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9"/>
  </p:notesMasterIdLst>
  <p:handoutMasterIdLst>
    <p:handoutMasterId r:id="rId40"/>
  </p:handoutMasterIdLst>
  <p:sldIdLst>
    <p:sldId id="261" r:id="rId4"/>
    <p:sldId id="262" r:id="rId5"/>
    <p:sldId id="338" r:id="rId6"/>
    <p:sldId id="342" r:id="rId7"/>
    <p:sldId id="345" r:id="rId8"/>
    <p:sldId id="347" r:id="rId9"/>
    <p:sldId id="354" r:id="rId10"/>
    <p:sldId id="355" r:id="rId11"/>
    <p:sldId id="356" r:id="rId12"/>
    <p:sldId id="283" r:id="rId13"/>
    <p:sldId id="365" r:id="rId14"/>
    <p:sldId id="273" r:id="rId15"/>
    <p:sldId id="399" r:id="rId16"/>
    <p:sldId id="400" r:id="rId17"/>
    <p:sldId id="359" r:id="rId18"/>
    <p:sldId id="367" r:id="rId19"/>
    <p:sldId id="373" r:id="rId20"/>
    <p:sldId id="395" r:id="rId21"/>
    <p:sldId id="396" r:id="rId22"/>
    <p:sldId id="397" r:id="rId23"/>
    <p:sldId id="398" r:id="rId24"/>
    <p:sldId id="374" r:id="rId25"/>
    <p:sldId id="375" r:id="rId26"/>
    <p:sldId id="376" r:id="rId27"/>
    <p:sldId id="378" r:id="rId28"/>
    <p:sldId id="380" r:id="rId29"/>
    <p:sldId id="384" r:id="rId30"/>
    <p:sldId id="393" r:id="rId31"/>
    <p:sldId id="385" r:id="rId32"/>
    <p:sldId id="362" r:id="rId33"/>
    <p:sldId id="364" r:id="rId34"/>
    <p:sldId id="391" r:id="rId35"/>
    <p:sldId id="382" r:id="rId36"/>
    <p:sldId id="402" r:id="rId37"/>
    <p:sldId id="401" r:id="rId3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6" autoAdjust="0"/>
    <p:restoredTop sz="93842" autoAdjust="0"/>
  </p:normalViewPr>
  <p:slideViewPr>
    <p:cSldViewPr snapToGrid="0">
      <p:cViewPr varScale="1">
        <p:scale>
          <a:sx n="64" d="100"/>
          <a:sy n="64" d="100"/>
        </p:scale>
        <p:origin x="620" y="44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0E89C-6D63-405A-92D4-62EB73C7AC0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7C76F44-6DDE-4B79-9DD3-570831243E3F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Definisi penelitian komunikasi telah kita bahas dalam pertemuan sebelumnya:</a:t>
          </a:r>
        </a:p>
      </dgm:t>
    </dgm:pt>
    <dgm:pt modelId="{57A2CFC4-5A0A-4944-99D3-719DD06B9618}" type="parTrans" cxnId="{D5675CC8-9013-444D-87B9-3A8EA33E8446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EB46FD1D-5BBC-40AD-A359-DB12A1494A4E}" type="sibTrans" cxnId="{D5675CC8-9013-444D-87B9-3A8EA33E8446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E58A86C3-59BB-4DF5-85DD-FE72A7787610}">
      <dgm:prSet/>
      <dgm:spPr/>
      <dgm:t>
        <a:bodyPr/>
        <a:lstStyle/>
        <a:p>
          <a:pPr algn="l"/>
          <a:r>
            <a:rPr lang="en-US" dirty="0" err="1">
              <a:latin typeface="Bahnschrift" pitchFamily="34" charset="0"/>
            </a:rPr>
            <a:t>Secara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sederhana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penelitian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komunikasi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berarti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kegiatan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mempelajari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secara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seksama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suatu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fenomena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komunikasi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mempergunakan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metode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yang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untuk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mendapatkan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pengetahuan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mengenai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fenomena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komunikasi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diteliti</a:t>
          </a:r>
          <a:r>
            <a:rPr lang="en-US" dirty="0">
              <a:latin typeface="Bahnschrift" pitchFamily="34" charset="0"/>
            </a:rPr>
            <a:t>.</a:t>
          </a:r>
        </a:p>
      </dgm:t>
    </dgm:pt>
    <dgm:pt modelId="{CB0641AA-486C-4049-AC8A-FAD976DC0912}" type="parTrans" cxnId="{0D6E7B62-D990-4E74-B8A9-FED758A63DA5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FDD9D12B-AFFE-4561-8056-F779E489AC99}" type="sibTrans" cxnId="{0D6E7B62-D990-4E74-B8A9-FED758A63DA5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7E7ACAB1-FBD9-4332-B678-8B2A9820F388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Akan tetapi, penelitian komunikasi hadir dalam berbagai bentuk:</a:t>
          </a:r>
        </a:p>
      </dgm:t>
    </dgm:pt>
    <dgm:pt modelId="{75A42D34-AA1B-4A58-BAF7-BD01CB00EF1F}" type="parTrans" cxnId="{A44CE1C3-8D39-4236-A715-ED73255DCDD4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B5100E44-8536-41CF-AAFB-76A63E98F5B7}" type="sibTrans" cxnId="{A44CE1C3-8D39-4236-A715-ED73255DCDD4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A105146E-A6FB-4302-9653-F64935637C8F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Artikel Jurnal/Artikel Konferensi Ilmiah</a:t>
          </a:r>
        </a:p>
      </dgm:t>
    </dgm:pt>
    <dgm:pt modelId="{A1E841A5-5C42-4DA3-9D33-41D4208FD0E5}" type="parTrans" cxnId="{BDE2F469-0EEE-41FB-8343-93EE6A3DFC8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F310FB3B-2A74-4EE7-ACD5-003C72BFDBB9}" type="sibTrans" cxnId="{BDE2F469-0EEE-41FB-8343-93EE6A3DFC8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AE932042-7D80-4C1F-A129-0408D5F8EF59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Buku</a:t>
          </a:r>
        </a:p>
      </dgm:t>
    </dgm:pt>
    <dgm:pt modelId="{673DEAD6-1E44-4ED0-B273-97DA9CF29F1F}" type="parTrans" cxnId="{ABBEAAAC-28D7-4214-965A-F496C28E0DA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0CF23B5E-A86C-466A-8052-B7FCDF3D0993}" type="sibTrans" cxnId="{ABBEAAAC-28D7-4214-965A-F496C28E0DA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6338EC17-6227-4080-9821-5ABF3395A72B}">
      <dgm:prSet/>
      <dgm:spPr/>
      <dgm:t>
        <a:bodyPr/>
        <a:lstStyle/>
        <a:p>
          <a:pPr algn="l"/>
          <a:r>
            <a:rPr lang="en-US" dirty="0" err="1">
              <a:latin typeface="Bahnschrift" pitchFamily="34" charset="0"/>
            </a:rPr>
            <a:t>Laporan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Penelitian</a:t>
          </a:r>
          <a:endParaRPr lang="en-US" dirty="0">
            <a:latin typeface="Bahnschrift" pitchFamily="34" charset="0"/>
          </a:endParaRPr>
        </a:p>
      </dgm:t>
    </dgm:pt>
    <dgm:pt modelId="{B31239B7-64F4-4B7F-9645-4448045B6643}" type="parTrans" cxnId="{51DA908B-07D5-4D94-93B4-E9B2F1E15EBC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3FA34E40-2F27-46CE-BA5B-343EA44FF3FE}" type="sibTrans" cxnId="{51DA908B-07D5-4D94-93B4-E9B2F1E15EBC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FB47F4FE-D60A-4932-816F-E0A2B95ACFB8}">
      <dgm:prSet/>
      <dgm:spPr/>
      <dgm:t>
        <a:bodyPr/>
        <a:lstStyle/>
        <a:p>
          <a:pPr algn="l"/>
          <a:r>
            <a:rPr lang="en-US" dirty="0" err="1">
              <a:latin typeface="Bahnschrift" pitchFamily="34" charset="0"/>
            </a:rPr>
            <a:t>Skripsi</a:t>
          </a:r>
          <a:r>
            <a:rPr lang="en-US" dirty="0">
              <a:latin typeface="Bahnschrift" pitchFamily="34" charset="0"/>
            </a:rPr>
            <a:t>/</a:t>
          </a:r>
          <a:r>
            <a:rPr lang="en-US" dirty="0" err="1">
              <a:latin typeface="Bahnschrift" pitchFamily="34" charset="0"/>
            </a:rPr>
            <a:t>Tesis</a:t>
          </a:r>
          <a:r>
            <a:rPr lang="en-US" dirty="0">
              <a:latin typeface="Bahnschrift" pitchFamily="34" charset="0"/>
            </a:rPr>
            <a:t>/</a:t>
          </a:r>
          <a:r>
            <a:rPr lang="en-US" dirty="0" err="1">
              <a:latin typeface="Bahnschrift" pitchFamily="34" charset="0"/>
            </a:rPr>
            <a:t>Disertasi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>
              <a:latin typeface="Bahnschrift" pitchFamily="34" charset="0"/>
              <a:sym typeface="Wingdings" panose="05000000000000000000" pitchFamily="2" charset="2"/>
            </a:rPr>
            <a:t>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Apa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perbedaannya</a:t>
          </a:r>
          <a:r>
            <a:rPr lang="en-US" dirty="0">
              <a:latin typeface="Bahnschrift" pitchFamily="34" charset="0"/>
            </a:rPr>
            <a:t>?</a:t>
          </a:r>
        </a:p>
      </dgm:t>
    </dgm:pt>
    <dgm:pt modelId="{6DB431E3-E61D-4071-9DFD-2BB55199E490}" type="parTrans" cxnId="{F1409A9C-AE3B-4033-A698-570303DA45B1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BCA53142-5B7B-4673-85E2-FB14411C0F3E}" type="sibTrans" cxnId="{F1409A9C-AE3B-4033-A698-570303DA45B1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4F94D49D-58A3-463F-8A5F-8611D096F6E5}" type="pres">
      <dgm:prSet presAssocID="{BF20E89C-6D63-405A-92D4-62EB73C7AC0C}" presName="Name0" presStyleCnt="0">
        <dgm:presLayoutVars>
          <dgm:dir/>
          <dgm:animLvl val="lvl"/>
          <dgm:resizeHandles val="exact"/>
        </dgm:presLayoutVars>
      </dgm:prSet>
      <dgm:spPr/>
    </dgm:pt>
    <dgm:pt modelId="{8E83FE6D-CC7B-4C27-95EE-268DC8AB8451}" type="pres">
      <dgm:prSet presAssocID="{7E7ACAB1-FBD9-4332-B678-8B2A9820F388}" presName="boxAndChildren" presStyleCnt="0"/>
      <dgm:spPr/>
    </dgm:pt>
    <dgm:pt modelId="{1876F76B-DB75-4D17-B7CE-977ACE011B60}" type="pres">
      <dgm:prSet presAssocID="{7E7ACAB1-FBD9-4332-B678-8B2A9820F388}" presName="parentTextBox" presStyleLbl="alignNode1" presStyleIdx="0" presStyleCnt="2"/>
      <dgm:spPr/>
    </dgm:pt>
    <dgm:pt modelId="{F32AF6E9-1A62-42AB-BAE2-0572BED2B9C0}" type="pres">
      <dgm:prSet presAssocID="{7E7ACAB1-FBD9-4332-B678-8B2A9820F388}" presName="descendantBox" presStyleLbl="bgAccFollowNode1" presStyleIdx="0" presStyleCnt="2"/>
      <dgm:spPr/>
    </dgm:pt>
    <dgm:pt modelId="{E4891D62-4CE4-4D2F-A2B3-1A8CD3297D10}" type="pres">
      <dgm:prSet presAssocID="{EB46FD1D-5BBC-40AD-A359-DB12A1494A4E}" presName="sp" presStyleCnt="0"/>
      <dgm:spPr/>
    </dgm:pt>
    <dgm:pt modelId="{FD2DE601-3958-4D03-A379-82B360CE7A42}" type="pres">
      <dgm:prSet presAssocID="{E7C76F44-6DDE-4B79-9DD3-570831243E3F}" presName="arrowAndChildren" presStyleCnt="0"/>
      <dgm:spPr/>
    </dgm:pt>
    <dgm:pt modelId="{DCAAB09A-5652-4204-9B0C-41B7B0F85764}" type="pres">
      <dgm:prSet presAssocID="{E7C76F44-6DDE-4B79-9DD3-570831243E3F}" presName="parentTextArrow" presStyleLbl="node1" presStyleIdx="0" presStyleCnt="0"/>
      <dgm:spPr/>
    </dgm:pt>
    <dgm:pt modelId="{3FD14B64-CD7B-42DE-A5E5-6A002E4EF3C4}" type="pres">
      <dgm:prSet presAssocID="{E7C76F44-6DDE-4B79-9DD3-570831243E3F}" presName="arrow" presStyleLbl="alignNode1" presStyleIdx="1" presStyleCnt="2"/>
      <dgm:spPr/>
    </dgm:pt>
    <dgm:pt modelId="{8072BC9B-256D-4622-8515-3AEDCA4181C0}" type="pres">
      <dgm:prSet presAssocID="{E7C76F44-6DDE-4B79-9DD3-570831243E3F}" presName="descendantArrow" presStyleLbl="bgAccFollowNode1" presStyleIdx="1" presStyleCnt="2"/>
      <dgm:spPr/>
    </dgm:pt>
  </dgm:ptLst>
  <dgm:cxnLst>
    <dgm:cxn modelId="{2CEAF52A-772F-4493-8651-A3092DA41100}" type="presOf" srcId="{E7C76F44-6DDE-4B79-9DD3-570831243E3F}" destId="{3FD14B64-CD7B-42DE-A5E5-6A002E4EF3C4}" srcOrd="1" destOrd="0" presId="urn:microsoft.com/office/officeart/2016/7/layout/VerticalDownArrowProcess"/>
    <dgm:cxn modelId="{1E918E3D-F266-4308-9BF9-9680EAF423A0}" type="presOf" srcId="{7E7ACAB1-FBD9-4332-B678-8B2A9820F388}" destId="{1876F76B-DB75-4D17-B7CE-977ACE011B60}" srcOrd="0" destOrd="0" presId="urn:microsoft.com/office/officeart/2016/7/layout/VerticalDownArrowProcess"/>
    <dgm:cxn modelId="{76010A41-F4AD-4D1E-9F9A-AFF41F4D57A6}" type="presOf" srcId="{E58A86C3-59BB-4DF5-85DD-FE72A7787610}" destId="{8072BC9B-256D-4622-8515-3AEDCA4181C0}" srcOrd="0" destOrd="0" presId="urn:microsoft.com/office/officeart/2016/7/layout/VerticalDownArrowProcess"/>
    <dgm:cxn modelId="{0D6E7B62-D990-4E74-B8A9-FED758A63DA5}" srcId="{E7C76F44-6DDE-4B79-9DD3-570831243E3F}" destId="{E58A86C3-59BB-4DF5-85DD-FE72A7787610}" srcOrd="0" destOrd="0" parTransId="{CB0641AA-486C-4049-AC8A-FAD976DC0912}" sibTransId="{FDD9D12B-AFFE-4561-8056-F779E489AC99}"/>
    <dgm:cxn modelId="{BDE2F469-0EEE-41FB-8343-93EE6A3DFC8A}" srcId="{7E7ACAB1-FBD9-4332-B678-8B2A9820F388}" destId="{A105146E-A6FB-4302-9653-F64935637C8F}" srcOrd="0" destOrd="0" parTransId="{A1E841A5-5C42-4DA3-9D33-41D4208FD0E5}" sibTransId="{F310FB3B-2A74-4EE7-ACD5-003C72BFDBB9}"/>
    <dgm:cxn modelId="{51DA908B-07D5-4D94-93B4-E9B2F1E15EBC}" srcId="{7E7ACAB1-FBD9-4332-B678-8B2A9820F388}" destId="{6338EC17-6227-4080-9821-5ABF3395A72B}" srcOrd="2" destOrd="0" parTransId="{B31239B7-64F4-4B7F-9645-4448045B6643}" sibTransId="{3FA34E40-2F27-46CE-BA5B-343EA44FF3FE}"/>
    <dgm:cxn modelId="{7E6D8F97-52BC-4179-B3FA-7FEB55011918}" type="presOf" srcId="{FB47F4FE-D60A-4932-816F-E0A2B95ACFB8}" destId="{F32AF6E9-1A62-42AB-BAE2-0572BED2B9C0}" srcOrd="0" destOrd="3" presId="urn:microsoft.com/office/officeart/2016/7/layout/VerticalDownArrowProcess"/>
    <dgm:cxn modelId="{F1409A9C-AE3B-4033-A698-570303DA45B1}" srcId="{7E7ACAB1-FBD9-4332-B678-8B2A9820F388}" destId="{FB47F4FE-D60A-4932-816F-E0A2B95ACFB8}" srcOrd="3" destOrd="0" parTransId="{6DB431E3-E61D-4071-9DFD-2BB55199E490}" sibTransId="{BCA53142-5B7B-4673-85E2-FB14411C0F3E}"/>
    <dgm:cxn modelId="{DF91F7AA-A5E3-405B-85C3-D0D3A3F0BB65}" type="presOf" srcId="{A105146E-A6FB-4302-9653-F64935637C8F}" destId="{F32AF6E9-1A62-42AB-BAE2-0572BED2B9C0}" srcOrd="0" destOrd="0" presId="urn:microsoft.com/office/officeart/2016/7/layout/VerticalDownArrowProcess"/>
    <dgm:cxn modelId="{ABBEAAAC-28D7-4214-965A-F496C28E0DAA}" srcId="{7E7ACAB1-FBD9-4332-B678-8B2A9820F388}" destId="{AE932042-7D80-4C1F-A129-0408D5F8EF59}" srcOrd="1" destOrd="0" parTransId="{673DEAD6-1E44-4ED0-B273-97DA9CF29F1F}" sibTransId="{0CF23B5E-A86C-466A-8052-B7FCDF3D0993}"/>
    <dgm:cxn modelId="{8ADF48B4-060A-4D16-9924-CA3AAFB6F8C3}" type="presOf" srcId="{AE932042-7D80-4C1F-A129-0408D5F8EF59}" destId="{F32AF6E9-1A62-42AB-BAE2-0572BED2B9C0}" srcOrd="0" destOrd="1" presId="urn:microsoft.com/office/officeart/2016/7/layout/VerticalDownArrowProcess"/>
    <dgm:cxn modelId="{A44CE1C3-8D39-4236-A715-ED73255DCDD4}" srcId="{BF20E89C-6D63-405A-92D4-62EB73C7AC0C}" destId="{7E7ACAB1-FBD9-4332-B678-8B2A9820F388}" srcOrd="1" destOrd="0" parTransId="{75A42D34-AA1B-4A58-BAF7-BD01CB00EF1F}" sibTransId="{B5100E44-8536-41CF-AAFB-76A63E98F5B7}"/>
    <dgm:cxn modelId="{D5675CC8-9013-444D-87B9-3A8EA33E8446}" srcId="{BF20E89C-6D63-405A-92D4-62EB73C7AC0C}" destId="{E7C76F44-6DDE-4B79-9DD3-570831243E3F}" srcOrd="0" destOrd="0" parTransId="{57A2CFC4-5A0A-4944-99D3-719DD06B9618}" sibTransId="{EB46FD1D-5BBC-40AD-A359-DB12A1494A4E}"/>
    <dgm:cxn modelId="{194B47C9-1ADB-4D26-AE85-B6FA98D4FC8A}" type="presOf" srcId="{BF20E89C-6D63-405A-92D4-62EB73C7AC0C}" destId="{4F94D49D-58A3-463F-8A5F-8611D096F6E5}" srcOrd="0" destOrd="0" presId="urn:microsoft.com/office/officeart/2016/7/layout/VerticalDownArrowProcess"/>
    <dgm:cxn modelId="{70BBEBF0-9B79-4100-920D-D82D88690D2E}" type="presOf" srcId="{6338EC17-6227-4080-9821-5ABF3395A72B}" destId="{F32AF6E9-1A62-42AB-BAE2-0572BED2B9C0}" srcOrd="0" destOrd="2" presId="urn:microsoft.com/office/officeart/2016/7/layout/VerticalDownArrowProcess"/>
    <dgm:cxn modelId="{DE1A15F8-0C09-4854-8FF5-F04958614970}" type="presOf" srcId="{E7C76F44-6DDE-4B79-9DD3-570831243E3F}" destId="{DCAAB09A-5652-4204-9B0C-41B7B0F85764}" srcOrd="0" destOrd="0" presId="urn:microsoft.com/office/officeart/2016/7/layout/VerticalDownArrowProcess"/>
    <dgm:cxn modelId="{0CCCD480-FD9F-48EB-AC5F-438FF9A25EEB}" type="presParOf" srcId="{4F94D49D-58A3-463F-8A5F-8611D096F6E5}" destId="{8E83FE6D-CC7B-4C27-95EE-268DC8AB8451}" srcOrd="0" destOrd="0" presId="urn:microsoft.com/office/officeart/2016/7/layout/VerticalDownArrowProcess"/>
    <dgm:cxn modelId="{BCB30C11-64D6-48ED-A66A-68054DBB3EFF}" type="presParOf" srcId="{8E83FE6D-CC7B-4C27-95EE-268DC8AB8451}" destId="{1876F76B-DB75-4D17-B7CE-977ACE011B60}" srcOrd="0" destOrd="0" presId="urn:microsoft.com/office/officeart/2016/7/layout/VerticalDownArrowProcess"/>
    <dgm:cxn modelId="{7FF79D75-5BCD-49F4-871E-F898077B246E}" type="presParOf" srcId="{8E83FE6D-CC7B-4C27-95EE-268DC8AB8451}" destId="{F32AF6E9-1A62-42AB-BAE2-0572BED2B9C0}" srcOrd="1" destOrd="0" presId="urn:microsoft.com/office/officeart/2016/7/layout/VerticalDownArrowProcess"/>
    <dgm:cxn modelId="{D64CE119-9E44-4C19-84A1-8E18E0754CE2}" type="presParOf" srcId="{4F94D49D-58A3-463F-8A5F-8611D096F6E5}" destId="{E4891D62-4CE4-4D2F-A2B3-1A8CD3297D10}" srcOrd="1" destOrd="0" presId="urn:microsoft.com/office/officeart/2016/7/layout/VerticalDownArrowProcess"/>
    <dgm:cxn modelId="{8ACD79B6-129B-41BF-84D9-0F6503C81040}" type="presParOf" srcId="{4F94D49D-58A3-463F-8A5F-8611D096F6E5}" destId="{FD2DE601-3958-4D03-A379-82B360CE7A42}" srcOrd="2" destOrd="0" presId="urn:microsoft.com/office/officeart/2016/7/layout/VerticalDownArrowProcess"/>
    <dgm:cxn modelId="{A972699C-805B-4B96-8CB5-73E88A05C423}" type="presParOf" srcId="{FD2DE601-3958-4D03-A379-82B360CE7A42}" destId="{DCAAB09A-5652-4204-9B0C-41B7B0F85764}" srcOrd="0" destOrd="0" presId="urn:microsoft.com/office/officeart/2016/7/layout/VerticalDownArrowProcess"/>
    <dgm:cxn modelId="{240EB2C1-D5BC-4D37-A20D-58CA42CA122F}" type="presParOf" srcId="{FD2DE601-3958-4D03-A379-82B360CE7A42}" destId="{3FD14B64-CD7B-42DE-A5E5-6A002E4EF3C4}" srcOrd="1" destOrd="0" presId="urn:microsoft.com/office/officeart/2016/7/layout/VerticalDownArrowProcess"/>
    <dgm:cxn modelId="{176BF6AF-0897-449F-96DC-6E0E6CAAC69D}" type="presParOf" srcId="{FD2DE601-3958-4D03-A379-82B360CE7A42}" destId="{8072BC9B-256D-4622-8515-3AEDCA4181C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F46B1-F2AD-4DF3-8B80-AFBF5066216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4DDE21-E15D-466B-91B5-5037A13DFC2E}">
      <dgm:prSet custT="1"/>
      <dgm:spPr/>
      <dgm:t>
        <a:bodyPr/>
        <a:lstStyle/>
        <a:p>
          <a:pPr rtl="0"/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Kuesioner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jika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survei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mengumpulkan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data) </a:t>
          </a:r>
        </a:p>
      </dgm:t>
    </dgm:pt>
    <dgm:pt modelId="{235A8271-8F8E-4810-86B5-9889A1FD183A}" type="parTrans" cxnId="{FAC3420C-CECF-40B4-B9D9-AA638C2D558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944B623-4BAF-4815-9D76-0AE2623D0B6C}" type="sibTrans" cxnId="{FAC3420C-CECF-40B4-B9D9-AA638C2D558D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F685530B-E03D-4383-847E-E5702F08729B}">
      <dgm:prSet custT="1"/>
      <dgm:spPr/>
      <dgm:t>
        <a:bodyPr/>
        <a:lstStyle/>
        <a:p>
          <a:pPr rtl="0"/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Hasil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output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pengolahan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data</a:t>
          </a:r>
        </a:p>
      </dgm:t>
    </dgm:pt>
    <dgm:pt modelId="{FD42B768-3617-435C-B02F-FA44DC2D7DA6}" type="parTrans" cxnId="{66DEB935-2631-46C2-9E00-9DEB477AE28B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14C88EE-E3DA-4C68-9EC1-B00D809D0351}" type="sibTrans" cxnId="{66DEB935-2631-46C2-9E00-9DEB477AE28B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BE1E6D3-B66C-4AE3-B508-3D2F8C936324}">
      <dgm:prSet custT="1"/>
      <dgm:spPr/>
      <dgm:t>
        <a:bodyPr/>
        <a:lstStyle/>
        <a:p>
          <a:pPr rtl="0"/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Gambar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tabel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desain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, flowchart,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lain-lain </a:t>
          </a:r>
        </a:p>
      </dgm:t>
    </dgm:pt>
    <dgm:pt modelId="{3B55F13B-D7CB-4399-8A6B-4531A78B34C7}" type="parTrans" cxnId="{A8857170-7A39-4A05-B3A4-E452CF009FA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844062C-A31D-493C-9D37-F51493F8687E}" type="sibTrans" cxnId="{A8857170-7A39-4A05-B3A4-E452CF009FAD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1C5C345C-7F01-4B59-A6B3-7EFC207BB47C}">
      <dgm:prSet custT="1"/>
      <dgm:spPr/>
      <dgm:t>
        <a:bodyPr/>
        <a:lstStyle/>
        <a:p>
          <a:pPr rtl="0"/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Surat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keterangan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perusahaan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tempat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kegiatan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Bahnschrift" pitchFamily="34" charset="0"/>
            </a:rPr>
            <a:t>dilakukan</a:t>
          </a:r>
          <a:endParaRPr lang="en-US" sz="1200" dirty="0">
            <a:solidFill>
              <a:schemeClr val="tx1"/>
            </a:solidFill>
            <a:latin typeface="Bahnschrift" pitchFamily="34" charset="0"/>
          </a:endParaRPr>
        </a:p>
      </dgm:t>
    </dgm:pt>
    <dgm:pt modelId="{6E322660-A37A-4463-9616-04023D404C62}" type="parTrans" cxnId="{7A313995-864D-4423-BD73-754539A3FEE4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E6D1ECFA-D39A-4E1B-B5C9-D0A7B058E82E}" type="sibTrans" cxnId="{7A313995-864D-4423-BD73-754539A3FEE4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37A58B0A-8D11-4A28-A7A7-8EC95316F6B3}">
      <dgm:prSet custT="1"/>
      <dgm:spPr/>
      <dgm:t>
        <a:bodyPr/>
        <a:lstStyle/>
        <a:p>
          <a:pPr rtl="0"/>
          <a:r>
            <a:rPr lang="en-US" sz="1200">
              <a:solidFill>
                <a:schemeClr val="tx1"/>
              </a:solidFill>
              <a:latin typeface="Bahnschrift" pitchFamily="34" charset="0"/>
            </a:rPr>
            <a:t>Dokumen-dokumen yang dapat mendukung laporan skripsi  (lembar bimbingan, surat izin melakukan penelitian dari program studi, dsb)</a:t>
          </a:r>
        </a:p>
      </dgm:t>
    </dgm:pt>
    <dgm:pt modelId="{4469BBD8-DBC7-48CE-B8DD-346FE28F4EA8}" type="parTrans" cxnId="{2A8F97C3-95F7-4F96-9957-001FE3FC14F0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634389F8-0440-4065-861D-1A96DE885791}" type="sibTrans" cxnId="{2A8F97C3-95F7-4F96-9957-001FE3FC14F0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05CC4D77-7C80-4256-9484-641857A79440}" type="pres">
      <dgm:prSet presAssocID="{903F46B1-F2AD-4DF3-8B80-AFBF5066216E}" presName="Name0" presStyleCnt="0">
        <dgm:presLayoutVars>
          <dgm:dir/>
          <dgm:resizeHandles val="exact"/>
        </dgm:presLayoutVars>
      </dgm:prSet>
      <dgm:spPr/>
    </dgm:pt>
    <dgm:pt modelId="{E79B518F-F86B-4CB6-8B91-864A927534BA}" type="pres">
      <dgm:prSet presAssocID="{2B4DDE21-E15D-466B-91B5-5037A13DFC2E}" presName="node" presStyleLbl="node1" presStyleIdx="0" presStyleCnt="5">
        <dgm:presLayoutVars>
          <dgm:bulletEnabled val="1"/>
        </dgm:presLayoutVars>
      </dgm:prSet>
      <dgm:spPr/>
    </dgm:pt>
    <dgm:pt modelId="{B6C2407C-69CD-4898-A7B4-9CFCEFC6A519}" type="pres">
      <dgm:prSet presAssocID="{7944B623-4BAF-4815-9D76-0AE2623D0B6C}" presName="sibTrans" presStyleLbl="sibTrans2D1" presStyleIdx="0" presStyleCnt="4"/>
      <dgm:spPr/>
    </dgm:pt>
    <dgm:pt modelId="{FAE29F6E-5D02-4EB3-ACA0-F3D2CFEE234D}" type="pres">
      <dgm:prSet presAssocID="{7944B623-4BAF-4815-9D76-0AE2623D0B6C}" presName="connectorText" presStyleLbl="sibTrans2D1" presStyleIdx="0" presStyleCnt="4"/>
      <dgm:spPr/>
    </dgm:pt>
    <dgm:pt modelId="{5AD2324A-4A1F-440C-BC53-727D83DDE696}" type="pres">
      <dgm:prSet presAssocID="{F685530B-E03D-4383-847E-E5702F08729B}" presName="node" presStyleLbl="node1" presStyleIdx="1" presStyleCnt="5">
        <dgm:presLayoutVars>
          <dgm:bulletEnabled val="1"/>
        </dgm:presLayoutVars>
      </dgm:prSet>
      <dgm:spPr/>
    </dgm:pt>
    <dgm:pt modelId="{A843E5C7-2489-4C83-B05B-3513CEF78387}" type="pres">
      <dgm:prSet presAssocID="{714C88EE-E3DA-4C68-9EC1-B00D809D0351}" presName="sibTrans" presStyleLbl="sibTrans2D1" presStyleIdx="1" presStyleCnt="4"/>
      <dgm:spPr/>
    </dgm:pt>
    <dgm:pt modelId="{68F2ACB5-EAEA-45FF-9BCA-FD4567700FB1}" type="pres">
      <dgm:prSet presAssocID="{714C88EE-E3DA-4C68-9EC1-B00D809D0351}" presName="connectorText" presStyleLbl="sibTrans2D1" presStyleIdx="1" presStyleCnt="4"/>
      <dgm:spPr/>
    </dgm:pt>
    <dgm:pt modelId="{FBCE44A2-806F-4BD5-9CFC-8090AD34D299}" type="pres">
      <dgm:prSet presAssocID="{7BE1E6D3-B66C-4AE3-B508-3D2F8C936324}" presName="node" presStyleLbl="node1" presStyleIdx="2" presStyleCnt="5">
        <dgm:presLayoutVars>
          <dgm:bulletEnabled val="1"/>
        </dgm:presLayoutVars>
      </dgm:prSet>
      <dgm:spPr/>
    </dgm:pt>
    <dgm:pt modelId="{417C8006-E2E1-41A8-99F0-D6C5F9D25C77}" type="pres">
      <dgm:prSet presAssocID="{7844062C-A31D-493C-9D37-F51493F8687E}" presName="sibTrans" presStyleLbl="sibTrans2D1" presStyleIdx="2" presStyleCnt="4"/>
      <dgm:spPr/>
    </dgm:pt>
    <dgm:pt modelId="{D98311E9-4072-4CA9-929E-7839B0EB3244}" type="pres">
      <dgm:prSet presAssocID="{7844062C-A31D-493C-9D37-F51493F8687E}" presName="connectorText" presStyleLbl="sibTrans2D1" presStyleIdx="2" presStyleCnt="4"/>
      <dgm:spPr/>
    </dgm:pt>
    <dgm:pt modelId="{467F49A5-953A-4F95-BA90-DE9A3C654118}" type="pres">
      <dgm:prSet presAssocID="{1C5C345C-7F01-4B59-A6B3-7EFC207BB47C}" presName="node" presStyleLbl="node1" presStyleIdx="3" presStyleCnt="5">
        <dgm:presLayoutVars>
          <dgm:bulletEnabled val="1"/>
        </dgm:presLayoutVars>
      </dgm:prSet>
      <dgm:spPr/>
    </dgm:pt>
    <dgm:pt modelId="{809DEAAB-6B6A-44CD-9216-00B66FACABC1}" type="pres">
      <dgm:prSet presAssocID="{E6D1ECFA-D39A-4E1B-B5C9-D0A7B058E82E}" presName="sibTrans" presStyleLbl="sibTrans2D1" presStyleIdx="3" presStyleCnt="4"/>
      <dgm:spPr/>
    </dgm:pt>
    <dgm:pt modelId="{954737F4-F3A6-4AD0-8C17-4BB7D37928DA}" type="pres">
      <dgm:prSet presAssocID="{E6D1ECFA-D39A-4E1B-B5C9-D0A7B058E82E}" presName="connectorText" presStyleLbl="sibTrans2D1" presStyleIdx="3" presStyleCnt="4"/>
      <dgm:spPr/>
    </dgm:pt>
    <dgm:pt modelId="{67D7F79D-70C7-4A97-8CC6-FD97B73A4C44}" type="pres">
      <dgm:prSet presAssocID="{37A58B0A-8D11-4A28-A7A7-8EC95316F6B3}" presName="node" presStyleLbl="node1" presStyleIdx="4" presStyleCnt="5">
        <dgm:presLayoutVars>
          <dgm:bulletEnabled val="1"/>
        </dgm:presLayoutVars>
      </dgm:prSet>
      <dgm:spPr/>
    </dgm:pt>
  </dgm:ptLst>
  <dgm:cxnLst>
    <dgm:cxn modelId="{FAC3420C-CECF-40B4-B9D9-AA638C2D558D}" srcId="{903F46B1-F2AD-4DF3-8B80-AFBF5066216E}" destId="{2B4DDE21-E15D-466B-91B5-5037A13DFC2E}" srcOrd="0" destOrd="0" parTransId="{235A8271-8F8E-4810-86B5-9889A1FD183A}" sibTransId="{7944B623-4BAF-4815-9D76-0AE2623D0B6C}"/>
    <dgm:cxn modelId="{BEC7AB0C-0788-4AAD-9CA2-2E05D2C5FA4C}" type="presOf" srcId="{F685530B-E03D-4383-847E-E5702F08729B}" destId="{5AD2324A-4A1F-440C-BC53-727D83DDE696}" srcOrd="0" destOrd="0" presId="urn:microsoft.com/office/officeart/2005/8/layout/process1"/>
    <dgm:cxn modelId="{AEE7142A-AEE7-46BE-84DC-2140A7F83A00}" type="presOf" srcId="{7BE1E6D3-B66C-4AE3-B508-3D2F8C936324}" destId="{FBCE44A2-806F-4BD5-9CFC-8090AD34D299}" srcOrd="0" destOrd="0" presId="urn:microsoft.com/office/officeart/2005/8/layout/process1"/>
    <dgm:cxn modelId="{66DEB935-2631-46C2-9E00-9DEB477AE28B}" srcId="{903F46B1-F2AD-4DF3-8B80-AFBF5066216E}" destId="{F685530B-E03D-4383-847E-E5702F08729B}" srcOrd="1" destOrd="0" parTransId="{FD42B768-3617-435C-B02F-FA44DC2D7DA6}" sibTransId="{714C88EE-E3DA-4C68-9EC1-B00D809D0351}"/>
    <dgm:cxn modelId="{DDF1C73D-DF7B-4F3C-AE39-EF9A530A56A3}" type="presOf" srcId="{7944B623-4BAF-4815-9D76-0AE2623D0B6C}" destId="{B6C2407C-69CD-4898-A7B4-9CFCEFC6A519}" srcOrd="0" destOrd="0" presId="urn:microsoft.com/office/officeart/2005/8/layout/process1"/>
    <dgm:cxn modelId="{91BD3D40-F601-479C-B7A5-314CF6BCEB77}" type="presOf" srcId="{7844062C-A31D-493C-9D37-F51493F8687E}" destId="{417C8006-E2E1-41A8-99F0-D6C5F9D25C77}" srcOrd="0" destOrd="0" presId="urn:microsoft.com/office/officeart/2005/8/layout/process1"/>
    <dgm:cxn modelId="{BA7F3A43-6AD6-4ACD-980A-A68737F491AE}" type="presOf" srcId="{714C88EE-E3DA-4C68-9EC1-B00D809D0351}" destId="{A843E5C7-2489-4C83-B05B-3513CEF78387}" srcOrd="0" destOrd="0" presId="urn:microsoft.com/office/officeart/2005/8/layout/process1"/>
    <dgm:cxn modelId="{9A3E5048-C1C8-499B-8191-8FA9AC28F77E}" type="presOf" srcId="{E6D1ECFA-D39A-4E1B-B5C9-D0A7B058E82E}" destId="{954737F4-F3A6-4AD0-8C17-4BB7D37928DA}" srcOrd="1" destOrd="0" presId="urn:microsoft.com/office/officeart/2005/8/layout/process1"/>
    <dgm:cxn modelId="{A8857170-7A39-4A05-B3A4-E452CF009FAD}" srcId="{903F46B1-F2AD-4DF3-8B80-AFBF5066216E}" destId="{7BE1E6D3-B66C-4AE3-B508-3D2F8C936324}" srcOrd="2" destOrd="0" parTransId="{3B55F13B-D7CB-4399-8A6B-4531A78B34C7}" sibTransId="{7844062C-A31D-493C-9D37-F51493F8687E}"/>
    <dgm:cxn modelId="{BFD1C376-40FA-479B-9A46-45B20FC9DF60}" type="presOf" srcId="{2B4DDE21-E15D-466B-91B5-5037A13DFC2E}" destId="{E79B518F-F86B-4CB6-8B91-864A927534BA}" srcOrd="0" destOrd="0" presId="urn:microsoft.com/office/officeart/2005/8/layout/process1"/>
    <dgm:cxn modelId="{7A313995-864D-4423-BD73-754539A3FEE4}" srcId="{903F46B1-F2AD-4DF3-8B80-AFBF5066216E}" destId="{1C5C345C-7F01-4B59-A6B3-7EFC207BB47C}" srcOrd="3" destOrd="0" parTransId="{6E322660-A37A-4463-9616-04023D404C62}" sibTransId="{E6D1ECFA-D39A-4E1B-B5C9-D0A7B058E82E}"/>
    <dgm:cxn modelId="{C357E79D-FADF-49A0-92A1-6F755EDF8D92}" type="presOf" srcId="{7844062C-A31D-493C-9D37-F51493F8687E}" destId="{D98311E9-4072-4CA9-929E-7839B0EB3244}" srcOrd="1" destOrd="0" presId="urn:microsoft.com/office/officeart/2005/8/layout/process1"/>
    <dgm:cxn modelId="{A1C2D5B3-B1FE-402C-9645-1EBA40648335}" type="presOf" srcId="{714C88EE-E3DA-4C68-9EC1-B00D809D0351}" destId="{68F2ACB5-EAEA-45FF-9BCA-FD4567700FB1}" srcOrd="1" destOrd="0" presId="urn:microsoft.com/office/officeart/2005/8/layout/process1"/>
    <dgm:cxn modelId="{2A8F97C3-95F7-4F96-9957-001FE3FC14F0}" srcId="{903F46B1-F2AD-4DF3-8B80-AFBF5066216E}" destId="{37A58B0A-8D11-4A28-A7A7-8EC95316F6B3}" srcOrd="4" destOrd="0" parTransId="{4469BBD8-DBC7-48CE-B8DD-346FE28F4EA8}" sibTransId="{634389F8-0440-4065-861D-1A96DE885791}"/>
    <dgm:cxn modelId="{7147BED4-0CB4-4FA1-BF59-97784C870965}" type="presOf" srcId="{E6D1ECFA-D39A-4E1B-B5C9-D0A7B058E82E}" destId="{809DEAAB-6B6A-44CD-9216-00B66FACABC1}" srcOrd="0" destOrd="0" presId="urn:microsoft.com/office/officeart/2005/8/layout/process1"/>
    <dgm:cxn modelId="{E4027CE8-E13A-4B83-AFFD-676085594192}" type="presOf" srcId="{37A58B0A-8D11-4A28-A7A7-8EC95316F6B3}" destId="{67D7F79D-70C7-4A97-8CC6-FD97B73A4C44}" srcOrd="0" destOrd="0" presId="urn:microsoft.com/office/officeart/2005/8/layout/process1"/>
    <dgm:cxn modelId="{A3B0E2ED-5FDE-4FDE-956B-91A90C4759AD}" type="presOf" srcId="{7944B623-4BAF-4815-9D76-0AE2623D0B6C}" destId="{FAE29F6E-5D02-4EB3-ACA0-F3D2CFEE234D}" srcOrd="1" destOrd="0" presId="urn:microsoft.com/office/officeart/2005/8/layout/process1"/>
    <dgm:cxn modelId="{DDD052F4-6192-47D0-B812-7C4EBFADC245}" type="presOf" srcId="{1C5C345C-7F01-4B59-A6B3-7EFC207BB47C}" destId="{467F49A5-953A-4F95-BA90-DE9A3C654118}" srcOrd="0" destOrd="0" presId="urn:microsoft.com/office/officeart/2005/8/layout/process1"/>
    <dgm:cxn modelId="{7204F2FD-BA0E-4A87-B654-19900CC73BE5}" type="presOf" srcId="{903F46B1-F2AD-4DF3-8B80-AFBF5066216E}" destId="{05CC4D77-7C80-4256-9484-641857A79440}" srcOrd="0" destOrd="0" presId="urn:microsoft.com/office/officeart/2005/8/layout/process1"/>
    <dgm:cxn modelId="{F876611C-3E9D-4BE4-AA1E-F77EC6FCDEB6}" type="presParOf" srcId="{05CC4D77-7C80-4256-9484-641857A79440}" destId="{E79B518F-F86B-4CB6-8B91-864A927534BA}" srcOrd="0" destOrd="0" presId="urn:microsoft.com/office/officeart/2005/8/layout/process1"/>
    <dgm:cxn modelId="{212BA7ED-0311-4BF9-83EA-10299B5CCD85}" type="presParOf" srcId="{05CC4D77-7C80-4256-9484-641857A79440}" destId="{B6C2407C-69CD-4898-A7B4-9CFCEFC6A519}" srcOrd="1" destOrd="0" presId="urn:microsoft.com/office/officeart/2005/8/layout/process1"/>
    <dgm:cxn modelId="{3E51CC77-24C1-42CB-993F-284C017C1328}" type="presParOf" srcId="{B6C2407C-69CD-4898-A7B4-9CFCEFC6A519}" destId="{FAE29F6E-5D02-4EB3-ACA0-F3D2CFEE234D}" srcOrd="0" destOrd="0" presId="urn:microsoft.com/office/officeart/2005/8/layout/process1"/>
    <dgm:cxn modelId="{D0ACFF00-4E59-4CE2-8B55-53BD1B709D7B}" type="presParOf" srcId="{05CC4D77-7C80-4256-9484-641857A79440}" destId="{5AD2324A-4A1F-440C-BC53-727D83DDE696}" srcOrd="2" destOrd="0" presId="urn:microsoft.com/office/officeart/2005/8/layout/process1"/>
    <dgm:cxn modelId="{92D7510B-7670-4633-9912-302A8383AE94}" type="presParOf" srcId="{05CC4D77-7C80-4256-9484-641857A79440}" destId="{A843E5C7-2489-4C83-B05B-3513CEF78387}" srcOrd="3" destOrd="0" presId="urn:microsoft.com/office/officeart/2005/8/layout/process1"/>
    <dgm:cxn modelId="{A07D0F29-A256-4352-B9C5-FCAA7BF7835E}" type="presParOf" srcId="{A843E5C7-2489-4C83-B05B-3513CEF78387}" destId="{68F2ACB5-EAEA-45FF-9BCA-FD4567700FB1}" srcOrd="0" destOrd="0" presId="urn:microsoft.com/office/officeart/2005/8/layout/process1"/>
    <dgm:cxn modelId="{86A7778F-82BB-40BE-9215-338E72519352}" type="presParOf" srcId="{05CC4D77-7C80-4256-9484-641857A79440}" destId="{FBCE44A2-806F-4BD5-9CFC-8090AD34D299}" srcOrd="4" destOrd="0" presId="urn:microsoft.com/office/officeart/2005/8/layout/process1"/>
    <dgm:cxn modelId="{01F9E7F9-84BF-4A29-8B19-F9FFE5D9C1FC}" type="presParOf" srcId="{05CC4D77-7C80-4256-9484-641857A79440}" destId="{417C8006-E2E1-41A8-99F0-D6C5F9D25C77}" srcOrd="5" destOrd="0" presId="urn:microsoft.com/office/officeart/2005/8/layout/process1"/>
    <dgm:cxn modelId="{91AA4579-CBF6-4F73-A333-85366C04C5C1}" type="presParOf" srcId="{417C8006-E2E1-41A8-99F0-D6C5F9D25C77}" destId="{D98311E9-4072-4CA9-929E-7839B0EB3244}" srcOrd="0" destOrd="0" presId="urn:microsoft.com/office/officeart/2005/8/layout/process1"/>
    <dgm:cxn modelId="{14D2059D-E84A-482C-ACF8-51D0942387BB}" type="presParOf" srcId="{05CC4D77-7C80-4256-9484-641857A79440}" destId="{467F49A5-953A-4F95-BA90-DE9A3C654118}" srcOrd="6" destOrd="0" presId="urn:microsoft.com/office/officeart/2005/8/layout/process1"/>
    <dgm:cxn modelId="{AD0CAAD3-752C-4F48-9E43-993912CABD11}" type="presParOf" srcId="{05CC4D77-7C80-4256-9484-641857A79440}" destId="{809DEAAB-6B6A-44CD-9216-00B66FACABC1}" srcOrd="7" destOrd="0" presId="urn:microsoft.com/office/officeart/2005/8/layout/process1"/>
    <dgm:cxn modelId="{22C48B02-1F95-40AF-B62F-44B6BBFE323D}" type="presParOf" srcId="{809DEAAB-6B6A-44CD-9216-00B66FACABC1}" destId="{954737F4-F3A6-4AD0-8C17-4BB7D37928DA}" srcOrd="0" destOrd="0" presId="urn:microsoft.com/office/officeart/2005/8/layout/process1"/>
    <dgm:cxn modelId="{FD08922C-475E-44C4-983B-CE2FE9B7A614}" type="presParOf" srcId="{05CC4D77-7C80-4256-9484-641857A79440}" destId="{67D7F79D-70C7-4A97-8CC6-FD97B73A4C4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3084B-BA28-4F4F-A3C5-BE1BAF55B17B}" type="doc">
      <dgm:prSet loTypeId="urn:microsoft.com/office/officeart/2005/8/layout/hierarchy4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76478C1-D642-436D-9278-3568D231E39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Permasalahan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dirty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adalah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jantung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penelitian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70CF80E7-4E1B-402A-BE12-1C73EFCE87C1}" type="parTrans" cxnId="{7BC4B8F7-E83D-4D42-887E-4DAE9265C83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2BADCADE-EA7F-45C7-AB13-4680FD1B1EC4}" type="sibTrans" cxnId="{7BC4B8F7-E83D-4D42-887E-4DAE9265C83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161AF668-EC66-46E9-A881-30CB485B1A7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baik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selalu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dimulai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perumusan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dirty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yang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baik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1790D147-335C-486B-9403-D2289CFA2B88}" type="parTrans" cxnId="{68BA737D-67FE-4AA9-BE67-B2B0704C55C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7EE2E57F-B802-4138-8168-3BBFB1F6B65B}" type="sibTrans" cxnId="{68BA737D-67FE-4AA9-BE67-B2B0704C55C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81D5A4C7-9AA5-40CE-B806-5BD857BC6E88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id-ID" sz="1800" dirty="0">
              <a:solidFill>
                <a:schemeClr val="tx1"/>
              </a:solidFill>
              <a:latin typeface="Bahnschrift" pitchFamily="34" charset="0"/>
            </a:rPr>
            <a:t>Fenomena sosial yang layak diteliti, tidak cukup menarik dan unik saja, tetapi harus mengandung masalah yang signifikan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9EECE8D8-E50F-416C-A3A6-CEF954ECAE19}" type="parTrans" cxnId="{1EC32AF8-7962-4237-BA0C-72CDED020FE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5A2ABC92-329B-494B-95DD-8CDDB9F9A78B}" type="sibTrans" cxnId="{1EC32AF8-7962-4237-BA0C-72CDED020FE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4369C5D9-E649-4CDC-95C5-B88F596E3EDB}" type="pres">
      <dgm:prSet presAssocID="{61F3084B-BA28-4F4F-A3C5-BE1BAF55B1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6F5921-D385-492C-A38F-95B21354CA7C}" type="pres">
      <dgm:prSet presAssocID="{176478C1-D642-436D-9278-3568D231E39F}" presName="vertOne" presStyleCnt="0"/>
      <dgm:spPr/>
    </dgm:pt>
    <dgm:pt modelId="{8480EE29-6E3E-4900-BB49-D5DC6D47A7B8}" type="pres">
      <dgm:prSet presAssocID="{176478C1-D642-436D-9278-3568D231E39F}" presName="txOne" presStyleLbl="node0" presStyleIdx="0" presStyleCnt="3">
        <dgm:presLayoutVars>
          <dgm:chPref val="3"/>
        </dgm:presLayoutVars>
      </dgm:prSet>
      <dgm:spPr/>
    </dgm:pt>
    <dgm:pt modelId="{1AE6D605-EB60-43E8-83DA-E1B257E89C0E}" type="pres">
      <dgm:prSet presAssocID="{176478C1-D642-436D-9278-3568D231E39F}" presName="horzOne" presStyleCnt="0"/>
      <dgm:spPr/>
    </dgm:pt>
    <dgm:pt modelId="{E5397410-2EA9-4A9C-B150-27328784A774}" type="pres">
      <dgm:prSet presAssocID="{2BADCADE-EA7F-45C7-AB13-4680FD1B1EC4}" presName="sibSpaceOne" presStyleCnt="0"/>
      <dgm:spPr/>
    </dgm:pt>
    <dgm:pt modelId="{FCC25E98-96A2-46CE-927C-457C40F063AA}" type="pres">
      <dgm:prSet presAssocID="{161AF668-EC66-46E9-A881-30CB485B1A76}" presName="vertOne" presStyleCnt="0"/>
      <dgm:spPr/>
    </dgm:pt>
    <dgm:pt modelId="{9A58417F-4705-43FC-B76C-D7957050547F}" type="pres">
      <dgm:prSet presAssocID="{161AF668-EC66-46E9-A881-30CB485B1A76}" presName="txOne" presStyleLbl="node0" presStyleIdx="1" presStyleCnt="3">
        <dgm:presLayoutVars>
          <dgm:chPref val="3"/>
        </dgm:presLayoutVars>
      </dgm:prSet>
      <dgm:spPr/>
    </dgm:pt>
    <dgm:pt modelId="{67FC977D-DC7A-4A33-BA96-1C9F9E06D87A}" type="pres">
      <dgm:prSet presAssocID="{161AF668-EC66-46E9-A881-30CB485B1A76}" presName="horzOne" presStyleCnt="0"/>
      <dgm:spPr/>
    </dgm:pt>
    <dgm:pt modelId="{ED40C378-F830-4C36-A5AD-5B79CC05642B}" type="pres">
      <dgm:prSet presAssocID="{7EE2E57F-B802-4138-8168-3BBFB1F6B65B}" presName="sibSpaceOne" presStyleCnt="0"/>
      <dgm:spPr/>
    </dgm:pt>
    <dgm:pt modelId="{ADBF861F-5510-4CBE-8FBD-B9AA655BEA15}" type="pres">
      <dgm:prSet presAssocID="{81D5A4C7-9AA5-40CE-B806-5BD857BC6E88}" presName="vertOne" presStyleCnt="0"/>
      <dgm:spPr/>
    </dgm:pt>
    <dgm:pt modelId="{05A98A29-E5B1-4E75-A7B9-082DED0DEA11}" type="pres">
      <dgm:prSet presAssocID="{81D5A4C7-9AA5-40CE-B806-5BD857BC6E88}" presName="txOne" presStyleLbl="node0" presStyleIdx="2" presStyleCnt="3">
        <dgm:presLayoutVars>
          <dgm:chPref val="3"/>
        </dgm:presLayoutVars>
      </dgm:prSet>
      <dgm:spPr/>
    </dgm:pt>
    <dgm:pt modelId="{22B56391-6264-40FC-8D8B-2D1C3F4CC47B}" type="pres">
      <dgm:prSet presAssocID="{81D5A4C7-9AA5-40CE-B806-5BD857BC6E88}" presName="horzOne" presStyleCnt="0"/>
      <dgm:spPr/>
    </dgm:pt>
  </dgm:ptLst>
  <dgm:cxnLst>
    <dgm:cxn modelId="{33A73506-BF70-4EA5-8FAB-FB05EF18F4F9}" type="presOf" srcId="{61F3084B-BA28-4F4F-A3C5-BE1BAF55B17B}" destId="{4369C5D9-E649-4CDC-95C5-B88F596E3EDB}" srcOrd="0" destOrd="0" presId="urn:microsoft.com/office/officeart/2005/8/layout/hierarchy4"/>
    <dgm:cxn modelId="{782AA64C-6C12-437F-87AB-645854E32667}" type="presOf" srcId="{81D5A4C7-9AA5-40CE-B806-5BD857BC6E88}" destId="{05A98A29-E5B1-4E75-A7B9-082DED0DEA11}" srcOrd="0" destOrd="0" presId="urn:microsoft.com/office/officeart/2005/8/layout/hierarchy4"/>
    <dgm:cxn modelId="{68BA737D-67FE-4AA9-BE67-B2B0704C55C5}" srcId="{61F3084B-BA28-4F4F-A3C5-BE1BAF55B17B}" destId="{161AF668-EC66-46E9-A881-30CB485B1A76}" srcOrd="1" destOrd="0" parTransId="{1790D147-335C-486B-9403-D2289CFA2B88}" sibTransId="{7EE2E57F-B802-4138-8168-3BBFB1F6B65B}"/>
    <dgm:cxn modelId="{72481C92-4770-430D-91C2-1C0B7C532B04}" type="presOf" srcId="{161AF668-EC66-46E9-A881-30CB485B1A76}" destId="{9A58417F-4705-43FC-B76C-D7957050547F}" srcOrd="0" destOrd="0" presId="urn:microsoft.com/office/officeart/2005/8/layout/hierarchy4"/>
    <dgm:cxn modelId="{7EB57BD9-B3E4-414A-928E-4EB5D3BA725E}" type="presOf" srcId="{176478C1-D642-436D-9278-3568D231E39F}" destId="{8480EE29-6E3E-4900-BB49-D5DC6D47A7B8}" srcOrd="0" destOrd="0" presId="urn:microsoft.com/office/officeart/2005/8/layout/hierarchy4"/>
    <dgm:cxn modelId="{7BC4B8F7-E83D-4D42-887E-4DAE9265C83E}" srcId="{61F3084B-BA28-4F4F-A3C5-BE1BAF55B17B}" destId="{176478C1-D642-436D-9278-3568D231E39F}" srcOrd="0" destOrd="0" parTransId="{70CF80E7-4E1B-402A-BE12-1C73EFCE87C1}" sibTransId="{2BADCADE-EA7F-45C7-AB13-4680FD1B1EC4}"/>
    <dgm:cxn modelId="{1EC32AF8-7962-4237-BA0C-72CDED020FE5}" srcId="{61F3084B-BA28-4F4F-A3C5-BE1BAF55B17B}" destId="{81D5A4C7-9AA5-40CE-B806-5BD857BC6E88}" srcOrd="2" destOrd="0" parTransId="{9EECE8D8-E50F-416C-A3A6-CEF954ECAE19}" sibTransId="{5A2ABC92-329B-494B-95DD-8CDDB9F9A78B}"/>
    <dgm:cxn modelId="{EB827D36-B0EC-4768-914D-312E10670220}" type="presParOf" srcId="{4369C5D9-E649-4CDC-95C5-B88F596E3EDB}" destId="{A26F5921-D385-492C-A38F-95B21354CA7C}" srcOrd="0" destOrd="0" presId="urn:microsoft.com/office/officeart/2005/8/layout/hierarchy4"/>
    <dgm:cxn modelId="{500F4471-D0AC-4D0F-9489-AF1ED8305751}" type="presParOf" srcId="{A26F5921-D385-492C-A38F-95B21354CA7C}" destId="{8480EE29-6E3E-4900-BB49-D5DC6D47A7B8}" srcOrd="0" destOrd="0" presId="urn:microsoft.com/office/officeart/2005/8/layout/hierarchy4"/>
    <dgm:cxn modelId="{DF96DE30-E6BC-4407-9D18-CEF9A7CC7EF3}" type="presParOf" srcId="{A26F5921-D385-492C-A38F-95B21354CA7C}" destId="{1AE6D605-EB60-43E8-83DA-E1B257E89C0E}" srcOrd="1" destOrd="0" presId="urn:microsoft.com/office/officeart/2005/8/layout/hierarchy4"/>
    <dgm:cxn modelId="{5F32BA0A-20DB-4264-8FB9-256D0C2D4164}" type="presParOf" srcId="{4369C5D9-E649-4CDC-95C5-B88F596E3EDB}" destId="{E5397410-2EA9-4A9C-B150-27328784A774}" srcOrd="1" destOrd="0" presId="urn:microsoft.com/office/officeart/2005/8/layout/hierarchy4"/>
    <dgm:cxn modelId="{C5C601B1-E86B-49CD-A87D-AC9DBDEE6D28}" type="presParOf" srcId="{4369C5D9-E649-4CDC-95C5-B88F596E3EDB}" destId="{FCC25E98-96A2-46CE-927C-457C40F063AA}" srcOrd="2" destOrd="0" presId="urn:microsoft.com/office/officeart/2005/8/layout/hierarchy4"/>
    <dgm:cxn modelId="{9B6BC95E-6CCC-40E7-AE8E-B400EC0BF0B7}" type="presParOf" srcId="{FCC25E98-96A2-46CE-927C-457C40F063AA}" destId="{9A58417F-4705-43FC-B76C-D7957050547F}" srcOrd="0" destOrd="0" presId="urn:microsoft.com/office/officeart/2005/8/layout/hierarchy4"/>
    <dgm:cxn modelId="{6559B3A1-F8A8-4B07-818F-4612C1AFD923}" type="presParOf" srcId="{FCC25E98-96A2-46CE-927C-457C40F063AA}" destId="{67FC977D-DC7A-4A33-BA96-1C9F9E06D87A}" srcOrd="1" destOrd="0" presId="urn:microsoft.com/office/officeart/2005/8/layout/hierarchy4"/>
    <dgm:cxn modelId="{E8AD4A81-67E0-4DD2-902D-42CA9228452F}" type="presParOf" srcId="{4369C5D9-E649-4CDC-95C5-B88F596E3EDB}" destId="{ED40C378-F830-4C36-A5AD-5B79CC05642B}" srcOrd="3" destOrd="0" presId="urn:microsoft.com/office/officeart/2005/8/layout/hierarchy4"/>
    <dgm:cxn modelId="{AE27E5EF-7519-4C72-ABEE-7580E1257EF0}" type="presParOf" srcId="{4369C5D9-E649-4CDC-95C5-B88F596E3EDB}" destId="{ADBF861F-5510-4CBE-8FBD-B9AA655BEA15}" srcOrd="4" destOrd="0" presId="urn:microsoft.com/office/officeart/2005/8/layout/hierarchy4"/>
    <dgm:cxn modelId="{89617510-0101-4A5F-B986-348461199953}" type="presParOf" srcId="{ADBF861F-5510-4CBE-8FBD-B9AA655BEA15}" destId="{05A98A29-E5B1-4E75-A7B9-082DED0DEA11}" srcOrd="0" destOrd="0" presId="urn:microsoft.com/office/officeart/2005/8/layout/hierarchy4"/>
    <dgm:cxn modelId="{81A31A8F-F560-4507-8BC3-1965CF071DCC}" type="presParOf" srcId="{ADBF861F-5510-4CBE-8FBD-B9AA655BEA15}" destId="{22B56391-6264-40FC-8D8B-2D1C3F4CC4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99A082-AD3A-4DB8-941D-2A7BA8D7790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D63BC4-D74C-4160-98A3-B2D80150C5BB}">
      <dgm:prSet custT="1"/>
      <dgm:spPr/>
      <dgm:t>
        <a:bodyPr/>
        <a:lstStyle/>
        <a:p>
          <a:pPr rtl="0"/>
          <a:r>
            <a:rPr lang="en-US" sz="1400" b="0" baseline="0">
              <a:solidFill>
                <a:schemeClr val="tx1"/>
              </a:solidFill>
            </a:rPr>
            <a:t>Cari data dan fakta mengenai fenomena penelitian yang diangkat</a:t>
          </a:r>
          <a:endParaRPr lang="en-US" sz="1400" dirty="0">
            <a:solidFill>
              <a:schemeClr val="tx1"/>
            </a:solidFill>
          </a:endParaRPr>
        </a:p>
      </dgm:t>
    </dgm:pt>
    <dgm:pt modelId="{84370E78-80A9-4FEE-8CD9-8041A1619020}" type="parTrans" cxnId="{34F57D60-A11F-4275-A29E-FF96B716EE0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91A6F02-909D-4839-9BC5-B2D41957B16A}" type="sibTrans" cxnId="{34F57D60-A11F-4275-A29E-FF96B716EE0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38BE9C2-A152-4F8F-9717-60FF08A0A41A}">
      <dgm:prSet custT="1"/>
      <dgm:spPr/>
      <dgm:t>
        <a:bodyPr/>
        <a:lstStyle/>
        <a:p>
          <a:pPr rtl="0"/>
          <a:r>
            <a:rPr lang="en-US" sz="1400" b="0" baseline="0" dirty="0" err="1">
              <a:solidFill>
                <a:schemeClr val="tx1"/>
              </a:solidFill>
            </a:rPr>
            <a:t>Buat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gambaran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1" baseline="0" dirty="0" err="1">
              <a:solidFill>
                <a:schemeClr val="tx1"/>
              </a:solidFill>
            </a:rPr>
            <a:t>alur</a:t>
          </a:r>
          <a:r>
            <a:rPr lang="en-US" sz="1400" b="1" baseline="0" dirty="0">
              <a:solidFill>
                <a:schemeClr val="tx1"/>
              </a:solidFill>
            </a:rPr>
            <a:t> </a:t>
          </a:r>
          <a:r>
            <a:rPr lang="en-US" sz="1400" b="1" baseline="0" dirty="0" err="1">
              <a:solidFill>
                <a:schemeClr val="tx1"/>
              </a:solidFill>
            </a:rPr>
            <a:t>kerangka</a:t>
          </a:r>
          <a:r>
            <a:rPr lang="en-US" sz="1400" b="1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latar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belakang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masalah</a:t>
          </a:r>
          <a:endParaRPr lang="en-US" sz="1400" dirty="0">
            <a:solidFill>
              <a:schemeClr val="tx1"/>
            </a:solidFill>
          </a:endParaRPr>
        </a:p>
      </dgm:t>
    </dgm:pt>
    <dgm:pt modelId="{7B479E47-88A6-43C4-9BB3-60ADEDA8AE6D}" type="parTrans" cxnId="{341CBA40-0FDC-492B-BFA6-164F812E943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640989D-CDDF-4681-83AC-0B5FB0B48916}" type="sibTrans" cxnId="{341CBA40-0FDC-492B-BFA6-164F812E943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28F7B52-2A5D-41D8-9F33-D389BCBB50D3}">
      <dgm:prSet custT="1"/>
      <dgm:spPr/>
      <dgm:t>
        <a:bodyPr/>
        <a:lstStyle/>
        <a:p>
          <a:pPr rtl="0"/>
          <a:r>
            <a:rPr lang="en-US" sz="1400" b="0" baseline="0" dirty="0" err="1">
              <a:solidFill>
                <a:schemeClr val="tx1"/>
              </a:solidFill>
            </a:rPr>
            <a:t>Menyusun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Latar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Belakang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masalah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secara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sistematis</a:t>
          </a:r>
          <a:r>
            <a:rPr lang="en-US" sz="1400" b="0" baseline="0" dirty="0">
              <a:solidFill>
                <a:schemeClr val="tx1"/>
              </a:solidFill>
            </a:rPr>
            <a:t>, </a:t>
          </a:r>
          <a:r>
            <a:rPr lang="en-US" sz="1400" b="0" baseline="0" dirty="0" err="1">
              <a:solidFill>
                <a:schemeClr val="tx1"/>
              </a:solidFill>
            </a:rPr>
            <a:t>dari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umum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ke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khusus</a:t>
          </a:r>
          <a:r>
            <a:rPr lang="en-US" sz="1400" b="0" baseline="0" dirty="0">
              <a:solidFill>
                <a:schemeClr val="tx1"/>
              </a:solidFill>
            </a:rPr>
            <a:t> (</a:t>
          </a:r>
          <a:r>
            <a:rPr lang="en-US" sz="1400" b="0" baseline="0" dirty="0" err="1">
              <a:solidFill>
                <a:schemeClr val="tx1"/>
              </a:solidFill>
            </a:rPr>
            <a:t>segitiga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terbalik</a:t>
          </a:r>
          <a:r>
            <a:rPr lang="en-US" sz="1400" b="0" baseline="0" dirty="0">
              <a:solidFill>
                <a:schemeClr val="tx1"/>
              </a:solidFill>
            </a:rPr>
            <a:t>)</a:t>
          </a:r>
          <a:endParaRPr lang="en-US" sz="1400" dirty="0">
            <a:solidFill>
              <a:schemeClr val="tx1"/>
            </a:solidFill>
          </a:endParaRPr>
        </a:p>
      </dgm:t>
    </dgm:pt>
    <dgm:pt modelId="{3E1B2F45-489A-4E32-97B1-891634FD3E7E}" type="parTrans" cxnId="{254D2927-77AC-4764-AABF-321F5309F30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6AE311B-0091-493D-9F68-19AA718A23F0}" type="sibTrans" cxnId="{254D2927-77AC-4764-AABF-321F5309F30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CC2D1BC-900D-409D-86D2-32AC7C7E363D}">
      <dgm:prSet custT="1"/>
      <dgm:spPr/>
      <dgm:t>
        <a:bodyPr/>
        <a:lstStyle/>
        <a:p>
          <a:pPr rtl="0"/>
          <a:r>
            <a:rPr lang="en-US" sz="1400" b="0" baseline="0" dirty="0" err="1">
              <a:solidFill>
                <a:schemeClr val="tx1"/>
              </a:solidFill>
            </a:rPr>
            <a:t>Lengkapi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setiap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penggambaran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fenomena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dengan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fakta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dan</a:t>
          </a:r>
          <a:r>
            <a:rPr lang="en-US" sz="1400" b="0" baseline="0" dirty="0">
              <a:solidFill>
                <a:schemeClr val="tx1"/>
              </a:solidFill>
            </a:rPr>
            <a:t> data yang </a:t>
          </a:r>
          <a:r>
            <a:rPr lang="en-US" sz="1400" b="0" baseline="0" dirty="0" err="1">
              <a:solidFill>
                <a:schemeClr val="tx1"/>
              </a:solidFill>
            </a:rPr>
            <a:t>ditemukan</a:t>
          </a:r>
          <a:endParaRPr lang="en-US" sz="1400" dirty="0">
            <a:solidFill>
              <a:schemeClr val="tx1"/>
            </a:solidFill>
          </a:endParaRPr>
        </a:p>
      </dgm:t>
    </dgm:pt>
    <dgm:pt modelId="{02A7A5A2-25A8-4B13-8FD6-A95769C39DE6}" type="parTrans" cxnId="{088C54DF-BB10-4952-BDAA-75371261E9B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A4E15CF-1C77-4AE6-B10A-069B41BDFEB6}" type="sibTrans" cxnId="{088C54DF-BB10-4952-BDAA-75371261E9B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6008A6F-A286-4E97-9EE5-052B400F40BB}">
      <dgm:prSet custT="1"/>
      <dgm:spPr/>
      <dgm:t>
        <a:bodyPr/>
        <a:lstStyle/>
        <a:p>
          <a:pPr rtl="0"/>
          <a:r>
            <a:rPr lang="en-US" sz="1400" b="0" baseline="0" dirty="0" err="1">
              <a:solidFill>
                <a:schemeClr val="tx1"/>
              </a:solidFill>
            </a:rPr>
            <a:t>Parafrase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setiap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paragraf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sehingga</a:t>
          </a:r>
          <a:r>
            <a:rPr lang="en-US" sz="1400" b="0" baseline="0" dirty="0">
              <a:solidFill>
                <a:schemeClr val="tx1"/>
              </a:solidFill>
            </a:rPr>
            <a:t> data </a:t>
          </a:r>
          <a:r>
            <a:rPr lang="en-US" sz="1400" b="0" baseline="0" dirty="0" err="1">
              <a:solidFill>
                <a:schemeClr val="tx1"/>
              </a:solidFill>
            </a:rPr>
            <a:t>dan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fakta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bukan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menjadi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suatu</a:t>
          </a:r>
          <a:r>
            <a:rPr lang="en-US" sz="1400" b="0" baseline="0" dirty="0">
              <a:solidFill>
                <a:schemeClr val="tx1"/>
              </a:solidFill>
            </a:rPr>
            <a:t> yang </a:t>
          </a:r>
          <a:r>
            <a:rPr lang="en-US" sz="1400" b="0" baseline="0" dirty="0" err="1">
              <a:solidFill>
                <a:schemeClr val="tx1"/>
              </a:solidFill>
            </a:rPr>
            <a:t>terpisah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dengan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alur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latar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belakang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masalah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penelitian</a:t>
          </a:r>
          <a:r>
            <a:rPr lang="en-US" sz="1400" b="0" baseline="0" dirty="0">
              <a:solidFill>
                <a:schemeClr val="tx1"/>
              </a:solidFill>
            </a:rPr>
            <a:t>, </a:t>
          </a:r>
          <a:r>
            <a:rPr lang="en-US" sz="1400" b="0" baseline="0" dirty="0" err="1">
              <a:solidFill>
                <a:schemeClr val="tx1"/>
              </a:solidFill>
            </a:rPr>
            <a:t>namun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menjadi</a:t>
          </a:r>
          <a:r>
            <a:rPr lang="en-US" sz="1400" b="0" baseline="0" dirty="0">
              <a:solidFill>
                <a:schemeClr val="tx1"/>
              </a:solidFill>
            </a:rPr>
            <a:t> data </a:t>
          </a:r>
          <a:r>
            <a:rPr lang="en-US" sz="1400" b="0" baseline="0" dirty="0" err="1">
              <a:solidFill>
                <a:schemeClr val="tx1"/>
              </a:solidFill>
            </a:rPr>
            <a:t>pendukung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utama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dari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setiap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paragraf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tersebut</a:t>
          </a:r>
          <a:endParaRPr lang="en-US" sz="1400" dirty="0">
            <a:solidFill>
              <a:schemeClr val="tx1"/>
            </a:solidFill>
          </a:endParaRPr>
        </a:p>
      </dgm:t>
    </dgm:pt>
    <dgm:pt modelId="{4CD77029-1336-4608-83B1-B577A59AD8D6}" type="parTrans" cxnId="{83AC927F-7F15-4241-9C84-E585B0A334E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194D926-4202-40E2-AEBB-7C9E813D792A}" type="sibTrans" cxnId="{83AC927F-7F15-4241-9C84-E585B0A334E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EC1ADEB-8E3F-4752-A53F-12148898203A}">
      <dgm:prSet custT="1"/>
      <dgm:spPr/>
      <dgm:t>
        <a:bodyPr/>
        <a:lstStyle/>
        <a:p>
          <a:pPr rtl="0"/>
          <a:r>
            <a:rPr lang="en-US" sz="1400" b="0" baseline="0" dirty="0" err="1">
              <a:solidFill>
                <a:schemeClr val="tx1"/>
              </a:solidFill>
            </a:rPr>
            <a:t>Tonjolkan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mengenai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kenapa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fenomena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tersebut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layak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untuk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diangkat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menjadi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penelitian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9163D146-B2AB-4FCC-85B1-F33E819A2305}" type="parTrans" cxnId="{B90116BB-4C7E-4846-85EB-1BEE825BECF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622E851-360F-4D84-BE5C-0DAD44A5FD09}" type="sibTrans" cxnId="{B90116BB-4C7E-4846-85EB-1BEE825BECF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F37EB59-D824-4BB8-8271-2CBA8160ECE8}">
      <dgm:prSet custT="1"/>
      <dgm:spPr/>
      <dgm:t>
        <a:bodyPr/>
        <a:lstStyle/>
        <a:p>
          <a:pPr rtl="0"/>
          <a:r>
            <a:rPr lang="en-US" sz="1400" b="0" baseline="0" dirty="0" err="1">
              <a:solidFill>
                <a:schemeClr val="tx1"/>
              </a:solidFill>
            </a:rPr>
            <a:t>Tambahkan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penelitian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r>
            <a:rPr lang="en-US" sz="1400" b="0" baseline="0" dirty="0" err="1">
              <a:solidFill>
                <a:schemeClr val="tx1"/>
              </a:solidFill>
            </a:rPr>
            <a:t>terdahulu</a:t>
          </a:r>
          <a:r>
            <a:rPr lang="en-US" sz="1400" b="0" baseline="0" dirty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2918FD0C-B023-4702-A91F-E6EEF3E37566}" type="parTrans" cxnId="{FCF2CBC7-B691-44AA-B726-3CAA85B2A03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6E6DDB1-03F9-4382-9561-396E234ECBBE}" type="sibTrans" cxnId="{FCF2CBC7-B691-44AA-B726-3CAA85B2A03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FB2D194-E5F9-487D-8028-8DEFB384430D}" type="pres">
      <dgm:prSet presAssocID="{9399A082-AD3A-4DB8-941D-2A7BA8D779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0F5F26-562C-45B4-ACA7-B436408BB370}" type="pres">
      <dgm:prSet presAssocID="{01D63BC4-D74C-4160-98A3-B2D80150C5BB}" presName="root" presStyleCnt="0"/>
      <dgm:spPr/>
    </dgm:pt>
    <dgm:pt modelId="{6C7D709B-E734-4D77-806D-8011DCEA169B}" type="pres">
      <dgm:prSet presAssocID="{01D63BC4-D74C-4160-98A3-B2D80150C5BB}" presName="rootComposite" presStyleCnt="0"/>
      <dgm:spPr/>
    </dgm:pt>
    <dgm:pt modelId="{111A903C-B5A0-4325-BAA3-58DFFA9BC2AC}" type="pres">
      <dgm:prSet presAssocID="{01D63BC4-D74C-4160-98A3-B2D80150C5BB}" presName="rootText" presStyleLbl="node1" presStyleIdx="0" presStyleCnt="7" custScaleY="295716"/>
      <dgm:spPr/>
    </dgm:pt>
    <dgm:pt modelId="{5B497BE2-315C-4AB0-AD96-F24DD93EEBE1}" type="pres">
      <dgm:prSet presAssocID="{01D63BC4-D74C-4160-98A3-B2D80150C5BB}" presName="rootConnector" presStyleLbl="node1" presStyleIdx="0" presStyleCnt="7"/>
      <dgm:spPr/>
    </dgm:pt>
    <dgm:pt modelId="{94D9B830-57BF-4620-AEE2-B825F36FC895}" type="pres">
      <dgm:prSet presAssocID="{01D63BC4-D74C-4160-98A3-B2D80150C5BB}" presName="childShape" presStyleCnt="0"/>
      <dgm:spPr/>
    </dgm:pt>
    <dgm:pt modelId="{7448E6BE-915E-4F87-9EE4-88E080FE45D6}" type="pres">
      <dgm:prSet presAssocID="{738BE9C2-A152-4F8F-9717-60FF08A0A41A}" presName="root" presStyleCnt="0"/>
      <dgm:spPr/>
    </dgm:pt>
    <dgm:pt modelId="{AEAFDF84-3DFF-4BA2-90A8-81D2CC44B471}" type="pres">
      <dgm:prSet presAssocID="{738BE9C2-A152-4F8F-9717-60FF08A0A41A}" presName="rootComposite" presStyleCnt="0"/>
      <dgm:spPr/>
    </dgm:pt>
    <dgm:pt modelId="{BD3EAA18-CFDD-4456-86D7-719E2AE79204}" type="pres">
      <dgm:prSet presAssocID="{738BE9C2-A152-4F8F-9717-60FF08A0A41A}" presName="rootText" presStyleLbl="node1" presStyleIdx="1" presStyleCnt="7" custScaleY="333717"/>
      <dgm:spPr/>
    </dgm:pt>
    <dgm:pt modelId="{7CCDB308-93A2-4DD7-8E48-63025EE9923C}" type="pres">
      <dgm:prSet presAssocID="{738BE9C2-A152-4F8F-9717-60FF08A0A41A}" presName="rootConnector" presStyleLbl="node1" presStyleIdx="1" presStyleCnt="7"/>
      <dgm:spPr/>
    </dgm:pt>
    <dgm:pt modelId="{4B4658B5-9E11-4190-93EC-F9CF58F9D111}" type="pres">
      <dgm:prSet presAssocID="{738BE9C2-A152-4F8F-9717-60FF08A0A41A}" presName="childShape" presStyleCnt="0"/>
      <dgm:spPr/>
    </dgm:pt>
    <dgm:pt modelId="{27D3636F-A39A-4599-8B38-805A5C1A0D99}" type="pres">
      <dgm:prSet presAssocID="{F28F7B52-2A5D-41D8-9F33-D389BCBB50D3}" presName="root" presStyleCnt="0"/>
      <dgm:spPr/>
    </dgm:pt>
    <dgm:pt modelId="{3704B2D9-5AD3-44F8-817C-5381F8B5DF63}" type="pres">
      <dgm:prSet presAssocID="{F28F7B52-2A5D-41D8-9F33-D389BCBB50D3}" presName="rootComposite" presStyleCnt="0"/>
      <dgm:spPr/>
    </dgm:pt>
    <dgm:pt modelId="{F816A0C6-4248-4E51-A0E4-4BE9405580A3}" type="pres">
      <dgm:prSet presAssocID="{F28F7B52-2A5D-41D8-9F33-D389BCBB50D3}" presName="rootText" presStyleLbl="node1" presStyleIdx="2" presStyleCnt="7" custScaleY="379604"/>
      <dgm:spPr/>
    </dgm:pt>
    <dgm:pt modelId="{85C59100-4CC5-4680-AF79-2AC4F32E7150}" type="pres">
      <dgm:prSet presAssocID="{F28F7B52-2A5D-41D8-9F33-D389BCBB50D3}" presName="rootConnector" presStyleLbl="node1" presStyleIdx="2" presStyleCnt="7"/>
      <dgm:spPr/>
    </dgm:pt>
    <dgm:pt modelId="{383D4B76-B6F8-488C-9C9C-DF4D335226C2}" type="pres">
      <dgm:prSet presAssocID="{F28F7B52-2A5D-41D8-9F33-D389BCBB50D3}" presName="childShape" presStyleCnt="0"/>
      <dgm:spPr/>
    </dgm:pt>
    <dgm:pt modelId="{F1F3DF16-0D30-4A45-BB98-D365D14FFAD3}" type="pres">
      <dgm:prSet presAssocID="{7CC2D1BC-900D-409D-86D2-32AC7C7E363D}" presName="root" presStyleCnt="0"/>
      <dgm:spPr/>
    </dgm:pt>
    <dgm:pt modelId="{1A6AE4F8-B6A8-4F7F-9B1F-E79E53002937}" type="pres">
      <dgm:prSet presAssocID="{7CC2D1BC-900D-409D-86D2-32AC7C7E363D}" presName="rootComposite" presStyleCnt="0"/>
      <dgm:spPr/>
    </dgm:pt>
    <dgm:pt modelId="{2640C8EE-4FE1-428F-8978-3955E3BBEE30}" type="pres">
      <dgm:prSet presAssocID="{7CC2D1BC-900D-409D-86D2-32AC7C7E363D}" presName="rootText" presStyleLbl="node1" presStyleIdx="3" presStyleCnt="7" custScaleY="327259"/>
      <dgm:spPr/>
    </dgm:pt>
    <dgm:pt modelId="{2D207C95-799E-4A6A-B133-9D216DCF6030}" type="pres">
      <dgm:prSet presAssocID="{7CC2D1BC-900D-409D-86D2-32AC7C7E363D}" presName="rootConnector" presStyleLbl="node1" presStyleIdx="3" presStyleCnt="7"/>
      <dgm:spPr/>
    </dgm:pt>
    <dgm:pt modelId="{E04C6255-9FAE-40C4-A7AF-8C89247A05F6}" type="pres">
      <dgm:prSet presAssocID="{7CC2D1BC-900D-409D-86D2-32AC7C7E363D}" presName="childShape" presStyleCnt="0"/>
      <dgm:spPr/>
    </dgm:pt>
    <dgm:pt modelId="{6B64CD63-C982-40A4-9F1A-5399D228B3D4}" type="pres">
      <dgm:prSet presAssocID="{D6008A6F-A286-4E97-9EE5-052B400F40BB}" presName="root" presStyleCnt="0"/>
      <dgm:spPr/>
    </dgm:pt>
    <dgm:pt modelId="{C646946B-17BE-4B36-9B03-928C2B686E02}" type="pres">
      <dgm:prSet presAssocID="{D6008A6F-A286-4E97-9EE5-052B400F40BB}" presName="rootComposite" presStyleCnt="0"/>
      <dgm:spPr/>
    </dgm:pt>
    <dgm:pt modelId="{F68F7D7A-EAFD-4AD0-A4CF-71C75DB3E634}" type="pres">
      <dgm:prSet presAssocID="{D6008A6F-A286-4E97-9EE5-052B400F40BB}" presName="rootText" presStyleLbl="node1" presStyleIdx="4" presStyleCnt="7" custScaleY="433716"/>
      <dgm:spPr/>
    </dgm:pt>
    <dgm:pt modelId="{528EA9D8-174D-43C5-A4BA-B8B7E90F1689}" type="pres">
      <dgm:prSet presAssocID="{D6008A6F-A286-4E97-9EE5-052B400F40BB}" presName="rootConnector" presStyleLbl="node1" presStyleIdx="4" presStyleCnt="7"/>
      <dgm:spPr/>
    </dgm:pt>
    <dgm:pt modelId="{DB8E66E3-0960-4C46-8BFC-46F318072AFC}" type="pres">
      <dgm:prSet presAssocID="{D6008A6F-A286-4E97-9EE5-052B400F40BB}" presName="childShape" presStyleCnt="0"/>
      <dgm:spPr/>
    </dgm:pt>
    <dgm:pt modelId="{3FAAFE90-F010-4624-9698-52371D93134A}" type="pres">
      <dgm:prSet presAssocID="{9EC1ADEB-8E3F-4752-A53F-12148898203A}" presName="root" presStyleCnt="0"/>
      <dgm:spPr/>
    </dgm:pt>
    <dgm:pt modelId="{3C503581-ADB6-470D-B500-5D830882A256}" type="pres">
      <dgm:prSet presAssocID="{9EC1ADEB-8E3F-4752-A53F-12148898203A}" presName="rootComposite" presStyleCnt="0"/>
      <dgm:spPr/>
    </dgm:pt>
    <dgm:pt modelId="{DD8E21AB-89CD-4835-B779-DEE5DBF9946F}" type="pres">
      <dgm:prSet presAssocID="{9EC1ADEB-8E3F-4752-A53F-12148898203A}" presName="rootText" presStyleLbl="node1" presStyleIdx="5" presStyleCnt="7" custScaleY="329774"/>
      <dgm:spPr/>
    </dgm:pt>
    <dgm:pt modelId="{8F2E8A7C-65F2-497F-9E11-9DE502ABB3D4}" type="pres">
      <dgm:prSet presAssocID="{9EC1ADEB-8E3F-4752-A53F-12148898203A}" presName="rootConnector" presStyleLbl="node1" presStyleIdx="5" presStyleCnt="7"/>
      <dgm:spPr/>
    </dgm:pt>
    <dgm:pt modelId="{2B62C580-03D2-46B9-A51B-914B217837E1}" type="pres">
      <dgm:prSet presAssocID="{9EC1ADEB-8E3F-4752-A53F-12148898203A}" presName="childShape" presStyleCnt="0"/>
      <dgm:spPr/>
    </dgm:pt>
    <dgm:pt modelId="{5EFED0AB-509E-4961-A253-670B36560608}" type="pres">
      <dgm:prSet presAssocID="{EF37EB59-D824-4BB8-8271-2CBA8160ECE8}" presName="root" presStyleCnt="0"/>
      <dgm:spPr/>
    </dgm:pt>
    <dgm:pt modelId="{0F6EDE2B-F425-4AE7-8D86-C999B5A4A495}" type="pres">
      <dgm:prSet presAssocID="{EF37EB59-D824-4BB8-8271-2CBA8160ECE8}" presName="rootComposite" presStyleCnt="0"/>
      <dgm:spPr/>
    </dgm:pt>
    <dgm:pt modelId="{08D8A021-B5A5-47DC-BA0E-C07365FE77B7}" type="pres">
      <dgm:prSet presAssocID="{EF37EB59-D824-4BB8-8271-2CBA8160ECE8}" presName="rootText" presStyleLbl="node1" presStyleIdx="6" presStyleCnt="7" custScaleY="176002"/>
      <dgm:spPr/>
    </dgm:pt>
    <dgm:pt modelId="{AB7D61BF-B336-4671-954D-E8FFFE04DDF5}" type="pres">
      <dgm:prSet presAssocID="{EF37EB59-D824-4BB8-8271-2CBA8160ECE8}" presName="rootConnector" presStyleLbl="node1" presStyleIdx="6" presStyleCnt="7"/>
      <dgm:spPr/>
    </dgm:pt>
    <dgm:pt modelId="{8F7A0C18-3668-4D3C-884D-8B38AC2873D8}" type="pres">
      <dgm:prSet presAssocID="{EF37EB59-D824-4BB8-8271-2CBA8160ECE8}" presName="childShape" presStyleCnt="0"/>
      <dgm:spPr/>
    </dgm:pt>
  </dgm:ptLst>
  <dgm:cxnLst>
    <dgm:cxn modelId="{414C3A04-12B6-4FFB-93B5-EAD82B63AAD2}" type="presOf" srcId="{D6008A6F-A286-4E97-9EE5-052B400F40BB}" destId="{528EA9D8-174D-43C5-A4BA-B8B7E90F1689}" srcOrd="1" destOrd="0" presId="urn:microsoft.com/office/officeart/2005/8/layout/hierarchy3"/>
    <dgm:cxn modelId="{8D779B06-9264-446A-8827-819662493E76}" type="presOf" srcId="{F28F7B52-2A5D-41D8-9F33-D389BCBB50D3}" destId="{F816A0C6-4248-4E51-A0E4-4BE9405580A3}" srcOrd="0" destOrd="0" presId="urn:microsoft.com/office/officeart/2005/8/layout/hierarchy3"/>
    <dgm:cxn modelId="{1D0FA80C-F1BA-4CC9-BCAC-9230AB29548A}" type="presOf" srcId="{9EC1ADEB-8E3F-4752-A53F-12148898203A}" destId="{DD8E21AB-89CD-4835-B779-DEE5DBF9946F}" srcOrd="0" destOrd="0" presId="urn:microsoft.com/office/officeart/2005/8/layout/hierarchy3"/>
    <dgm:cxn modelId="{254D2927-77AC-4764-AABF-321F5309F300}" srcId="{9399A082-AD3A-4DB8-941D-2A7BA8D77900}" destId="{F28F7B52-2A5D-41D8-9F33-D389BCBB50D3}" srcOrd="2" destOrd="0" parTransId="{3E1B2F45-489A-4E32-97B1-891634FD3E7E}" sibTransId="{96AE311B-0091-493D-9F68-19AA718A23F0}"/>
    <dgm:cxn modelId="{ED94F928-AC31-49BB-8B13-E98966ADF8F0}" type="presOf" srcId="{9EC1ADEB-8E3F-4752-A53F-12148898203A}" destId="{8F2E8A7C-65F2-497F-9E11-9DE502ABB3D4}" srcOrd="1" destOrd="0" presId="urn:microsoft.com/office/officeart/2005/8/layout/hierarchy3"/>
    <dgm:cxn modelId="{DE61B13E-9EC5-488C-BA27-62663C8E8C76}" type="presOf" srcId="{9399A082-AD3A-4DB8-941D-2A7BA8D77900}" destId="{1FB2D194-E5F9-487D-8028-8DEFB384430D}" srcOrd="0" destOrd="0" presId="urn:microsoft.com/office/officeart/2005/8/layout/hierarchy3"/>
    <dgm:cxn modelId="{341CBA40-0FDC-492B-BFA6-164F812E943E}" srcId="{9399A082-AD3A-4DB8-941D-2A7BA8D77900}" destId="{738BE9C2-A152-4F8F-9717-60FF08A0A41A}" srcOrd="1" destOrd="0" parTransId="{7B479E47-88A6-43C4-9BB3-60ADEDA8AE6D}" sibTransId="{5640989D-CDDF-4681-83AC-0B5FB0B48916}"/>
    <dgm:cxn modelId="{34F57D60-A11F-4275-A29E-FF96B716EE04}" srcId="{9399A082-AD3A-4DB8-941D-2A7BA8D77900}" destId="{01D63BC4-D74C-4160-98A3-B2D80150C5BB}" srcOrd="0" destOrd="0" parTransId="{84370E78-80A9-4FEE-8CD9-8041A1619020}" sibTransId="{191A6F02-909D-4839-9BC5-B2D41957B16A}"/>
    <dgm:cxn modelId="{B2955973-5DDD-4840-B95F-262C5A3592B8}" type="presOf" srcId="{738BE9C2-A152-4F8F-9717-60FF08A0A41A}" destId="{7CCDB308-93A2-4DD7-8E48-63025EE9923C}" srcOrd="1" destOrd="0" presId="urn:microsoft.com/office/officeart/2005/8/layout/hierarchy3"/>
    <dgm:cxn modelId="{7D1A3E74-6A97-4877-B339-D6E158F46632}" type="presOf" srcId="{D6008A6F-A286-4E97-9EE5-052B400F40BB}" destId="{F68F7D7A-EAFD-4AD0-A4CF-71C75DB3E634}" srcOrd="0" destOrd="0" presId="urn:microsoft.com/office/officeart/2005/8/layout/hierarchy3"/>
    <dgm:cxn modelId="{83AC927F-7F15-4241-9C84-E585B0A334E8}" srcId="{9399A082-AD3A-4DB8-941D-2A7BA8D77900}" destId="{D6008A6F-A286-4E97-9EE5-052B400F40BB}" srcOrd="4" destOrd="0" parTransId="{4CD77029-1336-4608-83B1-B577A59AD8D6}" sibTransId="{1194D926-4202-40E2-AEBB-7C9E813D792A}"/>
    <dgm:cxn modelId="{40253890-9704-4ED9-A297-ADB2E6BC25A9}" type="presOf" srcId="{EF37EB59-D824-4BB8-8271-2CBA8160ECE8}" destId="{AB7D61BF-B336-4671-954D-E8FFFE04DDF5}" srcOrd="1" destOrd="0" presId="urn:microsoft.com/office/officeart/2005/8/layout/hierarchy3"/>
    <dgm:cxn modelId="{7283469E-1E57-47A1-BE67-4720F2B7AAFD}" type="presOf" srcId="{738BE9C2-A152-4F8F-9717-60FF08A0A41A}" destId="{BD3EAA18-CFDD-4456-86D7-719E2AE79204}" srcOrd="0" destOrd="0" presId="urn:microsoft.com/office/officeart/2005/8/layout/hierarchy3"/>
    <dgm:cxn modelId="{D3AD0DA0-5DEA-49D4-9D0F-8E647F449B84}" type="presOf" srcId="{7CC2D1BC-900D-409D-86D2-32AC7C7E363D}" destId="{2D207C95-799E-4A6A-B133-9D216DCF6030}" srcOrd="1" destOrd="0" presId="urn:microsoft.com/office/officeart/2005/8/layout/hierarchy3"/>
    <dgm:cxn modelId="{B90116BB-4C7E-4846-85EB-1BEE825BECFD}" srcId="{9399A082-AD3A-4DB8-941D-2A7BA8D77900}" destId="{9EC1ADEB-8E3F-4752-A53F-12148898203A}" srcOrd="5" destOrd="0" parTransId="{9163D146-B2AB-4FCC-85B1-F33E819A2305}" sibTransId="{E622E851-360F-4D84-BE5C-0DAD44A5FD09}"/>
    <dgm:cxn modelId="{511E66C7-E490-4FAE-8CB2-AFEAE4F3A579}" type="presOf" srcId="{F28F7B52-2A5D-41D8-9F33-D389BCBB50D3}" destId="{85C59100-4CC5-4680-AF79-2AC4F32E7150}" srcOrd="1" destOrd="0" presId="urn:microsoft.com/office/officeart/2005/8/layout/hierarchy3"/>
    <dgm:cxn modelId="{FCF2CBC7-B691-44AA-B726-3CAA85B2A035}" srcId="{9399A082-AD3A-4DB8-941D-2A7BA8D77900}" destId="{EF37EB59-D824-4BB8-8271-2CBA8160ECE8}" srcOrd="6" destOrd="0" parTransId="{2918FD0C-B023-4702-A91F-E6EEF3E37566}" sibTransId="{B6E6DDB1-03F9-4382-9561-396E234ECBBE}"/>
    <dgm:cxn modelId="{088C54DF-BB10-4952-BDAA-75371261E9BA}" srcId="{9399A082-AD3A-4DB8-941D-2A7BA8D77900}" destId="{7CC2D1BC-900D-409D-86D2-32AC7C7E363D}" srcOrd="3" destOrd="0" parTransId="{02A7A5A2-25A8-4B13-8FD6-A95769C39DE6}" sibTransId="{8A4E15CF-1C77-4AE6-B10A-069B41BDFEB6}"/>
    <dgm:cxn modelId="{E869EEEF-E1AF-4879-BF44-CAFCC7049164}" type="presOf" srcId="{01D63BC4-D74C-4160-98A3-B2D80150C5BB}" destId="{5B497BE2-315C-4AB0-AD96-F24DD93EEBE1}" srcOrd="1" destOrd="0" presId="urn:microsoft.com/office/officeart/2005/8/layout/hierarchy3"/>
    <dgm:cxn modelId="{4C150AF0-2264-41C9-8084-8F9E9CCA603C}" type="presOf" srcId="{01D63BC4-D74C-4160-98A3-B2D80150C5BB}" destId="{111A903C-B5A0-4325-BAA3-58DFFA9BC2AC}" srcOrd="0" destOrd="0" presId="urn:microsoft.com/office/officeart/2005/8/layout/hierarchy3"/>
    <dgm:cxn modelId="{7679B7F3-EA76-4B5E-AB49-9BB5881D501B}" type="presOf" srcId="{7CC2D1BC-900D-409D-86D2-32AC7C7E363D}" destId="{2640C8EE-4FE1-428F-8978-3955E3BBEE30}" srcOrd="0" destOrd="0" presId="urn:microsoft.com/office/officeart/2005/8/layout/hierarchy3"/>
    <dgm:cxn modelId="{4702E6FA-8198-4AEC-B3FA-FE61AE74DE61}" type="presOf" srcId="{EF37EB59-D824-4BB8-8271-2CBA8160ECE8}" destId="{08D8A021-B5A5-47DC-BA0E-C07365FE77B7}" srcOrd="0" destOrd="0" presId="urn:microsoft.com/office/officeart/2005/8/layout/hierarchy3"/>
    <dgm:cxn modelId="{D90EE986-4C9C-4596-8DD4-C12DF0DE1E01}" type="presParOf" srcId="{1FB2D194-E5F9-487D-8028-8DEFB384430D}" destId="{820F5F26-562C-45B4-ACA7-B436408BB370}" srcOrd="0" destOrd="0" presId="urn:microsoft.com/office/officeart/2005/8/layout/hierarchy3"/>
    <dgm:cxn modelId="{D3D1E8D9-AA60-445B-9715-A81F5C121878}" type="presParOf" srcId="{820F5F26-562C-45B4-ACA7-B436408BB370}" destId="{6C7D709B-E734-4D77-806D-8011DCEA169B}" srcOrd="0" destOrd="0" presId="urn:microsoft.com/office/officeart/2005/8/layout/hierarchy3"/>
    <dgm:cxn modelId="{944DA357-FFFA-4151-AF78-B1F2D794C6B4}" type="presParOf" srcId="{6C7D709B-E734-4D77-806D-8011DCEA169B}" destId="{111A903C-B5A0-4325-BAA3-58DFFA9BC2AC}" srcOrd="0" destOrd="0" presId="urn:microsoft.com/office/officeart/2005/8/layout/hierarchy3"/>
    <dgm:cxn modelId="{63125048-EEFC-4484-B15E-B27456559D94}" type="presParOf" srcId="{6C7D709B-E734-4D77-806D-8011DCEA169B}" destId="{5B497BE2-315C-4AB0-AD96-F24DD93EEBE1}" srcOrd="1" destOrd="0" presId="urn:microsoft.com/office/officeart/2005/8/layout/hierarchy3"/>
    <dgm:cxn modelId="{7618D2E6-DB9E-4D72-8ED2-456019B59AFA}" type="presParOf" srcId="{820F5F26-562C-45B4-ACA7-B436408BB370}" destId="{94D9B830-57BF-4620-AEE2-B825F36FC895}" srcOrd="1" destOrd="0" presId="urn:microsoft.com/office/officeart/2005/8/layout/hierarchy3"/>
    <dgm:cxn modelId="{E493FC74-3913-48C1-8C09-F9057BE7676F}" type="presParOf" srcId="{1FB2D194-E5F9-487D-8028-8DEFB384430D}" destId="{7448E6BE-915E-4F87-9EE4-88E080FE45D6}" srcOrd="1" destOrd="0" presId="urn:microsoft.com/office/officeart/2005/8/layout/hierarchy3"/>
    <dgm:cxn modelId="{89DC2E34-B66F-4FAF-A21C-3CBA6BD2659A}" type="presParOf" srcId="{7448E6BE-915E-4F87-9EE4-88E080FE45D6}" destId="{AEAFDF84-3DFF-4BA2-90A8-81D2CC44B471}" srcOrd="0" destOrd="0" presId="urn:microsoft.com/office/officeart/2005/8/layout/hierarchy3"/>
    <dgm:cxn modelId="{89E06C66-704A-4C91-ACED-108E92F9F0AC}" type="presParOf" srcId="{AEAFDF84-3DFF-4BA2-90A8-81D2CC44B471}" destId="{BD3EAA18-CFDD-4456-86D7-719E2AE79204}" srcOrd="0" destOrd="0" presId="urn:microsoft.com/office/officeart/2005/8/layout/hierarchy3"/>
    <dgm:cxn modelId="{A9AE6EF1-B573-42BF-A772-5D88866A8488}" type="presParOf" srcId="{AEAFDF84-3DFF-4BA2-90A8-81D2CC44B471}" destId="{7CCDB308-93A2-4DD7-8E48-63025EE9923C}" srcOrd="1" destOrd="0" presId="urn:microsoft.com/office/officeart/2005/8/layout/hierarchy3"/>
    <dgm:cxn modelId="{E24372E3-ED8B-457E-B6D8-968EC8C14327}" type="presParOf" srcId="{7448E6BE-915E-4F87-9EE4-88E080FE45D6}" destId="{4B4658B5-9E11-4190-93EC-F9CF58F9D111}" srcOrd="1" destOrd="0" presId="urn:microsoft.com/office/officeart/2005/8/layout/hierarchy3"/>
    <dgm:cxn modelId="{F8077643-F1B1-49FE-8C44-2ACFD3086C4A}" type="presParOf" srcId="{1FB2D194-E5F9-487D-8028-8DEFB384430D}" destId="{27D3636F-A39A-4599-8B38-805A5C1A0D99}" srcOrd="2" destOrd="0" presId="urn:microsoft.com/office/officeart/2005/8/layout/hierarchy3"/>
    <dgm:cxn modelId="{2715BCA0-8D79-46DA-A863-D52C2CC2AD71}" type="presParOf" srcId="{27D3636F-A39A-4599-8B38-805A5C1A0D99}" destId="{3704B2D9-5AD3-44F8-817C-5381F8B5DF63}" srcOrd="0" destOrd="0" presId="urn:microsoft.com/office/officeart/2005/8/layout/hierarchy3"/>
    <dgm:cxn modelId="{5D49C67E-BC9A-4555-B3B6-3277DC614999}" type="presParOf" srcId="{3704B2D9-5AD3-44F8-817C-5381F8B5DF63}" destId="{F816A0C6-4248-4E51-A0E4-4BE9405580A3}" srcOrd="0" destOrd="0" presId="urn:microsoft.com/office/officeart/2005/8/layout/hierarchy3"/>
    <dgm:cxn modelId="{162EA607-966A-4D0B-88D0-A826C35A74E4}" type="presParOf" srcId="{3704B2D9-5AD3-44F8-817C-5381F8B5DF63}" destId="{85C59100-4CC5-4680-AF79-2AC4F32E7150}" srcOrd="1" destOrd="0" presId="urn:microsoft.com/office/officeart/2005/8/layout/hierarchy3"/>
    <dgm:cxn modelId="{8F1169F4-BA3F-47BF-A474-EE9D20E81DE5}" type="presParOf" srcId="{27D3636F-A39A-4599-8B38-805A5C1A0D99}" destId="{383D4B76-B6F8-488C-9C9C-DF4D335226C2}" srcOrd="1" destOrd="0" presId="urn:microsoft.com/office/officeart/2005/8/layout/hierarchy3"/>
    <dgm:cxn modelId="{1F6C03A4-91C7-4CA7-B54F-A30DCF54954E}" type="presParOf" srcId="{1FB2D194-E5F9-487D-8028-8DEFB384430D}" destId="{F1F3DF16-0D30-4A45-BB98-D365D14FFAD3}" srcOrd="3" destOrd="0" presId="urn:microsoft.com/office/officeart/2005/8/layout/hierarchy3"/>
    <dgm:cxn modelId="{A2FCDFC8-B5A7-4E23-B168-6A145755EBBB}" type="presParOf" srcId="{F1F3DF16-0D30-4A45-BB98-D365D14FFAD3}" destId="{1A6AE4F8-B6A8-4F7F-9B1F-E79E53002937}" srcOrd="0" destOrd="0" presId="urn:microsoft.com/office/officeart/2005/8/layout/hierarchy3"/>
    <dgm:cxn modelId="{769B3D30-8AB9-4671-8E3D-1726493AC107}" type="presParOf" srcId="{1A6AE4F8-B6A8-4F7F-9B1F-E79E53002937}" destId="{2640C8EE-4FE1-428F-8978-3955E3BBEE30}" srcOrd="0" destOrd="0" presId="urn:microsoft.com/office/officeart/2005/8/layout/hierarchy3"/>
    <dgm:cxn modelId="{F9498798-EA83-4EF5-B23D-CA0101EA79A2}" type="presParOf" srcId="{1A6AE4F8-B6A8-4F7F-9B1F-E79E53002937}" destId="{2D207C95-799E-4A6A-B133-9D216DCF6030}" srcOrd="1" destOrd="0" presId="urn:microsoft.com/office/officeart/2005/8/layout/hierarchy3"/>
    <dgm:cxn modelId="{142FBAB8-B272-45A7-B9B0-3DC2DF443A78}" type="presParOf" srcId="{F1F3DF16-0D30-4A45-BB98-D365D14FFAD3}" destId="{E04C6255-9FAE-40C4-A7AF-8C89247A05F6}" srcOrd="1" destOrd="0" presId="urn:microsoft.com/office/officeart/2005/8/layout/hierarchy3"/>
    <dgm:cxn modelId="{4CF50075-DAF4-48CB-8D1F-2D8CBA5957BE}" type="presParOf" srcId="{1FB2D194-E5F9-487D-8028-8DEFB384430D}" destId="{6B64CD63-C982-40A4-9F1A-5399D228B3D4}" srcOrd="4" destOrd="0" presId="urn:microsoft.com/office/officeart/2005/8/layout/hierarchy3"/>
    <dgm:cxn modelId="{B6D15E17-7760-4A2C-A3F5-5E6DB138BE9B}" type="presParOf" srcId="{6B64CD63-C982-40A4-9F1A-5399D228B3D4}" destId="{C646946B-17BE-4B36-9B03-928C2B686E02}" srcOrd="0" destOrd="0" presId="urn:microsoft.com/office/officeart/2005/8/layout/hierarchy3"/>
    <dgm:cxn modelId="{A5074DBA-3B85-4FA6-83A5-491A9E116D7C}" type="presParOf" srcId="{C646946B-17BE-4B36-9B03-928C2B686E02}" destId="{F68F7D7A-EAFD-4AD0-A4CF-71C75DB3E634}" srcOrd="0" destOrd="0" presId="urn:microsoft.com/office/officeart/2005/8/layout/hierarchy3"/>
    <dgm:cxn modelId="{6C03AD1B-E292-42E5-A7E9-A93FCB288763}" type="presParOf" srcId="{C646946B-17BE-4B36-9B03-928C2B686E02}" destId="{528EA9D8-174D-43C5-A4BA-B8B7E90F1689}" srcOrd="1" destOrd="0" presId="urn:microsoft.com/office/officeart/2005/8/layout/hierarchy3"/>
    <dgm:cxn modelId="{A65109FC-CD62-4A81-BBFF-B8327F953E4B}" type="presParOf" srcId="{6B64CD63-C982-40A4-9F1A-5399D228B3D4}" destId="{DB8E66E3-0960-4C46-8BFC-46F318072AFC}" srcOrd="1" destOrd="0" presId="urn:microsoft.com/office/officeart/2005/8/layout/hierarchy3"/>
    <dgm:cxn modelId="{3C2FC205-4AE2-44DB-B390-30F81189C67E}" type="presParOf" srcId="{1FB2D194-E5F9-487D-8028-8DEFB384430D}" destId="{3FAAFE90-F010-4624-9698-52371D93134A}" srcOrd="5" destOrd="0" presId="urn:microsoft.com/office/officeart/2005/8/layout/hierarchy3"/>
    <dgm:cxn modelId="{202A7DAD-471B-435E-B25B-378836B2D621}" type="presParOf" srcId="{3FAAFE90-F010-4624-9698-52371D93134A}" destId="{3C503581-ADB6-470D-B500-5D830882A256}" srcOrd="0" destOrd="0" presId="urn:microsoft.com/office/officeart/2005/8/layout/hierarchy3"/>
    <dgm:cxn modelId="{E2548742-4120-42CD-A6E3-DA130D358406}" type="presParOf" srcId="{3C503581-ADB6-470D-B500-5D830882A256}" destId="{DD8E21AB-89CD-4835-B779-DEE5DBF9946F}" srcOrd="0" destOrd="0" presId="urn:microsoft.com/office/officeart/2005/8/layout/hierarchy3"/>
    <dgm:cxn modelId="{279BBDCF-0C28-45F4-8208-998358612ED1}" type="presParOf" srcId="{3C503581-ADB6-470D-B500-5D830882A256}" destId="{8F2E8A7C-65F2-497F-9E11-9DE502ABB3D4}" srcOrd="1" destOrd="0" presId="urn:microsoft.com/office/officeart/2005/8/layout/hierarchy3"/>
    <dgm:cxn modelId="{BF989583-D124-4C7F-8EA2-B8D26C4330F3}" type="presParOf" srcId="{3FAAFE90-F010-4624-9698-52371D93134A}" destId="{2B62C580-03D2-46B9-A51B-914B217837E1}" srcOrd="1" destOrd="0" presId="urn:microsoft.com/office/officeart/2005/8/layout/hierarchy3"/>
    <dgm:cxn modelId="{E2BC9DB8-1349-4A68-80EC-6EC5077BF891}" type="presParOf" srcId="{1FB2D194-E5F9-487D-8028-8DEFB384430D}" destId="{5EFED0AB-509E-4961-A253-670B36560608}" srcOrd="6" destOrd="0" presId="urn:microsoft.com/office/officeart/2005/8/layout/hierarchy3"/>
    <dgm:cxn modelId="{9CB0ED50-EFCB-448B-A718-BC9E782F9F89}" type="presParOf" srcId="{5EFED0AB-509E-4961-A253-670B36560608}" destId="{0F6EDE2B-F425-4AE7-8D86-C999B5A4A495}" srcOrd="0" destOrd="0" presId="urn:microsoft.com/office/officeart/2005/8/layout/hierarchy3"/>
    <dgm:cxn modelId="{48075CCA-406C-4CC6-AFF8-6B6481D081AF}" type="presParOf" srcId="{0F6EDE2B-F425-4AE7-8D86-C999B5A4A495}" destId="{08D8A021-B5A5-47DC-BA0E-C07365FE77B7}" srcOrd="0" destOrd="0" presId="urn:microsoft.com/office/officeart/2005/8/layout/hierarchy3"/>
    <dgm:cxn modelId="{BCD99350-61DB-4E9F-A932-E49D0CC57CD4}" type="presParOf" srcId="{0F6EDE2B-F425-4AE7-8D86-C999B5A4A495}" destId="{AB7D61BF-B336-4671-954D-E8FFFE04DDF5}" srcOrd="1" destOrd="0" presId="urn:microsoft.com/office/officeart/2005/8/layout/hierarchy3"/>
    <dgm:cxn modelId="{74CEB002-4174-474A-BC70-4949D2C9B554}" type="presParOf" srcId="{5EFED0AB-509E-4961-A253-670B36560608}" destId="{8F7A0C18-3668-4D3C-884D-8B38AC2873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FEC0C6-3285-4E9D-9403-E61A5190BDB8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</dgm:pt>
    <dgm:pt modelId="{826DBD4B-06C8-4DEA-A083-8D8F17123560}">
      <dgm:prSet phldrT="[Text]" custT="1"/>
      <dgm:spPr/>
      <dgm:t>
        <a:bodyPr/>
        <a:lstStyle/>
        <a:p>
          <a:r>
            <a:rPr lang="en-US" sz="1400" dirty="0" err="1"/>
            <a:t>Komunikasi</a:t>
          </a:r>
          <a:r>
            <a:rPr lang="en-US" sz="1400" dirty="0"/>
            <a:t> interpersonal</a:t>
          </a:r>
        </a:p>
      </dgm:t>
    </dgm:pt>
    <dgm:pt modelId="{BF5EB0D3-95B6-40A2-B08D-947E2E1C3A0F}" type="parTrans" cxnId="{94C6AD2C-0BB9-4F34-89B0-B94027409B71}">
      <dgm:prSet/>
      <dgm:spPr/>
      <dgm:t>
        <a:bodyPr/>
        <a:lstStyle/>
        <a:p>
          <a:endParaRPr lang="en-US"/>
        </a:p>
      </dgm:t>
    </dgm:pt>
    <dgm:pt modelId="{5EDF4FE1-1BA4-41EE-AFB0-C616C92569DE}" type="sibTrans" cxnId="{94C6AD2C-0BB9-4F34-89B0-B94027409B71}">
      <dgm:prSet/>
      <dgm:spPr/>
      <dgm:t>
        <a:bodyPr/>
        <a:lstStyle/>
        <a:p>
          <a:endParaRPr lang="en-US"/>
        </a:p>
      </dgm:t>
    </dgm:pt>
    <dgm:pt modelId="{53218382-85A4-4744-892E-D0AD9D2118D4}">
      <dgm:prSet phldrT="[Text]" custT="1"/>
      <dgm:spPr/>
      <dgm:t>
        <a:bodyPr/>
        <a:lstStyle/>
        <a:p>
          <a:r>
            <a:rPr lang="en-US" sz="1400" dirty="0" err="1"/>
            <a:t>Komunikasi</a:t>
          </a:r>
          <a:r>
            <a:rPr lang="en-US" sz="1400" dirty="0"/>
            <a:t> </a:t>
          </a:r>
          <a:r>
            <a:rPr lang="en-US" sz="1400" dirty="0" err="1"/>
            <a:t>keluarga</a:t>
          </a:r>
          <a:endParaRPr lang="en-US" sz="1400" dirty="0"/>
        </a:p>
      </dgm:t>
    </dgm:pt>
    <dgm:pt modelId="{FF499345-56BA-41C6-84DA-B2D549425CF6}" type="parTrans" cxnId="{F160FD98-77A0-4E36-BD95-1BA9CC926F86}">
      <dgm:prSet/>
      <dgm:spPr/>
      <dgm:t>
        <a:bodyPr/>
        <a:lstStyle/>
        <a:p>
          <a:endParaRPr lang="en-US"/>
        </a:p>
      </dgm:t>
    </dgm:pt>
    <dgm:pt modelId="{320E352B-5FCB-4D6C-A29C-974DAC3AD89A}" type="sibTrans" cxnId="{F160FD98-77A0-4E36-BD95-1BA9CC926F86}">
      <dgm:prSet/>
      <dgm:spPr/>
      <dgm:t>
        <a:bodyPr/>
        <a:lstStyle/>
        <a:p>
          <a:endParaRPr lang="en-US"/>
        </a:p>
      </dgm:t>
    </dgm:pt>
    <dgm:pt modelId="{C9BF2774-3AD9-4FFB-B2B8-8233C6F12F62}">
      <dgm:prSet phldrT="[Text]" custT="1"/>
      <dgm:spPr/>
      <dgm:t>
        <a:bodyPr/>
        <a:lstStyle/>
        <a:p>
          <a:r>
            <a:rPr lang="en-US" sz="1400" dirty="0" err="1"/>
            <a:t>Komunikasi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konflik</a:t>
          </a:r>
          <a:r>
            <a:rPr lang="en-US" sz="1400" dirty="0"/>
            <a:t> </a:t>
          </a:r>
          <a:r>
            <a:rPr lang="en-US" sz="1400" dirty="0" err="1"/>
            <a:t>keluarga</a:t>
          </a:r>
          <a:endParaRPr lang="en-US" sz="1400" dirty="0"/>
        </a:p>
      </dgm:t>
    </dgm:pt>
    <dgm:pt modelId="{ED2E2631-CDE1-4442-AD62-496795F7403A}" type="parTrans" cxnId="{A4200610-C5D2-4E18-86E0-35C25A74A25D}">
      <dgm:prSet/>
      <dgm:spPr/>
      <dgm:t>
        <a:bodyPr/>
        <a:lstStyle/>
        <a:p>
          <a:endParaRPr lang="en-US"/>
        </a:p>
      </dgm:t>
    </dgm:pt>
    <dgm:pt modelId="{FCE91B3B-48E9-48AF-B96E-5D750B2FCB7E}" type="sibTrans" cxnId="{A4200610-C5D2-4E18-86E0-35C25A74A25D}">
      <dgm:prSet/>
      <dgm:spPr/>
      <dgm:t>
        <a:bodyPr/>
        <a:lstStyle/>
        <a:p>
          <a:endParaRPr lang="en-US"/>
        </a:p>
      </dgm:t>
    </dgm:pt>
    <dgm:pt modelId="{4F50E86B-5951-4CED-98FD-DEE3C76C2841}">
      <dgm:prSet custT="1"/>
      <dgm:spPr/>
      <dgm:t>
        <a:bodyPr/>
        <a:lstStyle/>
        <a:p>
          <a:r>
            <a:rPr lang="en-US" sz="1400" dirty="0" err="1"/>
            <a:t>Komunikasi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KDRT</a:t>
          </a:r>
        </a:p>
      </dgm:t>
    </dgm:pt>
    <dgm:pt modelId="{1FEDBE69-55DC-4BA9-B411-CF5D764569C6}" type="parTrans" cxnId="{1E10241A-A4F1-4103-B066-0F92BAC5F6B2}">
      <dgm:prSet/>
      <dgm:spPr/>
      <dgm:t>
        <a:bodyPr/>
        <a:lstStyle/>
        <a:p>
          <a:endParaRPr lang="en-US"/>
        </a:p>
      </dgm:t>
    </dgm:pt>
    <dgm:pt modelId="{8E8F5A1E-F1AB-409A-87B2-CF6BD9B34296}" type="sibTrans" cxnId="{1E10241A-A4F1-4103-B066-0F92BAC5F6B2}">
      <dgm:prSet/>
      <dgm:spPr/>
      <dgm:t>
        <a:bodyPr/>
        <a:lstStyle/>
        <a:p>
          <a:endParaRPr lang="en-US"/>
        </a:p>
      </dgm:t>
    </dgm:pt>
    <dgm:pt modelId="{59292E92-99D5-4866-A32F-9E02E42C1D85}">
      <dgm:prSet custT="1"/>
      <dgm:spPr/>
      <dgm:t>
        <a:bodyPr/>
        <a:lstStyle/>
        <a:p>
          <a:r>
            <a:rPr lang="en-US" sz="1200" dirty="0" err="1"/>
            <a:t>Perilaku</a:t>
          </a:r>
          <a:r>
            <a:rPr lang="en-US" sz="1200" dirty="0"/>
            <a:t>, </a:t>
          </a:r>
          <a:r>
            <a:rPr lang="en-US" sz="1200" dirty="0" err="1"/>
            <a:t>pesan</a:t>
          </a:r>
          <a:r>
            <a:rPr lang="en-US" sz="1200" dirty="0"/>
            <a:t>, </a:t>
          </a:r>
          <a:r>
            <a:rPr lang="en-US" sz="1200" dirty="0" err="1"/>
            <a:t>kondisi</a:t>
          </a:r>
          <a:r>
            <a:rPr lang="en-US" sz="1200" dirty="0"/>
            <a:t> </a:t>
          </a:r>
          <a:r>
            <a:rPr lang="en-US" sz="1200" dirty="0" err="1"/>
            <a:t>komunikasi</a:t>
          </a:r>
          <a:r>
            <a:rPr lang="en-US" sz="1200" dirty="0"/>
            <a:t> </a:t>
          </a:r>
          <a:r>
            <a:rPr lang="en-US" sz="1200" dirty="0" err="1"/>
            <a:t>pemicu</a:t>
          </a:r>
          <a:r>
            <a:rPr lang="en-US" sz="1200" dirty="0"/>
            <a:t> </a:t>
          </a:r>
          <a:r>
            <a:rPr lang="en-US" sz="1200" dirty="0" err="1"/>
            <a:t>dan</a:t>
          </a:r>
          <a:r>
            <a:rPr lang="en-US" sz="1200" dirty="0"/>
            <a:t> </a:t>
          </a:r>
          <a:r>
            <a:rPr lang="en-US" sz="1200" dirty="0" err="1"/>
            <a:t>pencegah</a:t>
          </a:r>
          <a:r>
            <a:rPr lang="en-US" sz="1200" dirty="0"/>
            <a:t> KDRT </a:t>
          </a:r>
        </a:p>
      </dgm:t>
    </dgm:pt>
    <dgm:pt modelId="{41BDAD02-6DE5-45AB-A0B1-C3E14057E290}" type="parTrans" cxnId="{F49FD91A-E285-40F0-A86D-712B0E8C85FB}">
      <dgm:prSet/>
      <dgm:spPr/>
      <dgm:t>
        <a:bodyPr/>
        <a:lstStyle/>
        <a:p>
          <a:endParaRPr lang="en-US"/>
        </a:p>
      </dgm:t>
    </dgm:pt>
    <dgm:pt modelId="{4C6071F3-EE62-45A0-A810-A1FDD3B60D6C}" type="sibTrans" cxnId="{F49FD91A-E285-40F0-A86D-712B0E8C85FB}">
      <dgm:prSet/>
      <dgm:spPr/>
      <dgm:t>
        <a:bodyPr/>
        <a:lstStyle/>
        <a:p>
          <a:endParaRPr lang="en-US"/>
        </a:p>
      </dgm:t>
    </dgm:pt>
    <dgm:pt modelId="{87961478-2FA0-457A-A629-853D6A065083}" type="pres">
      <dgm:prSet presAssocID="{F4FEC0C6-3285-4E9D-9403-E61A5190BDB8}" presName="Name0" presStyleCnt="0">
        <dgm:presLayoutVars>
          <dgm:dir/>
          <dgm:animLvl val="lvl"/>
          <dgm:resizeHandles val="exact"/>
        </dgm:presLayoutVars>
      </dgm:prSet>
      <dgm:spPr/>
    </dgm:pt>
    <dgm:pt modelId="{B8EA1A0C-48C3-47D3-9904-F512E89B6639}" type="pres">
      <dgm:prSet presAssocID="{826DBD4B-06C8-4DEA-A083-8D8F17123560}" presName="Name8" presStyleCnt="0"/>
      <dgm:spPr/>
    </dgm:pt>
    <dgm:pt modelId="{776CC607-B4E3-4F9F-85D4-9DCC32C2FD0E}" type="pres">
      <dgm:prSet presAssocID="{826DBD4B-06C8-4DEA-A083-8D8F17123560}" presName="level" presStyleLbl="node1" presStyleIdx="0" presStyleCnt="5" custLinFactNeighborY="-6296">
        <dgm:presLayoutVars>
          <dgm:chMax val="1"/>
          <dgm:bulletEnabled val="1"/>
        </dgm:presLayoutVars>
      </dgm:prSet>
      <dgm:spPr/>
    </dgm:pt>
    <dgm:pt modelId="{BB2159CE-F240-416C-BFBC-779F3CE13E23}" type="pres">
      <dgm:prSet presAssocID="{826DBD4B-06C8-4DEA-A083-8D8F171235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1D4EDC-237D-4FA4-A228-D45905139672}" type="pres">
      <dgm:prSet presAssocID="{53218382-85A4-4744-892E-D0AD9D2118D4}" presName="Name8" presStyleCnt="0"/>
      <dgm:spPr/>
    </dgm:pt>
    <dgm:pt modelId="{614C8913-CC5C-4155-800D-93FA7D1B0315}" type="pres">
      <dgm:prSet presAssocID="{53218382-85A4-4744-892E-D0AD9D2118D4}" presName="level" presStyleLbl="node1" presStyleIdx="1" presStyleCnt="5">
        <dgm:presLayoutVars>
          <dgm:chMax val="1"/>
          <dgm:bulletEnabled val="1"/>
        </dgm:presLayoutVars>
      </dgm:prSet>
      <dgm:spPr/>
    </dgm:pt>
    <dgm:pt modelId="{654B94A6-A9AB-4A47-992E-8E4EDB30FEA2}" type="pres">
      <dgm:prSet presAssocID="{53218382-85A4-4744-892E-D0AD9D2118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793E8E-E6F7-4090-8E53-6BBD536D612A}" type="pres">
      <dgm:prSet presAssocID="{C9BF2774-3AD9-4FFB-B2B8-8233C6F12F62}" presName="Name8" presStyleCnt="0"/>
      <dgm:spPr/>
    </dgm:pt>
    <dgm:pt modelId="{2E1393D4-17E3-4CB8-A4C5-C5947E51C86A}" type="pres">
      <dgm:prSet presAssocID="{C9BF2774-3AD9-4FFB-B2B8-8233C6F12F62}" presName="level" presStyleLbl="node1" presStyleIdx="2" presStyleCnt="5">
        <dgm:presLayoutVars>
          <dgm:chMax val="1"/>
          <dgm:bulletEnabled val="1"/>
        </dgm:presLayoutVars>
      </dgm:prSet>
      <dgm:spPr/>
    </dgm:pt>
    <dgm:pt modelId="{3C50CD7A-9A99-47C7-94FD-13B2D7AEA9EC}" type="pres">
      <dgm:prSet presAssocID="{C9BF2774-3AD9-4FFB-B2B8-8233C6F12F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0A5CE05-0F3D-46A4-86A5-456297CF5BA5}" type="pres">
      <dgm:prSet presAssocID="{4F50E86B-5951-4CED-98FD-DEE3C76C2841}" presName="Name8" presStyleCnt="0"/>
      <dgm:spPr/>
    </dgm:pt>
    <dgm:pt modelId="{B725A2FC-FCAD-41F5-AA72-8F1C196CE7DA}" type="pres">
      <dgm:prSet presAssocID="{4F50E86B-5951-4CED-98FD-DEE3C76C2841}" presName="level" presStyleLbl="node1" presStyleIdx="3" presStyleCnt="5">
        <dgm:presLayoutVars>
          <dgm:chMax val="1"/>
          <dgm:bulletEnabled val="1"/>
        </dgm:presLayoutVars>
      </dgm:prSet>
      <dgm:spPr/>
    </dgm:pt>
    <dgm:pt modelId="{252D4BF8-5DF2-461B-8FC0-99D0F25374B7}" type="pres">
      <dgm:prSet presAssocID="{4F50E86B-5951-4CED-98FD-DEE3C76C28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370A05-0EFE-423D-AEC6-23E7AFF157AB}" type="pres">
      <dgm:prSet presAssocID="{59292E92-99D5-4866-A32F-9E02E42C1D85}" presName="Name8" presStyleCnt="0"/>
      <dgm:spPr/>
    </dgm:pt>
    <dgm:pt modelId="{8C70FD55-EF0B-4410-9DC7-4394FA37F957}" type="pres">
      <dgm:prSet presAssocID="{59292E92-99D5-4866-A32F-9E02E42C1D85}" presName="level" presStyleLbl="node1" presStyleIdx="4" presStyleCnt="5">
        <dgm:presLayoutVars>
          <dgm:chMax val="1"/>
          <dgm:bulletEnabled val="1"/>
        </dgm:presLayoutVars>
      </dgm:prSet>
      <dgm:spPr/>
    </dgm:pt>
    <dgm:pt modelId="{6B51E33B-66D0-464B-9C8F-4EE857AA7ED8}" type="pres">
      <dgm:prSet presAssocID="{59292E92-99D5-4866-A32F-9E02E42C1D8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4200610-C5D2-4E18-86E0-35C25A74A25D}" srcId="{F4FEC0C6-3285-4E9D-9403-E61A5190BDB8}" destId="{C9BF2774-3AD9-4FFB-B2B8-8233C6F12F62}" srcOrd="2" destOrd="0" parTransId="{ED2E2631-CDE1-4442-AD62-496795F7403A}" sibTransId="{FCE91B3B-48E9-48AF-B96E-5D750B2FCB7E}"/>
    <dgm:cxn modelId="{1E10241A-A4F1-4103-B066-0F92BAC5F6B2}" srcId="{F4FEC0C6-3285-4E9D-9403-E61A5190BDB8}" destId="{4F50E86B-5951-4CED-98FD-DEE3C76C2841}" srcOrd="3" destOrd="0" parTransId="{1FEDBE69-55DC-4BA9-B411-CF5D764569C6}" sibTransId="{8E8F5A1E-F1AB-409A-87B2-CF6BD9B34296}"/>
    <dgm:cxn modelId="{F49FD91A-E285-40F0-A86D-712B0E8C85FB}" srcId="{F4FEC0C6-3285-4E9D-9403-E61A5190BDB8}" destId="{59292E92-99D5-4866-A32F-9E02E42C1D85}" srcOrd="4" destOrd="0" parTransId="{41BDAD02-6DE5-45AB-A0B1-C3E14057E290}" sibTransId="{4C6071F3-EE62-45A0-A810-A1FDD3B60D6C}"/>
    <dgm:cxn modelId="{BBA8ED25-DE7E-4B48-BC4B-19E5A187BC47}" type="presOf" srcId="{4F50E86B-5951-4CED-98FD-DEE3C76C2841}" destId="{252D4BF8-5DF2-461B-8FC0-99D0F25374B7}" srcOrd="1" destOrd="0" presId="urn:microsoft.com/office/officeart/2005/8/layout/pyramid3"/>
    <dgm:cxn modelId="{94C6AD2C-0BB9-4F34-89B0-B94027409B71}" srcId="{F4FEC0C6-3285-4E9D-9403-E61A5190BDB8}" destId="{826DBD4B-06C8-4DEA-A083-8D8F17123560}" srcOrd="0" destOrd="0" parTransId="{BF5EB0D3-95B6-40A2-B08D-947E2E1C3A0F}" sibTransId="{5EDF4FE1-1BA4-41EE-AFB0-C616C92569DE}"/>
    <dgm:cxn modelId="{9C912B62-8BCE-4F6E-8E3B-266C6792C6FB}" type="presOf" srcId="{59292E92-99D5-4866-A32F-9E02E42C1D85}" destId="{8C70FD55-EF0B-4410-9DC7-4394FA37F957}" srcOrd="0" destOrd="0" presId="urn:microsoft.com/office/officeart/2005/8/layout/pyramid3"/>
    <dgm:cxn modelId="{A304714C-4165-4C76-8B83-4A475D213C83}" type="presOf" srcId="{C9BF2774-3AD9-4FFB-B2B8-8233C6F12F62}" destId="{2E1393D4-17E3-4CB8-A4C5-C5947E51C86A}" srcOrd="0" destOrd="0" presId="urn:microsoft.com/office/officeart/2005/8/layout/pyramid3"/>
    <dgm:cxn modelId="{B70C1791-BEE6-4050-B3C8-E594FD4EF28D}" type="presOf" srcId="{53218382-85A4-4744-892E-D0AD9D2118D4}" destId="{654B94A6-A9AB-4A47-992E-8E4EDB30FEA2}" srcOrd="1" destOrd="0" presId="urn:microsoft.com/office/officeart/2005/8/layout/pyramid3"/>
    <dgm:cxn modelId="{323D0495-94F3-4C7A-AE2C-A5997305CFE2}" type="presOf" srcId="{F4FEC0C6-3285-4E9D-9403-E61A5190BDB8}" destId="{87961478-2FA0-457A-A629-853D6A065083}" srcOrd="0" destOrd="0" presId="urn:microsoft.com/office/officeart/2005/8/layout/pyramid3"/>
    <dgm:cxn modelId="{F160FD98-77A0-4E36-BD95-1BA9CC926F86}" srcId="{F4FEC0C6-3285-4E9D-9403-E61A5190BDB8}" destId="{53218382-85A4-4744-892E-D0AD9D2118D4}" srcOrd="1" destOrd="0" parTransId="{FF499345-56BA-41C6-84DA-B2D549425CF6}" sibTransId="{320E352B-5FCB-4D6C-A29C-974DAC3AD89A}"/>
    <dgm:cxn modelId="{682578B6-954E-4891-8B83-AFC31D9FE0C4}" type="presOf" srcId="{826DBD4B-06C8-4DEA-A083-8D8F17123560}" destId="{776CC607-B4E3-4F9F-85D4-9DCC32C2FD0E}" srcOrd="0" destOrd="0" presId="urn:microsoft.com/office/officeart/2005/8/layout/pyramid3"/>
    <dgm:cxn modelId="{50F3B0BA-041E-4008-8479-33B94B414F0F}" type="presOf" srcId="{53218382-85A4-4744-892E-D0AD9D2118D4}" destId="{614C8913-CC5C-4155-800D-93FA7D1B0315}" srcOrd="0" destOrd="0" presId="urn:microsoft.com/office/officeart/2005/8/layout/pyramid3"/>
    <dgm:cxn modelId="{5C99D6C5-35D6-496C-B37A-C61C9CCF2E4E}" type="presOf" srcId="{59292E92-99D5-4866-A32F-9E02E42C1D85}" destId="{6B51E33B-66D0-464B-9C8F-4EE857AA7ED8}" srcOrd="1" destOrd="0" presId="urn:microsoft.com/office/officeart/2005/8/layout/pyramid3"/>
    <dgm:cxn modelId="{ADF99BDD-E104-479B-BF20-88B01F173E9D}" type="presOf" srcId="{826DBD4B-06C8-4DEA-A083-8D8F17123560}" destId="{BB2159CE-F240-416C-BFBC-779F3CE13E23}" srcOrd="1" destOrd="0" presId="urn:microsoft.com/office/officeart/2005/8/layout/pyramid3"/>
    <dgm:cxn modelId="{09656AE4-77D9-472C-825C-1EF3657E2828}" type="presOf" srcId="{C9BF2774-3AD9-4FFB-B2B8-8233C6F12F62}" destId="{3C50CD7A-9A99-47C7-94FD-13B2D7AEA9EC}" srcOrd="1" destOrd="0" presId="urn:microsoft.com/office/officeart/2005/8/layout/pyramid3"/>
    <dgm:cxn modelId="{4B93A1FA-5740-44A0-83AC-6D49F42CF409}" type="presOf" srcId="{4F50E86B-5951-4CED-98FD-DEE3C76C2841}" destId="{B725A2FC-FCAD-41F5-AA72-8F1C196CE7DA}" srcOrd="0" destOrd="0" presId="urn:microsoft.com/office/officeart/2005/8/layout/pyramid3"/>
    <dgm:cxn modelId="{D19AC4FD-EDF2-45CD-8F6D-8505FB0E261D}" type="presParOf" srcId="{87961478-2FA0-457A-A629-853D6A065083}" destId="{B8EA1A0C-48C3-47D3-9904-F512E89B6639}" srcOrd="0" destOrd="0" presId="urn:microsoft.com/office/officeart/2005/8/layout/pyramid3"/>
    <dgm:cxn modelId="{00099D67-FB4A-4447-BC31-9CDA97BDD4C4}" type="presParOf" srcId="{B8EA1A0C-48C3-47D3-9904-F512E89B6639}" destId="{776CC607-B4E3-4F9F-85D4-9DCC32C2FD0E}" srcOrd="0" destOrd="0" presId="urn:microsoft.com/office/officeart/2005/8/layout/pyramid3"/>
    <dgm:cxn modelId="{CB28433D-8272-4098-AEE3-FCA4DBCD1DA9}" type="presParOf" srcId="{B8EA1A0C-48C3-47D3-9904-F512E89B6639}" destId="{BB2159CE-F240-416C-BFBC-779F3CE13E23}" srcOrd="1" destOrd="0" presId="urn:microsoft.com/office/officeart/2005/8/layout/pyramid3"/>
    <dgm:cxn modelId="{06D211F2-67D7-4B9D-A36D-24EC3354CE5C}" type="presParOf" srcId="{87961478-2FA0-457A-A629-853D6A065083}" destId="{F11D4EDC-237D-4FA4-A228-D45905139672}" srcOrd="1" destOrd="0" presId="urn:microsoft.com/office/officeart/2005/8/layout/pyramid3"/>
    <dgm:cxn modelId="{4DB35D14-4DE8-4015-86C8-757C0B41E311}" type="presParOf" srcId="{F11D4EDC-237D-4FA4-A228-D45905139672}" destId="{614C8913-CC5C-4155-800D-93FA7D1B0315}" srcOrd="0" destOrd="0" presId="urn:microsoft.com/office/officeart/2005/8/layout/pyramid3"/>
    <dgm:cxn modelId="{6395AC1E-5F40-4347-B3F0-4F1B3EF5D9F5}" type="presParOf" srcId="{F11D4EDC-237D-4FA4-A228-D45905139672}" destId="{654B94A6-A9AB-4A47-992E-8E4EDB30FEA2}" srcOrd="1" destOrd="0" presId="urn:microsoft.com/office/officeart/2005/8/layout/pyramid3"/>
    <dgm:cxn modelId="{C1810CB7-E8C4-42DD-8D0C-6996DA55FFB2}" type="presParOf" srcId="{87961478-2FA0-457A-A629-853D6A065083}" destId="{82793E8E-E6F7-4090-8E53-6BBD536D612A}" srcOrd="2" destOrd="0" presId="urn:microsoft.com/office/officeart/2005/8/layout/pyramid3"/>
    <dgm:cxn modelId="{D16B0561-5806-4248-8AFF-0BDDD67AED38}" type="presParOf" srcId="{82793E8E-E6F7-4090-8E53-6BBD536D612A}" destId="{2E1393D4-17E3-4CB8-A4C5-C5947E51C86A}" srcOrd="0" destOrd="0" presId="urn:microsoft.com/office/officeart/2005/8/layout/pyramid3"/>
    <dgm:cxn modelId="{1FCF0639-7D28-432F-B445-BA3B35A02512}" type="presParOf" srcId="{82793E8E-E6F7-4090-8E53-6BBD536D612A}" destId="{3C50CD7A-9A99-47C7-94FD-13B2D7AEA9EC}" srcOrd="1" destOrd="0" presId="urn:microsoft.com/office/officeart/2005/8/layout/pyramid3"/>
    <dgm:cxn modelId="{4F0AF61D-1F2A-4C44-82F4-E6F7406F7ECC}" type="presParOf" srcId="{87961478-2FA0-457A-A629-853D6A065083}" destId="{00A5CE05-0F3D-46A4-86A5-456297CF5BA5}" srcOrd="3" destOrd="0" presId="urn:microsoft.com/office/officeart/2005/8/layout/pyramid3"/>
    <dgm:cxn modelId="{B1FED62F-A0CD-4DFF-84AE-3C8B9A58E978}" type="presParOf" srcId="{00A5CE05-0F3D-46A4-86A5-456297CF5BA5}" destId="{B725A2FC-FCAD-41F5-AA72-8F1C196CE7DA}" srcOrd="0" destOrd="0" presId="urn:microsoft.com/office/officeart/2005/8/layout/pyramid3"/>
    <dgm:cxn modelId="{1497B588-A78A-4E10-B758-49A1017E884D}" type="presParOf" srcId="{00A5CE05-0F3D-46A4-86A5-456297CF5BA5}" destId="{252D4BF8-5DF2-461B-8FC0-99D0F25374B7}" srcOrd="1" destOrd="0" presId="urn:microsoft.com/office/officeart/2005/8/layout/pyramid3"/>
    <dgm:cxn modelId="{3C3CC1E5-3FE7-4A59-ABD1-DBA946C63328}" type="presParOf" srcId="{87961478-2FA0-457A-A629-853D6A065083}" destId="{AD370A05-0EFE-423D-AEC6-23E7AFF157AB}" srcOrd="4" destOrd="0" presId="urn:microsoft.com/office/officeart/2005/8/layout/pyramid3"/>
    <dgm:cxn modelId="{C9A9F246-7AD0-47EA-8E4F-6C1C69332B59}" type="presParOf" srcId="{AD370A05-0EFE-423D-AEC6-23E7AFF157AB}" destId="{8C70FD55-EF0B-4410-9DC7-4394FA37F957}" srcOrd="0" destOrd="0" presId="urn:microsoft.com/office/officeart/2005/8/layout/pyramid3"/>
    <dgm:cxn modelId="{329A6D7C-4234-4D32-A584-1E2459DD7E2D}" type="presParOf" srcId="{AD370A05-0EFE-423D-AEC6-23E7AFF157AB}" destId="{6B51E33B-66D0-464B-9C8F-4EE857AA7ED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54AEF-0FDE-43A4-9AC1-DB831899FE97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FE8881-D1A3-4B5B-8C48-EF55BCF498C9}">
      <dgm:prSet custT="1"/>
      <dgm:spPr/>
      <dgm:t>
        <a:bodyPr/>
        <a:lstStyle/>
        <a:p>
          <a:pPr rtl="0"/>
          <a:r>
            <a:rPr lang="id-ID" sz="1400">
              <a:solidFill>
                <a:schemeClr val="tx1"/>
              </a:solidFill>
              <a:latin typeface="Bahnschrift" pitchFamily="34" charset="0"/>
            </a:rPr>
            <a:t>Menemukan fenomena sosial yang unik, menarik, dan mengandung masalah.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70A5EC0D-77BD-4E6C-89DD-9806FC3C7B9D}" type="parTrans" cxnId="{0D9AE2D5-9EB3-4740-BBAB-B062029F3D0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E4A15A43-AB58-44F2-820D-956678A75A31}" type="sibTrans" cxnId="{0D9AE2D5-9EB3-4740-BBAB-B062029F3D0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FA2DAFE5-D11D-45BF-AE38-7D0C12EF21D4}">
      <dgm:prSet custT="1"/>
      <dgm:spPr/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Bahnschrift" pitchFamily="34" charset="0"/>
            </a:rPr>
            <a:t>Menjelaskan argumen mengapa hal tersebut </a:t>
          </a:r>
          <a:r>
            <a:rPr lang="id-ID" sz="1400">
              <a:solidFill>
                <a:schemeClr val="tx1"/>
              </a:solidFill>
              <a:latin typeface="Bahnschrift" pitchFamily="34" charset="0"/>
            </a:rPr>
            <a:t>dianggap sebagai </a:t>
          </a:r>
          <a:r>
            <a:rPr lang="en-US" sz="1400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id-ID" sz="140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6BC345C1-EAC5-4B0D-B030-8BB3096EFB95}" type="parTrans" cxnId="{FA5A6C68-7490-4B73-A7E4-379669E768A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0C9709E8-6281-48FB-9642-813CB2BB9B4B}" type="sibTrans" cxnId="{FA5A6C68-7490-4B73-A7E4-379669E768A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1B3E7958-B203-425A-90A6-1B792D541756}">
      <dgm:prSet custT="1"/>
      <dgm:spPr/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Bahnschrift" pitchFamily="34" charset="0"/>
            </a:rPr>
            <a:t>Merumuskan pertanyaan-pertanyaan yang berhubungan dengan masalah tersebut</a:t>
          </a:r>
          <a:r>
            <a:rPr lang="id-ID" sz="140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D352209F-D026-4AF4-B222-8AE340C09FF7}" type="parTrans" cxnId="{60A09610-A157-4C80-AEFB-EC4FEC55836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F170997E-EFBB-4A56-8202-AEC026D294AD}" type="sibTrans" cxnId="{60A09610-A157-4C80-AEFB-EC4FEC55836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4C0BDE28-22E0-4C12-B402-3E063A001D3D}">
      <dgm:prSet custT="1"/>
      <dgm:spPr/>
      <dgm:t>
        <a:bodyPr/>
        <a:lstStyle/>
        <a:p>
          <a:pPr rtl="0"/>
          <a:r>
            <a:rPr lang="id-ID" sz="1400">
              <a:solidFill>
                <a:schemeClr val="tx1"/>
              </a:solidFill>
              <a:latin typeface="Bahnschrift" pitchFamily="34" charset="0"/>
            </a:rPr>
            <a:t>Memilih satu atau lebih pertanyaan-pertanyaan yang dianggap penting untuk dijawab melalui penelitian yang hendak dilaksanakan.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598E807B-70BE-42B0-85EA-5DBB953E46E9}" type="parTrans" cxnId="{6EE43035-4BCB-4E25-A63D-6188000F2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095BBBBA-C809-4326-8BB7-C89198D6954D}" type="sibTrans" cxnId="{6EE43035-4BCB-4E25-A63D-6188000F2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AB91B9A8-B945-44E7-91A0-6663FA71F677}" type="pres">
      <dgm:prSet presAssocID="{FFC54AEF-0FDE-43A4-9AC1-DB831899FE97}" presName="matrix" presStyleCnt="0">
        <dgm:presLayoutVars>
          <dgm:chMax val="1"/>
          <dgm:dir/>
          <dgm:resizeHandles val="exact"/>
        </dgm:presLayoutVars>
      </dgm:prSet>
      <dgm:spPr/>
    </dgm:pt>
    <dgm:pt modelId="{C31225BF-9BE5-468A-9A43-03295828367A}" type="pres">
      <dgm:prSet presAssocID="{FFC54AEF-0FDE-43A4-9AC1-DB831899FE97}" presName="diamond" presStyleLbl="bgShp" presStyleIdx="0" presStyleCnt="1" custScaleX="123939" custScaleY="100000"/>
      <dgm:spPr/>
    </dgm:pt>
    <dgm:pt modelId="{1EC8885C-95D5-4AD8-84F2-9DF3FA3E184E}" type="pres">
      <dgm:prSet presAssocID="{FFC54AEF-0FDE-43A4-9AC1-DB831899FE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05F5BC-B7A8-4AF3-848C-352CE8A57875}" type="pres">
      <dgm:prSet presAssocID="{FFC54AEF-0FDE-43A4-9AC1-DB831899FE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ED008C-0F35-4886-BE21-6298A71D6183}" type="pres">
      <dgm:prSet presAssocID="{FFC54AEF-0FDE-43A4-9AC1-DB831899FE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6580213-DD7F-443F-A9EC-B48502F5DF80}" type="pres">
      <dgm:prSet presAssocID="{FFC54AEF-0FDE-43A4-9AC1-DB831899FE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A09610-A157-4C80-AEFB-EC4FEC558360}" srcId="{FFC54AEF-0FDE-43A4-9AC1-DB831899FE97}" destId="{1B3E7958-B203-425A-90A6-1B792D541756}" srcOrd="2" destOrd="0" parTransId="{D352209F-D026-4AF4-B222-8AE340C09FF7}" sibTransId="{F170997E-EFBB-4A56-8202-AEC026D294AD}"/>
    <dgm:cxn modelId="{4DC31F27-3762-4CB0-B2DD-9362649B6118}" type="presOf" srcId="{22FE8881-D1A3-4B5B-8C48-EF55BCF498C9}" destId="{1EC8885C-95D5-4AD8-84F2-9DF3FA3E184E}" srcOrd="0" destOrd="0" presId="urn:microsoft.com/office/officeart/2005/8/layout/matrix3"/>
    <dgm:cxn modelId="{6EE43035-4BCB-4E25-A63D-6188000F2C4F}" srcId="{FFC54AEF-0FDE-43A4-9AC1-DB831899FE97}" destId="{4C0BDE28-22E0-4C12-B402-3E063A001D3D}" srcOrd="3" destOrd="0" parTransId="{598E807B-70BE-42B0-85EA-5DBB953E46E9}" sibTransId="{095BBBBA-C809-4326-8BB7-C89198D6954D}"/>
    <dgm:cxn modelId="{0F7FB63C-BAEE-4E6B-9BE9-D9EC69E9B675}" type="presOf" srcId="{4C0BDE28-22E0-4C12-B402-3E063A001D3D}" destId="{26580213-DD7F-443F-A9EC-B48502F5DF80}" srcOrd="0" destOrd="0" presId="urn:microsoft.com/office/officeart/2005/8/layout/matrix3"/>
    <dgm:cxn modelId="{FA5A6C68-7490-4B73-A7E4-379669E768AD}" srcId="{FFC54AEF-0FDE-43A4-9AC1-DB831899FE97}" destId="{FA2DAFE5-D11D-45BF-AE38-7D0C12EF21D4}" srcOrd="1" destOrd="0" parTransId="{6BC345C1-EAC5-4B0D-B030-8BB3096EFB95}" sibTransId="{0C9709E8-6281-48FB-9642-813CB2BB9B4B}"/>
    <dgm:cxn modelId="{57406069-F1E3-45DF-AAEB-06929E2C210E}" type="presOf" srcId="{FA2DAFE5-D11D-45BF-AE38-7D0C12EF21D4}" destId="{8605F5BC-B7A8-4AF3-848C-352CE8A57875}" srcOrd="0" destOrd="0" presId="urn:microsoft.com/office/officeart/2005/8/layout/matrix3"/>
    <dgm:cxn modelId="{7592C2A0-4474-4431-B2CB-513A8D5AA754}" type="presOf" srcId="{1B3E7958-B203-425A-90A6-1B792D541756}" destId="{22ED008C-0F35-4886-BE21-6298A71D6183}" srcOrd="0" destOrd="0" presId="urn:microsoft.com/office/officeart/2005/8/layout/matrix3"/>
    <dgm:cxn modelId="{0D9AE2D5-9EB3-4740-BBAB-B062029F3D0C}" srcId="{FFC54AEF-0FDE-43A4-9AC1-DB831899FE97}" destId="{22FE8881-D1A3-4B5B-8C48-EF55BCF498C9}" srcOrd="0" destOrd="0" parTransId="{70A5EC0D-77BD-4E6C-89DD-9806FC3C7B9D}" sibTransId="{E4A15A43-AB58-44F2-820D-956678A75A31}"/>
    <dgm:cxn modelId="{FAA9D6FB-553A-4476-B598-711B97F6FA34}" type="presOf" srcId="{FFC54AEF-0FDE-43A4-9AC1-DB831899FE97}" destId="{AB91B9A8-B945-44E7-91A0-6663FA71F677}" srcOrd="0" destOrd="0" presId="urn:microsoft.com/office/officeart/2005/8/layout/matrix3"/>
    <dgm:cxn modelId="{FED00C44-7275-4E37-9BD5-6FC26FA91382}" type="presParOf" srcId="{AB91B9A8-B945-44E7-91A0-6663FA71F677}" destId="{C31225BF-9BE5-468A-9A43-03295828367A}" srcOrd="0" destOrd="0" presId="urn:microsoft.com/office/officeart/2005/8/layout/matrix3"/>
    <dgm:cxn modelId="{2E7C085A-B0C0-4AC2-AAA2-B178C1B89899}" type="presParOf" srcId="{AB91B9A8-B945-44E7-91A0-6663FA71F677}" destId="{1EC8885C-95D5-4AD8-84F2-9DF3FA3E184E}" srcOrd="1" destOrd="0" presId="urn:microsoft.com/office/officeart/2005/8/layout/matrix3"/>
    <dgm:cxn modelId="{1DEC288F-C37C-4E11-803A-7F00BECF8290}" type="presParOf" srcId="{AB91B9A8-B945-44E7-91A0-6663FA71F677}" destId="{8605F5BC-B7A8-4AF3-848C-352CE8A57875}" srcOrd="2" destOrd="0" presId="urn:microsoft.com/office/officeart/2005/8/layout/matrix3"/>
    <dgm:cxn modelId="{5E756171-9CE2-4E53-BCFB-A239CF22A527}" type="presParOf" srcId="{AB91B9A8-B945-44E7-91A0-6663FA71F677}" destId="{22ED008C-0F35-4886-BE21-6298A71D6183}" srcOrd="3" destOrd="0" presId="urn:microsoft.com/office/officeart/2005/8/layout/matrix3"/>
    <dgm:cxn modelId="{6D89F97A-B422-47CC-8AA4-36BC86590723}" type="presParOf" srcId="{AB91B9A8-B945-44E7-91A0-6663FA71F677}" destId="{26580213-DD7F-443F-A9EC-B48502F5DF8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A4D779-3A86-4D07-A878-BECFD76A4D58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4D5B8E-D6EF-4504-B162-907430E34B36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Tunjukkan variabel bebas, variabel terikat dan variabel-variabel lainnya</a:t>
          </a:r>
        </a:p>
      </dgm:t>
    </dgm:pt>
    <dgm:pt modelId="{A83B0304-15D5-45BB-9E30-B88BBF8E1E58}" type="parTrans" cxnId="{B30B3322-C648-430D-A8C6-286AC82E6F3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19CD58B3-3711-4EC3-A016-EA3F62DACEF2}" type="sibTrans" cxnId="{B30B3322-C648-430D-A8C6-286AC82E6F3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D548623-C4FB-4DE0-84CA-1B02EED6C02C}">
      <dgm:prSet custT="1"/>
      <dgm:spPr/>
      <dgm:t>
        <a:bodyPr/>
        <a:lstStyle/>
        <a:p>
          <a:pPr rtl="0"/>
          <a:r>
            <a:rPr lang="en-US" sz="1600" dirty="0" err="1">
              <a:latin typeface="Bahnschrift" pitchFamily="34" charset="0"/>
            </a:rPr>
            <a:t>Gunakan</a:t>
          </a:r>
          <a:r>
            <a:rPr lang="en-US" sz="1600" dirty="0">
              <a:latin typeface="Bahnschrift" pitchFamily="34" charset="0"/>
            </a:rPr>
            <a:t> kata-kata yang </a:t>
          </a:r>
          <a:r>
            <a:rPr lang="en-US" sz="1600" dirty="0" err="1">
              <a:latin typeface="Bahnschrift" pitchFamily="34" charset="0"/>
            </a:rPr>
            <a:t>dapat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menghubungkan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variabel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bebas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terikat</a:t>
          </a:r>
          <a:endParaRPr lang="en-US" sz="1600" dirty="0">
            <a:latin typeface="Bahnschrift" pitchFamily="34" charset="0"/>
          </a:endParaRPr>
        </a:p>
      </dgm:t>
    </dgm:pt>
    <dgm:pt modelId="{4A884D7E-2063-4BA6-AEE7-690BB020B604}" type="parTrans" cxnId="{A0A332C8-8B41-4EE3-9CA7-1E43A616C8B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69DABA50-442D-4478-9AD0-E5AA703DB9BB}" type="sibTrans" cxnId="{A0A332C8-8B41-4EE3-9CA7-1E43A616C8B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9C0BB43E-B7ED-4141-A5B5-7D8EDD06C557}">
      <dgm:prSet custT="1"/>
      <dgm:spPr/>
      <dgm:t>
        <a:bodyPr/>
        <a:lstStyle/>
        <a:p>
          <a:pPr rtl="0"/>
          <a:r>
            <a:rPr lang="en-US" sz="1600" dirty="0" err="1">
              <a:latin typeface="Bahnschrift" pitchFamily="34" charset="0"/>
            </a:rPr>
            <a:t>Tunjukan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secara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jelas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partisipan</a:t>
          </a:r>
          <a:r>
            <a:rPr lang="en-US" sz="1600" dirty="0">
              <a:latin typeface="Bahnschrift" pitchFamily="34" charset="0"/>
            </a:rPr>
            <a:t> (unit </a:t>
          </a:r>
          <a:r>
            <a:rPr lang="en-US" sz="1600" dirty="0" err="1">
              <a:latin typeface="Bahnschrift" pitchFamily="34" charset="0"/>
            </a:rPr>
            <a:t>analisis</a:t>
          </a:r>
          <a:r>
            <a:rPr lang="en-US" sz="1600" dirty="0">
              <a:latin typeface="Bahnschrift" pitchFamily="34" charset="0"/>
            </a:rPr>
            <a:t>)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lokasi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penelitian</a:t>
          </a:r>
          <a:endParaRPr lang="en-US" sz="1600" dirty="0">
            <a:latin typeface="Bahnschrift" pitchFamily="34" charset="0"/>
          </a:endParaRPr>
        </a:p>
      </dgm:t>
    </dgm:pt>
    <dgm:pt modelId="{D30FE22A-5D53-454C-9067-B8778D0B4869}" type="parTrans" cxnId="{31B36AD5-22F4-4E50-AB78-95EB62380059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FED4D347-CDEB-449C-A373-C950335F054C}" type="sibTrans" cxnId="{31B36AD5-22F4-4E50-AB78-95EB62380059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2F08395-4352-4FFA-8A5A-35F39ABDF9AF}" type="pres">
      <dgm:prSet presAssocID="{6FA4D779-3A86-4D07-A878-BECFD76A4D58}" presName="Name0" presStyleCnt="0">
        <dgm:presLayoutVars>
          <dgm:dir/>
          <dgm:resizeHandles val="exact"/>
        </dgm:presLayoutVars>
      </dgm:prSet>
      <dgm:spPr/>
    </dgm:pt>
    <dgm:pt modelId="{DC5D8C71-0E30-4F94-A67C-382E164D8F91}" type="pres">
      <dgm:prSet presAssocID="{1D4D5B8E-D6EF-4504-B162-907430E34B36}" presName="Name5" presStyleLbl="vennNode1" presStyleIdx="0" presStyleCnt="3">
        <dgm:presLayoutVars>
          <dgm:bulletEnabled val="1"/>
        </dgm:presLayoutVars>
      </dgm:prSet>
      <dgm:spPr/>
    </dgm:pt>
    <dgm:pt modelId="{A2A094A2-1979-42E0-B631-FF46BB9394C1}" type="pres">
      <dgm:prSet presAssocID="{19CD58B3-3711-4EC3-A016-EA3F62DACEF2}" presName="space" presStyleCnt="0"/>
      <dgm:spPr/>
    </dgm:pt>
    <dgm:pt modelId="{456C7B3C-D9CD-4073-9EDE-AA093C3D7A9A}" type="pres">
      <dgm:prSet presAssocID="{5D548623-C4FB-4DE0-84CA-1B02EED6C02C}" presName="Name5" presStyleLbl="vennNode1" presStyleIdx="1" presStyleCnt="3">
        <dgm:presLayoutVars>
          <dgm:bulletEnabled val="1"/>
        </dgm:presLayoutVars>
      </dgm:prSet>
      <dgm:spPr/>
    </dgm:pt>
    <dgm:pt modelId="{23C50725-E81B-48C9-8063-6C04BF6A6B26}" type="pres">
      <dgm:prSet presAssocID="{69DABA50-442D-4478-9AD0-E5AA703DB9BB}" presName="space" presStyleCnt="0"/>
      <dgm:spPr/>
    </dgm:pt>
    <dgm:pt modelId="{9269BB30-B751-4990-923C-AECFF0275EF9}" type="pres">
      <dgm:prSet presAssocID="{9C0BB43E-B7ED-4141-A5B5-7D8EDD06C557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30B3322-C648-430D-A8C6-286AC82E6F3D}" srcId="{6FA4D779-3A86-4D07-A878-BECFD76A4D58}" destId="{1D4D5B8E-D6EF-4504-B162-907430E34B36}" srcOrd="0" destOrd="0" parTransId="{A83B0304-15D5-45BB-9E30-B88BBF8E1E58}" sibTransId="{19CD58B3-3711-4EC3-A016-EA3F62DACEF2}"/>
    <dgm:cxn modelId="{D0DC7D61-B7C3-43F3-A752-3C925BC5D919}" type="presOf" srcId="{6FA4D779-3A86-4D07-A878-BECFD76A4D58}" destId="{42F08395-4352-4FFA-8A5A-35F39ABDF9AF}" srcOrd="0" destOrd="0" presId="urn:microsoft.com/office/officeart/2005/8/layout/venn3"/>
    <dgm:cxn modelId="{789BE694-F358-4D5A-A045-D1690567E3A3}" type="presOf" srcId="{9C0BB43E-B7ED-4141-A5B5-7D8EDD06C557}" destId="{9269BB30-B751-4990-923C-AECFF0275EF9}" srcOrd="0" destOrd="0" presId="urn:microsoft.com/office/officeart/2005/8/layout/venn3"/>
    <dgm:cxn modelId="{CD658AA7-3B11-4979-B079-BC74F6CC76EE}" type="presOf" srcId="{1D4D5B8E-D6EF-4504-B162-907430E34B36}" destId="{DC5D8C71-0E30-4F94-A67C-382E164D8F91}" srcOrd="0" destOrd="0" presId="urn:microsoft.com/office/officeart/2005/8/layout/venn3"/>
    <dgm:cxn modelId="{F64284AB-B6F4-48F4-9167-8B7DEF549C5D}" type="presOf" srcId="{5D548623-C4FB-4DE0-84CA-1B02EED6C02C}" destId="{456C7B3C-D9CD-4073-9EDE-AA093C3D7A9A}" srcOrd="0" destOrd="0" presId="urn:microsoft.com/office/officeart/2005/8/layout/venn3"/>
    <dgm:cxn modelId="{A0A332C8-8B41-4EE3-9CA7-1E43A616C8BD}" srcId="{6FA4D779-3A86-4D07-A878-BECFD76A4D58}" destId="{5D548623-C4FB-4DE0-84CA-1B02EED6C02C}" srcOrd="1" destOrd="0" parTransId="{4A884D7E-2063-4BA6-AEE7-690BB020B604}" sibTransId="{69DABA50-442D-4478-9AD0-E5AA703DB9BB}"/>
    <dgm:cxn modelId="{31B36AD5-22F4-4E50-AB78-95EB62380059}" srcId="{6FA4D779-3A86-4D07-A878-BECFD76A4D58}" destId="{9C0BB43E-B7ED-4141-A5B5-7D8EDD06C557}" srcOrd="2" destOrd="0" parTransId="{D30FE22A-5D53-454C-9067-B8778D0B4869}" sibTransId="{FED4D347-CDEB-449C-A373-C950335F054C}"/>
    <dgm:cxn modelId="{46D24D67-93C0-4FFA-A03C-AB716E195487}" type="presParOf" srcId="{42F08395-4352-4FFA-8A5A-35F39ABDF9AF}" destId="{DC5D8C71-0E30-4F94-A67C-382E164D8F91}" srcOrd="0" destOrd="0" presId="urn:microsoft.com/office/officeart/2005/8/layout/venn3"/>
    <dgm:cxn modelId="{35C8C414-9309-4993-90CD-40133DA008F6}" type="presParOf" srcId="{42F08395-4352-4FFA-8A5A-35F39ABDF9AF}" destId="{A2A094A2-1979-42E0-B631-FF46BB9394C1}" srcOrd="1" destOrd="0" presId="urn:microsoft.com/office/officeart/2005/8/layout/venn3"/>
    <dgm:cxn modelId="{4420CB20-AD21-46D8-A57F-AD7DB3B2D548}" type="presParOf" srcId="{42F08395-4352-4FFA-8A5A-35F39ABDF9AF}" destId="{456C7B3C-D9CD-4073-9EDE-AA093C3D7A9A}" srcOrd="2" destOrd="0" presId="urn:microsoft.com/office/officeart/2005/8/layout/venn3"/>
    <dgm:cxn modelId="{2111D93B-6446-4E0E-9C36-667D7448F03E}" type="presParOf" srcId="{42F08395-4352-4FFA-8A5A-35F39ABDF9AF}" destId="{23C50725-E81B-48C9-8063-6C04BF6A6B26}" srcOrd="3" destOrd="0" presId="urn:microsoft.com/office/officeart/2005/8/layout/venn3"/>
    <dgm:cxn modelId="{B5EE7693-FF15-4AD5-8058-FFBF38C43316}" type="presParOf" srcId="{42F08395-4352-4FFA-8A5A-35F39ABDF9AF}" destId="{9269BB30-B751-4990-923C-AECFF0275EF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6F76B-DB75-4D17-B7CE-977ACE011B60}">
      <dsp:nvSpPr>
        <dsp:cNvPr id="0" name=""/>
        <dsp:cNvSpPr/>
      </dsp:nvSpPr>
      <dsp:spPr>
        <a:xfrm>
          <a:off x="0" y="3363072"/>
          <a:ext cx="1567259" cy="220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28016" rIns="111463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Bahnschrift" pitchFamily="34" charset="0"/>
            </a:rPr>
            <a:t>Akan tetapi, penelitian komunikasi hadir dalam berbagai bentuk:</a:t>
          </a:r>
        </a:p>
      </dsp:txBody>
      <dsp:txXfrm>
        <a:off x="0" y="3363072"/>
        <a:ext cx="1567259" cy="2206539"/>
      </dsp:txXfrm>
    </dsp:sp>
    <dsp:sp modelId="{F32AF6E9-1A62-42AB-BAE2-0572BED2B9C0}">
      <dsp:nvSpPr>
        <dsp:cNvPr id="0" name=""/>
        <dsp:cNvSpPr/>
      </dsp:nvSpPr>
      <dsp:spPr>
        <a:xfrm>
          <a:off x="1567259" y="3363072"/>
          <a:ext cx="4701778" cy="220653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Bahnschrift" pitchFamily="34" charset="0"/>
            </a:rPr>
            <a:t>Artikel Jurnal/Artikel Konferensi Ilmiah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Bahnschrift" pitchFamily="34" charset="0"/>
            </a:rPr>
            <a:t>Buku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Bahnschrift" pitchFamily="34" charset="0"/>
            </a:rPr>
            <a:t>Laporan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Penelitian</a:t>
          </a:r>
          <a:endParaRPr lang="en-US" sz="1800" kern="1200" dirty="0">
            <a:latin typeface="Bahnschrift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Bahnschrift" pitchFamily="34" charset="0"/>
            </a:rPr>
            <a:t>Skripsi</a:t>
          </a:r>
          <a:r>
            <a:rPr lang="en-US" sz="1800" kern="1200" dirty="0">
              <a:latin typeface="Bahnschrift" pitchFamily="34" charset="0"/>
            </a:rPr>
            <a:t>/</a:t>
          </a:r>
          <a:r>
            <a:rPr lang="en-US" sz="1800" kern="1200" dirty="0" err="1">
              <a:latin typeface="Bahnschrift" pitchFamily="34" charset="0"/>
            </a:rPr>
            <a:t>Tesis</a:t>
          </a:r>
          <a:r>
            <a:rPr lang="en-US" sz="1800" kern="1200" dirty="0">
              <a:latin typeface="Bahnschrift" pitchFamily="34" charset="0"/>
            </a:rPr>
            <a:t>/</a:t>
          </a:r>
          <a:r>
            <a:rPr lang="en-US" sz="1800" kern="1200" dirty="0" err="1">
              <a:latin typeface="Bahnschrift" pitchFamily="34" charset="0"/>
            </a:rPr>
            <a:t>Disertasi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>
              <a:latin typeface="Bahnschrift" pitchFamily="34" charset="0"/>
              <a:sym typeface="Wingdings" panose="05000000000000000000" pitchFamily="2" charset="2"/>
            </a:rPr>
            <a:t>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Apa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perbedaannya</a:t>
          </a:r>
          <a:r>
            <a:rPr lang="en-US" sz="1800" kern="1200" dirty="0">
              <a:latin typeface="Bahnschrift" pitchFamily="34" charset="0"/>
            </a:rPr>
            <a:t>?</a:t>
          </a:r>
        </a:p>
      </dsp:txBody>
      <dsp:txXfrm>
        <a:off x="1567259" y="3363072"/>
        <a:ext cx="4701778" cy="2206539"/>
      </dsp:txXfrm>
    </dsp:sp>
    <dsp:sp modelId="{3FD14B64-CD7B-42DE-A5E5-6A002E4EF3C4}">
      <dsp:nvSpPr>
        <dsp:cNvPr id="0" name=""/>
        <dsp:cNvSpPr/>
      </dsp:nvSpPr>
      <dsp:spPr>
        <a:xfrm rot="10800000">
          <a:off x="0" y="2512"/>
          <a:ext cx="1567259" cy="33936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28016" rIns="111463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Bahnschrift" pitchFamily="34" charset="0"/>
            </a:rPr>
            <a:t>Definisi penelitian komunikasi telah kita bahas dalam pertemuan sebelumnya:</a:t>
          </a:r>
        </a:p>
      </dsp:txBody>
      <dsp:txXfrm rot="-10800000">
        <a:off x="0" y="2512"/>
        <a:ext cx="1567259" cy="2205877"/>
      </dsp:txXfrm>
    </dsp:sp>
    <dsp:sp modelId="{8072BC9B-256D-4622-8515-3AEDCA4181C0}">
      <dsp:nvSpPr>
        <dsp:cNvPr id="0" name=""/>
        <dsp:cNvSpPr/>
      </dsp:nvSpPr>
      <dsp:spPr>
        <a:xfrm>
          <a:off x="1567259" y="2512"/>
          <a:ext cx="4701778" cy="220587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Bahnschrift" pitchFamily="34" charset="0"/>
            </a:rPr>
            <a:t>Secara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sederhana</a:t>
          </a:r>
          <a:r>
            <a:rPr lang="en-US" sz="1800" kern="1200" dirty="0">
              <a:latin typeface="Bahnschrift" pitchFamily="34" charset="0"/>
            </a:rPr>
            <a:t>, </a:t>
          </a:r>
          <a:r>
            <a:rPr lang="en-US" sz="1800" kern="1200" dirty="0" err="1">
              <a:latin typeface="Bahnschrift" pitchFamily="34" charset="0"/>
            </a:rPr>
            <a:t>penelitian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komunikasi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berarti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kegiatan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mempelajari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secara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seksama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suatu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fenomena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komunikasi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dengan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mempergunakan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metode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yang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sz="1800" kern="1200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untuk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mendapatkan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pengetahuan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sz="1800" kern="1200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mengenai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fenomena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komunikasi</a:t>
          </a:r>
          <a:r>
            <a:rPr lang="en-US" sz="1800" kern="1200" dirty="0">
              <a:latin typeface="Bahnschrift" pitchFamily="34" charset="0"/>
            </a:rPr>
            <a:t> yang </a:t>
          </a:r>
          <a:r>
            <a:rPr lang="en-US" sz="1800" kern="1200" dirty="0" err="1">
              <a:latin typeface="Bahnschrift" pitchFamily="34" charset="0"/>
            </a:rPr>
            <a:t>diteliti</a:t>
          </a:r>
          <a:r>
            <a:rPr lang="en-US" sz="1800" kern="1200" dirty="0">
              <a:latin typeface="Bahnschrift" pitchFamily="34" charset="0"/>
            </a:rPr>
            <a:t>.</a:t>
          </a:r>
        </a:p>
      </dsp:txBody>
      <dsp:txXfrm>
        <a:off x="1567259" y="2512"/>
        <a:ext cx="4701778" cy="220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518F-F86B-4CB6-8B91-864A927534BA}">
      <dsp:nvSpPr>
        <dsp:cNvPr id="0" name=""/>
        <dsp:cNvSpPr/>
      </dsp:nvSpPr>
      <dsp:spPr>
        <a:xfrm>
          <a:off x="5953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Kuesioner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jika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survei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mengumpulkan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data) </a:t>
          </a:r>
        </a:p>
      </dsp:txBody>
      <dsp:txXfrm>
        <a:off x="39904" y="2270281"/>
        <a:ext cx="1777566" cy="1091283"/>
      </dsp:txXfrm>
    </dsp:sp>
    <dsp:sp modelId="{B6C2407C-69CD-4898-A7B4-9CFCEFC6A519}">
      <dsp:nvSpPr>
        <dsp:cNvPr id="0" name=""/>
        <dsp:cNvSpPr/>
      </dsp:nvSpPr>
      <dsp:spPr>
        <a:xfrm>
          <a:off x="2035968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2035968" y="2678620"/>
        <a:ext cx="273867" cy="274606"/>
      </dsp:txXfrm>
    </dsp:sp>
    <dsp:sp modelId="{5AD2324A-4A1F-440C-BC53-727D83DDE696}">
      <dsp:nvSpPr>
        <dsp:cNvPr id="0" name=""/>
        <dsp:cNvSpPr/>
      </dsp:nvSpPr>
      <dsp:spPr>
        <a:xfrm>
          <a:off x="2589609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503045"/>
            <a:satOff val="-213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Hasil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output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pengolahan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data</a:t>
          </a:r>
        </a:p>
      </dsp:txBody>
      <dsp:txXfrm>
        <a:off x="2623560" y="2270281"/>
        <a:ext cx="1777566" cy="1091283"/>
      </dsp:txXfrm>
    </dsp:sp>
    <dsp:sp modelId="{A843E5C7-2489-4C83-B05B-3513CEF78387}">
      <dsp:nvSpPr>
        <dsp:cNvPr id="0" name=""/>
        <dsp:cNvSpPr/>
      </dsp:nvSpPr>
      <dsp:spPr>
        <a:xfrm>
          <a:off x="4619625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70726"/>
            <a:satOff val="-2850"/>
            <a:lumOff val="-2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4619625" y="2678620"/>
        <a:ext cx="273867" cy="274606"/>
      </dsp:txXfrm>
    </dsp:sp>
    <dsp:sp modelId="{FBCE44A2-806F-4BD5-9CFC-8090AD34D299}">
      <dsp:nvSpPr>
        <dsp:cNvPr id="0" name=""/>
        <dsp:cNvSpPr/>
      </dsp:nvSpPr>
      <dsp:spPr>
        <a:xfrm>
          <a:off x="5173265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1006089"/>
            <a:satOff val="-4274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Gambar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tabel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desain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, flowchart,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lain-lain </a:t>
          </a:r>
        </a:p>
      </dsp:txBody>
      <dsp:txXfrm>
        <a:off x="5207216" y="2270281"/>
        <a:ext cx="1777566" cy="1091283"/>
      </dsp:txXfrm>
    </dsp:sp>
    <dsp:sp modelId="{417C8006-E2E1-41A8-99F0-D6C5F9D25C77}">
      <dsp:nvSpPr>
        <dsp:cNvPr id="0" name=""/>
        <dsp:cNvSpPr/>
      </dsp:nvSpPr>
      <dsp:spPr>
        <a:xfrm>
          <a:off x="7203281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341452"/>
            <a:satOff val="-5699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7203281" y="2678620"/>
        <a:ext cx="273867" cy="274606"/>
      </dsp:txXfrm>
    </dsp:sp>
    <dsp:sp modelId="{467F49A5-953A-4F95-BA90-DE9A3C654118}">
      <dsp:nvSpPr>
        <dsp:cNvPr id="0" name=""/>
        <dsp:cNvSpPr/>
      </dsp:nvSpPr>
      <dsp:spPr>
        <a:xfrm>
          <a:off x="7756921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1509134"/>
            <a:satOff val="-641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Surat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keterangan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perusahaan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tempat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kegiatan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2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>
              <a:solidFill>
                <a:schemeClr val="tx1"/>
              </a:solidFill>
              <a:latin typeface="Bahnschrift" pitchFamily="34" charset="0"/>
            </a:rPr>
            <a:t>dilakukan</a:t>
          </a:r>
          <a:endParaRPr lang="en-US" sz="12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7790872" y="2270281"/>
        <a:ext cx="1777566" cy="1091283"/>
      </dsp:txXfrm>
    </dsp:sp>
    <dsp:sp modelId="{809DEAAB-6B6A-44CD-9216-00B66FACABC1}">
      <dsp:nvSpPr>
        <dsp:cNvPr id="0" name=""/>
        <dsp:cNvSpPr/>
      </dsp:nvSpPr>
      <dsp:spPr>
        <a:xfrm>
          <a:off x="9786937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012178"/>
            <a:satOff val="-8549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9786937" y="2678620"/>
        <a:ext cx="273867" cy="274606"/>
      </dsp:txXfrm>
    </dsp:sp>
    <dsp:sp modelId="{67D7F79D-70C7-4A97-8CC6-FD97B73A4C44}">
      <dsp:nvSpPr>
        <dsp:cNvPr id="0" name=""/>
        <dsp:cNvSpPr/>
      </dsp:nvSpPr>
      <dsp:spPr>
        <a:xfrm>
          <a:off x="10340578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2012178"/>
            <a:satOff val="-8549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Bahnschrift" pitchFamily="34" charset="0"/>
            </a:rPr>
            <a:t>Dokumen-dokumen yang dapat mendukung laporan skripsi  (lembar bimbingan, surat izin melakukan penelitian dari program studi, dsb)</a:t>
          </a:r>
        </a:p>
      </dsp:txBody>
      <dsp:txXfrm>
        <a:off x="10374529" y="2270281"/>
        <a:ext cx="1777566" cy="1091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0EE29-6E3E-4900-BB49-D5DC6D47A7B8}">
      <dsp:nvSpPr>
        <dsp:cNvPr id="0" name=""/>
        <dsp:cNvSpPr/>
      </dsp:nvSpPr>
      <dsp:spPr>
        <a:xfrm>
          <a:off x="6450" y="0"/>
          <a:ext cx="2608395" cy="22444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Permasalahan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kern="1200" dirty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adalah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jantung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penelitian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72187" y="65737"/>
        <a:ext cx="2476921" cy="2112961"/>
      </dsp:txXfrm>
    </dsp:sp>
    <dsp:sp modelId="{9A58417F-4705-43FC-B76C-D7957050547F}">
      <dsp:nvSpPr>
        <dsp:cNvPr id="0" name=""/>
        <dsp:cNvSpPr/>
      </dsp:nvSpPr>
      <dsp:spPr>
        <a:xfrm>
          <a:off x="3053056" y="0"/>
          <a:ext cx="2608395" cy="224443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baik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selalu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dimulai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perumusan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kern="1200" dirty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yang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baik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118793" y="65737"/>
        <a:ext cx="2476921" cy="2112961"/>
      </dsp:txXfrm>
    </dsp:sp>
    <dsp:sp modelId="{05A98A29-E5B1-4E75-A7B9-082DED0DEA11}">
      <dsp:nvSpPr>
        <dsp:cNvPr id="0" name=""/>
        <dsp:cNvSpPr/>
      </dsp:nvSpPr>
      <dsp:spPr>
        <a:xfrm>
          <a:off x="6099662" y="0"/>
          <a:ext cx="2608395" cy="224443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  <a:latin typeface="Bahnschrift" pitchFamily="34" charset="0"/>
            </a:rPr>
            <a:t>Fenomena sosial yang layak diteliti, tidak cukup menarik dan unik saja, tetapi harus mengandung masalah yang signifikan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6165399" y="65737"/>
        <a:ext cx="2476921" cy="2112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903C-B5A0-4325-BAA3-58DFFA9BC2AC}">
      <dsp:nvSpPr>
        <dsp:cNvPr id="0" name=""/>
        <dsp:cNvSpPr/>
      </dsp:nvSpPr>
      <dsp:spPr>
        <a:xfrm>
          <a:off x="4743" y="942109"/>
          <a:ext cx="1405527" cy="2078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>
              <a:solidFill>
                <a:schemeClr val="tx1"/>
              </a:solidFill>
            </a:rPr>
            <a:t>Cari data dan fakta mengenai fenomena penelitian yang diangkat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909" y="983275"/>
        <a:ext cx="1323195" cy="1995853"/>
      </dsp:txXfrm>
    </dsp:sp>
    <dsp:sp modelId="{BD3EAA18-CFDD-4456-86D7-719E2AE79204}">
      <dsp:nvSpPr>
        <dsp:cNvPr id="0" name=""/>
        <dsp:cNvSpPr/>
      </dsp:nvSpPr>
      <dsp:spPr>
        <a:xfrm>
          <a:off x="1761653" y="942109"/>
          <a:ext cx="1405527" cy="2345242"/>
        </a:xfrm>
        <a:prstGeom prst="roundRect">
          <a:avLst>
            <a:gd name="adj" fmla="val 10000"/>
          </a:avLst>
        </a:prstGeom>
        <a:solidFill>
          <a:schemeClr val="accent3">
            <a:hueOff val="1065669"/>
            <a:satOff val="932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 err="1">
              <a:solidFill>
                <a:schemeClr val="tx1"/>
              </a:solidFill>
            </a:rPr>
            <a:t>Buat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gambaran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1" kern="1200" baseline="0" dirty="0" err="1">
              <a:solidFill>
                <a:schemeClr val="tx1"/>
              </a:solidFill>
            </a:rPr>
            <a:t>alur</a:t>
          </a:r>
          <a:r>
            <a:rPr lang="en-US" sz="1400" b="1" kern="1200" baseline="0" dirty="0">
              <a:solidFill>
                <a:schemeClr val="tx1"/>
              </a:solidFill>
            </a:rPr>
            <a:t> </a:t>
          </a:r>
          <a:r>
            <a:rPr lang="en-US" sz="1400" b="1" kern="1200" baseline="0" dirty="0" err="1">
              <a:solidFill>
                <a:schemeClr val="tx1"/>
              </a:solidFill>
            </a:rPr>
            <a:t>kerangka</a:t>
          </a:r>
          <a:r>
            <a:rPr lang="en-US" sz="1400" b="1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latar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belakang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masalah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02819" y="983275"/>
        <a:ext cx="1323195" cy="2262910"/>
      </dsp:txXfrm>
    </dsp:sp>
    <dsp:sp modelId="{F816A0C6-4248-4E51-A0E4-4BE9405580A3}">
      <dsp:nvSpPr>
        <dsp:cNvPr id="0" name=""/>
        <dsp:cNvSpPr/>
      </dsp:nvSpPr>
      <dsp:spPr>
        <a:xfrm>
          <a:off x="3518562" y="942109"/>
          <a:ext cx="1405527" cy="2667719"/>
        </a:xfrm>
        <a:prstGeom prst="roundRect">
          <a:avLst>
            <a:gd name="adj" fmla="val 10000"/>
          </a:avLst>
        </a:prstGeom>
        <a:solidFill>
          <a:schemeClr val="accent3">
            <a:hueOff val="2131338"/>
            <a:satOff val="1863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 err="1">
              <a:solidFill>
                <a:schemeClr val="tx1"/>
              </a:solidFill>
            </a:rPr>
            <a:t>Menyusun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Latar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Belakang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masalah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secara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sistematis</a:t>
          </a:r>
          <a:r>
            <a:rPr lang="en-US" sz="1400" b="0" kern="1200" baseline="0" dirty="0">
              <a:solidFill>
                <a:schemeClr val="tx1"/>
              </a:solidFill>
            </a:rPr>
            <a:t>, </a:t>
          </a:r>
          <a:r>
            <a:rPr lang="en-US" sz="1400" b="0" kern="1200" baseline="0" dirty="0" err="1">
              <a:solidFill>
                <a:schemeClr val="tx1"/>
              </a:solidFill>
            </a:rPr>
            <a:t>dari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umum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ke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khusus</a:t>
          </a:r>
          <a:r>
            <a:rPr lang="en-US" sz="1400" b="0" kern="1200" baseline="0" dirty="0">
              <a:solidFill>
                <a:schemeClr val="tx1"/>
              </a:solidFill>
            </a:rPr>
            <a:t> (</a:t>
          </a:r>
          <a:r>
            <a:rPr lang="en-US" sz="1400" b="0" kern="1200" baseline="0" dirty="0" err="1">
              <a:solidFill>
                <a:schemeClr val="tx1"/>
              </a:solidFill>
            </a:rPr>
            <a:t>segitiga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terbalik</a:t>
          </a:r>
          <a:r>
            <a:rPr lang="en-US" sz="1400" b="0" kern="1200" baseline="0" dirty="0">
              <a:solidFill>
                <a:schemeClr val="tx1"/>
              </a:solidFill>
            </a:rPr>
            <a:t>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59728" y="983275"/>
        <a:ext cx="1323195" cy="2585387"/>
      </dsp:txXfrm>
    </dsp:sp>
    <dsp:sp modelId="{2640C8EE-4FE1-428F-8978-3955E3BBEE30}">
      <dsp:nvSpPr>
        <dsp:cNvPr id="0" name=""/>
        <dsp:cNvSpPr/>
      </dsp:nvSpPr>
      <dsp:spPr>
        <a:xfrm>
          <a:off x="5275472" y="942109"/>
          <a:ext cx="1405527" cy="2299857"/>
        </a:xfrm>
        <a:prstGeom prst="roundRect">
          <a:avLst>
            <a:gd name="adj" fmla="val 10000"/>
          </a:avLst>
        </a:prstGeom>
        <a:solidFill>
          <a:schemeClr val="accent3">
            <a:hueOff val="3197007"/>
            <a:satOff val="2795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 err="1">
              <a:solidFill>
                <a:schemeClr val="tx1"/>
              </a:solidFill>
            </a:rPr>
            <a:t>Lengkapi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setiap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penggambaran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fenomena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dengan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fakta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dan</a:t>
          </a:r>
          <a:r>
            <a:rPr lang="en-US" sz="1400" b="0" kern="1200" baseline="0" dirty="0">
              <a:solidFill>
                <a:schemeClr val="tx1"/>
              </a:solidFill>
            </a:rPr>
            <a:t> data yang </a:t>
          </a:r>
          <a:r>
            <a:rPr lang="en-US" sz="1400" b="0" kern="1200" baseline="0" dirty="0" err="1">
              <a:solidFill>
                <a:schemeClr val="tx1"/>
              </a:solidFill>
            </a:rPr>
            <a:t>ditemukan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316638" y="983275"/>
        <a:ext cx="1323195" cy="2217525"/>
      </dsp:txXfrm>
    </dsp:sp>
    <dsp:sp modelId="{F68F7D7A-EAFD-4AD0-A4CF-71C75DB3E634}">
      <dsp:nvSpPr>
        <dsp:cNvPr id="0" name=""/>
        <dsp:cNvSpPr/>
      </dsp:nvSpPr>
      <dsp:spPr>
        <a:xfrm>
          <a:off x="7032381" y="942109"/>
          <a:ext cx="1405527" cy="3047999"/>
        </a:xfrm>
        <a:prstGeom prst="roundRect">
          <a:avLst>
            <a:gd name="adj" fmla="val 10000"/>
          </a:avLst>
        </a:prstGeom>
        <a:solidFill>
          <a:schemeClr val="accent3">
            <a:hueOff val="4262676"/>
            <a:satOff val="3727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 err="1">
              <a:solidFill>
                <a:schemeClr val="tx1"/>
              </a:solidFill>
            </a:rPr>
            <a:t>Parafrase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setiap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paragraf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sehingga</a:t>
          </a:r>
          <a:r>
            <a:rPr lang="en-US" sz="1400" b="0" kern="1200" baseline="0" dirty="0">
              <a:solidFill>
                <a:schemeClr val="tx1"/>
              </a:solidFill>
            </a:rPr>
            <a:t> data </a:t>
          </a:r>
          <a:r>
            <a:rPr lang="en-US" sz="1400" b="0" kern="1200" baseline="0" dirty="0" err="1">
              <a:solidFill>
                <a:schemeClr val="tx1"/>
              </a:solidFill>
            </a:rPr>
            <a:t>dan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fakta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bukan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menjadi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suatu</a:t>
          </a:r>
          <a:r>
            <a:rPr lang="en-US" sz="1400" b="0" kern="1200" baseline="0" dirty="0">
              <a:solidFill>
                <a:schemeClr val="tx1"/>
              </a:solidFill>
            </a:rPr>
            <a:t> yang </a:t>
          </a:r>
          <a:r>
            <a:rPr lang="en-US" sz="1400" b="0" kern="1200" baseline="0" dirty="0" err="1">
              <a:solidFill>
                <a:schemeClr val="tx1"/>
              </a:solidFill>
            </a:rPr>
            <a:t>terpisah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dengan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alur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latar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belakang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masalah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penelitian</a:t>
          </a:r>
          <a:r>
            <a:rPr lang="en-US" sz="1400" b="0" kern="1200" baseline="0" dirty="0">
              <a:solidFill>
                <a:schemeClr val="tx1"/>
              </a:solidFill>
            </a:rPr>
            <a:t>, </a:t>
          </a:r>
          <a:r>
            <a:rPr lang="en-US" sz="1400" b="0" kern="1200" baseline="0" dirty="0" err="1">
              <a:solidFill>
                <a:schemeClr val="tx1"/>
              </a:solidFill>
            </a:rPr>
            <a:t>namun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menjadi</a:t>
          </a:r>
          <a:r>
            <a:rPr lang="en-US" sz="1400" b="0" kern="1200" baseline="0" dirty="0">
              <a:solidFill>
                <a:schemeClr val="tx1"/>
              </a:solidFill>
            </a:rPr>
            <a:t> data </a:t>
          </a:r>
          <a:r>
            <a:rPr lang="en-US" sz="1400" b="0" kern="1200" baseline="0" dirty="0" err="1">
              <a:solidFill>
                <a:schemeClr val="tx1"/>
              </a:solidFill>
            </a:rPr>
            <a:t>pendukung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utama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dari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setiap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paragraf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tersebut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073547" y="983275"/>
        <a:ext cx="1323195" cy="2965667"/>
      </dsp:txXfrm>
    </dsp:sp>
    <dsp:sp modelId="{DD8E21AB-89CD-4835-B779-DEE5DBF9946F}">
      <dsp:nvSpPr>
        <dsp:cNvPr id="0" name=""/>
        <dsp:cNvSpPr/>
      </dsp:nvSpPr>
      <dsp:spPr>
        <a:xfrm>
          <a:off x="8789291" y="942109"/>
          <a:ext cx="1405527" cy="2317532"/>
        </a:xfrm>
        <a:prstGeom prst="roundRect">
          <a:avLst>
            <a:gd name="adj" fmla="val 10000"/>
          </a:avLst>
        </a:prstGeom>
        <a:solidFill>
          <a:schemeClr val="accent3">
            <a:hueOff val="5328344"/>
            <a:satOff val="4658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 err="1">
              <a:solidFill>
                <a:schemeClr val="tx1"/>
              </a:solidFill>
            </a:rPr>
            <a:t>Tonjolkan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mengenai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kenapa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fenomena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tersebut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layak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untuk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diangkat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menjadi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penelitian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830457" y="983275"/>
        <a:ext cx="1323195" cy="2235200"/>
      </dsp:txXfrm>
    </dsp:sp>
    <dsp:sp modelId="{08D8A021-B5A5-47DC-BA0E-C07365FE77B7}">
      <dsp:nvSpPr>
        <dsp:cNvPr id="0" name=""/>
        <dsp:cNvSpPr/>
      </dsp:nvSpPr>
      <dsp:spPr>
        <a:xfrm>
          <a:off x="10546200" y="942109"/>
          <a:ext cx="1405527" cy="1236878"/>
        </a:xfrm>
        <a:prstGeom prst="roundRect">
          <a:avLst>
            <a:gd name="adj" fmla="val 10000"/>
          </a:avLst>
        </a:prstGeom>
        <a:solidFill>
          <a:schemeClr val="accent3">
            <a:hueOff val="6394014"/>
            <a:satOff val="559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 err="1">
              <a:solidFill>
                <a:schemeClr val="tx1"/>
              </a:solidFill>
            </a:rPr>
            <a:t>Tambahkan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penelitian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 err="1">
              <a:solidFill>
                <a:schemeClr val="tx1"/>
              </a:solidFill>
            </a:rPr>
            <a:t>terdahulu</a:t>
          </a:r>
          <a:r>
            <a:rPr lang="en-US" sz="1400" b="0" kern="1200" baseline="0" dirty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0582427" y="978336"/>
        <a:ext cx="1333073" cy="1164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C607-B4E3-4F9F-85D4-9DCC32C2FD0E}">
      <dsp:nvSpPr>
        <dsp:cNvPr id="0" name=""/>
        <dsp:cNvSpPr/>
      </dsp:nvSpPr>
      <dsp:spPr>
        <a:xfrm rot="10800000">
          <a:off x="0" y="0"/>
          <a:ext cx="4942194" cy="1083733"/>
        </a:xfrm>
        <a:prstGeom prst="trapezoid">
          <a:avLst>
            <a:gd name="adj" fmla="val 456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Komunikasi</a:t>
          </a:r>
          <a:r>
            <a:rPr lang="en-US" sz="1400" kern="1200" dirty="0"/>
            <a:t> interpersonal</a:t>
          </a:r>
        </a:p>
      </dsp:txBody>
      <dsp:txXfrm rot="-10800000">
        <a:off x="864883" y="0"/>
        <a:ext cx="3212426" cy="1083733"/>
      </dsp:txXfrm>
    </dsp:sp>
    <dsp:sp modelId="{614C8913-CC5C-4155-800D-93FA7D1B0315}">
      <dsp:nvSpPr>
        <dsp:cNvPr id="0" name=""/>
        <dsp:cNvSpPr/>
      </dsp:nvSpPr>
      <dsp:spPr>
        <a:xfrm rot="10800000">
          <a:off x="494219" y="1083733"/>
          <a:ext cx="3953755" cy="1083733"/>
        </a:xfrm>
        <a:prstGeom prst="trapezoid">
          <a:avLst>
            <a:gd name="adj" fmla="val 45603"/>
          </a:avLst>
        </a:prstGeom>
        <a:solidFill>
          <a:schemeClr val="accent3">
            <a:hueOff val="1598503"/>
            <a:satOff val="139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Komunikasi</a:t>
          </a:r>
          <a:r>
            <a:rPr lang="en-US" sz="1400" kern="1200" dirty="0"/>
            <a:t> </a:t>
          </a:r>
          <a:r>
            <a:rPr lang="en-US" sz="1400" kern="1200" dirty="0" err="1"/>
            <a:t>keluarga</a:t>
          </a:r>
          <a:endParaRPr lang="en-US" sz="1400" kern="1200" dirty="0"/>
        </a:p>
      </dsp:txBody>
      <dsp:txXfrm rot="-10800000">
        <a:off x="1186126" y="1083733"/>
        <a:ext cx="2569940" cy="1083733"/>
      </dsp:txXfrm>
    </dsp:sp>
    <dsp:sp modelId="{2E1393D4-17E3-4CB8-A4C5-C5947E51C86A}">
      <dsp:nvSpPr>
        <dsp:cNvPr id="0" name=""/>
        <dsp:cNvSpPr/>
      </dsp:nvSpPr>
      <dsp:spPr>
        <a:xfrm rot="10800000">
          <a:off x="988438" y="2167466"/>
          <a:ext cx="2965316" cy="1083733"/>
        </a:xfrm>
        <a:prstGeom prst="trapezoid">
          <a:avLst>
            <a:gd name="adj" fmla="val 45603"/>
          </a:avLst>
        </a:prstGeom>
        <a:solidFill>
          <a:schemeClr val="accent3">
            <a:hueOff val="3197007"/>
            <a:satOff val="2795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Komunikasi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konflik</a:t>
          </a:r>
          <a:r>
            <a:rPr lang="en-US" sz="1400" kern="1200" dirty="0"/>
            <a:t> </a:t>
          </a:r>
          <a:r>
            <a:rPr lang="en-US" sz="1400" kern="1200" dirty="0" err="1"/>
            <a:t>keluarga</a:t>
          </a:r>
          <a:endParaRPr lang="en-US" sz="1400" kern="1200" dirty="0"/>
        </a:p>
      </dsp:txBody>
      <dsp:txXfrm rot="-10800000">
        <a:off x="1507369" y="2167466"/>
        <a:ext cx="1927455" cy="1083733"/>
      </dsp:txXfrm>
    </dsp:sp>
    <dsp:sp modelId="{B725A2FC-FCAD-41F5-AA72-8F1C196CE7DA}">
      <dsp:nvSpPr>
        <dsp:cNvPr id="0" name=""/>
        <dsp:cNvSpPr/>
      </dsp:nvSpPr>
      <dsp:spPr>
        <a:xfrm rot="10800000">
          <a:off x="1482658" y="3251200"/>
          <a:ext cx="1976877" cy="1083733"/>
        </a:xfrm>
        <a:prstGeom prst="trapezoid">
          <a:avLst>
            <a:gd name="adj" fmla="val 45603"/>
          </a:avLst>
        </a:prstGeom>
        <a:solidFill>
          <a:schemeClr val="accent3">
            <a:hueOff val="4795510"/>
            <a:satOff val="4192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Komunikasi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KDRT</a:t>
          </a:r>
        </a:p>
      </dsp:txBody>
      <dsp:txXfrm rot="-10800000">
        <a:off x="1828611" y="3251200"/>
        <a:ext cx="1284970" cy="1083733"/>
      </dsp:txXfrm>
    </dsp:sp>
    <dsp:sp modelId="{8C70FD55-EF0B-4410-9DC7-4394FA37F957}">
      <dsp:nvSpPr>
        <dsp:cNvPr id="0" name=""/>
        <dsp:cNvSpPr/>
      </dsp:nvSpPr>
      <dsp:spPr>
        <a:xfrm rot="10800000">
          <a:off x="1976877" y="4334933"/>
          <a:ext cx="988438" cy="1083733"/>
        </a:xfrm>
        <a:prstGeom prst="trapezoid">
          <a:avLst>
            <a:gd name="adj" fmla="val 50000"/>
          </a:avLst>
        </a:prstGeom>
        <a:solidFill>
          <a:schemeClr val="accent3">
            <a:hueOff val="6394014"/>
            <a:satOff val="559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Perilaku</a:t>
          </a:r>
          <a:r>
            <a:rPr lang="en-US" sz="1200" kern="1200" dirty="0"/>
            <a:t>, </a:t>
          </a:r>
          <a:r>
            <a:rPr lang="en-US" sz="1200" kern="1200" dirty="0" err="1"/>
            <a:t>pesan</a:t>
          </a:r>
          <a:r>
            <a:rPr lang="en-US" sz="1200" kern="1200" dirty="0"/>
            <a:t>, </a:t>
          </a:r>
          <a:r>
            <a:rPr lang="en-US" sz="1200" kern="1200" dirty="0" err="1"/>
            <a:t>kondisi</a:t>
          </a:r>
          <a:r>
            <a:rPr lang="en-US" sz="1200" kern="1200" dirty="0"/>
            <a:t> </a:t>
          </a: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pemicu</a:t>
          </a:r>
          <a:r>
            <a:rPr lang="en-US" sz="1200" kern="1200" dirty="0"/>
            <a:t> </a:t>
          </a:r>
          <a:r>
            <a:rPr lang="en-US" sz="1200" kern="1200" dirty="0" err="1"/>
            <a:t>dan</a:t>
          </a:r>
          <a:r>
            <a:rPr lang="en-US" sz="1200" kern="1200" dirty="0"/>
            <a:t> </a:t>
          </a:r>
          <a:r>
            <a:rPr lang="en-US" sz="1200" kern="1200" dirty="0" err="1"/>
            <a:t>pencegah</a:t>
          </a:r>
          <a:r>
            <a:rPr lang="en-US" sz="1200" kern="1200" dirty="0"/>
            <a:t> KDRT </a:t>
          </a:r>
        </a:p>
      </dsp:txBody>
      <dsp:txXfrm rot="-10800000">
        <a:off x="1976877" y="4334933"/>
        <a:ext cx="988438" cy="1083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225BF-9BE5-468A-9A43-03295828367A}">
      <dsp:nvSpPr>
        <dsp:cNvPr id="0" name=""/>
        <dsp:cNvSpPr/>
      </dsp:nvSpPr>
      <dsp:spPr>
        <a:xfrm>
          <a:off x="2244445" y="0"/>
          <a:ext cx="5666491" cy="45720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885C-95D5-4AD8-84F2-9DF3FA3E184E}">
      <dsp:nvSpPr>
        <dsp:cNvPr id="0" name=""/>
        <dsp:cNvSpPr/>
      </dsp:nvSpPr>
      <dsp:spPr>
        <a:xfrm>
          <a:off x="3226031" y="434340"/>
          <a:ext cx="1783080" cy="1783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>
              <a:solidFill>
                <a:schemeClr val="tx1"/>
              </a:solidFill>
              <a:latin typeface="Bahnschrift" pitchFamily="34" charset="0"/>
            </a:rPr>
            <a:t>Menemukan fenomena sosial yang unik, menarik, dan mengandung masalah.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3313074" y="521383"/>
        <a:ext cx="1608994" cy="1608994"/>
      </dsp:txXfrm>
    </dsp:sp>
    <dsp:sp modelId="{8605F5BC-B7A8-4AF3-848C-352CE8A57875}">
      <dsp:nvSpPr>
        <dsp:cNvPr id="0" name=""/>
        <dsp:cNvSpPr/>
      </dsp:nvSpPr>
      <dsp:spPr>
        <a:xfrm>
          <a:off x="5146271" y="434340"/>
          <a:ext cx="1783080" cy="1783080"/>
        </a:xfrm>
        <a:prstGeom prst="roundRect">
          <a:avLst/>
        </a:prstGeom>
        <a:solidFill>
          <a:schemeClr val="accent3">
            <a:hueOff val="2131338"/>
            <a:satOff val="1863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Bahnschrift" pitchFamily="34" charset="0"/>
            </a:rPr>
            <a:t>Menjelaskan argumen mengapa hal tersebut </a:t>
          </a:r>
          <a:r>
            <a:rPr lang="id-ID" sz="1400" kern="1200">
              <a:solidFill>
                <a:schemeClr val="tx1"/>
              </a:solidFill>
              <a:latin typeface="Bahnschrift" pitchFamily="34" charset="0"/>
            </a:rPr>
            <a:t>dianggap sebagai </a:t>
          </a:r>
          <a:r>
            <a:rPr lang="en-US" sz="1400" kern="1200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id-ID" sz="1400" kern="120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5233314" y="521383"/>
        <a:ext cx="1608994" cy="1608994"/>
      </dsp:txXfrm>
    </dsp:sp>
    <dsp:sp modelId="{22ED008C-0F35-4886-BE21-6298A71D6183}">
      <dsp:nvSpPr>
        <dsp:cNvPr id="0" name=""/>
        <dsp:cNvSpPr/>
      </dsp:nvSpPr>
      <dsp:spPr>
        <a:xfrm>
          <a:off x="3226031" y="2354580"/>
          <a:ext cx="1783080" cy="1783080"/>
        </a:xfrm>
        <a:prstGeom prst="roundRect">
          <a:avLst/>
        </a:prstGeom>
        <a:solidFill>
          <a:schemeClr val="accent3">
            <a:hueOff val="4262676"/>
            <a:satOff val="3727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Bahnschrift" pitchFamily="34" charset="0"/>
            </a:rPr>
            <a:t>Merumuskan pertanyaan-pertanyaan yang berhubungan dengan masalah tersebut</a:t>
          </a:r>
          <a:r>
            <a:rPr lang="id-ID" sz="1400" kern="120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3313074" y="2441623"/>
        <a:ext cx="1608994" cy="1608994"/>
      </dsp:txXfrm>
    </dsp:sp>
    <dsp:sp modelId="{26580213-DD7F-443F-A9EC-B48502F5DF80}">
      <dsp:nvSpPr>
        <dsp:cNvPr id="0" name=""/>
        <dsp:cNvSpPr/>
      </dsp:nvSpPr>
      <dsp:spPr>
        <a:xfrm>
          <a:off x="5146271" y="2354580"/>
          <a:ext cx="1783080" cy="1783080"/>
        </a:xfrm>
        <a:prstGeom prst="roundRect">
          <a:avLst/>
        </a:prstGeom>
        <a:solidFill>
          <a:schemeClr val="accent3">
            <a:hueOff val="6394014"/>
            <a:satOff val="559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>
              <a:solidFill>
                <a:schemeClr val="tx1"/>
              </a:solidFill>
              <a:latin typeface="Bahnschrift" pitchFamily="34" charset="0"/>
            </a:rPr>
            <a:t>Memilih satu atau lebih pertanyaan-pertanyaan yang dianggap penting untuk dijawab melalui penelitian yang hendak dilaksanakan.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5233314" y="2441623"/>
        <a:ext cx="1608994" cy="1608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8C71-0E30-4F94-A67C-382E164D8F91}">
      <dsp:nvSpPr>
        <dsp:cNvPr id="0" name=""/>
        <dsp:cNvSpPr/>
      </dsp:nvSpPr>
      <dsp:spPr>
        <a:xfrm>
          <a:off x="470490" y="848"/>
          <a:ext cx="3170992" cy="31709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510" tIns="20320" rIns="17451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Tunjukkan variabel bebas, variabel terikat dan variabel-variabel lainnya</a:t>
          </a:r>
        </a:p>
      </dsp:txBody>
      <dsp:txXfrm>
        <a:off x="934871" y="465229"/>
        <a:ext cx="2242230" cy="2242230"/>
      </dsp:txXfrm>
    </dsp:sp>
    <dsp:sp modelId="{456C7B3C-D9CD-4073-9EDE-AA093C3D7A9A}">
      <dsp:nvSpPr>
        <dsp:cNvPr id="0" name=""/>
        <dsp:cNvSpPr/>
      </dsp:nvSpPr>
      <dsp:spPr>
        <a:xfrm>
          <a:off x="3007285" y="848"/>
          <a:ext cx="3170992" cy="3170992"/>
        </a:xfrm>
        <a:prstGeom prst="ellipse">
          <a:avLst/>
        </a:prstGeom>
        <a:solidFill>
          <a:schemeClr val="accent2">
            <a:alpha val="50000"/>
            <a:hueOff val="-2190918"/>
            <a:satOff val="148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510" tIns="20320" rIns="17451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Bahnschrift" pitchFamily="34" charset="0"/>
            </a:rPr>
            <a:t>Gunakan</a:t>
          </a:r>
          <a:r>
            <a:rPr lang="en-US" sz="1600" kern="1200" dirty="0">
              <a:latin typeface="Bahnschrift" pitchFamily="34" charset="0"/>
            </a:rPr>
            <a:t> kata-kata yang </a:t>
          </a:r>
          <a:r>
            <a:rPr lang="en-US" sz="1600" kern="1200" dirty="0" err="1">
              <a:latin typeface="Bahnschrift" pitchFamily="34" charset="0"/>
            </a:rPr>
            <a:t>dapat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menghubungkan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variabel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bebas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terikat</a:t>
          </a:r>
          <a:endParaRPr lang="en-US" sz="1600" kern="1200" dirty="0">
            <a:latin typeface="Bahnschrift" pitchFamily="34" charset="0"/>
          </a:endParaRPr>
        </a:p>
      </dsp:txBody>
      <dsp:txXfrm>
        <a:off x="3471666" y="465229"/>
        <a:ext cx="2242230" cy="2242230"/>
      </dsp:txXfrm>
    </dsp:sp>
    <dsp:sp modelId="{9269BB30-B751-4990-923C-AECFF0275EF9}">
      <dsp:nvSpPr>
        <dsp:cNvPr id="0" name=""/>
        <dsp:cNvSpPr/>
      </dsp:nvSpPr>
      <dsp:spPr>
        <a:xfrm>
          <a:off x="5544079" y="848"/>
          <a:ext cx="3170992" cy="3170992"/>
        </a:xfrm>
        <a:prstGeom prst="ellipse">
          <a:avLst/>
        </a:prstGeom>
        <a:solidFill>
          <a:schemeClr val="accent2">
            <a:alpha val="50000"/>
            <a:hueOff val="-4381836"/>
            <a:satOff val="2959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510" tIns="20320" rIns="17451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Bahnschrift" pitchFamily="34" charset="0"/>
            </a:rPr>
            <a:t>Tunjukan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secara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jelas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partisipan</a:t>
          </a:r>
          <a:r>
            <a:rPr lang="en-US" sz="1600" kern="1200" dirty="0">
              <a:latin typeface="Bahnschrift" pitchFamily="34" charset="0"/>
            </a:rPr>
            <a:t> (unit </a:t>
          </a:r>
          <a:r>
            <a:rPr lang="en-US" sz="1600" kern="1200" dirty="0" err="1">
              <a:latin typeface="Bahnschrift" pitchFamily="34" charset="0"/>
            </a:rPr>
            <a:t>analisis</a:t>
          </a:r>
          <a:r>
            <a:rPr lang="en-US" sz="1600" kern="1200" dirty="0">
              <a:latin typeface="Bahnschrift" pitchFamily="34" charset="0"/>
            </a:rPr>
            <a:t>)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lokasi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penelitian</a:t>
          </a:r>
          <a:endParaRPr lang="en-US" sz="1600" kern="1200" dirty="0">
            <a:latin typeface="Bahnschrift" pitchFamily="34" charset="0"/>
          </a:endParaRPr>
        </a:p>
      </dsp:txBody>
      <dsp:txXfrm>
        <a:off x="6008460" y="465229"/>
        <a:ext cx="2242230" cy="224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E71B-79E7-4781-A99D-55AF775E159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1E92-2538-4DB2-A99A-AB350A05A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Perpustakaan</a:t>
            </a:r>
            <a:r>
              <a:rPr lang="en-US" baseline="0" dirty="0"/>
              <a:t> UPJ </a:t>
            </a:r>
            <a:r>
              <a:rPr lang="en-US" baseline="0" dirty="0" err="1"/>
              <a:t>terakreditasi</a:t>
            </a:r>
            <a:r>
              <a:rPr lang="en-US" baseline="0" dirty="0"/>
              <a:t> A </a:t>
            </a:r>
            <a:r>
              <a:rPr lang="en-US" baseline="0" dirty="0" err="1"/>
              <a:t>artinya</a:t>
            </a:r>
            <a:r>
              <a:rPr lang="en-US" baseline="0" dirty="0"/>
              <a:t> </a:t>
            </a:r>
            <a:r>
              <a:rPr lang="en-US" baseline="0" dirty="0" err="1"/>
              <a:t>koleksi</a:t>
            </a:r>
            <a:r>
              <a:rPr lang="en-US" baseline="0" dirty="0"/>
              <a:t> </a:t>
            </a:r>
            <a:r>
              <a:rPr lang="en-US" baseline="0" dirty="0" err="1"/>
              <a:t>skripsi</a:t>
            </a:r>
            <a:r>
              <a:rPr lang="en-US" baseline="0" dirty="0"/>
              <a:t>/</a:t>
            </a:r>
            <a:r>
              <a:rPr lang="en-US" baseline="0" dirty="0" err="1"/>
              <a:t>penelitian</a:t>
            </a:r>
            <a:r>
              <a:rPr lang="en-US" baseline="0" dirty="0"/>
              <a:t> </a:t>
            </a:r>
            <a:r>
              <a:rPr lang="en-US" baseline="0" dirty="0" err="1"/>
              <a:t>terbuka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umum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--&gt; </a:t>
            </a:r>
            <a:r>
              <a:rPr lang="en-US" baseline="0" dirty="0" err="1">
                <a:sym typeface="Wingdings" pitchFamily="2" charset="2"/>
              </a:rPr>
              <a:t>skripsi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mahasiswa</a:t>
            </a:r>
            <a:r>
              <a:rPr lang="en-US" baseline="0" dirty="0">
                <a:sym typeface="Wingdings" pitchFamily="2" charset="2"/>
              </a:rPr>
              <a:t> UPJ </a:t>
            </a:r>
            <a:r>
              <a:rPr lang="en-US" baseline="0" dirty="0" err="1">
                <a:sym typeface="Wingdings" pitchFamily="2" charset="2"/>
              </a:rPr>
              <a:t>harus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berkualitas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1E92-2538-4DB2-A99A-AB350A05A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Skripsi</a:t>
            </a:r>
            <a:r>
              <a:rPr lang="en-US" dirty="0"/>
              <a:t>/</a:t>
            </a:r>
            <a:r>
              <a:rPr lang="en-US" dirty="0" err="1"/>
              <a:t>karya</a:t>
            </a:r>
            <a:r>
              <a:rPr lang="en-US" baseline="0" dirty="0"/>
              <a:t> </a:t>
            </a:r>
            <a:r>
              <a:rPr lang="en-US" baseline="0" dirty="0" err="1"/>
              <a:t>ilmiah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semua</a:t>
            </a:r>
            <a:r>
              <a:rPr lang="en-US" baseline="0" dirty="0"/>
              <a:t> orang (</a:t>
            </a:r>
            <a:r>
              <a:rPr lang="en-US" baseline="0" dirty="0" err="1"/>
              <a:t>kalangan</a:t>
            </a:r>
            <a:r>
              <a:rPr lang="en-US" baseline="0" dirty="0"/>
              <a:t> </a:t>
            </a:r>
            <a:r>
              <a:rPr lang="en-US" baseline="0" dirty="0" err="1"/>
              <a:t>tertentu</a:t>
            </a:r>
            <a:r>
              <a:rPr lang="en-US" baseline="0" dirty="0"/>
              <a:t> </a:t>
            </a:r>
            <a:r>
              <a:rPr lang="en-US" baseline="0" dirty="0" err="1"/>
              <a:t>saja</a:t>
            </a:r>
            <a:r>
              <a:rPr lang="en-US" baseline="0" dirty="0"/>
              <a:t> yang </a:t>
            </a:r>
            <a:r>
              <a:rPr lang="en-US" baseline="0" dirty="0" err="1"/>
              <a:t>membacanya</a:t>
            </a:r>
            <a:r>
              <a:rPr lang="en-US" baseline="0" dirty="0"/>
              <a:t>) </a:t>
            </a:r>
            <a:r>
              <a:rPr lang="en-US" baseline="0" dirty="0" err="1"/>
              <a:t>tapi</a:t>
            </a:r>
            <a:r>
              <a:rPr lang="en-US" baseline="0" dirty="0"/>
              <a:t> </a:t>
            </a:r>
            <a:r>
              <a:rPr lang="en-US" baseline="0" dirty="0" err="1"/>
              <a:t>bukan</a:t>
            </a:r>
            <a:r>
              <a:rPr lang="en-US" baseline="0" dirty="0"/>
              <a:t> </a:t>
            </a:r>
            <a:r>
              <a:rPr lang="en-US" baseline="0" dirty="0" err="1"/>
              <a:t>berarti</a:t>
            </a:r>
            <a:r>
              <a:rPr lang="en-US" baseline="0" dirty="0"/>
              <a:t> </a:t>
            </a:r>
            <a:r>
              <a:rPr lang="en-US" baseline="0" dirty="0" err="1"/>
              <a:t>kita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serius</a:t>
            </a:r>
            <a:r>
              <a:rPr lang="en-US" baseline="0" dirty="0"/>
              <a:t> </a:t>
            </a:r>
            <a:r>
              <a:rPr lang="en-US" baseline="0" dirty="0" err="1"/>
              <a:t>menyusunnya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1E92-2538-4DB2-A99A-AB350A05A2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pengaruh</a:t>
            </a:r>
            <a:r>
              <a:rPr lang="en-US" baseline="0" dirty="0"/>
              <a:t> web series Tropicana Slim Dion </a:t>
            </a:r>
            <a:r>
              <a:rPr lang="en-US" baseline="0" dirty="0" err="1"/>
              <a:t>Wiyoko</a:t>
            </a:r>
            <a:r>
              <a:rPr lang="en-US" baseline="0" dirty="0"/>
              <a:t> </a:t>
            </a:r>
            <a:r>
              <a:rPr lang="en-US" baseline="0" dirty="0" err="1"/>
              <a:t>terhadap</a:t>
            </a:r>
            <a:r>
              <a:rPr lang="en-US" baseline="0" dirty="0"/>
              <a:t> </a:t>
            </a:r>
            <a:r>
              <a:rPr lang="en-US" baseline="0" dirty="0" err="1"/>
              <a:t>preferensi</a:t>
            </a:r>
            <a:r>
              <a:rPr lang="en-US" baseline="0" dirty="0"/>
              <a:t> </a:t>
            </a:r>
            <a:r>
              <a:rPr lang="en-US" baseline="0" dirty="0" err="1"/>
              <a:t>pola</a:t>
            </a:r>
            <a:r>
              <a:rPr lang="en-US" baseline="0" dirty="0"/>
              <a:t> </a:t>
            </a:r>
            <a:r>
              <a:rPr lang="en-US" baseline="0" dirty="0" err="1"/>
              <a:t>hidup</a:t>
            </a:r>
            <a:r>
              <a:rPr lang="en-US" baseline="0" dirty="0"/>
              <a:t> </a:t>
            </a:r>
            <a:r>
              <a:rPr lang="en-US" baseline="0" dirty="0" err="1"/>
              <a:t>sehat</a:t>
            </a:r>
            <a:r>
              <a:rPr lang="en-US" baseline="0" dirty="0"/>
              <a:t> </a:t>
            </a:r>
            <a:r>
              <a:rPr lang="en-US" baseline="0" dirty="0" err="1"/>
              <a:t>kaum</a:t>
            </a:r>
            <a:r>
              <a:rPr lang="en-US" baseline="0" dirty="0"/>
              <a:t> </a:t>
            </a:r>
            <a:r>
              <a:rPr lang="en-US" baseline="0" dirty="0" err="1"/>
              <a:t>milenial</a:t>
            </a:r>
            <a:r>
              <a:rPr lang="en-US" baseline="0" dirty="0"/>
              <a:t>: </a:t>
            </a:r>
            <a:r>
              <a:rPr lang="en-US" baseline="0" dirty="0" err="1"/>
              <a:t>u</a:t>
            </a:r>
            <a:r>
              <a:rPr lang="en-US" dirty="0" err="1"/>
              <a:t>mumnya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anak</a:t>
            </a:r>
            <a:r>
              <a:rPr lang="en-US" baseline="0" dirty="0"/>
              <a:t> </a:t>
            </a:r>
            <a:r>
              <a:rPr lang="en-US" baseline="0" dirty="0" err="1"/>
              <a:t>muda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peduli</a:t>
            </a:r>
            <a:r>
              <a:rPr lang="en-US" baseline="0" dirty="0"/>
              <a:t> </a:t>
            </a:r>
            <a:r>
              <a:rPr lang="en-US" baseline="0" dirty="0" err="1"/>
              <a:t>kesehatan</a:t>
            </a:r>
            <a:r>
              <a:rPr lang="en-US" baseline="0" dirty="0"/>
              <a:t>, </a:t>
            </a:r>
            <a:r>
              <a:rPr lang="en-US" baseline="0" dirty="0" err="1"/>
              <a:t>tapi</a:t>
            </a:r>
            <a:r>
              <a:rPr lang="en-US" baseline="0" dirty="0"/>
              <a:t> </a:t>
            </a:r>
            <a:r>
              <a:rPr lang="en-US" baseline="0" dirty="0" err="1"/>
              <a:t>kok</a:t>
            </a:r>
            <a:r>
              <a:rPr lang="en-US" baseline="0" dirty="0"/>
              <a:t> </a:t>
            </a:r>
            <a:r>
              <a:rPr lang="en-US" baseline="0" dirty="0" err="1"/>
              <a:t>ada</a:t>
            </a:r>
            <a:r>
              <a:rPr lang="en-US" baseline="0" dirty="0"/>
              <a:t> </a:t>
            </a:r>
            <a:r>
              <a:rPr lang="en-US" baseline="0" dirty="0" err="1"/>
              <a:t>anak</a:t>
            </a:r>
            <a:r>
              <a:rPr lang="en-US" baseline="0" dirty="0"/>
              <a:t> </a:t>
            </a:r>
            <a:r>
              <a:rPr lang="en-US" baseline="0" dirty="0" err="1"/>
              <a:t>muda</a:t>
            </a:r>
            <a:r>
              <a:rPr lang="en-US" baseline="0" dirty="0"/>
              <a:t> yang </a:t>
            </a:r>
            <a:r>
              <a:rPr lang="en-US" baseline="0" dirty="0" err="1"/>
              <a:t>mengonsumsi</a:t>
            </a:r>
            <a:r>
              <a:rPr lang="en-US" baseline="0" dirty="0"/>
              <a:t> Tropicana Slim? </a:t>
            </a:r>
            <a:r>
              <a:rPr lang="en-US" baseline="0" dirty="0" err="1"/>
              <a:t>Apa</a:t>
            </a:r>
            <a:r>
              <a:rPr lang="en-US" baseline="0" dirty="0"/>
              <a:t> </a:t>
            </a:r>
            <a:r>
              <a:rPr lang="en-US" baseline="0" dirty="0" err="1"/>
              <a:t>karena</a:t>
            </a:r>
            <a:r>
              <a:rPr lang="en-US" baseline="0" dirty="0"/>
              <a:t> web series?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Kampanye</a:t>
            </a:r>
            <a:r>
              <a:rPr lang="en-US" baseline="0" dirty="0"/>
              <a:t> #</a:t>
            </a:r>
            <a:r>
              <a:rPr lang="en-US" baseline="0" dirty="0" err="1"/>
              <a:t>KerenHakSegalaBangsa-nya</a:t>
            </a:r>
            <a:r>
              <a:rPr lang="en-US" baseline="0" dirty="0"/>
              <a:t> Ramayana: </a:t>
            </a:r>
            <a:r>
              <a:rPr lang="en-US" baseline="0" dirty="0" err="1"/>
              <a:t>ibu-ibu</a:t>
            </a:r>
            <a:r>
              <a:rPr lang="en-US" baseline="0" dirty="0"/>
              <a:t> </a:t>
            </a:r>
            <a:r>
              <a:rPr lang="en-US" baseline="0" dirty="0" err="1"/>
              <a:t>pengajian</a:t>
            </a:r>
            <a:r>
              <a:rPr lang="en-US" baseline="0" dirty="0"/>
              <a:t>/</a:t>
            </a:r>
            <a:r>
              <a:rPr lang="en-US" baseline="0" dirty="0" err="1"/>
              <a:t>qasidahan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diikutin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Gojek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Teori</a:t>
            </a:r>
            <a:r>
              <a:rPr lang="en-US" baseline="0" dirty="0"/>
              <a:t> lama </a:t>
            </a:r>
            <a:r>
              <a:rPr lang="en-US" baseline="0" dirty="0" err="1"/>
              <a:t>tentang</a:t>
            </a:r>
            <a:r>
              <a:rPr lang="en-US" baseline="0" dirty="0"/>
              <a:t> media </a:t>
            </a:r>
            <a:r>
              <a:rPr lang="en-US" baseline="0" dirty="0" err="1"/>
              <a:t>massa</a:t>
            </a:r>
            <a:r>
              <a:rPr lang="en-US" baseline="0" dirty="0"/>
              <a:t> (cultivation analysis), </a:t>
            </a:r>
            <a:r>
              <a:rPr lang="en-US" baseline="0" dirty="0" err="1"/>
              <a:t>bagaimana</a:t>
            </a:r>
            <a:r>
              <a:rPr lang="en-US" baseline="0" dirty="0"/>
              <a:t> </a:t>
            </a:r>
            <a:r>
              <a:rPr lang="en-US" baseline="0" dirty="0" err="1"/>
              <a:t>jika</a:t>
            </a:r>
            <a:r>
              <a:rPr lang="en-US" baseline="0" dirty="0"/>
              <a:t> </a:t>
            </a:r>
            <a:r>
              <a:rPr lang="en-US" baseline="0" dirty="0" err="1"/>
              <a:t>diterapkan</a:t>
            </a:r>
            <a:r>
              <a:rPr lang="en-US" baseline="0" dirty="0"/>
              <a:t> di media online </a:t>
            </a:r>
            <a:r>
              <a:rPr lang="en-US" baseline="0" dirty="0" err="1"/>
              <a:t>saat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? </a:t>
            </a:r>
            <a:r>
              <a:rPr lang="en-US" baseline="0" dirty="0" err="1"/>
              <a:t>Semakin</a:t>
            </a:r>
            <a:r>
              <a:rPr lang="en-US" baseline="0" dirty="0"/>
              <a:t> </a:t>
            </a:r>
            <a:r>
              <a:rPr lang="en-US" baseline="0" dirty="0" err="1"/>
              <a:t>sering</a:t>
            </a:r>
            <a:r>
              <a:rPr lang="en-US" baseline="0" dirty="0"/>
              <a:t> </a:t>
            </a:r>
            <a:r>
              <a:rPr lang="en-US" baseline="0" dirty="0" err="1"/>
              <a:t>baca</a:t>
            </a:r>
            <a:r>
              <a:rPr lang="en-US" baseline="0" dirty="0"/>
              <a:t> </a:t>
            </a:r>
            <a:r>
              <a:rPr lang="en-US" baseline="0" dirty="0" err="1"/>
              <a:t>berita</a:t>
            </a:r>
            <a:r>
              <a:rPr lang="en-US" baseline="0" dirty="0"/>
              <a:t> </a:t>
            </a:r>
            <a:r>
              <a:rPr lang="en-US" baseline="0" dirty="0" err="1"/>
              <a:t>korupsi</a:t>
            </a:r>
            <a:r>
              <a:rPr lang="en-US" baseline="0" dirty="0"/>
              <a:t> di media online, </a:t>
            </a:r>
            <a:r>
              <a:rPr lang="en-US" baseline="0" dirty="0" err="1"/>
              <a:t>semakin</a:t>
            </a:r>
            <a:r>
              <a:rPr lang="en-US" baseline="0" dirty="0"/>
              <a:t> </a:t>
            </a:r>
            <a:r>
              <a:rPr lang="en-US" baseline="0" dirty="0" err="1"/>
              <a:t>percaya</a:t>
            </a:r>
            <a:r>
              <a:rPr lang="en-US" baseline="0" dirty="0"/>
              <a:t> </a:t>
            </a:r>
            <a:r>
              <a:rPr lang="en-US" baseline="0" dirty="0" err="1"/>
              <a:t>bahwa</a:t>
            </a:r>
            <a:r>
              <a:rPr lang="en-US" baseline="0" dirty="0"/>
              <a:t> </a:t>
            </a:r>
            <a:r>
              <a:rPr lang="en-US" baseline="0" dirty="0" err="1"/>
              <a:t>politisi</a:t>
            </a:r>
            <a:r>
              <a:rPr lang="en-US" baseline="0" dirty="0"/>
              <a:t> </a:t>
            </a:r>
            <a:r>
              <a:rPr lang="en-US" baseline="0" dirty="0" err="1"/>
              <a:t>itu</a:t>
            </a:r>
            <a:r>
              <a:rPr lang="en-US" baseline="0" dirty="0"/>
              <a:t> </a:t>
            </a:r>
            <a:r>
              <a:rPr lang="en-US" baseline="0" dirty="0" err="1"/>
              <a:t>gak</a:t>
            </a:r>
            <a:r>
              <a:rPr lang="en-US" baseline="0" dirty="0"/>
              <a:t> </a:t>
            </a:r>
            <a:r>
              <a:rPr lang="en-US" baseline="0" dirty="0" err="1"/>
              <a:t>ada</a:t>
            </a:r>
            <a:r>
              <a:rPr lang="en-US" baseline="0" dirty="0"/>
              <a:t> yang </a:t>
            </a:r>
            <a:r>
              <a:rPr lang="en-US" baseline="0" dirty="0" err="1"/>
              <a:t>jujur</a:t>
            </a:r>
            <a:r>
              <a:rPr lang="en-US" baseline="0" dirty="0"/>
              <a:t>?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Penelitian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komunitas</a:t>
            </a:r>
            <a:r>
              <a:rPr lang="en-US" baseline="0" dirty="0"/>
              <a:t> tuna </a:t>
            </a:r>
            <a:r>
              <a:rPr lang="en-US" baseline="0" dirty="0" err="1"/>
              <a:t>netra</a:t>
            </a:r>
            <a:r>
              <a:rPr lang="en-US" baseline="0" dirty="0"/>
              <a:t> yang </a:t>
            </a:r>
            <a:r>
              <a:rPr lang="en-US" baseline="0" dirty="0" err="1"/>
              <a:t>mengelola</a:t>
            </a:r>
            <a:r>
              <a:rPr lang="en-US" baseline="0" dirty="0"/>
              <a:t> media online, </a:t>
            </a:r>
            <a:r>
              <a:rPr lang="en-US" baseline="0" dirty="0" err="1"/>
              <a:t>pola</a:t>
            </a:r>
            <a:r>
              <a:rPr lang="en-US" baseline="0" dirty="0"/>
              <a:t> </a:t>
            </a:r>
            <a:r>
              <a:rPr lang="en-US" baseline="0" dirty="0" err="1"/>
              <a:t>komunikasi</a:t>
            </a:r>
            <a:r>
              <a:rPr lang="en-US" baseline="0" dirty="0"/>
              <a:t> </a:t>
            </a:r>
            <a:r>
              <a:rPr lang="en-US" baseline="0" dirty="0" err="1"/>
              <a:t>kaum</a:t>
            </a:r>
            <a:r>
              <a:rPr lang="en-US" baseline="0" dirty="0"/>
              <a:t> </a:t>
            </a:r>
            <a:r>
              <a:rPr lang="en-US" baseline="0" dirty="0" err="1"/>
              <a:t>homoseksual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1E92-2538-4DB2-A99A-AB350A05A2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9DCE-70E4-4F95-80B0-FFB1ED93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B220-1A0C-4199-856E-D3821794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AF0E1-3A20-489C-8372-FE9E6400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B1B58-2BC4-4E77-8131-AA9BE4C6554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4E64-D24B-43E5-B15B-132AC05B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F05E-9365-4195-B0AB-B58FFCF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A30D6-90D3-457A-8236-9A2B726B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922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53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2701" y="1577413"/>
            <a:ext cx="12204700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036558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220755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0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899" y="1452781"/>
            <a:ext cx="1824203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55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2" r:id="rId9"/>
    <p:sldLayoutId id="2147483738" r:id="rId10"/>
    <p:sldLayoutId id="2147483751" r:id="rId11"/>
    <p:sldLayoutId id="2147483752" r:id="rId12"/>
    <p:sldLayoutId id="2147483753" r:id="rId13"/>
    <p:sldLayoutId id="214748375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239491" y="3280612"/>
            <a:ext cx="741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ahnschrift" pitchFamily="34" charset="0"/>
              </a:rPr>
              <a:t>PENYUSUNAN BAB I    PENELITIAN KUANTITATIF</a:t>
            </a:r>
          </a:p>
        </p:txBody>
      </p:sp>
      <p:pic>
        <p:nvPicPr>
          <p:cNvPr id="1026" name="Picture 2" descr="Hasil gambar untuk research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" y="1313287"/>
            <a:ext cx="3941321" cy="39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ahnschrift" pitchFamily="34" charset="0"/>
              </a:rPr>
              <a:t>BAB I PENELITIAN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14242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53022" y="4241186"/>
            <a:ext cx="1449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LATAR BELAKANG MASALAH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2FC461-44D0-4D17-9BE7-D7C289624559}"/>
              </a:ext>
            </a:extLst>
          </p:cNvPr>
          <p:cNvSpPr>
            <a:spLocks noChangeAspect="1"/>
          </p:cNvSpPr>
          <p:nvPr/>
        </p:nvSpPr>
        <p:spPr>
          <a:xfrm>
            <a:off x="48834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CAF5FB-3E18-4835-86C1-47A66A72D932}"/>
              </a:ext>
            </a:extLst>
          </p:cNvPr>
          <p:cNvSpPr>
            <a:spLocks noChangeAspect="1"/>
          </p:cNvSpPr>
          <p:nvPr/>
        </p:nvSpPr>
        <p:spPr>
          <a:xfrm>
            <a:off x="83426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25C0F4-C50B-41ED-A73E-5311B2D39730}"/>
              </a:ext>
            </a:extLst>
          </p:cNvPr>
          <p:cNvSpPr>
            <a:spLocks noChangeAspect="1"/>
          </p:cNvSpPr>
          <p:nvPr/>
        </p:nvSpPr>
        <p:spPr>
          <a:xfrm>
            <a:off x="6613019" y="4337700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5B5E393-655B-4766-B22F-FB32013D6FE9}"/>
              </a:ext>
            </a:extLst>
          </p:cNvPr>
          <p:cNvSpPr/>
          <p:nvPr/>
        </p:nvSpPr>
        <p:spPr>
          <a:xfrm rot="2700000">
            <a:off x="1640626" y="29854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A38106C1-1E24-4AC3-BE3F-E7AAD1297BDE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14E557A0-9E20-4BC3-8545-3C5FF4AA78B5}"/>
              </a:ext>
            </a:extLst>
          </p:cNvPr>
          <p:cNvSpPr/>
          <p:nvPr/>
        </p:nvSpPr>
        <p:spPr>
          <a:xfrm>
            <a:off x="5035408" y="3029669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DD72A96-24D1-4326-B283-6B9C7DA0A6A3}"/>
              </a:ext>
            </a:extLst>
          </p:cNvPr>
          <p:cNvSpPr/>
          <p:nvPr/>
        </p:nvSpPr>
        <p:spPr>
          <a:xfrm>
            <a:off x="8546988" y="3061840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524408" y="4403332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RUMUSAN MASALAH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6241822" y="2932894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TUJUAN PENELITIAN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983608" y="4456312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MANFAAT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6849275"/>
              </p:ext>
            </p:extLst>
          </p:nvPr>
        </p:nvGraphicFramePr>
        <p:xfrm>
          <a:off x="1870364" y="3297382"/>
          <a:ext cx="8714509" cy="224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9455" y="900545"/>
            <a:ext cx="6123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" pitchFamily="34" charset="0"/>
              </a:rPr>
              <a:t>HAL YANG PERLU DIPERHATIKAN DALAM PENYUSUNAN PENDAHULUAN</a:t>
            </a:r>
          </a:p>
        </p:txBody>
      </p:sp>
    </p:spTree>
    <p:extLst>
      <p:ext uri="{BB962C8B-B14F-4D97-AF65-F5344CB8AC3E}">
        <p14:creationId xmlns:p14="http://schemas.microsoft.com/office/powerpoint/2010/main" val="7118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A629F9-D08E-4FFF-B030-9B6A3CD46058}"/>
              </a:ext>
            </a:extLst>
          </p:cNvPr>
          <p:cNvSpPr/>
          <p:nvPr/>
        </p:nvSpPr>
        <p:spPr>
          <a:xfrm>
            <a:off x="7043894" y="1806191"/>
            <a:ext cx="3553768" cy="416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AE4C8E-C454-4683-B1CF-A21314DC4546}"/>
              </a:ext>
            </a:extLst>
          </p:cNvPr>
          <p:cNvGrpSpPr/>
          <p:nvPr/>
        </p:nvGrpSpPr>
        <p:grpSpPr>
          <a:xfrm>
            <a:off x="8292388" y="1294534"/>
            <a:ext cx="1056780" cy="1056780"/>
            <a:chOff x="8292388" y="1294534"/>
            <a:chExt cx="1056780" cy="10567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30D1A5-D32D-4C8A-B7A3-81D9A60AD4A9}"/>
                </a:ext>
              </a:extLst>
            </p:cNvPr>
            <p:cNvSpPr/>
            <p:nvPr/>
          </p:nvSpPr>
          <p:spPr>
            <a:xfrm>
              <a:off x="8292388" y="1294534"/>
              <a:ext cx="1056780" cy="10567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AC7B5B-0934-46E3-9501-8FFE2C500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3578" y="1365724"/>
              <a:ext cx="914400" cy="9144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74833D-5244-4C7A-885B-8F340B26947E}"/>
              </a:ext>
            </a:extLst>
          </p:cNvPr>
          <p:cNvSpPr txBox="1"/>
          <p:nvPr/>
        </p:nvSpPr>
        <p:spPr>
          <a:xfrm>
            <a:off x="1014634" y="3727703"/>
            <a:ext cx="497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" pitchFamily="34" charset="0"/>
              </a:rPr>
              <a:t>Pendahuluan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merupakan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bagian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tulisan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memberikan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informasi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awal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kepada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pembaca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tentang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ditulis</a:t>
            </a:r>
            <a:r>
              <a:rPr lang="en-US" dirty="0">
                <a:latin typeface="Bahnschrift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149FE-19BB-47B6-8D66-C6FF59B087A3}"/>
              </a:ext>
            </a:extLst>
          </p:cNvPr>
          <p:cNvSpPr txBox="1"/>
          <p:nvPr/>
        </p:nvSpPr>
        <p:spPr>
          <a:xfrm>
            <a:off x="353568" y="632815"/>
            <a:ext cx="627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Bagaimana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Menuliskan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Pendahuluan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?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18650536-6EEF-420E-A865-24230C9EEBD8}"/>
              </a:ext>
            </a:extLst>
          </p:cNvPr>
          <p:cNvSpPr/>
          <p:nvPr/>
        </p:nvSpPr>
        <p:spPr>
          <a:xfrm rot="2734658">
            <a:off x="8612579" y="148726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C2945-80DE-4BC8-8E10-3A7CE750F049}"/>
              </a:ext>
            </a:extLst>
          </p:cNvPr>
          <p:cNvSpPr txBox="1"/>
          <p:nvPr/>
        </p:nvSpPr>
        <p:spPr>
          <a:xfrm>
            <a:off x="7365526" y="2572307"/>
            <a:ext cx="30586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 err="1">
                <a:latin typeface="Bahnschrift" pitchFamily="34" charset="0"/>
              </a:rPr>
              <a:t>Pendahuluan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menjelaskan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suatu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isu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atau</a:t>
            </a:r>
            <a:r>
              <a:rPr lang="en-US" sz="1400" dirty="0">
                <a:latin typeface="Bahnschrift" pitchFamily="34" charset="0"/>
              </a:rPr>
              <a:t> concern yang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menuntun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endParaRPr lang="en-US" sz="1400" dirty="0">
              <a:latin typeface="Bahnschrift" pitchFamily="34" charset="0"/>
            </a:endParaRPr>
          </a:p>
          <a:p>
            <a:pPr lvl="1"/>
            <a:endParaRPr lang="en-US" sz="1400" dirty="0">
              <a:latin typeface="Bahnschrift" pitchFamily="34" charset="0"/>
            </a:endParaRPr>
          </a:p>
          <a:p>
            <a:pPr lvl="1"/>
            <a:r>
              <a:rPr lang="en-US" sz="1400" dirty="0" err="1">
                <a:latin typeface="Bahnschrift" pitchFamily="34" charset="0"/>
              </a:rPr>
              <a:t>Pendahuluan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membuat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pembaca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tertarik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topik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menjabarkan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masalah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menuntun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meletakkan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konteks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literatur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lebih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luas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menjangkau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audiens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tertentu</a:t>
            </a:r>
            <a:endParaRPr lang="en-US" sz="1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24804"/>
            <a:ext cx="12192000" cy="76808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Bahnschrift" pitchFamily="34" charset="0"/>
              </a:rPr>
              <a:t>Cara </a:t>
            </a:r>
            <a:r>
              <a:rPr lang="en-US" sz="4000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40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ahnschrift" pitchFamily="34" charset="0"/>
              </a:rPr>
              <a:t>Latar</a:t>
            </a:r>
            <a:r>
              <a:rPr lang="en-US" sz="40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ahnschrift" pitchFamily="34" charset="0"/>
              </a:rPr>
              <a:t>Belakang</a:t>
            </a:r>
            <a:r>
              <a:rPr lang="en-US" sz="40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ahnschrift" pitchFamily="34" charset="0"/>
              </a:rPr>
              <a:t>Masalah</a:t>
            </a:r>
            <a:endParaRPr lang="en-US" sz="4000" dirty="0">
              <a:solidFill>
                <a:schemeClr val="tx1"/>
              </a:solidFill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9495137"/>
              </p:ext>
            </p:extLst>
          </p:nvPr>
        </p:nvGraphicFramePr>
        <p:xfrm>
          <a:off x="124691" y="1925782"/>
          <a:ext cx="11956472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1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574833D-5244-4C7A-885B-8F340B26947E}"/>
              </a:ext>
            </a:extLst>
          </p:cNvPr>
          <p:cNvSpPr txBox="1"/>
          <p:nvPr/>
        </p:nvSpPr>
        <p:spPr>
          <a:xfrm>
            <a:off x="892714" y="2825495"/>
            <a:ext cx="49755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Latar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Belakang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Masalah</a:t>
            </a:r>
            <a:r>
              <a:rPr lang="en-US" sz="1600" dirty="0">
                <a:latin typeface="Bahnschrift" pitchFamily="34" charset="0"/>
              </a:rPr>
              <a:t>:</a:t>
            </a:r>
          </a:p>
          <a:p>
            <a:pPr lvl="1"/>
            <a:r>
              <a:rPr lang="en-US" sz="1600" dirty="0" err="1">
                <a:latin typeface="Bahnschrift" pitchFamily="34" charset="0"/>
              </a:rPr>
              <a:t>Menempatkan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area/</a:t>
            </a:r>
            <a:r>
              <a:rPr lang="en-US" sz="1600" dirty="0" err="1">
                <a:latin typeface="Bahnschrift" pitchFamily="34" charset="0"/>
              </a:rPr>
              <a:t>bidang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riset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tertentu</a:t>
            </a:r>
            <a:r>
              <a:rPr lang="en-US" sz="1600" dirty="0">
                <a:latin typeface="Bahnschrift" pitchFamily="34" charset="0"/>
              </a:rPr>
              <a:t>.</a:t>
            </a: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Jelaskan</a:t>
            </a:r>
            <a:r>
              <a:rPr lang="en-US" sz="1600" dirty="0">
                <a:latin typeface="Bahnschrift" pitchFamily="34" charset="0"/>
              </a:rPr>
              <a:t> area/</a:t>
            </a:r>
            <a:r>
              <a:rPr lang="en-US" sz="1600" dirty="0" err="1">
                <a:latin typeface="Bahnschrift" pitchFamily="34" charset="0"/>
              </a:rPr>
              <a:t>bidang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riset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anda</a:t>
            </a:r>
            <a:r>
              <a:rPr lang="en-US" sz="1600" dirty="0">
                <a:latin typeface="Bahnschrift" pitchFamily="34" charset="0"/>
              </a:rPr>
              <a:t>.</a:t>
            </a: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Jelaskan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isu-isu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relevan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terbaru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‘</a:t>
            </a:r>
            <a:r>
              <a:rPr lang="en-US" sz="1600" dirty="0" err="1">
                <a:latin typeface="Bahnschrift" pitchFamily="34" charset="0"/>
              </a:rPr>
              <a:t>hangat</a:t>
            </a:r>
            <a:r>
              <a:rPr lang="en-US" sz="1600" dirty="0">
                <a:latin typeface="Bahnschrift" pitchFamily="34" charset="0"/>
              </a:rPr>
              <a:t>’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area/</a:t>
            </a:r>
            <a:r>
              <a:rPr lang="en-US" sz="1600" dirty="0" err="1">
                <a:latin typeface="Bahnschrift" pitchFamily="34" charset="0"/>
              </a:rPr>
              <a:t>bidang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riset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anda</a:t>
            </a:r>
            <a:r>
              <a:rPr lang="en-US" sz="1600" dirty="0">
                <a:latin typeface="Bahnschrift" pitchFamily="34" charset="0"/>
              </a:rPr>
              <a:t>.</a:t>
            </a: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struktur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piramida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terbalik</a:t>
            </a:r>
            <a:endParaRPr lang="en-US" sz="1600" dirty="0">
              <a:latin typeface="Bahnschrift" pitchFamily="34" charset="0"/>
            </a:endParaRP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Jelaskan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mengapa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judul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penting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diangkat</a:t>
            </a:r>
            <a:endParaRPr lang="en-US" sz="1600" dirty="0">
              <a:latin typeface="Bahnschrift" pitchFamily="34" charset="0"/>
            </a:endParaRP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Perkaya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terdahulu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149FE-19BB-47B6-8D66-C6FF59B087A3}"/>
              </a:ext>
            </a:extLst>
          </p:cNvPr>
          <p:cNvSpPr txBox="1"/>
          <p:nvPr/>
        </p:nvSpPr>
        <p:spPr>
          <a:xfrm>
            <a:off x="329184" y="632815"/>
            <a:ext cx="583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Cara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Menulis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Latar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Belakang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Masalah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1689024"/>
              </p:ext>
            </p:extLst>
          </p:nvPr>
        </p:nvGraphicFramePr>
        <p:xfrm>
          <a:off x="6475768" y="1001919"/>
          <a:ext cx="49421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1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C999B-DC05-415E-8D2F-B903A8AF4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latin typeface="Bahnschrift" pitchFamily="34" charset="0"/>
              </a:rPr>
              <a:t>Masalah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8B966-F92C-47F5-A5D6-D97E6E65870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7C1CA-7CFA-45DA-9A0A-74C813195FC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0790B-28CC-4115-B539-929450D752EF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83B87-4735-4B11-885C-D62B1226EEED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Isosceles Triangle 26">
            <a:extLst>
              <a:ext uri="{FF2B5EF4-FFF2-40B4-BE49-F238E27FC236}">
                <a16:creationId xmlns:a16="http://schemas.microsoft.com/office/drawing/2014/main" id="{26EDB45A-15BC-450E-B5F6-B4FC3589B883}"/>
              </a:ext>
            </a:extLst>
          </p:cNvPr>
          <p:cNvSpPr/>
          <p:nvPr/>
        </p:nvSpPr>
        <p:spPr>
          <a:xfrm rot="16200000">
            <a:off x="4197111" y="1940454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Isosceles Triangle 48">
            <a:extLst>
              <a:ext uri="{FF2B5EF4-FFF2-40B4-BE49-F238E27FC236}">
                <a16:creationId xmlns:a16="http://schemas.microsoft.com/office/drawing/2014/main" id="{0808ACED-3B71-4EFE-9C34-0FE4D2191F8A}"/>
              </a:ext>
            </a:extLst>
          </p:cNvPr>
          <p:cNvSpPr/>
          <p:nvPr/>
        </p:nvSpPr>
        <p:spPr>
          <a:xfrm rot="16200000">
            <a:off x="4706882" y="2520159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9" name="Isosceles Triangle 49">
            <a:extLst>
              <a:ext uri="{FF2B5EF4-FFF2-40B4-BE49-F238E27FC236}">
                <a16:creationId xmlns:a16="http://schemas.microsoft.com/office/drawing/2014/main" id="{153C4927-A421-4B14-AF54-874BA05359DC}"/>
              </a:ext>
            </a:extLst>
          </p:cNvPr>
          <p:cNvSpPr/>
          <p:nvPr/>
        </p:nvSpPr>
        <p:spPr>
          <a:xfrm rot="16200000">
            <a:off x="4709734" y="3563455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11" name="Isosceles Triangle 50">
            <a:extLst>
              <a:ext uri="{FF2B5EF4-FFF2-40B4-BE49-F238E27FC236}">
                <a16:creationId xmlns:a16="http://schemas.microsoft.com/office/drawing/2014/main" id="{12CB1035-B884-44FE-ABD1-8D2894FA0508}"/>
              </a:ext>
            </a:extLst>
          </p:cNvPr>
          <p:cNvSpPr/>
          <p:nvPr/>
        </p:nvSpPr>
        <p:spPr>
          <a:xfrm rot="16200000">
            <a:off x="4204772" y="4162408"/>
            <a:ext cx="2025426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6C1FD6-B1D5-44B2-91C4-889D2CC1812E}"/>
              </a:ext>
            </a:extLst>
          </p:cNvPr>
          <p:cNvSpPr txBox="1"/>
          <p:nvPr/>
        </p:nvSpPr>
        <p:spPr>
          <a:xfrm>
            <a:off x="794980" y="1815399"/>
            <a:ext cx="41209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spesifik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relevan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judul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latar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belakang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.</a:t>
            </a:r>
          </a:p>
          <a:p>
            <a:pPr lvl="0"/>
            <a:endParaRPr lang="en-US" sz="1400" dirty="0">
              <a:latin typeface="Bahnschrift" pitchFamily="34" charset="0"/>
            </a:endParaRPr>
          </a:p>
          <a:p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memberikan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argumen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menjelaskan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mengapa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masalah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ditemukan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dianggap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masalah</a:t>
            </a:r>
            <a:endParaRPr lang="en-US" sz="1400" b="1" dirty="0">
              <a:latin typeface="Bahnschrift" pitchFamily="34" charset="0"/>
            </a:endParaRPr>
          </a:p>
          <a:p>
            <a:pPr lvl="0"/>
            <a:endParaRPr lang="en-US" sz="1400" dirty="0">
              <a:latin typeface="Bahnschrift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BD5963-82EA-45CF-83B3-A5183192B3B6}"/>
              </a:ext>
            </a:extLst>
          </p:cNvPr>
          <p:cNvSpPr txBox="1"/>
          <p:nvPr/>
        </p:nvSpPr>
        <p:spPr>
          <a:xfrm>
            <a:off x="7334857" y="2048946"/>
            <a:ext cx="367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Kesenjangan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antara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Idealnya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dengan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Kenyataan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(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Realita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Sebenarnya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).      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AE0949-13CB-4C36-AC98-256CADAB3597}"/>
              </a:ext>
            </a:extLst>
          </p:cNvPr>
          <p:cNvSpPr txBox="1"/>
          <p:nvPr/>
        </p:nvSpPr>
        <p:spPr>
          <a:xfrm>
            <a:off x="7334857" y="3005740"/>
            <a:ext cx="36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Keberhasilan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dari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suatu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program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komunikasi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atau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strategi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komunikasi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tertentu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E241E5-3AF5-4AAA-9B6B-3BAB4411C324}"/>
              </a:ext>
            </a:extLst>
          </p:cNvPr>
          <p:cNvSpPr txBox="1"/>
          <p:nvPr/>
        </p:nvSpPr>
        <p:spPr>
          <a:xfrm>
            <a:off x="7334857" y="4231957"/>
            <a:ext cx="367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Ada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teori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,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pernyataan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atau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konsep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yang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perlu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diuji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lebih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lanjut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saat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ini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     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C2C746-7278-4205-ABFA-B017E2D51CF2}"/>
              </a:ext>
            </a:extLst>
          </p:cNvPr>
          <p:cNvSpPr txBox="1"/>
          <p:nvPr/>
        </p:nvSpPr>
        <p:spPr>
          <a:xfrm>
            <a:off x="7334857" y="5312171"/>
            <a:ext cx="367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Keunikan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dari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komunitas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,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fenomena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, proses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interaksi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,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pola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komunikasi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 </a:t>
            </a:r>
            <a:r>
              <a:rPr lang="en-US" altLang="ko-KR" sz="1400" b="1" dirty="0" err="1">
                <a:latin typeface="Bahnschrift" pitchFamily="34" charset="0"/>
                <a:ea typeface="+mj-ea"/>
                <a:cs typeface="Arial" pitchFamily="34" charset="0"/>
              </a:rPr>
              <a:t>tertentu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031C7F85-ADEE-429E-AB19-B2A9D94B578E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Freeform 43">
            <a:extLst>
              <a:ext uri="{FF2B5EF4-FFF2-40B4-BE49-F238E27FC236}">
                <a16:creationId xmlns:a16="http://schemas.microsoft.com/office/drawing/2014/main" id="{37ABF823-BDF6-4402-B1E6-AFDD0B039D2E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F7297B30-F236-4813-8846-93A0527256CA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4EAFCDC-3CB5-4489-AD2C-44643AA558FE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A27610-9F82-407D-AA13-218951716894}"/>
              </a:ext>
            </a:extLst>
          </p:cNvPr>
          <p:cNvGrpSpPr/>
          <p:nvPr/>
        </p:nvGrpSpPr>
        <p:grpSpPr>
          <a:xfrm rot="20670820">
            <a:off x="2710212" y="3618596"/>
            <a:ext cx="1626558" cy="1505979"/>
            <a:chOff x="1064519" y="1872500"/>
            <a:chExt cx="1561257" cy="144552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0EEB4E-06ED-44F0-BB83-42A268F7522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3A5F8A-D025-4F68-9E6F-A77A48EB3781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42E08C-8FE5-487E-BC35-77DF011B5DA4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810FBDC-B7DE-4829-B156-4D8F1256CA88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77B3F1A-7361-4CDC-8D96-D9C7790A42E4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7BAA5B1-430A-4745-A139-442DA0F46DB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E5CE5B4-1C11-4FCB-9D7B-4F295529D84D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AB299D-12B9-46D3-A5FF-DA39C6242B4B}"/>
              </a:ext>
            </a:extLst>
          </p:cNvPr>
          <p:cNvGrpSpPr/>
          <p:nvPr/>
        </p:nvGrpSpPr>
        <p:grpSpPr>
          <a:xfrm>
            <a:off x="1045733" y="3262848"/>
            <a:ext cx="2775264" cy="3626866"/>
            <a:chOff x="1126074" y="2670966"/>
            <a:chExt cx="2734161" cy="3573152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4929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76597" y="452669"/>
            <a:ext cx="6815403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" pitchFamily="34" charset="0"/>
                <a:cs typeface="Arial" pitchFamily="34" charset="0"/>
              </a:rPr>
              <a:t>MASALAH PENELITIAN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40499" y="1604798"/>
            <a:ext cx="7104789" cy="1007916"/>
            <a:chOff x="3414539" y="1203598"/>
            <a:chExt cx="5328592" cy="755937"/>
          </a:xfrm>
        </p:grpSpPr>
        <p:grpSp>
          <p:nvGrpSpPr>
            <p:cNvPr id="13" name="Group 12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162815" y="2815829"/>
            <a:ext cx="7104789" cy="1007916"/>
            <a:chOff x="3414539" y="1203598"/>
            <a:chExt cx="5328592" cy="755937"/>
          </a:xfrm>
        </p:grpSpPr>
        <p:grpSp>
          <p:nvGrpSpPr>
            <p:cNvPr id="19" name="Group 18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685132" y="4026859"/>
            <a:ext cx="7104789" cy="1007916"/>
            <a:chOff x="3414539" y="1203598"/>
            <a:chExt cx="5328592" cy="755937"/>
          </a:xfrm>
        </p:grpSpPr>
        <p:grpSp>
          <p:nvGrpSpPr>
            <p:cNvPr id="27" name="Group 26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207450" y="5237890"/>
            <a:ext cx="7104789" cy="1007916"/>
            <a:chOff x="3414539" y="1203598"/>
            <a:chExt cx="5328592" cy="755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4927664" y="1681021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57008" y="2892052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86353" y="4103082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5699" y="5314113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11705" y="1870029"/>
            <a:ext cx="495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600" dirty="0"/>
              <a:t>Terjadi kesenjangan antara kenyataan  (</a:t>
            </a:r>
            <a:r>
              <a:rPr lang="af-ZA" sz="1600" i="1" dirty="0"/>
              <a:t>das sein</a:t>
            </a:r>
            <a:r>
              <a:rPr lang="af-ZA" sz="1600" dirty="0"/>
              <a:t>) dengan harapan (</a:t>
            </a:r>
            <a:r>
              <a:rPr lang="af-ZA" sz="1600" i="1" dirty="0"/>
              <a:t>das sollen</a:t>
            </a:r>
            <a:r>
              <a:rPr lang="af-ZA" sz="1600" dirty="0"/>
              <a:t>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40632" y="3085422"/>
            <a:ext cx="495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f-ZA" sz="1600" dirty="0"/>
              <a:t>Terjadi kontradiksi antar empiri yang relevan</a:t>
            </a:r>
            <a:r>
              <a:rPr lang="id-ID" sz="1600" dirty="0"/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69559" y="4300821"/>
            <a:ext cx="495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f-ZA" sz="1600" dirty="0"/>
              <a:t>Terjadi ketidakcocokan antara teori dengan</a:t>
            </a:r>
            <a:r>
              <a:rPr lang="id-ID" sz="1600" dirty="0"/>
              <a:t> </a:t>
            </a:r>
            <a:r>
              <a:rPr lang="af-ZA" sz="1600" dirty="0"/>
              <a:t>realitas</a:t>
            </a:r>
            <a:r>
              <a:rPr lang="id-ID" sz="1600" dirty="0"/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98485" y="5516217"/>
            <a:ext cx="495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f-ZA" sz="1600" dirty="0"/>
              <a:t>Konsekuensi logisnya belum diketahui atau belum dapat dipertanggungjawabkan</a:t>
            </a:r>
            <a:r>
              <a:rPr lang="id-ID" sz="1600" dirty="0"/>
              <a:t>.</a:t>
            </a:r>
            <a:endParaRPr lang="en-US" sz="1600" dirty="0"/>
          </a:p>
        </p:txBody>
      </p:sp>
      <p:sp>
        <p:nvSpPr>
          <p:cNvPr id="58" name="Block Arc 14"/>
          <p:cNvSpPr/>
          <p:nvPr/>
        </p:nvSpPr>
        <p:spPr>
          <a:xfrm rot="16200000">
            <a:off x="11040890" y="2001807"/>
            <a:ext cx="453428" cy="453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Rectangle 36"/>
          <p:cNvSpPr/>
          <p:nvPr/>
        </p:nvSpPr>
        <p:spPr>
          <a:xfrm>
            <a:off x="9585033" y="5661461"/>
            <a:ext cx="487439" cy="40746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ounded Rectangle 27"/>
          <p:cNvSpPr/>
          <p:nvPr/>
        </p:nvSpPr>
        <p:spPr>
          <a:xfrm>
            <a:off x="10111647" y="4510110"/>
            <a:ext cx="384043" cy="2949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/>
          <p:cNvSpPr/>
          <p:nvPr/>
        </p:nvSpPr>
        <p:spPr>
          <a:xfrm>
            <a:off x="10534865" y="3311739"/>
            <a:ext cx="466699" cy="34201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4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327" y="1540915"/>
            <a:ext cx="595745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400" dirty="0">
                <a:latin typeface="Bahnschrift" pitchFamily="34" charset="0"/>
              </a:rPr>
              <a:t>Terjadi kesenjangan antara kenyataan  (</a:t>
            </a:r>
            <a:r>
              <a:rPr lang="af-ZA" sz="2400" i="1" dirty="0">
                <a:latin typeface="Bahnschrift" pitchFamily="34" charset="0"/>
              </a:rPr>
              <a:t>das sein</a:t>
            </a:r>
            <a:r>
              <a:rPr lang="af-ZA" sz="2400" dirty="0">
                <a:latin typeface="Bahnschrift" pitchFamily="34" charset="0"/>
              </a:rPr>
              <a:t>) dengan harapan (</a:t>
            </a:r>
            <a:r>
              <a:rPr lang="af-ZA" sz="2400" i="1" dirty="0">
                <a:latin typeface="Bahnschrift" pitchFamily="34" charset="0"/>
              </a:rPr>
              <a:t>das sollen</a:t>
            </a:r>
            <a:r>
              <a:rPr lang="af-ZA" sz="2400" dirty="0">
                <a:latin typeface="Bahnschrift" pitchFamily="34" charset="0"/>
              </a:rPr>
              <a:t>)</a:t>
            </a:r>
            <a:r>
              <a:rPr lang="id-ID" sz="2400" dirty="0">
                <a:latin typeface="Bahnschrift" pitchFamily="34" charset="0"/>
              </a:rPr>
              <a:t>.</a:t>
            </a:r>
            <a:endParaRPr lang="en-US" sz="2400" dirty="0">
              <a:latin typeface="Bahnschrift" pitchFamily="34" charset="0"/>
            </a:endParaRPr>
          </a:p>
          <a:p>
            <a:endParaRPr lang="af-ZA" sz="2400" dirty="0">
              <a:latin typeface="Bahnschrift" pitchFamily="34" charset="0"/>
            </a:endParaRPr>
          </a:p>
          <a:p>
            <a:r>
              <a:rPr lang="id-ID" sz="2400" dirty="0">
                <a:latin typeface="Bahnschrift" pitchFamily="34" charset="0"/>
              </a:rPr>
              <a:t>Contoh</a:t>
            </a:r>
            <a:r>
              <a:rPr lang="af-ZA" sz="2400" dirty="0">
                <a:latin typeface="Bahnschrift" pitchFamily="34" charset="0"/>
              </a:rPr>
              <a:t>: </a:t>
            </a:r>
          </a:p>
          <a:p>
            <a:pPr lvl="1"/>
            <a:r>
              <a:rPr lang="af-ZA" dirty="0">
                <a:latin typeface="Bahnschrift" pitchFamily="34" charset="0"/>
              </a:rPr>
              <a:t>Tulisan wartawan seharusnya objektif (</a:t>
            </a:r>
            <a:r>
              <a:rPr lang="af-ZA" i="1" dirty="0">
                <a:latin typeface="Bahnschrift" pitchFamily="34" charset="0"/>
              </a:rPr>
              <a:t>das sollen</a:t>
            </a:r>
            <a:r>
              <a:rPr lang="af-ZA" dirty="0">
                <a:latin typeface="Bahnschrift" pitchFamily="34" charset="0"/>
              </a:rPr>
              <a:t>), kenyataannya banyak dijumpai </a:t>
            </a:r>
            <a:r>
              <a:rPr lang="id-ID" dirty="0">
                <a:latin typeface="Bahnschrift" pitchFamily="34" charset="0"/>
              </a:rPr>
              <a:t>tulisan wartawan yang </a:t>
            </a:r>
            <a:r>
              <a:rPr lang="af-ZA" dirty="0">
                <a:latin typeface="Bahnschrift" pitchFamily="34" charset="0"/>
              </a:rPr>
              <a:t>subyektif (</a:t>
            </a:r>
            <a:r>
              <a:rPr lang="af-ZA" i="1" dirty="0">
                <a:latin typeface="Bahnschrift" pitchFamily="34" charset="0"/>
              </a:rPr>
              <a:t>das sein</a:t>
            </a:r>
            <a:r>
              <a:rPr lang="af-ZA" dirty="0">
                <a:latin typeface="Bahnschrift" pitchFamily="34" charset="0"/>
              </a:rPr>
              <a:t>)</a:t>
            </a:r>
            <a:r>
              <a:rPr lang="id-ID" dirty="0">
                <a:latin typeface="Bahnschrift" pitchFamily="34" charset="0"/>
              </a:rPr>
              <a:t>.</a:t>
            </a:r>
            <a:endParaRPr lang="af-ZA" dirty="0">
              <a:latin typeface="Bahnschrift" pitchFamily="34" charset="0"/>
            </a:endParaRPr>
          </a:p>
          <a:p>
            <a:pPr lvl="1"/>
            <a:r>
              <a:rPr lang="af-ZA" dirty="0">
                <a:latin typeface="Bahnschrift" pitchFamily="34" charset="0"/>
              </a:rPr>
              <a:t>Isi media seharusnya tidak diskriminatif (</a:t>
            </a:r>
            <a:r>
              <a:rPr lang="af-ZA" i="1" dirty="0">
                <a:latin typeface="Bahnschrift" pitchFamily="34" charset="0"/>
              </a:rPr>
              <a:t>das sollen</a:t>
            </a:r>
            <a:r>
              <a:rPr lang="af-ZA" dirty="0">
                <a:latin typeface="Bahnschrift" pitchFamily="34" charset="0"/>
              </a:rPr>
              <a:t>), kenyataannya banyak dijumpai tulisan diskriminatif (</a:t>
            </a:r>
            <a:r>
              <a:rPr lang="af-ZA" i="1" dirty="0">
                <a:latin typeface="Bahnschrift" pitchFamily="34" charset="0"/>
              </a:rPr>
              <a:t>das sein</a:t>
            </a:r>
            <a:r>
              <a:rPr lang="af-ZA" dirty="0">
                <a:latin typeface="Bahnschrift" pitchFamily="34" charset="0"/>
              </a:rPr>
              <a:t>)</a:t>
            </a:r>
            <a:r>
              <a:rPr lang="id-ID" dirty="0">
                <a:latin typeface="Bahnschrift" pitchFamily="34" charset="0"/>
              </a:rPr>
              <a:t>.</a:t>
            </a:r>
            <a:endParaRPr lang="af-ZA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6"/>
          <p:cNvGrpSpPr>
            <a:grpSpLocks/>
          </p:cNvGrpSpPr>
          <p:nvPr/>
        </p:nvGrpSpPr>
        <p:grpSpPr bwMode="auto">
          <a:xfrm>
            <a:off x="571500" y="285750"/>
            <a:ext cx="11144251" cy="5630863"/>
            <a:chOff x="357216" y="214290"/>
            <a:chExt cx="8358188" cy="5631444"/>
          </a:xfrm>
        </p:grpSpPr>
        <p:sp>
          <p:nvSpPr>
            <p:cNvPr id="25606" name="TextBox 19"/>
            <p:cNvSpPr txBox="1">
              <a:spLocks noChangeArrowheads="1"/>
            </p:cNvSpPr>
            <p:nvPr/>
          </p:nvSpPr>
          <p:spPr bwMode="auto">
            <a:xfrm>
              <a:off x="2357434" y="214290"/>
              <a:ext cx="3929078" cy="523220"/>
            </a:xfrm>
            <a:prstGeom prst="rect">
              <a:avLst/>
            </a:pr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800"/>
                <a:t>DAS SEIN (EMPIRI)</a:t>
              </a:r>
            </a:p>
          </p:txBody>
        </p:sp>
        <p:sp>
          <p:nvSpPr>
            <p:cNvPr id="25607" name="TextBox 3"/>
            <p:cNvSpPr txBox="1">
              <a:spLocks noChangeArrowheads="1"/>
            </p:cNvSpPr>
            <p:nvPr/>
          </p:nvSpPr>
          <p:spPr bwMode="auto">
            <a:xfrm>
              <a:off x="2214576" y="2240813"/>
              <a:ext cx="4286250" cy="461713"/>
            </a:xfrm>
            <a:prstGeom prst="rect">
              <a:avLst/>
            </a:prstGeom>
            <a:gradFill rotWithShape="1">
              <a:gsLst>
                <a:gs pos="0">
                  <a:srgbClr val="BEF397"/>
                </a:gs>
                <a:gs pos="50000">
                  <a:srgbClr val="D5F6C0"/>
                </a:gs>
                <a:gs pos="100000">
                  <a:srgbClr val="EAFAE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PARTISIPASI POLITIK RENDAH (58,2%)</a:t>
              </a:r>
            </a:p>
          </p:txBody>
        </p:sp>
        <p:sp>
          <p:nvSpPr>
            <p:cNvPr id="25608" name="TextBox 9"/>
            <p:cNvSpPr txBox="1">
              <a:spLocks noChangeArrowheads="1"/>
            </p:cNvSpPr>
            <p:nvPr/>
          </p:nvSpPr>
          <p:spPr bwMode="auto">
            <a:xfrm>
              <a:off x="357216" y="3202546"/>
              <a:ext cx="3929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SOSIALISASI PEMILU KURANG</a:t>
              </a:r>
            </a:p>
          </p:txBody>
        </p:sp>
        <p:sp>
          <p:nvSpPr>
            <p:cNvPr id="25609" name="TextBox 10"/>
            <p:cNvSpPr txBox="1">
              <a:spLocks noChangeArrowheads="1"/>
            </p:cNvSpPr>
            <p:nvPr/>
          </p:nvSpPr>
          <p:spPr bwMode="auto">
            <a:xfrm>
              <a:off x="357216" y="3774046"/>
              <a:ext cx="3929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AFILIASI PARPOL RENDAH</a:t>
              </a:r>
            </a:p>
          </p:txBody>
        </p:sp>
        <p:sp>
          <p:nvSpPr>
            <p:cNvPr id="25610" name="TextBox 11"/>
            <p:cNvSpPr txBox="1">
              <a:spLocks noChangeArrowheads="1"/>
            </p:cNvSpPr>
            <p:nvPr/>
          </p:nvSpPr>
          <p:spPr bwMode="auto">
            <a:xfrm>
              <a:off x="357216" y="4345546"/>
              <a:ext cx="4000500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PERSONALITAS CALEG NEGATIF</a:t>
              </a:r>
            </a:p>
          </p:txBody>
        </p:sp>
        <p:sp>
          <p:nvSpPr>
            <p:cNvPr id="25611" name="TextBox 12"/>
            <p:cNvSpPr txBox="1">
              <a:spLocks noChangeArrowheads="1"/>
            </p:cNvSpPr>
            <p:nvPr/>
          </p:nvSpPr>
          <p:spPr bwMode="auto">
            <a:xfrm>
              <a:off x="357216" y="4917046"/>
              <a:ext cx="4000500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POPULARITAS CALEG RENDAH</a:t>
              </a:r>
            </a:p>
          </p:txBody>
        </p:sp>
        <p:sp>
          <p:nvSpPr>
            <p:cNvPr id="25612" name="TextBox 14"/>
            <p:cNvSpPr txBox="1">
              <a:spLocks noChangeArrowheads="1"/>
            </p:cNvSpPr>
            <p:nvPr/>
          </p:nvSpPr>
          <p:spPr bwMode="auto">
            <a:xfrm>
              <a:off x="5072091" y="32025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SIKAP KELUARGA  APOLITIS</a:t>
              </a:r>
            </a:p>
          </p:txBody>
        </p:sp>
        <p:sp>
          <p:nvSpPr>
            <p:cNvPr id="25613" name="TextBox 15"/>
            <p:cNvSpPr txBox="1">
              <a:spLocks noChangeArrowheads="1"/>
            </p:cNvSpPr>
            <p:nvPr/>
          </p:nvSpPr>
          <p:spPr bwMode="auto">
            <a:xfrm>
              <a:off x="5072091" y="37613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KESADARAN POLITIK RENDAH</a:t>
              </a:r>
            </a:p>
          </p:txBody>
        </p:sp>
        <p:sp>
          <p:nvSpPr>
            <p:cNvPr id="25614" name="TextBox 16"/>
            <p:cNvSpPr txBox="1">
              <a:spLocks noChangeArrowheads="1"/>
            </p:cNvSpPr>
            <p:nvPr/>
          </p:nvSpPr>
          <p:spPr bwMode="auto">
            <a:xfrm>
              <a:off x="5072091" y="43328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CITRA POLITIK JELEK</a:t>
              </a:r>
            </a:p>
          </p:txBody>
        </p:sp>
        <p:sp>
          <p:nvSpPr>
            <p:cNvPr id="25615" name="TextBox 17"/>
            <p:cNvSpPr txBox="1">
              <a:spLocks noChangeArrowheads="1"/>
            </p:cNvSpPr>
            <p:nvPr/>
          </p:nvSpPr>
          <p:spPr bwMode="auto">
            <a:xfrm>
              <a:off x="5072091" y="4917046"/>
              <a:ext cx="3643313" cy="369888"/>
            </a:xfrm>
            <a:prstGeom prst="rect">
              <a:avLst/>
            </a:prstGeom>
            <a:gradFill rotWithShape="1">
              <a:gsLst>
                <a:gs pos="0">
                  <a:srgbClr val="8FDEA0"/>
                </a:gs>
                <a:gs pos="50000">
                  <a:srgbClr val="BCE9C5"/>
                </a:gs>
                <a:gs pos="100000">
                  <a:srgbClr val="DFF3E3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ISI  MEDIA  APOLITIS</a:t>
              </a:r>
            </a:p>
          </p:txBody>
        </p:sp>
        <p:sp>
          <p:nvSpPr>
            <p:cNvPr id="25616" name="TextBox 18"/>
            <p:cNvSpPr txBox="1">
              <a:spLocks noChangeArrowheads="1"/>
            </p:cNvSpPr>
            <p:nvPr/>
          </p:nvSpPr>
          <p:spPr bwMode="auto">
            <a:xfrm>
              <a:off x="5072091" y="54758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????????????</a:t>
              </a:r>
            </a:p>
          </p:txBody>
        </p:sp>
        <p:sp>
          <p:nvSpPr>
            <p:cNvPr id="22" name="Bent Arrow 21"/>
            <p:cNvSpPr/>
            <p:nvPr/>
          </p:nvSpPr>
          <p:spPr>
            <a:xfrm flipH="1">
              <a:off x="6602441" y="2214746"/>
              <a:ext cx="1112838" cy="928784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198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>
              <a:off x="928716" y="2214746"/>
              <a:ext cx="1143000" cy="928784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19" name="TextBox 24"/>
            <p:cNvSpPr txBox="1">
              <a:spLocks noChangeArrowheads="1"/>
            </p:cNvSpPr>
            <p:nvPr/>
          </p:nvSpPr>
          <p:spPr bwMode="auto">
            <a:xfrm>
              <a:off x="714348" y="857232"/>
              <a:ext cx="7715304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JURNAL, HASIL RISET, MEDIA MASSA, INTERNET, LAPORAN, OBSERVASI, BUKU, DLL 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071966" y="1714633"/>
              <a:ext cx="642938" cy="50011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603" name="TextBox 27"/>
          <p:cNvSpPr txBox="1">
            <a:spLocks noChangeArrowheads="1"/>
          </p:cNvSpPr>
          <p:nvPr/>
        </p:nvSpPr>
        <p:spPr bwMode="auto">
          <a:xfrm>
            <a:off x="1238251" y="6215064"/>
            <a:ext cx="102870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/>
              <a:t>JURNAL, HASIL RISET, MEDIA MASSA, INTERNET,  BUKU, DLL </a:t>
            </a:r>
          </a:p>
        </p:txBody>
      </p:sp>
      <p:sp>
        <p:nvSpPr>
          <p:cNvPr id="29" name="Down Arrow 28"/>
          <p:cNvSpPr/>
          <p:nvPr/>
        </p:nvSpPr>
        <p:spPr>
          <a:xfrm rot="10800000">
            <a:off x="8572500" y="5715001"/>
            <a:ext cx="857251" cy="50006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3333752" y="5572126"/>
            <a:ext cx="857249" cy="500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9"/>
          <p:cNvGrpSpPr>
            <a:grpSpLocks/>
          </p:cNvGrpSpPr>
          <p:nvPr/>
        </p:nvGrpSpPr>
        <p:grpSpPr bwMode="auto">
          <a:xfrm>
            <a:off x="666752" y="1670051"/>
            <a:ext cx="10763249" cy="4139552"/>
            <a:chOff x="500034" y="669920"/>
            <a:chExt cx="8072494" cy="4139576"/>
          </a:xfrm>
        </p:grpSpPr>
        <p:sp>
          <p:nvSpPr>
            <p:cNvPr id="18436" name="TextBox 3"/>
            <p:cNvSpPr txBox="1">
              <a:spLocks noChangeArrowheads="1"/>
            </p:cNvSpPr>
            <p:nvPr/>
          </p:nvSpPr>
          <p:spPr bwMode="auto">
            <a:xfrm>
              <a:off x="2000233" y="4286273"/>
              <a:ext cx="5572164" cy="523223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/>
                <a:t>PARTISIPASI POLITIK WAJAR (60% - 80%)</a:t>
              </a:r>
            </a:p>
          </p:txBody>
        </p:sp>
        <p:sp>
          <p:nvSpPr>
            <p:cNvPr id="26632" name="TextBox 4"/>
            <p:cNvSpPr txBox="1">
              <a:spLocks noChangeArrowheads="1"/>
            </p:cNvSpPr>
            <p:nvPr/>
          </p:nvSpPr>
          <p:spPr bwMode="auto">
            <a:xfrm>
              <a:off x="2857514" y="669920"/>
              <a:ext cx="3714750" cy="830263"/>
            </a:xfrm>
            <a:prstGeom prst="rect">
              <a:avLst/>
            </a:prstGeom>
            <a:gradFill rotWithShape="1">
              <a:gsLst>
                <a:gs pos="0">
                  <a:srgbClr val="83D3FF"/>
                </a:gs>
                <a:gs pos="50000">
                  <a:srgbClr val="B5E2FF"/>
                </a:gs>
                <a:gs pos="100000">
                  <a:srgbClr val="DBF0FF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TINGKATKAN KUALITAS DEMOKRASI</a:t>
              </a:r>
            </a:p>
          </p:txBody>
        </p:sp>
        <p:sp>
          <p:nvSpPr>
            <p:cNvPr id="18438" name="TextBox 6"/>
            <p:cNvSpPr txBox="1">
              <a:spLocks noChangeArrowheads="1"/>
            </p:cNvSpPr>
            <p:nvPr/>
          </p:nvSpPr>
          <p:spPr bwMode="auto">
            <a:xfrm>
              <a:off x="500034" y="2428881"/>
              <a:ext cx="3429000" cy="83026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/>
                <a:t>LEGITIMASI REGIM PENGUASA</a:t>
              </a:r>
            </a:p>
          </p:txBody>
        </p:sp>
        <p:sp>
          <p:nvSpPr>
            <p:cNvPr id="26636" name="TextBox 7"/>
            <p:cNvSpPr txBox="1">
              <a:spLocks noChangeArrowheads="1"/>
            </p:cNvSpPr>
            <p:nvPr/>
          </p:nvSpPr>
          <p:spPr bwMode="auto">
            <a:xfrm>
              <a:off x="5572153" y="2500319"/>
              <a:ext cx="3000375" cy="830264"/>
            </a:xfrm>
            <a:prstGeom prst="rect">
              <a:avLst/>
            </a:prstGeom>
            <a:gradFill rotWithShape="1">
              <a:gsLst>
                <a:gs pos="0">
                  <a:srgbClr val="FFFF80"/>
                </a:gs>
                <a:gs pos="50000">
                  <a:srgbClr val="FFFFB3"/>
                </a:gs>
                <a:gs pos="100000">
                  <a:srgbClr val="FFFFDA"/>
                </a:gs>
              </a:gsLst>
              <a:lin ang="81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JUSTIFIKASI PEMERINTAHAN</a:t>
              </a:r>
            </a:p>
          </p:txBody>
        </p:sp>
        <p:sp>
          <p:nvSpPr>
            <p:cNvPr id="25" name="Up Arrow 24"/>
            <p:cNvSpPr/>
            <p:nvPr/>
          </p:nvSpPr>
          <p:spPr>
            <a:xfrm>
              <a:off x="5786446" y="3500449"/>
              <a:ext cx="857256" cy="642941"/>
            </a:xfrm>
            <a:prstGeom prst="up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2857488" y="3500449"/>
              <a:ext cx="857256" cy="642941"/>
            </a:xfrm>
            <a:prstGeom prst="up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2762251" y="487363"/>
            <a:ext cx="7143749" cy="5842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 sz="3200"/>
              <a:t>DAS SOLLEN (NORMATIF)</a:t>
            </a:r>
          </a:p>
        </p:txBody>
      </p:sp>
      <p:sp>
        <p:nvSpPr>
          <p:cNvPr id="11" name="Up Arrow 10"/>
          <p:cNvSpPr/>
          <p:nvPr/>
        </p:nvSpPr>
        <p:spPr bwMode="auto">
          <a:xfrm>
            <a:off x="5715000" y="2714625"/>
            <a:ext cx="1143000" cy="2357438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42" y="1530806"/>
            <a:ext cx="75590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AGENDA PERTEMUAN 2</a:t>
            </a:r>
            <a:endParaRPr lang="ko-KR" altLang="en-US" sz="4800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762" y="3449785"/>
            <a:ext cx="1551709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Sesi</a:t>
            </a:r>
            <a:r>
              <a:rPr lang="en-US" sz="2400" b="1" dirty="0"/>
              <a:t> 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8761" y="5486402"/>
            <a:ext cx="1551709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Sesi</a:t>
            </a:r>
            <a:r>
              <a:rPr lang="en-US" sz="2400" b="1" dirty="0"/>
              <a:t>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2034" y="2788089"/>
            <a:ext cx="9878355" cy="1770838"/>
            <a:chOff x="2092034" y="2663394"/>
            <a:chExt cx="9878355" cy="177083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16727" y="3657600"/>
              <a:ext cx="967047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16727" y="353429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777643" y="35356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11641975" y="352044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9328263" y="35356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4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382194" y="35356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92034" y="3849457"/>
              <a:ext cx="182880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Sistematika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</a:p>
            <a:p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Bab 1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F50ED2-77D6-4064-8834-6CA6460394EB}"/>
                </a:ext>
              </a:extLst>
            </p:cNvPr>
            <p:cNvSpPr txBox="1"/>
            <p:nvPr/>
          </p:nvSpPr>
          <p:spPr>
            <a:xfrm>
              <a:off x="3415755" y="2689443"/>
              <a:ext cx="2207198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Strategi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Topik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Masalah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5D842C6-31BE-495F-BE59-FAB5E8A2014D}"/>
                </a:ext>
              </a:extLst>
            </p:cNvPr>
            <p:cNvSpPr txBox="1"/>
            <p:nvPr/>
          </p:nvSpPr>
          <p:spPr>
            <a:xfrm>
              <a:off x="5862553" y="3849457"/>
              <a:ext cx="210449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Latar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Belakang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Masalah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71E5D8-AA70-4D3C-88A5-3F7CDB0DC9A8}"/>
                </a:ext>
              </a:extLst>
            </p:cNvPr>
            <p:cNvSpPr txBox="1"/>
            <p:nvPr/>
          </p:nvSpPr>
          <p:spPr>
            <a:xfrm>
              <a:off x="8402776" y="2663394"/>
              <a:ext cx="209699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>
                  <a:cs typeface="Arial" pitchFamily="34" charset="0"/>
                </a:rPr>
                <a:t>Rumusan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Masalah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dan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Tujuan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Penelitian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513919" y="3821748"/>
              <a:ext cx="145647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Manfaat</a:t>
              </a:r>
              <a:r>
                <a:rPr lang="en-US" altLang="ko-KR" sz="16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5D842C6-31BE-495F-BE59-FAB5E8A2014D}"/>
              </a:ext>
            </a:extLst>
          </p:cNvPr>
          <p:cNvSpPr txBox="1"/>
          <p:nvPr/>
        </p:nvSpPr>
        <p:spPr>
          <a:xfrm>
            <a:off x="2371610" y="5621925"/>
            <a:ext cx="936428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Sharing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diskusi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topik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rumusan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masalah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kajian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literatur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sudah</a:t>
            </a:r>
            <a:r>
              <a:rPr lang="en-US" altLang="ko-KR" sz="1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Bahnschrift" pitchFamily="34" charset="0"/>
                <a:cs typeface="Arial" pitchFamily="34" charset="0"/>
              </a:rPr>
              <a:t>dilakukan</a:t>
            </a:r>
            <a:endParaRPr lang="ko-KR" altLang="en-US" sz="1600" b="1" dirty="0"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9"/>
          <p:cNvSpPr txBox="1">
            <a:spLocks noChangeArrowheads="1"/>
          </p:cNvSpPr>
          <p:nvPr/>
        </p:nvSpPr>
        <p:spPr bwMode="auto">
          <a:xfrm>
            <a:off x="3143252" y="142875"/>
            <a:ext cx="5810249" cy="584200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 sz="3200"/>
              <a:t>DAS SEIN (EMPIRI)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80999" y="2871614"/>
            <a:ext cx="11334791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LAPORAN KOMNAS ANAK THN 2009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527 KASUS KEKERASAN SEKSUAL THD ANAK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103 KASUS DG PELAKU ANAK2 /REMAJA USIA 6-17 THN</a:t>
            </a:r>
          </a:p>
        </p:txBody>
      </p:sp>
      <p:sp>
        <p:nvSpPr>
          <p:cNvPr id="17428" name="TextBox 24"/>
          <p:cNvSpPr txBox="1">
            <a:spLocks noChangeArrowheads="1"/>
          </p:cNvSpPr>
          <p:nvPr/>
        </p:nvSpPr>
        <p:spPr bwMode="auto">
          <a:xfrm>
            <a:off x="381002" y="1073522"/>
            <a:ext cx="1133478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HASIL RISET KOMNAS ANAK DI 12 KOTA BESAR INDONESIA THN 2007 LIBATKAN 4.726 PELAJAR SMP-SMA (Tempo, 2-8 Nop 2009)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97% RESPONDEN SUDAH PERNAH LIHAT FILM PORNO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85710" y="4357694"/>
            <a:ext cx="11715789" cy="19389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LAPORAN YAYASAN KITA DAN BUAH HATI THDP 1625 ANAK2 SD KLAS IV-VI JABOTABEK THN 2008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66% PERNAH SAKSIKAN MATERI PORNOGRAFI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SUMBER: KOMIK (24%); GAME (18%); SITUS PORNO (16%); FILM (14%); VCD, DVD, PONSEL, MAJALAH, KORAN</a:t>
            </a:r>
          </a:p>
        </p:txBody>
      </p:sp>
    </p:spTree>
    <p:extLst>
      <p:ext uri="{BB962C8B-B14F-4D97-AF65-F5344CB8AC3E}">
        <p14:creationId xmlns:p14="http://schemas.microsoft.com/office/powerpoint/2010/main" val="35713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9"/>
          <p:cNvSpPr txBox="1">
            <a:spLocks noChangeArrowheads="1"/>
          </p:cNvSpPr>
          <p:nvPr/>
        </p:nvSpPr>
        <p:spPr bwMode="auto">
          <a:xfrm>
            <a:off x="1905001" y="214313"/>
            <a:ext cx="7905751" cy="584200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 sz="3200"/>
              <a:t>DAS SOLLEN (NORMATIF)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81000" y="3000372"/>
            <a:ext cx="11430041" cy="31085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f-ZA" sz="2800"/>
              <a:t>UU Perlindungan Anak (2002)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f-ZA" sz="2800"/>
              <a:t> Media massa sbg bagian dr unsur masy ikut berperan dlm perlindungan anak (Pasal 72) utk bebas dr kekerasan &amp; diskriminasi (Pasal 3 &amp; 4)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f-ZA" sz="2800"/>
              <a:t> Setiap anak berhak utk terima informasi sesuai dg tingkat kecerdasan &amp; usianya demi pengembangan dirinya sesuai dg nilai2 kesusilaan &amp; kepatutan (Pasal 10)</a:t>
            </a:r>
            <a:endParaRPr lang="en-US" sz="2800"/>
          </a:p>
        </p:txBody>
      </p:sp>
      <p:sp>
        <p:nvSpPr>
          <p:cNvPr id="17428" name="TextBox 24"/>
          <p:cNvSpPr txBox="1">
            <a:spLocks noChangeArrowheads="1"/>
          </p:cNvSpPr>
          <p:nvPr/>
        </p:nvSpPr>
        <p:spPr bwMode="auto">
          <a:xfrm>
            <a:off x="381002" y="976387"/>
            <a:ext cx="11334787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f-ZA" sz="2800"/>
              <a:t>Pasal 28B Ayat (2) UUD 1945 </a:t>
            </a:r>
          </a:p>
          <a:p>
            <a:pPr>
              <a:defRPr/>
            </a:pPr>
            <a:r>
              <a:rPr lang="af-ZA" sz="2800"/>
              <a:t>“Setiap anak berhak atas kelangsungan hidup, tumbuh &amp; berkembang serta berhak atas perlindungan dr kekerasan &amp; diskriminasi”</a:t>
            </a:r>
          </a:p>
        </p:txBody>
      </p:sp>
    </p:spTree>
    <p:extLst>
      <p:ext uri="{BB962C8B-B14F-4D97-AF65-F5344CB8AC3E}">
        <p14:creationId xmlns:p14="http://schemas.microsoft.com/office/powerpoint/2010/main" val="4028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1859340"/>
            <a:ext cx="6289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400" dirty="0">
                <a:latin typeface="Bahnschrift" pitchFamily="34" charset="0"/>
              </a:rPr>
              <a:t>Terjadi kontradiksi antar empiri y</a:t>
            </a:r>
            <a:r>
              <a:rPr lang="id-ID" sz="2400" dirty="0">
                <a:latin typeface="Bahnschrift" pitchFamily="34" charset="0"/>
              </a:rPr>
              <a:t>an</a:t>
            </a:r>
            <a:r>
              <a:rPr lang="af-ZA" sz="2400" dirty="0">
                <a:latin typeface="Bahnschrift" pitchFamily="34" charset="0"/>
              </a:rPr>
              <a:t>g relevan</a:t>
            </a:r>
            <a:r>
              <a:rPr lang="id-ID" sz="2400" dirty="0">
                <a:latin typeface="Bahnschrift" pitchFamily="34" charset="0"/>
              </a:rPr>
              <a:t>.</a:t>
            </a:r>
            <a:endParaRPr lang="en-US" sz="2400" dirty="0">
              <a:latin typeface="Bahnschrift" pitchFamily="34" charset="0"/>
            </a:endParaRPr>
          </a:p>
          <a:p>
            <a:endParaRPr lang="af-ZA" sz="2400" dirty="0">
              <a:latin typeface="Bahnschrift" pitchFamily="34" charset="0"/>
            </a:endParaRPr>
          </a:p>
          <a:p>
            <a:r>
              <a:rPr lang="id-ID" sz="2400" dirty="0">
                <a:latin typeface="Bahnschrift" pitchFamily="34" charset="0"/>
              </a:rPr>
              <a:t>Contoh</a:t>
            </a:r>
            <a:r>
              <a:rPr lang="af-ZA" sz="2400" dirty="0">
                <a:latin typeface="Bahnschrift" pitchFamily="34" charset="0"/>
              </a:rPr>
              <a:t>:</a:t>
            </a:r>
          </a:p>
          <a:p>
            <a:pPr lvl="1"/>
            <a:r>
              <a:rPr lang="af-ZA" dirty="0">
                <a:latin typeface="Bahnschrift" pitchFamily="34" charset="0"/>
              </a:rPr>
              <a:t>Kekerasan t</a:t>
            </a:r>
            <a:r>
              <a:rPr lang="id-ID" dirty="0">
                <a:latin typeface="Bahnschrift" pitchFamily="34" charset="0"/>
              </a:rPr>
              <a:t>er</a:t>
            </a:r>
            <a:r>
              <a:rPr lang="af-ZA" dirty="0">
                <a:latin typeface="Bahnschrift" pitchFamily="34" charset="0"/>
              </a:rPr>
              <a:t>h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d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p </a:t>
            </a:r>
            <a:r>
              <a:rPr lang="id-ID" dirty="0">
                <a:latin typeface="Bahnschrift" pitchFamily="34" charset="0"/>
              </a:rPr>
              <a:t>perempuan</a:t>
            </a:r>
            <a:r>
              <a:rPr lang="af-ZA" dirty="0">
                <a:latin typeface="Bahnschrift" pitchFamily="34" charset="0"/>
              </a:rPr>
              <a:t>: masalah sosial atau kultural?</a:t>
            </a:r>
          </a:p>
          <a:p>
            <a:pPr lvl="1"/>
            <a:r>
              <a:rPr lang="af-ZA" dirty="0">
                <a:latin typeface="Bahnschrift" pitchFamily="34" charset="0"/>
              </a:rPr>
              <a:t>Pe</a:t>
            </a:r>
            <a:r>
              <a:rPr lang="id-ID" dirty="0">
                <a:latin typeface="Bahnschrift" pitchFamily="34" charset="0"/>
              </a:rPr>
              <a:t>nampilan perempuan</a:t>
            </a:r>
            <a:r>
              <a:rPr lang="af-ZA" dirty="0">
                <a:latin typeface="Bahnschrift" pitchFamily="34" charset="0"/>
              </a:rPr>
              <a:t>: cantik atau sehat? </a:t>
            </a:r>
          </a:p>
          <a:p>
            <a:pPr lvl="1"/>
            <a:r>
              <a:rPr lang="af-ZA" dirty="0">
                <a:latin typeface="Bahnschrift" pitchFamily="34" charset="0"/>
              </a:rPr>
              <a:t>Peran gender: kodrat atau konstruksi sosial?</a:t>
            </a:r>
          </a:p>
          <a:p>
            <a:pPr lvl="1"/>
            <a:r>
              <a:rPr lang="af-ZA" dirty="0">
                <a:latin typeface="Bahnschrift" pitchFamily="34" charset="0"/>
              </a:rPr>
              <a:t>Rokok: </a:t>
            </a:r>
            <a:r>
              <a:rPr lang="id-ID" dirty="0">
                <a:latin typeface="Bahnschrift" pitchFamily="34" charset="0"/>
              </a:rPr>
              <a:t>i</a:t>
            </a:r>
            <a:r>
              <a:rPr lang="af-ZA" dirty="0">
                <a:latin typeface="Bahnschrift" pitchFamily="34" charset="0"/>
              </a:rPr>
              <a:t>dentitas maskulin atau sumber penyakit?</a:t>
            </a:r>
          </a:p>
        </p:txBody>
      </p:sp>
    </p:spTree>
    <p:extLst>
      <p:ext uri="{BB962C8B-B14F-4D97-AF65-F5344CB8AC3E}">
        <p14:creationId xmlns:p14="http://schemas.microsoft.com/office/powerpoint/2010/main" val="20947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12618" y="457200"/>
            <a:ext cx="6165273" cy="57197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-ZA" sz="3100" dirty="0">
                <a:latin typeface="Bahnschrift" pitchFamily="34" charset="0"/>
              </a:rPr>
              <a:t>Terjadi ketidakcocokan teori d</a:t>
            </a:r>
            <a:r>
              <a:rPr lang="id-ID" sz="3100" dirty="0">
                <a:latin typeface="Bahnschrift" pitchFamily="34" charset="0"/>
              </a:rPr>
              <a:t>en</a:t>
            </a:r>
            <a:r>
              <a:rPr lang="af-ZA" sz="3100" dirty="0">
                <a:latin typeface="Bahnschrift" pitchFamily="34" charset="0"/>
              </a:rPr>
              <a:t>g</a:t>
            </a:r>
            <a:r>
              <a:rPr lang="id-ID" sz="3100" dirty="0">
                <a:latin typeface="Bahnschrift" pitchFamily="34" charset="0"/>
              </a:rPr>
              <a:t>an</a:t>
            </a:r>
            <a:r>
              <a:rPr lang="af-ZA" sz="3100" dirty="0">
                <a:latin typeface="Bahnschrift" pitchFamily="34" charset="0"/>
              </a:rPr>
              <a:t> realitas</a:t>
            </a:r>
            <a:r>
              <a:rPr lang="id-ID" sz="3100" dirty="0">
                <a:latin typeface="Bahnschrift" pitchFamily="34" charset="0"/>
              </a:rPr>
              <a:t>.</a:t>
            </a:r>
          </a:p>
          <a:p>
            <a:r>
              <a:rPr lang="id-ID" sz="3100" dirty="0">
                <a:latin typeface="Bahnschrift" pitchFamily="34" charset="0"/>
              </a:rPr>
              <a:t>Dimulai dari kritik terhadap teori karena tidak mampu menjelaskan aspek tertentu dari fenomena yang ingin dijelaskannya. </a:t>
            </a:r>
            <a:endParaRPr lang="en-US" sz="3100" dirty="0">
              <a:latin typeface="Bahnschrift" pitchFamily="34" charset="0"/>
            </a:endParaRPr>
          </a:p>
          <a:p>
            <a:pPr marL="0" indent="0">
              <a:buNone/>
            </a:pPr>
            <a:endParaRPr lang="af-ZA" sz="3100" dirty="0">
              <a:latin typeface="Bahnschrift" pitchFamily="34" charset="0"/>
            </a:endParaRPr>
          </a:p>
          <a:p>
            <a:r>
              <a:rPr lang="id-ID" sz="3100" dirty="0">
                <a:latin typeface="Bahnschrift" pitchFamily="34" charset="0"/>
              </a:rPr>
              <a:t>Contoh</a:t>
            </a:r>
            <a:r>
              <a:rPr lang="af-ZA" sz="3100" dirty="0">
                <a:latin typeface="Bahnschrift" pitchFamily="34" charset="0"/>
              </a:rPr>
              <a:t>:</a:t>
            </a:r>
          </a:p>
          <a:p>
            <a:pPr lvl="1"/>
            <a:r>
              <a:rPr lang="af-ZA" dirty="0">
                <a:latin typeface="Bahnschrift" pitchFamily="34" charset="0"/>
              </a:rPr>
              <a:t>Teori strukturasi </a:t>
            </a:r>
            <a:r>
              <a:rPr lang="id-ID" dirty="0">
                <a:latin typeface="Bahnschrift" pitchFamily="34" charset="0"/>
              </a:rPr>
              <a:t>berusaha menjelaskan proses konstitusi sosial atau pembentukan masyarakat. Akan tetapi, teori ini mengabaikan  perbedaan </a:t>
            </a:r>
            <a:r>
              <a:rPr lang="af-ZA" dirty="0">
                <a:latin typeface="Bahnschrift" pitchFamily="34" charset="0"/>
              </a:rPr>
              <a:t>gender, ras, k</a:t>
            </a:r>
            <a:r>
              <a:rPr lang="id-ID" dirty="0">
                <a:latin typeface="Bahnschrift" pitchFamily="34" charset="0"/>
              </a:rPr>
              <a:t>e</a:t>
            </a:r>
            <a:r>
              <a:rPr lang="af-ZA" dirty="0">
                <a:latin typeface="Bahnschrift" pitchFamily="34" charset="0"/>
              </a:rPr>
              <a:t>las</a:t>
            </a:r>
            <a:r>
              <a:rPr lang="id-ID" dirty="0">
                <a:latin typeface="Bahnschrift" pitchFamily="34" charset="0"/>
              </a:rPr>
              <a:t>, dan</a:t>
            </a:r>
            <a:r>
              <a:rPr lang="af-ZA" dirty="0">
                <a:latin typeface="Bahnschrift" pitchFamily="34" charset="0"/>
              </a:rPr>
              <a:t> kategori</a:t>
            </a:r>
            <a:r>
              <a:rPr lang="id-ID" dirty="0">
                <a:latin typeface="Bahnschrift" pitchFamily="34" charset="0"/>
              </a:rPr>
              <a:t>-kategorinya</a:t>
            </a:r>
            <a:r>
              <a:rPr lang="af-ZA" dirty="0">
                <a:latin typeface="Bahnschrift" pitchFamily="34" charset="0"/>
              </a:rPr>
              <a:t> sosial lainnya </a:t>
            </a:r>
            <a:r>
              <a:rPr lang="id-ID" dirty="0">
                <a:latin typeface="Bahnschrift" pitchFamily="34" charset="0"/>
              </a:rPr>
              <a:t> yang memiliki </a:t>
            </a:r>
            <a:r>
              <a:rPr lang="af-ZA" dirty="0">
                <a:latin typeface="Bahnschrift" pitchFamily="34" charset="0"/>
              </a:rPr>
              <a:t>pengaruh penting b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g</a:t>
            </a:r>
            <a:r>
              <a:rPr lang="id-ID" dirty="0">
                <a:latin typeface="Bahnschrift" pitchFamily="34" charset="0"/>
              </a:rPr>
              <a:t>i</a:t>
            </a:r>
            <a:r>
              <a:rPr lang="af-ZA" dirty="0">
                <a:latin typeface="Bahnschrift" pitchFamily="34" charset="0"/>
              </a:rPr>
              <a:t> terbentuknya masy</a:t>
            </a:r>
            <a:r>
              <a:rPr lang="id-ID" dirty="0">
                <a:latin typeface="Bahnschrift" pitchFamily="34" charset="0"/>
              </a:rPr>
              <a:t>arakat.</a:t>
            </a:r>
            <a:endParaRPr lang="af-ZA" dirty="0">
              <a:latin typeface="Bahnschrift" pitchFamily="34" charset="0"/>
            </a:endParaRPr>
          </a:p>
          <a:p>
            <a:pPr lvl="1"/>
            <a:r>
              <a:rPr lang="af-ZA" dirty="0">
                <a:latin typeface="Bahnschrift" pitchFamily="34" charset="0"/>
              </a:rPr>
              <a:t>Teori interaksionisme simbolik </a:t>
            </a:r>
            <a:r>
              <a:rPr lang="id-ID" dirty="0">
                <a:latin typeface="Bahnschrift" pitchFamily="34" charset="0"/>
              </a:rPr>
              <a:t>berusaha menjelaskan bagaimana manusia mendefinisikan realitas sebagai panduan baginya untuk bertindak. Akan tetapi, teori ini </a:t>
            </a:r>
            <a:r>
              <a:rPr lang="af-ZA" dirty="0">
                <a:latin typeface="Bahnschrift" pitchFamily="34" charset="0"/>
              </a:rPr>
              <a:t>t</a:t>
            </a:r>
            <a:r>
              <a:rPr lang="id-ID" dirty="0">
                <a:latin typeface="Bahnschrift" pitchFamily="34" charset="0"/>
              </a:rPr>
              <a:t>i</a:t>
            </a:r>
            <a:r>
              <a:rPr lang="af-ZA" dirty="0">
                <a:latin typeface="Bahnschrift" pitchFamily="34" charset="0"/>
              </a:rPr>
              <a:t>d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k mempertimbangkan kekuasaan s</a:t>
            </a:r>
            <a:r>
              <a:rPr lang="id-ID" dirty="0">
                <a:latin typeface="Bahnschrift" pitchFamily="34" charset="0"/>
              </a:rPr>
              <a:t>e</a:t>
            </a:r>
            <a:r>
              <a:rPr lang="af-ZA" dirty="0">
                <a:latin typeface="Bahnschrift" pitchFamily="34" charset="0"/>
              </a:rPr>
              <a:t>b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g</a:t>
            </a:r>
            <a:r>
              <a:rPr lang="id-ID" dirty="0">
                <a:latin typeface="Bahnschrift" pitchFamily="34" charset="0"/>
              </a:rPr>
              <a:t>ai</a:t>
            </a:r>
            <a:r>
              <a:rPr lang="af-ZA" dirty="0">
                <a:latin typeface="Bahnschrift" pitchFamily="34" charset="0"/>
              </a:rPr>
              <a:t> faktor penting </a:t>
            </a:r>
            <a:r>
              <a:rPr lang="id-ID" dirty="0">
                <a:latin typeface="Bahnschrift" pitchFamily="34" charset="0"/>
              </a:rPr>
              <a:t>yang menjadi </a:t>
            </a:r>
            <a:r>
              <a:rPr lang="af-ZA" dirty="0">
                <a:latin typeface="Bahnschrift" pitchFamily="34" charset="0"/>
              </a:rPr>
              <a:t>penentu definisi realita</a:t>
            </a:r>
            <a:r>
              <a:rPr lang="id-ID" dirty="0">
                <a:latin typeface="Bahnschrift" pitchFamily="34" charset="0"/>
              </a:rPr>
              <a:t>s.</a:t>
            </a:r>
            <a:endParaRPr lang="af-ZA" dirty="0">
              <a:latin typeface="Bahnschrift" pitchFamily="34" charset="0"/>
            </a:endParaRPr>
          </a:p>
          <a:p>
            <a:endParaRPr lang="id-ID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4" y="792908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f-ZA" sz="2400" dirty="0">
                <a:latin typeface="Bahnschrift" pitchFamily="34" charset="0"/>
              </a:rPr>
              <a:t>Konsekuensi logisnya belum diketahui atau belum d</a:t>
            </a:r>
            <a:r>
              <a:rPr lang="id-ID" sz="2400" dirty="0">
                <a:latin typeface="Bahnschrift" pitchFamily="34" charset="0"/>
              </a:rPr>
              <a:t>a</a:t>
            </a:r>
            <a:r>
              <a:rPr lang="af-ZA" sz="2400" dirty="0">
                <a:latin typeface="Bahnschrift" pitchFamily="34" charset="0"/>
              </a:rPr>
              <a:t>p</a:t>
            </a:r>
            <a:r>
              <a:rPr lang="id-ID" sz="2400" dirty="0">
                <a:latin typeface="Bahnschrift" pitchFamily="34" charset="0"/>
              </a:rPr>
              <a:t>a</a:t>
            </a:r>
            <a:r>
              <a:rPr lang="af-ZA" sz="2400" dirty="0">
                <a:latin typeface="Bahnschrift" pitchFamily="34" charset="0"/>
              </a:rPr>
              <a:t>t dipertanggungjawabkan</a:t>
            </a:r>
            <a:r>
              <a:rPr lang="id-ID" sz="2400" dirty="0">
                <a:latin typeface="Bahnschrift" pitchFamily="34" charset="0"/>
              </a:rPr>
              <a:t>.</a:t>
            </a:r>
            <a:endParaRPr lang="en-US" sz="2400" dirty="0">
              <a:latin typeface="Bahnschrift" pitchFamily="34" charset="0"/>
            </a:endParaRPr>
          </a:p>
          <a:p>
            <a:endParaRPr lang="af-ZA" sz="2400" dirty="0">
              <a:latin typeface="Bahnschrift" pitchFamily="34" charset="0"/>
            </a:endParaRPr>
          </a:p>
          <a:p>
            <a:r>
              <a:rPr lang="id-ID" sz="2400" dirty="0">
                <a:latin typeface="Bahnschrift" pitchFamily="34" charset="0"/>
              </a:rPr>
              <a:t>Contoh</a:t>
            </a:r>
            <a:r>
              <a:rPr lang="af-ZA" sz="2400" dirty="0">
                <a:latin typeface="Bahnschrift" pitchFamily="34" charset="0"/>
              </a:rPr>
              <a:t>:</a:t>
            </a:r>
          </a:p>
          <a:p>
            <a:pPr lvl="1"/>
            <a:r>
              <a:rPr lang="af-ZA" dirty="0">
                <a:latin typeface="Bahnschrift" pitchFamily="34" charset="0"/>
              </a:rPr>
              <a:t>Teori </a:t>
            </a:r>
            <a:r>
              <a:rPr lang="id-ID" dirty="0">
                <a:latin typeface="Bahnschrift" pitchFamily="34" charset="0"/>
              </a:rPr>
              <a:t>k</a:t>
            </a:r>
            <a:r>
              <a:rPr lang="af-ZA" dirty="0">
                <a:latin typeface="Bahnschrift" pitchFamily="34" charset="0"/>
              </a:rPr>
              <a:t>ultivasi </a:t>
            </a:r>
            <a:r>
              <a:rPr lang="id-ID" dirty="0">
                <a:latin typeface="Bahnschrift" pitchFamily="34" charset="0"/>
              </a:rPr>
              <a:t>umumnya digunakan untuk jelaskan </a:t>
            </a:r>
            <a:r>
              <a:rPr lang="af-ZA" dirty="0">
                <a:latin typeface="Bahnschrift" pitchFamily="34" charset="0"/>
              </a:rPr>
              <a:t>isi kekerasan </a:t>
            </a:r>
            <a:r>
              <a:rPr lang="id-ID" dirty="0">
                <a:latin typeface="Bahnschrift" pitchFamily="34" charset="0"/>
              </a:rPr>
              <a:t>di tayangan televisi. Bagaimana jika dipakai untuk jelaskan kekerasan dalam </a:t>
            </a:r>
            <a:r>
              <a:rPr lang="af-ZA" dirty="0">
                <a:latin typeface="Bahnschrift" pitchFamily="34" charset="0"/>
              </a:rPr>
              <a:t>media cetak atau </a:t>
            </a:r>
            <a:r>
              <a:rPr lang="id-ID" dirty="0">
                <a:latin typeface="Bahnschrift" pitchFamily="34" charset="0"/>
              </a:rPr>
              <a:t>media </a:t>
            </a:r>
            <a:r>
              <a:rPr lang="af-ZA" i="1" dirty="0">
                <a:latin typeface="Bahnschrift" pitchFamily="34" charset="0"/>
              </a:rPr>
              <a:t>online</a:t>
            </a:r>
            <a:r>
              <a:rPr lang="af-ZA" dirty="0">
                <a:latin typeface="Bahnschrift" pitchFamily="34" charset="0"/>
              </a:rPr>
              <a:t>?</a:t>
            </a:r>
          </a:p>
          <a:p>
            <a:pPr lvl="1"/>
            <a:r>
              <a:rPr lang="af-ZA" dirty="0">
                <a:latin typeface="Bahnschrift" pitchFamily="34" charset="0"/>
              </a:rPr>
              <a:t>Teori Agenda Setting </a:t>
            </a:r>
            <a:r>
              <a:rPr lang="id-ID" dirty="0">
                <a:latin typeface="Bahnschrift" pitchFamily="34" charset="0"/>
              </a:rPr>
              <a:t>umumnya dipergunakan dalam penelitian ber</a:t>
            </a:r>
            <a:r>
              <a:rPr lang="af-ZA" dirty="0">
                <a:latin typeface="Bahnschrift" pitchFamily="34" charset="0"/>
              </a:rPr>
              <a:t>pendekatan kuantitatif</a:t>
            </a:r>
            <a:r>
              <a:rPr lang="id-ID" dirty="0">
                <a:latin typeface="Bahnschrift" pitchFamily="34" charset="0"/>
              </a:rPr>
              <a:t>.</a:t>
            </a:r>
            <a:r>
              <a:rPr lang="af-ZA" dirty="0">
                <a:latin typeface="Bahnschrift" pitchFamily="34" charset="0"/>
              </a:rPr>
              <a:t> b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g</a:t>
            </a:r>
            <a:r>
              <a:rPr lang="id-ID" dirty="0">
                <a:latin typeface="Bahnschrift" pitchFamily="34" charset="0"/>
              </a:rPr>
              <a:t>ai</a:t>
            </a:r>
            <a:r>
              <a:rPr lang="af-ZA" dirty="0">
                <a:latin typeface="Bahnschrift" pitchFamily="34" charset="0"/>
              </a:rPr>
              <a:t>m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n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 </a:t>
            </a:r>
            <a:r>
              <a:rPr lang="id-ID" dirty="0">
                <a:latin typeface="Bahnschrift" pitchFamily="34" charset="0"/>
              </a:rPr>
              <a:t>jika di</a:t>
            </a:r>
            <a:r>
              <a:rPr lang="af-ZA" dirty="0">
                <a:latin typeface="Bahnschrift" pitchFamily="34" charset="0"/>
              </a:rPr>
              <a:t>gunakan</a:t>
            </a:r>
            <a:r>
              <a:rPr lang="id-ID" dirty="0">
                <a:latin typeface="Bahnschrift" pitchFamily="34" charset="0"/>
              </a:rPr>
              <a:t> dalam penelitian ber</a:t>
            </a:r>
            <a:r>
              <a:rPr lang="af-ZA" dirty="0">
                <a:latin typeface="Bahnschrift" pitchFamily="34" charset="0"/>
              </a:rPr>
              <a:t>pendekatan kualitatif? 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42176"/>
            <a:ext cx="8284946" cy="1531206"/>
          </a:xfrm>
        </p:spPr>
        <p:txBody>
          <a:bodyPr/>
          <a:lstStyle/>
          <a:p>
            <a:r>
              <a:rPr lang="en-US" altLang="ko-KR" sz="3600" dirty="0" err="1">
                <a:solidFill>
                  <a:schemeClr val="tx1"/>
                </a:solidFill>
                <a:latin typeface="Bahnschrift" pitchFamily="34" charset="0"/>
              </a:rPr>
              <a:t>Bagaimana</a:t>
            </a:r>
            <a:r>
              <a:rPr lang="en-US" altLang="ko-KR" sz="3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Bahnschrift" pitchFamily="34" charset="0"/>
              </a:rPr>
              <a:t>Menemukan</a:t>
            </a:r>
            <a:r>
              <a:rPr lang="en-US" altLang="ko-KR" sz="3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Bahnschrift" pitchFamily="34" charset="0"/>
              </a:rPr>
              <a:t>Masalah</a:t>
            </a:r>
            <a:r>
              <a:rPr lang="en-US" altLang="ko-KR" sz="3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>
                <a:solidFill>
                  <a:schemeClr val="tx1"/>
                </a:solidFill>
                <a:latin typeface="Bahnschrift" pitchFamily="34" charset="0"/>
              </a:rPr>
              <a:t>?</a:t>
            </a:r>
            <a:endParaRPr lang="ko-KR" altLang="en-US" sz="36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4959" y="4560263"/>
            <a:ext cx="950695" cy="95069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33921" y="3706599"/>
            <a:ext cx="950695" cy="95069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42883" y="2852937"/>
            <a:ext cx="950695" cy="95069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14"/>
          <p:cNvSpPr/>
          <p:nvPr/>
        </p:nvSpPr>
        <p:spPr>
          <a:xfrm rot="16200000">
            <a:off x="6891515" y="3101419"/>
            <a:ext cx="453428" cy="453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2305721" y="4872953"/>
            <a:ext cx="389168" cy="3253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5"/>
          <p:cNvSpPr/>
          <p:nvPr/>
        </p:nvSpPr>
        <p:spPr>
          <a:xfrm>
            <a:off x="4575917" y="4010937"/>
            <a:ext cx="466699" cy="34201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951510" y="4287147"/>
            <a:ext cx="233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WAWANCARA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1105" y="5666431"/>
            <a:ext cx="25584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OBSERVASI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6428" y="4816465"/>
            <a:ext cx="23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PRASURVEI/ KAJIAN AWAL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pic>
        <p:nvPicPr>
          <p:cNvPr id="1026" name="Picture 2" descr="Image result for masalah penelitia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r="241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7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tx1"/>
                </a:solidFill>
              </a:rPr>
              <a:t>Observasi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5177049"/>
            <a:ext cx="7488832" cy="954103"/>
          </a:xfrm>
          <a:prstGeom prst="rect">
            <a:avLst/>
          </a:prstGeom>
          <a:solidFill>
            <a:srgbClr val="FFFF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dirty="0">
                <a:latin typeface="Bahnschrift" pitchFamily="34" charset="0"/>
              </a:rPr>
              <a:t>Peneliti mengamati atau mengobservasi</a:t>
            </a:r>
            <a:r>
              <a:rPr lang="en-US" dirty="0">
                <a:latin typeface="Bahnschrift" pitchFamily="34" charset="0"/>
              </a:rPr>
              <a:t>   </a:t>
            </a:r>
            <a:r>
              <a:rPr lang="id-ID" dirty="0">
                <a:latin typeface="Bahnschrift" pitchFamily="34" charset="0"/>
              </a:rPr>
              <a:t>:</a:t>
            </a:r>
          </a:p>
          <a:p>
            <a:pPr marL="742894" lvl="1" indent="-285750">
              <a:buFont typeface="Arial" pitchFamily="34" charset="0"/>
              <a:buChar char="•"/>
            </a:pPr>
            <a:r>
              <a:rPr lang="id-ID" dirty="0">
                <a:latin typeface="Bahnschrift" pitchFamily="34" charset="0"/>
              </a:rPr>
              <a:t>Pengalamannya sendiri atau pengalaman orang lain.</a:t>
            </a:r>
          </a:p>
          <a:p>
            <a:pPr marL="742894" lvl="1" indent="-285750">
              <a:buFont typeface="Arial" pitchFamily="34" charset="0"/>
              <a:buChar char="•"/>
            </a:pPr>
            <a:r>
              <a:rPr lang="id-ID" dirty="0">
                <a:latin typeface="Bahnschrift" pitchFamily="34" charset="0"/>
              </a:rPr>
              <a:t>Kejadian atau peristiwa yang terjadi di lingkungannya.</a:t>
            </a:r>
          </a:p>
        </p:txBody>
      </p:sp>
      <p:sp>
        <p:nvSpPr>
          <p:cNvPr id="7" name="Half Frame 6"/>
          <p:cNvSpPr/>
          <p:nvPr/>
        </p:nvSpPr>
        <p:spPr>
          <a:xfrm>
            <a:off x="5068445" y="1354353"/>
            <a:ext cx="1219200" cy="12192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5893728" y="2324116"/>
            <a:ext cx="1219200" cy="12192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observas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210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731260"/>
            <a:ext cx="12192000" cy="7683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>
                <a:latin typeface="Bahnschrift" pitchFamily="34" charset="0"/>
              </a:rPr>
              <a:t>PRASURVEI/ KAJIAN AWAL</a:t>
            </a:r>
            <a:endParaRPr lang="ko-KR" altLang="en-US" b="1" dirty="0">
              <a:latin typeface="Bahnschrif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7806" y="2283279"/>
            <a:ext cx="3416942" cy="3951266"/>
            <a:chOff x="993726" y="1566850"/>
            <a:chExt cx="2227202" cy="2365286"/>
          </a:xfrm>
        </p:grpSpPr>
        <p:sp>
          <p:nvSpPr>
            <p:cNvPr id="4" name="Rectangle 3"/>
            <p:cNvSpPr/>
            <p:nvPr/>
          </p:nvSpPr>
          <p:spPr>
            <a:xfrm>
              <a:off x="993726" y="2012949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83824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5647" y="2283279"/>
            <a:ext cx="3581117" cy="3758519"/>
            <a:chOff x="5930340" y="1566850"/>
            <a:chExt cx="2227202" cy="2342690"/>
          </a:xfrm>
        </p:grpSpPr>
        <p:sp>
          <p:nvSpPr>
            <p:cNvPr id="7" name="Rectangle 6"/>
            <p:cNvSpPr/>
            <p:nvPr/>
          </p:nvSpPr>
          <p:spPr>
            <a:xfrm>
              <a:off x="5930340" y="1990353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20438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Block Arc 14"/>
          <p:cNvSpPr/>
          <p:nvPr/>
        </p:nvSpPr>
        <p:spPr>
          <a:xfrm rot="16200000">
            <a:off x="9120744" y="2568066"/>
            <a:ext cx="589507" cy="5898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2566049" y="2681866"/>
            <a:ext cx="487439" cy="40746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57805" y="3580591"/>
            <a:ext cx="3416942" cy="2461207"/>
            <a:chOff x="5649752" y="1730811"/>
            <a:chExt cx="3656078" cy="1845905"/>
          </a:xfrm>
        </p:grpSpPr>
        <p:sp>
          <p:nvSpPr>
            <p:cNvPr id="18" name="TextBox 17"/>
            <p:cNvSpPr txBox="1"/>
            <p:nvPr/>
          </p:nvSpPr>
          <p:spPr>
            <a:xfrm>
              <a:off x="5649752" y="2030139"/>
              <a:ext cx="3656078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id-ID" sz="1600" dirty="0"/>
                <a:t>Peneliti memperhatikan isi media untuk menemukan fenomena-fenomena yang menarik.</a:t>
              </a:r>
            </a:p>
            <a:p>
              <a:pPr lvl="1"/>
              <a:endParaRPr lang="en-US" sz="1600" dirty="0"/>
            </a:p>
            <a:p>
              <a:pPr lvl="1"/>
              <a:r>
                <a:rPr lang="id-ID" sz="1600" dirty="0"/>
                <a:t>Isi media itu mencakup berita, iklan, film, kolom opini, editorial, karikatur, dlsbg.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30811"/>
              <a:ext cx="2592288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900" b="1" dirty="0" err="1">
                  <a:cs typeface="Arial" pitchFamily="34" charset="0"/>
                </a:rPr>
                <a:t>Kajian</a:t>
              </a:r>
              <a:r>
                <a:rPr lang="en-US" altLang="ko-KR" sz="1900" b="1" dirty="0">
                  <a:cs typeface="Arial" pitchFamily="34" charset="0"/>
                </a:rPr>
                <a:t> Isi Media</a:t>
              </a:r>
              <a:endParaRPr lang="ko-KR" altLang="en-US" sz="1900" b="1" dirty="0"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80555" y="3580591"/>
            <a:ext cx="2422732" cy="2153431"/>
            <a:chOff x="6228184" y="1730811"/>
            <a:chExt cx="2592288" cy="1615073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2030139"/>
              <a:ext cx="2592288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id-ID" dirty="0"/>
                <a:t>Membaca penelitian sebelumnya: artikel jurnal, buku, skripsi, tesis, disertasi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30811"/>
              <a:ext cx="2592288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900" b="1" dirty="0" err="1">
                  <a:cs typeface="Arial" pitchFamily="34" charset="0"/>
                </a:rPr>
                <a:t>Kajian</a:t>
              </a:r>
              <a:r>
                <a:rPr lang="en-US" altLang="ko-KR" sz="1900" b="1" dirty="0">
                  <a:cs typeface="Arial" pitchFamily="34" charset="0"/>
                </a:rPr>
                <a:t> </a:t>
              </a:r>
              <a:r>
                <a:rPr lang="en-US" altLang="ko-KR" sz="1900" b="1" dirty="0" err="1">
                  <a:cs typeface="Arial" pitchFamily="34" charset="0"/>
                </a:rPr>
                <a:t>Literatur</a:t>
              </a:r>
              <a:endParaRPr lang="ko-KR" altLang="en-US" sz="1900" b="1" dirty="0"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51132" y="3765960"/>
            <a:ext cx="768085" cy="768085"/>
            <a:chOff x="3038349" y="2678861"/>
            <a:chExt cx="576064" cy="576064"/>
          </a:xfrm>
        </p:grpSpPr>
        <p:sp>
          <p:nvSpPr>
            <p:cNvPr id="13" name="Oval 12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80287" y="3765960"/>
            <a:ext cx="768085" cy="768085"/>
            <a:chOff x="5535215" y="2678861"/>
            <a:chExt cx="576064" cy="576064"/>
          </a:xfrm>
        </p:grpSpPr>
        <p:sp>
          <p:nvSpPr>
            <p:cNvPr id="27" name="Oval 26"/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9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55" y="762000"/>
            <a:ext cx="80356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hnschrift" pitchFamily="34" charset="0"/>
              </a:rPr>
              <a:t>WAWANCARA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7455" y="3103418"/>
            <a:ext cx="80356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Bahnschrift" pitchFamily="34" charset="0"/>
              </a:rPr>
              <a:t>Melakukan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pencarian</a:t>
            </a:r>
            <a:r>
              <a:rPr lang="en-US" dirty="0">
                <a:latin typeface="Bahnschrift" pitchFamily="34" charset="0"/>
              </a:rPr>
              <a:t> data </a:t>
            </a:r>
            <a:r>
              <a:rPr lang="en-US" dirty="0" err="1">
                <a:latin typeface="Bahnschrift" pitchFamily="34" charset="0"/>
              </a:rPr>
              <a:t>mengenai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masalah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bertanya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atau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mengadakan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wawancara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kepada</a:t>
            </a:r>
            <a:r>
              <a:rPr lang="en-US" dirty="0">
                <a:latin typeface="Bahnschrift" pitchFamily="34" charset="0"/>
              </a:rPr>
              <a:t> orang-orang yang </a:t>
            </a:r>
            <a:r>
              <a:rPr lang="en-US" dirty="0" err="1">
                <a:latin typeface="Bahnschrift" pitchFamily="34" charset="0"/>
              </a:rPr>
              <a:t>berkaitan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fenomena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sosial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kita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angkat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menjadi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. </a:t>
            </a:r>
            <a:r>
              <a:rPr lang="en-US" dirty="0" err="1">
                <a:latin typeface="Bahnschrift" pitchFamily="34" charset="0"/>
              </a:rPr>
              <a:t>Hasil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wawancara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tersebut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dapat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dijadikan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dasar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penyusunan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masalah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5889" y="325870"/>
            <a:ext cx="11572875" cy="7239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400" dirty="0" err="1">
                <a:latin typeface="Bahnschrift" pitchFamily="34" charset="0"/>
              </a:rPr>
              <a:t>Strategi</a:t>
            </a:r>
            <a:r>
              <a:rPr lang="en-US" sz="4400" dirty="0">
                <a:latin typeface="Bahnschrift" pitchFamily="34" charset="0"/>
              </a:rPr>
              <a:t> </a:t>
            </a:r>
            <a:r>
              <a:rPr lang="en-US" sz="4400" dirty="0" err="1">
                <a:latin typeface="Bahnschrift" pitchFamily="34" charset="0"/>
              </a:rPr>
              <a:t>Merumuskan</a:t>
            </a:r>
            <a:r>
              <a:rPr lang="en-US" sz="4400" dirty="0">
                <a:latin typeface="Bahnschrift" pitchFamily="34" charset="0"/>
              </a:rPr>
              <a:t> </a:t>
            </a:r>
            <a:r>
              <a:rPr lang="en-US" sz="4400" dirty="0" err="1">
                <a:latin typeface="Bahnschrift" pitchFamily="34" charset="0"/>
              </a:rPr>
              <a:t>Masalah</a:t>
            </a:r>
            <a:r>
              <a:rPr lang="en-US" sz="4400" dirty="0">
                <a:latin typeface="Bahnschrift" pitchFamily="34" charset="0"/>
              </a:rPr>
              <a:t> </a:t>
            </a:r>
            <a:r>
              <a:rPr lang="en-US" sz="4400" dirty="0" err="1">
                <a:latin typeface="Bahnschrift" pitchFamily="34" charset="0"/>
              </a:rPr>
              <a:t>Penelitian</a:t>
            </a:r>
            <a:endParaRPr lang="en-US" sz="44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9567115"/>
              </p:ext>
            </p:extLst>
          </p:nvPr>
        </p:nvGraphicFramePr>
        <p:xfrm>
          <a:off x="914400" y="1496291"/>
          <a:ext cx="1015538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FEA318-4C4E-42BF-93AF-85140C18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Penelitian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Komunikasi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graphicFrame>
        <p:nvGraphicFramePr>
          <p:cNvPr id="1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4340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Bahnschrift" pitchFamily="34" charset="0"/>
              </a:rPr>
              <a:t>Rumusan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Masalah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8F7CF1C4-EF35-48F2-93E9-E60CEB25C700}"/>
              </a:ext>
            </a:extLst>
          </p:cNvPr>
          <p:cNvGrpSpPr/>
          <p:nvPr/>
        </p:nvGrpSpPr>
        <p:grpSpPr>
          <a:xfrm>
            <a:off x="5" y="1569320"/>
            <a:ext cx="12191999" cy="1160647"/>
            <a:chOff x="1" y="1412530"/>
            <a:chExt cx="12191999" cy="1160647"/>
          </a:xfrm>
        </p:grpSpPr>
        <p:sp>
          <p:nvSpPr>
            <p:cNvPr id="4" name="Rectangle 35">
              <a:extLst>
                <a:ext uri="{FF2B5EF4-FFF2-40B4-BE49-F238E27FC236}">
                  <a16:creationId xmlns:a16="http://schemas.microsoft.com/office/drawing/2014/main" id="{B6C7D413-79A6-41AA-B322-4CD1CBF2BD90}"/>
                </a:ext>
              </a:extLst>
            </p:cNvPr>
            <p:cNvSpPr/>
            <p:nvPr/>
          </p:nvSpPr>
          <p:spPr>
            <a:xfrm>
              <a:off x="1" y="1412530"/>
              <a:ext cx="3032161" cy="1160647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31519"/>
                <a:gd name="connsiteY0" fmla="*/ 0 h 1160647"/>
                <a:gd name="connsiteX1" fmla="*/ 162135 w 3031519"/>
                <a:gd name="connsiteY1" fmla="*/ 246443 h 1160647"/>
                <a:gd name="connsiteX2" fmla="*/ 200642 w 3031519"/>
                <a:gd name="connsiteY2" fmla="*/ 326429 h 1160647"/>
                <a:gd name="connsiteX3" fmla="*/ 202669 w 3031519"/>
                <a:gd name="connsiteY3" fmla="*/ 326429 h 1160647"/>
                <a:gd name="connsiteX4" fmla="*/ 216856 w 3031519"/>
                <a:gd name="connsiteY4" fmla="*/ 326429 h 1160647"/>
                <a:gd name="connsiteX5" fmla="*/ 216856 w 3031519"/>
                <a:gd name="connsiteY5" fmla="*/ 350208 h 1160647"/>
                <a:gd name="connsiteX6" fmla="*/ 217363 w 3031519"/>
                <a:gd name="connsiteY6" fmla="*/ 351019 h 1160647"/>
                <a:gd name="connsiteX7" fmla="*/ 220909 w 3031519"/>
                <a:gd name="connsiteY7" fmla="*/ 356694 h 1160647"/>
                <a:gd name="connsiteX8" fmla="*/ 220909 w 3031519"/>
                <a:gd name="connsiteY8" fmla="*/ 471268 h 1160647"/>
                <a:gd name="connsiteX9" fmla="*/ 223189 w 3031519"/>
                <a:gd name="connsiteY9" fmla="*/ 471268 h 1160647"/>
                <a:gd name="connsiteX10" fmla="*/ 239150 w 3031519"/>
                <a:gd name="connsiteY10" fmla="*/ 471268 h 1160647"/>
                <a:gd name="connsiteX11" fmla="*/ 239150 w 3031519"/>
                <a:gd name="connsiteY11" fmla="*/ 611783 h 1160647"/>
                <a:gd name="connsiteX12" fmla="*/ 240670 w 3031519"/>
                <a:gd name="connsiteY12" fmla="*/ 611513 h 1160647"/>
                <a:gd name="connsiteX13" fmla="*/ 251310 w 3031519"/>
                <a:gd name="connsiteY13" fmla="*/ 609622 h 1160647"/>
                <a:gd name="connsiteX14" fmla="*/ 249283 w 3031519"/>
                <a:gd name="connsiteY14" fmla="*/ 698254 h 1160647"/>
                <a:gd name="connsiteX15" fmla="*/ 250803 w 3031519"/>
                <a:gd name="connsiteY15" fmla="*/ 698525 h 1160647"/>
                <a:gd name="connsiteX16" fmla="*/ 261443 w 3031519"/>
                <a:gd name="connsiteY16" fmla="*/ 700416 h 1160647"/>
                <a:gd name="connsiteX17" fmla="*/ 261696 w 3031519"/>
                <a:gd name="connsiteY17" fmla="*/ 701227 h 1160647"/>
                <a:gd name="connsiteX18" fmla="*/ 263470 w 3031519"/>
                <a:gd name="connsiteY18" fmla="*/ 706902 h 1160647"/>
                <a:gd name="connsiteX19" fmla="*/ 264230 w 3031519"/>
                <a:gd name="connsiteY19" fmla="*/ 704470 h 1160647"/>
                <a:gd name="connsiteX20" fmla="*/ 269550 w 3031519"/>
                <a:gd name="connsiteY20" fmla="*/ 687446 h 1160647"/>
                <a:gd name="connsiteX21" fmla="*/ 271323 w 3031519"/>
                <a:gd name="connsiteY21" fmla="*/ 687446 h 1160647"/>
                <a:gd name="connsiteX22" fmla="*/ 283737 w 3031519"/>
                <a:gd name="connsiteY22" fmla="*/ 687446 h 1160647"/>
                <a:gd name="connsiteX23" fmla="*/ 283737 w 3031519"/>
                <a:gd name="connsiteY23" fmla="*/ 719872 h 1160647"/>
                <a:gd name="connsiteX24" fmla="*/ 284750 w 3031519"/>
                <a:gd name="connsiteY24" fmla="*/ 720413 h 1160647"/>
                <a:gd name="connsiteX25" fmla="*/ 291844 w 3031519"/>
                <a:gd name="connsiteY25" fmla="*/ 724196 h 1160647"/>
                <a:gd name="connsiteX26" fmla="*/ 291844 w 3031519"/>
                <a:gd name="connsiteY26" fmla="*/ 725547 h 1160647"/>
                <a:gd name="connsiteX27" fmla="*/ 291844 w 3031519"/>
                <a:gd name="connsiteY27" fmla="*/ 735005 h 1160647"/>
                <a:gd name="connsiteX28" fmla="*/ 336431 w 3031519"/>
                <a:gd name="connsiteY28" fmla="*/ 735005 h 1160647"/>
                <a:gd name="connsiteX29" fmla="*/ 336431 w 3031519"/>
                <a:gd name="connsiteY29" fmla="*/ 736086 h 1160647"/>
                <a:gd name="connsiteX30" fmla="*/ 336431 w 3031519"/>
                <a:gd name="connsiteY30" fmla="*/ 743652 h 1160647"/>
                <a:gd name="connsiteX31" fmla="*/ 338457 w 3031519"/>
                <a:gd name="connsiteY31" fmla="*/ 743652 h 1160647"/>
                <a:gd name="connsiteX32" fmla="*/ 352644 w 3031519"/>
                <a:gd name="connsiteY32" fmla="*/ 743652 h 1160647"/>
                <a:gd name="connsiteX33" fmla="*/ 352644 w 3031519"/>
                <a:gd name="connsiteY33" fmla="*/ 713387 h 1160647"/>
                <a:gd name="connsiteX34" fmla="*/ 397231 w 3031519"/>
                <a:gd name="connsiteY34" fmla="*/ 713387 h 1160647"/>
                <a:gd name="connsiteX35" fmla="*/ 397231 w 3031519"/>
                <a:gd name="connsiteY35" fmla="*/ 712036 h 1160647"/>
                <a:gd name="connsiteX36" fmla="*/ 397231 w 3031519"/>
                <a:gd name="connsiteY36" fmla="*/ 702578 h 1160647"/>
                <a:gd name="connsiteX37" fmla="*/ 398245 w 3031519"/>
                <a:gd name="connsiteY37" fmla="*/ 702578 h 1160647"/>
                <a:gd name="connsiteX38" fmla="*/ 405338 w 3031519"/>
                <a:gd name="connsiteY38" fmla="*/ 702578 h 1160647"/>
                <a:gd name="connsiteX39" fmla="*/ 405338 w 3031519"/>
                <a:gd name="connsiteY39" fmla="*/ 700687 h 1160647"/>
                <a:gd name="connsiteX40" fmla="*/ 405338 w 3031519"/>
                <a:gd name="connsiteY40" fmla="*/ 687446 h 1160647"/>
                <a:gd name="connsiteX41" fmla="*/ 406098 w 3031519"/>
                <a:gd name="connsiteY41" fmla="*/ 687446 h 1160647"/>
                <a:gd name="connsiteX42" fmla="*/ 411418 w 3031519"/>
                <a:gd name="connsiteY42" fmla="*/ 687446 h 1160647"/>
                <a:gd name="connsiteX43" fmla="*/ 411418 w 3031519"/>
                <a:gd name="connsiteY43" fmla="*/ 686365 h 1160647"/>
                <a:gd name="connsiteX44" fmla="*/ 411418 w 3031519"/>
                <a:gd name="connsiteY44" fmla="*/ 678798 h 1160647"/>
                <a:gd name="connsiteX45" fmla="*/ 413445 w 3031519"/>
                <a:gd name="connsiteY45" fmla="*/ 678798 h 1160647"/>
                <a:gd name="connsiteX46" fmla="*/ 427632 w 3031519"/>
                <a:gd name="connsiteY46" fmla="*/ 678798 h 1160647"/>
                <a:gd name="connsiteX47" fmla="*/ 427632 w 3031519"/>
                <a:gd name="connsiteY47" fmla="*/ 679879 h 1160647"/>
                <a:gd name="connsiteX48" fmla="*/ 427632 w 3031519"/>
                <a:gd name="connsiteY48" fmla="*/ 687446 h 1160647"/>
                <a:gd name="connsiteX49" fmla="*/ 449925 w 3031519"/>
                <a:gd name="connsiteY49" fmla="*/ 687446 h 1160647"/>
                <a:gd name="connsiteX50" fmla="*/ 449925 w 3031519"/>
                <a:gd name="connsiteY50" fmla="*/ 685554 h 1160647"/>
                <a:gd name="connsiteX51" fmla="*/ 449925 w 3031519"/>
                <a:gd name="connsiteY51" fmla="*/ 672313 h 1160647"/>
                <a:gd name="connsiteX52" fmla="*/ 451699 w 3031519"/>
                <a:gd name="connsiteY52" fmla="*/ 672313 h 1160647"/>
                <a:gd name="connsiteX53" fmla="*/ 464112 w 3031519"/>
                <a:gd name="connsiteY53" fmla="*/ 672313 h 1160647"/>
                <a:gd name="connsiteX54" fmla="*/ 464112 w 3031519"/>
                <a:gd name="connsiteY54" fmla="*/ 696093 h 1160647"/>
                <a:gd name="connsiteX55" fmla="*/ 465126 w 3031519"/>
                <a:gd name="connsiteY55" fmla="*/ 696093 h 1160647"/>
                <a:gd name="connsiteX56" fmla="*/ 472219 w 3031519"/>
                <a:gd name="connsiteY56" fmla="*/ 696093 h 1160647"/>
                <a:gd name="connsiteX57" fmla="*/ 472219 w 3031519"/>
                <a:gd name="connsiteY57" fmla="*/ 695012 h 1160647"/>
                <a:gd name="connsiteX58" fmla="*/ 472219 w 3031519"/>
                <a:gd name="connsiteY58" fmla="*/ 687446 h 1160647"/>
                <a:gd name="connsiteX59" fmla="*/ 473992 w 3031519"/>
                <a:gd name="connsiteY59" fmla="*/ 687446 h 1160647"/>
                <a:gd name="connsiteX60" fmla="*/ 486406 w 3031519"/>
                <a:gd name="connsiteY60" fmla="*/ 687446 h 1160647"/>
                <a:gd name="connsiteX61" fmla="*/ 486406 w 3031519"/>
                <a:gd name="connsiteY61" fmla="*/ 713387 h 1160647"/>
                <a:gd name="connsiteX62" fmla="*/ 488433 w 3031519"/>
                <a:gd name="connsiteY62" fmla="*/ 713387 h 1160647"/>
                <a:gd name="connsiteX63" fmla="*/ 502619 w 3031519"/>
                <a:gd name="connsiteY63" fmla="*/ 713387 h 1160647"/>
                <a:gd name="connsiteX64" fmla="*/ 502619 w 3031519"/>
                <a:gd name="connsiteY64" fmla="*/ 715008 h 1160647"/>
                <a:gd name="connsiteX65" fmla="*/ 502619 w 3031519"/>
                <a:gd name="connsiteY65" fmla="*/ 726358 h 1160647"/>
                <a:gd name="connsiteX66" fmla="*/ 503379 w 3031519"/>
                <a:gd name="connsiteY66" fmla="*/ 726358 h 1160647"/>
                <a:gd name="connsiteX67" fmla="*/ 508700 w 3031519"/>
                <a:gd name="connsiteY67" fmla="*/ 726358 h 1160647"/>
                <a:gd name="connsiteX68" fmla="*/ 508700 w 3031519"/>
                <a:gd name="connsiteY68" fmla="*/ 725547 h 1160647"/>
                <a:gd name="connsiteX69" fmla="*/ 508700 w 3031519"/>
                <a:gd name="connsiteY69" fmla="*/ 719872 h 1160647"/>
                <a:gd name="connsiteX70" fmla="*/ 539100 w 3031519"/>
                <a:gd name="connsiteY70" fmla="*/ 719872 h 1160647"/>
                <a:gd name="connsiteX71" fmla="*/ 539100 w 3031519"/>
                <a:gd name="connsiteY71" fmla="*/ 743652 h 1160647"/>
                <a:gd name="connsiteX72" fmla="*/ 540113 w 3031519"/>
                <a:gd name="connsiteY72" fmla="*/ 743652 h 1160647"/>
                <a:gd name="connsiteX73" fmla="*/ 547207 w 3031519"/>
                <a:gd name="connsiteY73" fmla="*/ 743652 h 1160647"/>
                <a:gd name="connsiteX74" fmla="*/ 547207 w 3031519"/>
                <a:gd name="connsiteY74" fmla="*/ 744733 h 1160647"/>
                <a:gd name="connsiteX75" fmla="*/ 547207 w 3031519"/>
                <a:gd name="connsiteY75" fmla="*/ 752299 h 1160647"/>
                <a:gd name="connsiteX76" fmla="*/ 547967 w 3031519"/>
                <a:gd name="connsiteY76" fmla="*/ 752299 h 1160647"/>
                <a:gd name="connsiteX77" fmla="*/ 553287 w 3031519"/>
                <a:gd name="connsiteY77" fmla="*/ 752299 h 1160647"/>
                <a:gd name="connsiteX78" fmla="*/ 553287 w 3031519"/>
                <a:gd name="connsiteY78" fmla="*/ 750137 h 1160647"/>
                <a:gd name="connsiteX79" fmla="*/ 553287 w 3031519"/>
                <a:gd name="connsiteY79" fmla="*/ 735005 h 1160647"/>
                <a:gd name="connsiteX80" fmla="*/ 554300 w 3031519"/>
                <a:gd name="connsiteY80" fmla="*/ 735005 h 1160647"/>
                <a:gd name="connsiteX81" fmla="*/ 561394 w 3031519"/>
                <a:gd name="connsiteY81" fmla="*/ 735005 h 1160647"/>
                <a:gd name="connsiteX82" fmla="*/ 561394 w 3031519"/>
                <a:gd name="connsiteY82" fmla="*/ 736086 h 1160647"/>
                <a:gd name="connsiteX83" fmla="*/ 561394 w 3031519"/>
                <a:gd name="connsiteY83" fmla="*/ 743652 h 1160647"/>
                <a:gd name="connsiteX84" fmla="*/ 566714 w 3031519"/>
                <a:gd name="connsiteY84" fmla="*/ 741659 h 1160647"/>
                <a:gd name="connsiteX85" fmla="*/ 567474 w 3031519"/>
                <a:gd name="connsiteY85" fmla="*/ 740679 h 1160647"/>
                <a:gd name="connsiteX86" fmla="*/ 567474 w 3031519"/>
                <a:gd name="connsiteY86" fmla="*/ 735005 h 1160647"/>
                <a:gd name="connsiteX87" fmla="*/ 605981 w 3031519"/>
                <a:gd name="connsiteY87" fmla="*/ 735005 h 1160647"/>
                <a:gd name="connsiteX88" fmla="*/ 605981 w 3031519"/>
                <a:gd name="connsiteY88" fmla="*/ 758784 h 1160647"/>
                <a:gd name="connsiteX89" fmla="*/ 608007 w 3031519"/>
                <a:gd name="connsiteY89" fmla="*/ 758784 h 1160647"/>
                <a:gd name="connsiteX90" fmla="*/ 622194 w 3031519"/>
                <a:gd name="connsiteY90" fmla="*/ 758784 h 1160647"/>
                <a:gd name="connsiteX91" fmla="*/ 622194 w 3031519"/>
                <a:gd name="connsiteY91" fmla="*/ 759865 h 1160647"/>
                <a:gd name="connsiteX92" fmla="*/ 622194 w 3031519"/>
                <a:gd name="connsiteY92" fmla="*/ 767431 h 1160647"/>
                <a:gd name="connsiteX93" fmla="*/ 623968 w 3031519"/>
                <a:gd name="connsiteY93" fmla="*/ 767431 h 1160647"/>
                <a:gd name="connsiteX94" fmla="*/ 636381 w 3031519"/>
                <a:gd name="connsiteY94" fmla="*/ 767431 h 1160647"/>
                <a:gd name="connsiteX95" fmla="*/ 636381 w 3031519"/>
                <a:gd name="connsiteY95" fmla="*/ 743652 h 1160647"/>
                <a:gd name="connsiteX96" fmla="*/ 637394 w 3031519"/>
                <a:gd name="connsiteY96" fmla="*/ 743652 h 1160647"/>
                <a:gd name="connsiteX97" fmla="*/ 644488 w 3031519"/>
                <a:gd name="connsiteY97" fmla="*/ 743652 h 1160647"/>
                <a:gd name="connsiteX98" fmla="*/ 644488 w 3031519"/>
                <a:gd name="connsiteY98" fmla="*/ 711225 h 1160647"/>
                <a:gd name="connsiteX99" fmla="*/ 645501 w 3031519"/>
                <a:gd name="connsiteY99" fmla="*/ 711225 h 1160647"/>
                <a:gd name="connsiteX100" fmla="*/ 652595 w 3031519"/>
                <a:gd name="connsiteY100" fmla="*/ 711225 h 1160647"/>
                <a:gd name="connsiteX101" fmla="*/ 652595 w 3031519"/>
                <a:gd name="connsiteY101" fmla="*/ 709334 h 1160647"/>
                <a:gd name="connsiteX102" fmla="*/ 652595 w 3031519"/>
                <a:gd name="connsiteY102" fmla="*/ 696093 h 1160647"/>
                <a:gd name="connsiteX103" fmla="*/ 651328 w 3031519"/>
                <a:gd name="connsiteY103" fmla="*/ 694471 h 1160647"/>
                <a:gd name="connsiteX104" fmla="*/ 656648 w 3031519"/>
                <a:gd name="connsiteY104" fmla="*/ 683122 h 1160647"/>
                <a:gd name="connsiteX105" fmla="*/ 664755 w 3031519"/>
                <a:gd name="connsiteY105" fmla="*/ 711225 h 1160647"/>
                <a:gd name="connsiteX106" fmla="*/ 665515 w 3031519"/>
                <a:gd name="connsiteY106" fmla="*/ 711225 h 1160647"/>
                <a:gd name="connsiteX107" fmla="*/ 670835 w 3031519"/>
                <a:gd name="connsiteY107" fmla="*/ 711225 h 1160647"/>
                <a:gd name="connsiteX108" fmla="*/ 670835 w 3031519"/>
                <a:gd name="connsiteY108" fmla="*/ 605298 h 1160647"/>
                <a:gd name="connsiteX109" fmla="*/ 672355 w 3031519"/>
                <a:gd name="connsiteY109" fmla="*/ 605298 h 1160647"/>
                <a:gd name="connsiteX110" fmla="*/ 682995 w 3031519"/>
                <a:gd name="connsiteY110" fmla="*/ 605298 h 1160647"/>
                <a:gd name="connsiteX111" fmla="*/ 682995 w 3031519"/>
                <a:gd name="connsiteY111" fmla="*/ 557739 h 1160647"/>
                <a:gd name="connsiteX112" fmla="*/ 709342 w 3031519"/>
                <a:gd name="connsiteY112" fmla="*/ 557739 h 1160647"/>
                <a:gd name="connsiteX113" fmla="*/ 709342 w 3031519"/>
                <a:gd name="connsiteY113" fmla="*/ 536121 h 1160647"/>
                <a:gd name="connsiteX114" fmla="*/ 743796 w 3031519"/>
                <a:gd name="connsiteY114" fmla="*/ 536121 h 1160647"/>
                <a:gd name="connsiteX115" fmla="*/ 743796 w 3031519"/>
                <a:gd name="connsiteY115" fmla="*/ 538553 h 1160647"/>
                <a:gd name="connsiteX116" fmla="*/ 743796 w 3031519"/>
                <a:gd name="connsiteY116" fmla="*/ 555577 h 1160647"/>
                <a:gd name="connsiteX117" fmla="*/ 746076 w 3031519"/>
                <a:gd name="connsiteY117" fmla="*/ 555577 h 1160647"/>
                <a:gd name="connsiteX118" fmla="*/ 762036 w 3031519"/>
                <a:gd name="connsiteY118" fmla="*/ 555577 h 1160647"/>
                <a:gd name="connsiteX119" fmla="*/ 762036 w 3031519"/>
                <a:gd name="connsiteY119" fmla="*/ 603136 h 1160647"/>
                <a:gd name="connsiteX120" fmla="*/ 763049 w 3031519"/>
                <a:gd name="connsiteY120" fmla="*/ 603136 h 1160647"/>
                <a:gd name="connsiteX121" fmla="*/ 770143 w 3031519"/>
                <a:gd name="connsiteY121" fmla="*/ 603136 h 1160647"/>
                <a:gd name="connsiteX122" fmla="*/ 784330 w 3031519"/>
                <a:gd name="connsiteY122" fmla="*/ 607460 h 1160647"/>
                <a:gd name="connsiteX123" fmla="*/ 784330 w 3031519"/>
                <a:gd name="connsiteY123" fmla="*/ 646372 h 1160647"/>
                <a:gd name="connsiteX124" fmla="*/ 785343 w 3031519"/>
                <a:gd name="connsiteY124" fmla="*/ 646372 h 1160647"/>
                <a:gd name="connsiteX125" fmla="*/ 792436 w 3031519"/>
                <a:gd name="connsiteY125" fmla="*/ 646372 h 1160647"/>
                <a:gd name="connsiteX126" fmla="*/ 792436 w 3031519"/>
                <a:gd name="connsiteY126" fmla="*/ 647993 h 1160647"/>
                <a:gd name="connsiteX127" fmla="*/ 792436 w 3031519"/>
                <a:gd name="connsiteY127" fmla="*/ 659342 h 1160647"/>
                <a:gd name="connsiteX128" fmla="*/ 794463 w 3031519"/>
                <a:gd name="connsiteY128" fmla="*/ 659342 h 1160647"/>
                <a:gd name="connsiteX129" fmla="*/ 808650 w 3031519"/>
                <a:gd name="connsiteY129" fmla="*/ 659342 h 1160647"/>
                <a:gd name="connsiteX130" fmla="*/ 814730 w 3031519"/>
                <a:gd name="connsiteY130" fmla="*/ 665828 h 1160647"/>
                <a:gd name="connsiteX131" fmla="*/ 814730 w 3031519"/>
                <a:gd name="connsiteY131" fmla="*/ 687446 h 1160647"/>
                <a:gd name="connsiteX132" fmla="*/ 817010 w 3031519"/>
                <a:gd name="connsiteY132" fmla="*/ 687446 h 1160647"/>
                <a:gd name="connsiteX133" fmla="*/ 832970 w 3031519"/>
                <a:gd name="connsiteY133" fmla="*/ 687446 h 1160647"/>
                <a:gd name="connsiteX134" fmla="*/ 832970 w 3031519"/>
                <a:gd name="connsiteY134" fmla="*/ 688526 h 1160647"/>
                <a:gd name="connsiteX135" fmla="*/ 832970 w 3031519"/>
                <a:gd name="connsiteY135" fmla="*/ 696093 h 1160647"/>
                <a:gd name="connsiteX136" fmla="*/ 834237 w 3031519"/>
                <a:gd name="connsiteY136" fmla="*/ 696093 h 1160647"/>
                <a:gd name="connsiteX137" fmla="*/ 843104 w 3031519"/>
                <a:gd name="connsiteY137" fmla="*/ 696093 h 1160647"/>
                <a:gd name="connsiteX138" fmla="*/ 843104 w 3031519"/>
                <a:gd name="connsiteY138" fmla="*/ 698254 h 1160647"/>
                <a:gd name="connsiteX139" fmla="*/ 843104 w 3031519"/>
                <a:gd name="connsiteY139" fmla="*/ 713387 h 1160647"/>
                <a:gd name="connsiteX140" fmla="*/ 847157 w 3031519"/>
                <a:gd name="connsiteY140" fmla="*/ 711495 h 1160647"/>
                <a:gd name="connsiteX141" fmla="*/ 847157 w 3031519"/>
                <a:gd name="connsiteY141" fmla="*/ 698254 h 1160647"/>
                <a:gd name="connsiteX142" fmla="*/ 848170 w 3031519"/>
                <a:gd name="connsiteY142" fmla="*/ 698254 h 1160647"/>
                <a:gd name="connsiteX143" fmla="*/ 855264 w 3031519"/>
                <a:gd name="connsiteY143" fmla="*/ 698254 h 1160647"/>
                <a:gd name="connsiteX144" fmla="*/ 855264 w 3031519"/>
                <a:gd name="connsiteY144" fmla="*/ 699876 h 1160647"/>
                <a:gd name="connsiteX145" fmla="*/ 855264 w 3031519"/>
                <a:gd name="connsiteY145" fmla="*/ 711225 h 1160647"/>
                <a:gd name="connsiteX146" fmla="*/ 856024 w 3031519"/>
                <a:gd name="connsiteY146" fmla="*/ 711225 h 1160647"/>
                <a:gd name="connsiteX147" fmla="*/ 861344 w 3031519"/>
                <a:gd name="connsiteY147" fmla="*/ 711225 h 1160647"/>
                <a:gd name="connsiteX148" fmla="*/ 909984 w 3031519"/>
                <a:gd name="connsiteY148" fmla="*/ 706902 h 1160647"/>
                <a:gd name="connsiteX149" fmla="*/ 909984 w 3031519"/>
                <a:gd name="connsiteY149" fmla="*/ 708253 h 1160647"/>
                <a:gd name="connsiteX150" fmla="*/ 909984 w 3031519"/>
                <a:gd name="connsiteY150" fmla="*/ 717710 h 1160647"/>
                <a:gd name="connsiteX151" fmla="*/ 910744 w 3031519"/>
                <a:gd name="connsiteY151" fmla="*/ 717710 h 1160647"/>
                <a:gd name="connsiteX152" fmla="*/ 916065 w 3031519"/>
                <a:gd name="connsiteY152" fmla="*/ 717710 h 1160647"/>
                <a:gd name="connsiteX153" fmla="*/ 916065 w 3031519"/>
                <a:gd name="connsiteY153" fmla="*/ 719872 h 1160647"/>
                <a:gd name="connsiteX154" fmla="*/ 916065 w 3031519"/>
                <a:gd name="connsiteY154" fmla="*/ 735005 h 1160647"/>
                <a:gd name="connsiteX155" fmla="*/ 918091 w 3031519"/>
                <a:gd name="connsiteY155" fmla="*/ 733654 h 1160647"/>
                <a:gd name="connsiteX156" fmla="*/ 932278 w 3031519"/>
                <a:gd name="connsiteY156" fmla="*/ 724196 h 1160647"/>
                <a:gd name="connsiteX157" fmla="*/ 938358 w 3031519"/>
                <a:gd name="connsiteY157" fmla="*/ 683122 h 1160647"/>
                <a:gd name="connsiteX158" fmla="*/ 939118 w 3031519"/>
                <a:gd name="connsiteY158" fmla="*/ 682852 h 1160647"/>
                <a:gd name="connsiteX159" fmla="*/ 944438 w 3031519"/>
                <a:gd name="connsiteY159" fmla="*/ 680960 h 1160647"/>
                <a:gd name="connsiteX160" fmla="*/ 946465 w 3031519"/>
                <a:gd name="connsiteY160" fmla="*/ 611783 h 1160647"/>
                <a:gd name="connsiteX161" fmla="*/ 948492 w 3031519"/>
                <a:gd name="connsiteY161" fmla="*/ 680960 h 1160647"/>
                <a:gd name="connsiteX162" fmla="*/ 949252 w 3031519"/>
                <a:gd name="connsiteY162" fmla="*/ 681230 h 1160647"/>
                <a:gd name="connsiteX163" fmla="*/ 954572 w 3031519"/>
                <a:gd name="connsiteY163" fmla="*/ 683122 h 1160647"/>
                <a:gd name="connsiteX164" fmla="*/ 954572 w 3031519"/>
                <a:gd name="connsiteY164" fmla="*/ 596651 h 1160647"/>
                <a:gd name="connsiteX165" fmla="*/ 958625 w 3031519"/>
                <a:gd name="connsiteY165" fmla="*/ 564224 h 1160647"/>
                <a:gd name="connsiteX166" fmla="*/ 997132 w 3031519"/>
                <a:gd name="connsiteY166" fmla="*/ 564224 h 1160647"/>
                <a:gd name="connsiteX167" fmla="*/ 997132 w 3031519"/>
                <a:gd name="connsiteY167" fmla="*/ 596651 h 1160647"/>
                <a:gd name="connsiteX168" fmla="*/ 997892 w 3031519"/>
                <a:gd name="connsiteY168" fmla="*/ 596651 h 1160647"/>
                <a:gd name="connsiteX169" fmla="*/ 1003212 w 3031519"/>
                <a:gd name="connsiteY169" fmla="*/ 596651 h 1160647"/>
                <a:gd name="connsiteX170" fmla="*/ 1003212 w 3031519"/>
                <a:gd name="connsiteY170" fmla="*/ 514503 h 1160647"/>
                <a:gd name="connsiteX171" fmla="*/ 1004986 w 3031519"/>
                <a:gd name="connsiteY171" fmla="*/ 514503 h 1160647"/>
                <a:gd name="connsiteX172" fmla="*/ 1017399 w 3031519"/>
                <a:gd name="connsiteY172" fmla="*/ 514503 h 1160647"/>
                <a:gd name="connsiteX173" fmla="*/ 1017399 w 3031519"/>
                <a:gd name="connsiteY173" fmla="*/ 512612 h 1160647"/>
                <a:gd name="connsiteX174" fmla="*/ 1017399 w 3031519"/>
                <a:gd name="connsiteY174" fmla="*/ 499371 h 1160647"/>
                <a:gd name="connsiteX175" fmla="*/ 1039693 w 3031519"/>
                <a:gd name="connsiteY175" fmla="*/ 499371 h 1160647"/>
                <a:gd name="connsiteX176" fmla="*/ 1039693 w 3031519"/>
                <a:gd name="connsiteY176" fmla="*/ 498290 h 1160647"/>
                <a:gd name="connsiteX177" fmla="*/ 1039693 w 3031519"/>
                <a:gd name="connsiteY177" fmla="*/ 490724 h 1160647"/>
                <a:gd name="connsiteX178" fmla="*/ 1041466 w 3031519"/>
                <a:gd name="connsiteY178" fmla="*/ 490724 h 1160647"/>
                <a:gd name="connsiteX179" fmla="*/ 1053880 w 3031519"/>
                <a:gd name="connsiteY179" fmla="*/ 490724 h 1160647"/>
                <a:gd name="connsiteX180" fmla="*/ 1053880 w 3031519"/>
                <a:gd name="connsiteY180" fmla="*/ 491805 h 1160647"/>
                <a:gd name="connsiteX181" fmla="*/ 1053880 w 3031519"/>
                <a:gd name="connsiteY181" fmla="*/ 499371 h 1160647"/>
                <a:gd name="connsiteX182" fmla="*/ 1054640 w 3031519"/>
                <a:gd name="connsiteY182" fmla="*/ 499371 h 1160647"/>
                <a:gd name="connsiteX183" fmla="*/ 1059960 w 3031519"/>
                <a:gd name="connsiteY183" fmla="*/ 499371 h 1160647"/>
                <a:gd name="connsiteX184" fmla="*/ 1070093 w 3031519"/>
                <a:gd name="connsiteY184" fmla="*/ 495047 h 1160647"/>
                <a:gd name="connsiteX185" fmla="*/ 1074146 w 3031519"/>
                <a:gd name="connsiteY185" fmla="*/ 498290 h 1160647"/>
                <a:gd name="connsiteX186" fmla="*/ 1074146 w 3031519"/>
                <a:gd name="connsiteY186" fmla="*/ 490724 h 1160647"/>
                <a:gd name="connsiteX187" fmla="*/ 1076426 w 3031519"/>
                <a:gd name="connsiteY187" fmla="*/ 490724 h 1160647"/>
                <a:gd name="connsiteX188" fmla="*/ 1092387 w 3031519"/>
                <a:gd name="connsiteY188" fmla="*/ 490724 h 1160647"/>
                <a:gd name="connsiteX189" fmla="*/ 1092387 w 3031519"/>
                <a:gd name="connsiteY189" fmla="*/ 491805 h 1160647"/>
                <a:gd name="connsiteX190" fmla="*/ 1092387 w 3031519"/>
                <a:gd name="connsiteY190" fmla="*/ 499371 h 1160647"/>
                <a:gd name="connsiteX191" fmla="*/ 1122787 w 3031519"/>
                <a:gd name="connsiteY191" fmla="*/ 499371 h 1160647"/>
                <a:gd name="connsiteX192" fmla="*/ 1122787 w 3031519"/>
                <a:gd name="connsiteY192" fmla="*/ 500992 h 1160647"/>
                <a:gd name="connsiteX193" fmla="*/ 1122787 w 3031519"/>
                <a:gd name="connsiteY193" fmla="*/ 512342 h 1160647"/>
                <a:gd name="connsiteX194" fmla="*/ 1149134 w 3031519"/>
                <a:gd name="connsiteY194" fmla="*/ 512342 h 1160647"/>
                <a:gd name="connsiteX195" fmla="*/ 1149134 w 3031519"/>
                <a:gd name="connsiteY195" fmla="*/ 542606 h 1160647"/>
                <a:gd name="connsiteX196" fmla="*/ 1149894 w 3031519"/>
                <a:gd name="connsiteY196" fmla="*/ 542606 h 1160647"/>
                <a:gd name="connsiteX197" fmla="*/ 1155214 w 3031519"/>
                <a:gd name="connsiteY197" fmla="*/ 542606 h 1160647"/>
                <a:gd name="connsiteX198" fmla="*/ 1155214 w 3031519"/>
                <a:gd name="connsiteY198" fmla="*/ 543687 h 1160647"/>
                <a:gd name="connsiteX199" fmla="*/ 1155214 w 3031519"/>
                <a:gd name="connsiteY199" fmla="*/ 551254 h 1160647"/>
                <a:gd name="connsiteX200" fmla="*/ 1159268 w 3031519"/>
                <a:gd name="connsiteY200" fmla="*/ 581518 h 1160647"/>
                <a:gd name="connsiteX201" fmla="*/ 1160028 w 3031519"/>
                <a:gd name="connsiteY201" fmla="*/ 581518 h 1160647"/>
                <a:gd name="connsiteX202" fmla="*/ 1165348 w 3031519"/>
                <a:gd name="connsiteY202" fmla="*/ 581518 h 1160647"/>
                <a:gd name="connsiteX203" fmla="*/ 1165348 w 3031519"/>
                <a:gd name="connsiteY203" fmla="*/ 582329 h 1160647"/>
                <a:gd name="connsiteX204" fmla="*/ 1165348 w 3031519"/>
                <a:gd name="connsiteY204" fmla="*/ 588004 h 1160647"/>
                <a:gd name="connsiteX205" fmla="*/ 1166361 w 3031519"/>
                <a:gd name="connsiteY205" fmla="*/ 588004 h 1160647"/>
                <a:gd name="connsiteX206" fmla="*/ 1173454 w 3031519"/>
                <a:gd name="connsiteY206" fmla="*/ 588004 h 1160647"/>
                <a:gd name="connsiteX207" fmla="*/ 1173454 w 3031519"/>
                <a:gd name="connsiteY207" fmla="*/ 618269 h 1160647"/>
                <a:gd name="connsiteX208" fmla="*/ 1175481 w 3031519"/>
                <a:gd name="connsiteY208" fmla="*/ 618269 h 1160647"/>
                <a:gd name="connsiteX209" fmla="*/ 1189668 w 3031519"/>
                <a:gd name="connsiteY209" fmla="*/ 618269 h 1160647"/>
                <a:gd name="connsiteX210" fmla="*/ 1189668 w 3031519"/>
                <a:gd name="connsiteY210" fmla="*/ 642048 h 1160647"/>
                <a:gd name="connsiteX211" fmla="*/ 1191695 w 3031519"/>
                <a:gd name="connsiteY211" fmla="*/ 643669 h 1160647"/>
                <a:gd name="connsiteX212" fmla="*/ 1191695 w 3031519"/>
                <a:gd name="connsiteY212" fmla="*/ 655019 h 1160647"/>
                <a:gd name="connsiteX213" fmla="*/ 1192455 w 3031519"/>
                <a:gd name="connsiteY213" fmla="*/ 655019 h 1160647"/>
                <a:gd name="connsiteX214" fmla="*/ 1197775 w 3031519"/>
                <a:gd name="connsiteY214" fmla="*/ 655019 h 1160647"/>
                <a:gd name="connsiteX215" fmla="*/ 1197775 w 3031519"/>
                <a:gd name="connsiteY215" fmla="*/ 678798 h 1160647"/>
                <a:gd name="connsiteX216" fmla="*/ 1199041 w 3031519"/>
                <a:gd name="connsiteY216" fmla="*/ 678798 h 1160647"/>
                <a:gd name="connsiteX217" fmla="*/ 1207908 w 3031519"/>
                <a:gd name="connsiteY217" fmla="*/ 678798 h 1160647"/>
                <a:gd name="connsiteX218" fmla="*/ 1209935 w 3031519"/>
                <a:gd name="connsiteY218" fmla="*/ 682852 h 1160647"/>
                <a:gd name="connsiteX219" fmla="*/ 1209935 w 3031519"/>
                <a:gd name="connsiteY219" fmla="*/ 696093 h 1160647"/>
                <a:gd name="connsiteX220" fmla="*/ 1211455 w 3031519"/>
                <a:gd name="connsiteY220" fmla="*/ 694201 h 1160647"/>
                <a:gd name="connsiteX221" fmla="*/ 1222095 w 3031519"/>
                <a:gd name="connsiteY221" fmla="*/ 680960 h 1160647"/>
                <a:gd name="connsiteX222" fmla="*/ 1250469 w 3031519"/>
                <a:gd name="connsiteY222" fmla="*/ 680960 h 1160647"/>
                <a:gd name="connsiteX223" fmla="*/ 1250469 w 3031519"/>
                <a:gd name="connsiteY223" fmla="*/ 767431 h 1160647"/>
                <a:gd name="connsiteX224" fmla="*/ 1251229 w 3031519"/>
                <a:gd name="connsiteY224" fmla="*/ 767431 h 1160647"/>
                <a:gd name="connsiteX225" fmla="*/ 1256549 w 3031519"/>
                <a:gd name="connsiteY225" fmla="*/ 767431 h 1160647"/>
                <a:gd name="connsiteX226" fmla="*/ 1257309 w 3031519"/>
                <a:gd name="connsiteY226" fmla="*/ 766080 h 1160647"/>
                <a:gd name="connsiteX227" fmla="*/ 1262629 w 3031519"/>
                <a:gd name="connsiteY227" fmla="*/ 756622 h 1160647"/>
                <a:gd name="connsiteX228" fmla="*/ 1262629 w 3031519"/>
                <a:gd name="connsiteY228" fmla="*/ 758514 h 1160647"/>
                <a:gd name="connsiteX229" fmla="*/ 1262629 w 3031519"/>
                <a:gd name="connsiteY229" fmla="*/ 771755 h 1160647"/>
                <a:gd name="connsiteX230" fmla="*/ 1266682 w 3031519"/>
                <a:gd name="connsiteY230" fmla="*/ 726358 h 1160647"/>
                <a:gd name="connsiteX231" fmla="*/ 1267442 w 3031519"/>
                <a:gd name="connsiteY231" fmla="*/ 726358 h 1160647"/>
                <a:gd name="connsiteX232" fmla="*/ 1272762 w 3031519"/>
                <a:gd name="connsiteY232" fmla="*/ 726358 h 1160647"/>
                <a:gd name="connsiteX233" fmla="*/ 1272762 w 3031519"/>
                <a:gd name="connsiteY233" fmla="*/ 661504 h 1160647"/>
                <a:gd name="connsiteX234" fmla="*/ 1273776 w 3031519"/>
                <a:gd name="connsiteY234" fmla="*/ 661504 h 1160647"/>
                <a:gd name="connsiteX235" fmla="*/ 1280869 w 3031519"/>
                <a:gd name="connsiteY235" fmla="*/ 661504 h 1160647"/>
                <a:gd name="connsiteX236" fmla="*/ 1293029 w 3031519"/>
                <a:gd name="connsiteY236" fmla="*/ 618269 h 1160647"/>
                <a:gd name="connsiteX237" fmla="*/ 1294296 w 3031519"/>
                <a:gd name="connsiteY237" fmla="*/ 618269 h 1160647"/>
                <a:gd name="connsiteX238" fmla="*/ 1303163 w 3031519"/>
                <a:gd name="connsiteY238" fmla="*/ 618269 h 1160647"/>
                <a:gd name="connsiteX239" fmla="*/ 1313296 w 3031519"/>
                <a:gd name="connsiteY239" fmla="*/ 661504 h 1160647"/>
                <a:gd name="connsiteX240" fmla="*/ 1314309 w 3031519"/>
                <a:gd name="connsiteY240" fmla="*/ 661504 h 1160647"/>
                <a:gd name="connsiteX241" fmla="*/ 1321403 w 3031519"/>
                <a:gd name="connsiteY241" fmla="*/ 661504 h 1160647"/>
                <a:gd name="connsiteX242" fmla="*/ 1321403 w 3031519"/>
                <a:gd name="connsiteY242" fmla="*/ 700416 h 1160647"/>
                <a:gd name="connsiteX243" fmla="*/ 1323176 w 3031519"/>
                <a:gd name="connsiteY243" fmla="*/ 700416 h 1160647"/>
                <a:gd name="connsiteX244" fmla="*/ 1335590 w 3031519"/>
                <a:gd name="connsiteY244" fmla="*/ 700416 h 1160647"/>
                <a:gd name="connsiteX245" fmla="*/ 1335590 w 3031519"/>
                <a:gd name="connsiteY245" fmla="*/ 702578 h 1160647"/>
                <a:gd name="connsiteX246" fmla="*/ 1335590 w 3031519"/>
                <a:gd name="connsiteY246" fmla="*/ 717710 h 1160647"/>
                <a:gd name="connsiteX247" fmla="*/ 1339643 w 3031519"/>
                <a:gd name="connsiteY247" fmla="*/ 715549 h 1160647"/>
                <a:gd name="connsiteX248" fmla="*/ 1339643 w 3031519"/>
                <a:gd name="connsiteY248" fmla="*/ 700416 h 1160647"/>
                <a:gd name="connsiteX249" fmla="*/ 1341163 w 3031519"/>
                <a:gd name="connsiteY249" fmla="*/ 700416 h 1160647"/>
                <a:gd name="connsiteX250" fmla="*/ 1351803 w 3031519"/>
                <a:gd name="connsiteY250" fmla="*/ 700416 h 1160647"/>
                <a:gd name="connsiteX251" fmla="*/ 1351803 w 3031519"/>
                <a:gd name="connsiteY251" fmla="*/ 702037 h 1160647"/>
                <a:gd name="connsiteX252" fmla="*/ 1351803 w 3031519"/>
                <a:gd name="connsiteY252" fmla="*/ 713387 h 1160647"/>
                <a:gd name="connsiteX253" fmla="*/ 1382204 w 3031519"/>
                <a:gd name="connsiteY253" fmla="*/ 713387 h 1160647"/>
                <a:gd name="connsiteX254" fmla="*/ 1382204 w 3031519"/>
                <a:gd name="connsiteY254" fmla="*/ 676637 h 1160647"/>
                <a:gd name="connsiteX255" fmla="*/ 1383470 w 3031519"/>
                <a:gd name="connsiteY255" fmla="*/ 676637 h 1160647"/>
                <a:gd name="connsiteX256" fmla="*/ 1392337 w 3031519"/>
                <a:gd name="connsiteY256" fmla="*/ 676637 h 1160647"/>
                <a:gd name="connsiteX257" fmla="*/ 1392337 w 3031519"/>
                <a:gd name="connsiteY257" fmla="*/ 698254 h 1160647"/>
                <a:gd name="connsiteX258" fmla="*/ 1394364 w 3031519"/>
                <a:gd name="connsiteY258" fmla="*/ 665828 h 1160647"/>
                <a:gd name="connsiteX259" fmla="*/ 1416657 w 3031519"/>
                <a:gd name="connsiteY259" fmla="*/ 665828 h 1160647"/>
                <a:gd name="connsiteX260" fmla="*/ 1416657 w 3031519"/>
                <a:gd name="connsiteY260" fmla="*/ 664206 h 1160647"/>
                <a:gd name="connsiteX261" fmla="*/ 1416657 w 3031519"/>
                <a:gd name="connsiteY261" fmla="*/ 652857 h 1160647"/>
                <a:gd name="connsiteX262" fmla="*/ 1417417 w 3031519"/>
                <a:gd name="connsiteY262" fmla="*/ 652857 h 1160647"/>
                <a:gd name="connsiteX263" fmla="*/ 1422737 w 3031519"/>
                <a:gd name="connsiteY263" fmla="*/ 652857 h 1160647"/>
                <a:gd name="connsiteX264" fmla="*/ 1422737 w 3031519"/>
                <a:gd name="connsiteY264" fmla="*/ 650966 h 1160647"/>
                <a:gd name="connsiteX265" fmla="*/ 1422737 w 3031519"/>
                <a:gd name="connsiteY265" fmla="*/ 637725 h 1160647"/>
                <a:gd name="connsiteX266" fmla="*/ 1426791 w 3031519"/>
                <a:gd name="connsiteY266" fmla="*/ 644210 h 1160647"/>
                <a:gd name="connsiteX267" fmla="*/ 1429071 w 3031519"/>
                <a:gd name="connsiteY267" fmla="*/ 644210 h 1160647"/>
                <a:gd name="connsiteX268" fmla="*/ 1445031 w 3031519"/>
                <a:gd name="connsiteY268" fmla="*/ 644210 h 1160647"/>
                <a:gd name="connsiteX269" fmla="*/ 1445031 w 3031519"/>
                <a:gd name="connsiteY269" fmla="*/ 643399 h 1160647"/>
                <a:gd name="connsiteX270" fmla="*/ 1445031 w 3031519"/>
                <a:gd name="connsiteY270" fmla="*/ 637725 h 1160647"/>
                <a:gd name="connsiteX271" fmla="*/ 1445791 w 3031519"/>
                <a:gd name="connsiteY271" fmla="*/ 637725 h 1160647"/>
                <a:gd name="connsiteX272" fmla="*/ 1451111 w 3031519"/>
                <a:gd name="connsiteY272" fmla="*/ 637725 h 1160647"/>
                <a:gd name="connsiteX273" fmla="*/ 1451111 w 3031519"/>
                <a:gd name="connsiteY273" fmla="*/ 639076 h 1160647"/>
                <a:gd name="connsiteX274" fmla="*/ 1451111 w 3031519"/>
                <a:gd name="connsiteY274" fmla="*/ 648534 h 1160647"/>
                <a:gd name="connsiteX275" fmla="*/ 1489618 w 3031519"/>
                <a:gd name="connsiteY275" fmla="*/ 648534 h 1160647"/>
                <a:gd name="connsiteX276" fmla="*/ 1489618 w 3031519"/>
                <a:gd name="connsiteY276" fmla="*/ 786887 h 1160647"/>
                <a:gd name="connsiteX277" fmla="*/ 1491138 w 3031519"/>
                <a:gd name="connsiteY277" fmla="*/ 786887 h 1160647"/>
                <a:gd name="connsiteX278" fmla="*/ 1501778 w 3031519"/>
                <a:gd name="connsiteY278" fmla="*/ 786887 h 1160647"/>
                <a:gd name="connsiteX279" fmla="*/ 1501778 w 3031519"/>
                <a:gd name="connsiteY279" fmla="*/ 773917 h 1160647"/>
                <a:gd name="connsiteX280" fmla="*/ 1505832 w 3031519"/>
                <a:gd name="connsiteY280" fmla="*/ 773917 h 1160647"/>
                <a:gd name="connsiteX281" fmla="*/ 1505832 w 3031519"/>
                <a:gd name="connsiteY281" fmla="*/ 786887 h 1160647"/>
                <a:gd name="connsiteX282" fmla="*/ 1536232 w 3031519"/>
                <a:gd name="connsiteY282" fmla="*/ 786887 h 1160647"/>
                <a:gd name="connsiteX283" fmla="*/ 1536232 w 3031519"/>
                <a:gd name="connsiteY283" fmla="*/ 756622 h 1160647"/>
                <a:gd name="connsiteX284" fmla="*/ 1548392 w 3031519"/>
                <a:gd name="connsiteY284" fmla="*/ 756622 h 1160647"/>
                <a:gd name="connsiteX285" fmla="*/ 1560552 w 3031519"/>
                <a:gd name="connsiteY285" fmla="*/ 754461 h 1160647"/>
                <a:gd name="connsiteX286" fmla="*/ 1564606 w 3031519"/>
                <a:gd name="connsiteY286" fmla="*/ 756622 h 1160647"/>
                <a:gd name="connsiteX287" fmla="*/ 1574739 w 3031519"/>
                <a:gd name="connsiteY287" fmla="*/ 756622 h 1160647"/>
                <a:gd name="connsiteX288" fmla="*/ 1574739 w 3031519"/>
                <a:gd name="connsiteY288" fmla="*/ 786887 h 1160647"/>
                <a:gd name="connsiteX289" fmla="*/ 1582846 w 3031519"/>
                <a:gd name="connsiteY289" fmla="*/ 786887 h 1160647"/>
                <a:gd name="connsiteX290" fmla="*/ 1582846 w 3031519"/>
                <a:gd name="connsiteY290" fmla="*/ 804182 h 1160647"/>
                <a:gd name="connsiteX291" fmla="*/ 1592182 w 3031519"/>
                <a:gd name="connsiteY291" fmla="*/ 805087 h 1160647"/>
                <a:gd name="connsiteX292" fmla="*/ 1605140 w 3031519"/>
                <a:gd name="connsiteY292" fmla="*/ 805087 h 1160647"/>
                <a:gd name="connsiteX293" fmla="*/ 1605140 w 3031519"/>
                <a:gd name="connsiteY293" fmla="*/ 789049 h 1160647"/>
                <a:gd name="connsiteX294" fmla="*/ 1673096 w 3031519"/>
                <a:gd name="connsiteY294" fmla="*/ 789049 h 1160647"/>
                <a:gd name="connsiteX295" fmla="*/ 1673096 w 3031519"/>
                <a:gd name="connsiteY295" fmla="*/ 703796 h 1160647"/>
                <a:gd name="connsiteX296" fmla="*/ 1745104 w 3031519"/>
                <a:gd name="connsiteY296" fmla="*/ 703796 h 1160647"/>
                <a:gd name="connsiteX297" fmla="*/ 1745104 w 3031519"/>
                <a:gd name="connsiteY297" fmla="*/ 782564 h 1160647"/>
                <a:gd name="connsiteX298" fmla="*/ 1747008 w 3031519"/>
                <a:gd name="connsiteY298" fmla="*/ 782564 h 1160647"/>
                <a:gd name="connsiteX299" fmla="*/ 1748250 w 3031519"/>
                <a:gd name="connsiteY299" fmla="*/ 805087 h 1160647"/>
                <a:gd name="connsiteX300" fmla="*/ 1757926 w 3031519"/>
                <a:gd name="connsiteY300" fmla="*/ 805087 h 1160647"/>
                <a:gd name="connsiteX301" fmla="*/ 1759168 w 3031519"/>
                <a:gd name="connsiteY301" fmla="*/ 782564 h 1160647"/>
                <a:gd name="connsiteX302" fmla="*/ 1765248 w 3031519"/>
                <a:gd name="connsiteY302" fmla="*/ 782564 h 1160647"/>
                <a:gd name="connsiteX303" fmla="*/ 1766490 w 3031519"/>
                <a:gd name="connsiteY303" fmla="*/ 805087 h 1160647"/>
                <a:gd name="connsiteX304" fmla="*/ 1817112 w 3031519"/>
                <a:gd name="connsiteY304" fmla="*/ 805087 h 1160647"/>
                <a:gd name="connsiteX305" fmla="*/ 1817112 w 3031519"/>
                <a:gd name="connsiteY305" fmla="*/ 642059 h 1160647"/>
                <a:gd name="connsiteX306" fmla="*/ 2014439 w 3031519"/>
                <a:gd name="connsiteY306" fmla="*/ 642059 h 1160647"/>
                <a:gd name="connsiteX307" fmla="*/ 2014439 w 3031519"/>
                <a:gd name="connsiteY307" fmla="*/ 805087 h 1160647"/>
                <a:gd name="connsiteX308" fmla="*/ 2033136 w 3031519"/>
                <a:gd name="connsiteY308" fmla="*/ 805087 h 1160647"/>
                <a:gd name="connsiteX309" fmla="*/ 2033136 w 3031519"/>
                <a:gd name="connsiteY309" fmla="*/ 722394 h 1160647"/>
                <a:gd name="connsiteX310" fmla="*/ 2128256 w 3031519"/>
                <a:gd name="connsiteY310" fmla="*/ 722394 h 1160647"/>
                <a:gd name="connsiteX311" fmla="*/ 2140186 w 3031519"/>
                <a:gd name="connsiteY311" fmla="*/ 404253 h 1160647"/>
                <a:gd name="connsiteX312" fmla="*/ 2128026 w 3031519"/>
                <a:gd name="connsiteY312" fmla="*/ 382635 h 1160647"/>
                <a:gd name="connsiteX313" fmla="*/ 2121946 w 3031519"/>
                <a:gd name="connsiteY313" fmla="*/ 378311 h 1160647"/>
                <a:gd name="connsiteX314" fmla="*/ 2130053 w 3031519"/>
                <a:gd name="connsiteY314" fmla="*/ 354532 h 1160647"/>
                <a:gd name="connsiteX315" fmla="*/ 2130053 w 3031519"/>
                <a:gd name="connsiteY315" fmla="*/ 337238 h 1160647"/>
                <a:gd name="connsiteX316" fmla="*/ 2144240 w 3031519"/>
                <a:gd name="connsiteY316" fmla="*/ 337238 h 1160647"/>
                <a:gd name="connsiteX317" fmla="*/ 2144240 w 3031519"/>
                <a:gd name="connsiteY317" fmla="*/ 315620 h 1160647"/>
                <a:gd name="connsiteX318" fmla="*/ 2146266 w 3031519"/>
                <a:gd name="connsiteY318" fmla="*/ 311296 h 1160647"/>
                <a:gd name="connsiteX319" fmla="*/ 2146266 w 3031519"/>
                <a:gd name="connsiteY319" fmla="*/ 233472 h 1160647"/>
                <a:gd name="connsiteX320" fmla="*/ 2144240 w 3031519"/>
                <a:gd name="connsiteY320" fmla="*/ 226987 h 1160647"/>
                <a:gd name="connsiteX321" fmla="*/ 2150320 w 3031519"/>
                <a:gd name="connsiteY321" fmla="*/ 220501 h 1160647"/>
                <a:gd name="connsiteX322" fmla="*/ 2150320 w 3031519"/>
                <a:gd name="connsiteY322" fmla="*/ 162133 h 1160647"/>
                <a:gd name="connsiteX323" fmla="*/ 2152346 w 3031519"/>
                <a:gd name="connsiteY323" fmla="*/ 157810 h 1160647"/>
                <a:gd name="connsiteX324" fmla="*/ 2152346 w 3031519"/>
                <a:gd name="connsiteY324" fmla="*/ 101604 h 1160647"/>
                <a:gd name="connsiteX325" fmla="*/ 2154373 w 3031519"/>
                <a:gd name="connsiteY325" fmla="*/ 82148 h 1160647"/>
                <a:gd name="connsiteX326" fmla="*/ 2158427 w 3031519"/>
                <a:gd name="connsiteY326" fmla="*/ 99442 h 1160647"/>
                <a:gd name="connsiteX327" fmla="*/ 2160453 w 3031519"/>
                <a:gd name="connsiteY327" fmla="*/ 157810 h 1160647"/>
                <a:gd name="connsiteX328" fmla="*/ 2162480 w 3031519"/>
                <a:gd name="connsiteY328" fmla="*/ 220501 h 1160647"/>
                <a:gd name="connsiteX329" fmla="*/ 2168560 w 3031519"/>
                <a:gd name="connsiteY329" fmla="*/ 226987 h 1160647"/>
                <a:gd name="connsiteX330" fmla="*/ 2166533 w 3031519"/>
                <a:gd name="connsiteY330" fmla="*/ 233472 h 1160647"/>
                <a:gd name="connsiteX331" fmla="*/ 2166533 w 3031519"/>
                <a:gd name="connsiteY331" fmla="*/ 311296 h 1160647"/>
                <a:gd name="connsiteX332" fmla="*/ 2168560 w 3031519"/>
                <a:gd name="connsiteY332" fmla="*/ 315620 h 1160647"/>
                <a:gd name="connsiteX333" fmla="*/ 2168560 w 3031519"/>
                <a:gd name="connsiteY333" fmla="*/ 337238 h 1160647"/>
                <a:gd name="connsiteX334" fmla="*/ 2182747 w 3031519"/>
                <a:gd name="connsiteY334" fmla="*/ 337238 h 1160647"/>
                <a:gd name="connsiteX335" fmla="*/ 2182747 w 3031519"/>
                <a:gd name="connsiteY335" fmla="*/ 354532 h 1160647"/>
                <a:gd name="connsiteX336" fmla="*/ 2190854 w 3031519"/>
                <a:gd name="connsiteY336" fmla="*/ 378311 h 1160647"/>
                <a:gd name="connsiteX337" fmla="*/ 2184774 w 3031519"/>
                <a:gd name="connsiteY337" fmla="*/ 382635 h 1160647"/>
                <a:gd name="connsiteX338" fmla="*/ 2172613 w 3031519"/>
                <a:gd name="connsiteY338" fmla="*/ 404253 h 1160647"/>
                <a:gd name="connsiteX339" fmla="*/ 2180720 w 3031519"/>
                <a:gd name="connsiteY339" fmla="*/ 657181 h 1160647"/>
                <a:gd name="connsiteX340" fmla="*/ 2245574 w 3031519"/>
                <a:gd name="connsiteY340" fmla="*/ 657181 h 1160647"/>
                <a:gd name="connsiteX341" fmla="*/ 2245574 w 3031519"/>
                <a:gd name="connsiteY341" fmla="*/ 732843 h 1160647"/>
                <a:gd name="connsiteX342" fmla="*/ 2253681 w 3031519"/>
                <a:gd name="connsiteY342" fmla="*/ 732843 h 1160647"/>
                <a:gd name="connsiteX343" fmla="*/ 2255708 w 3031519"/>
                <a:gd name="connsiteY343" fmla="*/ 726358 h 1160647"/>
                <a:gd name="connsiteX344" fmla="*/ 2261788 w 3031519"/>
                <a:gd name="connsiteY344" fmla="*/ 726358 h 1160647"/>
                <a:gd name="connsiteX345" fmla="*/ 2263815 w 3031519"/>
                <a:gd name="connsiteY345" fmla="*/ 735005 h 1160647"/>
                <a:gd name="connsiteX346" fmla="*/ 2275975 w 3031519"/>
                <a:gd name="connsiteY346" fmla="*/ 735005 h 1160647"/>
                <a:gd name="connsiteX347" fmla="*/ 2275975 w 3031519"/>
                <a:gd name="connsiteY347" fmla="*/ 728519 h 1160647"/>
                <a:gd name="connsiteX348" fmla="*/ 2298268 w 3031519"/>
                <a:gd name="connsiteY348" fmla="*/ 728519 h 1160647"/>
                <a:gd name="connsiteX349" fmla="*/ 2298268 w 3031519"/>
                <a:gd name="connsiteY349" fmla="*/ 735005 h 1160647"/>
                <a:gd name="connsiteX350" fmla="*/ 2318535 w 3031519"/>
                <a:gd name="connsiteY350" fmla="*/ 735005 h 1160647"/>
                <a:gd name="connsiteX351" fmla="*/ 2318535 w 3031519"/>
                <a:gd name="connsiteY351" fmla="*/ 780402 h 1160647"/>
                <a:gd name="connsiteX352" fmla="*/ 2332722 w 3031519"/>
                <a:gd name="connsiteY352" fmla="*/ 780402 h 1160647"/>
                <a:gd name="connsiteX353" fmla="*/ 2332722 w 3031519"/>
                <a:gd name="connsiteY353" fmla="*/ 767431 h 1160647"/>
                <a:gd name="connsiteX354" fmla="*/ 2348936 w 3031519"/>
                <a:gd name="connsiteY354" fmla="*/ 767431 h 1160647"/>
                <a:gd name="connsiteX355" fmla="*/ 2348936 w 3031519"/>
                <a:gd name="connsiteY355" fmla="*/ 588004 h 1160647"/>
                <a:gd name="connsiteX356" fmla="*/ 2355016 w 3031519"/>
                <a:gd name="connsiteY356" fmla="*/ 581518 h 1160647"/>
                <a:gd name="connsiteX357" fmla="*/ 2427977 w 3031519"/>
                <a:gd name="connsiteY357" fmla="*/ 581518 h 1160647"/>
                <a:gd name="connsiteX358" fmla="*/ 2427977 w 3031519"/>
                <a:gd name="connsiteY358" fmla="*/ 590166 h 1160647"/>
                <a:gd name="connsiteX359" fmla="*/ 2438110 w 3031519"/>
                <a:gd name="connsiteY359" fmla="*/ 590166 h 1160647"/>
                <a:gd name="connsiteX360" fmla="*/ 2438110 w 3031519"/>
                <a:gd name="connsiteY360" fmla="*/ 704740 h 1160647"/>
                <a:gd name="connsiteX361" fmla="*/ 2460404 w 3031519"/>
                <a:gd name="connsiteY361" fmla="*/ 704740 h 1160647"/>
                <a:gd name="connsiteX362" fmla="*/ 2460404 w 3031519"/>
                <a:gd name="connsiteY362" fmla="*/ 637725 h 1160647"/>
                <a:gd name="connsiteX363" fmla="*/ 2486751 w 3031519"/>
                <a:gd name="connsiteY363" fmla="*/ 637725 h 1160647"/>
                <a:gd name="connsiteX364" fmla="*/ 2490804 w 3031519"/>
                <a:gd name="connsiteY364" fmla="*/ 633401 h 1160647"/>
                <a:gd name="connsiteX365" fmla="*/ 2498911 w 3031519"/>
                <a:gd name="connsiteY365" fmla="*/ 633401 h 1160647"/>
                <a:gd name="connsiteX366" fmla="*/ 2502964 w 3031519"/>
                <a:gd name="connsiteY366" fmla="*/ 637725 h 1160647"/>
                <a:gd name="connsiteX367" fmla="*/ 2525258 w 3031519"/>
                <a:gd name="connsiteY367" fmla="*/ 637725 h 1160647"/>
                <a:gd name="connsiteX368" fmla="*/ 2525258 w 3031519"/>
                <a:gd name="connsiteY368" fmla="*/ 520989 h 1160647"/>
                <a:gd name="connsiteX369" fmla="*/ 2582005 w 3031519"/>
                <a:gd name="connsiteY369" fmla="*/ 510180 h 1160647"/>
                <a:gd name="connsiteX370" fmla="*/ 2582005 w 3031519"/>
                <a:gd name="connsiteY370" fmla="*/ 511261 h 1160647"/>
                <a:gd name="connsiteX371" fmla="*/ 2582005 w 3031519"/>
                <a:gd name="connsiteY371" fmla="*/ 518827 h 1160647"/>
                <a:gd name="connsiteX372" fmla="*/ 2608352 w 3031519"/>
                <a:gd name="connsiteY372" fmla="*/ 518827 h 1160647"/>
                <a:gd name="connsiteX373" fmla="*/ 2608352 w 3031519"/>
                <a:gd name="connsiteY373" fmla="*/ 773917 h 1160647"/>
                <a:gd name="connsiteX374" fmla="*/ 2630646 w 3031519"/>
                <a:gd name="connsiteY374" fmla="*/ 773917 h 1160647"/>
                <a:gd name="connsiteX375" fmla="*/ 2630646 w 3031519"/>
                <a:gd name="connsiteY375" fmla="*/ 769593 h 1160647"/>
                <a:gd name="connsiteX376" fmla="*/ 2642806 w 3031519"/>
                <a:gd name="connsiteY376" fmla="*/ 769593 h 1160647"/>
                <a:gd name="connsiteX377" fmla="*/ 2642806 w 3031519"/>
                <a:gd name="connsiteY377" fmla="*/ 773917 h 1160647"/>
                <a:gd name="connsiteX378" fmla="*/ 2667126 w 3031519"/>
                <a:gd name="connsiteY378" fmla="*/ 773917 h 1160647"/>
                <a:gd name="connsiteX379" fmla="*/ 2667126 w 3031519"/>
                <a:gd name="connsiteY379" fmla="*/ 760946 h 1160647"/>
                <a:gd name="connsiteX380" fmla="*/ 2695500 w 3031519"/>
                <a:gd name="connsiteY380" fmla="*/ 760946 h 1160647"/>
                <a:gd name="connsiteX381" fmla="*/ 2707660 w 3031519"/>
                <a:gd name="connsiteY381" fmla="*/ 756622 h 1160647"/>
                <a:gd name="connsiteX382" fmla="*/ 2727927 w 3031519"/>
                <a:gd name="connsiteY382" fmla="*/ 760946 h 1160647"/>
                <a:gd name="connsiteX383" fmla="*/ 2727927 w 3031519"/>
                <a:gd name="connsiteY383" fmla="*/ 743652 h 1160647"/>
                <a:gd name="connsiteX384" fmla="*/ 2736034 w 3031519"/>
                <a:gd name="connsiteY384" fmla="*/ 743652 h 1160647"/>
                <a:gd name="connsiteX385" fmla="*/ 2736034 w 3031519"/>
                <a:gd name="connsiteY385" fmla="*/ 730681 h 1160647"/>
                <a:gd name="connsiteX386" fmla="*/ 2792781 w 3031519"/>
                <a:gd name="connsiteY386" fmla="*/ 730681 h 1160647"/>
                <a:gd name="connsiteX387" fmla="*/ 2792781 w 3031519"/>
                <a:gd name="connsiteY387" fmla="*/ 700416 h 1160647"/>
                <a:gd name="connsiteX388" fmla="*/ 2811021 w 3031519"/>
                <a:gd name="connsiteY388" fmla="*/ 700416 h 1160647"/>
                <a:gd name="connsiteX389" fmla="*/ 2811021 w 3031519"/>
                <a:gd name="connsiteY389" fmla="*/ 693931 h 1160647"/>
                <a:gd name="connsiteX390" fmla="*/ 2823181 w 3031519"/>
                <a:gd name="connsiteY390" fmla="*/ 693931 h 1160647"/>
                <a:gd name="connsiteX391" fmla="*/ 2823181 w 3031519"/>
                <a:gd name="connsiteY391" fmla="*/ 700416 h 1160647"/>
                <a:gd name="connsiteX392" fmla="*/ 2839395 w 3031519"/>
                <a:gd name="connsiteY392" fmla="*/ 700416 h 1160647"/>
                <a:gd name="connsiteX393" fmla="*/ 2839395 w 3031519"/>
                <a:gd name="connsiteY393" fmla="*/ 750137 h 1160647"/>
                <a:gd name="connsiteX394" fmla="*/ 2871822 w 3031519"/>
                <a:gd name="connsiteY394" fmla="*/ 750137 h 1160647"/>
                <a:gd name="connsiteX395" fmla="*/ 2871822 w 3031519"/>
                <a:gd name="connsiteY395" fmla="*/ 724196 h 1160647"/>
                <a:gd name="connsiteX396" fmla="*/ 2910329 w 3031519"/>
                <a:gd name="connsiteY396" fmla="*/ 724196 h 1160647"/>
                <a:gd name="connsiteX397" fmla="*/ 2910329 w 3031519"/>
                <a:gd name="connsiteY397" fmla="*/ 693931 h 1160647"/>
                <a:gd name="connsiteX398" fmla="*/ 2958970 w 3031519"/>
                <a:gd name="connsiteY398" fmla="*/ 693931 h 1160647"/>
                <a:gd name="connsiteX399" fmla="*/ 2958970 w 3031519"/>
                <a:gd name="connsiteY399" fmla="*/ 805087 h 1160647"/>
                <a:gd name="connsiteX400" fmla="*/ 2958970 w 3031519"/>
                <a:gd name="connsiteY400" fmla="*/ 818866 h 1160647"/>
                <a:gd name="connsiteX401" fmla="*/ 3031519 w 3031519"/>
                <a:gd name="connsiteY401" fmla="*/ 818866 h 1160647"/>
                <a:gd name="connsiteX402" fmla="*/ 3028183 w 3031519"/>
                <a:gd name="connsiteY402" fmla="*/ 1160647 h 1160647"/>
                <a:gd name="connsiteX403" fmla="*/ 2054 w 3031519"/>
                <a:gd name="connsiteY403" fmla="*/ 1158314 h 1160647"/>
                <a:gd name="connsiteX404" fmla="*/ 0 w 3031519"/>
                <a:gd name="connsiteY404" fmla="*/ 724196 h 1160647"/>
                <a:gd name="connsiteX405" fmla="*/ 20267 w 3031519"/>
                <a:gd name="connsiteY405" fmla="*/ 724196 h 1160647"/>
                <a:gd name="connsiteX406" fmla="*/ 20774 w 3031519"/>
                <a:gd name="connsiteY406" fmla="*/ 723115 h 1160647"/>
                <a:gd name="connsiteX407" fmla="*/ 24320 w 3031519"/>
                <a:gd name="connsiteY407" fmla="*/ 715549 h 1160647"/>
                <a:gd name="connsiteX408" fmla="*/ 26094 w 3031519"/>
                <a:gd name="connsiteY408" fmla="*/ 715819 h 1160647"/>
                <a:gd name="connsiteX409" fmla="*/ 38507 w 3031519"/>
                <a:gd name="connsiteY409" fmla="*/ 717710 h 1160647"/>
                <a:gd name="connsiteX410" fmla="*/ 39014 w 3031519"/>
                <a:gd name="connsiteY410" fmla="*/ 719062 h 1160647"/>
                <a:gd name="connsiteX411" fmla="*/ 42560 w 3031519"/>
                <a:gd name="connsiteY411" fmla="*/ 728519 h 1160647"/>
                <a:gd name="connsiteX412" fmla="*/ 68907 w 3031519"/>
                <a:gd name="connsiteY412" fmla="*/ 730681 h 1160647"/>
                <a:gd name="connsiteX413" fmla="*/ 68907 w 3031519"/>
                <a:gd name="connsiteY413" fmla="*/ 607460 h 1160647"/>
                <a:gd name="connsiteX414" fmla="*/ 70934 w 3031519"/>
                <a:gd name="connsiteY414" fmla="*/ 607460 h 1160647"/>
                <a:gd name="connsiteX415" fmla="*/ 85121 w 3031519"/>
                <a:gd name="connsiteY415" fmla="*/ 607460 h 1160647"/>
                <a:gd name="connsiteX416" fmla="*/ 85121 w 3031519"/>
                <a:gd name="connsiteY416" fmla="*/ 471268 h 1160647"/>
                <a:gd name="connsiteX417" fmla="*/ 86894 w 3031519"/>
                <a:gd name="connsiteY417" fmla="*/ 471268 h 1160647"/>
                <a:gd name="connsiteX418" fmla="*/ 99308 w 3031519"/>
                <a:gd name="connsiteY418" fmla="*/ 471268 h 1160647"/>
                <a:gd name="connsiteX419" fmla="*/ 99308 w 3031519"/>
                <a:gd name="connsiteY419" fmla="*/ 356694 h 1160647"/>
                <a:gd name="connsiteX420" fmla="*/ 103361 w 3031519"/>
                <a:gd name="connsiteY420" fmla="*/ 328590 h 1160647"/>
                <a:gd name="connsiteX421" fmla="*/ 105388 w 3031519"/>
                <a:gd name="connsiteY421" fmla="*/ 328590 h 1160647"/>
                <a:gd name="connsiteX422" fmla="*/ 119575 w 3031519"/>
                <a:gd name="connsiteY422" fmla="*/ 328590 h 1160647"/>
                <a:gd name="connsiteX423" fmla="*/ 156055 w 3031519"/>
                <a:gd name="connsiteY423" fmla="*/ 246443 h 1160647"/>
                <a:gd name="connsiteX424" fmla="*/ 160109 w 3031519"/>
                <a:gd name="connsiteY424" fmla="*/ 0 h 1160647"/>
                <a:gd name="connsiteX0" fmla="*/ 160109 w 3031520"/>
                <a:gd name="connsiteY0" fmla="*/ 0 h 1160647"/>
                <a:gd name="connsiteX1" fmla="*/ 162135 w 3031520"/>
                <a:gd name="connsiteY1" fmla="*/ 246443 h 1160647"/>
                <a:gd name="connsiteX2" fmla="*/ 200642 w 3031520"/>
                <a:gd name="connsiteY2" fmla="*/ 326429 h 1160647"/>
                <a:gd name="connsiteX3" fmla="*/ 202669 w 3031520"/>
                <a:gd name="connsiteY3" fmla="*/ 326429 h 1160647"/>
                <a:gd name="connsiteX4" fmla="*/ 216856 w 3031520"/>
                <a:gd name="connsiteY4" fmla="*/ 326429 h 1160647"/>
                <a:gd name="connsiteX5" fmla="*/ 216856 w 3031520"/>
                <a:gd name="connsiteY5" fmla="*/ 350208 h 1160647"/>
                <a:gd name="connsiteX6" fmla="*/ 217363 w 3031520"/>
                <a:gd name="connsiteY6" fmla="*/ 351019 h 1160647"/>
                <a:gd name="connsiteX7" fmla="*/ 220909 w 3031520"/>
                <a:gd name="connsiteY7" fmla="*/ 356694 h 1160647"/>
                <a:gd name="connsiteX8" fmla="*/ 220909 w 3031520"/>
                <a:gd name="connsiteY8" fmla="*/ 471268 h 1160647"/>
                <a:gd name="connsiteX9" fmla="*/ 223189 w 3031520"/>
                <a:gd name="connsiteY9" fmla="*/ 471268 h 1160647"/>
                <a:gd name="connsiteX10" fmla="*/ 239150 w 3031520"/>
                <a:gd name="connsiteY10" fmla="*/ 471268 h 1160647"/>
                <a:gd name="connsiteX11" fmla="*/ 239150 w 3031520"/>
                <a:gd name="connsiteY11" fmla="*/ 611783 h 1160647"/>
                <a:gd name="connsiteX12" fmla="*/ 240670 w 3031520"/>
                <a:gd name="connsiteY12" fmla="*/ 611513 h 1160647"/>
                <a:gd name="connsiteX13" fmla="*/ 251310 w 3031520"/>
                <a:gd name="connsiteY13" fmla="*/ 609622 h 1160647"/>
                <a:gd name="connsiteX14" fmla="*/ 249283 w 3031520"/>
                <a:gd name="connsiteY14" fmla="*/ 698254 h 1160647"/>
                <a:gd name="connsiteX15" fmla="*/ 250803 w 3031520"/>
                <a:gd name="connsiteY15" fmla="*/ 698525 h 1160647"/>
                <a:gd name="connsiteX16" fmla="*/ 261443 w 3031520"/>
                <a:gd name="connsiteY16" fmla="*/ 700416 h 1160647"/>
                <a:gd name="connsiteX17" fmla="*/ 261696 w 3031520"/>
                <a:gd name="connsiteY17" fmla="*/ 701227 h 1160647"/>
                <a:gd name="connsiteX18" fmla="*/ 263470 w 3031520"/>
                <a:gd name="connsiteY18" fmla="*/ 706902 h 1160647"/>
                <a:gd name="connsiteX19" fmla="*/ 264230 w 3031520"/>
                <a:gd name="connsiteY19" fmla="*/ 704470 h 1160647"/>
                <a:gd name="connsiteX20" fmla="*/ 269550 w 3031520"/>
                <a:gd name="connsiteY20" fmla="*/ 687446 h 1160647"/>
                <a:gd name="connsiteX21" fmla="*/ 271323 w 3031520"/>
                <a:gd name="connsiteY21" fmla="*/ 687446 h 1160647"/>
                <a:gd name="connsiteX22" fmla="*/ 283737 w 3031520"/>
                <a:gd name="connsiteY22" fmla="*/ 687446 h 1160647"/>
                <a:gd name="connsiteX23" fmla="*/ 283737 w 3031520"/>
                <a:gd name="connsiteY23" fmla="*/ 719872 h 1160647"/>
                <a:gd name="connsiteX24" fmla="*/ 284750 w 3031520"/>
                <a:gd name="connsiteY24" fmla="*/ 720413 h 1160647"/>
                <a:gd name="connsiteX25" fmla="*/ 291844 w 3031520"/>
                <a:gd name="connsiteY25" fmla="*/ 724196 h 1160647"/>
                <a:gd name="connsiteX26" fmla="*/ 291844 w 3031520"/>
                <a:gd name="connsiteY26" fmla="*/ 725547 h 1160647"/>
                <a:gd name="connsiteX27" fmla="*/ 291844 w 3031520"/>
                <a:gd name="connsiteY27" fmla="*/ 735005 h 1160647"/>
                <a:gd name="connsiteX28" fmla="*/ 336431 w 3031520"/>
                <a:gd name="connsiteY28" fmla="*/ 735005 h 1160647"/>
                <a:gd name="connsiteX29" fmla="*/ 336431 w 3031520"/>
                <a:gd name="connsiteY29" fmla="*/ 736086 h 1160647"/>
                <a:gd name="connsiteX30" fmla="*/ 336431 w 3031520"/>
                <a:gd name="connsiteY30" fmla="*/ 743652 h 1160647"/>
                <a:gd name="connsiteX31" fmla="*/ 338457 w 3031520"/>
                <a:gd name="connsiteY31" fmla="*/ 743652 h 1160647"/>
                <a:gd name="connsiteX32" fmla="*/ 352644 w 3031520"/>
                <a:gd name="connsiteY32" fmla="*/ 743652 h 1160647"/>
                <a:gd name="connsiteX33" fmla="*/ 352644 w 3031520"/>
                <a:gd name="connsiteY33" fmla="*/ 713387 h 1160647"/>
                <a:gd name="connsiteX34" fmla="*/ 397231 w 3031520"/>
                <a:gd name="connsiteY34" fmla="*/ 713387 h 1160647"/>
                <a:gd name="connsiteX35" fmla="*/ 397231 w 3031520"/>
                <a:gd name="connsiteY35" fmla="*/ 712036 h 1160647"/>
                <a:gd name="connsiteX36" fmla="*/ 397231 w 3031520"/>
                <a:gd name="connsiteY36" fmla="*/ 702578 h 1160647"/>
                <a:gd name="connsiteX37" fmla="*/ 398245 w 3031520"/>
                <a:gd name="connsiteY37" fmla="*/ 702578 h 1160647"/>
                <a:gd name="connsiteX38" fmla="*/ 405338 w 3031520"/>
                <a:gd name="connsiteY38" fmla="*/ 702578 h 1160647"/>
                <a:gd name="connsiteX39" fmla="*/ 405338 w 3031520"/>
                <a:gd name="connsiteY39" fmla="*/ 700687 h 1160647"/>
                <a:gd name="connsiteX40" fmla="*/ 405338 w 3031520"/>
                <a:gd name="connsiteY40" fmla="*/ 687446 h 1160647"/>
                <a:gd name="connsiteX41" fmla="*/ 406098 w 3031520"/>
                <a:gd name="connsiteY41" fmla="*/ 687446 h 1160647"/>
                <a:gd name="connsiteX42" fmla="*/ 411418 w 3031520"/>
                <a:gd name="connsiteY42" fmla="*/ 687446 h 1160647"/>
                <a:gd name="connsiteX43" fmla="*/ 411418 w 3031520"/>
                <a:gd name="connsiteY43" fmla="*/ 686365 h 1160647"/>
                <a:gd name="connsiteX44" fmla="*/ 411418 w 3031520"/>
                <a:gd name="connsiteY44" fmla="*/ 678798 h 1160647"/>
                <a:gd name="connsiteX45" fmla="*/ 413445 w 3031520"/>
                <a:gd name="connsiteY45" fmla="*/ 678798 h 1160647"/>
                <a:gd name="connsiteX46" fmla="*/ 427632 w 3031520"/>
                <a:gd name="connsiteY46" fmla="*/ 678798 h 1160647"/>
                <a:gd name="connsiteX47" fmla="*/ 427632 w 3031520"/>
                <a:gd name="connsiteY47" fmla="*/ 679879 h 1160647"/>
                <a:gd name="connsiteX48" fmla="*/ 427632 w 3031520"/>
                <a:gd name="connsiteY48" fmla="*/ 687446 h 1160647"/>
                <a:gd name="connsiteX49" fmla="*/ 449925 w 3031520"/>
                <a:gd name="connsiteY49" fmla="*/ 687446 h 1160647"/>
                <a:gd name="connsiteX50" fmla="*/ 449925 w 3031520"/>
                <a:gd name="connsiteY50" fmla="*/ 685554 h 1160647"/>
                <a:gd name="connsiteX51" fmla="*/ 449925 w 3031520"/>
                <a:gd name="connsiteY51" fmla="*/ 672313 h 1160647"/>
                <a:gd name="connsiteX52" fmla="*/ 451699 w 3031520"/>
                <a:gd name="connsiteY52" fmla="*/ 672313 h 1160647"/>
                <a:gd name="connsiteX53" fmla="*/ 464112 w 3031520"/>
                <a:gd name="connsiteY53" fmla="*/ 672313 h 1160647"/>
                <a:gd name="connsiteX54" fmla="*/ 464112 w 3031520"/>
                <a:gd name="connsiteY54" fmla="*/ 696093 h 1160647"/>
                <a:gd name="connsiteX55" fmla="*/ 465126 w 3031520"/>
                <a:gd name="connsiteY55" fmla="*/ 696093 h 1160647"/>
                <a:gd name="connsiteX56" fmla="*/ 472219 w 3031520"/>
                <a:gd name="connsiteY56" fmla="*/ 696093 h 1160647"/>
                <a:gd name="connsiteX57" fmla="*/ 472219 w 3031520"/>
                <a:gd name="connsiteY57" fmla="*/ 695012 h 1160647"/>
                <a:gd name="connsiteX58" fmla="*/ 472219 w 3031520"/>
                <a:gd name="connsiteY58" fmla="*/ 687446 h 1160647"/>
                <a:gd name="connsiteX59" fmla="*/ 473992 w 3031520"/>
                <a:gd name="connsiteY59" fmla="*/ 687446 h 1160647"/>
                <a:gd name="connsiteX60" fmla="*/ 486406 w 3031520"/>
                <a:gd name="connsiteY60" fmla="*/ 687446 h 1160647"/>
                <a:gd name="connsiteX61" fmla="*/ 486406 w 3031520"/>
                <a:gd name="connsiteY61" fmla="*/ 713387 h 1160647"/>
                <a:gd name="connsiteX62" fmla="*/ 488433 w 3031520"/>
                <a:gd name="connsiteY62" fmla="*/ 713387 h 1160647"/>
                <a:gd name="connsiteX63" fmla="*/ 502619 w 3031520"/>
                <a:gd name="connsiteY63" fmla="*/ 713387 h 1160647"/>
                <a:gd name="connsiteX64" fmla="*/ 502619 w 3031520"/>
                <a:gd name="connsiteY64" fmla="*/ 715008 h 1160647"/>
                <a:gd name="connsiteX65" fmla="*/ 502619 w 3031520"/>
                <a:gd name="connsiteY65" fmla="*/ 726358 h 1160647"/>
                <a:gd name="connsiteX66" fmla="*/ 503379 w 3031520"/>
                <a:gd name="connsiteY66" fmla="*/ 726358 h 1160647"/>
                <a:gd name="connsiteX67" fmla="*/ 508700 w 3031520"/>
                <a:gd name="connsiteY67" fmla="*/ 726358 h 1160647"/>
                <a:gd name="connsiteX68" fmla="*/ 508700 w 3031520"/>
                <a:gd name="connsiteY68" fmla="*/ 725547 h 1160647"/>
                <a:gd name="connsiteX69" fmla="*/ 508700 w 3031520"/>
                <a:gd name="connsiteY69" fmla="*/ 719872 h 1160647"/>
                <a:gd name="connsiteX70" fmla="*/ 539100 w 3031520"/>
                <a:gd name="connsiteY70" fmla="*/ 719872 h 1160647"/>
                <a:gd name="connsiteX71" fmla="*/ 539100 w 3031520"/>
                <a:gd name="connsiteY71" fmla="*/ 743652 h 1160647"/>
                <a:gd name="connsiteX72" fmla="*/ 540113 w 3031520"/>
                <a:gd name="connsiteY72" fmla="*/ 743652 h 1160647"/>
                <a:gd name="connsiteX73" fmla="*/ 547207 w 3031520"/>
                <a:gd name="connsiteY73" fmla="*/ 743652 h 1160647"/>
                <a:gd name="connsiteX74" fmla="*/ 547207 w 3031520"/>
                <a:gd name="connsiteY74" fmla="*/ 744733 h 1160647"/>
                <a:gd name="connsiteX75" fmla="*/ 547207 w 3031520"/>
                <a:gd name="connsiteY75" fmla="*/ 752299 h 1160647"/>
                <a:gd name="connsiteX76" fmla="*/ 547967 w 3031520"/>
                <a:gd name="connsiteY76" fmla="*/ 752299 h 1160647"/>
                <a:gd name="connsiteX77" fmla="*/ 553287 w 3031520"/>
                <a:gd name="connsiteY77" fmla="*/ 752299 h 1160647"/>
                <a:gd name="connsiteX78" fmla="*/ 553287 w 3031520"/>
                <a:gd name="connsiteY78" fmla="*/ 750137 h 1160647"/>
                <a:gd name="connsiteX79" fmla="*/ 553287 w 3031520"/>
                <a:gd name="connsiteY79" fmla="*/ 735005 h 1160647"/>
                <a:gd name="connsiteX80" fmla="*/ 554300 w 3031520"/>
                <a:gd name="connsiteY80" fmla="*/ 735005 h 1160647"/>
                <a:gd name="connsiteX81" fmla="*/ 561394 w 3031520"/>
                <a:gd name="connsiteY81" fmla="*/ 735005 h 1160647"/>
                <a:gd name="connsiteX82" fmla="*/ 561394 w 3031520"/>
                <a:gd name="connsiteY82" fmla="*/ 736086 h 1160647"/>
                <a:gd name="connsiteX83" fmla="*/ 561394 w 3031520"/>
                <a:gd name="connsiteY83" fmla="*/ 743652 h 1160647"/>
                <a:gd name="connsiteX84" fmla="*/ 566714 w 3031520"/>
                <a:gd name="connsiteY84" fmla="*/ 741659 h 1160647"/>
                <a:gd name="connsiteX85" fmla="*/ 567474 w 3031520"/>
                <a:gd name="connsiteY85" fmla="*/ 740679 h 1160647"/>
                <a:gd name="connsiteX86" fmla="*/ 567474 w 3031520"/>
                <a:gd name="connsiteY86" fmla="*/ 735005 h 1160647"/>
                <a:gd name="connsiteX87" fmla="*/ 605981 w 3031520"/>
                <a:gd name="connsiteY87" fmla="*/ 735005 h 1160647"/>
                <a:gd name="connsiteX88" fmla="*/ 605981 w 3031520"/>
                <a:gd name="connsiteY88" fmla="*/ 758784 h 1160647"/>
                <a:gd name="connsiteX89" fmla="*/ 608007 w 3031520"/>
                <a:gd name="connsiteY89" fmla="*/ 758784 h 1160647"/>
                <a:gd name="connsiteX90" fmla="*/ 622194 w 3031520"/>
                <a:gd name="connsiteY90" fmla="*/ 758784 h 1160647"/>
                <a:gd name="connsiteX91" fmla="*/ 622194 w 3031520"/>
                <a:gd name="connsiteY91" fmla="*/ 759865 h 1160647"/>
                <a:gd name="connsiteX92" fmla="*/ 622194 w 3031520"/>
                <a:gd name="connsiteY92" fmla="*/ 767431 h 1160647"/>
                <a:gd name="connsiteX93" fmla="*/ 623968 w 3031520"/>
                <a:gd name="connsiteY93" fmla="*/ 767431 h 1160647"/>
                <a:gd name="connsiteX94" fmla="*/ 636381 w 3031520"/>
                <a:gd name="connsiteY94" fmla="*/ 767431 h 1160647"/>
                <a:gd name="connsiteX95" fmla="*/ 636381 w 3031520"/>
                <a:gd name="connsiteY95" fmla="*/ 743652 h 1160647"/>
                <a:gd name="connsiteX96" fmla="*/ 637394 w 3031520"/>
                <a:gd name="connsiteY96" fmla="*/ 743652 h 1160647"/>
                <a:gd name="connsiteX97" fmla="*/ 644488 w 3031520"/>
                <a:gd name="connsiteY97" fmla="*/ 743652 h 1160647"/>
                <a:gd name="connsiteX98" fmla="*/ 644488 w 3031520"/>
                <a:gd name="connsiteY98" fmla="*/ 711225 h 1160647"/>
                <a:gd name="connsiteX99" fmla="*/ 645501 w 3031520"/>
                <a:gd name="connsiteY99" fmla="*/ 711225 h 1160647"/>
                <a:gd name="connsiteX100" fmla="*/ 652595 w 3031520"/>
                <a:gd name="connsiteY100" fmla="*/ 711225 h 1160647"/>
                <a:gd name="connsiteX101" fmla="*/ 652595 w 3031520"/>
                <a:gd name="connsiteY101" fmla="*/ 709334 h 1160647"/>
                <a:gd name="connsiteX102" fmla="*/ 652595 w 3031520"/>
                <a:gd name="connsiteY102" fmla="*/ 696093 h 1160647"/>
                <a:gd name="connsiteX103" fmla="*/ 651328 w 3031520"/>
                <a:gd name="connsiteY103" fmla="*/ 694471 h 1160647"/>
                <a:gd name="connsiteX104" fmla="*/ 656648 w 3031520"/>
                <a:gd name="connsiteY104" fmla="*/ 683122 h 1160647"/>
                <a:gd name="connsiteX105" fmla="*/ 664755 w 3031520"/>
                <a:gd name="connsiteY105" fmla="*/ 711225 h 1160647"/>
                <a:gd name="connsiteX106" fmla="*/ 665515 w 3031520"/>
                <a:gd name="connsiteY106" fmla="*/ 711225 h 1160647"/>
                <a:gd name="connsiteX107" fmla="*/ 670835 w 3031520"/>
                <a:gd name="connsiteY107" fmla="*/ 711225 h 1160647"/>
                <a:gd name="connsiteX108" fmla="*/ 670835 w 3031520"/>
                <a:gd name="connsiteY108" fmla="*/ 605298 h 1160647"/>
                <a:gd name="connsiteX109" fmla="*/ 672355 w 3031520"/>
                <a:gd name="connsiteY109" fmla="*/ 605298 h 1160647"/>
                <a:gd name="connsiteX110" fmla="*/ 682995 w 3031520"/>
                <a:gd name="connsiteY110" fmla="*/ 605298 h 1160647"/>
                <a:gd name="connsiteX111" fmla="*/ 682995 w 3031520"/>
                <a:gd name="connsiteY111" fmla="*/ 557739 h 1160647"/>
                <a:gd name="connsiteX112" fmla="*/ 709342 w 3031520"/>
                <a:gd name="connsiteY112" fmla="*/ 557739 h 1160647"/>
                <a:gd name="connsiteX113" fmla="*/ 709342 w 3031520"/>
                <a:gd name="connsiteY113" fmla="*/ 536121 h 1160647"/>
                <a:gd name="connsiteX114" fmla="*/ 743796 w 3031520"/>
                <a:gd name="connsiteY114" fmla="*/ 536121 h 1160647"/>
                <a:gd name="connsiteX115" fmla="*/ 743796 w 3031520"/>
                <a:gd name="connsiteY115" fmla="*/ 538553 h 1160647"/>
                <a:gd name="connsiteX116" fmla="*/ 743796 w 3031520"/>
                <a:gd name="connsiteY116" fmla="*/ 555577 h 1160647"/>
                <a:gd name="connsiteX117" fmla="*/ 746076 w 3031520"/>
                <a:gd name="connsiteY117" fmla="*/ 555577 h 1160647"/>
                <a:gd name="connsiteX118" fmla="*/ 762036 w 3031520"/>
                <a:gd name="connsiteY118" fmla="*/ 555577 h 1160647"/>
                <a:gd name="connsiteX119" fmla="*/ 762036 w 3031520"/>
                <a:gd name="connsiteY119" fmla="*/ 603136 h 1160647"/>
                <a:gd name="connsiteX120" fmla="*/ 763049 w 3031520"/>
                <a:gd name="connsiteY120" fmla="*/ 603136 h 1160647"/>
                <a:gd name="connsiteX121" fmla="*/ 770143 w 3031520"/>
                <a:gd name="connsiteY121" fmla="*/ 603136 h 1160647"/>
                <a:gd name="connsiteX122" fmla="*/ 784330 w 3031520"/>
                <a:gd name="connsiteY122" fmla="*/ 607460 h 1160647"/>
                <a:gd name="connsiteX123" fmla="*/ 784330 w 3031520"/>
                <a:gd name="connsiteY123" fmla="*/ 646372 h 1160647"/>
                <a:gd name="connsiteX124" fmla="*/ 785343 w 3031520"/>
                <a:gd name="connsiteY124" fmla="*/ 646372 h 1160647"/>
                <a:gd name="connsiteX125" fmla="*/ 792436 w 3031520"/>
                <a:gd name="connsiteY125" fmla="*/ 646372 h 1160647"/>
                <a:gd name="connsiteX126" fmla="*/ 792436 w 3031520"/>
                <a:gd name="connsiteY126" fmla="*/ 647993 h 1160647"/>
                <a:gd name="connsiteX127" fmla="*/ 792436 w 3031520"/>
                <a:gd name="connsiteY127" fmla="*/ 659342 h 1160647"/>
                <a:gd name="connsiteX128" fmla="*/ 794463 w 3031520"/>
                <a:gd name="connsiteY128" fmla="*/ 659342 h 1160647"/>
                <a:gd name="connsiteX129" fmla="*/ 808650 w 3031520"/>
                <a:gd name="connsiteY129" fmla="*/ 659342 h 1160647"/>
                <a:gd name="connsiteX130" fmla="*/ 814730 w 3031520"/>
                <a:gd name="connsiteY130" fmla="*/ 665828 h 1160647"/>
                <a:gd name="connsiteX131" fmla="*/ 814730 w 3031520"/>
                <a:gd name="connsiteY131" fmla="*/ 687446 h 1160647"/>
                <a:gd name="connsiteX132" fmla="*/ 817010 w 3031520"/>
                <a:gd name="connsiteY132" fmla="*/ 687446 h 1160647"/>
                <a:gd name="connsiteX133" fmla="*/ 832970 w 3031520"/>
                <a:gd name="connsiteY133" fmla="*/ 687446 h 1160647"/>
                <a:gd name="connsiteX134" fmla="*/ 832970 w 3031520"/>
                <a:gd name="connsiteY134" fmla="*/ 688526 h 1160647"/>
                <a:gd name="connsiteX135" fmla="*/ 832970 w 3031520"/>
                <a:gd name="connsiteY135" fmla="*/ 696093 h 1160647"/>
                <a:gd name="connsiteX136" fmla="*/ 834237 w 3031520"/>
                <a:gd name="connsiteY136" fmla="*/ 696093 h 1160647"/>
                <a:gd name="connsiteX137" fmla="*/ 843104 w 3031520"/>
                <a:gd name="connsiteY137" fmla="*/ 696093 h 1160647"/>
                <a:gd name="connsiteX138" fmla="*/ 843104 w 3031520"/>
                <a:gd name="connsiteY138" fmla="*/ 698254 h 1160647"/>
                <a:gd name="connsiteX139" fmla="*/ 843104 w 3031520"/>
                <a:gd name="connsiteY139" fmla="*/ 713387 h 1160647"/>
                <a:gd name="connsiteX140" fmla="*/ 847157 w 3031520"/>
                <a:gd name="connsiteY140" fmla="*/ 711495 h 1160647"/>
                <a:gd name="connsiteX141" fmla="*/ 847157 w 3031520"/>
                <a:gd name="connsiteY141" fmla="*/ 698254 h 1160647"/>
                <a:gd name="connsiteX142" fmla="*/ 848170 w 3031520"/>
                <a:gd name="connsiteY142" fmla="*/ 698254 h 1160647"/>
                <a:gd name="connsiteX143" fmla="*/ 855264 w 3031520"/>
                <a:gd name="connsiteY143" fmla="*/ 698254 h 1160647"/>
                <a:gd name="connsiteX144" fmla="*/ 855264 w 3031520"/>
                <a:gd name="connsiteY144" fmla="*/ 699876 h 1160647"/>
                <a:gd name="connsiteX145" fmla="*/ 855264 w 3031520"/>
                <a:gd name="connsiteY145" fmla="*/ 711225 h 1160647"/>
                <a:gd name="connsiteX146" fmla="*/ 856024 w 3031520"/>
                <a:gd name="connsiteY146" fmla="*/ 711225 h 1160647"/>
                <a:gd name="connsiteX147" fmla="*/ 861344 w 3031520"/>
                <a:gd name="connsiteY147" fmla="*/ 711225 h 1160647"/>
                <a:gd name="connsiteX148" fmla="*/ 909984 w 3031520"/>
                <a:gd name="connsiteY148" fmla="*/ 706902 h 1160647"/>
                <a:gd name="connsiteX149" fmla="*/ 909984 w 3031520"/>
                <a:gd name="connsiteY149" fmla="*/ 708253 h 1160647"/>
                <a:gd name="connsiteX150" fmla="*/ 909984 w 3031520"/>
                <a:gd name="connsiteY150" fmla="*/ 717710 h 1160647"/>
                <a:gd name="connsiteX151" fmla="*/ 910744 w 3031520"/>
                <a:gd name="connsiteY151" fmla="*/ 717710 h 1160647"/>
                <a:gd name="connsiteX152" fmla="*/ 916065 w 3031520"/>
                <a:gd name="connsiteY152" fmla="*/ 717710 h 1160647"/>
                <a:gd name="connsiteX153" fmla="*/ 916065 w 3031520"/>
                <a:gd name="connsiteY153" fmla="*/ 719872 h 1160647"/>
                <a:gd name="connsiteX154" fmla="*/ 916065 w 3031520"/>
                <a:gd name="connsiteY154" fmla="*/ 735005 h 1160647"/>
                <a:gd name="connsiteX155" fmla="*/ 918091 w 3031520"/>
                <a:gd name="connsiteY155" fmla="*/ 733654 h 1160647"/>
                <a:gd name="connsiteX156" fmla="*/ 932278 w 3031520"/>
                <a:gd name="connsiteY156" fmla="*/ 724196 h 1160647"/>
                <a:gd name="connsiteX157" fmla="*/ 938358 w 3031520"/>
                <a:gd name="connsiteY157" fmla="*/ 683122 h 1160647"/>
                <a:gd name="connsiteX158" fmla="*/ 939118 w 3031520"/>
                <a:gd name="connsiteY158" fmla="*/ 682852 h 1160647"/>
                <a:gd name="connsiteX159" fmla="*/ 944438 w 3031520"/>
                <a:gd name="connsiteY159" fmla="*/ 680960 h 1160647"/>
                <a:gd name="connsiteX160" fmla="*/ 946465 w 3031520"/>
                <a:gd name="connsiteY160" fmla="*/ 611783 h 1160647"/>
                <a:gd name="connsiteX161" fmla="*/ 948492 w 3031520"/>
                <a:gd name="connsiteY161" fmla="*/ 680960 h 1160647"/>
                <a:gd name="connsiteX162" fmla="*/ 949252 w 3031520"/>
                <a:gd name="connsiteY162" fmla="*/ 681230 h 1160647"/>
                <a:gd name="connsiteX163" fmla="*/ 954572 w 3031520"/>
                <a:gd name="connsiteY163" fmla="*/ 683122 h 1160647"/>
                <a:gd name="connsiteX164" fmla="*/ 954572 w 3031520"/>
                <a:gd name="connsiteY164" fmla="*/ 596651 h 1160647"/>
                <a:gd name="connsiteX165" fmla="*/ 958625 w 3031520"/>
                <a:gd name="connsiteY165" fmla="*/ 564224 h 1160647"/>
                <a:gd name="connsiteX166" fmla="*/ 997132 w 3031520"/>
                <a:gd name="connsiteY166" fmla="*/ 564224 h 1160647"/>
                <a:gd name="connsiteX167" fmla="*/ 997132 w 3031520"/>
                <a:gd name="connsiteY167" fmla="*/ 596651 h 1160647"/>
                <a:gd name="connsiteX168" fmla="*/ 997892 w 3031520"/>
                <a:gd name="connsiteY168" fmla="*/ 596651 h 1160647"/>
                <a:gd name="connsiteX169" fmla="*/ 1003212 w 3031520"/>
                <a:gd name="connsiteY169" fmla="*/ 596651 h 1160647"/>
                <a:gd name="connsiteX170" fmla="*/ 1003212 w 3031520"/>
                <a:gd name="connsiteY170" fmla="*/ 514503 h 1160647"/>
                <a:gd name="connsiteX171" fmla="*/ 1004986 w 3031520"/>
                <a:gd name="connsiteY171" fmla="*/ 514503 h 1160647"/>
                <a:gd name="connsiteX172" fmla="*/ 1017399 w 3031520"/>
                <a:gd name="connsiteY172" fmla="*/ 514503 h 1160647"/>
                <a:gd name="connsiteX173" fmla="*/ 1017399 w 3031520"/>
                <a:gd name="connsiteY173" fmla="*/ 512612 h 1160647"/>
                <a:gd name="connsiteX174" fmla="*/ 1017399 w 3031520"/>
                <a:gd name="connsiteY174" fmla="*/ 499371 h 1160647"/>
                <a:gd name="connsiteX175" fmla="*/ 1039693 w 3031520"/>
                <a:gd name="connsiteY175" fmla="*/ 499371 h 1160647"/>
                <a:gd name="connsiteX176" fmla="*/ 1039693 w 3031520"/>
                <a:gd name="connsiteY176" fmla="*/ 498290 h 1160647"/>
                <a:gd name="connsiteX177" fmla="*/ 1039693 w 3031520"/>
                <a:gd name="connsiteY177" fmla="*/ 490724 h 1160647"/>
                <a:gd name="connsiteX178" fmla="*/ 1041466 w 3031520"/>
                <a:gd name="connsiteY178" fmla="*/ 490724 h 1160647"/>
                <a:gd name="connsiteX179" fmla="*/ 1053880 w 3031520"/>
                <a:gd name="connsiteY179" fmla="*/ 490724 h 1160647"/>
                <a:gd name="connsiteX180" fmla="*/ 1053880 w 3031520"/>
                <a:gd name="connsiteY180" fmla="*/ 491805 h 1160647"/>
                <a:gd name="connsiteX181" fmla="*/ 1053880 w 3031520"/>
                <a:gd name="connsiteY181" fmla="*/ 499371 h 1160647"/>
                <a:gd name="connsiteX182" fmla="*/ 1054640 w 3031520"/>
                <a:gd name="connsiteY182" fmla="*/ 499371 h 1160647"/>
                <a:gd name="connsiteX183" fmla="*/ 1059960 w 3031520"/>
                <a:gd name="connsiteY183" fmla="*/ 499371 h 1160647"/>
                <a:gd name="connsiteX184" fmla="*/ 1070093 w 3031520"/>
                <a:gd name="connsiteY184" fmla="*/ 495047 h 1160647"/>
                <a:gd name="connsiteX185" fmla="*/ 1074146 w 3031520"/>
                <a:gd name="connsiteY185" fmla="*/ 498290 h 1160647"/>
                <a:gd name="connsiteX186" fmla="*/ 1074146 w 3031520"/>
                <a:gd name="connsiteY186" fmla="*/ 490724 h 1160647"/>
                <a:gd name="connsiteX187" fmla="*/ 1076426 w 3031520"/>
                <a:gd name="connsiteY187" fmla="*/ 490724 h 1160647"/>
                <a:gd name="connsiteX188" fmla="*/ 1092387 w 3031520"/>
                <a:gd name="connsiteY188" fmla="*/ 490724 h 1160647"/>
                <a:gd name="connsiteX189" fmla="*/ 1092387 w 3031520"/>
                <a:gd name="connsiteY189" fmla="*/ 491805 h 1160647"/>
                <a:gd name="connsiteX190" fmla="*/ 1092387 w 3031520"/>
                <a:gd name="connsiteY190" fmla="*/ 499371 h 1160647"/>
                <a:gd name="connsiteX191" fmla="*/ 1122787 w 3031520"/>
                <a:gd name="connsiteY191" fmla="*/ 499371 h 1160647"/>
                <a:gd name="connsiteX192" fmla="*/ 1122787 w 3031520"/>
                <a:gd name="connsiteY192" fmla="*/ 500992 h 1160647"/>
                <a:gd name="connsiteX193" fmla="*/ 1122787 w 3031520"/>
                <a:gd name="connsiteY193" fmla="*/ 512342 h 1160647"/>
                <a:gd name="connsiteX194" fmla="*/ 1149134 w 3031520"/>
                <a:gd name="connsiteY194" fmla="*/ 512342 h 1160647"/>
                <a:gd name="connsiteX195" fmla="*/ 1149134 w 3031520"/>
                <a:gd name="connsiteY195" fmla="*/ 542606 h 1160647"/>
                <a:gd name="connsiteX196" fmla="*/ 1149894 w 3031520"/>
                <a:gd name="connsiteY196" fmla="*/ 542606 h 1160647"/>
                <a:gd name="connsiteX197" fmla="*/ 1155214 w 3031520"/>
                <a:gd name="connsiteY197" fmla="*/ 542606 h 1160647"/>
                <a:gd name="connsiteX198" fmla="*/ 1155214 w 3031520"/>
                <a:gd name="connsiteY198" fmla="*/ 543687 h 1160647"/>
                <a:gd name="connsiteX199" fmla="*/ 1155214 w 3031520"/>
                <a:gd name="connsiteY199" fmla="*/ 551254 h 1160647"/>
                <a:gd name="connsiteX200" fmla="*/ 1159268 w 3031520"/>
                <a:gd name="connsiteY200" fmla="*/ 581518 h 1160647"/>
                <a:gd name="connsiteX201" fmla="*/ 1160028 w 3031520"/>
                <a:gd name="connsiteY201" fmla="*/ 581518 h 1160647"/>
                <a:gd name="connsiteX202" fmla="*/ 1165348 w 3031520"/>
                <a:gd name="connsiteY202" fmla="*/ 581518 h 1160647"/>
                <a:gd name="connsiteX203" fmla="*/ 1165348 w 3031520"/>
                <a:gd name="connsiteY203" fmla="*/ 582329 h 1160647"/>
                <a:gd name="connsiteX204" fmla="*/ 1165348 w 3031520"/>
                <a:gd name="connsiteY204" fmla="*/ 588004 h 1160647"/>
                <a:gd name="connsiteX205" fmla="*/ 1166361 w 3031520"/>
                <a:gd name="connsiteY205" fmla="*/ 588004 h 1160647"/>
                <a:gd name="connsiteX206" fmla="*/ 1173454 w 3031520"/>
                <a:gd name="connsiteY206" fmla="*/ 588004 h 1160647"/>
                <a:gd name="connsiteX207" fmla="*/ 1173454 w 3031520"/>
                <a:gd name="connsiteY207" fmla="*/ 618269 h 1160647"/>
                <a:gd name="connsiteX208" fmla="*/ 1175481 w 3031520"/>
                <a:gd name="connsiteY208" fmla="*/ 618269 h 1160647"/>
                <a:gd name="connsiteX209" fmla="*/ 1189668 w 3031520"/>
                <a:gd name="connsiteY209" fmla="*/ 618269 h 1160647"/>
                <a:gd name="connsiteX210" fmla="*/ 1189668 w 3031520"/>
                <a:gd name="connsiteY210" fmla="*/ 642048 h 1160647"/>
                <a:gd name="connsiteX211" fmla="*/ 1191695 w 3031520"/>
                <a:gd name="connsiteY211" fmla="*/ 643669 h 1160647"/>
                <a:gd name="connsiteX212" fmla="*/ 1191695 w 3031520"/>
                <a:gd name="connsiteY212" fmla="*/ 655019 h 1160647"/>
                <a:gd name="connsiteX213" fmla="*/ 1192455 w 3031520"/>
                <a:gd name="connsiteY213" fmla="*/ 655019 h 1160647"/>
                <a:gd name="connsiteX214" fmla="*/ 1197775 w 3031520"/>
                <a:gd name="connsiteY214" fmla="*/ 655019 h 1160647"/>
                <a:gd name="connsiteX215" fmla="*/ 1197775 w 3031520"/>
                <a:gd name="connsiteY215" fmla="*/ 678798 h 1160647"/>
                <a:gd name="connsiteX216" fmla="*/ 1199041 w 3031520"/>
                <a:gd name="connsiteY216" fmla="*/ 678798 h 1160647"/>
                <a:gd name="connsiteX217" fmla="*/ 1207908 w 3031520"/>
                <a:gd name="connsiteY217" fmla="*/ 678798 h 1160647"/>
                <a:gd name="connsiteX218" fmla="*/ 1209935 w 3031520"/>
                <a:gd name="connsiteY218" fmla="*/ 682852 h 1160647"/>
                <a:gd name="connsiteX219" fmla="*/ 1209935 w 3031520"/>
                <a:gd name="connsiteY219" fmla="*/ 696093 h 1160647"/>
                <a:gd name="connsiteX220" fmla="*/ 1211455 w 3031520"/>
                <a:gd name="connsiteY220" fmla="*/ 694201 h 1160647"/>
                <a:gd name="connsiteX221" fmla="*/ 1222095 w 3031520"/>
                <a:gd name="connsiteY221" fmla="*/ 680960 h 1160647"/>
                <a:gd name="connsiteX222" fmla="*/ 1250469 w 3031520"/>
                <a:gd name="connsiteY222" fmla="*/ 680960 h 1160647"/>
                <a:gd name="connsiteX223" fmla="*/ 1250469 w 3031520"/>
                <a:gd name="connsiteY223" fmla="*/ 767431 h 1160647"/>
                <a:gd name="connsiteX224" fmla="*/ 1251229 w 3031520"/>
                <a:gd name="connsiteY224" fmla="*/ 767431 h 1160647"/>
                <a:gd name="connsiteX225" fmla="*/ 1256549 w 3031520"/>
                <a:gd name="connsiteY225" fmla="*/ 767431 h 1160647"/>
                <a:gd name="connsiteX226" fmla="*/ 1257309 w 3031520"/>
                <a:gd name="connsiteY226" fmla="*/ 766080 h 1160647"/>
                <a:gd name="connsiteX227" fmla="*/ 1262629 w 3031520"/>
                <a:gd name="connsiteY227" fmla="*/ 756622 h 1160647"/>
                <a:gd name="connsiteX228" fmla="*/ 1262629 w 3031520"/>
                <a:gd name="connsiteY228" fmla="*/ 758514 h 1160647"/>
                <a:gd name="connsiteX229" fmla="*/ 1262629 w 3031520"/>
                <a:gd name="connsiteY229" fmla="*/ 771755 h 1160647"/>
                <a:gd name="connsiteX230" fmla="*/ 1266682 w 3031520"/>
                <a:gd name="connsiteY230" fmla="*/ 726358 h 1160647"/>
                <a:gd name="connsiteX231" fmla="*/ 1267442 w 3031520"/>
                <a:gd name="connsiteY231" fmla="*/ 726358 h 1160647"/>
                <a:gd name="connsiteX232" fmla="*/ 1272762 w 3031520"/>
                <a:gd name="connsiteY232" fmla="*/ 726358 h 1160647"/>
                <a:gd name="connsiteX233" fmla="*/ 1272762 w 3031520"/>
                <a:gd name="connsiteY233" fmla="*/ 661504 h 1160647"/>
                <a:gd name="connsiteX234" fmla="*/ 1273776 w 3031520"/>
                <a:gd name="connsiteY234" fmla="*/ 661504 h 1160647"/>
                <a:gd name="connsiteX235" fmla="*/ 1280869 w 3031520"/>
                <a:gd name="connsiteY235" fmla="*/ 661504 h 1160647"/>
                <a:gd name="connsiteX236" fmla="*/ 1293029 w 3031520"/>
                <a:gd name="connsiteY236" fmla="*/ 618269 h 1160647"/>
                <a:gd name="connsiteX237" fmla="*/ 1294296 w 3031520"/>
                <a:gd name="connsiteY237" fmla="*/ 618269 h 1160647"/>
                <a:gd name="connsiteX238" fmla="*/ 1303163 w 3031520"/>
                <a:gd name="connsiteY238" fmla="*/ 618269 h 1160647"/>
                <a:gd name="connsiteX239" fmla="*/ 1313296 w 3031520"/>
                <a:gd name="connsiteY239" fmla="*/ 661504 h 1160647"/>
                <a:gd name="connsiteX240" fmla="*/ 1314309 w 3031520"/>
                <a:gd name="connsiteY240" fmla="*/ 661504 h 1160647"/>
                <a:gd name="connsiteX241" fmla="*/ 1321403 w 3031520"/>
                <a:gd name="connsiteY241" fmla="*/ 661504 h 1160647"/>
                <a:gd name="connsiteX242" fmla="*/ 1321403 w 3031520"/>
                <a:gd name="connsiteY242" fmla="*/ 700416 h 1160647"/>
                <a:gd name="connsiteX243" fmla="*/ 1323176 w 3031520"/>
                <a:gd name="connsiteY243" fmla="*/ 700416 h 1160647"/>
                <a:gd name="connsiteX244" fmla="*/ 1335590 w 3031520"/>
                <a:gd name="connsiteY244" fmla="*/ 700416 h 1160647"/>
                <a:gd name="connsiteX245" fmla="*/ 1335590 w 3031520"/>
                <a:gd name="connsiteY245" fmla="*/ 702578 h 1160647"/>
                <a:gd name="connsiteX246" fmla="*/ 1335590 w 3031520"/>
                <a:gd name="connsiteY246" fmla="*/ 717710 h 1160647"/>
                <a:gd name="connsiteX247" fmla="*/ 1339643 w 3031520"/>
                <a:gd name="connsiteY247" fmla="*/ 715549 h 1160647"/>
                <a:gd name="connsiteX248" fmla="*/ 1339643 w 3031520"/>
                <a:gd name="connsiteY248" fmla="*/ 700416 h 1160647"/>
                <a:gd name="connsiteX249" fmla="*/ 1341163 w 3031520"/>
                <a:gd name="connsiteY249" fmla="*/ 700416 h 1160647"/>
                <a:gd name="connsiteX250" fmla="*/ 1351803 w 3031520"/>
                <a:gd name="connsiteY250" fmla="*/ 700416 h 1160647"/>
                <a:gd name="connsiteX251" fmla="*/ 1351803 w 3031520"/>
                <a:gd name="connsiteY251" fmla="*/ 702037 h 1160647"/>
                <a:gd name="connsiteX252" fmla="*/ 1351803 w 3031520"/>
                <a:gd name="connsiteY252" fmla="*/ 713387 h 1160647"/>
                <a:gd name="connsiteX253" fmla="*/ 1382204 w 3031520"/>
                <a:gd name="connsiteY253" fmla="*/ 713387 h 1160647"/>
                <a:gd name="connsiteX254" fmla="*/ 1382204 w 3031520"/>
                <a:gd name="connsiteY254" fmla="*/ 676637 h 1160647"/>
                <a:gd name="connsiteX255" fmla="*/ 1383470 w 3031520"/>
                <a:gd name="connsiteY255" fmla="*/ 676637 h 1160647"/>
                <a:gd name="connsiteX256" fmla="*/ 1392337 w 3031520"/>
                <a:gd name="connsiteY256" fmla="*/ 676637 h 1160647"/>
                <a:gd name="connsiteX257" fmla="*/ 1392337 w 3031520"/>
                <a:gd name="connsiteY257" fmla="*/ 698254 h 1160647"/>
                <a:gd name="connsiteX258" fmla="*/ 1394364 w 3031520"/>
                <a:gd name="connsiteY258" fmla="*/ 665828 h 1160647"/>
                <a:gd name="connsiteX259" fmla="*/ 1416657 w 3031520"/>
                <a:gd name="connsiteY259" fmla="*/ 665828 h 1160647"/>
                <a:gd name="connsiteX260" fmla="*/ 1416657 w 3031520"/>
                <a:gd name="connsiteY260" fmla="*/ 664206 h 1160647"/>
                <a:gd name="connsiteX261" fmla="*/ 1416657 w 3031520"/>
                <a:gd name="connsiteY261" fmla="*/ 652857 h 1160647"/>
                <a:gd name="connsiteX262" fmla="*/ 1417417 w 3031520"/>
                <a:gd name="connsiteY262" fmla="*/ 652857 h 1160647"/>
                <a:gd name="connsiteX263" fmla="*/ 1422737 w 3031520"/>
                <a:gd name="connsiteY263" fmla="*/ 652857 h 1160647"/>
                <a:gd name="connsiteX264" fmla="*/ 1422737 w 3031520"/>
                <a:gd name="connsiteY264" fmla="*/ 650966 h 1160647"/>
                <a:gd name="connsiteX265" fmla="*/ 1422737 w 3031520"/>
                <a:gd name="connsiteY265" fmla="*/ 637725 h 1160647"/>
                <a:gd name="connsiteX266" fmla="*/ 1426791 w 3031520"/>
                <a:gd name="connsiteY266" fmla="*/ 644210 h 1160647"/>
                <a:gd name="connsiteX267" fmla="*/ 1429071 w 3031520"/>
                <a:gd name="connsiteY267" fmla="*/ 644210 h 1160647"/>
                <a:gd name="connsiteX268" fmla="*/ 1445031 w 3031520"/>
                <a:gd name="connsiteY268" fmla="*/ 644210 h 1160647"/>
                <a:gd name="connsiteX269" fmla="*/ 1445031 w 3031520"/>
                <a:gd name="connsiteY269" fmla="*/ 643399 h 1160647"/>
                <a:gd name="connsiteX270" fmla="*/ 1445031 w 3031520"/>
                <a:gd name="connsiteY270" fmla="*/ 637725 h 1160647"/>
                <a:gd name="connsiteX271" fmla="*/ 1445791 w 3031520"/>
                <a:gd name="connsiteY271" fmla="*/ 637725 h 1160647"/>
                <a:gd name="connsiteX272" fmla="*/ 1451111 w 3031520"/>
                <a:gd name="connsiteY272" fmla="*/ 637725 h 1160647"/>
                <a:gd name="connsiteX273" fmla="*/ 1451111 w 3031520"/>
                <a:gd name="connsiteY273" fmla="*/ 639076 h 1160647"/>
                <a:gd name="connsiteX274" fmla="*/ 1451111 w 3031520"/>
                <a:gd name="connsiteY274" fmla="*/ 648534 h 1160647"/>
                <a:gd name="connsiteX275" fmla="*/ 1489618 w 3031520"/>
                <a:gd name="connsiteY275" fmla="*/ 648534 h 1160647"/>
                <a:gd name="connsiteX276" fmla="*/ 1489618 w 3031520"/>
                <a:gd name="connsiteY276" fmla="*/ 786887 h 1160647"/>
                <a:gd name="connsiteX277" fmla="*/ 1491138 w 3031520"/>
                <a:gd name="connsiteY277" fmla="*/ 786887 h 1160647"/>
                <a:gd name="connsiteX278" fmla="*/ 1501778 w 3031520"/>
                <a:gd name="connsiteY278" fmla="*/ 786887 h 1160647"/>
                <a:gd name="connsiteX279" fmla="*/ 1501778 w 3031520"/>
                <a:gd name="connsiteY279" fmla="*/ 773917 h 1160647"/>
                <a:gd name="connsiteX280" fmla="*/ 1505832 w 3031520"/>
                <a:gd name="connsiteY280" fmla="*/ 773917 h 1160647"/>
                <a:gd name="connsiteX281" fmla="*/ 1505832 w 3031520"/>
                <a:gd name="connsiteY281" fmla="*/ 786887 h 1160647"/>
                <a:gd name="connsiteX282" fmla="*/ 1536232 w 3031520"/>
                <a:gd name="connsiteY282" fmla="*/ 786887 h 1160647"/>
                <a:gd name="connsiteX283" fmla="*/ 1536232 w 3031520"/>
                <a:gd name="connsiteY283" fmla="*/ 756622 h 1160647"/>
                <a:gd name="connsiteX284" fmla="*/ 1548392 w 3031520"/>
                <a:gd name="connsiteY284" fmla="*/ 756622 h 1160647"/>
                <a:gd name="connsiteX285" fmla="*/ 1560552 w 3031520"/>
                <a:gd name="connsiteY285" fmla="*/ 754461 h 1160647"/>
                <a:gd name="connsiteX286" fmla="*/ 1564606 w 3031520"/>
                <a:gd name="connsiteY286" fmla="*/ 756622 h 1160647"/>
                <a:gd name="connsiteX287" fmla="*/ 1574739 w 3031520"/>
                <a:gd name="connsiteY287" fmla="*/ 756622 h 1160647"/>
                <a:gd name="connsiteX288" fmla="*/ 1574739 w 3031520"/>
                <a:gd name="connsiteY288" fmla="*/ 786887 h 1160647"/>
                <a:gd name="connsiteX289" fmla="*/ 1582846 w 3031520"/>
                <a:gd name="connsiteY289" fmla="*/ 786887 h 1160647"/>
                <a:gd name="connsiteX290" fmla="*/ 1582846 w 3031520"/>
                <a:gd name="connsiteY290" fmla="*/ 804182 h 1160647"/>
                <a:gd name="connsiteX291" fmla="*/ 1592182 w 3031520"/>
                <a:gd name="connsiteY291" fmla="*/ 805087 h 1160647"/>
                <a:gd name="connsiteX292" fmla="*/ 1605140 w 3031520"/>
                <a:gd name="connsiteY292" fmla="*/ 805087 h 1160647"/>
                <a:gd name="connsiteX293" fmla="*/ 1605140 w 3031520"/>
                <a:gd name="connsiteY293" fmla="*/ 789049 h 1160647"/>
                <a:gd name="connsiteX294" fmla="*/ 1673096 w 3031520"/>
                <a:gd name="connsiteY294" fmla="*/ 789049 h 1160647"/>
                <a:gd name="connsiteX295" fmla="*/ 1673096 w 3031520"/>
                <a:gd name="connsiteY295" fmla="*/ 703796 h 1160647"/>
                <a:gd name="connsiteX296" fmla="*/ 1745104 w 3031520"/>
                <a:gd name="connsiteY296" fmla="*/ 703796 h 1160647"/>
                <a:gd name="connsiteX297" fmla="*/ 1745104 w 3031520"/>
                <a:gd name="connsiteY297" fmla="*/ 782564 h 1160647"/>
                <a:gd name="connsiteX298" fmla="*/ 1747008 w 3031520"/>
                <a:gd name="connsiteY298" fmla="*/ 782564 h 1160647"/>
                <a:gd name="connsiteX299" fmla="*/ 1748250 w 3031520"/>
                <a:gd name="connsiteY299" fmla="*/ 805087 h 1160647"/>
                <a:gd name="connsiteX300" fmla="*/ 1757926 w 3031520"/>
                <a:gd name="connsiteY300" fmla="*/ 805087 h 1160647"/>
                <a:gd name="connsiteX301" fmla="*/ 1759168 w 3031520"/>
                <a:gd name="connsiteY301" fmla="*/ 782564 h 1160647"/>
                <a:gd name="connsiteX302" fmla="*/ 1765248 w 3031520"/>
                <a:gd name="connsiteY302" fmla="*/ 782564 h 1160647"/>
                <a:gd name="connsiteX303" fmla="*/ 1766490 w 3031520"/>
                <a:gd name="connsiteY303" fmla="*/ 805087 h 1160647"/>
                <a:gd name="connsiteX304" fmla="*/ 1817112 w 3031520"/>
                <a:gd name="connsiteY304" fmla="*/ 805087 h 1160647"/>
                <a:gd name="connsiteX305" fmla="*/ 1817112 w 3031520"/>
                <a:gd name="connsiteY305" fmla="*/ 642059 h 1160647"/>
                <a:gd name="connsiteX306" fmla="*/ 2014439 w 3031520"/>
                <a:gd name="connsiteY306" fmla="*/ 642059 h 1160647"/>
                <a:gd name="connsiteX307" fmla="*/ 2014439 w 3031520"/>
                <a:gd name="connsiteY307" fmla="*/ 805087 h 1160647"/>
                <a:gd name="connsiteX308" fmla="*/ 2033136 w 3031520"/>
                <a:gd name="connsiteY308" fmla="*/ 805087 h 1160647"/>
                <a:gd name="connsiteX309" fmla="*/ 2033136 w 3031520"/>
                <a:gd name="connsiteY309" fmla="*/ 722394 h 1160647"/>
                <a:gd name="connsiteX310" fmla="*/ 2128256 w 3031520"/>
                <a:gd name="connsiteY310" fmla="*/ 722394 h 1160647"/>
                <a:gd name="connsiteX311" fmla="*/ 2140186 w 3031520"/>
                <a:gd name="connsiteY311" fmla="*/ 404253 h 1160647"/>
                <a:gd name="connsiteX312" fmla="*/ 2128026 w 3031520"/>
                <a:gd name="connsiteY312" fmla="*/ 382635 h 1160647"/>
                <a:gd name="connsiteX313" fmla="*/ 2121946 w 3031520"/>
                <a:gd name="connsiteY313" fmla="*/ 378311 h 1160647"/>
                <a:gd name="connsiteX314" fmla="*/ 2130053 w 3031520"/>
                <a:gd name="connsiteY314" fmla="*/ 354532 h 1160647"/>
                <a:gd name="connsiteX315" fmla="*/ 2130053 w 3031520"/>
                <a:gd name="connsiteY315" fmla="*/ 337238 h 1160647"/>
                <a:gd name="connsiteX316" fmla="*/ 2144240 w 3031520"/>
                <a:gd name="connsiteY316" fmla="*/ 337238 h 1160647"/>
                <a:gd name="connsiteX317" fmla="*/ 2144240 w 3031520"/>
                <a:gd name="connsiteY317" fmla="*/ 315620 h 1160647"/>
                <a:gd name="connsiteX318" fmla="*/ 2146266 w 3031520"/>
                <a:gd name="connsiteY318" fmla="*/ 311296 h 1160647"/>
                <a:gd name="connsiteX319" fmla="*/ 2146266 w 3031520"/>
                <a:gd name="connsiteY319" fmla="*/ 233472 h 1160647"/>
                <a:gd name="connsiteX320" fmla="*/ 2144240 w 3031520"/>
                <a:gd name="connsiteY320" fmla="*/ 226987 h 1160647"/>
                <a:gd name="connsiteX321" fmla="*/ 2150320 w 3031520"/>
                <a:gd name="connsiteY321" fmla="*/ 220501 h 1160647"/>
                <a:gd name="connsiteX322" fmla="*/ 2150320 w 3031520"/>
                <a:gd name="connsiteY322" fmla="*/ 162133 h 1160647"/>
                <a:gd name="connsiteX323" fmla="*/ 2152346 w 3031520"/>
                <a:gd name="connsiteY323" fmla="*/ 157810 h 1160647"/>
                <a:gd name="connsiteX324" fmla="*/ 2152346 w 3031520"/>
                <a:gd name="connsiteY324" fmla="*/ 101604 h 1160647"/>
                <a:gd name="connsiteX325" fmla="*/ 2154373 w 3031520"/>
                <a:gd name="connsiteY325" fmla="*/ 82148 h 1160647"/>
                <a:gd name="connsiteX326" fmla="*/ 2158427 w 3031520"/>
                <a:gd name="connsiteY326" fmla="*/ 99442 h 1160647"/>
                <a:gd name="connsiteX327" fmla="*/ 2160453 w 3031520"/>
                <a:gd name="connsiteY327" fmla="*/ 157810 h 1160647"/>
                <a:gd name="connsiteX328" fmla="*/ 2162480 w 3031520"/>
                <a:gd name="connsiteY328" fmla="*/ 220501 h 1160647"/>
                <a:gd name="connsiteX329" fmla="*/ 2168560 w 3031520"/>
                <a:gd name="connsiteY329" fmla="*/ 226987 h 1160647"/>
                <a:gd name="connsiteX330" fmla="*/ 2166533 w 3031520"/>
                <a:gd name="connsiteY330" fmla="*/ 233472 h 1160647"/>
                <a:gd name="connsiteX331" fmla="*/ 2166533 w 3031520"/>
                <a:gd name="connsiteY331" fmla="*/ 311296 h 1160647"/>
                <a:gd name="connsiteX332" fmla="*/ 2168560 w 3031520"/>
                <a:gd name="connsiteY332" fmla="*/ 315620 h 1160647"/>
                <a:gd name="connsiteX333" fmla="*/ 2168560 w 3031520"/>
                <a:gd name="connsiteY333" fmla="*/ 337238 h 1160647"/>
                <a:gd name="connsiteX334" fmla="*/ 2182747 w 3031520"/>
                <a:gd name="connsiteY334" fmla="*/ 337238 h 1160647"/>
                <a:gd name="connsiteX335" fmla="*/ 2182747 w 3031520"/>
                <a:gd name="connsiteY335" fmla="*/ 354532 h 1160647"/>
                <a:gd name="connsiteX336" fmla="*/ 2190854 w 3031520"/>
                <a:gd name="connsiteY336" fmla="*/ 378311 h 1160647"/>
                <a:gd name="connsiteX337" fmla="*/ 2184774 w 3031520"/>
                <a:gd name="connsiteY337" fmla="*/ 382635 h 1160647"/>
                <a:gd name="connsiteX338" fmla="*/ 2172613 w 3031520"/>
                <a:gd name="connsiteY338" fmla="*/ 404253 h 1160647"/>
                <a:gd name="connsiteX339" fmla="*/ 2180720 w 3031520"/>
                <a:gd name="connsiteY339" fmla="*/ 657181 h 1160647"/>
                <a:gd name="connsiteX340" fmla="*/ 2245574 w 3031520"/>
                <a:gd name="connsiteY340" fmla="*/ 657181 h 1160647"/>
                <a:gd name="connsiteX341" fmla="*/ 2245574 w 3031520"/>
                <a:gd name="connsiteY341" fmla="*/ 732843 h 1160647"/>
                <a:gd name="connsiteX342" fmla="*/ 2253681 w 3031520"/>
                <a:gd name="connsiteY342" fmla="*/ 732843 h 1160647"/>
                <a:gd name="connsiteX343" fmla="*/ 2255708 w 3031520"/>
                <a:gd name="connsiteY343" fmla="*/ 726358 h 1160647"/>
                <a:gd name="connsiteX344" fmla="*/ 2261788 w 3031520"/>
                <a:gd name="connsiteY344" fmla="*/ 726358 h 1160647"/>
                <a:gd name="connsiteX345" fmla="*/ 2263815 w 3031520"/>
                <a:gd name="connsiteY345" fmla="*/ 735005 h 1160647"/>
                <a:gd name="connsiteX346" fmla="*/ 2275975 w 3031520"/>
                <a:gd name="connsiteY346" fmla="*/ 735005 h 1160647"/>
                <a:gd name="connsiteX347" fmla="*/ 2275975 w 3031520"/>
                <a:gd name="connsiteY347" fmla="*/ 728519 h 1160647"/>
                <a:gd name="connsiteX348" fmla="*/ 2298268 w 3031520"/>
                <a:gd name="connsiteY348" fmla="*/ 728519 h 1160647"/>
                <a:gd name="connsiteX349" fmla="*/ 2298268 w 3031520"/>
                <a:gd name="connsiteY349" fmla="*/ 735005 h 1160647"/>
                <a:gd name="connsiteX350" fmla="*/ 2318535 w 3031520"/>
                <a:gd name="connsiteY350" fmla="*/ 735005 h 1160647"/>
                <a:gd name="connsiteX351" fmla="*/ 2318535 w 3031520"/>
                <a:gd name="connsiteY351" fmla="*/ 780402 h 1160647"/>
                <a:gd name="connsiteX352" fmla="*/ 2332722 w 3031520"/>
                <a:gd name="connsiteY352" fmla="*/ 780402 h 1160647"/>
                <a:gd name="connsiteX353" fmla="*/ 2332722 w 3031520"/>
                <a:gd name="connsiteY353" fmla="*/ 767431 h 1160647"/>
                <a:gd name="connsiteX354" fmla="*/ 2348936 w 3031520"/>
                <a:gd name="connsiteY354" fmla="*/ 767431 h 1160647"/>
                <a:gd name="connsiteX355" fmla="*/ 2348936 w 3031520"/>
                <a:gd name="connsiteY355" fmla="*/ 588004 h 1160647"/>
                <a:gd name="connsiteX356" fmla="*/ 2355016 w 3031520"/>
                <a:gd name="connsiteY356" fmla="*/ 581518 h 1160647"/>
                <a:gd name="connsiteX357" fmla="*/ 2427977 w 3031520"/>
                <a:gd name="connsiteY357" fmla="*/ 581518 h 1160647"/>
                <a:gd name="connsiteX358" fmla="*/ 2427977 w 3031520"/>
                <a:gd name="connsiteY358" fmla="*/ 590166 h 1160647"/>
                <a:gd name="connsiteX359" fmla="*/ 2438110 w 3031520"/>
                <a:gd name="connsiteY359" fmla="*/ 590166 h 1160647"/>
                <a:gd name="connsiteX360" fmla="*/ 2438110 w 3031520"/>
                <a:gd name="connsiteY360" fmla="*/ 704740 h 1160647"/>
                <a:gd name="connsiteX361" fmla="*/ 2460404 w 3031520"/>
                <a:gd name="connsiteY361" fmla="*/ 704740 h 1160647"/>
                <a:gd name="connsiteX362" fmla="*/ 2460404 w 3031520"/>
                <a:gd name="connsiteY362" fmla="*/ 637725 h 1160647"/>
                <a:gd name="connsiteX363" fmla="*/ 2486751 w 3031520"/>
                <a:gd name="connsiteY363" fmla="*/ 637725 h 1160647"/>
                <a:gd name="connsiteX364" fmla="*/ 2490804 w 3031520"/>
                <a:gd name="connsiteY364" fmla="*/ 633401 h 1160647"/>
                <a:gd name="connsiteX365" fmla="*/ 2498911 w 3031520"/>
                <a:gd name="connsiteY365" fmla="*/ 633401 h 1160647"/>
                <a:gd name="connsiteX366" fmla="*/ 2502964 w 3031520"/>
                <a:gd name="connsiteY366" fmla="*/ 637725 h 1160647"/>
                <a:gd name="connsiteX367" fmla="*/ 2525258 w 3031520"/>
                <a:gd name="connsiteY367" fmla="*/ 637725 h 1160647"/>
                <a:gd name="connsiteX368" fmla="*/ 2525258 w 3031520"/>
                <a:gd name="connsiteY368" fmla="*/ 520989 h 1160647"/>
                <a:gd name="connsiteX369" fmla="*/ 2582005 w 3031520"/>
                <a:gd name="connsiteY369" fmla="*/ 510180 h 1160647"/>
                <a:gd name="connsiteX370" fmla="*/ 2582005 w 3031520"/>
                <a:gd name="connsiteY370" fmla="*/ 511261 h 1160647"/>
                <a:gd name="connsiteX371" fmla="*/ 2582005 w 3031520"/>
                <a:gd name="connsiteY371" fmla="*/ 518827 h 1160647"/>
                <a:gd name="connsiteX372" fmla="*/ 2608352 w 3031520"/>
                <a:gd name="connsiteY372" fmla="*/ 518827 h 1160647"/>
                <a:gd name="connsiteX373" fmla="*/ 2608352 w 3031520"/>
                <a:gd name="connsiteY373" fmla="*/ 773917 h 1160647"/>
                <a:gd name="connsiteX374" fmla="*/ 2630646 w 3031520"/>
                <a:gd name="connsiteY374" fmla="*/ 773917 h 1160647"/>
                <a:gd name="connsiteX375" fmla="*/ 2630646 w 3031520"/>
                <a:gd name="connsiteY375" fmla="*/ 769593 h 1160647"/>
                <a:gd name="connsiteX376" fmla="*/ 2642806 w 3031520"/>
                <a:gd name="connsiteY376" fmla="*/ 769593 h 1160647"/>
                <a:gd name="connsiteX377" fmla="*/ 2642806 w 3031520"/>
                <a:gd name="connsiteY377" fmla="*/ 773917 h 1160647"/>
                <a:gd name="connsiteX378" fmla="*/ 2667126 w 3031520"/>
                <a:gd name="connsiteY378" fmla="*/ 773917 h 1160647"/>
                <a:gd name="connsiteX379" fmla="*/ 2667126 w 3031520"/>
                <a:gd name="connsiteY379" fmla="*/ 760946 h 1160647"/>
                <a:gd name="connsiteX380" fmla="*/ 2695500 w 3031520"/>
                <a:gd name="connsiteY380" fmla="*/ 760946 h 1160647"/>
                <a:gd name="connsiteX381" fmla="*/ 2707660 w 3031520"/>
                <a:gd name="connsiteY381" fmla="*/ 756622 h 1160647"/>
                <a:gd name="connsiteX382" fmla="*/ 2727927 w 3031520"/>
                <a:gd name="connsiteY382" fmla="*/ 760946 h 1160647"/>
                <a:gd name="connsiteX383" fmla="*/ 2727927 w 3031520"/>
                <a:gd name="connsiteY383" fmla="*/ 743652 h 1160647"/>
                <a:gd name="connsiteX384" fmla="*/ 2736034 w 3031520"/>
                <a:gd name="connsiteY384" fmla="*/ 743652 h 1160647"/>
                <a:gd name="connsiteX385" fmla="*/ 2736034 w 3031520"/>
                <a:gd name="connsiteY385" fmla="*/ 730681 h 1160647"/>
                <a:gd name="connsiteX386" fmla="*/ 2792781 w 3031520"/>
                <a:gd name="connsiteY386" fmla="*/ 730681 h 1160647"/>
                <a:gd name="connsiteX387" fmla="*/ 2792781 w 3031520"/>
                <a:gd name="connsiteY387" fmla="*/ 700416 h 1160647"/>
                <a:gd name="connsiteX388" fmla="*/ 2811021 w 3031520"/>
                <a:gd name="connsiteY388" fmla="*/ 700416 h 1160647"/>
                <a:gd name="connsiteX389" fmla="*/ 2811021 w 3031520"/>
                <a:gd name="connsiteY389" fmla="*/ 693931 h 1160647"/>
                <a:gd name="connsiteX390" fmla="*/ 2823181 w 3031520"/>
                <a:gd name="connsiteY390" fmla="*/ 693931 h 1160647"/>
                <a:gd name="connsiteX391" fmla="*/ 2823181 w 3031520"/>
                <a:gd name="connsiteY391" fmla="*/ 700416 h 1160647"/>
                <a:gd name="connsiteX392" fmla="*/ 2839395 w 3031520"/>
                <a:gd name="connsiteY392" fmla="*/ 700416 h 1160647"/>
                <a:gd name="connsiteX393" fmla="*/ 2839395 w 3031520"/>
                <a:gd name="connsiteY393" fmla="*/ 750137 h 1160647"/>
                <a:gd name="connsiteX394" fmla="*/ 2871822 w 3031520"/>
                <a:gd name="connsiteY394" fmla="*/ 750137 h 1160647"/>
                <a:gd name="connsiteX395" fmla="*/ 2871822 w 3031520"/>
                <a:gd name="connsiteY395" fmla="*/ 724196 h 1160647"/>
                <a:gd name="connsiteX396" fmla="*/ 2910329 w 3031520"/>
                <a:gd name="connsiteY396" fmla="*/ 724196 h 1160647"/>
                <a:gd name="connsiteX397" fmla="*/ 2910329 w 3031520"/>
                <a:gd name="connsiteY397" fmla="*/ 693931 h 1160647"/>
                <a:gd name="connsiteX398" fmla="*/ 2958970 w 3031520"/>
                <a:gd name="connsiteY398" fmla="*/ 693931 h 1160647"/>
                <a:gd name="connsiteX399" fmla="*/ 2958970 w 3031520"/>
                <a:gd name="connsiteY399" fmla="*/ 805087 h 1160647"/>
                <a:gd name="connsiteX400" fmla="*/ 2958970 w 3031520"/>
                <a:gd name="connsiteY400" fmla="*/ 818866 h 1160647"/>
                <a:gd name="connsiteX401" fmla="*/ 3031519 w 3031520"/>
                <a:gd name="connsiteY401" fmla="*/ 818866 h 1160647"/>
                <a:gd name="connsiteX402" fmla="*/ 3031520 w 3031520"/>
                <a:gd name="connsiteY402" fmla="*/ 1160647 h 1160647"/>
                <a:gd name="connsiteX403" fmla="*/ 2054 w 3031520"/>
                <a:gd name="connsiteY403" fmla="*/ 1158314 h 1160647"/>
                <a:gd name="connsiteX404" fmla="*/ 0 w 3031520"/>
                <a:gd name="connsiteY404" fmla="*/ 724196 h 1160647"/>
                <a:gd name="connsiteX405" fmla="*/ 20267 w 3031520"/>
                <a:gd name="connsiteY405" fmla="*/ 724196 h 1160647"/>
                <a:gd name="connsiteX406" fmla="*/ 20774 w 3031520"/>
                <a:gd name="connsiteY406" fmla="*/ 723115 h 1160647"/>
                <a:gd name="connsiteX407" fmla="*/ 24320 w 3031520"/>
                <a:gd name="connsiteY407" fmla="*/ 715549 h 1160647"/>
                <a:gd name="connsiteX408" fmla="*/ 26094 w 3031520"/>
                <a:gd name="connsiteY408" fmla="*/ 715819 h 1160647"/>
                <a:gd name="connsiteX409" fmla="*/ 38507 w 3031520"/>
                <a:gd name="connsiteY409" fmla="*/ 717710 h 1160647"/>
                <a:gd name="connsiteX410" fmla="*/ 39014 w 3031520"/>
                <a:gd name="connsiteY410" fmla="*/ 719062 h 1160647"/>
                <a:gd name="connsiteX411" fmla="*/ 42560 w 3031520"/>
                <a:gd name="connsiteY411" fmla="*/ 728519 h 1160647"/>
                <a:gd name="connsiteX412" fmla="*/ 68907 w 3031520"/>
                <a:gd name="connsiteY412" fmla="*/ 730681 h 1160647"/>
                <a:gd name="connsiteX413" fmla="*/ 68907 w 3031520"/>
                <a:gd name="connsiteY413" fmla="*/ 607460 h 1160647"/>
                <a:gd name="connsiteX414" fmla="*/ 70934 w 3031520"/>
                <a:gd name="connsiteY414" fmla="*/ 607460 h 1160647"/>
                <a:gd name="connsiteX415" fmla="*/ 85121 w 3031520"/>
                <a:gd name="connsiteY415" fmla="*/ 607460 h 1160647"/>
                <a:gd name="connsiteX416" fmla="*/ 85121 w 3031520"/>
                <a:gd name="connsiteY416" fmla="*/ 471268 h 1160647"/>
                <a:gd name="connsiteX417" fmla="*/ 86894 w 3031520"/>
                <a:gd name="connsiteY417" fmla="*/ 471268 h 1160647"/>
                <a:gd name="connsiteX418" fmla="*/ 99308 w 3031520"/>
                <a:gd name="connsiteY418" fmla="*/ 471268 h 1160647"/>
                <a:gd name="connsiteX419" fmla="*/ 99308 w 3031520"/>
                <a:gd name="connsiteY419" fmla="*/ 356694 h 1160647"/>
                <a:gd name="connsiteX420" fmla="*/ 103361 w 3031520"/>
                <a:gd name="connsiteY420" fmla="*/ 328590 h 1160647"/>
                <a:gd name="connsiteX421" fmla="*/ 105388 w 3031520"/>
                <a:gd name="connsiteY421" fmla="*/ 328590 h 1160647"/>
                <a:gd name="connsiteX422" fmla="*/ 119575 w 3031520"/>
                <a:gd name="connsiteY422" fmla="*/ 328590 h 1160647"/>
                <a:gd name="connsiteX423" fmla="*/ 156055 w 3031520"/>
                <a:gd name="connsiteY423" fmla="*/ 246443 h 1160647"/>
                <a:gd name="connsiteX424" fmla="*/ 160109 w 3031520"/>
                <a:gd name="connsiteY424" fmla="*/ 0 h 1160647"/>
                <a:gd name="connsiteX0" fmla="*/ 160109 w 3032161"/>
                <a:gd name="connsiteY0" fmla="*/ 0 h 1160647"/>
                <a:gd name="connsiteX1" fmla="*/ 162135 w 3032161"/>
                <a:gd name="connsiteY1" fmla="*/ 246443 h 1160647"/>
                <a:gd name="connsiteX2" fmla="*/ 200642 w 3032161"/>
                <a:gd name="connsiteY2" fmla="*/ 326429 h 1160647"/>
                <a:gd name="connsiteX3" fmla="*/ 202669 w 3032161"/>
                <a:gd name="connsiteY3" fmla="*/ 326429 h 1160647"/>
                <a:gd name="connsiteX4" fmla="*/ 216856 w 3032161"/>
                <a:gd name="connsiteY4" fmla="*/ 326429 h 1160647"/>
                <a:gd name="connsiteX5" fmla="*/ 216856 w 3032161"/>
                <a:gd name="connsiteY5" fmla="*/ 350208 h 1160647"/>
                <a:gd name="connsiteX6" fmla="*/ 217363 w 3032161"/>
                <a:gd name="connsiteY6" fmla="*/ 351019 h 1160647"/>
                <a:gd name="connsiteX7" fmla="*/ 220909 w 3032161"/>
                <a:gd name="connsiteY7" fmla="*/ 356694 h 1160647"/>
                <a:gd name="connsiteX8" fmla="*/ 220909 w 3032161"/>
                <a:gd name="connsiteY8" fmla="*/ 471268 h 1160647"/>
                <a:gd name="connsiteX9" fmla="*/ 223189 w 3032161"/>
                <a:gd name="connsiteY9" fmla="*/ 471268 h 1160647"/>
                <a:gd name="connsiteX10" fmla="*/ 239150 w 3032161"/>
                <a:gd name="connsiteY10" fmla="*/ 471268 h 1160647"/>
                <a:gd name="connsiteX11" fmla="*/ 239150 w 3032161"/>
                <a:gd name="connsiteY11" fmla="*/ 611783 h 1160647"/>
                <a:gd name="connsiteX12" fmla="*/ 240670 w 3032161"/>
                <a:gd name="connsiteY12" fmla="*/ 611513 h 1160647"/>
                <a:gd name="connsiteX13" fmla="*/ 251310 w 3032161"/>
                <a:gd name="connsiteY13" fmla="*/ 609622 h 1160647"/>
                <a:gd name="connsiteX14" fmla="*/ 249283 w 3032161"/>
                <a:gd name="connsiteY14" fmla="*/ 698254 h 1160647"/>
                <a:gd name="connsiteX15" fmla="*/ 250803 w 3032161"/>
                <a:gd name="connsiteY15" fmla="*/ 698525 h 1160647"/>
                <a:gd name="connsiteX16" fmla="*/ 261443 w 3032161"/>
                <a:gd name="connsiteY16" fmla="*/ 700416 h 1160647"/>
                <a:gd name="connsiteX17" fmla="*/ 261696 w 3032161"/>
                <a:gd name="connsiteY17" fmla="*/ 701227 h 1160647"/>
                <a:gd name="connsiteX18" fmla="*/ 263470 w 3032161"/>
                <a:gd name="connsiteY18" fmla="*/ 706902 h 1160647"/>
                <a:gd name="connsiteX19" fmla="*/ 264230 w 3032161"/>
                <a:gd name="connsiteY19" fmla="*/ 704470 h 1160647"/>
                <a:gd name="connsiteX20" fmla="*/ 269550 w 3032161"/>
                <a:gd name="connsiteY20" fmla="*/ 687446 h 1160647"/>
                <a:gd name="connsiteX21" fmla="*/ 271323 w 3032161"/>
                <a:gd name="connsiteY21" fmla="*/ 687446 h 1160647"/>
                <a:gd name="connsiteX22" fmla="*/ 283737 w 3032161"/>
                <a:gd name="connsiteY22" fmla="*/ 687446 h 1160647"/>
                <a:gd name="connsiteX23" fmla="*/ 283737 w 3032161"/>
                <a:gd name="connsiteY23" fmla="*/ 719872 h 1160647"/>
                <a:gd name="connsiteX24" fmla="*/ 284750 w 3032161"/>
                <a:gd name="connsiteY24" fmla="*/ 720413 h 1160647"/>
                <a:gd name="connsiteX25" fmla="*/ 291844 w 3032161"/>
                <a:gd name="connsiteY25" fmla="*/ 724196 h 1160647"/>
                <a:gd name="connsiteX26" fmla="*/ 291844 w 3032161"/>
                <a:gd name="connsiteY26" fmla="*/ 725547 h 1160647"/>
                <a:gd name="connsiteX27" fmla="*/ 291844 w 3032161"/>
                <a:gd name="connsiteY27" fmla="*/ 735005 h 1160647"/>
                <a:gd name="connsiteX28" fmla="*/ 336431 w 3032161"/>
                <a:gd name="connsiteY28" fmla="*/ 735005 h 1160647"/>
                <a:gd name="connsiteX29" fmla="*/ 336431 w 3032161"/>
                <a:gd name="connsiteY29" fmla="*/ 736086 h 1160647"/>
                <a:gd name="connsiteX30" fmla="*/ 336431 w 3032161"/>
                <a:gd name="connsiteY30" fmla="*/ 743652 h 1160647"/>
                <a:gd name="connsiteX31" fmla="*/ 338457 w 3032161"/>
                <a:gd name="connsiteY31" fmla="*/ 743652 h 1160647"/>
                <a:gd name="connsiteX32" fmla="*/ 352644 w 3032161"/>
                <a:gd name="connsiteY32" fmla="*/ 743652 h 1160647"/>
                <a:gd name="connsiteX33" fmla="*/ 352644 w 3032161"/>
                <a:gd name="connsiteY33" fmla="*/ 713387 h 1160647"/>
                <a:gd name="connsiteX34" fmla="*/ 397231 w 3032161"/>
                <a:gd name="connsiteY34" fmla="*/ 713387 h 1160647"/>
                <a:gd name="connsiteX35" fmla="*/ 397231 w 3032161"/>
                <a:gd name="connsiteY35" fmla="*/ 712036 h 1160647"/>
                <a:gd name="connsiteX36" fmla="*/ 397231 w 3032161"/>
                <a:gd name="connsiteY36" fmla="*/ 702578 h 1160647"/>
                <a:gd name="connsiteX37" fmla="*/ 398245 w 3032161"/>
                <a:gd name="connsiteY37" fmla="*/ 702578 h 1160647"/>
                <a:gd name="connsiteX38" fmla="*/ 405338 w 3032161"/>
                <a:gd name="connsiteY38" fmla="*/ 702578 h 1160647"/>
                <a:gd name="connsiteX39" fmla="*/ 405338 w 3032161"/>
                <a:gd name="connsiteY39" fmla="*/ 700687 h 1160647"/>
                <a:gd name="connsiteX40" fmla="*/ 405338 w 3032161"/>
                <a:gd name="connsiteY40" fmla="*/ 687446 h 1160647"/>
                <a:gd name="connsiteX41" fmla="*/ 406098 w 3032161"/>
                <a:gd name="connsiteY41" fmla="*/ 687446 h 1160647"/>
                <a:gd name="connsiteX42" fmla="*/ 411418 w 3032161"/>
                <a:gd name="connsiteY42" fmla="*/ 687446 h 1160647"/>
                <a:gd name="connsiteX43" fmla="*/ 411418 w 3032161"/>
                <a:gd name="connsiteY43" fmla="*/ 686365 h 1160647"/>
                <a:gd name="connsiteX44" fmla="*/ 411418 w 3032161"/>
                <a:gd name="connsiteY44" fmla="*/ 678798 h 1160647"/>
                <a:gd name="connsiteX45" fmla="*/ 413445 w 3032161"/>
                <a:gd name="connsiteY45" fmla="*/ 678798 h 1160647"/>
                <a:gd name="connsiteX46" fmla="*/ 427632 w 3032161"/>
                <a:gd name="connsiteY46" fmla="*/ 678798 h 1160647"/>
                <a:gd name="connsiteX47" fmla="*/ 427632 w 3032161"/>
                <a:gd name="connsiteY47" fmla="*/ 679879 h 1160647"/>
                <a:gd name="connsiteX48" fmla="*/ 427632 w 3032161"/>
                <a:gd name="connsiteY48" fmla="*/ 687446 h 1160647"/>
                <a:gd name="connsiteX49" fmla="*/ 449925 w 3032161"/>
                <a:gd name="connsiteY49" fmla="*/ 687446 h 1160647"/>
                <a:gd name="connsiteX50" fmla="*/ 449925 w 3032161"/>
                <a:gd name="connsiteY50" fmla="*/ 685554 h 1160647"/>
                <a:gd name="connsiteX51" fmla="*/ 449925 w 3032161"/>
                <a:gd name="connsiteY51" fmla="*/ 672313 h 1160647"/>
                <a:gd name="connsiteX52" fmla="*/ 451699 w 3032161"/>
                <a:gd name="connsiteY52" fmla="*/ 672313 h 1160647"/>
                <a:gd name="connsiteX53" fmla="*/ 464112 w 3032161"/>
                <a:gd name="connsiteY53" fmla="*/ 672313 h 1160647"/>
                <a:gd name="connsiteX54" fmla="*/ 464112 w 3032161"/>
                <a:gd name="connsiteY54" fmla="*/ 696093 h 1160647"/>
                <a:gd name="connsiteX55" fmla="*/ 465126 w 3032161"/>
                <a:gd name="connsiteY55" fmla="*/ 696093 h 1160647"/>
                <a:gd name="connsiteX56" fmla="*/ 472219 w 3032161"/>
                <a:gd name="connsiteY56" fmla="*/ 696093 h 1160647"/>
                <a:gd name="connsiteX57" fmla="*/ 472219 w 3032161"/>
                <a:gd name="connsiteY57" fmla="*/ 695012 h 1160647"/>
                <a:gd name="connsiteX58" fmla="*/ 472219 w 3032161"/>
                <a:gd name="connsiteY58" fmla="*/ 687446 h 1160647"/>
                <a:gd name="connsiteX59" fmla="*/ 473992 w 3032161"/>
                <a:gd name="connsiteY59" fmla="*/ 687446 h 1160647"/>
                <a:gd name="connsiteX60" fmla="*/ 486406 w 3032161"/>
                <a:gd name="connsiteY60" fmla="*/ 687446 h 1160647"/>
                <a:gd name="connsiteX61" fmla="*/ 486406 w 3032161"/>
                <a:gd name="connsiteY61" fmla="*/ 713387 h 1160647"/>
                <a:gd name="connsiteX62" fmla="*/ 488433 w 3032161"/>
                <a:gd name="connsiteY62" fmla="*/ 713387 h 1160647"/>
                <a:gd name="connsiteX63" fmla="*/ 502619 w 3032161"/>
                <a:gd name="connsiteY63" fmla="*/ 713387 h 1160647"/>
                <a:gd name="connsiteX64" fmla="*/ 502619 w 3032161"/>
                <a:gd name="connsiteY64" fmla="*/ 715008 h 1160647"/>
                <a:gd name="connsiteX65" fmla="*/ 502619 w 3032161"/>
                <a:gd name="connsiteY65" fmla="*/ 726358 h 1160647"/>
                <a:gd name="connsiteX66" fmla="*/ 503379 w 3032161"/>
                <a:gd name="connsiteY66" fmla="*/ 726358 h 1160647"/>
                <a:gd name="connsiteX67" fmla="*/ 508700 w 3032161"/>
                <a:gd name="connsiteY67" fmla="*/ 726358 h 1160647"/>
                <a:gd name="connsiteX68" fmla="*/ 508700 w 3032161"/>
                <a:gd name="connsiteY68" fmla="*/ 725547 h 1160647"/>
                <a:gd name="connsiteX69" fmla="*/ 508700 w 3032161"/>
                <a:gd name="connsiteY69" fmla="*/ 719872 h 1160647"/>
                <a:gd name="connsiteX70" fmla="*/ 539100 w 3032161"/>
                <a:gd name="connsiteY70" fmla="*/ 719872 h 1160647"/>
                <a:gd name="connsiteX71" fmla="*/ 539100 w 3032161"/>
                <a:gd name="connsiteY71" fmla="*/ 743652 h 1160647"/>
                <a:gd name="connsiteX72" fmla="*/ 540113 w 3032161"/>
                <a:gd name="connsiteY72" fmla="*/ 743652 h 1160647"/>
                <a:gd name="connsiteX73" fmla="*/ 547207 w 3032161"/>
                <a:gd name="connsiteY73" fmla="*/ 743652 h 1160647"/>
                <a:gd name="connsiteX74" fmla="*/ 547207 w 3032161"/>
                <a:gd name="connsiteY74" fmla="*/ 744733 h 1160647"/>
                <a:gd name="connsiteX75" fmla="*/ 547207 w 3032161"/>
                <a:gd name="connsiteY75" fmla="*/ 752299 h 1160647"/>
                <a:gd name="connsiteX76" fmla="*/ 547967 w 3032161"/>
                <a:gd name="connsiteY76" fmla="*/ 752299 h 1160647"/>
                <a:gd name="connsiteX77" fmla="*/ 553287 w 3032161"/>
                <a:gd name="connsiteY77" fmla="*/ 752299 h 1160647"/>
                <a:gd name="connsiteX78" fmla="*/ 553287 w 3032161"/>
                <a:gd name="connsiteY78" fmla="*/ 750137 h 1160647"/>
                <a:gd name="connsiteX79" fmla="*/ 553287 w 3032161"/>
                <a:gd name="connsiteY79" fmla="*/ 735005 h 1160647"/>
                <a:gd name="connsiteX80" fmla="*/ 554300 w 3032161"/>
                <a:gd name="connsiteY80" fmla="*/ 735005 h 1160647"/>
                <a:gd name="connsiteX81" fmla="*/ 561394 w 3032161"/>
                <a:gd name="connsiteY81" fmla="*/ 735005 h 1160647"/>
                <a:gd name="connsiteX82" fmla="*/ 561394 w 3032161"/>
                <a:gd name="connsiteY82" fmla="*/ 736086 h 1160647"/>
                <a:gd name="connsiteX83" fmla="*/ 561394 w 3032161"/>
                <a:gd name="connsiteY83" fmla="*/ 743652 h 1160647"/>
                <a:gd name="connsiteX84" fmla="*/ 566714 w 3032161"/>
                <a:gd name="connsiteY84" fmla="*/ 741659 h 1160647"/>
                <a:gd name="connsiteX85" fmla="*/ 567474 w 3032161"/>
                <a:gd name="connsiteY85" fmla="*/ 740679 h 1160647"/>
                <a:gd name="connsiteX86" fmla="*/ 567474 w 3032161"/>
                <a:gd name="connsiteY86" fmla="*/ 735005 h 1160647"/>
                <a:gd name="connsiteX87" fmla="*/ 605981 w 3032161"/>
                <a:gd name="connsiteY87" fmla="*/ 735005 h 1160647"/>
                <a:gd name="connsiteX88" fmla="*/ 605981 w 3032161"/>
                <a:gd name="connsiteY88" fmla="*/ 758784 h 1160647"/>
                <a:gd name="connsiteX89" fmla="*/ 608007 w 3032161"/>
                <a:gd name="connsiteY89" fmla="*/ 758784 h 1160647"/>
                <a:gd name="connsiteX90" fmla="*/ 622194 w 3032161"/>
                <a:gd name="connsiteY90" fmla="*/ 758784 h 1160647"/>
                <a:gd name="connsiteX91" fmla="*/ 622194 w 3032161"/>
                <a:gd name="connsiteY91" fmla="*/ 759865 h 1160647"/>
                <a:gd name="connsiteX92" fmla="*/ 622194 w 3032161"/>
                <a:gd name="connsiteY92" fmla="*/ 767431 h 1160647"/>
                <a:gd name="connsiteX93" fmla="*/ 623968 w 3032161"/>
                <a:gd name="connsiteY93" fmla="*/ 767431 h 1160647"/>
                <a:gd name="connsiteX94" fmla="*/ 636381 w 3032161"/>
                <a:gd name="connsiteY94" fmla="*/ 767431 h 1160647"/>
                <a:gd name="connsiteX95" fmla="*/ 636381 w 3032161"/>
                <a:gd name="connsiteY95" fmla="*/ 743652 h 1160647"/>
                <a:gd name="connsiteX96" fmla="*/ 637394 w 3032161"/>
                <a:gd name="connsiteY96" fmla="*/ 743652 h 1160647"/>
                <a:gd name="connsiteX97" fmla="*/ 644488 w 3032161"/>
                <a:gd name="connsiteY97" fmla="*/ 743652 h 1160647"/>
                <a:gd name="connsiteX98" fmla="*/ 644488 w 3032161"/>
                <a:gd name="connsiteY98" fmla="*/ 711225 h 1160647"/>
                <a:gd name="connsiteX99" fmla="*/ 645501 w 3032161"/>
                <a:gd name="connsiteY99" fmla="*/ 711225 h 1160647"/>
                <a:gd name="connsiteX100" fmla="*/ 652595 w 3032161"/>
                <a:gd name="connsiteY100" fmla="*/ 711225 h 1160647"/>
                <a:gd name="connsiteX101" fmla="*/ 652595 w 3032161"/>
                <a:gd name="connsiteY101" fmla="*/ 709334 h 1160647"/>
                <a:gd name="connsiteX102" fmla="*/ 652595 w 3032161"/>
                <a:gd name="connsiteY102" fmla="*/ 696093 h 1160647"/>
                <a:gd name="connsiteX103" fmla="*/ 651328 w 3032161"/>
                <a:gd name="connsiteY103" fmla="*/ 694471 h 1160647"/>
                <a:gd name="connsiteX104" fmla="*/ 656648 w 3032161"/>
                <a:gd name="connsiteY104" fmla="*/ 683122 h 1160647"/>
                <a:gd name="connsiteX105" fmla="*/ 664755 w 3032161"/>
                <a:gd name="connsiteY105" fmla="*/ 711225 h 1160647"/>
                <a:gd name="connsiteX106" fmla="*/ 665515 w 3032161"/>
                <a:gd name="connsiteY106" fmla="*/ 711225 h 1160647"/>
                <a:gd name="connsiteX107" fmla="*/ 670835 w 3032161"/>
                <a:gd name="connsiteY107" fmla="*/ 711225 h 1160647"/>
                <a:gd name="connsiteX108" fmla="*/ 670835 w 3032161"/>
                <a:gd name="connsiteY108" fmla="*/ 605298 h 1160647"/>
                <a:gd name="connsiteX109" fmla="*/ 672355 w 3032161"/>
                <a:gd name="connsiteY109" fmla="*/ 605298 h 1160647"/>
                <a:gd name="connsiteX110" fmla="*/ 682995 w 3032161"/>
                <a:gd name="connsiteY110" fmla="*/ 605298 h 1160647"/>
                <a:gd name="connsiteX111" fmla="*/ 682995 w 3032161"/>
                <a:gd name="connsiteY111" fmla="*/ 557739 h 1160647"/>
                <a:gd name="connsiteX112" fmla="*/ 709342 w 3032161"/>
                <a:gd name="connsiteY112" fmla="*/ 557739 h 1160647"/>
                <a:gd name="connsiteX113" fmla="*/ 709342 w 3032161"/>
                <a:gd name="connsiteY113" fmla="*/ 536121 h 1160647"/>
                <a:gd name="connsiteX114" fmla="*/ 743796 w 3032161"/>
                <a:gd name="connsiteY114" fmla="*/ 536121 h 1160647"/>
                <a:gd name="connsiteX115" fmla="*/ 743796 w 3032161"/>
                <a:gd name="connsiteY115" fmla="*/ 538553 h 1160647"/>
                <a:gd name="connsiteX116" fmla="*/ 743796 w 3032161"/>
                <a:gd name="connsiteY116" fmla="*/ 555577 h 1160647"/>
                <a:gd name="connsiteX117" fmla="*/ 746076 w 3032161"/>
                <a:gd name="connsiteY117" fmla="*/ 555577 h 1160647"/>
                <a:gd name="connsiteX118" fmla="*/ 762036 w 3032161"/>
                <a:gd name="connsiteY118" fmla="*/ 555577 h 1160647"/>
                <a:gd name="connsiteX119" fmla="*/ 762036 w 3032161"/>
                <a:gd name="connsiteY119" fmla="*/ 603136 h 1160647"/>
                <a:gd name="connsiteX120" fmla="*/ 763049 w 3032161"/>
                <a:gd name="connsiteY120" fmla="*/ 603136 h 1160647"/>
                <a:gd name="connsiteX121" fmla="*/ 770143 w 3032161"/>
                <a:gd name="connsiteY121" fmla="*/ 603136 h 1160647"/>
                <a:gd name="connsiteX122" fmla="*/ 784330 w 3032161"/>
                <a:gd name="connsiteY122" fmla="*/ 607460 h 1160647"/>
                <a:gd name="connsiteX123" fmla="*/ 784330 w 3032161"/>
                <a:gd name="connsiteY123" fmla="*/ 646372 h 1160647"/>
                <a:gd name="connsiteX124" fmla="*/ 785343 w 3032161"/>
                <a:gd name="connsiteY124" fmla="*/ 646372 h 1160647"/>
                <a:gd name="connsiteX125" fmla="*/ 792436 w 3032161"/>
                <a:gd name="connsiteY125" fmla="*/ 646372 h 1160647"/>
                <a:gd name="connsiteX126" fmla="*/ 792436 w 3032161"/>
                <a:gd name="connsiteY126" fmla="*/ 647993 h 1160647"/>
                <a:gd name="connsiteX127" fmla="*/ 792436 w 3032161"/>
                <a:gd name="connsiteY127" fmla="*/ 659342 h 1160647"/>
                <a:gd name="connsiteX128" fmla="*/ 794463 w 3032161"/>
                <a:gd name="connsiteY128" fmla="*/ 659342 h 1160647"/>
                <a:gd name="connsiteX129" fmla="*/ 808650 w 3032161"/>
                <a:gd name="connsiteY129" fmla="*/ 659342 h 1160647"/>
                <a:gd name="connsiteX130" fmla="*/ 814730 w 3032161"/>
                <a:gd name="connsiteY130" fmla="*/ 665828 h 1160647"/>
                <a:gd name="connsiteX131" fmla="*/ 814730 w 3032161"/>
                <a:gd name="connsiteY131" fmla="*/ 687446 h 1160647"/>
                <a:gd name="connsiteX132" fmla="*/ 817010 w 3032161"/>
                <a:gd name="connsiteY132" fmla="*/ 687446 h 1160647"/>
                <a:gd name="connsiteX133" fmla="*/ 832970 w 3032161"/>
                <a:gd name="connsiteY133" fmla="*/ 687446 h 1160647"/>
                <a:gd name="connsiteX134" fmla="*/ 832970 w 3032161"/>
                <a:gd name="connsiteY134" fmla="*/ 688526 h 1160647"/>
                <a:gd name="connsiteX135" fmla="*/ 832970 w 3032161"/>
                <a:gd name="connsiteY135" fmla="*/ 696093 h 1160647"/>
                <a:gd name="connsiteX136" fmla="*/ 834237 w 3032161"/>
                <a:gd name="connsiteY136" fmla="*/ 696093 h 1160647"/>
                <a:gd name="connsiteX137" fmla="*/ 843104 w 3032161"/>
                <a:gd name="connsiteY137" fmla="*/ 696093 h 1160647"/>
                <a:gd name="connsiteX138" fmla="*/ 843104 w 3032161"/>
                <a:gd name="connsiteY138" fmla="*/ 698254 h 1160647"/>
                <a:gd name="connsiteX139" fmla="*/ 843104 w 3032161"/>
                <a:gd name="connsiteY139" fmla="*/ 713387 h 1160647"/>
                <a:gd name="connsiteX140" fmla="*/ 847157 w 3032161"/>
                <a:gd name="connsiteY140" fmla="*/ 711495 h 1160647"/>
                <a:gd name="connsiteX141" fmla="*/ 847157 w 3032161"/>
                <a:gd name="connsiteY141" fmla="*/ 698254 h 1160647"/>
                <a:gd name="connsiteX142" fmla="*/ 848170 w 3032161"/>
                <a:gd name="connsiteY142" fmla="*/ 698254 h 1160647"/>
                <a:gd name="connsiteX143" fmla="*/ 855264 w 3032161"/>
                <a:gd name="connsiteY143" fmla="*/ 698254 h 1160647"/>
                <a:gd name="connsiteX144" fmla="*/ 855264 w 3032161"/>
                <a:gd name="connsiteY144" fmla="*/ 699876 h 1160647"/>
                <a:gd name="connsiteX145" fmla="*/ 855264 w 3032161"/>
                <a:gd name="connsiteY145" fmla="*/ 711225 h 1160647"/>
                <a:gd name="connsiteX146" fmla="*/ 856024 w 3032161"/>
                <a:gd name="connsiteY146" fmla="*/ 711225 h 1160647"/>
                <a:gd name="connsiteX147" fmla="*/ 861344 w 3032161"/>
                <a:gd name="connsiteY147" fmla="*/ 711225 h 1160647"/>
                <a:gd name="connsiteX148" fmla="*/ 909984 w 3032161"/>
                <a:gd name="connsiteY148" fmla="*/ 706902 h 1160647"/>
                <a:gd name="connsiteX149" fmla="*/ 909984 w 3032161"/>
                <a:gd name="connsiteY149" fmla="*/ 708253 h 1160647"/>
                <a:gd name="connsiteX150" fmla="*/ 909984 w 3032161"/>
                <a:gd name="connsiteY150" fmla="*/ 717710 h 1160647"/>
                <a:gd name="connsiteX151" fmla="*/ 910744 w 3032161"/>
                <a:gd name="connsiteY151" fmla="*/ 717710 h 1160647"/>
                <a:gd name="connsiteX152" fmla="*/ 916065 w 3032161"/>
                <a:gd name="connsiteY152" fmla="*/ 717710 h 1160647"/>
                <a:gd name="connsiteX153" fmla="*/ 916065 w 3032161"/>
                <a:gd name="connsiteY153" fmla="*/ 719872 h 1160647"/>
                <a:gd name="connsiteX154" fmla="*/ 916065 w 3032161"/>
                <a:gd name="connsiteY154" fmla="*/ 735005 h 1160647"/>
                <a:gd name="connsiteX155" fmla="*/ 918091 w 3032161"/>
                <a:gd name="connsiteY155" fmla="*/ 733654 h 1160647"/>
                <a:gd name="connsiteX156" fmla="*/ 932278 w 3032161"/>
                <a:gd name="connsiteY156" fmla="*/ 724196 h 1160647"/>
                <a:gd name="connsiteX157" fmla="*/ 938358 w 3032161"/>
                <a:gd name="connsiteY157" fmla="*/ 683122 h 1160647"/>
                <a:gd name="connsiteX158" fmla="*/ 939118 w 3032161"/>
                <a:gd name="connsiteY158" fmla="*/ 682852 h 1160647"/>
                <a:gd name="connsiteX159" fmla="*/ 944438 w 3032161"/>
                <a:gd name="connsiteY159" fmla="*/ 680960 h 1160647"/>
                <a:gd name="connsiteX160" fmla="*/ 946465 w 3032161"/>
                <a:gd name="connsiteY160" fmla="*/ 611783 h 1160647"/>
                <a:gd name="connsiteX161" fmla="*/ 948492 w 3032161"/>
                <a:gd name="connsiteY161" fmla="*/ 680960 h 1160647"/>
                <a:gd name="connsiteX162" fmla="*/ 949252 w 3032161"/>
                <a:gd name="connsiteY162" fmla="*/ 681230 h 1160647"/>
                <a:gd name="connsiteX163" fmla="*/ 954572 w 3032161"/>
                <a:gd name="connsiteY163" fmla="*/ 683122 h 1160647"/>
                <a:gd name="connsiteX164" fmla="*/ 954572 w 3032161"/>
                <a:gd name="connsiteY164" fmla="*/ 596651 h 1160647"/>
                <a:gd name="connsiteX165" fmla="*/ 958625 w 3032161"/>
                <a:gd name="connsiteY165" fmla="*/ 564224 h 1160647"/>
                <a:gd name="connsiteX166" fmla="*/ 997132 w 3032161"/>
                <a:gd name="connsiteY166" fmla="*/ 564224 h 1160647"/>
                <a:gd name="connsiteX167" fmla="*/ 997132 w 3032161"/>
                <a:gd name="connsiteY167" fmla="*/ 596651 h 1160647"/>
                <a:gd name="connsiteX168" fmla="*/ 997892 w 3032161"/>
                <a:gd name="connsiteY168" fmla="*/ 596651 h 1160647"/>
                <a:gd name="connsiteX169" fmla="*/ 1003212 w 3032161"/>
                <a:gd name="connsiteY169" fmla="*/ 596651 h 1160647"/>
                <a:gd name="connsiteX170" fmla="*/ 1003212 w 3032161"/>
                <a:gd name="connsiteY170" fmla="*/ 514503 h 1160647"/>
                <a:gd name="connsiteX171" fmla="*/ 1004986 w 3032161"/>
                <a:gd name="connsiteY171" fmla="*/ 514503 h 1160647"/>
                <a:gd name="connsiteX172" fmla="*/ 1017399 w 3032161"/>
                <a:gd name="connsiteY172" fmla="*/ 514503 h 1160647"/>
                <a:gd name="connsiteX173" fmla="*/ 1017399 w 3032161"/>
                <a:gd name="connsiteY173" fmla="*/ 512612 h 1160647"/>
                <a:gd name="connsiteX174" fmla="*/ 1017399 w 3032161"/>
                <a:gd name="connsiteY174" fmla="*/ 499371 h 1160647"/>
                <a:gd name="connsiteX175" fmla="*/ 1039693 w 3032161"/>
                <a:gd name="connsiteY175" fmla="*/ 499371 h 1160647"/>
                <a:gd name="connsiteX176" fmla="*/ 1039693 w 3032161"/>
                <a:gd name="connsiteY176" fmla="*/ 498290 h 1160647"/>
                <a:gd name="connsiteX177" fmla="*/ 1039693 w 3032161"/>
                <a:gd name="connsiteY177" fmla="*/ 490724 h 1160647"/>
                <a:gd name="connsiteX178" fmla="*/ 1041466 w 3032161"/>
                <a:gd name="connsiteY178" fmla="*/ 490724 h 1160647"/>
                <a:gd name="connsiteX179" fmla="*/ 1053880 w 3032161"/>
                <a:gd name="connsiteY179" fmla="*/ 490724 h 1160647"/>
                <a:gd name="connsiteX180" fmla="*/ 1053880 w 3032161"/>
                <a:gd name="connsiteY180" fmla="*/ 491805 h 1160647"/>
                <a:gd name="connsiteX181" fmla="*/ 1053880 w 3032161"/>
                <a:gd name="connsiteY181" fmla="*/ 499371 h 1160647"/>
                <a:gd name="connsiteX182" fmla="*/ 1054640 w 3032161"/>
                <a:gd name="connsiteY182" fmla="*/ 499371 h 1160647"/>
                <a:gd name="connsiteX183" fmla="*/ 1059960 w 3032161"/>
                <a:gd name="connsiteY183" fmla="*/ 499371 h 1160647"/>
                <a:gd name="connsiteX184" fmla="*/ 1070093 w 3032161"/>
                <a:gd name="connsiteY184" fmla="*/ 495047 h 1160647"/>
                <a:gd name="connsiteX185" fmla="*/ 1074146 w 3032161"/>
                <a:gd name="connsiteY185" fmla="*/ 498290 h 1160647"/>
                <a:gd name="connsiteX186" fmla="*/ 1074146 w 3032161"/>
                <a:gd name="connsiteY186" fmla="*/ 490724 h 1160647"/>
                <a:gd name="connsiteX187" fmla="*/ 1076426 w 3032161"/>
                <a:gd name="connsiteY187" fmla="*/ 490724 h 1160647"/>
                <a:gd name="connsiteX188" fmla="*/ 1092387 w 3032161"/>
                <a:gd name="connsiteY188" fmla="*/ 490724 h 1160647"/>
                <a:gd name="connsiteX189" fmla="*/ 1092387 w 3032161"/>
                <a:gd name="connsiteY189" fmla="*/ 491805 h 1160647"/>
                <a:gd name="connsiteX190" fmla="*/ 1092387 w 3032161"/>
                <a:gd name="connsiteY190" fmla="*/ 499371 h 1160647"/>
                <a:gd name="connsiteX191" fmla="*/ 1122787 w 3032161"/>
                <a:gd name="connsiteY191" fmla="*/ 499371 h 1160647"/>
                <a:gd name="connsiteX192" fmla="*/ 1122787 w 3032161"/>
                <a:gd name="connsiteY192" fmla="*/ 500992 h 1160647"/>
                <a:gd name="connsiteX193" fmla="*/ 1122787 w 3032161"/>
                <a:gd name="connsiteY193" fmla="*/ 512342 h 1160647"/>
                <a:gd name="connsiteX194" fmla="*/ 1149134 w 3032161"/>
                <a:gd name="connsiteY194" fmla="*/ 512342 h 1160647"/>
                <a:gd name="connsiteX195" fmla="*/ 1149134 w 3032161"/>
                <a:gd name="connsiteY195" fmla="*/ 542606 h 1160647"/>
                <a:gd name="connsiteX196" fmla="*/ 1149894 w 3032161"/>
                <a:gd name="connsiteY196" fmla="*/ 542606 h 1160647"/>
                <a:gd name="connsiteX197" fmla="*/ 1155214 w 3032161"/>
                <a:gd name="connsiteY197" fmla="*/ 542606 h 1160647"/>
                <a:gd name="connsiteX198" fmla="*/ 1155214 w 3032161"/>
                <a:gd name="connsiteY198" fmla="*/ 543687 h 1160647"/>
                <a:gd name="connsiteX199" fmla="*/ 1155214 w 3032161"/>
                <a:gd name="connsiteY199" fmla="*/ 551254 h 1160647"/>
                <a:gd name="connsiteX200" fmla="*/ 1159268 w 3032161"/>
                <a:gd name="connsiteY200" fmla="*/ 581518 h 1160647"/>
                <a:gd name="connsiteX201" fmla="*/ 1160028 w 3032161"/>
                <a:gd name="connsiteY201" fmla="*/ 581518 h 1160647"/>
                <a:gd name="connsiteX202" fmla="*/ 1165348 w 3032161"/>
                <a:gd name="connsiteY202" fmla="*/ 581518 h 1160647"/>
                <a:gd name="connsiteX203" fmla="*/ 1165348 w 3032161"/>
                <a:gd name="connsiteY203" fmla="*/ 582329 h 1160647"/>
                <a:gd name="connsiteX204" fmla="*/ 1165348 w 3032161"/>
                <a:gd name="connsiteY204" fmla="*/ 588004 h 1160647"/>
                <a:gd name="connsiteX205" fmla="*/ 1166361 w 3032161"/>
                <a:gd name="connsiteY205" fmla="*/ 588004 h 1160647"/>
                <a:gd name="connsiteX206" fmla="*/ 1173454 w 3032161"/>
                <a:gd name="connsiteY206" fmla="*/ 588004 h 1160647"/>
                <a:gd name="connsiteX207" fmla="*/ 1173454 w 3032161"/>
                <a:gd name="connsiteY207" fmla="*/ 618269 h 1160647"/>
                <a:gd name="connsiteX208" fmla="*/ 1175481 w 3032161"/>
                <a:gd name="connsiteY208" fmla="*/ 618269 h 1160647"/>
                <a:gd name="connsiteX209" fmla="*/ 1189668 w 3032161"/>
                <a:gd name="connsiteY209" fmla="*/ 618269 h 1160647"/>
                <a:gd name="connsiteX210" fmla="*/ 1189668 w 3032161"/>
                <a:gd name="connsiteY210" fmla="*/ 642048 h 1160647"/>
                <a:gd name="connsiteX211" fmla="*/ 1191695 w 3032161"/>
                <a:gd name="connsiteY211" fmla="*/ 643669 h 1160647"/>
                <a:gd name="connsiteX212" fmla="*/ 1191695 w 3032161"/>
                <a:gd name="connsiteY212" fmla="*/ 655019 h 1160647"/>
                <a:gd name="connsiteX213" fmla="*/ 1192455 w 3032161"/>
                <a:gd name="connsiteY213" fmla="*/ 655019 h 1160647"/>
                <a:gd name="connsiteX214" fmla="*/ 1197775 w 3032161"/>
                <a:gd name="connsiteY214" fmla="*/ 655019 h 1160647"/>
                <a:gd name="connsiteX215" fmla="*/ 1197775 w 3032161"/>
                <a:gd name="connsiteY215" fmla="*/ 678798 h 1160647"/>
                <a:gd name="connsiteX216" fmla="*/ 1199041 w 3032161"/>
                <a:gd name="connsiteY216" fmla="*/ 678798 h 1160647"/>
                <a:gd name="connsiteX217" fmla="*/ 1207908 w 3032161"/>
                <a:gd name="connsiteY217" fmla="*/ 678798 h 1160647"/>
                <a:gd name="connsiteX218" fmla="*/ 1209935 w 3032161"/>
                <a:gd name="connsiteY218" fmla="*/ 682852 h 1160647"/>
                <a:gd name="connsiteX219" fmla="*/ 1209935 w 3032161"/>
                <a:gd name="connsiteY219" fmla="*/ 696093 h 1160647"/>
                <a:gd name="connsiteX220" fmla="*/ 1211455 w 3032161"/>
                <a:gd name="connsiteY220" fmla="*/ 694201 h 1160647"/>
                <a:gd name="connsiteX221" fmla="*/ 1222095 w 3032161"/>
                <a:gd name="connsiteY221" fmla="*/ 680960 h 1160647"/>
                <a:gd name="connsiteX222" fmla="*/ 1250469 w 3032161"/>
                <a:gd name="connsiteY222" fmla="*/ 680960 h 1160647"/>
                <a:gd name="connsiteX223" fmla="*/ 1250469 w 3032161"/>
                <a:gd name="connsiteY223" fmla="*/ 767431 h 1160647"/>
                <a:gd name="connsiteX224" fmla="*/ 1251229 w 3032161"/>
                <a:gd name="connsiteY224" fmla="*/ 767431 h 1160647"/>
                <a:gd name="connsiteX225" fmla="*/ 1256549 w 3032161"/>
                <a:gd name="connsiteY225" fmla="*/ 767431 h 1160647"/>
                <a:gd name="connsiteX226" fmla="*/ 1257309 w 3032161"/>
                <a:gd name="connsiteY226" fmla="*/ 766080 h 1160647"/>
                <a:gd name="connsiteX227" fmla="*/ 1262629 w 3032161"/>
                <a:gd name="connsiteY227" fmla="*/ 756622 h 1160647"/>
                <a:gd name="connsiteX228" fmla="*/ 1262629 w 3032161"/>
                <a:gd name="connsiteY228" fmla="*/ 758514 h 1160647"/>
                <a:gd name="connsiteX229" fmla="*/ 1262629 w 3032161"/>
                <a:gd name="connsiteY229" fmla="*/ 771755 h 1160647"/>
                <a:gd name="connsiteX230" fmla="*/ 1266682 w 3032161"/>
                <a:gd name="connsiteY230" fmla="*/ 726358 h 1160647"/>
                <a:gd name="connsiteX231" fmla="*/ 1267442 w 3032161"/>
                <a:gd name="connsiteY231" fmla="*/ 726358 h 1160647"/>
                <a:gd name="connsiteX232" fmla="*/ 1272762 w 3032161"/>
                <a:gd name="connsiteY232" fmla="*/ 726358 h 1160647"/>
                <a:gd name="connsiteX233" fmla="*/ 1272762 w 3032161"/>
                <a:gd name="connsiteY233" fmla="*/ 661504 h 1160647"/>
                <a:gd name="connsiteX234" fmla="*/ 1273776 w 3032161"/>
                <a:gd name="connsiteY234" fmla="*/ 661504 h 1160647"/>
                <a:gd name="connsiteX235" fmla="*/ 1280869 w 3032161"/>
                <a:gd name="connsiteY235" fmla="*/ 661504 h 1160647"/>
                <a:gd name="connsiteX236" fmla="*/ 1293029 w 3032161"/>
                <a:gd name="connsiteY236" fmla="*/ 618269 h 1160647"/>
                <a:gd name="connsiteX237" fmla="*/ 1294296 w 3032161"/>
                <a:gd name="connsiteY237" fmla="*/ 618269 h 1160647"/>
                <a:gd name="connsiteX238" fmla="*/ 1303163 w 3032161"/>
                <a:gd name="connsiteY238" fmla="*/ 618269 h 1160647"/>
                <a:gd name="connsiteX239" fmla="*/ 1313296 w 3032161"/>
                <a:gd name="connsiteY239" fmla="*/ 661504 h 1160647"/>
                <a:gd name="connsiteX240" fmla="*/ 1314309 w 3032161"/>
                <a:gd name="connsiteY240" fmla="*/ 661504 h 1160647"/>
                <a:gd name="connsiteX241" fmla="*/ 1321403 w 3032161"/>
                <a:gd name="connsiteY241" fmla="*/ 661504 h 1160647"/>
                <a:gd name="connsiteX242" fmla="*/ 1321403 w 3032161"/>
                <a:gd name="connsiteY242" fmla="*/ 700416 h 1160647"/>
                <a:gd name="connsiteX243" fmla="*/ 1323176 w 3032161"/>
                <a:gd name="connsiteY243" fmla="*/ 700416 h 1160647"/>
                <a:gd name="connsiteX244" fmla="*/ 1335590 w 3032161"/>
                <a:gd name="connsiteY244" fmla="*/ 700416 h 1160647"/>
                <a:gd name="connsiteX245" fmla="*/ 1335590 w 3032161"/>
                <a:gd name="connsiteY245" fmla="*/ 702578 h 1160647"/>
                <a:gd name="connsiteX246" fmla="*/ 1335590 w 3032161"/>
                <a:gd name="connsiteY246" fmla="*/ 717710 h 1160647"/>
                <a:gd name="connsiteX247" fmla="*/ 1339643 w 3032161"/>
                <a:gd name="connsiteY247" fmla="*/ 715549 h 1160647"/>
                <a:gd name="connsiteX248" fmla="*/ 1339643 w 3032161"/>
                <a:gd name="connsiteY248" fmla="*/ 700416 h 1160647"/>
                <a:gd name="connsiteX249" fmla="*/ 1341163 w 3032161"/>
                <a:gd name="connsiteY249" fmla="*/ 700416 h 1160647"/>
                <a:gd name="connsiteX250" fmla="*/ 1351803 w 3032161"/>
                <a:gd name="connsiteY250" fmla="*/ 700416 h 1160647"/>
                <a:gd name="connsiteX251" fmla="*/ 1351803 w 3032161"/>
                <a:gd name="connsiteY251" fmla="*/ 702037 h 1160647"/>
                <a:gd name="connsiteX252" fmla="*/ 1351803 w 3032161"/>
                <a:gd name="connsiteY252" fmla="*/ 713387 h 1160647"/>
                <a:gd name="connsiteX253" fmla="*/ 1382204 w 3032161"/>
                <a:gd name="connsiteY253" fmla="*/ 713387 h 1160647"/>
                <a:gd name="connsiteX254" fmla="*/ 1382204 w 3032161"/>
                <a:gd name="connsiteY254" fmla="*/ 676637 h 1160647"/>
                <a:gd name="connsiteX255" fmla="*/ 1383470 w 3032161"/>
                <a:gd name="connsiteY255" fmla="*/ 676637 h 1160647"/>
                <a:gd name="connsiteX256" fmla="*/ 1392337 w 3032161"/>
                <a:gd name="connsiteY256" fmla="*/ 676637 h 1160647"/>
                <a:gd name="connsiteX257" fmla="*/ 1392337 w 3032161"/>
                <a:gd name="connsiteY257" fmla="*/ 698254 h 1160647"/>
                <a:gd name="connsiteX258" fmla="*/ 1394364 w 3032161"/>
                <a:gd name="connsiteY258" fmla="*/ 665828 h 1160647"/>
                <a:gd name="connsiteX259" fmla="*/ 1416657 w 3032161"/>
                <a:gd name="connsiteY259" fmla="*/ 665828 h 1160647"/>
                <a:gd name="connsiteX260" fmla="*/ 1416657 w 3032161"/>
                <a:gd name="connsiteY260" fmla="*/ 664206 h 1160647"/>
                <a:gd name="connsiteX261" fmla="*/ 1416657 w 3032161"/>
                <a:gd name="connsiteY261" fmla="*/ 652857 h 1160647"/>
                <a:gd name="connsiteX262" fmla="*/ 1417417 w 3032161"/>
                <a:gd name="connsiteY262" fmla="*/ 652857 h 1160647"/>
                <a:gd name="connsiteX263" fmla="*/ 1422737 w 3032161"/>
                <a:gd name="connsiteY263" fmla="*/ 652857 h 1160647"/>
                <a:gd name="connsiteX264" fmla="*/ 1422737 w 3032161"/>
                <a:gd name="connsiteY264" fmla="*/ 650966 h 1160647"/>
                <a:gd name="connsiteX265" fmla="*/ 1422737 w 3032161"/>
                <a:gd name="connsiteY265" fmla="*/ 637725 h 1160647"/>
                <a:gd name="connsiteX266" fmla="*/ 1426791 w 3032161"/>
                <a:gd name="connsiteY266" fmla="*/ 644210 h 1160647"/>
                <a:gd name="connsiteX267" fmla="*/ 1429071 w 3032161"/>
                <a:gd name="connsiteY267" fmla="*/ 644210 h 1160647"/>
                <a:gd name="connsiteX268" fmla="*/ 1445031 w 3032161"/>
                <a:gd name="connsiteY268" fmla="*/ 644210 h 1160647"/>
                <a:gd name="connsiteX269" fmla="*/ 1445031 w 3032161"/>
                <a:gd name="connsiteY269" fmla="*/ 643399 h 1160647"/>
                <a:gd name="connsiteX270" fmla="*/ 1445031 w 3032161"/>
                <a:gd name="connsiteY270" fmla="*/ 637725 h 1160647"/>
                <a:gd name="connsiteX271" fmla="*/ 1445791 w 3032161"/>
                <a:gd name="connsiteY271" fmla="*/ 637725 h 1160647"/>
                <a:gd name="connsiteX272" fmla="*/ 1451111 w 3032161"/>
                <a:gd name="connsiteY272" fmla="*/ 637725 h 1160647"/>
                <a:gd name="connsiteX273" fmla="*/ 1451111 w 3032161"/>
                <a:gd name="connsiteY273" fmla="*/ 639076 h 1160647"/>
                <a:gd name="connsiteX274" fmla="*/ 1451111 w 3032161"/>
                <a:gd name="connsiteY274" fmla="*/ 648534 h 1160647"/>
                <a:gd name="connsiteX275" fmla="*/ 1489618 w 3032161"/>
                <a:gd name="connsiteY275" fmla="*/ 648534 h 1160647"/>
                <a:gd name="connsiteX276" fmla="*/ 1489618 w 3032161"/>
                <a:gd name="connsiteY276" fmla="*/ 786887 h 1160647"/>
                <a:gd name="connsiteX277" fmla="*/ 1491138 w 3032161"/>
                <a:gd name="connsiteY277" fmla="*/ 786887 h 1160647"/>
                <a:gd name="connsiteX278" fmla="*/ 1501778 w 3032161"/>
                <a:gd name="connsiteY278" fmla="*/ 786887 h 1160647"/>
                <a:gd name="connsiteX279" fmla="*/ 1501778 w 3032161"/>
                <a:gd name="connsiteY279" fmla="*/ 773917 h 1160647"/>
                <a:gd name="connsiteX280" fmla="*/ 1505832 w 3032161"/>
                <a:gd name="connsiteY280" fmla="*/ 773917 h 1160647"/>
                <a:gd name="connsiteX281" fmla="*/ 1505832 w 3032161"/>
                <a:gd name="connsiteY281" fmla="*/ 786887 h 1160647"/>
                <a:gd name="connsiteX282" fmla="*/ 1536232 w 3032161"/>
                <a:gd name="connsiteY282" fmla="*/ 786887 h 1160647"/>
                <a:gd name="connsiteX283" fmla="*/ 1536232 w 3032161"/>
                <a:gd name="connsiteY283" fmla="*/ 756622 h 1160647"/>
                <a:gd name="connsiteX284" fmla="*/ 1548392 w 3032161"/>
                <a:gd name="connsiteY284" fmla="*/ 756622 h 1160647"/>
                <a:gd name="connsiteX285" fmla="*/ 1560552 w 3032161"/>
                <a:gd name="connsiteY285" fmla="*/ 754461 h 1160647"/>
                <a:gd name="connsiteX286" fmla="*/ 1564606 w 3032161"/>
                <a:gd name="connsiteY286" fmla="*/ 756622 h 1160647"/>
                <a:gd name="connsiteX287" fmla="*/ 1574739 w 3032161"/>
                <a:gd name="connsiteY287" fmla="*/ 756622 h 1160647"/>
                <a:gd name="connsiteX288" fmla="*/ 1574739 w 3032161"/>
                <a:gd name="connsiteY288" fmla="*/ 786887 h 1160647"/>
                <a:gd name="connsiteX289" fmla="*/ 1582846 w 3032161"/>
                <a:gd name="connsiteY289" fmla="*/ 786887 h 1160647"/>
                <a:gd name="connsiteX290" fmla="*/ 1582846 w 3032161"/>
                <a:gd name="connsiteY290" fmla="*/ 804182 h 1160647"/>
                <a:gd name="connsiteX291" fmla="*/ 1592182 w 3032161"/>
                <a:gd name="connsiteY291" fmla="*/ 805087 h 1160647"/>
                <a:gd name="connsiteX292" fmla="*/ 1605140 w 3032161"/>
                <a:gd name="connsiteY292" fmla="*/ 805087 h 1160647"/>
                <a:gd name="connsiteX293" fmla="*/ 1605140 w 3032161"/>
                <a:gd name="connsiteY293" fmla="*/ 789049 h 1160647"/>
                <a:gd name="connsiteX294" fmla="*/ 1673096 w 3032161"/>
                <a:gd name="connsiteY294" fmla="*/ 789049 h 1160647"/>
                <a:gd name="connsiteX295" fmla="*/ 1673096 w 3032161"/>
                <a:gd name="connsiteY295" fmla="*/ 703796 h 1160647"/>
                <a:gd name="connsiteX296" fmla="*/ 1745104 w 3032161"/>
                <a:gd name="connsiteY296" fmla="*/ 703796 h 1160647"/>
                <a:gd name="connsiteX297" fmla="*/ 1745104 w 3032161"/>
                <a:gd name="connsiteY297" fmla="*/ 782564 h 1160647"/>
                <a:gd name="connsiteX298" fmla="*/ 1747008 w 3032161"/>
                <a:gd name="connsiteY298" fmla="*/ 782564 h 1160647"/>
                <a:gd name="connsiteX299" fmla="*/ 1748250 w 3032161"/>
                <a:gd name="connsiteY299" fmla="*/ 805087 h 1160647"/>
                <a:gd name="connsiteX300" fmla="*/ 1757926 w 3032161"/>
                <a:gd name="connsiteY300" fmla="*/ 805087 h 1160647"/>
                <a:gd name="connsiteX301" fmla="*/ 1759168 w 3032161"/>
                <a:gd name="connsiteY301" fmla="*/ 782564 h 1160647"/>
                <a:gd name="connsiteX302" fmla="*/ 1765248 w 3032161"/>
                <a:gd name="connsiteY302" fmla="*/ 782564 h 1160647"/>
                <a:gd name="connsiteX303" fmla="*/ 1766490 w 3032161"/>
                <a:gd name="connsiteY303" fmla="*/ 805087 h 1160647"/>
                <a:gd name="connsiteX304" fmla="*/ 1817112 w 3032161"/>
                <a:gd name="connsiteY304" fmla="*/ 805087 h 1160647"/>
                <a:gd name="connsiteX305" fmla="*/ 1817112 w 3032161"/>
                <a:gd name="connsiteY305" fmla="*/ 642059 h 1160647"/>
                <a:gd name="connsiteX306" fmla="*/ 2014439 w 3032161"/>
                <a:gd name="connsiteY306" fmla="*/ 642059 h 1160647"/>
                <a:gd name="connsiteX307" fmla="*/ 2014439 w 3032161"/>
                <a:gd name="connsiteY307" fmla="*/ 805087 h 1160647"/>
                <a:gd name="connsiteX308" fmla="*/ 2033136 w 3032161"/>
                <a:gd name="connsiteY308" fmla="*/ 805087 h 1160647"/>
                <a:gd name="connsiteX309" fmla="*/ 2033136 w 3032161"/>
                <a:gd name="connsiteY309" fmla="*/ 722394 h 1160647"/>
                <a:gd name="connsiteX310" fmla="*/ 2128256 w 3032161"/>
                <a:gd name="connsiteY310" fmla="*/ 722394 h 1160647"/>
                <a:gd name="connsiteX311" fmla="*/ 2140186 w 3032161"/>
                <a:gd name="connsiteY311" fmla="*/ 404253 h 1160647"/>
                <a:gd name="connsiteX312" fmla="*/ 2128026 w 3032161"/>
                <a:gd name="connsiteY312" fmla="*/ 382635 h 1160647"/>
                <a:gd name="connsiteX313" fmla="*/ 2121946 w 3032161"/>
                <a:gd name="connsiteY313" fmla="*/ 378311 h 1160647"/>
                <a:gd name="connsiteX314" fmla="*/ 2130053 w 3032161"/>
                <a:gd name="connsiteY314" fmla="*/ 354532 h 1160647"/>
                <a:gd name="connsiteX315" fmla="*/ 2130053 w 3032161"/>
                <a:gd name="connsiteY315" fmla="*/ 337238 h 1160647"/>
                <a:gd name="connsiteX316" fmla="*/ 2144240 w 3032161"/>
                <a:gd name="connsiteY316" fmla="*/ 337238 h 1160647"/>
                <a:gd name="connsiteX317" fmla="*/ 2144240 w 3032161"/>
                <a:gd name="connsiteY317" fmla="*/ 315620 h 1160647"/>
                <a:gd name="connsiteX318" fmla="*/ 2146266 w 3032161"/>
                <a:gd name="connsiteY318" fmla="*/ 311296 h 1160647"/>
                <a:gd name="connsiteX319" fmla="*/ 2146266 w 3032161"/>
                <a:gd name="connsiteY319" fmla="*/ 233472 h 1160647"/>
                <a:gd name="connsiteX320" fmla="*/ 2144240 w 3032161"/>
                <a:gd name="connsiteY320" fmla="*/ 226987 h 1160647"/>
                <a:gd name="connsiteX321" fmla="*/ 2150320 w 3032161"/>
                <a:gd name="connsiteY321" fmla="*/ 220501 h 1160647"/>
                <a:gd name="connsiteX322" fmla="*/ 2150320 w 3032161"/>
                <a:gd name="connsiteY322" fmla="*/ 162133 h 1160647"/>
                <a:gd name="connsiteX323" fmla="*/ 2152346 w 3032161"/>
                <a:gd name="connsiteY323" fmla="*/ 157810 h 1160647"/>
                <a:gd name="connsiteX324" fmla="*/ 2152346 w 3032161"/>
                <a:gd name="connsiteY324" fmla="*/ 101604 h 1160647"/>
                <a:gd name="connsiteX325" fmla="*/ 2154373 w 3032161"/>
                <a:gd name="connsiteY325" fmla="*/ 82148 h 1160647"/>
                <a:gd name="connsiteX326" fmla="*/ 2158427 w 3032161"/>
                <a:gd name="connsiteY326" fmla="*/ 99442 h 1160647"/>
                <a:gd name="connsiteX327" fmla="*/ 2160453 w 3032161"/>
                <a:gd name="connsiteY327" fmla="*/ 157810 h 1160647"/>
                <a:gd name="connsiteX328" fmla="*/ 2162480 w 3032161"/>
                <a:gd name="connsiteY328" fmla="*/ 220501 h 1160647"/>
                <a:gd name="connsiteX329" fmla="*/ 2168560 w 3032161"/>
                <a:gd name="connsiteY329" fmla="*/ 226987 h 1160647"/>
                <a:gd name="connsiteX330" fmla="*/ 2166533 w 3032161"/>
                <a:gd name="connsiteY330" fmla="*/ 233472 h 1160647"/>
                <a:gd name="connsiteX331" fmla="*/ 2166533 w 3032161"/>
                <a:gd name="connsiteY331" fmla="*/ 311296 h 1160647"/>
                <a:gd name="connsiteX332" fmla="*/ 2168560 w 3032161"/>
                <a:gd name="connsiteY332" fmla="*/ 315620 h 1160647"/>
                <a:gd name="connsiteX333" fmla="*/ 2168560 w 3032161"/>
                <a:gd name="connsiteY333" fmla="*/ 337238 h 1160647"/>
                <a:gd name="connsiteX334" fmla="*/ 2182747 w 3032161"/>
                <a:gd name="connsiteY334" fmla="*/ 337238 h 1160647"/>
                <a:gd name="connsiteX335" fmla="*/ 2182747 w 3032161"/>
                <a:gd name="connsiteY335" fmla="*/ 354532 h 1160647"/>
                <a:gd name="connsiteX336" fmla="*/ 2190854 w 3032161"/>
                <a:gd name="connsiteY336" fmla="*/ 378311 h 1160647"/>
                <a:gd name="connsiteX337" fmla="*/ 2184774 w 3032161"/>
                <a:gd name="connsiteY337" fmla="*/ 382635 h 1160647"/>
                <a:gd name="connsiteX338" fmla="*/ 2172613 w 3032161"/>
                <a:gd name="connsiteY338" fmla="*/ 404253 h 1160647"/>
                <a:gd name="connsiteX339" fmla="*/ 2180720 w 3032161"/>
                <a:gd name="connsiteY339" fmla="*/ 657181 h 1160647"/>
                <a:gd name="connsiteX340" fmla="*/ 2245574 w 3032161"/>
                <a:gd name="connsiteY340" fmla="*/ 657181 h 1160647"/>
                <a:gd name="connsiteX341" fmla="*/ 2245574 w 3032161"/>
                <a:gd name="connsiteY341" fmla="*/ 732843 h 1160647"/>
                <a:gd name="connsiteX342" fmla="*/ 2253681 w 3032161"/>
                <a:gd name="connsiteY342" fmla="*/ 732843 h 1160647"/>
                <a:gd name="connsiteX343" fmla="*/ 2255708 w 3032161"/>
                <a:gd name="connsiteY343" fmla="*/ 726358 h 1160647"/>
                <a:gd name="connsiteX344" fmla="*/ 2261788 w 3032161"/>
                <a:gd name="connsiteY344" fmla="*/ 726358 h 1160647"/>
                <a:gd name="connsiteX345" fmla="*/ 2263815 w 3032161"/>
                <a:gd name="connsiteY345" fmla="*/ 735005 h 1160647"/>
                <a:gd name="connsiteX346" fmla="*/ 2275975 w 3032161"/>
                <a:gd name="connsiteY346" fmla="*/ 735005 h 1160647"/>
                <a:gd name="connsiteX347" fmla="*/ 2275975 w 3032161"/>
                <a:gd name="connsiteY347" fmla="*/ 728519 h 1160647"/>
                <a:gd name="connsiteX348" fmla="*/ 2298268 w 3032161"/>
                <a:gd name="connsiteY348" fmla="*/ 728519 h 1160647"/>
                <a:gd name="connsiteX349" fmla="*/ 2298268 w 3032161"/>
                <a:gd name="connsiteY349" fmla="*/ 735005 h 1160647"/>
                <a:gd name="connsiteX350" fmla="*/ 2318535 w 3032161"/>
                <a:gd name="connsiteY350" fmla="*/ 735005 h 1160647"/>
                <a:gd name="connsiteX351" fmla="*/ 2318535 w 3032161"/>
                <a:gd name="connsiteY351" fmla="*/ 780402 h 1160647"/>
                <a:gd name="connsiteX352" fmla="*/ 2332722 w 3032161"/>
                <a:gd name="connsiteY352" fmla="*/ 780402 h 1160647"/>
                <a:gd name="connsiteX353" fmla="*/ 2332722 w 3032161"/>
                <a:gd name="connsiteY353" fmla="*/ 767431 h 1160647"/>
                <a:gd name="connsiteX354" fmla="*/ 2348936 w 3032161"/>
                <a:gd name="connsiteY354" fmla="*/ 767431 h 1160647"/>
                <a:gd name="connsiteX355" fmla="*/ 2348936 w 3032161"/>
                <a:gd name="connsiteY355" fmla="*/ 588004 h 1160647"/>
                <a:gd name="connsiteX356" fmla="*/ 2355016 w 3032161"/>
                <a:gd name="connsiteY356" fmla="*/ 581518 h 1160647"/>
                <a:gd name="connsiteX357" fmla="*/ 2427977 w 3032161"/>
                <a:gd name="connsiteY357" fmla="*/ 581518 h 1160647"/>
                <a:gd name="connsiteX358" fmla="*/ 2427977 w 3032161"/>
                <a:gd name="connsiteY358" fmla="*/ 590166 h 1160647"/>
                <a:gd name="connsiteX359" fmla="*/ 2438110 w 3032161"/>
                <a:gd name="connsiteY359" fmla="*/ 590166 h 1160647"/>
                <a:gd name="connsiteX360" fmla="*/ 2438110 w 3032161"/>
                <a:gd name="connsiteY360" fmla="*/ 704740 h 1160647"/>
                <a:gd name="connsiteX361" fmla="*/ 2460404 w 3032161"/>
                <a:gd name="connsiteY361" fmla="*/ 704740 h 1160647"/>
                <a:gd name="connsiteX362" fmla="*/ 2460404 w 3032161"/>
                <a:gd name="connsiteY362" fmla="*/ 637725 h 1160647"/>
                <a:gd name="connsiteX363" fmla="*/ 2486751 w 3032161"/>
                <a:gd name="connsiteY363" fmla="*/ 637725 h 1160647"/>
                <a:gd name="connsiteX364" fmla="*/ 2490804 w 3032161"/>
                <a:gd name="connsiteY364" fmla="*/ 633401 h 1160647"/>
                <a:gd name="connsiteX365" fmla="*/ 2498911 w 3032161"/>
                <a:gd name="connsiteY365" fmla="*/ 633401 h 1160647"/>
                <a:gd name="connsiteX366" fmla="*/ 2502964 w 3032161"/>
                <a:gd name="connsiteY366" fmla="*/ 637725 h 1160647"/>
                <a:gd name="connsiteX367" fmla="*/ 2525258 w 3032161"/>
                <a:gd name="connsiteY367" fmla="*/ 637725 h 1160647"/>
                <a:gd name="connsiteX368" fmla="*/ 2525258 w 3032161"/>
                <a:gd name="connsiteY368" fmla="*/ 520989 h 1160647"/>
                <a:gd name="connsiteX369" fmla="*/ 2582005 w 3032161"/>
                <a:gd name="connsiteY369" fmla="*/ 510180 h 1160647"/>
                <a:gd name="connsiteX370" fmla="*/ 2582005 w 3032161"/>
                <a:gd name="connsiteY370" fmla="*/ 511261 h 1160647"/>
                <a:gd name="connsiteX371" fmla="*/ 2582005 w 3032161"/>
                <a:gd name="connsiteY371" fmla="*/ 518827 h 1160647"/>
                <a:gd name="connsiteX372" fmla="*/ 2608352 w 3032161"/>
                <a:gd name="connsiteY372" fmla="*/ 518827 h 1160647"/>
                <a:gd name="connsiteX373" fmla="*/ 2608352 w 3032161"/>
                <a:gd name="connsiteY373" fmla="*/ 773917 h 1160647"/>
                <a:gd name="connsiteX374" fmla="*/ 2630646 w 3032161"/>
                <a:gd name="connsiteY374" fmla="*/ 773917 h 1160647"/>
                <a:gd name="connsiteX375" fmla="*/ 2630646 w 3032161"/>
                <a:gd name="connsiteY375" fmla="*/ 769593 h 1160647"/>
                <a:gd name="connsiteX376" fmla="*/ 2642806 w 3032161"/>
                <a:gd name="connsiteY376" fmla="*/ 769593 h 1160647"/>
                <a:gd name="connsiteX377" fmla="*/ 2642806 w 3032161"/>
                <a:gd name="connsiteY377" fmla="*/ 773917 h 1160647"/>
                <a:gd name="connsiteX378" fmla="*/ 2667126 w 3032161"/>
                <a:gd name="connsiteY378" fmla="*/ 773917 h 1160647"/>
                <a:gd name="connsiteX379" fmla="*/ 2667126 w 3032161"/>
                <a:gd name="connsiteY379" fmla="*/ 760946 h 1160647"/>
                <a:gd name="connsiteX380" fmla="*/ 2695500 w 3032161"/>
                <a:gd name="connsiteY380" fmla="*/ 760946 h 1160647"/>
                <a:gd name="connsiteX381" fmla="*/ 2707660 w 3032161"/>
                <a:gd name="connsiteY381" fmla="*/ 756622 h 1160647"/>
                <a:gd name="connsiteX382" fmla="*/ 2727927 w 3032161"/>
                <a:gd name="connsiteY382" fmla="*/ 760946 h 1160647"/>
                <a:gd name="connsiteX383" fmla="*/ 2727927 w 3032161"/>
                <a:gd name="connsiteY383" fmla="*/ 743652 h 1160647"/>
                <a:gd name="connsiteX384" fmla="*/ 2736034 w 3032161"/>
                <a:gd name="connsiteY384" fmla="*/ 743652 h 1160647"/>
                <a:gd name="connsiteX385" fmla="*/ 2736034 w 3032161"/>
                <a:gd name="connsiteY385" fmla="*/ 730681 h 1160647"/>
                <a:gd name="connsiteX386" fmla="*/ 2792781 w 3032161"/>
                <a:gd name="connsiteY386" fmla="*/ 730681 h 1160647"/>
                <a:gd name="connsiteX387" fmla="*/ 2792781 w 3032161"/>
                <a:gd name="connsiteY387" fmla="*/ 700416 h 1160647"/>
                <a:gd name="connsiteX388" fmla="*/ 2811021 w 3032161"/>
                <a:gd name="connsiteY388" fmla="*/ 700416 h 1160647"/>
                <a:gd name="connsiteX389" fmla="*/ 2811021 w 3032161"/>
                <a:gd name="connsiteY389" fmla="*/ 693931 h 1160647"/>
                <a:gd name="connsiteX390" fmla="*/ 2823181 w 3032161"/>
                <a:gd name="connsiteY390" fmla="*/ 693931 h 1160647"/>
                <a:gd name="connsiteX391" fmla="*/ 2823181 w 3032161"/>
                <a:gd name="connsiteY391" fmla="*/ 700416 h 1160647"/>
                <a:gd name="connsiteX392" fmla="*/ 2839395 w 3032161"/>
                <a:gd name="connsiteY392" fmla="*/ 700416 h 1160647"/>
                <a:gd name="connsiteX393" fmla="*/ 2839395 w 3032161"/>
                <a:gd name="connsiteY393" fmla="*/ 750137 h 1160647"/>
                <a:gd name="connsiteX394" fmla="*/ 2871822 w 3032161"/>
                <a:gd name="connsiteY394" fmla="*/ 750137 h 1160647"/>
                <a:gd name="connsiteX395" fmla="*/ 2871822 w 3032161"/>
                <a:gd name="connsiteY395" fmla="*/ 724196 h 1160647"/>
                <a:gd name="connsiteX396" fmla="*/ 2910329 w 3032161"/>
                <a:gd name="connsiteY396" fmla="*/ 724196 h 1160647"/>
                <a:gd name="connsiteX397" fmla="*/ 2910329 w 3032161"/>
                <a:gd name="connsiteY397" fmla="*/ 693931 h 1160647"/>
                <a:gd name="connsiteX398" fmla="*/ 2958970 w 3032161"/>
                <a:gd name="connsiteY398" fmla="*/ 693931 h 1160647"/>
                <a:gd name="connsiteX399" fmla="*/ 2958970 w 3032161"/>
                <a:gd name="connsiteY399" fmla="*/ 805087 h 1160647"/>
                <a:gd name="connsiteX400" fmla="*/ 2958970 w 3032161"/>
                <a:gd name="connsiteY400" fmla="*/ 818866 h 1160647"/>
                <a:gd name="connsiteX401" fmla="*/ 3031519 w 3032161"/>
                <a:gd name="connsiteY401" fmla="*/ 818866 h 1160647"/>
                <a:gd name="connsiteX402" fmla="*/ 3031520 w 3032161"/>
                <a:gd name="connsiteY402" fmla="*/ 1160647 h 1160647"/>
                <a:gd name="connsiteX403" fmla="*/ 2054 w 3032161"/>
                <a:gd name="connsiteY403" fmla="*/ 1158314 h 1160647"/>
                <a:gd name="connsiteX404" fmla="*/ 0 w 3032161"/>
                <a:gd name="connsiteY404" fmla="*/ 724196 h 1160647"/>
                <a:gd name="connsiteX405" fmla="*/ 20267 w 3032161"/>
                <a:gd name="connsiteY405" fmla="*/ 724196 h 1160647"/>
                <a:gd name="connsiteX406" fmla="*/ 20774 w 3032161"/>
                <a:gd name="connsiteY406" fmla="*/ 723115 h 1160647"/>
                <a:gd name="connsiteX407" fmla="*/ 24320 w 3032161"/>
                <a:gd name="connsiteY407" fmla="*/ 715549 h 1160647"/>
                <a:gd name="connsiteX408" fmla="*/ 26094 w 3032161"/>
                <a:gd name="connsiteY408" fmla="*/ 715819 h 1160647"/>
                <a:gd name="connsiteX409" fmla="*/ 38507 w 3032161"/>
                <a:gd name="connsiteY409" fmla="*/ 717710 h 1160647"/>
                <a:gd name="connsiteX410" fmla="*/ 39014 w 3032161"/>
                <a:gd name="connsiteY410" fmla="*/ 719062 h 1160647"/>
                <a:gd name="connsiteX411" fmla="*/ 42560 w 3032161"/>
                <a:gd name="connsiteY411" fmla="*/ 728519 h 1160647"/>
                <a:gd name="connsiteX412" fmla="*/ 68907 w 3032161"/>
                <a:gd name="connsiteY412" fmla="*/ 730681 h 1160647"/>
                <a:gd name="connsiteX413" fmla="*/ 68907 w 3032161"/>
                <a:gd name="connsiteY413" fmla="*/ 607460 h 1160647"/>
                <a:gd name="connsiteX414" fmla="*/ 70934 w 3032161"/>
                <a:gd name="connsiteY414" fmla="*/ 607460 h 1160647"/>
                <a:gd name="connsiteX415" fmla="*/ 85121 w 3032161"/>
                <a:gd name="connsiteY415" fmla="*/ 607460 h 1160647"/>
                <a:gd name="connsiteX416" fmla="*/ 85121 w 3032161"/>
                <a:gd name="connsiteY416" fmla="*/ 471268 h 1160647"/>
                <a:gd name="connsiteX417" fmla="*/ 86894 w 3032161"/>
                <a:gd name="connsiteY417" fmla="*/ 471268 h 1160647"/>
                <a:gd name="connsiteX418" fmla="*/ 99308 w 3032161"/>
                <a:gd name="connsiteY418" fmla="*/ 471268 h 1160647"/>
                <a:gd name="connsiteX419" fmla="*/ 99308 w 3032161"/>
                <a:gd name="connsiteY419" fmla="*/ 356694 h 1160647"/>
                <a:gd name="connsiteX420" fmla="*/ 103361 w 3032161"/>
                <a:gd name="connsiteY420" fmla="*/ 328590 h 1160647"/>
                <a:gd name="connsiteX421" fmla="*/ 105388 w 3032161"/>
                <a:gd name="connsiteY421" fmla="*/ 328590 h 1160647"/>
                <a:gd name="connsiteX422" fmla="*/ 119575 w 3032161"/>
                <a:gd name="connsiteY422" fmla="*/ 328590 h 1160647"/>
                <a:gd name="connsiteX423" fmla="*/ 156055 w 3032161"/>
                <a:gd name="connsiteY423" fmla="*/ 246443 h 1160647"/>
                <a:gd name="connsiteX424" fmla="*/ 160109 w 3032161"/>
                <a:gd name="connsiteY424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3032161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3031519" y="818866"/>
                  </a:lnTo>
                  <a:cubicBezTo>
                    <a:pt x="3029295" y="939467"/>
                    <a:pt x="3033744" y="999999"/>
                    <a:pt x="3031520" y="1160647"/>
                  </a:cubicBez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Rectangle 35">
              <a:extLst>
                <a:ext uri="{FF2B5EF4-FFF2-40B4-BE49-F238E27FC236}">
                  <a16:creationId xmlns:a16="http://schemas.microsoft.com/office/drawing/2014/main" id="{49DF521B-B201-4F00-8E30-06207AFCF0B8}"/>
                </a:ext>
              </a:extLst>
            </p:cNvPr>
            <p:cNvSpPr/>
            <p:nvPr/>
          </p:nvSpPr>
          <p:spPr>
            <a:xfrm>
              <a:off x="3024845" y="1883798"/>
              <a:ext cx="3024845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3024845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lnTo>
                    <a:pt x="2958970" y="333819"/>
                  </a:lnTo>
                  <a:lnTo>
                    <a:pt x="2958970" y="347598"/>
                  </a:lnTo>
                  <a:lnTo>
                    <a:pt x="3024845" y="347598"/>
                  </a:lnTo>
                  <a:lnTo>
                    <a:pt x="3024845" y="689379"/>
                  </a:ln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35">
              <a:extLst>
                <a:ext uri="{FF2B5EF4-FFF2-40B4-BE49-F238E27FC236}">
                  <a16:creationId xmlns:a16="http://schemas.microsoft.com/office/drawing/2014/main" id="{94685EEA-14FF-463D-B036-564F83FE7A00}"/>
                </a:ext>
              </a:extLst>
            </p:cNvPr>
            <p:cNvSpPr/>
            <p:nvPr/>
          </p:nvSpPr>
          <p:spPr>
            <a:xfrm>
              <a:off x="6047165" y="1883798"/>
              <a:ext cx="2961438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689379 h 689379"/>
                <a:gd name="connsiteX367" fmla="*/ 2054 w 3024845"/>
                <a:gd name="connsiteY367" fmla="*/ 687046 h 689379"/>
                <a:gd name="connsiteX368" fmla="*/ 0 w 3024845"/>
                <a:gd name="connsiteY368" fmla="*/ 252928 h 689379"/>
                <a:gd name="connsiteX369" fmla="*/ 20267 w 3024845"/>
                <a:gd name="connsiteY369" fmla="*/ 252928 h 689379"/>
                <a:gd name="connsiteX370" fmla="*/ 20774 w 3024845"/>
                <a:gd name="connsiteY370" fmla="*/ 251847 h 689379"/>
                <a:gd name="connsiteX371" fmla="*/ 24320 w 3024845"/>
                <a:gd name="connsiteY371" fmla="*/ 244281 h 689379"/>
                <a:gd name="connsiteX372" fmla="*/ 26094 w 3024845"/>
                <a:gd name="connsiteY372" fmla="*/ 244551 h 689379"/>
                <a:gd name="connsiteX373" fmla="*/ 38507 w 3024845"/>
                <a:gd name="connsiteY373" fmla="*/ 246442 h 689379"/>
                <a:gd name="connsiteX374" fmla="*/ 39014 w 3024845"/>
                <a:gd name="connsiteY374" fmla="*/ 247794 h 689379"/>
                <a:gd name="connsiteX375" fmla="*/ 42560 w 3024845"/>
                <a:gd name="connsiteY375" fmla="*/ 257251 h 689379"/>
                <a:gd name="connsiteX376" fmla="*/ 68907 w 3024845"/>
                <a:gd name="connsiteY376" fmla="*/ 259413 h 689379"/>
                <a:gd name="connsiteX377" fmla="*/ 68907 w 3024845"/>
                <a:gd name="connsiteY377" fmla="*/ 136192 h 689379"/>
                <a:gd name="connsiteX378" fmla="*/ 70934 w 3024845"/>
                <a:gd name="connsiteY378" fmla="*/ 136192 h 689379"/>
                <a:gd name="connsiteX379" fmla="*/ 85121 w 3024845"/>
                <a:gd name="connsiteY379" fmla="*/ 136192 h 689379"/>
                <a:gd name="connsiteX380" fmla="*/ 85121 w 3024845"/>
                <a:gd name="connsiteY380" fmla="*/ 0 h 689379"/>
                <a:gd name="connsiteX381" fmla="*/ 86894 w 3024845"/>
                <a:gd name="connsiteY381" fmla="*/ 0 h 689379"/>
                <a:gd name="connsiteX382" fmla="*/ 99308 w 3024845"/>
                <a:gd name="connsiteY382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3024845 w 3024845"/>
                <a:gd name="connsiteY365" fmla="*/ 689379 h 689379"/>
                <a:gd name="connsiteX366" fmla="*/ 2054 w 3024845"/>
                <a:gd name="connsiteY366" fmla="*/ 687046 h 689379"/>
                <a:gd name="connsiteX367" fmla="*/ 0 w 3024845"/>
                <a:gd name="connsiteY367" fmla="*/ 252928 h 689379"/>
                <a:gd name="connsiteX368" fmla="*/ 20267 w 3024845"/>
                <a:gd name="connsiteY368" fmla="*/ 252928 h 689379"/>
                <a:gd name="connsiteX369" fmla="*/ 20774 w 3024845"/>
                <a:gd name="connsiteY369" fmla="*/ 251847 h 689379"/>
                <a:gd name="connsiteX370" fmla="*/ 24320 w 3024845"/>
                <a:gd name="connsiteY370" fmla="*/ 244281 h 689379"/>
                <a:gd name="connsiteX371" fmla="*/ 26094 w 3024845"/>
                <a:gd name="connsiteY371" fmla="*/ 244551 h 689379"/>
                <a:gd name="connsiteX372" fmla="*/ 38507 w 3024845"/>
                <a:gd name="connsiteY372" fmla="*/ 246442 h 689379"/>
                <a:gd name="connsiteX373" fmla="*/ 39014 w 3024845"/>
                <a:gd name="connsiteY373" fmla="*/ 247794 h 689379"/>
                <a:gd name="connsiteX374" fmla="*/ 42560 w 3024845"/>
                <a:gd name="connsiteY374" fmla="*/ 257251 h 689379"/>
                <a:gd name="connsiteX375" fmla="*/ 68907 w 3024845"/>
                <a:gd name="connsiteY375" fmla="*/ 259413 h 689379"/>
                <a:gd name="connsiteX376" fmla="*/ 68907 w 3024845"/>
                <a:gd name="connsiteY376" fmla="*/ 136192 h 689379"/>
                <a:gd name="connsiteX377" fmla="*/ 70934 w 3024845"/>
                <a:gd name="connsiteY377" fmla="*/ 136192 h 689379"/>
                <a:gd name="connsiteX378" fmla="*/ 85121 w 3024845"/>
                <a:gd name="connsiteY378" fmla="*/ 136192 h 689379"/>
                <a:gd name="connsiteX379" fmla="*/ 85121 w 3024845"/>
                <a:gd name="connsiteY379" fmla="*/ 0 h 689379"/>
                <a:gd name="connsiteX380" fmla="*/ 86894 w 3024845"/>
                <a:gd name="connsiteY380" fmla="*/ 0 h 689379"/>
                <a:gd name="connsiteX381" fmla="*/ 99308 w 3024845"/>
                <a:gd name="connsiteY381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3024845 w 3024845"/>
                <a:gd name="connsiteY364" fmla="*/ 689379 h 689379"/>
                <a:gd name="connsiteX365" fmla="*/ 2054 w 3024845"/>
                <a:gd name="connsiteY365" fmla="*/ 687046 h 689379"/>
                <a:gd name="connsiteX366" fmla="*/ 0 w 3024845"/>
                <a:gd name="connsiteY366" fmla="*/ 252928 h 689379"/>
                <a:gd name="connsiteX367" fmla="*/ 20267 w 3024845"/>
                <a:gd name="connsiteY367" fmla="*/ 252928 h 689379"/>
                <a:gd name="connsiteX368" fmla="*/ 20774 w 3024845"/>
                <a:gd name="connsiteY368" fmla="*/ 251847 h 689379"/>
                <a:gd name="connsiteX369" fmla="*/ 24320 w 3024845"/>
                <a:gd name="connsiteY369" fmla="*/ 244281 h 689379"/>
                <a:gd name="connsiteX370" fmla="*/ 26094 w 3024845"/>
                <a:gd name="connsiteY370" fmla="*/ 244551 h 689379"/>
                <a:gd name="connsiteX371" fmla="*/ 38507 w 3024845"/>
                <a:gd name="connsiteY371" fmla="*/ 246442 h 689379"/>
                <a:gd name="connsiteX372" fmla="*/ 39014 w 3024845"/>
                <a:gd name="connsiteY372" fmla="*/ 247794 h 689379"/>
                <a:gd name="connsiteX373" fmla="*/ 42560 w 3024845"/>
                <a:gd name="connsiteY373" fmla="*/ 257251 h 689379"/>
                <a:gd name="connsiteX374" fmla="*/ 68907 w 3024845"/>
                <a:gd name="connsiteY374" fmla="*/ 259413 h 689379"/>
                <a:gd name="connsiteX375" fmla="*/ 68907 w 3024845"/>
                <a:gd name="connsiteY375" fmla="*/ 136192 h 689379"/>
                <a:gd name="connsiteX376" fmla="*/ 70934 w 3024845"/>
                <a:gd name="connsiteY376" fmla="*/ 136192 h 689379"/>
                <a:gd name="connsiteX377" fmla="*/ 85121 w 3024845"/>
                <a:gd name="connsiteY377" fmla="*/ 136192 h 689379"/>
                <a:gd name="connsiteX378" fmla="*/ 85121 w 3024845"/>
                <a:gd name="connsiteY378" fmla="*/ 0 h 689379"/>
                <a:gd name="connsiteX379" fmla="*/ 86894 w 3024845"/>
                <a:gd name="connsiteY379" fmla="*/ 0 h 689379"/>
                <a:gd name="connsiteX380" fmla="*/ 99308 w 3024845"/>
                <a:gd name="connsiteY380" fmla="*/ 0 h 689379"/>
                <a:gd name="connsiteX0" fmla="*/ 99308 w 2961438"/>
                <a:gd name="connsiteY0" fmla="*/ 0 h 689379"/>
                <a:gd name="connsiteX1" fmla="*/ 220909 w 2961438"/>
                <a:gd name="connsiteY1" fmla="*/ 0 h 689379"/>
                <a:gd name="connsiteX2" fmla="*/ 223189 w 2961438"/>
                <a:gd name="connsiteY2" fmla="*/ 0 h 689379"/>
                <a:gd name="connsiteX3" fmla="*/ 239150 w 2961438"/>
                <a:gd name="connsiteY3" fmla="*/ 0 h 689379"/>
                <a:gd name="connsiteX4" fmla="*/ 239150 w 2961438"/>
                <a:gd name="connsiteY4" fmla="*/ 140515 h 689379"/>
                <a:gd name="connsiteX5" fmla="*/ 240670 w 2961438"/>
                <a:gd name="connsiteY5" fmla="*/ 140245 h 689379"/>
                <a:gd name="connsiteX6" fmla="*/ 251310 w 2961438"/>
                <a:gd name="connsiteY6" fmla="*/ 138354 h 689379"/>
                <a:gd name="connsiteX7" fmla="*/ 249283 w 2961438"/>
                <a:gd name="connsiteY7" fmla="*/ 226986 h 689379"/>
                <a:gd name="connsiteX8" fmla="*/ 250803 w 2961438"/>
                <a:gd name="connsiteY8" fmla="*/ 227257 h 689379"/>
                <a:gd name="connsiteX9" fmla="*/ 261443 w 2961438"/>
                <a:gd name="connsiteY9" fmla="*/ 229148 h 689379"/>
                <a:gd name="connsiteX10" fmla="*/ 261696 w 2961438"/>
                <a:gd name="connsiteY10" fmla="*/ 229959 h 689379"/>
                <a:gd name="connsiteX11" fmla="*/ 263470 w 2961438"/>
                <a:gd name="connsiteY11" fmla="*/ 235634 h 689379"/>
                <a:gd name="connsiteX12" fmla="*/ 264230 w 2961438"/>
                <a:gd name="connsiteY12" fmla="*/ 233202 h 689379"/>
                <a:gd name="connsiteX13" fmla="*/ 269550 w 2961438"/>
                <a:gd name="connsiteY13" fmla="*/ 216178 h 689379"/>
                <a:gd name="connsiteX14" fmla="*/ 271323 w 2961438"/>
                <a:gd name="connsiteY14" fmla="*/ 216178 h 689379"/>
                <a:gd name="connsiteX15" fmla="*/ 283737 w 2961438"/>
                <a:gd name="connsiteY15" fmla="*/ 216178 h 689379"/>
                <a:gd name="connsiteX16" fmla="*/ 283737 w 2961438"/>
                <a:gd name="connsiteY16" fmla="*/ 248604 h 689379"/>
                <a:gd name="connsiteX17" fmla="*/ 284750 w 2961438"/>
                <a:gd name="connsiteY17" fmla="*/ 249145 h 689379"/>
                <a:gd name="connsiteX18" fmla="*/ 291844 w 2961438"/>
                <a:gd name="connsiteY18" fmla="*/ 252928 h 689379"/>
                <a:gd name="connsiteX19" fmla="*/ 291844 w 2961438"/>
                <a:gd name="connsiteY19" fmla="*/ 254279 h 689379"/>
                <a:gd name="connsiteX20" fmla="*/ 291844 w 2961438"/>
                <a:gd name="connsiteY20" fmla="*/ 263737 h 689379"/>
                <a:gd name="connsiteX21" fmla="*/ 336431 w 2961438"/>
                <a:gd name="connsiteY21" fmla="*/ 263737 h 689379"/>
                <a:gd name="connsiteX22" fmla="*/ 336431 w 2961438"/>
                <a:gd name="connsiteY22" fmla="*/ 264818 h 689379"/>
                <a:gd name="connsiteX23" fmla="*/ 336431 w 2961438"/>
                <a:gd name="connsiteY23" fmla="*/ 272384 h 689379"/>
                <a:gd name="connsiteX24" fmla="*/ 338457 w 2961438"/>
                <a:gd name="connsiteY24" fmla="*/ 272384 h 689379"/>
                <a:gd name="connsiteX25" fmla="*/ 352644 w 2961438"/>
                <a:gd name="connsiteY25" fmla="*/ 272384 h 689379"/>
                <a:gd name="connsiteX26" fmla="*/ 352644 w 2961438"/>
                <a:gd name="connsiteY26" fmla="*/ 242119 h 689379"/>
                <a:gd name="connsiteX27" fmla="*/ 397231 w 2961438"/>
                <a:gd name="connsiteY27" fmla="*/ 242119 h 689379"/>
                <a:gd name="connsiteX28" fmla="*/ 397231 w 2961438"/>
                <a:gd name="connsiteY28" fmla="*/ 240768 h 689379"/>
                <a:gd name="connsiteX29" fmla="*/ 397231 w 2961438"/>
                <a:gd name="connsiteY29" fmla="*/ 231310 h 689379"/>
                <a:gd name="connsiteX30" fmla="*/ 398245 w 2961438"/>
                <a:gd name="connsiteY30" fmla="*/ 231310 h 689379"/>
                <a:gd name="connsiteX31" fmla="*/ 405338 w 2961438"/>
                <a:gd name="connsiteY31" fmla="*/ 231310 h 689379"/>
                <a:gd name="connsiteX32" fmla="*/ 405338 w 2961438"/>
                <a:gd name="connsiteY32" fmla="*/ 229419 h 689379"/>
                <a:gd name="connsiteX33" fmla="*/ 405338 w 2961438"/>
                <a:gd name="connsiteY33" fmla="*/ 216178 h 689379"/>
                <a:gd name="connsiteX34" fmla="*/ 406098 w 2961438"/>
                <a:gd name="connsiteY34" fmla="*/ 216178 h 689379"/>
                <a:gd name="connsiteX35" fmla="*/ 411418 w 2961438"/>
                <a:gd name="connsiteY35" fmla="*/ 216178 h 689379"/>
                <a:gd name="connsiteX36" fmla="*/ 411418 w 2961438"/>
                <a:gd name="connsiteY36" fmla="*/ 215097 h 689379"/>
                <a:gd name="connsiteX37" fmla="*/ 411418 w 2961438"/>
                <a:gd name="connsiteY37" fmla="*/ 207530 h 689379"/>
                <a:gd name="connsiteX38" fmla="*/ 413445 w 2961438"/>
                <a:gd name="connsiteY38" fmla="*/ 207530 h 689379"/>
                <a:gd name="connsiteX39" fmla="*/ 427632 w 2961438"/>
                <a:gd name="connsiteY39" fmla="*/ 207530 h 689379"/>
                <a:gd name="connsiteX40" fmla="*/ 427632 w 2961438"/>
                <a:gd name="connsiteY40" fmla="*/ 208611 h 689379"/>
                <a:gd name="connsiteX41" fmla="*/ 427632 w 2961438"/>
                <a:gd name="connsiteY41" fmla="*/ 216178 h 689379"/>
                <a:gd name="connsiteX42" fmla="*/ 449925 w 2961438"/>
                <a:gd name="connsiteY42" fmla="*/ 216178 h 689379"/>
                <a:gd name="connsiteX43" fmla="*/ 449925 w 2961438"/>
                <a:gd name="connsiteY43" fmla="*/ 214286 h 689379"/>
                <a:gd name="connsiteX44" fmla="*/ 449925 w 2961438"/>
                <a:gd name="connsiteY44" fmla="*/ 201045 h 689379"/>
                <a:gd name="connsiteX45" fmla="*/ 451699 w 2961438"/>
                <a:gd name="connsiteY45" fmla="*/ 201045 h 689379"/>
                <a:gd name="connsiteX46" fmla="*/ 464112 w 2961438"/>
                <a:gd name="connsiteY46" fmla="*/ 201045 h 689379"/>
                <a:gd name="connsiteX47" fmla="*/ 464112 w 2961438"/>
                <a:gd name="connsiteY47" fmla="*/ 224825 h 689379"/>
                <a:gd name="connsiteX48" fmla="*/ 465126 w 2961438"/>
                <a:gd name="connsiteY48" fmla="*/ 224825 h 689379"/>
                <a:gd name="connsiteX49" fmla="*/ 472219 w 2961438"/>
                <a:gd name="connsiteY49" fmla="*/ 224825 h 689379"/>
                <a:gd name="connsiteX50" fmla="*/ 472219 w 2961438"/>
                <a:gd name="connsiteY50" fmla="*/ 223744 h 689379"/>
                <a:gd name="connsiteX51" fmla="*/ 472219 w 2961438"/>
                <a:gd name="connsiteY51" fmla="*/ 216178 h 689379"/>
                <a:gd name="connsiteX52" fmla="*/ 473992 w 2961438"/>
                <a:gd name="connsiteY52" fmla="*/ 216178 h 689379"/>
                <a:gd name="connsiteX53" fmla="*/ 486406 w 2961438"/>
                <a:gd name="connsiteY53" fmla="*/ 216178 h 689379"/>
                <a:gd name="connsiteX54" fmla="*/ 486406 w 2961438"/>
                <a:gd name="connsiteY54" fmla="*/ 242119 h 689379"/>
                <a:gd name="connsiteX55" fmla="*/ 488433 w 2961438"/>
                <a:gd name="connsiteY55" fmla="*/ 242119 h 689379"/>
                <a:gd name="connsiteX56" fmla="*/ 502619 w 2961438"/>
                <a:gd name="connsiteY56" fmla="*/ 242119 h 689379"/>
                <a:gd name="connsiteX57" fmla="*/ 502619 w 2961438"/>
                <a:gd name="connsiteY57" fmla="*/ 243740 h 689379"/>
                <a:gd name="connsiteX58" fmla="*/ 502619 w 2961438"/>
                <a:gd name="connsiteY58" fmla="*/ 255090 h 689379"/>
                <a:gd name="connsiteX59" fmla="*/ 503379 w 2961438"/>
                <a:gd name="connsiteY59" fmla="*/ 255090 h 689379"/>
                <a:gd name="connsiteX60" fmla="*/ 508700 w 2961438"/>
                <a:gd name="connsiteY60" fmla="*/ 255090 h 689379"/>
                <a:gd name="connsiteX61" fmla="*/ 508700 w 2961438"/>
                <a:gd name="connsiteY61" fmla="*/ 254279 h 689379"/>
                <a:gd name="connsiteX62" fmla="*/ 508700 w 2961438"/>
                <a:gd name="connsiteY62" fmla="*/ 248604 h 689379"/>
                <a:gd name="connsiteX63" fmla="*/ 539100 w 2961438"/>
                <a:gd name="connsiteY63" fmla="*/ 248604 h 689379"/>
                <a:gd name="connsiteX64" fmla="*/ 539100 w 2961438"/>
                <a:gd name="connsiteY64" fmla="*/ 272384 h 689379"/>
                <a:gd name="connsiteX65" fmla="*/ 540113 w 2961438"/>
                <a:gd name="connsiteY65" fmla="*/ 272384 h 689379"/>
                <a:gd name="connsiteX66" fmla="*/ 547207 w 2961438"/>
                <a:gd name="connsiteY66" fmla="*/ 272384 h 689379"/>
                <a:gd name="connsiteX67" fmla="*/ 547207 w 2961438"/>
                <a:gd name="connsiteY67" fmla="*/ 273465 h 689379"/>
                <a:gd name="connsiteX68" fmla="*/ 547207 w 2961438"/>
                <a:gd name="connsiteY68" fmla="*/ 281031 h 689379"/>
                <a:gd name="connsiteX69" fmla="*/ 547967 w 2961438"/>
                <a:gd name="connsiteY69" fmla="*/ 281031 h 689379"/>
                <a:gd name="connsiteX70" fmla="*/ 553287 w 2961438"/>
                <a:gd name="connsiteY70" fmla="*/ 281031 h 689379"/>
                <a:gd name="connsiteX71" fmla="*/ 553287 w 2961438"/>
                <a:gd name="connsiteY71" fmla="*/ 278869 h 689379"/>
                <a:gd name="connsiteX72" fmla="*/ 553287 w 2961438"/>
                <a:gd name="connsiteY72" fmla="*/ 263737 h 689379"/>
                <a:gd name="connsiteX73" fmla="*/ 554300 w 2961438"/>
                <a:gd name="connsiteY73" fmla="*/ 263737 h 689379"/>
                <a:gd name="connsiteX74" fmla="*/ 561394 w 2961438"/>
                <a:gd name="connsiteY74" fmla="*/ 263737 h 689379"/>
                <a:gd name="connsiteX75" fmla="*/ 561394 w 2961438"/>
                <a:gd name="connsiteY75" fmla="*/ 264818 h 689379"/>
                <a:gd name="connsiteX76" fmla="*/ 561394 w 2961438"/>
                <a:gd name="connsiteY76" fmla="*/ 272384 h 689379"/>
                <a:gd name="connsiteX77" fmla="*/ 566714 w 2961438"/>
                <a:gd name="connsiteY77" fmla="*/ 270391 h 689379"/>
                <a:gd name="connsiteX78" fmla="*/ 567474 w 2961438"/>
                <a:gd name="connsiteY78" fmla="*/ 269411 h 689379"/>
                <a:gd name="connsiteX79" fmla="*/ 567474 w 2961438"/>
                <a:gd name="connsiteY79" fmla="*/ 263737 h 689379"/>
                <a:gd name="connsiteX80" fmla="*/ 605981 w 2961438"/>
                <a:gd name="connsiteY80" fmla="*/ 263737 h 689379"/>
                <a:gd name="connsiteX81" fmla="*/ 605981 w 2961438"/>
                <a:gd name="connsiteY81" fmla="*/ 287516 h 689379"/>
                <a:gd name="connsiteX82" fmla="*/ 608007 w 2961438"/>
                <a:gd name="connsiteY82" fmla="*/ 287516 h 689379"/>
                <a:gd name="connsiteX83" fmla="*/ 622194 w 2961438"/>
                <a:gd name="connsiteY83" fmla="*/ 287516 h 689379"/>
                <a:gd name="connsiteX84" fmla="*/ 622194 w 2961438"/>
                <a:gd name="connsiteY84" fmla="*/ 288597 h 689379"/>
                <a:gd name="connsiteX85" fmla="*/ 622194 w 2961438"/>
                <a:gd name="connsiteY85" fmla="*/ 296163 h 689379"/>
                <a:gd name="connsiteX86" fmla="*/ 623968 w 2961438"/>
                <a:gd name="connsiteY86" fmla="*/ 296163 h 689379"/>
                <a:gd name="connsiteX87" fmla="*/ 636381 w 2961438"/>
                <a:gd name="connsiteY87" fmla="*/ 296163 h 689379"/>
                <a:gd name="connsiteX88" fmla="*/ 636381 w 2961438"/>
                <a:gd name="connsiteY88" fmla="*/ 272384 h 689379"/>
                <a:gd name="connsiteX89" fmla="*/ 637394 w 2961438"/>
                <a:gd name="connsiteY89" fmla="*/ 272384 h 689379"/>
                <a:gd name="connsiteX90" fmla="*/ 644488 w 2961438"/>
                <a:gd name="connsiteY90" fmla="*/ 272384 h 689379"/>
                <a:gd name="connsiteX91" fmla="*/ 644488 w 2961438"/>
                <a:gd name="connsiteY91" fmla="*/ 239957 h 689379"/>
                <a:gd name="connsiteX92" fmla="*/ 645501 w 2961438"/>
                <a:gd name="connsiteY92" fmla="*/ 239957 h 689379"/>
                <a:gd name="connsiteX93" fmla="*/ 652595 w 2961438"/>
                <a:gd name="connsiteY93" fmla="*/ 239957 h 689379"/>
                <a:gd name="connsiteX94" fmla="*/ 652595 w 2961438"/>
                <a:gd name="connsiteY94" fmla="*/ 238066 h 689379"/>
                <a:gd name="connsiteX95" fmla="*/ 652595 w 2961438"/>
                <a:gd name="connsiteY95" fmla="*/ 224825 h 689379"/>
                <a:gd name="connsiteX96" fmla="*/ 651328 w 2961438"/>
                <a:gd name="connsiteY96" fmla="*/ 223203 h 689379"/>
                <a:gd name="connsiteX97" fmla="*/ 656648 w 2961438"/>
                <a:gd name="connsiteY97" fmla="*/ 211854 h 689379"/>
                <a:gd name="connsiteX98" fmla="*/ 664755 w 2961438"/>
                <a:gd name="connsiteY98" fmla="*/ 239957 h 689379"/>
                <a:gd name="connsiteX99" fmla="*/ 665515 w 2961438"/>
                <a:gd name="connsiteY99" fmla="*/ 239957 h 689379"/>
                <a:gd name="connsiteX100" fmla="*/ 670835 w 2961438"/>
                <a:gd name="connsiteY100" fmla="*/ 239957 h 689379"/>
                <a:gd name="connsiteX101" fmla="*/ 670835 w 2961438"/>
                <a:gd name="connsiteY101" fmla="*/ 134030 h 689379"/>
                <a:gd name="connsiteX102" fmla="*/ 672355 w 2961438"/>
                <a:gd name="connsiteY102" fmla="*/ 134030 h 689379"/>
                <a:gd name="connsiteX103" fmla="*/ 682995 w 2961438"/>
                <a:gd name="connsiteY103" fmla="*/ 134030 h 689379"/>
                <a:gd name="connsiteX104" fmla="*/ 682995 w 2961438"/>
                <a:gd name="connsiteY104" fmla="*/ 86471 h 689379"/>
                <a:gd name="connsiteX105" fmla="*/ 709342 w 2961438"/>
                <a:gd name="connsiteY105" fmla="*/ 86471 h 689379"/>
                <a:gd name="connsiteX106" fmla="*/ 709342 w 2961438"/>
                <a:gd name="connsiteY106" fmla="*/ 64853 h 689379"/>
                <a:gd name="connsiteX107" fmla="*/ 743796 w 2961438"/>
                <a:gd name="connsiteY107" fmla="*/ 64853 h 689379"/>
                <a:gd name="connsiteX108" fmla="*/ 743796 w 2961438"/>
                <a:gd name="connsiteY108" fmla="*/ 67285 h 689379"/>
                <a:gd name="connsiteX109" fmla="*/ 743796 w 2961438"/>
                <a:gd name="connsiteY109" fmla="*/ 84309 h 689379"/>
                <a:gd name="connsiteX110" fmla="*/ 746076 w 2961438"/>
                <a:gd name="connsiteY110" fmla="*/ 84309 h 689379"/>
                <a:gd name="connsiteX111" fmla="*/ 762036 w 2961438"/>
                <a:gd name="connsiteY111" fmla="*/ 84309 h 689379"/>
                <a:gd name="connsiteX112" fmla="*/ 762036 w 2961438"/>
                <a:gd name="connsiteY112" fmla="*/ 131868 h 689379"/>
                <a:gd name="connsiteX113" fmla="*/ 763049 w 2961438"/>
                <a:gd name="connsiteY113" fmla="*/ 131868 h 689379"/>
                <a:gd name="connsiteX114" fmla="*/ 770143 w 2961438"/>
                <a:gd name="connsiteY114" fmla="*/ 131868 h 689379"/>
                <a:gd name="connsiteX115" fmla="*/ 784330 w 2961438"/>
                <a:gd name="connsiteY115" fmla="*/ 136192 h 689379"/>
                <a:gd name="connsiteX116" fmla="*/ 784330 w 2961438"/>
                <a:gd name="connsiteY116" fmla="*/ 175104 h 689379"/>
                <a:gd name="connsiteX117" fmla="*/ 785343 w 2961438"/>
                <a:gd name="connsiteY117" fmla="*/ 175104 h 689379"/>
                <a:gd name="connsiteX118" fmla="*/ 792436 w 2961438"/>
                <a:gd name="connsiteY118" fmla="*/ 175104 h 689379"/>
                <a:gd name="connsiteX119" fmla="*/ 792436 w 2961438"/>
                <a:gd name="connsiteY119" fmla="*/ 176725 h 689379"/>
                <a:gd name="connsiteX120" fmla="*/ 792436 w 2961438"/>
                <a:gd name="connsiteY120" fmla="*/ 188074 h 689379"/>
                <a:gd name="connsiteX121" fmla="*/ 794463 w 2961438"/>
                <a:gd name="connsiteY121" fmla="*/ 188074 h 689379"/>
                <a:gd name="connsiteX122" fmla="*/ 808650 w 2961438"/>
                <a:gd name="connsiteY122" fmla="*/ 188074 h 689379"/>
                <a:gd name="connsiteX123" fmla="*/ 814730 w 2961438"/>
                <a:gd name="connsiteY123" fmla="*/ 194560 h 689379"/>
                <a:gd name="connsiteX124" fmla="*/ 814730 w 2961438"/>
                <a:gd name="connsiteY124" fmla="*/ 216178 h 689379"/>
                <a:gd name="connsiteX125" fmla="*/ 817010 w 2961438"/>
                <a:gd name="connsiteY125" fmla="*/ 216178 h 689379"/>
                <a:gd name="connsiteX126" fmla="*/ 832970 w 2961438"/>
                <a:gd name="connsiteY126" fmla="*/ 216178 h 689379"/>
                <a:gd name="connsiteX127" fmla="*/ 832970 w 2961438"/>
                <a:gd name="connsiteY127" fmla="*/ 217258 h 689379"/>
                <a:gd name="connsiteX128" fmla="*/ 832970 w 2961438"/>
                <a:gd name="connsiteY128" fmla="*/ 224825 h 689379"/>
                <a:gd name="connsiteX129" fmla="*/ 834237 w 2961438"/>
                <a:gd name="connsiteY129" fmla="*/ 224825 h 689379"/>
                <a:gd name="connsiteX130" fmla="*/ 843104 w 2961438"/>
                <a:gd name="connsiteY130" fmla="*/ 224825 h 689379"/>
                <a:gd name="connsiteX131" fmla="*/ 843104 w 2961438"/>
                <a:gd name="connsiteY131" fmla="*/ 226986 h 689379"/>
                <a:gd name="connsiteX132" fmla="*/ 843104 w 2961438"/>
                <a:gd name="connsiteY132" fmla="*/ 242119 h 689379"/>
                <a:gd name="connsiteX133" fmla="*/ 847157 w 2961438"/>
                <a:gd name="connsiteY133" fmla="*/ 240227 h 689379"/>
                <a:gd name="connsiteX134" fmla="*/ 847157 w 2961438"/>
                <a:gd name="connsiteY134" fmla="*/ 226986 h 689379"/>
                <a:gd name="connsiteX135" fmla="*/ 848170 w 2961438"/>
                <a:gd name="connsiteY135" fmla="*/ 226986 h 689379"/>
                <a:gd name="connsiteX136" fmla="*/ 855264 w 2961438"/>
                <a:gd name="connsiteY136" fmla="*/ 226986 h 689379"/>
                <a:gd name="connsiteX137" fmla="*/ 855264 w 2961438"/>
                <a:gd name="connsiteY137" fmla="*/ 228608 h 689379"/>
                <a:gd name="connsiteX138" fmla="*/ 855264 w 2961438"/>
                <a:gd name="connsiteY138" fmla="*/ 239957 h 689379"/>
                <a:gd name="connsiteX139" fmla="*/ 856024 w 2961438"/>
                <a:gd name="connsiteY139" fmla="*/ 239957 h 689379"/>
                <a:gd name="connsiteX140" fmla="*/ 861344 w 2961438"/>
                <a:gd name="connsiteY140" fmla="*/ 239957 h 689379"/>
                <a:gd name="connsiteX141" fmla="*/ 909984 w 2961438"/>
                <a:gd name="connsiteY141" fmla="*/ 235634 h 689379"/>
                <a:gd name="connsiteX142" fmla="*/ 909984 w 2961438"/>
                <a:gd name="connsiteY142" fmla="*/ 236985 h 689379"/>
                <a:gd name="connsiteX143" fmla="*/ 909984 w 2961438"/>
                <a:gd name="connsiteY143" fmla="*/ 246442 h 689379"/>
                <a:gd name="connsiteX144" fmla="*/ 910744 w 2961438"/>
                <a:gd name="connsiteY144" fmla="*/ 246442 h 689379"/>
                <a:gd name="connsiteX145" fmla="*/ 916065 w 2961438"/>
                <a:gd name="connsiteY145" fmla="*/ 246442 h 689379"/>
                <a:gd name="connsiteX146" fmla="*/ 916065 w 2961438"/>
                <a:gd name="connsiteY146" fmla="*/ 248604 h 689379"/>
                <a:gd name="connsiteX147" fmla="*/ 916065 w 2961438"/>
                <a:gd name="connsiteY147" fmla="*/ 263737 h 689379"/>
                <a:gd name="connsiteX148" fmla="*/ 918091 w 2961438"/>
                <a:gd name="connsiteY148" fmla="*/ 262386 h 689379"/>
                <a:gd name="connsiteX149" fmla="*/ 932278 w 2961438"/>
                <a:gd name="connsiteY149" fmla="*/ 252928 h 689379"/>
                <a:gd name="connsiteX150" fmla="*/ 938358 w 2961438"/>
                <a:gd name="connsiteY150" fmla="*/ 211854 h 689379"/>
                <a:gd name="connsiteX151" fmla="*/ 939118 w 2961438"/>
                <a:gd name="connsiteY151" fmla="*/ 211584 h 689379"/>
                <a:gd name="connsiteX152" fmla="*/ 944438 w 2961438"/>
                <a:gd name="connsiteY152" fmla="*/ 209692 h 689379"/>
                <a:gd name="connsiteX153" fmla="*/ 946465 w 2961438"/>
                <a:gd name="connsiteY153" fmla="*/ 140515 h 689379"/>
                <a:gd name="connsiteX154" fmla="*/ 948492 w 2961438"/>
                <a:gd name="connsiteY154" fmla="*/ 209692 h 689379"/>
                <a:gd name="connsiteX155" fmla="*/ 949252 w 2961438"/>
                <a:gd name="connsiteY155" fmla="*/ 209962 h 689379"/>
                <a:gd name="connsiteX156" fmla="*/ 954572 w 2961438"/>
                <a:gd name="connsiteY156" fmla="*/ 211854 h 689379"/>
                <a:gd name="connsiteX157" fmla="*/ 954572 w 2961438"/>
                <a:gd name="connsiteY157" fmla="*/ 125383 h 689379"/>
                <a:gd name="connsiteX158" fmla="*/ 958625 w 2961438"/>
                <a:gd name="connsiteY158" fmla="*/ 92956 h 689379"/>
                <a:gd name="connsiteX159" fmla="*/ 997132 w 2961438"/>
                <a:gd name="connsiteY159" fmla="*/ 92956 h 689379"/>
                <a:gd name="connsiteX160" fmla="*/ 997132 w 2961438"/>
                <a:gd name="connsiteY160" fmla="*/ 125383 h 689379"/>
                <a:gd name="connsiteX161" fmla="*/ 997892 w 2961438"/>
                <a:gd name="connsiteY161" fmla="*/ 125383 h 689379"/>
                <a:gd name="connsiteX162" fmla="*/ 1003212 w 2961438"/>
                <a:gd name="connsiteY162" fmla="*/ 125383 h 689379"/>
                <a:gd name="connsiteX163" fmla="*/ 1003212 w 2961438"/>
                <a:gd name="connsiteY163" fmla="*/ 43235 h 689379"/>
                <a:gd name="connsiteX164" fmla="*/ 1004986 w 2961438"/>
                <a:gd name="connsiteY164" fmla="*/ 43235 h 689379"/>
                <a:gd name="connsiteX165" fmla="*/ 1017399 w 2961438"/>
                <a:gd name="connsiteY165" fmla="*/ 43235 h 689379"/>
                <a:gd name="connsiteX166" fmla="*/ 1017399 w 2961438"/>
                <a:gd name="connsiteY166" fmla="*/ 41344 h 689379"/>
                <a:gd name="connsiteX167" fmla="*/ 1017399 w 2961438"/>
                <a:gd name="connsiteY167" fmla="*/ 28103 h 689379"/>
                <a:gd name="connsiteX168" fmla="*/ 1039693 w 2961438"/>
                <a:gd name="connsiteY168" fmla="*/ 28103 h 689379"/>
                <a:gd name="connsiteX169" fmla="*/ 1039693 w 2961438"/>
                <a:gd name="connsiteY169" fmla="*/ 27022 h 689379"/>
                <a:gd name="connsiteX170" fmla="*/ 1039693 w 2961438"/>
                <a:gd name="connsiteY170" fmla="*/ 19456 h 689379"/>
                <a:gd name="connsiteX171" fmla="*/ 1041466 w 2961438"/>
                <a:gd name="connsiteY171" fmla="*/ 19456 h 689379"/>
                <a:gd name="connsiteX172" fmla="*/ 1053880 w 2961438"/>
                <a:gd name="connsiteY172" fmla="*/ 19456 h 689379"/>
                <a:gd name="connsiteX173" fmla="*/ 1053880 w 2961438"/>
                <a:gd name="connsiteY173" fmla="*/ 20537 h 689379"/>
                <a:gd name="connsiteX174" fmla="*/ 1053880 w 2961438"/>
                <a:gd name="connsiteY174" fmla="*/ 28103 h 689379"/>
                <a:gd name="connsiteX175" fmla="*/ 1054640 w 2961438"/>
                <a:gd name="connsiteY175" fmla="*/ 28103 h 689379"/>
                <a:gd name="connsiteX176" fmla="*/ 1059960 w 2961438"/>
                <a:gd name="connsiteY176" fmla="*/ 28103 h 689379"/>
                <a:gd name="connsiteX177" fmla="*/ 1070093 w 2961438"/>
                <a:gd name="connsiteY177" fmla="*/ 23779 h 689379"/>
                <a:gd name="connsiteX178" fmla="*/ 1074146 w 2961438"/>
                <a:gd name="connsiteY178" fmla="*/ 27022 h 689379"/>
                <a:gd name="connsiteX179" fmla="*/ 1074146 w 2961438"/>
                <a:gd name="connsiteY179" fmla="*/ 19456 h 689379"/>
                <a:gd name="connsiteX180" fmla="*/ 1076426 w 2961438"/>
                <a:gd name="connsiteY180" fmla="*/ 19456 h 689379"/>
                <a:gd name="connsiteX181" fmla="*/ 1092387 w 2961438"/>
                <a:gd name="connsiteY181" fmla="*/ 19456 h 689379"/>
                <a:gd name="connsiteX182" fmla="*/ 1092387 w 2961438"/>
                <a:gd name="connsiteY182" fmla="*/ 20537 h 689379"/>
                <a:gd name="connsiteX183" fmla="*/ 1092387 w 2961438"/>
                <a:gd name="connsiteY183" fmla="*/ 28103 h 689379"/>
                <a:gd name="connsiteX184" fmla="*/ 1122787 w 2961438"/>
                <a:gd name="connsiteY184" fmla="*/ 28103 h 689379"/>
                <a:gd name="connsiteX185" fmla="*/ 1122787 w 2961438"/>
                <a:gd name="connsiteY185" fmla="*/ 29724 h 689379"/>
                <a:gd name="connsiteX186" fmla="*/ 1122787 w 2961438"/>
                <a:gd name="connsiteY186" fmla="*/ 41074 h 689379"/>
                <a:gd name="connsiteX187" fmla="*/ 1149134 w 2961438"/>
                <a:gd name="connsiteY187" fmla="*/ 41074 h 689379"/>
                <a:gd name="connsiteX188" fmla="*/ 1149134 w 2961438"/>
                <a:gd name="connsiteY188" fmla="*/ 71338 h 689379"/>
                <a:gd name="connsiteX189" fmla="*/ 1149894 w 2961438"/>
                <a:gd name="connsiteY189" fmla="*/ 71338 h 689379"/>
                <a:gd name="connsiteX190" fmla="*/ 1155214 w 2961438"/>
                <a:gd name="connsiteY190" fmla="*/ 71338 h 689379"/>
                <a:gd name="connsiteX191" fmla="*/ 1155214 w 2961438"/>
                <a:gd name="connsiteY191" fmla="*/ 72419 h 689379"/>
                <a:gd name="connsiteX192" fmla="*/ 1155214 w 2961438"/>
                <a:gd name="connsiteY192" fmla="*/ 79986 h 689379"/>
                <a:gd name="connsiteX193" fmla="*/ 1159268 w 2961438"/>
                <a:gd name="connsiteY193" fmla="*/ 110250 h 689379"/>
                <a:gd name="connsiteX194" fmla="*/ 1160028 w 2961438"/>
                <a:gd name="connsiteY194" fmla="*/ 110250 h 689379"/>
                <a:gd name="connsiteX195" fmla="*/ 1165348 w 2961438"/>
                <a:gd name="connsiteY195" fmla="*/ 110250 h 689379"/>
                <a:gd name="connsiteX196" fmla="*/ 1165348 w 2961438"/>
                <a:gd name="connsiteY196" fmla="*/ 111061 h 689379"/>
                <a:gd name="connsiteX197" fmla="*/ 1165348 w 2961438"/>
                <a:gd name="connsiteY197" fmla="*/ 116736 h 689379"/>
                <a:gd name="connsiteX198" fmla="*/ 1166361 w 2961438"/>
                <a:gd name="connsiteY198" fmla="*/ 116736 h 689379"/>
                <a:gd name="connsiteX199" fmla="*/ 1173454 w 2961438"/>
                <a:gd name="connsiteY199" fmla="*/ 116736 h 689379"/>
                <a:gd name="connsiteX200" fmla="*/ 1173454 w 2961438"/>
                <a:gd name="connsiteY200" fmla="*/ 147001 h 689379"/>
                <a:gd name="connsiteX201" fmla="*/ 1175481 w 2961438"/>
                <a:gd name="connsiteY201" fmla="*/ 147001 h 689379"/>
                <a:gd name="connsiteX202" fmla="*/ 1189668 w 2961438"/>
                <a:gd name="connsiteY202" fmla="*/ 147001 h 689379"/>
                <a:gd name="connsiteX203" fmla="*/ 1189668 w 2961438"/>
                <a:gd name="connsiteY203" fmla="*/ 170780 h 689379"/>
                <a:gd name="connsiteX204" fmla="*/ 1191695 w 2961438"/>
                <a:gd name="connsiteY204" fmla="*/ 172401 h 689379"/>
                <a:gd name="connsiteX205" fmla="*/ 1191695 w 2961438"/>
                <a:gd name="connsiteY205" fmla="*/ 183751 h 689379"/>
                <a:gd name="connsiteX206" fmla="*/ 1192455 w 2961438"/>
                <a:gd name="connsiteY206" fmla="*/ 183751 h 689379"/>
                <a:gd name="connsiteX207" fmla="*/ 1197775 w 2961438"/>
                <a:gd name="connsiteY207" fmla="*/ 183751 h 689379"/>
                <a:gd name="connsiteX208" fmla="*/ 1197775 w 2961438"/>
                <a:gd name="connsiteY208" fmla="*/ 207530 h 689379"/>
                <a:gd name="connsiteX209" fmla="*/ 1199041 w 2961438"/>
                <a:gd name="connsiteY209" fmla="*/ 207530 h 689379"/>
                <a:gd name="connsiteX210" fmla="*/ 1207908 w 2961438"/>
                <a:gd name="connsiteY210" fmla="*/ 207530 h 689379"/>
                <a:gd name="connsiteX211" fmla="*/ 1209935 w 2961438"/>
                <a:gd name="connsiteY211" fmla="*/ 211584 h 689379"/>
                <a:gd name="connsiteX212" fmla="*/ 1209935 w 2961438"/>
                <a:gd name="connsiteY212" fmla="*/ 224825 h 689379"/>
                <a:gd name="connsiteX213" fmla="*/ 1211455 w 2961438"/>
                <a:gd name="connsiteY213" fmla="*/ 222933 h 689379"/>
                <a:gd name="connsiteX214" fmla="*/ 1222095 w 2961438"/>
                <a:gd name="connsiteY214" fmla="*/ 209692 h 689379"/>
                <a:gd name="connsiteX215" fmla="*/ 1250469 w 2961438"/>
                <a:gd name="connsiteY215" fmla="*/ 209692 h 689379"/>
                <a:gd name="connsiteX216" fmla="*/ 1250469 w 2961438"/>
                <a:gd name="connsiteY216" fmla="*/ 296163 h 689379"/>
                <a:gd name="connsiteX217" fmla="*/ 1251229 w 2961438"/>
                <a:gd name="connsiteY217" fmla="*/ 296163 h 689379"/>
                <a:gd name="connsiteX218" fmla="*/ 1256549 w 2961438"/>
                <a:gd name="connsiteY218" fmla="*/ 296163 h 689379"/>
                <a:gd name="connsiteX219" fmla="*/ 1257309 w 2961438"/>
                <a:gd name="connsiteY219" fmla="*/ 294812 h 689379"/>
                <a:gd name="connsiteX220" fmla="*/ 1262629 w 2961438"/>
                <a:gd name="connsiteY220" fmla="*/ 285354 h 689379"/>
                <a:gd name="connsiteX221" fmla="*/ 1262629 w 2961438"/>
                <a:gd name="connsiteY221" fmla="*/ 287246 h 689379"/>
                <a:gd name="connsiteX222" fmla="*/ 1262629 w 2961438"/>
                <a:gd name="connsiteY222" fmla="*/ 300487 h 689379"/>
                <a:gd name="connsiteX223" fmla="*/ 1266682 w 2961438"/>
                <a:gd name="connsiteY223" fmla="*/ 255090 h 689379"/>
                <a:gd name="connsiteX224" fmla="*/ 1267442 w 2961438"/>
                <a:gd name="connsiteY224" fmla="*/ 255090 h 689379"/>
                <a:gd name="connsiteX225" fmla="*/ 1272762 w 2961438"/>
                <a:gd name="connsiteY225" fmla="*/ 255090 h 689379"/>
                <a:gd name="connsiteX226" fmla="*/ 1272762 w 2961438"/>
                <a:gd name="connsiteY226" fmla="*/ 190236 h 689379"/>
                <a:gd name="connsiteX227" fmla="*/ 1273776 w 2961438"/>
                <a:gd name="connsiteY227" fmla="*/ 190236 h 689379"/>
                <a:gd name="connsiteX228" fmla="*/ 1280869 w 2961438"/>
                <a:gd name="connsiteY228" fmla="*/ 190236 h 689379"/>
                <a:gd name="connsiteX229" fmla="*/ 1293029 w 2961438"/>
                <a:gd name="connsiteY229" fmla="*/ 147001 h 689379"/>
                <a:gd name="connsiteX230" fmla="*/ 1294296 w 2961438"/>
                <a:gd name="connsiteY230" fmla="*/ 147001 h 689379"/>
                <a:gd name="connsiteX231" fmla="*/ 1303163 w 2961438"/>
                <a:gd name="connsiteY231" fmla="*/ 147001 h 689379"/>
                <a:gd name="connsiteX232" fmla="*/ 1313296 w 2961438"/>
                <a:gd name="connsiteY232" fmla="*/ 190236 h 689379"/>
                <a:gd name="connsiteX233" fmla="*/ 1314309 w 2961438"/>
                <a:gd name="connsiteY233" fmla="*/ 190236 h 689379"/>
                <a:gd name="connsiteX234" fmla="*/ 1321403 w 2961438"/>
                <a:gd name="connsiteY234" fmla="*/ 190236 h 689379"/>
                <a:gd name="connsiteX235" fmla="*/ 1321403 w 2961438"/>
                <a:gd name="connsiteY235" fmla="*/ 229148 h 689379"/>
                <a:gd name="connsiteX236" fmla="*/ 1323176 w 2961438"/>
                <a:gd name="connsiteY236" fmla="*/ 229148 h 689379"/>
                <a:gd name="connsiteX237" fmla="*/ 1335590 w 2961438"/>
                <a:gd name="connsiteY237" fmla="*/ 229148 h 689379"/>
                <a:gd name="connsiteX238" fmla="*/ 1335590 w 2961438"/>
                <a:gd name="connsiteY238" fmla="*/ 231310 h 689379"/>
                <a:gd name="connsiteX239" fmla="*/ 1335590 w 2961438"/>
                <a:gd name="connsiteY239" fmla="*/ 246442 h 689379"/>
                <a:gd name="connsiteX240" fmla="*/ 1339643 w 2961438"/>
                <a:gd name="connsiteY240" fmla="*/ 244281 h 689379"/>
                <a:gd name="connsiteX241" fmla="*/ 1339643 w 2961438"/>
                <a:gd name="connsiteY241" fmla="*/ 229148 h 689379"/>
                <a:gd name="connsiteX242" fmla="*/ 1341163 w 2961438"/>
                <a:gd name="connsiteY242" fmla="*/ 229148 h 689379"/>
                <a:gd name="connsiteX243" fmla="*/ 1351803 w 2961438"/>
                <a:gd name="connsiteY243" fmla="*/ 229148 h 689379"/>
                <a:gd name="connsiteX244" fmla="*/ 1351803 w 2961438"/>
                <a:gd name="connsiteY244" fmla="*/ 230769 h 689379"/>
                <a:gd name="connsiteX245" fmla="*/ 1351803 w 2961438"/>
                <a:gd name="connsiteY245" fmla="*/ 242119 h 689379"/>
                <a:gd name="connsiteX246" fmla="*/ 1382204 w 2961438"/>
                <a:gd name="connsiteY246" fmla="*/ 242119 h 689379"/>
                <a:gd name="connsiteX247" fmla="*/ 1382204 w 2961438"/>
                <a:gd name="connsiteY247" fmla="*/ 205369 h 689379"/>
                <a:gd name="connsiteX248" fmla="*/ 1383470 w 2961438"/>
                <a:gd name="connsiteY248" fmla="*/ 205369 h 689379"/>
                <a:gd name="connsiteX249" fmla="*/ 1392337 w 2961438"/>
                <a:gd name="connsiteY249" fmla="*/ 205369 h 689379"/>
                <a:gd name="connsiteX250" fmla="*/ 1392337 w 2961438"/>
                <a:gd name="connsiteY250" fmla="*/ 226986 h 689379"/>
                <a:gd name="connsiteX251" fmla="*/ 1394364 w 2961438"/>
                <a:gd name="connsiteY251" fmla="*/ 194560 h 689379"/>
                <a:gd name="connsiteX252" fmla="*/ 1416657 w 2961438"/>
                <a:gd name="connsiteY252" fmla="*/ 194560 h 689379"/>
                <a:gd name="connsiteX253" fmla="*/ 1416657 w 2961438"/>
                <a:gd name="connsiteY253" fmla="*/ 192938 h 689379"/>
                <a:gd name="connsiteX254" fmla="*/ 1416657 w 2961438"/>
                <a:gd name="connsiteY254" fmla="*/ 181589 h 689379"/>
                <a:gd name="connsiteX255" fmla="*/ 1417417 w 2961438"/>
                <a:gd name="connsiteY255" fmla="*/ 181589 h 689379"/>
                <a:gd name="connsiteX256" fmla="*/ 1422737 w 2961438"/>
                <a:gd name="connsiteY256" fmla="*/ 181589 h 689379"/>
                <a:gd name="connsiteX257" fmla="*/ 1422737 w 2961438"/>
                <a:gd name="connsiteY257" fmla="*/ 179698 h 689379"/>
                <a:gd name="connsiteX258" fmla="*/ 1422737 w 2961438"/>
                <a:gd name="connsiteY258" fmla="*/ 166457 h 689379"/>
                <a:gd name="connsiteX259" fmla="*/ 1426791 w 2961438"/>
                <a:gd name="connsiteY259" fmla="*/ 172942 h 689379"/>
                <a:gd name="connsiteX260" fmla="*/ 1429071 w 2961438"/>
                <a:gd name="connsiteY260" fmla="*/ 172942 h 689379"/>
                <a:gd name="connsiteX261" fmla="*/ 1445031 w 2961438"/>
                <a:gd name="connsiteY261" fmla="*/ 172942 h 689379"/>
                <a:gd name="connsiteX262" fmla="*/ 1445031 w 2961438"/>
                <a:gd name="connsiteY262" fmla="*/ 172131 h 689379"/>
                <a:gd name="connsiteX263" fmla="*/ 1445031 w 2961438"/>
                <a:gd name="connsiteY263" fmla="*/ 166457 h 689379"/>
                <a:gd name="connsiteX264" fmla="*/ 1445791 w 2961438"/>
                <a:gd name="connsiteY264" fmla="*/ 166457 h 689379"/>
                <a:gd name="connsiteX265" fmla="*/ 1451111 w 2961438"/>
                <a:gd name="connsiteY265" fmla="*/ 166457 h 689379"/>
                <a:gd name="connsiteX266" fmla="*/ 1451111 w 2961438"/>
                <a:gd name="connsiteY266" fmla="*/ 167808 h 689379"/>
                <a:gd name="connsiteX267" fmla="*/ 1451111 w 2961438"/>
                <a:gd name="connsiteY267" fmla="*/ 177266 h 689379"/>
                <a:gd name="connsiteX268" fmla="*/ 1489618 w 2961438"/>
                <a:gd name="connsiteY268" fmla="*/ 177266 h 689379"/>
                <a:gd name="connsiteX269" fmla="*/ 1489618 w 2961438"/>
                <a:gd name="connsiteY269" fmla="*/ 315619 h 689379"/>
                <a:gd name="connsiteX270" fmla="*/ 1491138 w 2961438"/>
                <a:gd name="connsiteY270" fmla="*/ 315619 h 689379"/>
                <a:gd name="connsiteX271" fmla="*/ 1501778 w 2961438"/>
                <a:gd name="connsiteY271" fmla="*/ 315619 h 689379"/>
                <a:gd name="connsiteX272" fmla="*/ 1501778 w 2961438"/>
                <a:gd name="connsiteY272" fmla="*/ 302649 h 689379"/>
                <a:gd name="connsiteX273" fmla="*/ 1505832 w 2961438"/>
                <a:gd name="connsiteY273" fmla="*/ 302649 h 689379"/>
                <a:gd name="connsiteX274" fmla="*/ 1505832 w 2961438"/>
                <a:gd name="connsiteY274" fmla="*/ 315619 h 689379"/>
                <a:gd name="connsiteX275" fmla="*/ 1536232 w 2961438"/>
                <a:gd name="connsiteY275" fmla="*/ 315619 h 689379"/>
                <a:gd name="connsiteX276" fmla="*/ 1536232 w 2961438"/>
                <a:gd name="connsiteY276" fmla="*/ 285354 h 689379"/>
                <a:gd name="connsiteX277" fmla="*/ 1548392 w 2961438"/>
                <a:gd name="connsiteY277" fmla="*/ 285354 h 689379"/>
                <a:gd name="connsiteX278" fmla="*/ 1560552 w 2961438"/>
                <a:gd name="connsiteY278" fmla="*/ 283193 h 689379"/>
                <a:gd name="connsiteX279" fmla="*/ 1564606 w 2961438"/>
                <a:gd name="connsiteY279" fmla="*/ 285354 h 689379"/>
                <a:gd name="connsiteX280" fmla="*/ 1574739 w 2961438"/>
                <a:gd name="connsiteY280" fmla="*/ 285354 h 689379"/>
                <a:gd name="connsiteX281" fmla="*/ 1574739 w 2961438"/>
                <a:gd name="connsiteY281" fmla="*/ 315619 h 689379"/>
                <a:gd name="connsiteX282" fmla="*/ 1582846 w 2961438"/>
                <a:gd name="connsiteY282" fmla="*/ 315619 h 689379"/>
                <a:gd name="connsiteX283" fmla="*/ 1582846 w 2961438"/>
                <a:gd name="connsiteY283" fmla="*/ 332914 h 689379"/>
                <a:gd name="connsiteX284" fmla="*/ 1592182 w 2961438"/>
                <a:gd name="connsiteY284" fmla="*/ 333819 h 689379"/>
                <a:gd name="connsiteX285" fmla="*/ 1605140 w 2961438"/>
                <a:gd name="connsiteY285" fmla="*/ 333819 h 689379"/>
                <a:gd name="connsiteX286" fmla="*/ 1605140 w 2961438"/>
                <a:gd name="connsiteY286" fmla="*/ 317781 h 689379"/>
                <a:gd name="connsiteX287" fmla="*/ 1673096 w 2961438"/>
                <a:gd name="connsiteY287" fmla="*/ 317781 h 689379"/>
                <a:gd name="connsiteX288" fmla="*/ 1673096 w 2961438"/>
                <a:gd name="connsiteY288" fmla="*/ 232528 h 689379"/>
                <a:gd name="connsiteX289" fmla="*/ 1745104 w 2961438"/>
                <a:gd name="connsiteY289" fmla="*/ 232528 h 689379"/>
                <a:gd name="connsiteX290" fmla="*/ 1745104 w 2961438"/>
                <a:gd name="connsiteY290" fmla="*/ 311296 h 689379"/>
                <a:gd name="connsiteX291" fmla="*/ 1747008 w 2961438"/>
                <a:gd name="connsiteY291" fmla="*/ 311296 h 689379"/>
                <a:gd name="connsiteX292" fmla="*/ 1748250 w 2961438"/>
                <a:gd name="connsiteY292" fmla="*/ 333819 h 689379"/>
                <a:gd name="connsiteX293" fmla="*/ 1757926 w 2961438"/>
                <a:gd name="connsiteY293" fmla="*/ 333819 h 689379"/>
                <a:gd name="connsiteX294" fmla="*/ 1759168 w 2961438"/>
                <a:gd name="connsiteY294" fmla="*/ 311296 h 689379"/>
                <a:gd name="connsiteX295" fmla="*/ 1765248 w 2961438"/>
                <a:gd name="connsiteY295" fmla="*/ 311296 h 689379"/>
                <a:gd name="connsiteX296" fmla="*/ 1766490 w 2961438"/>
                <a:gd name="connsiteY296" fmla="*/ 333819 h 689379"/>
                <a:gd name="connsiteX297" fmla="*/ 1817112 w 2961438"/>
                <a:gd name="connsiteY297" fmla="*/ 333819 h 689379"/>
                <a:gd name="connsiteX298" fmla="*/ 1817112 w 2961438"/>
                <a:gd name="connsiteY298" fmla="*/ 170791 h 689379"/>
                <a:gd name="connsiteX299" fmla="*/ 2014439 w 2961438"/>
                <a:gd name="connsiteY299" fmla="*/ 170791 h 689379"/>
                <a:gd name="connsiteX300" fmla="*/ 2014439 w 2961438"/>
                <a:gd name="connsiteY300" fmla="*/ 333819 h 689379"/>
                <a:gd name="connsiteX301" fmla="*/ 2033136 w 2961438"/>
                <a:gd name="connsiteY301" fmla="*/ 333819 h 689379"/>
                <a:gd name="connsiteX302" fmla="*/ 2033136 w 2961438"/>
                <a:gd name="connsiteY302" fmla="*/ 251126 h 689379"/>
                <a:gd name="connsiteX303" fmla="*/ 2128256 w 2961438"/>
                <a:gd name="connsiteY303" fmla="*/ 251126 h 689379"/>
                <a:gd name="connsiteX304" fmla="*/ 2180720 w 2961438"/>
                <a:gd name="connsiteY304" fmla="*/ 185913 h 689379"/>
                <a:gd name="connsiteX305" fmla="*/ 2245574 w 2961438"/>
                <a:gd name="connsiteY305" fmla="*/ 185913 h 689379"/>
                <a:gd name="connsiteX306" fmla="*/ 2245574 w 2961438"/>
                <a:gd name="connsiteY306" fmla="*/ 261575 h 689379"/>
                <a:gd name="connsiteX307" fmla="*/ 2253681 w 2961438"/>
                <a:gd name="connsiteY307" fmla="*/ 261575 h 689379"/>
                <a:gd name="connsiteX308" fmla="*/ 2255708 w 2961438"/>
                <a:gd name="connsiteY308" fmla="*/ 255090 h 689379"/>
                <a:gd name="connsiteX309" fmla="*/ 2261788 w 2961438"/>
                <a:gd name="connsiteY309" fmla="*/ 255090 h 689379"/>
                <a:gd name="connsiteX310" fmla="*/ 2263815 w 2961438"/>
                <a:gd name="connsiteY310" fmla="*/ 263737 h 689379"/>
                <a:gd name="connsiteX311" fmla="*/ 2275975 w 2961438"/>
                <a:gd name="connsiteY311" fmla="*/ 263737 h 689379"/>
                <a:gd name="connsiteX312" fmla="*/ 2275975 w 2961438"/>
                <a:gd name="connsiteY312" fmla="*/ 257251 h 689379"/>
                <a:gd name="connsiteX313" fmla="*/ 2298268 w 2961438"/>
                <a:gd name="connsiteY313" fmla="*/ 257251 h 689379"/>
                <a:gd name="connsiteX314" fmla="*/ 2298268 w 2961438"/>
                <a:gd name="connsiteY314" fmla="*/ 263737 h 689379"/>
                <a:gd name="connsiteX315" fmla="*/ 2318535 w 2961438"/>
                <a:gd name="connsiteY315" fmla="*/ 263737 h 689379"/>
                <a:gd name="connsiteX316" fmla="*/ 2318535 w 2961438"/>
                <a:gd name="connsiteY316" fmla="*/ 309134 h 689379"/>
                <a:gd name="connsiteX317" fmla="*/ 2332722 w 2961438"/>
                <a:gd name="connsiteY317" fmla="*/ 309134 h 689379"/>
                <a:gd name="connsiteX318" fmla="*/ 2332722 w 2961438"/>
                <a:gd name="connsiteY318" fmla="*/ 296163 h 689379"/>
                <a:gd name="connsiteX319" fmla="*/ 2348936 w 2961438"/>
                <a:gd name="connsiteY319" fmla="*/ 296163 h 689379"/>
                <a:gd name="connsiteX320" fmla="*/ 2348936 w 2961438"/>
                <a:gd name="connsiteY320" fmla="*/ 116736 h 689379"/>
                <a:gd name="connsiteX321" fmla="*/ 2355016 w 2961438"/>
                <a:gd name="connsiteY321" fmla="*/ 110250 h 689379"/>
                <a:gd name="connsiteX322" fmla="*/ 2427977 w 2961438"/>
                <a:gd name="connsiteY322" fmla="*/ 110250 h 689379"/>
                <a:gd name="connsiteX323" fmla="*/ 2427977 w 2961438"/>
                <a:gd name="connsiteY323" fmla="*/ 118898 h 689379"/>
                <a:gd name="connsiteX324" fmla="*/ 2438110 w 2961438"/>
                <a:gd name="connsiteY324" fmla="*/ 118898 h 689379"/>
                <a:gd name="connsiteX325" fmla="*/ 2438110 w 2961438"/>
                <a:gd name="connsiteY325" fmla="*/ 233472 h 689379"/>
                <a:gd name="connsiteX326" fmla="*/ 2460404 w 2961438"/>
                <a:gd name="connsiteY326" fmla="*/ 233472 h 689379"/>
                <a:gd name="connsiteX327" fmla="*/ 2460404 w 2961438"/>
                <a:gd name="connsiteY327" fmla="*/ 166457 h 689379"/>
                <a:gd name="connsiteX328" fmla="*/ 2486751 w 2961438"/>
                <a:gd name="connsiteY328" fmla="*/ 166457 h 689379"/>
                <a:gd name="connsiteX329" fmla="*/ 2490804 w 2961438"/>
                <a:gd name="connsiteY329" fmla="*/ 162133 h 689379"/>
                <a:gd name="connsiteX330" fmla="*/ 2498911 w 2961438"/>
                <a:gd name="connsiteY330" fmla="*/ 162133 h 689379"/>
                <a:gd name="connsiteX331" fmla="*/ 2502964 w 2961438"/>
                <a:gd name="connsiteY331" fmla="*/ 166457 h 689379"/>
                <a:gd name="connsiteX332" fmla="*/ 2525258 w 2961438"/>
                <a:gd name="connsiteY332" fmla="*/ 166457 h 689379"/>
                <a:gd name="connsiteX333" fmla="*/ 2525258 w 2961438"/>
                <a:gd name="connsiteY333" fmla="*/ 49721 h 689379"/>
                <a:gd name="connsiteX334" fmla="*/ 2582005 w 2961438"/>
                <a:gd name="connsiteY334" fmla="*/ 38912 h 689379"/>
                <a:gd name="connsiteX335" fmla="*/ 2582005 w 2961438"/>
                <a:gd name="connsiteY335" fmla="*/ 39993 h 689379"/>
                <a:gd name="connsiteX336" fmla="*/ 2582005 w 2961438"/>
                <a:gd name="connsiteY336" fmla="*/ 47559 h 689379"/>
                <a:gd name="connsiteX337" fmla="*/ 2608352 w 2961438"/>
                <a:gd name="connsiteY337" fmla="*/ 47559 h 689379"/>
                <a:gd name="connsiteX338" fmla="*/ 2608352 w 2961438"/>
                <a:gd name="connsiteY338" fmla="*/ 302649 h 689379"/>
                <a:gd name="connsiteX339" fmla="*/ 2630646 w 2961438"/>
                <a:gd name="connsiteY339" fmla="*/ 302649 h 689379"/>
                <a:gd name="connsiteX340" fmla="*/ 2630646 w 2961438"/>
                <a:gd name="connsiteY340" fmla="*/ 298325 h 689379"/>
                <a:gd name="connsiteX341" fmla="*/ 2642806 w 2961438"/>
                <a:gd name="connsiteY341" fmla="*/ 298325 h 689379"/>
                <a:gd name="connsiteX342" fmla="*/ 2642806 w 2961438"/>
                <a:gd name="connsiteY342" fmla="*/ 302649 h 689379"/>
                <a:gd name="connsiteX343" fmla="*/ 2667126 w 2961438"/>
                <a:gd name="connsiteY343" fmla="*/ 302649 h 689379"/>
                <a:gd name="connsiteX344" fmla="*/ 2667126 w 2961438"/>
                <a:gd name="connsiteY344" fmla="*/ 289678 h 689379"/>
                <a:gd name="connsiteX345" fmla="*/ 2695500 w 2961438"/>
                <a:gd name="connsiteY345" fmla="*/ 289678 h 689379"/>
                <a:gd name="connsiteX346" fmla="*/ 2707660 w 2961438"/>
                <a:gd name="connsiteY346" fmla="*/ 285354 h 689379"/>
                <a:gd name="connsiteX347" fmla="*/ 2727927 w 2961438"/>
                <a:gd name="connsiteY347" fmla="*/ 289678 h 689379"/>
                <a:gd name="connsiteX348" fmla="*/ 2727927 w 2961438"/>
                <a:gd name="connsiteY348" fmla="*/ 272384 h 689379"/>
                <a:gd name="connsiteX349" fmla="*/ 2736034 w 2961438"/>
                <a:gd name="connsiteY349" fmla="*/ 272384 h 689379"/>
                <a:gd name="connsiteX350" fmla="*/ 2736034 w 2961438"/>
                <a:gd name="connsiteY350" fmla="*/ 259413 h 689379"/>
                <a:gd name="connsiteX351" fmla="*/ 2792781 w 2961438"/>
                <a:gd name="connsiteY351" fmla="*/ 259413 h 689379"/>
                <a:gd name="connsiteX352" fmla="*/ 2792781 w 2961438"/>
                <a:gd name="connsiteY352" fmla="*/ 229148 h 689379"/>
                <a:gd name="connsiteX353" fmla="*/ 2811021 w 2961438"/>
                <a:gd name="connsiteY353" fmla="*/ 229148 h 689379"/>
                <a:gd name="connsiteX354" fmla="*/ 2811021 w 2961438"/>
                <a:gd name="connsiteY354" fmla="*/ 222663 h 689379"/>
                <a:gd name="connsiteX355" fmla="*/ 2823181 w 2961438"/>
                <a:gd name="connsiteY355" fmla="*/ 222663 h 689379"/>
                <a:gd name="connsiteX356" fmla="*/ 2823181 w 2961438"/>
                <a:gd name="connsiteY356" fmla="*/ 229148 h 689379"/>
                <a:gd name="connsiteX357" fmla="*/ 2839395 w 2961438"/>
                <a:gd name="connsiteY357" fmla="*/ 229148 h 689379"/>
                <a:gd name="connsiteX358" fmla="*/ 2839395 w 2961438"/>
                <a:gd name="connsiteY358" fmla="*/ 278869 h 689379"/>
                <a:gd name="connsiteX359" fmla="*/ 2871822 w 2961438"/>
                <a:gd name="connsiteY359" fmla="*/ 278869 h 689379"/>
                <a:gd name="connsiteX360" fmla="*/ 2871822 w 2961438"/>
                <a:gd name="connsiteY360" fmla="*/ 252928 h 689379"/>
                <a:gd name="connsiteX361" fmla="*/ 2910329 w 2961438"/>
                <a:gd name="connsiteY361" fmla="*/ 252928 h 689379"/>
                <a:gd name="connsiteX362" fmla="*/ 2910329 w 2961438"/>
                <a:gd name="connsiteY362" fmla="*/ 222663 h 689379"/>
                <a:gd name="connsiteX363" fmla="*/ 2958970 w 2961438"/>
                <a:gd name="connsiteY363" fmla="*/ 222663 h 689379"/>
                <a:gd name="connsiteX364" fmla="*/ 2961438 w 2961438"/>
                <a:gd name="connsiteY364" fmla="*/ 689379 h 689379"/>
                <a:gd name="connsiteX365" fmla="*/ 2054 w 2961438"/>
                <a:gd name="connsiteY365" fmla="*/ 687046 h 689379"/>
                <a:gd name="connsiteX366" fmla="*/ 0 w 2961438"/>
                <a:gd name="connsiteY366" fmla="*/ 252928 h 689379"/>
                <a:gd name="connsiteX367" fmla="*/ 20267 w 2961438"/>
                <a:gd name="connsiteY367" fmla="*/ 252928 h 689379"/>
                <a:gd name="connsiteX368" fmla="*/ 20774 w 2961438"/>
                <a:gd name="connsiteY368" fmla="*/ 251847 h 689379"/>
                <a:gd name="connsiteX369" fmla="*/ 24320 w 2961438"/>
                <a:gd name="connsiteY369" fmla="*/ 244281 h 689379"/>
                <a:gd name="connsiteX370" fmla="*/ 26094 w 2961438"/>
                <a:gd name="connsiteY370" fmla="*/ 244551 h 689379"/>
                <a:gd name="connsiteX371" fmla="*/ 38507 w 2961438"/>
                <a:gd name="connsiteY371" fmla="*/ 246442 h 689379"/>
                <a:gd name="connsiteX372" fmla="*/ 39014 w 2961438"/>
                <a:gd name="connsiteY372" fmla="*/ 247794 h 689379"/>
                <a:gd name="connsiteX373" fmla="*/ 42560 w 2961438"/>
                <a:gd name="connsiteY373" fmla="*/ 257251 h 689379"/>
                <a:gd name="connsiteX374" fmla="*/ 68907 w 2961438"/>
                <a:gd name="connsiteY374" fmla="*/ 259413 h 689379"/>
                <a:gd name="connsiteX375" fmla="*/ 68907 w 2961438"/>
                <a:gd name="connsiteY375" fmla="*/ 136192 h 689379"/>
                <a:gd name="connsiteX376" fmla="*/ 70934 w 2961438"/>
                <a:gd name="connsiteY376" fmla="*/ 136192 h 689379"/>
                <a:gd name="connsiteX377" fmla="*/ 85121 w 2961438"/>
                <a:gd name="connsiteY377" fmla="*/ 136192 h 689379"/>
                <a:gd name="connsiteX378" fmla="*/ 85121 w 2961438"/>
                <a:gd name="connsiteY378" fmla="*/ 0 h 689379"/>
                <a:gd name="connsiteX379" fmla="*/ 86894 w 2961438"/>
                <a:gd name="connsiteY379" fmla="*/ 0 h 689379"/>
                <a:gd name="connsiteX380" fmla="*/ 99308 w 2961438"/>
                <a:gd name="connsiteY380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2961438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cubicBezTo>
                    <a:pt x="2959793" y="378235"/>
                    <a:pt x="2960615" y="533807"/>
                    <a:pt x="2961438" y="689379"/>
                  </a:cubicBez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자유형: 도형 52">
              <a:extLst>
                <a:ext uri="{FF2B5EF4-FFF2-40B4-BE49-F238E27FC236}">
                  <a16:creationId xmlns:a16="http://schemas.microsoft.com/office/drawing/2014/main" id="{75454566-405F-4BE8-B99C-4A4074AA5065}"/>
                </a:ext>
              </a:extLst>
            </p:cNvPr>
            <p:cNvSpPr/>
            <p:nvPr/>
          </p:nvSpPr>
          <p:spPr>
            <a:xfrm>
              <a:off x="8996212" y="1412530"/>
              <a:ext cx="3195788" cy="1160647"/>
            </a:xfrm>
            <a:custGeom>
              <a:avLst/>
              <a:gdLst>
                <a:gd name="connsiteX0" fmla="*/ 160109 w 3195788"/>
                <a:gd name="connsiteY0" fmla="*/ 0 h 1160647"/>
                <a:gd name="connsiteX1" fmla="*/ 162135 w 3195788"/>
                <a:gd name="connsiteY1" fmla="*/ 246443 h 1160647"/>
                <a:gd name="connsiteX2" fmla="*/ 200642 w 3195788"/>
                <a:gd name="connsiteY2" fmla="*/ 326429 h 1160647"/>
                <a:gd name="connsiteX3" fmla="*/ 202669 w 3195788"/>
                <a:gd name="connsiteY3" fmla="*/ 326429 h 1160647"/>
                <a:gd name="connsiteX4" fmla="*/ 216856 w 3195788"/>
                <a:gd name="connsiteY4" fmla="*/ 326429 h 1160647"/>
                <a:gd name="connsiteX5" fmla="*/ 216856 w 3195788"/>
                <a:gd name="connsiteY5" fmla="*/ 350208 h 1160647"/>
                <a:gd name="connsiteX6" fmla="*/ 217363 w 3195788"/>
                <a:gd name="connsiteY6" fmla="*/ 351019 h 1160647"/>
                <a:gd name="connsiteX7" fmla="*/ 220909 w 3195788"/>
                <a:gd name="connsiteY7" fmla="*/ 356694 h 1160647"/>
                <a:gd name="connsiteX8" fmla="*/ 220909 w 3195788"/>
                <a:gd name="connsiteY8" fmla="*/ 471268 h 1160647"/>
                <a:gd name="connsiteX9" fmla="*/ 223189 w 3195788"/>
                <a:gd name="connsiteY9" fmla="*/ 471268 h 1160647"/>
                <a:gd name="connsiteX10" fmla="*/ 239150 w 3195788"/>
                <a:gd name="connsiteY10" fmla="*/ 471268 h 1160647"/>
                <a:gd name="connsiteX11" fmla="*/ 239150 w 3195788"/>
                <a:gd name="connsiteY11" fmla="*/ 611783 h 1160647"/>
                <a:gd name="connsiteX12" fmla="*/ 240670 w 3195788"/>
                <a:gd name="connsiteY12" fmla="*/ 611513 h 1160647"/>
                <a:gd name="connsiteX13" fmla="*/ 251310 w 3195788"/>
                <a:gd name="connsiteY13" fmla="*/ 609622 h 1160647"/>
                <a:gd name="connsiteX14" fmla="*/ 249283 w 3195788"/>
                <a:gd name="connsiteY14" fmla="*/ 698254 h 1160647"/>
                <a:gd name="connsiteX15" fmla="*/ 250803 w 3195788"/>
                <a:gd name="connsiteY15" fmla="*/ 698525 h 1160647"/>
                <a:gd name="connsiteX16" fmla="*/ 261443 w 3195788"/>
                <a:gd name="connsiteY16" fmla="*/ 700416 h 1160647"/>
                <a:gd name="connsiteX17" fmla="*/ 261696 w 3195788"/>
                <a:gd name="connsiteY17" fmla="*/ 701227 h 1160647"/>
                <a:gd name="connsiteX18" fmla="*/ 263470 w 3195788"/>
                <a:gd name="connsiteY18" fmla="*/ 706902 h 1160647"/>
                <a:gd name="connsiteX19" fmla="*/ 264230 w 3195788"/>
                <a:gd name="connsiteY19" fmla="*/ 704470 h 1160647"/>
                <a:gd name="connsiteX20" fmla="*/ 269550 w 3195788"/>
                <a:gd name="connsiteY20" fmla="*/ 687446 h 1160647"/>
                <a:gd name="connsiteX21" fmla="*/ 271323 w 3195788"/>
                <a:gd name="connsiteY21" fmla="*/ 687446 h 1160647"/>
                <a:gd name="connsiteX22" fmla="*/ 283737 w 3195788"/>
                <a:gd name="connsiteY22" fmla="*/ 687446 h 1160647"/>
                <a:gd name="connsiteX23" fmla="*/ 283737 w 3195788"/>
                <a:gd name="connsiteY23" fmla="*/ 719872 h 1160647"/>
                <a:gd name="connsiteX24" fmla="*/ 284750 w 3195788"/>
                <a:gd name="connsiteY24" fmla="*/ 720413 h 1160647"/>
                <a:gd name="connsiteX25" fmla="*/ 291844 w 3195788"/>
                <a:gd name="connsiteY25" fmla="*/ 724196 h 1160647"/>
                <a:gd name="connsiteX26" fmla="*/ 291844 w 3195788"/>
                <a:gd name="connsiteY26" fmla="*/ 725547 h 1160647"/>
                <a:gd name="connsiteX27" fmla="*/ 291844 w 3195788"/>
                <a:gd name="connsiteY27" fmla="*/ 735005 h 1160647"/>
                <a:gd name="connsiteX28" fmla="*/ 336431 w 3195788"/>
                <a:gd name="connsiteY28" fmla="*/ 735005 h 1160647"/>
                <a:gd name="connsiteX29" fmla="*/ 336431 w 3195788"/>
                <a:gd name="connsiteY29" fmla="*/ 736086 h 1160647"/>
                <a:gd name="connsiteX30" fmla="*/ 336431 w 3195788"/>
                <a:gd name="connsiteY30" fmla="*/ 743652 h 1160647"/>
                <a:gd name="connsiteX31" fmla="*/ 338457 w 3195788"/>
                <a:gd name="connsiteY31" fmla="*/ 743652 h 1160647"/>
                <a:gd name="connsiteX32" fmla="*/ 352644 w 3195788"/>
                <a:gd name="connsiteY32" fmla="*/ 743652 h 1160647"/>
                <a:gd name="connsiteX33" fmla="*/ 352644 w 3195788"/>
                <a:gd name="connsiteY33" fmla="*/ 713387 h 1160647"/>
                <a:gd name="connsiteX34" fmla="*/ 397231 w 3195788"/>
                <a:gd name="connsiteY34" fmla="*/ 713387 h 1160647"/>
                <a:gd name="connsiteX35" fmla="*/ 397231 w 3195788"/>
                <a:gd name="connsiteY35" fmla="*/ 712036 h 1160647"/>
                <a:gd name="connsiteX36" fmla="*/ 397231 w 3195788"/>
                <a:gd name="connsiteY36" fmla="*/ 702578 h 1160647"/>
                <a:gd name="connsiteX37" fmla="*/ 398245 w 3195788"/>
                <a:gd name="connsiteY37" fmla="*/ 702578 h 1160647"/>
                <a:gd name="connsiteX38" fmla="*/ 405338 w 3195788"/>
                <a:gd name="connsiteY38" fmla="*/ 702578 h 1160647"/>
                <a:gd name="connsiteX39" fmla="*/ 405338 w 3195788"/>
                <a:gd name="connsiteY39" fmla="*/ 700687 h 1160647"/>
                <a:gd name="connsiteX40" fmla="*/ 405338 w 3195788"/>
                <a:gd name="connsiteY40" fmla="*/ 687446 h 1160647"/>
                <a:gd name="connsiteX41" fmla="*/ 406098 w 3195788"/>
                <a:gd name="connsiteY41" fmla="*/ 687446 h 1160647"/>
                <a:gd name="connsiteX42" fmla="*/ 411418 w 3195788"/>
                <a:gd name="connsiteY42" fmla="*/ 687446 h 1160647"/>
                <a:gd name="connsiteX43" fmla="*/ 411418 w 3195788"/>
                <a:gd name="connsiteY43" fmla="*/ 686365 h 1160647"/>
                <a:gd name="connsiteX44" fmla="*/ 411418 w 3195788"/>
                <a:gd name="connsiteY44" fmla="*/ 678798 h 1160647"/>
                <a:gd name="connsiteX45" fmla="*/ 413445 w 3195788"/>
                <a:gd name="connsiteY45" fmla="*/ 678798 h 1160647"/>
                <a:gd name="connsiteX46" fmla="*/ 427632 w 3195788"/>
                <a:gd name="connsiteY46" fmla="*/ 678798 h 1160647"/>
                <a:gd name="connsiteX47" fmla="*/ 427632 w 3195788"/>
                <a:gd name="connsiteY47" fmla="*/ 679879 h 1160647"/>
                <a:gd name="connsiteX48" fmla="*/ 427632 w 3195788"/>
                <a:gd name="connsiteY48" fmla="*/ 687446 h 1160647"/>
                <a:gd name="connsiteX49" fmla="*/ 449925 w 3195788"/>
                <a:gd name="connsiteY49" fmla="*/ 687446 h 1160647"/>
                <a:gd name="connsiteX50" fmla="*/ 449925 w 3195788"/>
                <a:gd name="connsiteY50" fmla="*/ 685554 h 1160647"/>
                <a:gd name="connsiteX51" fmla="*/ 449925 w 3195788"/>
                <a:gd name="connsiteY51" fmla="*/ 672313 h 1160647"/>
                <a:gd name="connsiteX52" fmla="*/ 451699 w 3195788"/>
                <a:gd name="connsiteY52" fmla="*/ 672313 h 1160647"/>
                <a:gd name="connsiteX53" fmla="*/ 464112 w 3195788"/>
                <a:gd name="connsiteY53" fmla="*/ 672313 h 1160647"/>
                <a:gd name="connsiteX54" fmla="*/ 464112 w 3195788"/>
                <a:gd name="connsiteY54" fmla="*/ 696093 h 1160647"/>
                <a:gd name="connsiteX55" fmla="*/ 465126 w 3195788"/>
                <a:gd name="connsiteY55" fmla="*/ 696093 h 1160647"/>
                <a:gd name="connsiteX56" fmla="*/ 472219 w 3195788"/>
                <a:gd name="connsiteY56" fmla="*/ 696093 h 1160647"/>
                <a:gd name="connsiteX57" fmla="*/ 472219 w 3195788"/>
                <a:gd name="connsiteY57" fmla="*/ 695012 h 1160647"/>
                <a:gd name="connsiteX58" fmla="*/ 472219 w 3195788"/>
                <a:gd name="connsiteY58" fmla="*/ 687446 h 1160647"/>
                <a:gd name="connsiteX59" fmla="*/ 473992 w 3195788"/>
                <a:gd name="connsiteY59" fmla="*/ 687446 h 1160647"/>
                <a:gd name="connsiteX60" fmla="*/ 486406 w 3195788"/>
                <a:gd name="connsiteY60" fmla="*/ 687446 h 1160647"/>
                <a:gd name="connsiteX61" fmla="*/ 486406 w 3195788"/>
                <a:gd name="connsiteY61" fmla="*/ 713387 h 1160647"/>
                <a:gd name="connsiteX62" fmla="*/ 488433 w 3195788"/>
                <a:gd name="connsiteY62" fmla="*/ 713387 h 1160647"/>
                <a:gd name="connsiteX63" fmla="*/ 502619 w 3195788"/>
                <a:gd name="connsiteY63" fmla="*/ 713387 h 1160647"/>
                <a:gd name="connsiteX64" fmla="*/ 502619 w 3195788"/>
                <a:gd name="connsiteY64" fmla="*/ 715008 h 1160647"/>
                <a:gd name="connsiteX65" fmla="*/ 502619 w 3195788"/>
                <a:gd name="connsiteY65" fmla="*/ 726358 h 1160647"/>
                <a:gd name="connsiteX66" fmla="*/ 503379 w 3195788"/>
                <a:gd name="connsiteY66" fmla="*/ 726358 h 1160647"/>
                <a:gd name="connsiteX67" fmla="*/ 508700 w 3195788"/>
                <a:gd name="connsiteY67" fmla="*/ 726358 h 1160647"/>
                <a:gd name="connsiteX68" fmla="*/ 508700 w 3195788"/>
                <a:gd name="connsiteY68" fmla="*/ 725547 h 1160647"/>
                <a:gd name="connsiteX69" fmla="*/ 508700 w 3195788"/>
                <a:gd name="connsiteY69" fmla="*/ 719872 h 1160647"/>
                <a:gd name="connsiteX70" fmla="*/ 539100 w 3195788"/>
                <a:gd name="connsiteY70" fmla="*/ 719872 h 1160647"/>
                <a:gd name="connsiteX71" fmla="*/ 539100 w 3195788"/>
                <a:gd name="connsiteY71" fmla="*/ 743652 h 1160647"/>
                <a:gd name="connsiteX72" fmla="*/ 540113 w 3195788"/>
                <a:gd name="connsiteY72" fmla="*/ 743652 h 1160647"/>
                <a:gd name="connsiteX73" fmla="*/ 547207 w 3195788"/>
                <a:gd name="connsiteY73" fmla="*/ 743652 h 1160647"/>
                <a:gd name="connsiteX74" fmla="*/ 547207 w 3195788"/>
                <a:gd name="connsiteY74" fmla="*/ 744733 h 1160647"/>
                <a:gd name="connsiteX75" fmla="*/ 547207 w 3195788"/>
                <a:gd name="connsiteY75" fmla="*/ 752299 h 1160647"/>
                <a:gd name="connsiteX76" fmla="*/ 547967 w 3195788"/>
                <a:gd name="connsiteY76" fmla="*/ 752299 h 1160647"/>
                <a:gd name="connsiteX77" fmla="*/ 553287 w 3195788"/>
                <a:gd name="connsiteY77" fmla="*/ 752299 h 1160647"/>
                <a:gd name="connsiteX78" fmla="*/ 553287 w 3195788"/>
                <a:gd name="connsiteY78" fmla="*/ 750137 h 1160647"/>
                <a:gd name="connsiteX79" fmla="*/ 553287 w 3195788"/>
                <a:gd name="connsiteY79" fmla="*/ 735005 h 1160647"/>
                <a:gd name="connsiteX80" fmla="*/ 554300 w 3195788"/>
                <a:gd name="connsiteY80" fmla="*/ 735005 h 1160647"/>
                <a:gd name="connsiteX81" fmla="*/ 561394 w 3195788"/>
                <a:gd name="connsiteY81" fmla="*/ 735005 h 1160647"/>
                <a:gd name="connsiteX82" fmla="*/ 561394 w 3195788"/>
                <a:gd name="connsiteY82" fmla="*/ 736086 h 1160647"/>
                <a:gd name="connsiteX83" fmla="*/ 561394 w 3195788"/>
                <a:gd name="connsiteY83" fmla="*/ 743652 h 1160647"/>
                <a:gd name="connsiteX84" fmla="*/ 566714 w 3195788"/>
                <a:gd name="connsiteY84" fmla="*/ 741659 h 1160647"/>
                <a:gd name="connsiteX85" fmla="*/ 567474 w 3195788"/>
                <a:gd name="connsiteY85" fmla="*/ 740679 h 1160647"/>
                <a:gd name="connsiteX86" fmla="*/ 567474 w 3195788"/>
                <a:gd name="connsiteY86" fmla="*/ 735005 h 1160647"/>
                <a:gd name="connsiteX87" fmla="*/ 605981 w 3195788"/>
                <a:gd name="connsiteY87" fmla="*/ 735005 h 1160647"/>
                <a:gd name="connsiteX88" fmla="*/ 605981 w 3195788"/>
                <a:gd name="connsiteY88" fmla="*/ 758784 h 1160647"/>
                <a:gd name="connsiteX89" fmla="*/ 608007 w 3195788"/>
                <a:gd name="connsiteY89" fmla="*/ 758784 h 1160647"/>
                <a:gd name="connsiteX90" fmla="*/ 622194 w 3195788"/>
                <a:gd name="connsiteY90" fmla="*/ 758784 h 1160647"/>
                <a:gd name="connsiteX91" fmla="*/ 622194 w 3195788"/>
                <a:gd name="connsiteY91" fmla="*/ 759865 h 1160647"/>
                <a:gd name="connsiteX92" fmla="*/ 622194 w 3195788"/>
                <a:gd name="connsiteY92" fmla="*/ 767431 h 1160647"/>
                <a:gd name="connsiteX93" fmla="*/ 623968 w 3195788"/>
                <a:gd name="connsiteY93" fmla="*/ 767431 h 1160647"/>
                <a:gd name="connsiteX94" fmla="*/ 636381 w 3195788"/>
                <a:gd name="connsiteY94" fmla="*/ 767431 h 1160647"/>
                <a:gd name="connsiteX95" fmla="*/ 636381 w 3195788"/>
                <a:gd name="connsiteY95" fmla="*/ 743652 h 1160647"/>
                <a:gd name="connsiteX96" fmla="*/ 637394 w 3195788"/>
                <a:gd name="connsiteY96" fmla="*/ 743652 h 1160647"/>
                <a:gd name="connsiteX97" fmla="*/ 644488 w 3195788"/>
                <a:gd name="connsiteY97" fmla="*/ 743652 h 1160647"/>
                <a:gd name="connsiteX98" fmla="*/ 644488 w 3195788"/>
                <a:gd name="connsiteY98" fmla="*/ 711225 h 1160647"/>
                <a:gd name="connsiteX99" fmla="*/ 645501 w 3195788"/>
                <a:gd name="connsiteY99" fmla="*/ 711225 h 1160647"/>
                <a:gd name="connsiteX100" fmla="*/ 652595 w 3195788"/>
                <a:gd name="connsiteY100" fmla="*/ 711225 h 1160647"/>
                <a:gd name="connsiteX101" fmla="*/ 652595 w 3195788"/>
                <a:gd name="connsiteY101" fmla="*/ 709334 h 1160647"/>
                <a:gd name="connsiteX102" fmla="*/ 652595 w 3195788"/>
                <a:gd name="connsiteY102" fmla="*/ 696093 h 1160647"/>
                <a:gd name="connsiteX103" fmla="*/ 651328 w 3195788"/>
                <a:gd name="connsiteY103" fmla="*/ 694471 h 1160647"/>
                <a:gd name="connsiteX104" fmla="*/ 656648 w 3195788"/>
                <a:gd name="connsiteY104" fmla="*/ 683122 h 1160647"/>
                <a:gd name="connsiteX105" fmla="*/ 664755 w 3195788"/>
                <a:gd name="connsiteY105" fmla="*/ 711225 h 1160647"/>
                <a:gd name="connsiteX106" fmla="*/ 665515 w 3195788"/>
                <a:gd name="connsiteY106" fmla="*/ 711225 h 1160647"/>
                <a:gd name="connsiteX107" fmla="*/ 670835 w 3195788"/>
                <a:gd name="connsiteY107" fmla="*/ 711225 h 1160647"/>
                <a:gd name="connsiteX108" fmla="*/ 670835 w 3195788"/>
                <a:gd name="connsiteY108" fmla="*/ 605298 h 1160647"/>
                <a:gd name="connsiteX109" fmla="*/ 672355 w 3195788"/>
                <a:gd name="connsiteY109" fmla="*/ 605298 h 1160647"/>
                <a:gd name="connsiteX110" fmla="*/ 682995 w 3195788"/>
                <a:gd name="connsiteY110" fmla="*/ 605298 h 1160647"/>
                <a:gd name="connsiteX111" fmla="*/ 682995 w 3195788"/>
                <a:gd name="connsiteY111" fmla="*/ 557739 h 1160647"/>
                <a:gd name="connsiteX112" fmla="*/ 709342 w 3195788"/>
                <a:gd name="connsiteY112" fmla="*/ 557739 h 1160647"/>
                <a:gd name="connsiteX113" fmla="*/ 709342 w 3195788"/>
                <a:gd name="connsiteY113" fmla="*/ 536121 h 1160647"/>
                <a:gd name="connsiteX114" fmla="*/ 743796 w 3195788"/>
                <a:gd name="connsiteY114" fmla="*/ 536121 h 1160647"/>
                <a:gd name="connsiteX115" fmla="*/ 743796 w 3195788"/>
                <a:gd name="connsiteY115" fmla="*/ 538553 h 1160647"/>
                <a:gd name="connsiteX116" fmla="*/ 743796 w 3195788"/>
                <a:gd name="connsiteY116" fmla="*/ 555577 h 1160647"/>
                <a:gd name="connsiteX117" fmla="*/ 746076 w 3195788"/>
                <a:gd name="connsiteY117" fmla="*/ 555577 h 1160647"/>
                <a:gd name="connsiteX118" fmla="*/ 762036 w 3195788"/>
                <a:gd name="connsiteY118" fmla="*/ 555577 h 1160647"/>
                <a:gd name="connsiteX119" fmla="*/ 762036 w 3195788"/>
                <a:gd name="connsiteY119" fmla="*/ 603136 h 1160647"/>
                <a:gd name="connsiteX120" fmla="*/ 763049 w 3195788"/>
                <a:gd name="connsiteY120" fmla="*/ 603136 h 1160647"/>
                <a:gd name="connsiteX121" fmla="*/ 770143 w 3195788"/>
                <a:gd name="connsiteY121" fmla="*/ 603136 h 1160647"/>
                <a:gd name="connsiteX122" fmla="*/ 784330 w 3195788"/>
                <a:gd name="connsiteY122" fmla="*/ 607460 h 1160647"/>
                <a:gd name="connsiteX123" fmla="*/ 784330 w 3195788"/>
                <a:gd name="connsiteY123" fmla="*/ 646372 h 1160647"/>
                <a:gd name="connsiteX124" fmla="*/ 785343 w 3195788"/>
                <a:gd name="connsiteY124" fmla="*/ 646372 h 1160647"/>
                <a:gd name="connsiteX125" fmla="*/ 792436 w 3195788"/>
                <a:gd name="connsiteY125" fmla="*/ 646372 h 1160647"/>
                <a:gd name="connsiteX126" fmla="*/ 792436 w 3195788"/>
                <a:gd name="connsiteY126" fmla="*/ 647993 h 1160647"/>
                <a:gd name="connsiteX127" fmla="*/ 792436 w 3195788"/>
                <a:gd name="connsiteY127" fmla="*/ 659342 h 1160647"/>
                <a:gd name="connsiteX128" fmla="*/ 794463 w 3195788"/>
                <a:gd name="connsiteY128" fmla="*/ 659342 h 1160647"/>
                <a:gd name="connsiteX129" fmla="*/ 808650 w 3195788"/>
                <a:gd name="connsiteY129" fmla="*/ 659342 h 1160647"/>
                <a:gd name="connsiteX130" fmla="*/ 814730 w 3195788"/>
                <a:gd name="connsiteY130" fmla="*/ 665828 h 1160647"/>
                <a:gd name="connsiteX131" fmla="*/ 814730 w 3195788"/>
                <a:gd name="connsiteY131" fmla="*/ 687446 h 1160647"/>
                <a:gd name="connsiteX132" fmla="*/ 817010 w 3195788"/>
                <a:gd name="connsiteY132" fmla="*/ 687446 h 1160647"/>
                <a:gd name="connsiteX133" fmla="*/ 832970 w 3195788"/>
                <a:gd name="connsiteY133" fmla="*/ 687446 h 1160647"/>
                <a:gd name="connsiteX134" fmla="*/ 832970 w 3195788"/>
                <a:gd name="connsiteY134" fmla="*/ 688526 h 1160647"/>
                <a:gd name="connsiteX135" fmla="*/ 832970 w 3195788"/>
                <a:gd name="connsiteY135" fmla="*/ 696093 h 1160647"/>
                <a:gd name="connsiteX136" fmla="*/ 834237 w 3195788"/>
                <a:gd name="connsiteY136" fmla="*/ 696093 h 1160647"/>
                <a:gd name="connsiteX137" fmla="*/ 843104 w 3195788"/>
                <a:gd name="connsiteY137" fmla="*/ 696093 h 1160647"/>
                <a:gd name="connsiteX138" fmla="*/ 843104 w 3195788"/>
                <a:gd name="connsiteY138" fmla="*/ 698254 h 1160647"/>
                <a:gd name="connsiteX139" fmla="*/ 843104 w 3195788"/>
                <a:gd name="connsiteY139" fmla="*/ 713387 h 1160647"/>
                <a:gd name="connsiteX140" fmla="*/ 847157 w 3195788"/>
                <a:gd name="connsiteY140" fmla="*/ 711495 h 1160647"/>
                <a:gd name="connsiteX141" fmla="*/ 847157 w 3195788"/>
                <a:gd name="connsiteY141" fmla="*/ 698254 h 1160647"/>
                <a:gd name="connsiteX142" fmla="*/ 848170 w 3195788"/>
                <a:gd name="connsiteY142" fmla="*/ 698254 h 1160647"/>
                <a:gd name="connsiteX143" fmla="*/ 855264 w 3195788"/>
                <a:gd name="connsiteY143" fmla="*/ 698254 h 1160647"/>
                <a:gd name="connsiteX144" fmla="*/ 855264 w 3195788"/>
                <a:gd name="connsiteY144" fmla="*/ 699876 h 1160647"/>
                <a:gd name="connsiteX145" fmla="*/ 855264 w 3195788"/>
                <a:gd name="connsiteY145" fmla="*/ 711225 h 1160647"/>
                <a:gd name="connsiteX146" fmla="*/ 856024 w 3195788"/>
                <a:gd name="connsiteY146" fmla="*/ 711225 h 1160647"/>
                <a:gd name="connsiteX147" fmla="*/ 861344 w 3195788"/>
                <a:gd name="connsiteY147" fmla="*/ 711225 h 1160647"/>
                <a:gd name="connsiteX148" fmla="*/ 909984 w 3195788"/>
                <a:gd name="connsiteY148" fmla="*/ 706902 h 1160647"/>
                <a:gd name="connsiteX149" fmla="*/ 909984 w 3195788"/>
                <a:gd name="connsiteY149" fmla="*/ 708253 h 1160647"/>
                <a:gd name="connsiteX150" fmla="*/ 909984 w 3195788"/>
                <a:gd name="connsiteY150" fmla="*/ 717710 h 1160647"/>
                <a:gd name="connsiteX151" fmla="*/ 910744 w 3195788"/>
                <a:gd name="connsiteY151" fmla="*/ 717710 h 1160647"/>
                <a:gd name="connsiteX152" fmla="*/ 916065 w 3195788"/>
                <a:gd name="connsiteY152" fmla="*/ 717710 h 1160647"/>
                <a:gd name="connsiteX153" fmla="*/ 916065 w 3195788"/>
                <a:gd name="connsiteY153" fmla="*/ 719872 h 1160647"/>
                <a:gd name="connsiteX154" fmla="*/ 916065 w 3195788"/>
                <a:gd name="connsiteY154" fmla="*/ 735005 h 1160647"/>
                <a:gd name="connsiteX155" fmla="*/ 918091 w 3195788"/>
                <a:gd name="connsiteY155" fmla="*/ 733654 h 1160647"/>
                <a:gd name="connsiteX156" fmla="*/ 932278 w 3195788"/>
                <a:gd name="connsiteY156" fmla="*/ 724196 h 1160647"/>
                <a:gd name="connsiteX157" fmla="*/ 938358 w 3195788"/>
                <a:gd name="connsiteY157" fmla="*/ 683122 h 1160647"/>
                <a:gd name="connsiteX158" fmla="*/ 939118 w 3195788"/>
                <a:gd name="connsiteY158" fmla="*/ 682852 h 1160647"/>
                <a:gd name="connsiteX159" fmla="*/ 944438 w 3195788"/>
                <a:gd name="connsiteY159" fmla="*/ 680960 h 1160647"/>
                <a:gd name="connsiteX160" fmla="*/ 946465 w 3195788"/>
                <a:gd name="connsiteY160" fmla="*/ 611783 h 1160647"/>
                <a:gd name="connsiteX161" fmla="*/ 948492 w 3195788"/>
                <a:gd name="connsiteY161" fmla="*/ 680960 h 1160647"/>
                <a:gd name="connsiteX162" fmla="*/ 949252 w 3195788"/>
                <a:gd name="connsiteY162" fmla="*/ 681230 h 1160647"/>
                <a:gd name="connsiteX163" fmla="*/ 954572 w 3195788"/>
                <a:gd name="connsiteY163" fmla="*/ 683122 h 1160647"/>
                <a:gd name="connsiteX164" fmla="*/ 954572 w 3195788"/>
                <a:gd name="connsiteY164" fmla="*/ 596651 h 1160647"/>
                <a:gd name="connsiteX165" fmla="*/ 958625 w 3195788"/>
                <a:gd name="connsiteY165" fmla="*/ 564224 h 1160647"/>
                <a:gd name="connsiteX166" fmla="*/ 997132 w 3195788"/>
                <a:gd name="connsiteY166" fmla="*/ 564224 h 1160647"/>
                <a:gd name="connsiteX167" fmla="*/ 997132 w 3195788"/>
                <a:gd name="connsiteY167" fmla="*/ 596651 h 1160647"/>
                <a:gd name="connsiteX168" fmla="*/ 997892 w 3195788"/>
                <a:gd name="connsiteY168" fmla="*/ 596651 h 1160647"/>
                <a:gd name="connsiteX169" fmla="*/ 1003212 w 3195788"/>
                <a:gd name="connsiteY169" fmla="*/ 596651 h 1160647"/>
                <a:gd name="connsiteX170" fmla="*/ 1003212 w 3195788"/>
                <a:gd name="connsiteY170" fmla="*/ 514503 h 1160647"/>
                <a:gd name="connsiteX171" fmla="*/ 1004986 w 3195788"/>
                <a:gd name="connsiteY171" fmla="*/ 514503 h 1160647"/>
                <a:gd name="connsiteX172" fmla="*/ 1017399 w 3195788"/>
                <a:gd name="connsiteY172" fmla="*/ 514503 h 1160647"/>
                <a:gd name="connsiteX173" fmla="*/ 1017399 w 3195788"/>
                <a:gd name="connsiteY173" fmla="*/ 512612 h 1160647"/>
                <a:gd name="connsiteX174" fmla="*/ 1017399 w 3195788"/>
                <a:gd name="connsiteY174" fmla="*/ 499371 h 1160647"/>
                <a:gd name="connsiteX175" fmla="*/ 1039693 w 3195788"/>
                <a:gd name="connsiteY175" fmla="*/ 499371 h 1160647"/>
                <a:gd name="connsiteX176" fmla="*/ 1039693 w 3195788"/>
                <a:gd name="connsiteY176" fmla="*/ 498290 h 1160647"/>
                <a:gd name="connsiteX177" fmla="*/ 1039693 w 3195788"/>
                <a:gd name="connsiteY177" fmla="*/ 490724 h 1160647"/>
                <a:gd name="connsiteX178" fmla="*/ 1041466 w 3195788"/>
                <a:gd name="connsiteY178" fmla="*/ 490724 h 1160647"/>
                <a:gd name="connsiteX179" fmla="*/ 1053880 w 3195788"/>
                <a:gd name="connsiteY179" fmla="*/ 490724 h 1160647"/>
                <a:gd name="connsiteX180" fmla="*/ 1053880 w 3195788"/>
                <a:gd name="connsiteY180" fmla="*/ 491805 h 1160647"/>
                <a:gd name="connsiteX181" fmla="*/ 1053880 w 3195788"/>
                <a:gd name="connsiteY181" fmla="*/ 499371 h 1160647"/>
                <a:gd name="connsiteX182" fmla="*/ 1054640 w 3195788"/>
                <a:gd name="connsiteY182" fmla="*/ 499371 h 1160647"/>
                <a:gd name="connsiteX183" fmla="*/ 1059960 w 3195788"/>
                <a:gd name="connsiteY183" fmla="*/ 499371 h 1160647"/>
                <a:gd name="connsiteX184" fmla="*/ 1070093 w 3195788"/>
                <a:gd name="connsiteY184" fmla="*/ 495047 h 1160647"/>
                <a:gd name="connsiteX185" fmla="*/ 1074146 w 3195788"/>
                <a:gd name="connsiteY185" fmla="*/ 498290 h 1160647"/>
                <a:gd name="connsiteX186" fmla="*/ 1074146 w 3195788"/>
                <a:gd name="connsiteY186" fmla="*/ 490724 h 1160647"/>
                <a:gd name="connsiteX187" fmla="*/ 1076426 w 3195788"/>
                <a:gd name="connsiteY187" fmla="*/ 490724 h 1160647"/>
                <a:gd name="connsiteX188" fmla="*/ 1092387 w 3195788"/>
                <a:gd name="connsiteY188" fmla="*/ 490724 h 1160647"/>
                <a:gd name="connsiteX189" fmla="*/ 1092387 w 3195788"/>
                <a:gd name="connsiteY189" fmla="*/ 491805 h 1160647"/>
                <a:gd name="connsiteX190" fmla="*/ 1092387 w 3195788"/>
                <a:gd name="connsiteY190" fmla="*/ 499371 h 1160647"/>
                <a:gd name="connsiteX191" fmla="*/ 1122787 w 3195788"/>
                <a:gd name="connsiteY191" fmla="*/ 499371 h 1160647"/>
                <a:gd name="connsiteX192" fmla="*/ 1122787 w 3195788"/>
                <a:gd name="connsiteY192" fmla="*/ 500992 h 1160647"/>
                <a:gd name="connsiteX193" fmla="*/ 1122787 w 3195788"/>
                <a:gd name="connsiteY193" fmla="*/ 512342 h 1160647"/>
                <a:gd name="connsiteX194" fmla="*/ 1149134 w 3195788"/>
                <a:gd name="connsiteY194" fmla="*/ 512342 h 1160647"/>
                <a:gd name="connsiteX195" fmla="*/ 1149134 w 3195788"/>
                <a:gd name="connsiteY195" fmla="*/ 542606 h 1160647"/>
                <a:gd name="connsiteX196" fmla="*/ 1149894 w 3195788"/>
                <a:gd name="connsiteY196" fmla="*/ 542606 h 1160647"/>
                <a:gd name="connsiteX197" fmla="*/ 1155214 w 3195788"/>
                <a:gd name="connsiteY197" fmla="*/ 542606 h 1160647"/>
                <a:gd name="connsiteX198" fmla="*/ 1155214 w 3195788"/>
                <a:gd name="connsiteY198" fmla="*/ 543687 h 1160647"/>
                <a:gd name="connsiteX199" fmla="*/ 1155214 w 3195788"/>
                <a:gd name="connsiteY199" fmla="*/ 551254 h 1160647"/>
                <a:gd name="connsiteX200" fmla="*/ 1159268 w 3195788"/>
                <a:gd name="connsiteY200" fmla="*/ 581518 h 1160647"/>
                <a:gd name="connsiteX201" fmla="*/ 1160028 w 3195788"/>
                <a:gd name="connsiteY201" fmla="*/ 581518 h 1160647"/>
                <a:gd name="connsiteX202" fmla="*/ 1165348 w 3195788"/>
                <a:gd name="connsiteY202" fmla="*/ 581518 h 1160647"/>
                <a:gd name="connsiteX203" fmla="*/ 1165348 w 3195788"/>
                <a:gd name="connsiteY203" fmla="*/ 582329 h 1160647"/>
                <a:gd name="connsiteX204" fmla="*/ 1165348 w 3195788"/>
                <a:gd name="connsiteY204" fmla="*/ 588004 h 1160647"/>
                <a:gd name="connsiteX205" fmla="*/ 1166361 w 3195788"/>
                <a:gd name="connsiteY205" fmla="*/ 588004 h 1160647"/>
                <a:gd name="connsiteX206" fmla="*/ 1173454 w 3195788"/>
                <a:gd name="connsiteY206" fmla="*/ 588004 h 1160647"/>
                <a:gd name="connsiteX207" fmla="*/ 1173454 w 3195788"/>
                <a:gd name="connsiteY207" fmla="*/ 618269 h 1160647"/>
                <a:gd name="connsiteX208" fmla="*/ 1175481 w 3195788"/>
                <a:gd name="connsiteY208" fmla="*/ 618269 h 1160647"/>
                <a:gd name="connsiteX209" fmla="*/ 1189668 w 3195788"/>
                <a:gd name="connsiteY209" fmla="*/ 618269 h 1160647"/>
                <a:gd name="connsiteX210" fmla="*/ 1189668 w 3195788"/>
                <a:gd name="connsiteY210" fmla="*/ 642048 h 1160647"/>
                <a:gd name="connsiteX211" fmla="*/ 1191695 w 3195788"/>
                <a:gd name="connsiteY211" fmla="*/ 643669 h 1160647"/>
                <a:gd name="connsiteX212" fmla="*/ 1191695 w 3195788"/>
                <a:gd name="connsiteY212" fmla="*/ 655019 h 1160647"/>
                <a:gd name="connsiteX213" fmla="*/ 1192455 w 3195788"/>
                <a:gd name="connsiteY213" fmla="*/ 655019 h 1160647"/>
                <a:gd name="connsiteX214" fmla="*/ 1197775 w 3195788"/>
                <a:gd name="connsiteY214" fmla="*/ 655019 h 1160647"/>
                <a:gd name="connsiteX215" fmla="*/ 1197775 w 3195788"/>
                <a:gd name="connsiteY215" fmla="*/ 678798 h 1160647"/>
                <a:gd name="connsiteX216" fmla="*/ 1199041 w 3195788"/>
                <a:gd name="connsiteY216" fmla="*/ 678798 h 1160647"/>
                <a:gd name="connsiteX217" fmla="*/ 1207908 w 3195788"/>
                <a:gd name="connsiteY217" fmla="*/ 678798 h 1160647"/>
                <a:gd name="connsiteX218" fmla="*/ 1209935 w 3195788"/>
                <a:gd name="connsiteY218" fmla="*/ 682852 h 1160647"/>
                <a:gd name="connsiteX219" fmla="*/ 1209935 w 3195788"/>
                <a:gd name="connsiteY219" fmla="*/ 696093 h 1160647"/>
                <a:gd name="connsiteX220" fmla="*/ 1211455 w 3195788"/>
                <a:gd name="connsiteY220" fmla="*/ 694201 h 1160647"/>
                <a:gd name="connsiteX221" fmla="*/ 1222095 w 3195788"/>
                <a:gd name="connsiteY221" fmla="*/ 680960 h 1160647"/>
                <a:gd name="connsiteX222" fmla="*/ 1250469 w 3195788"/>
                <a:gd name="connsiteY222" fmla="*/ 680960 h 1160647"/>
                <a:gd name="connsiteX223" fmla="*/ 1250469 w 3195788"/>
                <a:gd name="connsiteY223" fmla="*/ 767431 h 1160647"/>
                <a:gd name="connsiteX224" fmla="*/ 1251229 w 3195788"/>
                <a:gd name="connsiteY224" fmla="*/ 767431 h 1160647"/>
                <a:gd name="connsiteX225" fmla="*/ 1256549 w 3195788"/>
                <a:gd name="connsiteY225" fmla="*/ 767431 h 1160647"/>
                <a:gd name="connsiteX226" fmla="*/ 1257309 w 3195788"/>
                <a:gd name="connsiteY226" fmla="*/ 766080 h 1160647"/>
                <a:gd name="connsiteX227" fmla="*/ 1262629 w 3195788"/>
                <a:gd name="connsiteY227" fmla="*/ 756622 h 1160647"/>
                <a:gd name="connsiteX228" fmla="*/ 1262629 w 3195788"/>
                <a:gd name="connsiteY228" fmla="*/ 758514 h 1160647"/>
                <a:gd name="connsiteX229" fmla="*/ 1262629 w 3195788"/>
                <a:gd name="connsiteY229" fmla="*/ 771755 h 1160647"/>
                <a:gd name="connsiteX230" fmla="*/ 1266682 w 3195788"/>
                <a:gd name="connsiteY230" fmla="*/ 726358 h 1160647"/>
                <a:gd name="connsiteX231" fmla="*/ 1267442 w 3195788"/>
                <a:gd name="connsiteY231" fmla="*/ 726358 h 1160647"/>
                <a:gd name="connsiteX232" fmla="*/ 1272762 w 3195788"/>
                <a:gd name="connsiteY232" fmla="*/ 726358 h 1160647"/>
                <a:gd name="connsiteX233" fmla="*/ 1272762 w 3195788"/>
                <a:gd name="connsiteY233" fmla="*/ 661504 h 1160647"/>
                <a:gd name="connsiteX234" fmla="*/ 1273776 w 3195788"/>
                <a:gd name="connsiteY234" fmla="*/ 661504 h 1160647"/>
                <a:gd name="connsiteX235" fmla="*/ 1280869 w 3195788"/>
                <a:gd name="connsiteY235" fmla="*/ 661504 h 1160647"/>
                <a:gd name="connsiteX236" fmla="*/ 1293029 w 3195788"/>
                <a:gd name="connsiteY236" fmla="*/ 618269 h 1160647"/>
                <a:gd name="connsiteX237" fmla="*/ 1294296 w 3195788"/>
                <a:gd name="connsiteY237" fmla="*/ 618269 h 1160647"/>
                <a:gd name="connsiteX238" fmla="*/ 1303163 w 3195788"/>
                <a:gd name="connsiteY238" fmla="*/ 618269 h 1160647"/>
                <a:gd name="connsiteX239" fmla="*/ 1313296 w 3195788"/>
                <a:gd name="connsiteY239" fmla="*/ 661504 h 1160647"/>
                <a:gd name="connsiteX240" fmla="*/ 1314309 w 3195788"/>
                <a:gd name="connsiteY240" fmla="*/ 661504 h 1160647"/>
                <a:gd name="connsiteX241" fmla="*/ 1321403 w 3195788"/>
                <a:gd name="connsiteY241" fmla="*/ 661504 h 1160647"/>
                <a:gd name="connsiteX242" fmla="*/ 1321403 w 3195788"/>
                <a:gd name="connsiteY242" fmla="*/ 700416 h 1160647"/>
                <a:gd name="connsiteX243" fmla="*/ 1323176 w 3195788"/>
                <a:gd name="connsiteY243" fmla="*/ 700416 h 1160647"/>
                <a:gd name="connsiteX244" fmla="*/ 1335590 w 3195788"/>
                <a:gd name="connsiteY244" fmla="*/ 700416 h 1160647"/>
                <a:gd name="connsiteX245" fmla="*/ 1335590 w 3195788"/>
                <a:gd name="connsiteY245" fmla="*/ 702578 h 1160647"/>
                <a:gd name="connsiteX246" fmla="*/ 1335590 w 3195788"/>
                <a:gd name="connsiteY246" fmla="*/ 717710 h 1160647"/>
                <a:gd name="connsiteX247" fmla="*/ 1339643 w 3195788"/>
                <a:gd name="connsiteY247" fmla="*/ 715549 h 1160647"/>
                <a:gd name="connsiteX248" fmla="*/ 1339643 w 3195788"/>
                <a:gd name="connsiteY248" fmla="*/ 700416 h 1160647"/>
                <a:gd name="connsiteX249" fmla="*/ 1341163 w 3195788"/>
                <a:gd name="connsiteY249" fmla="*/ 700416 h 1160647"/>
                <a:gd name="connsiteX250" fmla="*/ 1351803 w 3195788"/>
                <a:gd name="connsiteY250" fmla="*/ 700416 h 1160647"/>
                <a:gd name="connsiteX251" fmla="*/ 1351803 w 3195788"/>
                <a:gd name="connsiteY251" fmla="*/ 702037 h 1160647"/>
                <a:gd name="connsiteX252" fmla="*/ 1351803 w 3195788"/>
                <a:gd name="connsiteY252" fmla="*/ 713387 h 1160647"/>
                <a:gd name="connsiteX253" fmla="*/ 1382204 w 3195788"/>
                <a:gd name="connsiteY253" fmla="*/ 713387 h 1160647"/>
                <a:gd name="connsiteX254" fmla="*/ 1382204 w 3195788"/>
                <a:gd name="connsiteY254" fmla="*/ 676637 h 1160647"/>
                <a:gd name="connsiteX255" fmla="*/ 1383470 w 3195788"/>
                <a:gd name="connsiteY255" fmla="*/ 676637 h 1160647"/>
                <a:gd name="connsiteX256" fmla="*/ 1392337 w 3195788"/>
                <a:gd name="connsiteY256" fmla="*/ 676637 h 1160647"/>
                <a:gd name="connsiteX257" fmla="*/ 1392337 w 3195788"/>
                <a:gd name="connsiteY257" fmla="*/ 698254 h 1160647"/>
                <a:gd name="connsiteX258" fmla="*/ 1394364 w 3195788"/>
                <a:gd name="connsiteY258" fmla="*/ 665828 h 1160647"/>
                <a:gd name="connsiteX259" fmla="*/ 1416657 w 3195788"/>
                <a:gd name="connsiteY259" fmla="*/ 665828 h 1160647"/>
                <a:gd name="connsiteX260" fmla="*/ 1416657 w 3195788"/>
                <a:gd name="connsiteY260" fmla="*/ 664206 h 1160647"/>
                <a:gd name="connsiteX261" fmla="*/ 1416657 w 3195788"/>
                <a:gd name="connsiteY261" fmla="*/ 652857 h 1160647"/>
                <a:gd name="connsiteX262" fmla="*/ 1417417 w 3195788"/>
                <a:gd name="connsiteY262" fmla="*/ 652857 h 1160647"/>
                <a:gd name="connsiteX263" fmla="*/ 1422737 w 3195788"/>
                <a:gd name="connsiteY263" fmla="*/ 652857 h 1160647"/>
                <a:gd name="connsiteX264" fmla="*/ 1422737 w 3195788"/>
                <a:gd name="connsiteY264" fmla="*/ 650966 h 1160647"/>
                <a:gd name="connsiteX265" fmla="*/ 1422737 w 3195788"/>
                <a:gd name="connsiteY265" fmla="*/ 637725 h 1160647"/>
                <a:gd name="connsiteX266" fmla="*/ 1426791 w 3195788"/>
                <a:gd name="connsiteY266" fmla="*/ 644210 h 1160647"/>
                <a:gd name="connsiteX267" fmla="*/ 1429071 w 3195788"/>
                <a:gd name="connsiteY267" fmla="*/ 644210 h 1160647"/>
                <a:gd name="connsiteX268" fmla="*/ 1445031 w 3195788"/>
                <a:gd name="connsiteY268" fmla="*/ 644210 h 1160647"/>
                <a:gd name="connsiteX269" fmla="*/ 1445031 w 3195788"/>
                <a:gd name="connsiteY269" fmla="*/ 643399 h 1160647"/>
                <a:gd name="connsiteX270" fmla="*/ 1445031 w 3195788"/>
                <a:gd name="connsiteY270" fmla="*/ 637725 h 1160647"/>
                <a:gd name="connsiteX271" fmla="*/ 1445791 w 3195788"/>
                <a:gd name="connsiteY271" fmla="*/ 637725 h 1160647"/>
                <a:gd name="connsiteX272" fmla="*/ 1451111 w 3195788"/>
                <a:gd name="connsiteY272" fmla="*/ 637725 h 1160647"/>
                <a:gd name="connsiteX273" fmla="*/ 1451111 w 3195788"/>
                <a:gd name="connsiteY273" fmla="*/ 639076 h 1160647"/>
                <a:gd name="connsiteX274" fmla="*/ 1451111 w 3195788"/>
                <a:gd name="connsiteY274" fmla="*/ 648534 h 1160647"/>
                <a:gd name="connsiteX275" fmla="*/ 1489618 w 3195788"/>
                <a:gd name="connsiteY275" fmla="*/ 648534 h 1160647"/>
                <a:gd name="connsiteX276" fmla="*/ 1489618 w 3195788"/>
                <a:gd name="connsiteY276" fmla="*/ 786887 h 1160647"/>
                <a:gd name="connsiteX277" fmla="*/ 1491138 w 3195788"/>
                <a:gd name="connsiteY277" fmla="*/ 786887 h 1160647"/>
                <a:gd name="connsiteX278" fmla="*/ 1501778 w 3195788"/>
                <a:gd name="connsiteY278" fmla="*/ 786887 h 1160647"/>
                <a:gd name="connsiteX279" fmla="*/ 1501778 w 3195788"/>
                <a:gd name="connsiteY279" fmla="*/ 773917 h 1160647"/>
                <a:gd name="connsiteX280" fmla="*/ 1505832 w 3195788"/>
                <a:gd name="connsiteY280" fmla="*/ 773917 h 1160647"/>
                <a:gd name="connsiteX281" fmla="*/ 1505832 w 3195788"/>
                <a:gd name="connsiteY281" fmla="*/ 786887 h 1160647"/>
                <a:gd name="connsiteX282" fmla="*/ 1536232 w 3195788"/>
                <a:gd name="connsiteY282" fmla="*/ 786887 h 1160647"/>
                <a:gd name="connsiteX283" fmla="*/ 1536232 w 3195788"/>
                <a:gd name="connsiteY283" fmla="*/ 756622 h 1160647"/>
                <a:gd name="connsiteX284" fmla="*/ 1548392 w 3195788"/>
                <a:gd name="connsiteY284" fmla="*/ 756622 h 1160647"/>
                <a:gd name="connsiteX285" fmla="*/ 1560552 w 3195788"/>
                <a:gd name="connsiteY285" fmla="*/ 754461 h 1160647"/>
                <a:gd name="connsiteX286" fmla="*/ 1564606 w 3195788"/>
                <a:gd name="connsiteY286" fmla="*/ 756622 h 1160647"/>
                <a:gd name="connsiteX287" fmla="*/ 1574739 w 3195788"/>
                <a:gd name="connsiteY287" fmla="*/ 756622 h 1160647"/>
                <a:gd name="connsiteX288" fmla="*/ 1574739 w 3195788"/>
                <a:gd name="connsiteY288" fmla="*/ 786887 h 1160647"/>
                <a:gd name="connsiteX289" fmla="*/ 1582846 w 3195788"/>
                <a:gd name="connsiteY289" fmla="*/ 786887 h 1160647"/>
                <a:gd name="connsiteX290" fmla="*/ 1582846 w 3195788"/>
                <a:gd name="connsiteY290" fmla="*/ 804182 h 1160647"/>
                <a:gd name="connsiteX291" fmla="*/ 1592182 w 3195788"/>
                <a:gd name="connsiteY291" fmla="*/ 805087 h 1160647"/>
                <a:gd name="connsiteX292" fmla="*/ 1605140 w 3195788"/>
                <a:gd name="connsiteY292" fmla="*/ 805087 h 1160647"/>
                <a:gd name="connsiteX293" fmla="*/ 1605140 w 3195788"/>
                <a:gd name="connsiteY293" fmla="*/ 789049 h 1160647"/>
                <a:gd name="connsiteX294" fmla="*/ 1673096 w 3195788"/>
                <a:gd name="connsiteY294" fmla="*/ 789049 h 1160647"/>
                <a:gd name="connsiteX295" fmla="*/ 1673096 w 3195788"/>
                <a:gd name="connsiteY295" fmla="*/ 703796 h 1160647"/>
                <a:gd name="connsiteX296" fmla="*/ 1745104 w 3195788"/>
                <a:gd name="connsiteY296" fmla="*/ 703796 h 1160647"/>
                <a:gd name="connsiteX297" fmla="*/ 1745104 w 3195788"/>
                <a:gd name="connsiteY297" fmla="*/ 782564 h 1160647"/>
                <a:gd name="connsiteX298" fmla="*/ 1747008 w 3195788"/>
                <a:gd name="connsiteY298" fmla="*/ 782564 h 1160647"/>
                <a:gd name="connsiteX299" fmla="*/ 1748250 w 3195788"/>
                <a:gd name="connsiteY299" fmla="*/ 805087 h 1160647"/>
                <a:gd name="connsiteX300" fmla="*/ 1757926 w 3195788"/>
                <a:gd name="connsiteY300" fmla="*/ 805087 h 1160647"/>
                <a:gd name="connsiteX301" fmla="*/ 1759168 w 3195788"/>
                <a:gd name="connsiteY301" fmla="*/ 782564 h 1160647"/>
                <a:gd name="connsiteX302" fmla="*/ 1765248 w 3195788"/>
                <a:gd name="connsiteY302" fmla="*/ 782564 h 1160647"/>
                <a:gd name="connsiteX303" fmla="*/ 1766490 w 3195788"/>
                <a:gd name="connsiteY303" fmla="*/ 805087 h 1160647"/>
                <a:gd name="connsiteX304" fmla="*/ 1817112 w 3195788"/>
                <a:gd name="connsiteY304" fmla="*/ 805087 h 1160647"/>
                <a:gd name="connsiteX305" fmla="*/ 1817112 w 3195788"/>
                <a:gd name="connsiteY305" fmla="*/ 642059 h 1160647"/>
                <a:gd name="connsiteX306" fmla="*/ 2014439 w 3195788"/>
                <a:gd name="connsiteY306" fmla="*/ 642059 h 1160647"/>
                <a:gd name="connsiteX307" fmla="*/ 2014439 w 3195788"/>
                <a:gd name="connsiteY307" fmla="*/ 805087 h 1160647"/>
                <a:gd name="connsiteX308" fmla="*/ 2033136 w 3195788"/>
                <a:gd name="connsiteY308" fmla="*/ 805087 h 1160647"/>
                <a:gd name="connsiteX309" fmla="*/ 2033136 w 3195788"/>
                <a:gd name="connsiteY309" fmla="*/ 722394 h 1160647"/>
                <a:gd name="connsiteX310" fmla="*/ 2128256 w 3195788"/>
                <a:gd name="connsiteY310" fmla="*/ 722394 h 1160647"/>
                <a:gd name="connsiteX311" fmla="*/ 2140186 w 3195788"/>
                <a:gd name="connsiteY311" fmla="*/ 404253 h 1160647"/>
                <a:gd name="connsiteX312" fmla="*/ 2128026 w 3195788"/>
                <a:gd name="connsiteY312" fmla="*/ 382635 h 1160647"/>
                <a:gd name="connsiteX313" fmla="*/ 2121946 w 3195788"/>
                <a:gd name="connsiteY313" fmla="*/ 378311 h 1160647"/>
                <a:gd name="connsiteX314" fmla="*/ 2130053 w 3195788"/>
                <a:gd name="connsiteY314" fmla="*/ 354532 h 1160647"/>
                <a:gd name="connsiteX315" fmla="*/ 2130053 w 3195788"/>
                <a:gd name="connsiteY315" fmla="*/ 337238 h 1160647"/>
                <a:gd name="connsiteX316" fmla="*/ 2144240 w 3195788"/>
                <a:gd name="connsiteY316" fmla="*/ 337238 h 1160647"/>
                <a:gd name="connsiteX317" fmla="*/ 2144240 w 3195788"/>
                <a:gd name="connsiteY317" fmla="*/ 315620 h 1160647"/>
                <a:gd name="connsiteX318" fmla="*/ 2146266 w 3195788"/>
                <a:gd name="connsiteY318" fmla="*/ 311296 h 1160647"/>
                <a:gd name="connsiteX319" fmla="*/ 2146266 w 3195788"/>
                <a:gd name="connsiteY319" fmla="*/ 233472 h 1160647"/>
                <a:gd name="connsiteX320" fmla="*/ 2144240 w 3195788"/>
                <a:gd name="connsiteY320" fmla="*/ 226987 h 1160647"/>
                <a:gd name="connsiteX321" fmla="*/ 2150320 w 3195788"/>
                <a:gd name="connsiteY321" fmla="*/ 220501 h 1160647"/>
                <a:gd name="connsiteX322" fmla="*/ 2150320 w 3195788"/>
                <a:gd name="connsiteY322" fmla="*/ 162133 h 1160647"/>
                <a:gd name="connsiteX323" fmla="*/ 2152346 w 3195788"/>
                <a:gd name="connsiteY323" fmla="*/ 157810 h 1160647"/>
                <a:gd name="connsiteX324" fmla="*/ 2152346 w 3195788"/>
                <a:gd name="connsiteY324" fmla="*/ 101604 h 1160647"/>
                <a:gd name="connsiteX325" fmla="*/ 2154373 w 3195788"/>
                <a:gd name="connsiteY325" fmla="*/ 82148 h 1160647"/>
                <a:gd name="connsiteX326" fmla="*/ 2158427 w 3195788"/>
                <a:gd name="connsiteY326" fmla="*/ 99442 h 1160647"/>
                <a:gd name="connsiteX327" fmla="*/ 2160453 w 3195788"/>
                <a:gd name="connsiteY327" fmla="*/ 157810 h 1160647"/>
                <a:gd name="connsiteX328" fmla="*/ 2162480 w 3195788"/>
                <a:gd name="connsiteY328" fmla="*/ 220501 h 1160647"/>
                <a:gd name="connsiteX329" fmla="*/ 2168560 w 3195788"/>
                <a:gd name="connsiteY329" fmla="*/ 226987 h 1160647"/>
                <a:gd name="connsiteX330" fmla="*/ 2166533 w 3195788"/>
                <a:gd name="connsiteY330" fmla="*/ 233472 h 1160647"/>
                <a:gd name="connsiteX331" fmla="*/ 2166533 w 3195788"/>
                <a:gd name="connsiteY331" fmla="*/ 311296 h 1160647"/>
                <a:gd name="connsiteX332" fmla="*/ 2168560 w 3195788"/>
                <a:gd name="connsiteY332" fmla="*/ 315620 h 1160647"/>
                <a:gd name="connsiteX333" fmla="*/ 2168560 w 3195788"/>
                <a:gd name="connsiteY333" fmla="*/ 337238 h 1160647"/>
                <a:gd name="connsiteX334" fmla="*/ 2182747 w 3195788"/>
                <a:gd name="connsiteY334" fmla="*/ 337238 h 1160647"/>
                <a:gd name="connsiteX335" fmla="*/ 2182747 w 3195788"/>
                <a:gd name="connsiteY335" fmla="*/ 354532 h 1160647"/>
                <a:gd name="connsiteX336" fmla="*/ 2190854 w 3195788"/>
                <a:gd name="connsiteY336" fmla="*/ 378311 h 1160647"/>
                <a:gd name="connsiteX337" fmla="*/ 2184774 w 3195788"/>
                <a:gd name="connsiteY337" fmla="*/ 382635 h 1160647"/>
                <a:gd name="connsiteX338" fmla="*/ 2172613 w 3195788"/>
                <a:gd name="connsiteY338" fmla="*/ 404253 h 1160647"/>
                <a:gd name="connsiteX339" fmla="*/ 2180720 w 3195788"/>
                <a:gd name="connsiteY339" fmla="*/ 657181 h 1160647"/>
                <a:gd name="connsiteX340" fmla="*/ 2245574 w 3195788"/>
                <a:gd name="connsiteY340" fmla="*/ 657181 h 1160647"/>
                <a:gd name="connsiteX341" fmla="*/ 2245574 w 3195788"/>
                <a:gd name="connsiteY341" fmla="*/ 732843 h 1160647"/>
                <a:gd name="connsiteX342" fmla="*/ 2253681 w 3195788"/>
                <a:gd name="connsiteY342" fmla="*/ 732843 h 1160647"/>
                <a:gd name="connsiteX343" fmla="*/ 2255708 w 3195788"/>
                <a:gd name="connsiteY343" fmla="*/ 726358 h 1160647"/>
                <a:gd name="connsiteX344" fmla="*/ 2261788 w 3195788"/>
                <a:gd name="connsiteY344" fmla="*/ 726358 h 1160647"/>
                <a:gd name="connsiteX345" fmla="*/ 2263815 w 3195788"/>
                <a:gd name="connsiteY345" fmla="*/ 735005 h 1160647"/>
                <a:gd name="connsiteX346" fmla="*/ 2275975 w 3195788"/>
                <a:gd name="connsiteY346" fmla="*/ 735005 h 1160647"/>
                <a:gd name="connsiteX347" fmla="*/ 2275975 w 3195788"/>
                <a:gd name="connsiteY347" fmla="*/ 728519 h 1160647"/>
                <a:gd name="connsiteX348" fmla="*/ 2298268 w 3195788"/>
                <a:gd name="connsiteY348" fmla="*/ 728519 h 1160647"/>
                <a:gd name="connsiteX349" fmla="*/ 2298268 w 3195788"/>
                <a:gd name="connsiteY349" fmla="*/ 735005 h 1160647"/>
                <a:gd name="connsiteX350" fmla="*/ 2318535 w 3195788"/>
                <a:gd name="connsiteY350" fmla="*/ 735005 h 1160647"/>
                <a:gd name="connsiteX351" fmla="*/ 2318535 w 3195788"/>
                <a:gd name="connsiteY351" fmla="*/ 780402 h 1160647"/>
                <a:gd name="connsiteX352" fmla="*/ 2332722 w 3195788"/>
                <a:gd name="connsiteY352" fmla="*/ 780402 h 1160647"/>
                <a:gd name="connsiteX353" fmla="*/ 2332722 w 3195788"/>
                <a:gd name="connsiteY353" fmla="*/ 767431 h 1160647"/>
                <a:gd name="connsiteX354" fmla="*/ 2348936 w 3195788"/>
                <a:gd name="connsiteY354" fmla="*/ 767431 h 1160647"/>
                <a:gd name="connsiteX355" fmla="*/ 2348936 w 3195788"/>
                <a:gd name="connsiteY355" fmla="*/ 588004 h 1160647"/>
                <a:gd name="connsiteX356" fmla="*/ 2355016 w 3195788"/>
                <a:gd name="connsiteY356" fmla="*/ 581518 h 1160647"/>
                <a:gd name="connsiteX357" fmla="*/ 2427977 w 3195788"/>
                <a:gd name="connsiteY357" fmla="*/ 581518 h 1160647"/>
                <a:gd name="connsiteX358" fmla="*/ 2427977 w 3195788"/>
                <a:gd name="connsiteY358" fmla="*/ 590166 h 1160647"/>
                <a:gd name="connsiteX359" fmla="*/ 2438110 w 3195788"/>
                <a:gd name="connsiteY359" fmla="*/ 590166 h 1160647"/>
                <a:gd name="connsiteX360" fmla="*/ 2438110 w 3195788"/>
                <a:gd name="connsiteY360" fmla="*/ 704740 h 1160647"/>
                <a:gd name="connsiteX361" fmla="*/ 2460404 w 3195788"/>
                <a:gd name="connsiteY361" fmla="*/ 704740 h 1160647"/>
                <a:gd name="connsiteX362" fmla="*/ 2460404 w 3195788"/>
                <a:gd name="connsiteY362" fmla="*/ 637725 h 1160647"/>
                <a:gd name="connsiteX363" fmla="*/ 2486751 w 3195788"/>
                <a:gd name="connsiteY363" fmla="*/ 637725 h 1160647"/>
                <a:gd name="connsiteX364" fmla="*/ 2490804 w 3195788"/>
                <a:gd name="connsiteY364" fmla="*/ 633401 h 1160647"/>
                <a:gd name="connsiteX365" fmla="*/ 2498911 w 3195788"/>
                <a:gd name="connsiteY365" fmla="*/ 633401 h 1160647"/>
                <a:gd name="connsiteX366" fmla="*/ 2502964 w 3195788"/>
                <a:gd name="connsiteY366" fmla="*/ 637725 h 1160647"/>
                <a:gd name="connsiteX367" fmla="*/ 2525258 w 3195788"/>
                <a:gd name="connsiteY367" fmla="*/ 637725 h 1160647"/>
                <a:gd name="connsiteX368" fmla="*/ 2525258 w 3195788"/>
                <a:gd name="connsiteY368" fmla="*/ 520989 h 1160647"/>
                <a:gd name="connsiteX369" fmla="*/ 2582005 w 3195788"/>
                <a:gd name="connsiteY369" fmla="*/ 510180 h 1160647"/>
                <a:gd name="connsiteX370" fmla="*/ 2582005 w 3195788"/>
                <a:gd name="connsiteY370" fmla="*/ 511261 h 1160647"/>
                <a:gd name="connsiteX371" fmla="*/ 2582005 w 3195788"/>
                <a:gd name="connsiteY371" fmla="*/ 518827 h 1160647"/>
                <a:gd name="connsiteX372" fmla="*/ 2608352 w 3195788"/>
                <a:gd name="connsiteY372" fmla="*/ 518827 h 1160647"/>
                <a:gd name="connsiteX373" fmla="*/ 2608352 w 3195788"/>
                <a:gd name="connsiteY373" fmla="*/ 773917 h 1160647"/>
                <a:gd name="connsiteX374" fmla="*/ 2630646 w 3195788"/>
                <a:gd name="connsiteY374" fmla="*/ 773917 h 1160647"/>
                <a:gd name="connsiteX375" fmla="*/ 2630646 w 3195788"/>
                <a:gd name="connsiteY375" fmla="*/ 769593 h 1160647"/>
                <a:gd name="connsiteX376" fmla="*/ 2642806 w 3195788"/>
                <a:gd name="connsiteY376" fmla="*/ 769593 h 1160647"/>
                <a:gd name="connsiteX377" fmla="*/ 2642806 w 3195788"/>
                <a:gd name="connsiteY377" fmla="*/ 773917 h 1160647"/>
                <a:gd name="connsiteX378" fmla="*/ 2667126 w 3195788"/>
                <a:gd name="connsiteY378" fmla="*/ 773917 h 1160647"/>
                <a:gd name="connsiteX379" fmla="*/ 2667126 w 3195788"/>
                <a:gd name="connsiteY379" fmla="*/ 760946 h 1160647"/>
                <a:gd name="connsiteX380" fmla="*/ 2695500 w 3195788"/>
                <a:gd name="connsiteY380" fmla="*/ 760946 h 1160647"/>
                <a:gd name="connsiteX381" fmla="*/ 2707660 w 3195788"/>
                <a:gd name="connsiteY381" fmla="*/ 756622 h 1160647"/>
                <a:gd name="connsiteX382" fmla="*/ 2727927 w 3195788"/>
                <a:gd name="connsiteY382" fmla="*/ 760946 h 1160647"/>
                <a:gd name="connsiteX383" fmla="*/ 2727927 w 3195788"/>
                <a:gd name="connsiteY383" fmla="*/ 743652 h 1160647"/>
                <a:gd name="connsiteX384" fmla="*/ 2736034 w 3195788"/>
                <a:gd name="connsiteY384" fmla="*/ 743652 h 1160647"/>
                <a:gd name="connsiteX385" fmla="*/ 2736034 w 3195788"/>
                <a:gd name="connsiteY385" fmla="*/ 730681 h 1160647"/>
                <a:gd name="connsiteX386" fmla="*/ 2792781 w 3195788"/>
                <a:gd name="connsiteY386" fmla="*/ 730681 h 1160647"/>
                <a:gd name="connsiteX387" fmla="*/ 2792781 w 3195788"/>
                <a:gd name="connsiteY387" fmla="*/ 700416 h 1160647"/>
                <a:gd name="connsiteX388" fmla="*/ 2811021 w 3195788"/>
                <a:gd name="connsiteY388" fmla="*/ 700416 h 1160647"/>
                <a:gd name="connsiteX389" fmla="*/ 2811021 w 3195788"/>
                <a:gd name="connsiteY389" fmla="*/ 693931 h 1160647"/>
                <a:gd name="connsiteX390" fmla="*/ 2823181 w 3195788"/>
                <a:gd name="connsiteY390" fmla="*/ 693931 h 1160647"/>
                <a:gd name="connsiteX391" fmla="*/ 2823181 w 3195788"/>
                <a:gd name="connsiteY391" fmla="*/ 700416 h 1160647"/>
                <a:gd name="connsiteX392" fmla="*/ 2839395 w 3195788"/>
                <a:gd name="connsiteY392" fmla="*/ 700416 h 1160647"/>
                <a:gd name="connsiteX393" fmla="*/ 2839395 w 3195788"/>
                <a:gd name="connsiteY393" fmla="*/ 750137 h 1160647"/>
                <a:gd name="connsiteX394" fmla="*/ 2871822 w 3195788"/>
                <a:gd name="connsiteY394" fmla="*/ 750137 h 1160647"/>
                <a:gd name="connsiteX395" fmla="*/ 2871822 w 3195788"/>
                <a:gd name="connsiteY395" fmla="*/ 724196 h 1160647"/>
                <a:gd name="connsiteX396" fmla="*/ 2910329 w 3195788"/>
                <a:gd name="connsiteY396" fmla="*/ 724196 h 1160647"/>
                <a:gd name="connsiteX397" fmla="*/ 2910329 w 3195788"/>
                <a:gd name="connsiteY397" fmla="*/ 693931 h 1160647"/>
                <a:gd name="connsiteX398" fmla="*/ 2958970 w 3195788"/>
                <a:gd name="connsiteY398" fmla="*/ 693931 h 1160647"/>
                <a:gd name="connsiteX399" fmla="*/ 2958970 w 3195788"/>
                <a:gd name="connsiteY399" fmla="*/ 805087 h 1160647"/>
                <a:gd name="connsiteX400" fmla="*/ 2958970 w 3195788"/>
                <a:gd name="connsiteY400" fmla="*/ 818866 h 1160647"/>
                <a:gd name="connsiteX401" fmla="*/ 2968113 w 3195788"/>
                <a:gd name="connsiteY401" fmla="*/ 818866 h 1160647"/>
                <a:gd name="connsiteX402" fmla="*/ 2968113 w 3195788"/>
                <a:gd name="connsiteY402" fmla="*/ 762555 h 1160647"/>
                <a:gd name="connsiteX403" fmla="*/ 2971450 w 3195788"/>
                <a:gd name="connsiteY403" fmla="*/ 756622 h 1160647"/>
                <a:gd name="connsiteX404" fmla="*/ 2971450 w 3195788"/>
                <a:gd name="connsiteY404" fmla="*/ 758514 h 1160647"/>
                <a:gd name="connsiteX405" fmla="*/ 2971450 w 3195788"/>
                <a:gd name="connsiteY405" fmla="*/ 771755 h 1160647"/>
                <a:gd name="connsiteX406" fmla="*/ 2975503 w 3195788"/>
                <a:gd name="connsiteY406" fmla="*/ 726358 h 1160647"/>
                <a:gd name="connsiteX407" fmla="*/ 2976263 w 3195788"/>
                <a:gd name="connsiteY407" fmla="*/ 726358 h 1160647"/>
                <a:gd name="connsiteX408" fmla="*/ 2981583 w 3195788"/>
                <a:gd name="connsiteY408" fmla="*/ 726358 h 1160647"/>
                <a:gd name="connsiteX409" fmla="*/ 2981583 w 3195788"/>
                <a:gd name="connsiteY409" fmla="*/ 661504 h 1160647"/>
                <a:gd name="connsiteX410" fmla="*/ 2982597 w 3195788"/>
                <a:gd name="connsiteY410" fmla="*/ 661504 h 1160647"/>
                <a:gd name="connsiteX411" fmla="*/ 2989690 w 3195788"/>
                <a:gd name="connsiteY411" fmla="*/ 661504 h 1160647"/>
                <a:gd name="connsiteX412" fmla="*/ 3001850 w 3195788"/>
                <a:gd name="connsiteY412" fmla="*/ 618269 h 1160647"/>
                <a:gd name="connsiteX413" fmla="*/ 3003117 w 3195788"/>
                <a:gd name="connsiteY413" fmla="*/ 618269 h 1160647"/>
                <a:gd name="connsiteX414" fmla="*/ 3011984 w 3195788"/>
                <a:gd name="connsiteY414" fmla="*/ 618269 h 1160647"/>
                <a:gd name="connsiteX415" fmla="*/ 3022117 w 3195788"/>
                <a:gd name="connsiteY415" fmla="*/ 661504 h 1160647"/>
                <a:gd name="connsiteX416" fmla="*/ 3023130 w 3195788"/>
                <a:gd name="connsiteY416" fmla="*/ 661504 h 1160647"/>
                <a:gd name="connsiteX417" fmla="*/ 3030224 w 3195788"/>
                <a:gd name="connsiteY417" fmla="*/ 661504 h 1160647"/>
                <a:gd name="connsiteX418" fmla="*/ 3030224 w 3195788"/>
                <a:gd name="connsiteY418" fmla="*/ 700416 h 1160647"/>
                <a:gd name="connsiteX419" fmla="*/ 3031997 w 3195788"/>
                <a:gd name="connsiteY419" fmla="*/ 700416 h 1160647"/>
                <a:gd name="connsiteX420" fmla="*/ 3044411 w 3195788"/>
                <a:gd name="connsiteY420" fmla="*/ 700416 h 1160647"/>
                <a:gd name="connsiteX421" fmla="*/ 3044411 w 3195788"/>
                <a:gd name="connsiteY421" fmla="*/ 702578 h 1160647"/>
                <a:gd name="connsiteX422" fmla="*/ 3044411 w 3195788"/>
                <a:gd name="connsiteY422" fmla="*/ 717710 h 1160647"/>
                <a:gd name="connsiteX423" fmla="*/ 3048464 w 3195788"/>
                <a:gd name="connsiteY423" fmla="*/ 715549 h 1160647"/>
                <a:gd name="connsiteX424" fmla="*/ 3048464 w 3195788"/>
                <a:gd name="connsiteY424" fmla="*/ 700416 h 1160647"/>
                <a:gd name="connsiteX425" fmla="*/ 3049984 w 3195788"/>
                <a:gd name="connsiteY425" fmla="*/ 700416 h 1160647"/>
                <a:gd name="connsiteX426" fmla="*/ 3060624 w 3195788"/>
                <a:gd name="connsiteY426" fmla="*/ 700416 h 1160647"/>
                <a:gd name="connsiteX427" fmla="*/ 3060624 w 3195788"/>
                <a:gd name="connsiteY427" fmla="*/ 702037 h 1160647"/>
                <a:gd name="connsiteX428" fmla="*/ 3060624 w 3195788"/>
                <a:gd name="connsiteY428" fmla="*/ 713387 h 1160647"/>
                <a:gd name="connsiteX429" fmla="*/ 3091025 w 3195788"/>
                <a:gd name="connsiteY429" fmla="*/ 713387 h 1160647"/>
                <a:gd name="connsiteX430" fmla="*/ 3091025 w 3195788"/>
                <a:gd name="connsiteY430" fmla="*/ 676637 h 1160647"/>
                <a:gd name="connsiteX431" fmla="*/ 3092291 w 3195788"/>
                <a:gd name="connsiteY431" fmla="*/ 676637 h 1160647"/>
                <a:gd name="connsiteX432" fmla="*/ 3101158 w 3195788"/>
                <a:gd name="connsiteY432" fmla="*/ 676637 h 1160647"/>
                <a:gd name="connsiteX433" fmla="*/ 3101158 w 3195788"/>
                <a:gd name="connsiteY433" fmla="*/ 698254 h 1160647"/>
                <a:gd name="connsiteX434" fmla="*/ 3103185 w 3195788"/>
                <a:gd name="connsiteY434" fmla="*/ 665828 h 1160647"/>
                <a:gd name="connsiteX435" fmla="*/ 3125478 w 3195788"/>
                <a:gd name="connsiteY435" fmla="*/ 665828 h 1160647"/>
                <a:gd name="connsiteX436" fmla="*/ 3125478 w 3195788"/>
                <a:gd name="connsiteY436" fmla="*/ 664206 h 1160647"/>
                <a:gd name="connsiteX437" fmla="*/ 3125478 w 3195788"/>
                <a:gd name="connsiteY437" fmla="*/ 652857 h 1160647"/>
                <a:gd name="connsiteX438" fmla="*/ 3126238 w 3195788"/>
                <a:gd name="connsiteY438" fmla="*/ 652857 h 1160647"/>
                <a:gd name="connsiteX439" fmla="*/ 3131558 w 3195788"/>
                <a:gd name="connsiteY439" fmla="*/ 652857 h 1160647"/>
                <a:gd name="connsiteX440" fmla="*/ 3131558 w 3195788"/>
                <a:gd name="connsiteY440" fmla="*/ 650966 h 1160647"/>
                <a:gd name="connsiteX441" fmla="*/ 3131558 w 3195788"/>
                <a:gd name="connsiteY441" fmla="*/ 637725 h 1160647"/>
                <a:gd name="connsiteX442" fmla="*/ 3135612 w 3195788"/>
                <a:gd name="connsiteY442" fmla="*/ 644210 h 1160647"/>
                <a:gd name="connsiteX443" fmla="*/ 3137892 w 3195788"/>
                <a:gd name="connsiteY443" fmla="*/ 644210 h 1160647"/>
                <a:gd name="connsiteX444" fmla="*/ 3153852 w 3195788"/>
                <a:gd name="connsiteY444" fmla="*/ 644210 h 1160647"/>
                <a:gd name="connsiteX445" fmla="*/ 3153852 w 3195788"/>
                <a:gd name="connsiteY445" fmla="*/ 643399 h 1160647"/>
                <a:gd name="connsiteX446" fmla="*/ 3153852 w 3195788"/>
                <a:gd name="connsiteY446" fmla="*/ 637725 h 1160647"/>
                <a:gd name="connsiteX447" fmla="*/ 3154612 w 3195788"/>
                <a:gd name="connsiteY447" fmla="*/ 637725 h 1160647"/>
                <a:gd name="connsiteX448" fmla="*/ 3159932 w 3195788"/>
                <a:gd name="connsiteY448" fmla="*/ 637725 h 1160647"/>
                <a:gd name="connsiteX449" fmla="*/ 3159932 w 3195788"/>
                <a:gd name="connsiteY449" fmla="*/ 639076 h 1160647"/>
                <a:gd name="connsiteX450" fmla="*/ 3159932 w 3195788"/>
                <a:gd name="connsiteY450" fmla="*/ 648534 h 1160647"/>
                <a:gd name="connsiteX451" fmla="*/ 3195788 w 3195788"/>
                <a:gd name="connsiteY451" fmla="*/ 648534 h 1160647"/>
                <a:gd name="connsiteX452" fmla="*/ 3195788 w 3195788"/>
                <a:gd name="connsiteY452" fmla="*/ 1159457 h 1160647"/>
                <a:gd name="connsiteX453" fmla="*/ 3031533 w 3195788"/>
                <a:gd name="connsiteY453" fmla="*/ 1159331 h 1160647"/>
                <a:gd name="connsiteX454" fmla="*/ 3031520 w 3195788"/>
                <a:gd name="connsiteY454" fmla="*/ 1160647 h 1160647"/>
                <a:gd name="connsiteX455" fmla="*/ 2054 w 3195788"/>
                <a:gd name="connsiteY455" fmla="*/ 1158314 h 1160647"/>
                <a:gd name="connsiteX456" fmla="*/ 0 w 3195788"/>
                <a:gd name="connsiteY456" fmla="*/ 724196 h 1160647"/>
                <a:gd name="connsiteX457" fmla="*/ 20267 w 3195788"/>
                <a:gd name="connsiteY457" fmla="*/ 724196 h 1160647"/>
                <a:gd name="connsiteX458" fmla="*/ 20774 w 3195788"/>
                <a:gd name="connsiteY458" fmla="*/ 723115 h 1160647"/>
                <a:gd name="connsiteX459" fmla="*/ 24320 w 3195788"/>
                <a:gd name="connsiteY459" fmla="*/ 715549 h 1160647"/>
                <a:gd name="connsiteX460" fmla="*/ 26094 w 3195788"/>
                <a:gd name="connsiteY460" fmla="*/ 715819 h 1160647"/>
                <a:gd name="connsiteX461" fmla="*/ 38507 w 3195788"/>
                <a:gd name="connsiteY461" fmla="*/ 717710 h 1160647"/>
                <a:gd name="connsiteX462" fmla="*/ 39014 w 3195788"/>
                <a:gd name="connsiteY462" fmla="*/ 719062 h 1160647"/>
                <a:gd name="connsiteX463" fmla="*/ 42560 w 3195788"/>
                <a:gd name="connsiteY463" fmla="*/ 728519 h 1160647"/>
                <a:gd name="connsiteX464" fmla="*/ 68907 w 3195788"/>
                <a:gd name="connsiteY464" fmla="*/ 730681 h 1160647"/>
                <a:gd name="connsiteX465" fmla="*/ 68907 w 3195788"/>
                <a:gd name="connsiteY465" fmla="*/ 607460 h 1160647"/>
                <a:gd name="connsiteX466" fmla="*/ 70934 w 3195788"/>
                <a:gd name="connsiteY466" fmla="*/ 607460 h 1160647"/>
                <a:gd name="connsiteX467" fmla="*/ 85121 w 3195788"/>
                <a:gd name="connsiteY467" fmla="*/ 607460 h 1160647"/>
                <a:gd name="connsiteX468" fmla="*/ 85121 w 3195788"/>
                <a:gd name="connsiteY468" fmla="*/ 471268 h 1160647"/>
                <a:gd name="connsiteX469" fmla="*/ 86894 w 3195788"/>
                <a:gd name="connsiteY469" fmla="*/ 471268 h 1160647"/>
                <a:gd name="connsiteX470" fmla="*/ 99308 w 3195788"/>
                <a:gd name="connsiteY470" fmla="*/ 471268 h 1160647"/>
                <a:gd name="connsiteX471" fmla="*/ 99308 w 3195788"/>
                <a:gd name="connsiteY471" fmla="*/ 356694 h 1160647"/>
                <a:gd name="connsiteX472" fmla="*/ 103361 w 3195788"/>
                <a:gd name="connsiteY472" fmla="*/ 328590 h 1160647"/>
                <a:gd name="connsiteX473" fmla="*/ 105388 w 3195788"/>
                <a:gd name="connsiteY473" fmla="*/ 328590 h 1160647"/>
                <a:gd name="connsiteX474" fmla="*/ 119575 w 3195788"/>
                <a:gd name="connsiteY474" fmla="*/ 328590 h 1160647"/>
                <a:gd name="connsiteX475" fmla="*/ 156055 w 3195788"/>
                <a:gd name="connsiteY475" fmla="*/ 246443 h 1160647"/>
                <a:gd name="connsiteX476" fmla="*/ 160109 w 3195788"/>
                <a:gd name="connsiteY476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</a:cxnLst>
              <a:rect l="l" t="t" r="r" b="b"/>
              <a:pathLst>
                <a:path w="3195788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362881-0BC9-4BC1-85B6-BE862D64D8B3}"/>
              </a:ext>
            </a:extLst>
          </p:cNvPr>
          <p:cNvGrpSpPr/>
          <p:nvPr/>
        </p:nvGrpSpPr>
        <p:grpSpPr>
          <a:xfrm>
            <a:off x="4356674" y="2162492"/>
            <a:ext cx="3486149" cy="2833560"/>
            <a:chOff x="2676526" y="2041913"/>
            <a:chExt cx="3486148" cy="28335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AA4103-ECAC-4AD7-91AC-F22DCF312355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34818DA9-9873-41D9-9C11-C25F99B09F33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D948F58D-7A3F-496C-B748-4F21F850B5B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99FF3699-F820-432F-917A-1FB584191E92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61CD1EDF-C78B-4746-9F73-70B45DC8102D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id="{1796C64D-2B56-48C0-89A8-BEC4F854726E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028E4DB3-430A-4F48-8587-1A1314F50DE8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E277DE-E7C7-4E85-808D-4D24DF307A23}"/>
              </a:ext>
            </a:extLst>
          </p:cNvPr>
          <p:cNvSpPr/>
          <p:nvPr/>
        </p:nvSpPr>
        <p:spPr>
          <a:xfrm>
            <a:off x="0" y="2685482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81E7EF-B292-4EBC-947B-B05F0A1E82DD}"/>
              </a:ext>
            </a:extLst>
          </p:cNvPr>
          <p:cNvSpPr/>
          <p:nvPr/>
        </p:nvSpPr>
        <p:spPr>
          <a:xfrm>
            <a:off x="7968003" y="2685482"/>
            <a:ext cx="4223999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60ED6E-5035-49C9-B28F-2AC4C7A48853}"/>
              </a:ext>
            </a:extLst>
          </p:cNvPr>
          <p:cNvGrpSpPr/>
          <p:nvPr/>
        </p:nvGrpSpPr>
        <p:grpSpPr>
          <a:xfrm>
            <a:off x="475488" y="2920558"/>
            <a:ext cx="3577279" cy="1207271"/>
            <a:chOff x="-3437132" y="4307149"/>
            <a:chExt cx="12879091" cy="12072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382C0D-7285-40A4-9D9A-6736F37897A6}"/>
                </a:ext>
              </a:extLst>
            </p:cNvPr>
            <p:cNvSpPr txBox="1"/>
            <p:nvPr/>
          </p:nvSpPr>
          <p:spPr>
            <a:xfrm>
              <a:off x="-1110738" y="4560313"/>
              <a:ext cx="10552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mengarah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mengukur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pengaruh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menguji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tertentu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ko-KR" altLang="en-US" sz="1400" dirty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endParaRPr lang="ko-KR" altLang="en-US" sz="1400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933698-870F-44CC-A3E8-1838A4BFEDBF}"/>
                </a:ext>
              </a:extLst>
            </p:cNvPr>
            <p:cNvSpPr txBox="1"/>
            <p:nvPr/>
          </p:nvSpPr>
          <p:spPr>
            <a:xfrm>
              <a:off x="-3437132" y="4307149"/>
              <a:ext cx="12879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Kuantitatif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A0DF52-3F41-4276-8D3C-EF55CDE5D545}"/>
              </a:ext>
            </a:extLst>
          </p:cNvPr>
          <p:cNvGrpSpPr/>
          <p:nvPr/>
        </p:nvGrpSpPr>
        <p:grpSpPr>
          <a:xfrm>
            <a:off x="8184234" y="2920558"/>
            <a:ext cx="3134283" cy="1422715"/>
            <a:chOff x="1985511" y="4307149"/>
            <a:chExt cx="11284196" cy="1422715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656A07-EF51-4936-B6C8-479C0B39E41A}"/>
                </a:ext>
              </a:extLst>
            </p:cNvPr>
            <p:cNvSpPr txBox="1"/>
            <p:nvPr/>
          </p:nvSpPr>
          <p:spPr>
            <a:xfrm>
              <a:off x="1985511" y="4560313"/>
              <a:ext cx="10127318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mengarah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menggambarkan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mengekplorasi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mengkritisi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fenomena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komunikasi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tertentu</a:t>
              </a:r>
              <a:endParaRPr lang="ko-KR" altLang="en-US" sz="1400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613AFE-0077-4287-B3D9-26CE8FDB3C2B}"/>
                </a:ext>
              </a:extLst>
            </p:cNvPr>
            <p:cNvSpPr txBox="1"/>
            <p:nvPr/>
          </p:nvSpPr>
          <p:spPr>
            <a:xfrm>
              <a:off x="1985515" y="4307149"/>
              <a:ext cx="1128419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Kualitatif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A7E14769-8899-4C6F-A0BE-DC9266736373}"/>
              </a:ext>
            </a:extLst>
          </p:cNvPr>
          <p:cNvSpPr/>
          <p:nvPr/>
        </p:nvSpPr>
        <p:spPr>
          <a:xfrm rot="20700000">
            <a:off x="2594794" y="4655516"/>
            <a:ext cx="555477" cy="4868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8BB5E533-8633-4AB6-A211-C4A03BE9A144}"/>
              </a:ext>
            </a:extLst>
          </p:cNvPr>
          <p:cNvSpPr>
            <a:spLocks noChangeAspect="1"/>
          </p:cNvSpPr>
          <p:nvPr/>
        </p:nvSpPr>
        <p:spPr>
          <a:xfrm>
            <a:off x="9086492" y="4600272"/>
            <a:ext cx="504056" cy="597327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DDF809-8D23-41B1-A437-91F8B9D665D4}"/>
              </a:ext>
            </a:extLst>
          </p:cNvPr>
          <p:cNvGrpSpPr/>
          <p:nvPr/>
        </p:nvGrpSpPr>
        <p:grpSpPr>
          <a:xfrm>
            <a:off x="892530" y="5293440"/>
            <a:ext cx="3960000" cy="800219"/>
            <a:chOff x="3017859" y="4283314"/>
            <a:chExt cx="1890849" cy="80021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385162-A62F-4914-9A20-A0CF56F059C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Apakah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ada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pengaruh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…..?</a:t>
              </a:r>
            </a:p>
            <a:p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CC4C31-C22C-4364-A6C2-6B0916B4333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Contoh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7E5958-B5A9-4C36-B6C7-CCCA592C4707}"/>
              </a:ext>
            </a:extLst>
          </p:cNvPr>
          <p:cNvGrpSpPr/>
          <p:nvPr/>
        </p:nvGrpSpPr>
        <p:grpSpPr>
          <a:xfrm>
            <a:off x="7358517" y="5293440"/>
            <a:ext cx="3960000" cy="1446550"/>
            <a:chOff x="3017859" y="4283314"/>
            <a:chExt cx="1890849" cy="14465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F7E384-559E-44C6-9696-39FC528FCE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Bagaimana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proses…...?</a:t>
              </a:r>
            </a:p>
            <a:p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  <a:p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Mengapa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….?</a:t>
              </a:r>
            </a:p>
            <a:p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  <a:p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Apa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…..?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2E936B-37E4-4035-AF75-8998D6217C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Arial" pitchFamily="34" charset="0"/>
                  <a:cs typeface="Arial" pitchFamily="34" charset="0"/>
                </a:rPr>
                <a:t>Contoh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9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7E1614-FAF7-4231-B714-3EE050BA13B7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DD6FC7-C582-4CB5-8C81-3EC7BFCB5BED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07731824-9F78-489A-B093-DD1054AB0D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id="{0E259AC9-355A-4D07-B9A7-5094B90F31C7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7AB23C71-C85A-45E9-9671-FD424E6D7E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3ABFF958-EC05-4A2E-AF85-C77DADE9A73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id="{45BADD43-0E28-4099-9757-8873EE55A7A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F4AA9B-2EC0-4A9F-B957-6CA53446347C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FD9424B9-95DB-433C-A7C1-DAB60AB7452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id="{5C7DC8C4-C3BE-44E5-A62F-B72B24361D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0916B0D7-EA1F-4350-B54C-36E35D522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786FC719-0BBD-4506-927D-D9662086232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id="{0454E455-AD0F-4B4B-B70B-5FFC9A9F96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8CC434-021F-44BF-9207-65061B6E2FBF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29A97058-4B7F-42EC-9A11-E8F6164EF7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id="{9FC09BE7-D102-4463-8C5D-EDDC6DA6DF3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369F10CB-0835-4C9B-9509-F6C0618880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3A7EADA8-1277-4090-837E-606DD250031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id="{538EFEB3-D403-4F7A-9264-76D963775D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526292-60F4-478B-98A5-167AD00248E4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DD55D4F2-A692-4723-9911-F4FAB7BE458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id="{E3D71C3B-DC1B-4269-92AF-9A82DD32DE42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4AFAC9BD-0B28-4CA4-B2C3-E7FF3ACB39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C1FAB418-ADE7-4253-AA3A-FD90AE2064D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id="{4E5CB2E7-59F8-4E73-9CA6-95ABD34B15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A3874F21-824F-4B8A-91D4-E8735721F75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9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9B1ADEFB-5E5C-43F5-B361-674082AD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7" y="2420713"/>
            <a:ext cx="3143472" cy="31434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2BEDB-6155-4AB2-BD54-879A5667560A}"/>
              </a:ext>
            </a:extLst>
          </p:cNvPr>
          <p:cNvGrpSpPr/>
          <p:nvPr/>
        </p:nvGrpSpPr>
        <p:grpSpPr>
          <a:xfrm>
            <a:off x="4379" y="2047496"/>
            <a:ext cx="9700027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5A85C4-3457-4A29-98D3-AEF57DD6B18A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257D4E9-C6FB-4EA3-A21C-1D14444B4F90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8E3A1D-7E4F-4175-ABF9-A83A00948771}"/>
              </a:ext>
            </a:extLst>
          </p:cNvPr>
          <p:cNvSpPr txBox="1"/>
          <p:nvPr/>
        </p:nvSpPr>
        <p:spPr>
          <a:xfrm>
            <a:off x="6829467" y="4087209"/>
            <a:ext cx="43541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sz="1400" dirty="0">
                <a:latin typeface="Bahnschrift" pitchFamily="34" charset="0"/>
              </a:rPr>
              <a:t>Tujuan penelitian harus bersifat spesifik, terbatas, dapat diukur, dan dapat </a:t>
            </a:r>
            <a:r>
              <a:rPr lang="en-US" sz="1400" dirty="0" err="1">
                <a:latin typeface="Bahnschrift" pitchFamily="34" charset="0"/>
              </a:rPr>
              <a:t>dicapai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id-ID" sz="1400" dirty="0">
                <a:latin typeface="Bahnschrift" pitchFamily="34" charset="0"/>
              </a:rPr>
              <a:t>dengan melihat hasil penelitian.</a:t>
            </a:r>
            <a:endParaRPr lang="en-US" sz="1400" dirty="0">
              <a:latin typeface="Bahnschrift" pitchFamily="34" charset="0"/>
            </a:endParaRPr>
          </a:p>
          <a:p>
            <a:pPr>
              <a:defRPr/>
            </a:pPr>
            <a:endParaRPr lang="en-US" sz="1400" dirty="0">
              <a:latin typeface="Bahnschrift" pitchFamily="34" charset="0"/>
            </a:endParaRPr>
          </a:p>
          <a:p>
            <a:pPr>
              <a:defRPr/>
            </a:pPr>
            <a:r>
              <a:rPr lang="en-US" sz="1400" dirty="0" err="1">
                <a:latin typeface="Bahnschrift" pitchFamily="34" charset="0"/>
              </a:rPr>
              <a:t>Gunakan</a:t>
            </a:r>
            <a:r>
              <a:rPr lang="en-US" sz="1400" dirty="0">
                <a:latin typeface="Bahnschrift" pitchFamily="34" charset="0"/>
              </a:rPr>
              <a:t> kata-kata  </a:t>
            </a:r>
            <a:r>
              <a:rPr lang="en-US" sz="1400" dirty="0" err="1">
                <a:latin typeface="Bahnschrift" pitchFamily="34" charset="0"/>
              </a:rPr>
              <a:t>untuk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menandai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tujuan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anda</a:t>
            </a:r>
            <a:r>
              <a:rPr lang="en-US" sz="1400" dirty="0">
                <a:latin typeface="Bahnschrift" pitchFamily="34" charset="0"/>
              </a:rPr>
              <a:t>. </a:t>
            </a:r>
            <a:r>
              <a:rPr lang="en-US" sz="1400" dirty="0" err="1">
                <a:latin typeface="Bahnschrift" pitchFamily="34" charset="0"/>
              </a:rPr>
              <a:t>Misal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menggunakan</a:t>
            </a:r>
            <a:r>
              <a:rPr lang="en-US" sz="1400" dirty="0">
                <a:latin typeface="Bahnschrift" pitchFamily="34" charset="0"/>
              </a:rPr>
              <a:t> kata </a:t>
            </a:r>
            <a:r>
              <a:rPr lang="en-US" sz="1400" dirty="0" err="1">
                <a:latin typeface="Bahnschrift" pitchFamily="34" charset="0"/>
              </a:rPr>
              <a:t>seperti</a:t>
            </a:r>
            <a:r>
              <a:rPr lang="en-US" sz="1400" dirty="0">
                <a:latin typeface="Bahnschrift" pitchFamily="34" charset="0"/>
              </a:rPr>
              <a:t> : “</a:t>
            </a:r>
            <a:r>
              <a:rPr lang="en-US" sz="1400" dirty="0" err="1">
                <a:latin typeface="Bahnschrift" pitchFamily="34" charset="0"/>
              </a:rPr>
              <a:t>tujuan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atau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maksud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ini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adalah</a:t>
            </a:r>
            <a:r>
              <a:rPr lang="en-US" sz="1400" dirty="0">
                <a:latin typeface="Bahnschrift" pitchFamily="34" charset="0"/>
              </a:rPr>
              <a:t> …….”</a:t>
            </a: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1D5DFA70-8BBF-40F5-8E7F-2672583D8EBA}"/>
              </a:ext>
            </a:extLst>
          </p:cNvPr>
          <p:cNvSpPr/>
          <p:nvPr/>
        </p:nvSpPr>
        <p:spPr>
          <a:xfrm rot="3769326">
            <a:off x="9967866" y="1464422"/>
            <a:ext cx="1072802" cy="176595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583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>
                <a:latin typeface="Bahnschrift" pitchFamily="34" charset="0"/>
              </a:rPr>
              <a:t>Strategi</a:t>
            </a:r>
            <a:r>
              <a:rPr lang="en-US" sz="3600" dirty="0">
                <a:latin typeface="Bahnschrift" pitchFamily="34" charset="0"/>
              </a:rPr>
              <a:t> </a:t>
            </a:r>
            <a:r>
              <a:rPr lang="en-US" sz="3600" dirty="0" err="1">
                <a:latin typeface="Bahnschrift" pitchFamily="34" charset="0"/>
              </a:rPr>
              <a:t>Merumuskan</a:t>
            </a:r>
            <a:r>
              <a:rPr lang="en-US" sz="3600" dirty="0">
                <a:latin typeface="Bahnschrift" pitchFamily="34" charset="0"/>
              </a:rPr>
              <a:t> </a:t>
            </a:r>
            <a:r>
              <a:rPr lang="en-US" sz="3600" dirty="0" err="1">
                <a:latin typeface="Bahnschrift" pitchFamily="34" charset="0"/>
              </a:rPr>
              <a:t>Tujuan</a:t>
            </a:r>
            <a:r>
              <a:rPr lang="en-US" sz="3600" dirty="0">
                <a:latin typeface="Bahnschrift" pitchFamily="34" charset="0"/>
              </a:rPr>
              <a:t> </a:t>
            </a:r>
            <a:r>
              <a:rPr lang="en-US" sz="3600" dirty="0" err="1">
                <a:latin typeface="Bahnschrift" pitchFamily="34" charset="0"/>
              </a:rPr>
              <a:t>Penelitian</a:t>
            </a:r>
            <a:endParaRPr lang="en-US" sz="36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172594"/>
              </p:ext>
            </p:extLst>
          </p:nvPr>
        </p:nvGraphicFramePr>
        <p:xfrm>
          <a:off x="1801091" y="1995055"/>
          <a:ext cx="9185563" cy="317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8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Manfaat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endParaRPr lang="en-US" sz="4000" dirty="0"/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5BB7F728-77A8-40E3-BACF-7D3EEFA5FD4D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bg1">
              <a:lumMod val="85000"/>
            </a:schemeClr>
          </a:solidFill>
        </p:grpSpPr>
        <p:grpSp>
          <p:nvGrpSpPr>
            <p:cNvPr id="4" name="그룹 8">
              <a:extLst>
                <a:ext uri="{FF2B5EF4-FFF2-40B4-BE49-F238E27FC236}">
                  <a16:creationId xmlns:a16="http://schemas.microsoft.com/office/drawing/2014/main" id="{F1DE0F58-34FB-4365-868D-862335FF93D5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id="{0574C6B5-3BA8-4B96-BB75-49F3D5A5C0C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id="{07B7B274-F644-4A8A-AB42-95BA69B7496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9">
              <a:extLst>
                <a:ext uri="{FF2B5EF4-FFF2-40B4-BE49-F238E27FC236}">
                  <a16:creationId xmlns:a16="http://schemas.microsoft.com/office/drawing/2014/main" id="{CD840120-C3D6-4C91-B030-118ABA7DE4CE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7B05CC-4AD7-4A68-8292-049688C48611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18825" y="1666106"/>
            <a:chExt cx="3343265" cy="3378518"/>
          </a:xfrm>
        </p:grpSpPr>
        <p:sp>
          <p:nvSpPr>
            <p:cNvPr id="9" name="자유형: 도형 19">
              <a:extLst>
                <a:ext uri="{FF2B5EF4-FFF2-40B4-BE49-F238E27FC236}">
                  <a16:creationId xmlns:a16="http://schemas.microsoft.com/office/drawing/2014/main" id="{355D909C-7BD0-4AA8-938D-1CC08F72A79D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그룹 60">
              <a:extLst>
                <a:ext uri="{FF2B5EF4-FFF2-40B4-BE49-F238E27FC236}">
                  <a16:creationId xmlns:a16="http://schemas.microsoft.com/office/drawing/2014/main" id="{DC58AA0A-65AE-4AD0-BBD5-6CD8E5270009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11" name="그룹 49">
                <a:extLst>
                  <a:ext uri="{FF2B5EF4-FFF2-40B4-BE49-F238E27FC236}">
                    <a16:creationId xmlns:a16="http://schemas.microsoft.com/office/drawing/2014/main" id="{F2B29161-3165-4F16-92D1-51F0EB4003AD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50">
                  <a:extLst>
                    <a:ext uri="{FF2B5EF4-FFF2-40B4-BE49-F238E27FC236}">
                      <a16:creationId xmlns:a16="http://schemas.microsoft.com/office/drawing/2014/main" id="{8B61D3CF-27E1-42D9-8F23-3095523656E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51">
                  <a:extLst>
                    <a:ext uri="{FF2B5EF4-FFF2-40B4-BE49-F238E27FC236}">
                      <a16:creationId xmlns:a16="http://schemas.microsoft.com/office/drawing/2014/main" id="{5DA6ACFD-0EBC-4C9B-8263-3A413011365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6F986290-17A8-4106-B56E-0D4F3E3D502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그룹 21">
                <a:extLst>
                  <a:ext uri="{FF2B5EF4-FFF2-40B4-BE49-F238E27FC236}">
                    <a16:creationId xmlns:a16="http://schemas.microsoft.com/office/drawing/2014/main" id="{6717D9EC-695D-4054-982A-8803A0E64654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22">
                  <a:extLst>
                    <a:ext uri="{FF2B5EF4-FFF2-40B4-BE49-F238E27FC236}">
                      <a16:creationId xmlns:a16="http://schemas.microsoft.com/office/drawing/2014/main" id="{739124D0-47B0-4C68-A637-4B93654BF43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23">
                  <a:extLst>
                    <a:ext uri="{FF2B5EF4-FFF2-40B4-BE49-F238E27FC236}">
                      <a16:creationId xmlns:a16="http://schemas.microsoft.com/office/drawing/2014/main" id="{B18D9E48-5F71-4FE8-9276-8CFBE37CF9F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1DFA0B75-B0C9-4A02-8F19-2675CD26C3C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5">
                <a:extLst>
                  <a:ext uri="{FF2B5EF4-FFF2-40B4-BE49-F238E27FC236}">
                    <a16:creationId xmlns:a16="http://schemas.microsoft.com/office/drawing/2014/main" id="{D33E8221-B9C3-4413-9BE1-63DC9195655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6" name="타원 26">
                  <a:extLst>
                    <a:ext uri="{FF2B5EF4-FFF2-40B4-BE49-F238E27FC236}">
                      <a16:creationId xmlns:a16="http://schemas.microsoft.com/office/drawing/2014/main" id="{3A5D29A9-BCF8-47D9-A85F-63E19427559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27">
                  <a:extLst>
                    <a:ext uri="{FF2B5EF4-FFF2-40B4-BE49-F238E27FC236}">
                      <a16:creationId xmlns:a16="http://schemas.microsoft.com/office/drawing/2014/main" id="{DC1EA496-7274-4401-AC2B-A52BDB58371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Block Arc 11">
                  <a:extLst>
                    <a:ext uri="{FF2B5EF4-FFF2-40B4-BE49-F238E27FC236}">
                      <a16:creationId xmlns:a16="http://schemas.microsoft.com/office/drawing/2014/main" id="{3CD79E52-8333-4118-9577-341D6159D10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9">
                <a:extLst>
                  <a:ext uri="{FF2B5EF4-FFF2-40B4-BE49-F238E27FC236}">
                    <a16:creationId xmlns:a16="http://schemas.microsoft.com/office/drawing/2014/main" id="{482BC40C-5A28-4E3C-8330-F4F13432F334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3" name="타원 30">
                  <a:extLst>
                    <a:ext uri="{FF2B5EF4-FFF2-40B4-BE49-F238E27FC236}">
                      <a16:creationId xmlns:a16="http://schemas.microsoft.com/office/drawing/2014/main" id="{CBE0F2CD-826E-4D64-A174-A642BD0F335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1">
                  <a:extLst>
                    <a:ext uri="{FF2B5EF4-FFF2-40B4-BE49-F238E27FC236}">
                      <a16:creationId xmlns:a16="http://schemas.microsoft.com/office/drawing/2014/main" id="{B7EC955A-1658-449B-9684-D1D4FF8E86D9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Block Arc 11">
                  <a:extLst>
                    <a:ext uri="{FF2B5EF4-FFF2-40B4-BE49-F238E27FC236}">
                      <a16:creationId xmlns:a16="http://schemas.microsoft.com/office/drawing/2014/main" id="{8C087970-3BBA-41CB-A8A0-36336267CF2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33">
                <a:extLst>
                  <a:ext uri="{FF2B5EF4-FFF2-40B4-BE49-F238E27FC236}">
                    <a16:creationId xmlns:a16="http://schemas.microsoft.com/office/drawing/2014/main" id="{AB9297D3-EA93-4FD1-B224-0703F555B536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0" name="타원 34">
                  <a:extLst>
                    <a:ext uri="{FF2B5EF4-FFF2-40B4-BE49-F238E27FC236}">
                      <a16:creationId xmlns:a16="http://schemas.microsoft.com/office/drawing/2014/main" id="{F0C41B1F-1D6B-4B4E-B55A-F90344545AB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5">
                  <a:extLst>
                    <a:ext uri="{FF2B5EF4-FFF2-40B4-BE49-F238E27FC236}">
                      <a16:creationId xmlns:a16="http://schemas.microsoft.com/office/drawing/2014/main" id="{1D3122C8-7F9F-4F47-AD63-42AC6C177CA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Block Arc 11">
                  <a:extLst>
                    <a:ext uri="{FF2B5EF4-FFF2-40B4-BE49-F238E27FC236}">
                      <a16:creationId xmlns:a16="http://schemas.microsoft.com/office/drawing/2014/main" id="{9840B2B0-208A-4172-9B5F-66DC2DFB64A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7">
                <a:extLst>
                  <a:ext uri="{FF2B5EF4-FFF2-40B4-BE49-F238E27FC236}">
                    <a16:creationId xmlns:a16="http://schemas.microsoft.com/office/drawing/2014/main" id="{EE61853B-E428-4D1A-9BA1-CEE98DC24560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38">
                  <a:extLst>
                    <a:ext uri="{FF2B5EF4-FFF2-40B4-BE49-F238E27FC236}">
                      <a16:creationId xmlns:a16="http://schemas.microsoft.com/office/drawing/2014/main" id="{7CF9B793-92B2-4724-9D50-4C5F6CE1D3D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9">
                  <a:extLst>
                    <a:ext uri="{FF2B5EF4-FFF2-40B4-BE49-F238E27FC236}">
                      <a16:creationId xmlns:a16="http://schemas.microsoft.com/office/drawing/2014/main" id="{CF92E7BA-C7E3-428C-AA7F-B30C8B7C96B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id="{814A05B4-B8BF-4D84-B7C2-A5935CD7612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41">
                <a:extLst>
                  <a:ext uri="{FF2B5EF4-FFF2-40B4-BE49-F238E27FC236}">
                    <a16:creationId xmlns:a16="http://schemas.microsoft.com/office/drawing/2014/main" id="{3DB764B7-EB7C-4681-B39D-C0AF4CE9AC9F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4" name="타원 42">
                  <a:extLst>
                    <a:ext uri="{FF2B5EF4-FFF2-40B4-BE49-F238E27FC236}">
                      <a16:creationId xmlns:a16="http://schemas.microsoft.com/office/drawing/2014/main" id="{A86F5423-6150-49A5-8740-8CD8402CB9B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43">
                  <a:extLst>
                    <a:ext uri="{FF2B5EF4-FFF2-40B4-BE49-F238E27FC236}">
                      <a16:creationId xmlns:a16="http://schemas.microsoft.com/office/drawing/2014/main" id="{7675F7AB-E80E-4E10-B3C3-6284DA20501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Block Arc 11">
                  <a:extLst>
                    <a:ext uri="{FF2B5EF4-FFF2-40B4-BE49-F238E27FC236}">
                      <a16:creationId xmlns:a16="http://schemas.microsoft.com/office/drawing/2014/main" id="{5CA740FC-1BD5-4C59-86C0-9AB4194874A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5">
                <a:extLst>
                  <a:ext uri="{FF2B5EF4-FFF2-40B4-BE49-F238E27FC236}">
                    <a16:creationId xmlns:a16="http://schemas.microsoft.com/office/drawing/2014/main" id="{5F25B1FC-4A86-45A9-9DE6-27A7EA2D42A4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1" name="타원 46">
                  <a:extLst>
                    <a:ext uri="{FF2B5EF4-FFF2-40B4-BE49-F238E27FC236}">
                      <a16:creationId xmlns:a16="http://schemas.microsoft.com/office/drawing/2014/main" id="{D22D1D1C-DFED-4024-9077-28B8CDCFC73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47">
                  <a:extLst>
                    <a:ext uri="{FF2B5EF4-FFF2-40B4-BE49-F238E27FC236}">
                      <a16:creationId xmlns:a16="http://schemas.microsoft.com/office/drawing/2014/main" id="{91F98B61-D047-4C8E-844D-C07387CC4E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Block Arc 11">
                  <a:extLst>
                    <a:ext uri="{FF2B5EF4-FFF2-40B4-BE49-F238E27FC236}">
                      <a16:creationId xmlns:a16="http://schemas.microsoft.com/office/drawing/2014/main" id="{BCE031ED-8F1D-4A59-BCE5-A2EA0529A2C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이등변 삼각형 58">
                <a:extLst>
                  <a:ext uri="{FF2B5EF4-FFF2-40B4-BE49-F238E27FC236}">
                    <a16:creationId xmlns:a16="http://schemas.microsoft.com/office/drawing/2014/main" id="{E70BEB54-0C9A-4DA8-B509-4C5D5DB5E05E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59">
                <a:extLst>
                  <a:ext uri="{FF2B5EF4-FFF2-40B4-BE49-F238E27FC236}">
                    <a16:creationId xmlns:a16="http://schemas.microsoft.com/office/drawing/2014/main" id="{7758D5A1-2628-4909-8429-9CEAEEC42FBA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19AA71C-8442-4959-BF89-470001339678}"/>
              </a:ext>
            </a:extLst>
          </p:cNvPr>
          <p:cNvSpPr txBox="1"/>
          <p:nvPr/>
        </p:nvSpPr>
        <p:spPr>
          <a:xfrm>
            <a:off x="1034593" y="266915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Kontribusi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apa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diberikan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adanya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ini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3CAA7AB3-49F4-453A-9520-319727FF77E9}"/>
              </a:ext>
            </a:extLst>
          </p:cNvPr>
          <p:cNvGrpSpPr/>
          <p:nvPr/>
        </p:nvGrpSpPr>
        <p:grpSpPr>
          <a:xfrm>
            <a:off x="8171442" y="5031508"/>
            <a:ext cx="3715757" cy="1446550"/>
            <a:chOff x="2551704" y="4283314"/>
            <a:chExt cx="2783732" cy="14465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C1FF45-4EDA-48CA-87C3-04A113F84735}"/>
                </a:ext>
              </a:extLst>
            </p:cNvPr>
            <p:cNvSpPr txBox="1"/>
            <p:nvPr/>
          </p:nvSpPr>
          <p:spPr>
            <a:xfrm>
              <a:off x="2551704" y="4560313"/>
              <a:ext cx="278373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Bahnschrift" pitchFamily="34" charset="0"/>
                </a:rPr>
                <a:t>Menunjukkan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bahwa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penelitian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tersebut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bernilai</a:t>
              </a:r>
              <a:r>
                <a:rPr lang="en-US" sz="1400" dirty="0">
                  <a:latin typeface="Bahnschrift" pitchFamily="34" charset="0"/>
                </a:rPr>
                <a:t>  </a:t>
              </a:r>
              <a:r>
                <a:rPr lang="en-US" sz="1400" dirty="0" err="1">
                  <a:latin typeface="Bahnschrift" pitchFamily="34" charset="0"/>
                </a:rPr>
                <a:t>untuk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kepentingan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masyarakay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dalam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memberikan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masukan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kepada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pemerintah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untuk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megambil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suatu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kebijakan</a:t>
              </a:r>
              <a:r>
                <a:rPr lang="en-US" sz="1400" dirty="0">
                  <a:latin typeface="Bahnschrift" pitchFamily="34" charset="0"/>
                </a:rPr>
                <a:t> yang </a:t>
              </a:r>
              <a:r>
                <a:rPr lang="en-US" sz="1400" dirty="0" err="1">
                  <a:latin typeface="Bahnschrift" pitchFamily="34" charset="0"/>
                </a:rPr>
                <a:t>terkait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dengan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masyarakat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luas</a:t>
              </a:r>
              <a:r>
                <a:rPr lang="en-US" sz="1400" dirty="0">
                  <a:latin typeface="Bahnschrift" pitchFamily="34" charset="0"/>
                </a:rPr>
                <a:t>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45E996-31E3-47A8-80D0-84B1BE8BCC5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Manfaat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Sosial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9CA5C1FE-5644-4B31-99A7-AB427803DFF2}"/>
              </a:ext>
            </a:extLst>
          </p:cNvPr>
          <p:cNvGrpSpPr/>
          <p:nvPr/>
        </p:nvGrpSpPr>
        <p:grpSpPr>
          <a:xfrm>
            <a:off x="8171439" y="3687288"/>
            <a:ext cx="4020558" cy="1015663"/>
            <a:chOff x="2551704" y="4283314"/>
            <a:chExt cx="3012080" cy="101566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D92A705-6F92-4E00-B119-E01C606514D2}"/>
                </a:ext>
              </a:extLst>
            </p:cNvPr>
            <p:cNvSpPr txBox="1"/>
            <p:nvPr/>
          </p:nvSpPr>
          <p:spPr>
            <a:xfrm>
              <a:off x="2551704" y="4560313"/>
              <a:ext cx="30120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Bahnschrift" pitchFamily="34" charset="0"/>
                </a:rPr>
                <a:t>Menunjukkan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bahwa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penelitian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tersebut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bernilai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memberikan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masukan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dan</a:t>
              </a:r>
              <a:r>
                <a:rPr lang="en-US" sz="1400" dirty="0">
                  <a:latin typeface="Bahnschrift" pitchFamily="34" charset="0"/>
                </a:rPr>
                <a:t> saran </a:t>
              </a:r>
              <a:r>
                <a:rPr lang="en-US" sz="1400" dirty="0" err="1">
                  <a:latin typeface="Bahnschrift" pitchFamily="34" charset="0"/>
                </a:rPr>
                <a:t>praktis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bagi</a:t>
              </a:r>
              <a:r>
                <a:rPr lang="en-US" sz="1400" dirty="0">
                  <a:latin typeface="Bahnschrift" pitchFamily="34" charset="0"/>
                </a:rPr>
                <a:t>  </a:t>
              </a:r>
              <a:r>
                <a:rPr lang="en-US" sz="1400" dirty="0" err="1">
                  <a:latin typeface="Bahnschrift" pitchFamily="34" charset="0"/>
                </a:rPr>
                <a:t>praktisi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instansi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atau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perusahaan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tertentu</a:t>
              </a:r>
              <a:endParaRPr lang="en-US" sz="1400" dirty="0">
                <a:latin typeface="Bahnschrift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8C5994-3329-4918-8CBF-C7514E1F870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Manfaat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Praktis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C8B43F2-6DE2-482D-A1F4-7C61C8A1DF46}"/>
              </a:ext>
            </a:extLst>
          </p:cNvPr>
          <p:cNvSpPr txBox="1"/>
          <p:nvPr/>
        </p:nvSpPr>
        <p:spPr>
          <a:xfrm>
            <a:off x="8171441" y="2221437"/>
            <a:ext cx="3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Manfaat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Akademis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1440" y="2524367"/>
            <a:ext cx="3618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Bahnschrift" pitchFamily="34" charset="0"/>
              </a:rPr>
              <a:t>Menunjukkan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bahwa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tersebut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bernilai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mengembangkan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/</a:t>
            </a:r>
            <a:r>
              <a:rPr lang="en-US" sz="1400" dirty="0" err="1">
                <a:latin typeface="Bahnschrift" pitchFamily="34" charset="0"/>
              </a:rPr>
              <a:t>konsep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bidang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diteliti</a:t>
            </a:r>
            <a:r>
              <a:rPr lang="en-US" sz="1400" dirty="0">
                <a:latin typeface="Bahnschrif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3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D0594-1A00-4077-AA2E-14D975032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97318"/>
            <a:ext cx="11573197" cy="724247"/>
          </a:xfrm>
        </p:spPr>
        <p:txBody>
          <a:bodyPr/>
          <a:lstStyle/>
          <a:p>
            <a:r>
              <a:rPr lang="en-US" dirty="0"/>
              <a:t>INDIKATOR PENILAIAN BAB 1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1ED37-DC7E-423E-906D-1E69FCAD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052637"/>
            <a:ext cx="10725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3776380" y="2609712"/>
            <a:ext cx="507469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6600" dirty="0">
                <a:solidFill>
                  <a:schemeClr val="bg1"/>
                </a:solidFill>
                <a:cs typeface="Arial" pitchFamily="34" charset="0"/>
              </a:rPr>
              <a:t> Kasih</a:t>
            </a:r>
            <a:endParaRPr lang="ko-KR" altLang="en-US" sz="6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227760" y="3316981"/>
            <a:ext cx="6191673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Penelitian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Komunikasi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BE4FA3-F54F-423D-9F39-1C84681D4C11}"/>
              </a:ext>
            </a:extLst>
          </p:cNvPr>
          <p:cNvSpPr/>
          <p:nvPr/>
        </p:nvSpPr>
        <p:spPr>
          <a:xfrm>
            <a:off x="6782635" y="2002219"/>
            <a:ext cx="4482747" cy="437243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22">
            <a:extLst>
              <a:ext uri="{FF2B5EF4-FFF2-40B4-BE49-F238E27FC236}">
                <a16:creationId xmlns:a16="http://schemas.microsoft.com/office/drawing/2014/main" id="{44A68207-48B5-4223-AA9C-C7DE90D24A7E}"/>
              </a:ext>
            </a:extLst>
          </p:cNvPr>
          <p:cNvSpPr/>
          <p:nvPr/>
        </p:nvSpPr>
        <p:spPr>
          <a:xfrm>
            <a:off x="7211684" y="3830098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id="{E4C0EBA3-5043-42A8-9DCF-1F69458DA081}"/>
              </a:ext>
            </a:extLst>
          </p:cNvPr>
          <p:cNvSpPr/>
          <p:nvPr/>
        </p:nvSpPr>
        <p:spPr>
          <a:xfrm>
            <a:off x="7211684" y="5176184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F243B65A-2B93-420E-9BF9-8BA88C980635}"/>
              </a:ext>
            </a:extLst>
          </p:cNvPr>
          <p:cNvSpPr/>
          <p:nvPr/>
        </p:nvSpPr>
        <p:spPr>
          <a:xfrm>
            <a:off x="7211684" y="2448090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548D13-E5B2-4BDA-9A71-06075A82158A}"/>
              </a:ext>
            </a:extLst>
          </p:cNvPr>
          <p:cNvSpPr txBox="1"/>
          <p:nvPr/>
        </p:nvSpPr>
        <p:spPr>
          <a:xfrm>
            <a:off x="8079968" y="2299300"/>
            <a:ext cx="3063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itchFamily="34" charset="0"/>
              </a:rPr>
              <a:t>Skripsi</a:t>
            </a:r>
            <a:r>
              <a:rPr lang="en-US" sz="1400" dirty="0">
                <a:latin typeface="Bahnschrift" pitchFamily="34" charset="0"/>
              </a:rPr>
              <a:t>/</a:t>
            </a:r>
            <a:r>
              <a:rPr lang="en-US" sz="1400" dirty="0" err="1">
                <a:latin typeface="Bahnschrift" pitchFamily="34" charset="0"/>
              </a:rPr>
              <a:t>Tesis</a:t>
            </a:r>
            <a:r>
              <a:rPr lang="en-US" sz="1400" dirty="0">
                <a:latin typeface="Bahnschrift" pitchFamily="34" charset="0"/>
              </a:rPr>
              <a:t>/</a:t>
            </a:r>
            <a:r>
              <a:rPr lang="en-US" sz="1400" dirty="0" err="1">
                <a:latin typeface="Bahnschrift" pitchFamily="34" charset="0"/>
              </a:rPr>
              <a:t>Disertasi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untuk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menunjukkan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kualifikasi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penulisnya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sehingga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layak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dianggap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lulus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dan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bisa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memperoleh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gelar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sesuai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jenjang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pendidikan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yang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ditempuhnya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.</a:t>
            </a:r>
            <a:r>
              <a:rPr lang="en-US" altLang="ko-KR" sz="1400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 </a:t>
            </a:r>
            <a:endParaRPr lang="ko-KR" altLang="en-US" sz="1400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A44601D8-ECDD-4528-9C8A-30D9CB50C258}"/>
              </a:ext>
            </a:extLst>
          </p:cNvPr>
          <p:cNvSpPr/>
          <p:nvPr/>
        </p:nvSpPr>
        <p:spPr>
          <a:xfrm>
            <a:off x="7381442" y="26351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7D7C6A43-868C-44F2-A307-FFBD1519D7CA}"/>
              </a:ext>
            </a:extLst>
          </p:cNvPr>
          <p:cNvSpPr/>
          <p:nvPr/>
        </p:nvSpPr>
        <p:spPr>
          <a:xfrm>
            <a:off x="7361006" y="539521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9205AEEA-5484-48DE-8A38-F0A0112147B2}"/>
              </a:ext>
            </a:extLst>
          </p:cNvPr>
          <p:cNvSpPr/>
          <p:nvPr/>
        </p:nvSpPr>
        <p:spPr>
          <a:xfrm>
            <a:off x="7365312" y="404643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548D13-E5B2-4BDA-9A71-06075A82158A}"/>
              </a:ext>
            </a:extLst>
          </p:cNvPr>
          <p:cNvSpPr txBox="1"/>
          <p:nvPr/>
        </p:nvSpPr>
        <p:spPr>
          <a:xfrm>
            <a:off x="8098082" y="3829575"/>
            <a:ext cx="306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Skripsi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/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Tesis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/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Disertasi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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Penuh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tuntutan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(</a:t>
            </a:r>
            <a:r>
              <a:rPr lang="en-US" sz="1400" i="1" dirty="0">
                <a:latin typeface="Bahnschrift" pitchFamily="34" charset="0"/>
                <a:sym typeface="Wingdings" panose="05000000000000000000" pitchFamily="2" charset="2"/>
              </a:rPr>
              <a:t>demanding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)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namun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memberikan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ganjaran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yang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pantas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(</a:t>
            </a:r>
            <a:r>
              <a:rPr lang="en-US" sz="1400" i="1" dirty="0">
                <a:latin typeface="Bahnschrift" pitchFamily="34" charset="0"/>
                <a:sym typeface="Wingdings" panose="05000000000000000000" pitchFamily="2" charset="2"/>
              </a:rPr>
              <a:t>rewarding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48D13-E5B2-4BDA-9A71-06075A82158A}"/>
              </a:ext>
            </a:extLst>
          </p:cNvPr>
          <p:cNvSpPr txBox="1"/>
          <p:nvPr/>
        </p:nvSpPr>
        <p:spPr>
          <a:xfrm>
            <a:off x="8098082" y="5074458"/>
            <a:ext cx="306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Tuntutannya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: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membaca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meneliti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berdiskusi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menulis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merevisi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mempertahankan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penelitian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tersebut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.</a:t>
            </a:r>
            <a:endParaRPr lang="en-US" sz="1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>
                <a:latin typeface="Bahnschrift" pitchFamily="34" charset="0"/>
              </a:rPr>
              <a:t>Ciri-Ciri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Karya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Tulis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Akademik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sebagai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Sebuah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Karya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Ilmiah</a:t>
            </a:r>
            <a:r>
              <a:rPr lang="en-US" b="1" dirty="0">
                <a:latin typeface="Bahnschrift" pitchFamily="34" charset="0"/>
              </a:rPr>
              <a:t> (1)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D8C1AD75-2D1A-4742-8C19-9784944F24E9}"/>
              </a:ext>
            </a:extLst>
          </p:cNvPr>
          <p:cNvGrpSpPr/>
          <p:nvPr/>
        </p:nvGrpSpPr>
        <p:grpSpPr>
          <a:xfrm>
            <a:off x="9174648" y="1829475"/>
            <a:ext cx="2105711" cy="3577379"/>
            <a:chOff x="9174647" y="1829474"/>
            <a:chExt cx="2105711" cy="357737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1DB1C570-B555-4CF7-B2E9-609B5A377763}"/>
                </a:ext>
              </a:extLst>
            </p:cNvPr>
            <p:cNvSpPr/>
            <p:nvPr/>
          </p:nvSpPr>
          <p:spPr>
            <a:xfrm rot="5400000">
              <a:off x="10415746" y="4542240"/>
              <a:ext cx="1029884" cy="699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B5053D-ECEE-407F-AA8C-EB8AF49AD937}"/>
                </a:ext>
              </a:extLst>
            </p:cNvPr>
            <p:cNvSpPr/>
            <p:nvPr/>
          </p:nvSpPr>
          <p:spPr>
            <a:xfrm>
              <a:off x="9174647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DC5959-4B80-41CE-A576-D6EB8353E8EF}"/>
              </a:ext>
            </a:extLst>
          </p:cNvPr>
          <p:cNvSpPr txBox="1"/>
          <p:nvPr/>
        </p:nvSpPr>
        <p:spPr>
          <a:xfrm>
            <a:off x="9398929" y="2955468"/>
            <a:ext cx="1632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Sesuai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data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fakta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tidak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memuat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asumsi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pandangan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belaka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9" name="그룹 7">
            <a:extLst>
              <a:ext uri="{FF2B5EF4-FFF2-40B4-BE49-F238E27FC236}">
                <a16:creationId xmlns:a16="http://schemas.microsoft.com/office/drawing/2014/main" id="{42F89DBD-193D-4DF5-A929-8EA37FFBE2D1}"/>
              </a:ext>
            </a:extLst>
          </p:cNvPr>
          <p:cNvGrpSpPr/>
          <p:nvPr/>
        </p:nvGrpSpPr>
        <p:grpSpPr>
          <a:xfrm>
            <a:off x="6425714" y="1829475"/>
            <a:ext cx="2105711" cy="3577379"/>
            <a:chOff x="6425713" y="1829474"/>
            <a:chExt cx="2105711" cy="3577379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3413A88-CF5F-425E-825E-FE8F3CD71F9A}"/>
                </a:ext>
              </a:extLst>
            </p:cNvPr>
            <p:cNvSpPr/>
            <p:nvPr/>
          </p:nvSpPr>
          <p:spPr>
            <a:xfrm rot="5400000">
              <a:off x="7666812" y="4542240"/>
              <a:ext cx="1029884" cy="699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06013-3C51-49D7-84C8-11E9AECF8DEE}"/>
                </a:ext>
              </a:extLst>
            </p:cNvPr>
            <p:cNvSpPr/>
            <p:nvPr/>
          </p:nvSpPr>
          <p:spPr>
            <a:xfrm>
              <a:off x="6425713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84AEF1-DFB5-45B8-A602-905165D06C97}"/>
              </a:ext>
            </a:extLst>
          </p:cNvPr>
          <p:cNvSpPr txBox="1"/>
          <p:nvPr/>
        </p:nvSpPr>
        <p:spPr>
          <a:xfrm>
            <a:off x="6649995" y="2955468"/>
            <a:ext cx="1632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Argumentasi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diterima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oleh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akal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sehat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D590009E-5078-4D5C-9934-A502F1C34B09}"/>
              </a:ext>
            </a:extLst>
          </p:cNvPr>
          <p:cNvGrpSpPr/>
          <p:nvPr/>
        </p:nvGrpSpPr>
        <p:grpSpPr>
          <a:xfrm>
            <a:off x="3676779" y="1829474"/>
            <a:ext cx="2105711" cy="3567854"/>
            <a:chOff x="3676778" y="1829474"/>
            <a:chExt cx="2105711" cy="3567854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5EB54C3-D3B6-4D0F-BD21-12868CAE4AE4}"/>
                </a:ext>
              </a:extLst>
            </p:cNvPr>
            <p:cNvSpPr/>
            <p:nvPr/>
          </p:nvSpPr>
          <p:spPr>
            <a:xfrm rot="5400000">
              <a:off x="4917877" y="4532715"/>
              <a:ext cx="1029884" cy="699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89A89A-CD0F-4A71-8067-9326D0E5F9BC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803BFD-14F8-4924-BFA9-4BA6CBA91CD5}"/>
              </a:ext>
            </a:extLst>
          </p:cNvPr>
          <p:cNvSpPr txBox="1"/>
          <p:nvPr/>
        </p:nvSpPr>
        <p:spPr>
          <a:xfrm>
            <a:off x="3901060" y="2955468"/>
            <a:ext cx="1728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Tulisan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teratur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berjenjang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berkesinambungan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DD1CB1-0F78-4A7E-A323-A3F692647AA8}"/>
              </a:ext>
            </a:extLst>
          </p:cNvPr>
          <p:cNvSpPr/>
          <p:nvPr/>
        </p:nvSpPr>
        <p:spPr>
          <a:xfrm>
            <a:off x="3685633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AC6CFE-6B78-4540-85C1-4E6970019B31}"/>
              </a:ext>
            </a:extLst>
          </p:cNvPr>
          <p:cNvSpPr/>
          <p:nvPr/>
        </p:nvSpPr>
        <p:spPr>
          <a:xfrm>
            <a:off x="6434568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746E3C-A82C-4E9D-98BF-2BAA8F3493D6}"/>
              </a:ext>
            </a:extLst>
          </p:cNvPr>
          <p:cNvSpPr/>
          <p:nvPr/>
        </p:nvSpPr>
        <p:spPr>
          <a:xfrm>
            <a:off x="9183502" y="5512768"/>
            <a:ext cx="2088000" cy="7173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DECAC1-7F0E-411E-846E-372B5672405E}"/>
              </a:ext>
            </a:extLst>
          </p:cNvPr>
          <p:cNvSpPr txBox="1"/>
          <p:nvPr/>
        </p:nvSpPr>
        <p:spPr>
          <a:xfrm>
            <a:off x="3829533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Sistematis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0780A3-C533-4E33-80F6-549AB210EC1A}"/>
              </a:ext>
            </a:extLst>
          </p:cNvPr>
          <p:cNvSpPr txBox="1"/>
          <p:nvPr/>
        </p:nvSpPr>
        <p:spPr>
          <a:xfrm>
            <a:off x="6578468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Logis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278E5-F5CB-4B0C-BF3C-210E24BFCFFA}"/>
              </a:ext>
            </a:extLst>
          </p:cNvPr>
          <p:cNvSpPr txBox="1"/>
          <p:nvPr/>
        </p:nvSpPr>
        <p:spPr>
          <a:xfrm>
            <a:off x="9327402" y="5559515"/>
            <a:ext cx="18002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Diuji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Kebenarannya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60981A-D28D-43FE-B84E-4FDA3FA64C78}"/>
              </a:ext>
            </a:extLst>
          </p:cNvPr>
          <p:cNvGrpSpPr/>
          <p:nvPr/>
        </p:nvGrpSpPr>
        <p:grpSpPr>
          <a:xfrm>
            <a:off x="927844" y="1829475"/>
            <a:ext cx="2124760" cy="4115341"/>
            <a:chOff x="927844" y="1829475"/>
            <a:chExt cx="2124760" cy="4115341"/>
          </a:xfrm>
        </p:grpSpPr>
        <p:grpSp>
          <p:nvGrpSpPr>
            <p:cNvPr id="21" name="그룹 3">
              <a:extLst>
                <a:ext uri="{FF2B5EF4-FFF2-40B4-BE49-F238E27FC236}">
                  <a16:creationId xmlns:a16="http://schemas.microsoft.com/office/drawing/2014/main" id="{9B2B715F-BEBC-4C36-8BD9-461D838C64BB}"/>
                </a:ext>
              </a:extLst>
            </p:cNvPr>
            <p:cNvGrpSpPr/>
            <p:nvPr/>
          </p:nvGrpSpPr>
          <p:grpSpPr>
            <a:xfrm>
              <a:off x="927844" y="1829475"/>
              <a:ext cx="2124760" cy="3567853"/>
              <a:chOff x="927844" y="1829474"/>
              <a:chExt cx="2124760" cy="3567853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F632CAC4-47C5-427E-B858-B8A3ACDBA77B}"/>
                  </a:ext>
                </a:extLst>
              </p:cNvPr>
              <p:cNvSpPr/>
              <p:nvPr/>
            </p:nvSpPr>
            <p:spPr>
              <a:xfrm rot="5400000">
                <a:off x="2187992" y="4532715"/>
                <a:ext cx="1029884" cy="69934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C316DB-B01E-4E20-8072-74715A47F5A1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3B9B0A-B55F-446D-9CDD-4EAAB5EB3454}"/>
                </a:ext>
              </a:extLst>
            </p:cNvPr>
            <p:cNvSpPr txBox="1"/>
            <p:nvPr/>
          </p:nvSpPr>
          <p:spPr>
            <a:xfrm>
              <a:off x="1174064" y="2588376"/>
              <a:ext cx="163232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err="1">
                  <a:latin typeface="Bahnschrift" pitchFamily="34" charset="0"/>
                </a:rPr>
                <a:t>Informasi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sebenarnya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objektif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berlebihan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bersifat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rekaan</a:t>
              </a:r>
              <a:r>
                <a:rPr lang="en-US" sz="1400" dirty="0">
                  <a:latin typeface="Bahnschrift" pitchFamily="34" charset="0"/>
                </a:rPr>
                <a:t>/</a:t>
              </a:r>
              <a:r>
                <a:rPr lang="en-US" sz="1400" dirty="0" err="1">
                  <a:latin typeface="Bahnschrift" pitchFamily="34" charset="0"/>
                </a:rPr>
                <a:t>fiktif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menonjolkan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prasangka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persepsi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pribadi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penulisnya</a:t>
              </a:r>
              <a:endParaRPr lang="en-US" sz="1400" dirty="0">
                <a:latin typeface="Bahnschrift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531E0E-2AFD-4F4D-96BC-595FCD4897EE}"/>
                </a:ext>
              </a:extLst>
            </p:cNvPr>
            <p:cNvSpPr/>
            <p:nvPr/>
          </p:nvSpPr>
          <p:spPr>
            <a:xfrm>
              <a:off x="936699" y="5512768"/>
              <a:ext cx="2088000" cy="432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055A80-14F8-4CD8-A356-D481BC7480B4}"/>
                </a:ext>
              </a:extLst>
            </p:cNvPr>
            <p:cNvSpPr txBox="1"/>
            <p:nvPr/>
          </p:nvSpPr>
          <p:spPr>
            <a:xfrm>
              <a:off x="1080599" y="5559515"/>
              <a:ext cx="18002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Objektif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0D1C3AB6-CFDE-4D5D-8F9D-BB53F0A0B60C}"/>
                </a:ext>
              </a:extLst>
            </p:cNvPr>
            <p:cNvSpPr/>
            <p:nvPr/>
          </p:nvSpPr>
          <p:spPr>
            <a:xfrm>
              <a:off x="1766992" y="2089411"/>
              <a:ext cx="446464" cy="34294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EE26EA4F-C884-4483-BD27-5158E2C45D6A}"/>
              </a:ext>
            </a:extLst>
          </p:cNvPr>
          <p:cNvSpPr/>
          <p:nvPr/>
        </p:nvSpPr>
        <p:spPr>
          <a:xfrm rot="2700000">
            <a:off x="4573488" y="1980943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4F8F2436-1E4F-407E-AA38-37278A048F06}"/>
              </a:ext>
            </a:extLst>
          </p:cNvPr>
          <p:cNvSpPr/>
          <p:nvPr/>
        </p:nvSpPr>
        <p:spPr>
          <a:xfrm rot="18805991">
            <a:off x="7245730" y="2030475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58389F78-3278-4239-92F6-7795EA203D81}"/>
              </a:ext>
            </a:extLst>
          </p:cNvPr>
          <p:cNvSpPr/>
          <p:nvPr/>
        </p:nvSpPr>
        <p:spPr>
          <a:xfrm>
            <a:off x="9998372" y="2110296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7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>
                <a:latin typeface="Bahnschrift" pitchFamily="34" charset="0"/>
              </a:rPr>
              <a:t>Ciri-Ciri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Karya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Tulis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Akademik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sebagai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Sebuah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Karya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Ilmiah</a:t>
            </a:r>
            <a:r>
              <a:rPr lang="en-US" b="1" dirty="0">
                <a:latin typeface="Bahnschrift" pitchFamily="34" charset="0"/>
              </a:rPr>
              <a:t> (2)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D8C1AD75-2D1A-4742-8C19-9784944F24E9}"/>
              </a:ext>
            </a:extLst>
          </p:cNvPr>
          <p:cNvGrpSpPr/>
          <p:nvPr/>
        </p:nvGrpSpPr>
        <p:grpSpPr>
          <a:xfrm>
            <a:off x="9174648" y="1829475"/>
            <a:ext cx="2105711" cy="3577379"/>
            <a:chOff x="9174647" y="1829474"/>
            <a:chExt cx="2105711" cy="357737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1DB1C570-B555-4CF7-B2E9-609B5A377763}"/>
                </a:ext>
              </a:extLst>
            </p:cNvPr>
            <p:cNvSpPr/>
            <p:nvPr/>
          </p:nvSpPr>
          <p:spPr>
            <a:xfrm rot="5400000">
              <a:off x="10415746" y="4542240"/>
              <a:ext cx="1029884" cy="699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B5053D-ECEE-407F-AA8C-EB8AF49AD937}"/>
                </a:ext>
              </a:extLst>
            </p:cNvPr>
            <p:cNvSpPr/>
            <p:nvPr/>
          </p:nvSpPr>
          <p:spPr>
            <a:xfrm>
              <a:off x="9174647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DC5959-4B80-41CE-A576-D6EB8353E8EF}"/>
              </a:ext>
            </a:extLst>
          </p:cNvPr>
          <p:cNvSpPr txBox="1"/>
          <p:nvPr/>
        </p:nvSpPr>
        <p:spPr>
          <a:xfrm>
            <a:off x="9398929" y="2955468"/>
            <a:ext cx="1632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Segala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penjelasan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ditulis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secara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jelas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tidak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ambigu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9" name="그룹 7">
            <a:extLst>
              <a:ext uri="{FF2B5EF4-FFF2-40B4-BE49-F238E27FC236}">
                <a16:creationId xmlns:a16="http://schemas.microsoft.com/office/drawing/2014/main" id="{42F89DBD-193D-4DF5-A929-8EA37FFBE2D1}"/>
              </a:ext>
            </a:extLst>
          </p:cNvPr>
          <p:cNvGrpSpPr/>
          <p:nvPr/>
        </p:nvGrpSpPr>
        <p:grpSpPr>
          <a:xfrm>
            <a:off x="6425714" y="1829475"/>
            <a:ext cx="2105711" cy="3577379"/>
            <a:chOff x="6425713" y="1829474"/>
            <a:chExt cx="2105711" cy="3577379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3413A88-CF5F-425E-825E-FE8F3CD71F9A}"/>
                </a:ext>
              </a:extLst>
            </p:cNvPr>
            <p:cNvSpPr/>
            <p:nvPr/>
          </p:nvSpPr>
          <p:spPr>
            <a:xfrm rot="5400000">
              <a:off x="7666812" y="4542240"/>
              <a:ext cx="1029884" cy="699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06013-3C51-49D7-84C8-11E9AECF8DEE}"/>
                </a:ext>
              </a:extLst>
            </p:cNvPr>
            <p:cNvSpPr/>
            <p:nvPr/>
          </p:nvSpPr>
          <p:spPr>
            <a:xfrm>
              <a:off x="6425713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84AEF1-DFB5-45B8-A602-905165D06C97}"/>
              </a:ext>
            </a:extLst>
          </p:cNvPr>
          <p:cNvSpPr txBox="1"/>
          <p:nvPr/>
        </p:nvSpPr>
        <p:spPr>
          <a:xfrm>
            <a:off x="6649995" y="2955468"/>
            <a:ext cx="16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Ditulis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teliti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cermat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D590009E-5078-4D5C-9934-A502F1C34B09}"/>
              </a:ext>
            </a:extLst>
          </p:cNvPr>
          <p:cNvGrpSpPr/>
          <p:nvPr/>
        </p:nvGrpSpPr>
        <p:grpSpPr>
          <a:xfrm>
            <a:off x="3676779" y="1829474"/>
            <a:ext cx="2105711" cy="3567854"/>
            <a:chOff x="3676778" y="1829474"/>
            <a:chExt cx="2105711" cy="3567854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5EB54C3-D3B6-4D0F-BD21-12868CAE4AE4}"/>
                </a:ext>
              </a:extLst>
            </p:cNvPr>
            <p:cNvSpPr/>
            <p:nvPr/>
          </p:nvSpPr>
          <p:spPr>
            <a:xfrm rot="5400000">
              <a:off x="4917877" y="4532715"/>
              <a:ext cx="1029884" cy="699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89A89A-CD0F-4A71-8067-9326D0E5F9BC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803BFD-14F8-4924-BFA9-4BA6CBA91CD5}"/>
              </a:ext>
            </a:extLst>
          </p:cNvPr>
          <p:cNvSpPr txBox="1"/>
          <p:nvPr/>
        </p:nvSpPr>
        <p:spPr>
          <a:xfrm>
            <a:off x="3901060" y="2955468"/>
            <a:ext cx="1728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Kesimpulan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diberlakukan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terhadap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seluruh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masyarakat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DD1CB1-0F78-4A7E-A323-A3F692647AA8}"/>
              </a:ext>
            </a:extLst>
          </p:cNvPr>
          <p:cNvSpPr/>
          <p:nvPr/>
        </p:nvSpPr>
        <p:spPr>
          <a:xfrm>
            <a:off x="3685633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AC6CFE-6B78-4540-85C1-4E6970019B31}"/>
              </a:ext>
            </a:extLst>
          </p:cNvPr>
          <p:cNvSpPr/>
          <p:nvPr/>
        </p:nvSpPr>
        <p:spPr>
          <a:xfrm>
            <a:off x="6434568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746E3C-A82C-4E9D-98BF-2BAA8F3493D6}"/>
              </a:ext>
            </a:extLst>
          </p:cNvPr>
          <p:cNvSpPr/>
          <p:nvPr/>
        </p:nvSpPr>
        <p:spPr>
          <a:xfrm>
            <a:off x="9183502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DECAC1-7F0E-411E-846E-372B5672405E}"/>
              </a:ext>
            </a:extLst>
          </p:cNvPr>
          <p:cNvSpPr txBox="1"/>
          <p:nvPr/>
        </p:nvSpPr>
        <p:spPr>
          <a:xfrm>
            <a:off x="3829533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Berlaku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Umum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0780A3-C533-4E33-80F6-549AB210EC1A}"/>
              </a:ext>
            </a:extLst>
          </p:cNvPr>
          <p:cNvSpPr txBox="1"/>
          <p:nvPr/>
        </p:nvSpPr>
        <p:spPr>
          <a:xfrm>
            <a:off x="6578468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Seksama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278E5-F5CB-4B0C-BF3C-210E24BFCFFA}"/>
              </a:ext>
            </a:extLst>
          </p:cNvPr>
          <p:cNvSpPr txBox="1"/>
          <p:nvPr/>
        </p:nvSpPr>
        <p:spPr>
          <a:xfrm>
            <a:off x="9327402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Jelas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60981A-D28D-43FE-B84E-4FDA3FA64C78}"/>
              </a:ext>
            </a:extLst>
          </p:cNvPr>
          <p:cNvGrpSpPr/>
          <p:nvPr/>
        </p:nvGrpSpPr>
        <p:grpSpPr>
          <a:xfrm>
            <a:off x="927844" y="1829475"/>
            <a:ext cx="2124760" cy="4115341"/>
            <a:chOff x="927844" y="1829475"/>
            <a:chExt cx="2124760" cy="4115341"/>
          </a:xfrm>
        </p:grpSpPr>
        <p:grpSp>
          <p:nvGrpSpPr>
            <p:cNvPr id="21" name="그룹 3">
              <a:extLst>
                <a:ext uri="{FF2B5EF4-FFF2-40B4-BE49-F238E27FC236}">
                  <a16:creationId xmlns:a16="http://schemas.microsoft.com/office/drawing/2014/main" id="{9B2B715F-BEBC-4C36-8BD9-461D838C64BB}"/>
                </a:ext>
              </a:extLst>
            </p:cNvPr>
            <p:cNvGrpSpPr/>
            <p:nvPr/>
          </p:nvGrpSpPr>
          <p:grpSpPr>
            <a:xfrm>
              <a:off x="927844" y="1829475"/>
              <a:ext cx="2124760" cy="3567853"/>
              <a:chOff x="927844" y="1829474"/>
              <a:chExt cx="2124760" cy="3567853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F632CAC4-47C5-427E-B858-B8A3ACDBA77B}"/>
                  </a:ext>
                </a:extLst>
              </p:cNvPr>
              <p:cNvSpPr/>
              <p:nvPr/>
            </p:nvSpPr>
            <p:spPr>
              <a:xfrm rot="5400000">
                <a:off x="2187992" y="4532715"/>
                <a:ext cx="1029884" cy="69934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C316DB-B01E-4E20-8072-74715A47F5A1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3B9B0A-B55F-446D-9CDD-4EAAB5EB3454}"/>
                </a:ext>
              </a:extLst>
            </p:cNvPr>
            <p:cNvSpPr txBox="1"/>
            <p:nvPr/>
          </p:nvSpPr>
          <p:spPr>
            <a:xfrm>
              <a:off x="1174064" y="2588376"/>
              <a:ext cx="163232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err="1">
                  <a:latin typeface="Bahnschrift" pitchFamily="34" charset="0"/>
                </a:rPr>
                <a:t>Bukti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atau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pendapat</a:t>
              </a:r>
              <a:r>
                <a:rPr lang="en-US" sz="1400" dirty="0">
                  <a:latin typeface="Bahnschrift" pitchFamily="34" charset="0"/>
                </a:rPr>
                <a:t> yang </a:t>
              </a:r>
              <a:r>
                <a:rPr lang="en-US" sz="1400" dirty="0" err="1">
                  <a:latin typeface="Bahnschrift" pitchFamily="34" charset="0"/>
                </a:rPr>
                <a:t>dikemukakan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statis</a:t>
              </a:r>
              <a:r>
                <a:rPr lang="en-US" sz="1400" dirty="0">
                  <a:latin typeface="Bahnschrift" pitchFamily="34" charset="0"/>
                </a:rPr>
                <a:t>. </a:t>
              </a:r>
              <a:r>
                <a:rPr lang="en-US" sz="1400" dirty="0" err="1">
                  <a:latin typeface="Bahnschrift" pitchFamily="34" charset="0"/>
                </a:rPr>
                <a:t>Bisa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berkembang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jika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ada</a:t>
              </a:r>
              <a:r>
                <a:rPr lang="en-US" sz="1400" dirty="0">
                  <a:latin typeface="Bahnschrift" pitchFamily="34" charset="0"/>
                </a:rPr>
                <a:t> data </a:t>
              </a:r>
              <a:r>
                <a:rPr lang="en-US" sz="1400" dirty="0" err="1">
                  <a:latin typeface="Bahnschrift" pitchFamily="34" charset="0"/>
                </a:rPr>
                <a:t>dan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fakta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baru</a:t>
              </a:r>
              <a:endParaRPr lang="en-US" sz="1400" dirty="0">
                <a:latin typeface="Bahnschrift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531E0E-2AFD-4F4D-96BC-595FCD4897EE}"/>
                </a:ext>
              </a:extLst>
            </p:cNvPr>
            <p:cNvSpPr/>
            <p:nvPr/>
          </p:nvSpPr>
          <p:spPr>
            <a:xfrm>
              <a:off x="936699" y="5512768"/>
              <a:ext cx="2088000" cy="432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055A80-14F8-4CD8-A356-D481BC7480B4}"/>
                </a:ext>
              </a:extLst>
            </p:cNvPr>
            <p:cNvSpPr txBox="1"/>
            <p:nvPr/>
          </p:nvSpPr>
          <p:spPr>
            <a:xfrm>
              <a:off x="1080599" y="5559515"/>
              <a:ext cx="18002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Terbuka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0D1C3AB6-CFDE-4D5D-8F9D-BB53F0A0B60C}"/>
                </a:ext>
              </a:extLst>
            </p:cNvPr>
            <p:cNvSpPr/>
            <p:nvPr/>
          </p:nvSpPr>
          <p:spPr>
            <a:xfrm>
              <a:off x="1766992" y="2089411"/>
              <a:ext cx="446464" cy="34294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EE26EA4F-C884-4483-BD27-5158E2C45D6A}"/>
              </a:ext>
            </a:extLst>
          </p:cNvPr>
          <p:cNvSpPr/>
          <p:nvPr/>
        </p:nvSpPr>
        <p:spPr>
          <a:xfrm rot="2700000">
            <a:off x="4573488" y="1980943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4F8F2436-1E4F-407E-AA38-37278A048F06}"/>
              </a:ext>
            </a:extLst>
          </p:cNvPr>
          <p:cNvSpPr/>
          <p:nvPr/>
        </p:nvSpPr>
        <p:spPr>
          <a:xfrm rot="18805991">
            <a:off x="7245730" y="2030475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58389F78-3278-4239-92F6-7795EA203D81}"/>
              </a:ext>
            </a:extLst>
          </p:cNvPr>
          <p:cNvSpPr/>
          <p:nvPr/>
        </p:nvSpPr>
        <p:spPr>
          <a:xfrm>
            <a:off x="9998372" y="2110296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6CA01E-9D7B-4B1D-B427-2698FCB43B42}"/>
              </a:ext>
            </a:extLst>
          </p:cNvPr>
          <p:cNvSpPr/>
          <p:nvPr/>
        </p:nvSpPr>
        <p:spPr>
          <a:xfrm>
            <a:off x="644863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23914328-8C40-4A6E-93AB-F6695A4E9770}"/>
              </a:ext>
            </a:extLst>
          </p:cNvPr>
          <p:cNvSpPr/>
          <p:nvPr/>
        </p:nvSpPr>
        <p:spPr>
          <a:xfrm>
            <a:off x="6223326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F7C3A124-161C-4E9C-89F4-E1E145A8B7D4}"/>
              </a:ext>
            </a:extLst>
          </p:cNvPr>
          <p:cNvSpPr/>
          <p:nvPr/>
        </p:nvSpPr>
        <p:spPr>
          <a:xfrm>
            <a:off x="599802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FDE9383D-C25E-412B-A8F7-1D4834636E35}"/>
              </a:ext>
            </a:extLst>
          </p:cNvPr>
          <p:cNvSpPr/>
          <p:nvPr/>
        </p:nvSpPr>
        <p:spPr>
          <a:xfrm>
            <a:off x="5772716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46549CCE-FA17-4F8E-A330-0F8340C46232}"/>
              </a:ext>
            </a:extLst>
          </p:cNvPr>
          <p:cNvSpPr/>
          <p:nvPr/>
        </p:nvSpPr>
        <p:spPr>
          <a:xfrm>
            <a:off x="554741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B80ACF6-387E-4F4B-8CC1-911305C21904}"/>
              </a:ext>
            </a:extLst>
          </p:cNvPr>
          <p:cNvSpPr/>
          <p:nvPr/>
        </p:nvSpPr>
        <p:spPr>
          <a:xfrm>
            <a:off x="930388" y="4584530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481E67B-6EED-4AE1-8867-50D399E4FAC8}"/>
              </a:ext>
            </a:extLst>
          </p:cNvPr>
          <p:cNvSpPr/>
          <p:nvPr/>
        </p:nvSpPr>
        <p:spPr>
          <a:xfrm>
            <a:off x="3165232" y="4582406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9E208F6-D95A-4CBE-9537-E72C1571DECB}"/>
              </a:ext>
            </a:extLst>
          </p:cNvPr>
          <p:cNvSpPr/>
          <p:nvPr/>
        </p:nvSpPr>
        <p:spPr>
          <a:xfrm>
            <a:off x="5404774" y="4587083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50213-DD0B-45C7-875F-D6B501FA8F63}"/>
              </a:ext>
            </a:extLst>
          </p:cNvPr>
          <p:cNvSpPr/>
          <p:nvPr/>
        </p:nvSpPr>
        <p:spPr>
          <a:xfrm>
            <a:off x="6225432" y="4586257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5EF6A2D-356E-41D7-9CA2-D5E0452C1513}"/>
              </a:ext>
            </a:extLst>
          </p:cNvPr>
          <p:cNvSpPr/>
          <p:nvPr/>
        </p:nvSpPr>
        <p:spPr>
          <a:xfrm>
            <a:off x="6432500" y="4577698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1B220-31BE-4E26-9923-57C7A17BEDE6}"/>
              </a:ext>
            </a:extLst>
          </p:cNvPr>
          <p:cNvSpPr/>
          <p:nvPr/>
        </p:nvSpPr>
        <p:spPr>
          <a:xfrm>
            <a:off x="6467627" y="2360309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49DDF51F-70F4-4066-AA31-8AF5FA1D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5" y="2364566"/>
            <a:ext cx="2545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cs typeface="Arial" charset="0"/>
              </a:rPr>
              <a:t>HASIL DAN PEMBAHASAN</a:t>
            </a:r>
            <a:endParaRPr lang="ko-KR" alt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2EDA0-ADF7-4AD9-B8FE-E7AB4679297D}"/>
              </a:ext>
            </a:extLst>
          </p:cNvPr>
          <p:cNvSpPr/>
          <p:nvPr/>
        </p:nvSpPr>
        <p:spPr>
          <a:xfrm>
            <a:off x="6225432" y="3321585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1A99C8B9-24FB-48C3-9BBF-DE27CFFA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34356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cs typeface="Arial" charset="0"/>
              </a:rPr>
              <a:t>PENUTUP</a:t>
            </a:r>
            <a:endParaRPr lang="ko-KR" alt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26CEE1-C695-41BD-A904-00FF2E6880FD}"/>
              </a:ext>
            </a:extLst>
          </p:cNvPr>
          <p:cNvSpPr/>
          <p:nvPr/>
        </p:nvSpPr>
        <p:spPr>
          <a:xfrm>
            <a:off x="964041" y="1879671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7EBE8746-0816-4BD8-A5CD-6D5D4249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30" y="1879670"/>
            <a:ext cx="1836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cs typeface="Arial" charset="0"/>
              </a:rPr>
              <a:t>PENDAHULUAN</a:t>
            </a:r>
            <a:endParaRPr lang="ko-KR" alt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5D2144-37D2-47E1-981B-F24701018CD7}"/>
              </a:ext>
            </a:extLst>
          </p:cNvPr>
          <p:cNvSpPr/>
          <p:nvPr/>
        </p:nvSpPr>
        <p:spPr>
          <a:xfrm>
            <a:off x="964040" y="2840947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0E17DF80-1AB4-4A05-8EF1-E68ADEC53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805" y="2849460"/>
            <a:ext cx="2332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/>
              <a:t>TINJAUAN PUSTAKA</a:t>
            </a:r>
            <a:endParaRPr lang="ko-KR" altLang="en-US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70883F-6F52-49BA-BC26-FC470DDA3B22}"/>
              </a:ext>
            </a:extLst>
          </p:cNvPr>
          <p:cNvSpPr/>
          <p:nvPr/>
        </p:nvSpPr>
        <p:spPr>
          <a:xfrm>
            <a:off x="964041" y="3802223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64528-DE4A-4717-BFAE-291255E5F0C4}"/>
              </a:ext>
            </a:extLst>
          </p:cNvPr>
          <p:cNvSpPr txBox="1"/>
          <p:nvPr/>
        </p:nvSpPr>
        <p:spPr>
          <a:xfrm>
            <a:off x="6744073" y="2704254"/>
            <a:ext cx="4477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objek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hasil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analisa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pembahasan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412D87-A318-44D1-B3A4-82CEC4D05858}"/>
              </a:ext>
            </a:extLst>
          </p:cNvPr>
          <p:cNvSpPr txBox="1"/>
          <p:nvPr/>
        </p:nvSpPr>
        <p:spPr>
          <a:xfrm>
            <a:off x="6744073" y="3672088"/>
            <a:ext cx="44779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kesimpulan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saran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A15B0C-AB4C-4749-A185-FD90155F7581}"/>
              </a:ext>
            </a:extLst>
          </p:cNvPr>
          <p:cNvSpPr txBox="1"/>
          <p:nvPr/>
        </p:nvSpPr>
        <p:spPr>
          <a:xfrm>
            <a:off x="1104173" y="2164918"/>
            <a:ext cx="43098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latar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belakang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masalah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identifikasi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masalah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tentang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mengapa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tersebut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layak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untuk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diteliti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5294B1-0244-41F2-A41A-3CDB03439576}"/>
              </a:ext>
            </a:extLst>
          </p:cNvPr>
          <p:cNvSpPr txBox="1"/>
          <p:nvPr/>
        </p:nvSpPr>
        <p:spPr>
          <a:xfrm>
            <a:off x="1149148" y="3188172"/>
            <a:ext cx="4309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secara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rinci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teori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digunakan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komunikasi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520AFA-8ECE-40CE-A46A-5B673D3CD3D6}"/>
              </a:ext>
            </a:extLst>
          </p:cNvPr>
          <p:cNvSpPr txBox="1"/>
          <p:nvPr/>
        </p:nvSpPr>
        <p:spPr>
          <a:xfrm>
            <a:off x="670560" y="4156006"/>
            <a:ext cx="47884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metode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yang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digunakan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alasan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pemilihan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metode-metode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tersebut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>
                <a:latin typeface="Bahnschrift" pitchFamily="34" charset="0"/>
                <a:cs typeface="Arial" pitchFamily="34" charset="0"/>
              </a:rPr>
              <a:t>. 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835509-E965-4324-8881-81460510B43D}"/>
              </a:ext>
            </a:extLst>
          </p:cNvPr>
          <p:cNvSpPr/>
          <p:nvPr/>
        </p:nvSpPr>
        <p:spPr>
          <a:xfrm>
            <a:off x="964040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0E67D3-3B1B-452A-B89B-F2CC7D656203}"/>
              </a:ext>
            </a:extLst>
          </p:cNvPr>
          <p:cNvSpPr/>
          <p:nvPr/>
        </p:nvSpPr>
        <p:spPr>
          <a:xfrm>
            <a:off x="7677336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8F51EB-AE35-4723-911E-B31A515C05A1}"/>
              </a:ext>
            </a:extLst>
          </p:cNvPr>
          <p:cNvSpPr/>
          <p:nvPr/>
        </p:nvSpPr>
        <p:spPr>
          <a:xfrm>
            <a:off x="3201805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9BA161-2492-41DC-8DDB-DDDF2F83245D}"/>
              </a:ext>
            </a:extLst>
          </p:cNvPr>
          <p:cNvSpPr/>
          <p:nvPr/>
        </p:nvSpPr>
        <p:spPr>
          <a:xfrm>
            <a:off x="5439570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8757A2-C17A-4239-8F5E-DD86D7C28D4C}"/>
              </a:ext>
            </a:extLst>
          </p:cNvPr>
          <p:cNvSpPr/>
          <p:nvPr/>
        </p:nvSpPr>
        <p:spPr>
          <a:xfrm>
            <a:off x="9915102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C21E31A7-561F-4568-89DA-4B8BCD3B70EB}"/>
              </a:ext>
            </a:extLst>
          </p:cNvPr>
          <p:cNvSpPr/>
          <p:nvPr/>
        </p:nvSpPr>
        <p:spPr>
          <a:xfrm>
            <a:off x="1450986" y="54710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BEC24C95-04A2-4C17-AFA2-32C6B7303A9F}"/>
              </a:ext>
            </a:extLst>
          </p:cNvPr>
          <p:cNvSpPr/>
          <p:nvPr/>
        </p:nvSpPr>
        <p:spPr>
          <a:xfrm flipH="1">
            <a:off x="3659430" y="54316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21E1C43F-E78A-4E13-B4D3-39313C26DCC1}"/>
              </a:ext>
            </a:extLst>
          </p:cNvPr>
          <p:cNvSpPr/>
          <p:nvPr/>
        </p:nvSpPr>
        <p:spPr>
          <a:xfrm>
            <a:off x="5901316" y="5429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7271A8A4-F227-4902-96A7-6E0E6FDEDD24}"/>
              </a:ext>
            </a:extLst>
          </p:cNvPr>
          <p:cNvSpPr/>
          <p:nvPr/>
        </p:nvSpPr>
        <p:spPr>
          <a:xfrm>
            <a:off x="8154714" y="541139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1A806BF1-B852-4BE0-815B-BC2FC312EE83}"/>
              </a:ext>
            </a:extLst>
          </p:cNvPr>
          <p:cNvSpPr/>
          <p:nvPr/>
        </p:nvSpPr>
        <p:spPr>
          <a:xfrm>
            <a:off x="10413801" y="539956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4F85217-2CA2-4154-98B4-525E7B3B7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89" y="120053"/>
            <a:ext cx="11573197" cy="724247"/>
          </a:xfrm>
        </p:spPr>
        <p:txBody>
          <a:bodyPr/>
          <a:lstStyle/>
          <a:p>
            <a:r>
              <a:rPr lang="en-US" altLang="ko-KR" dirty="0" err="1">
                <a:solidFill>
                  <a:schemeClr val="tx1"/>
                </a:solidFill>
                <a:latin typeface="Bahnschrift" pitchFamily="34" charset="0"/>
              </a:rPr>
              <a:t>Ketentuan</a:t>
            </a:r>
            <a:r>
              <a:rPr lang="en-US" altLang="ko-KR" dirty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  <a:latin typeface="Bahnschrift" pitchFamily="34" charset="0"/>
              </a:rPr>
              <a:t>Penulisan</a:t>
            </a:r>
            <a:r>
              <a:rPr lang="en-US" altLang="ko-KR" dirty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ko-KR" altLang="en-US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40" name="직사각형 113">
            <a:extLst>
              <a:ext uri="{FF2B5EF4-FFF2-40B4-BE49-F238E27FC236}">
                <a16:creationId xmlns:a16="http://schemas.microsoft.com/office/drawing/2014/main" id="{0E17DF80-1AB4-4A05-8EF1-E68ADEC53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704" y="3802223"/>
            <a:ext cx="2859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/>
              <a:t>METODOLOGI PENELITIAN</a:t>
            </a:r>
            <a:endParaRPr lang="ko-KR" alt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8534" y="1172531"/>
            <a:ext cx="83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Bahnschrift" pitchFamily="34" charset="0"/>
              </a:rPr>
              <a:t>Sesuaikan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dengan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pedoman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skripsi</a:t>
            </a:r>
            <a:r>
              <a:rPr lang="en-US" b="1" dirty="0">
                <a:latin typeface="Bahnschrift" pitchFamily="34" charset="0"/>
              </a:rPr>
              <a:t> UPJ (Bab 1 – Bab V) yang  </a:t>
            </a:r>
            <a:r>
              <a:rPr lang="en-US" b="1" dirty="0" err="1">
                <a:latin typeface="Bahnschrift" pitchFamily="34" charset="0"/>
              </a:rPr>
              <a:t>mencakup</a:t>
            </a:r>
            <a:r>
              <a:rPr lang="en-US" b="1" dirty="0">
                <a:latin typeface="Bahnschrift" pitchFamily="34" charset="0"/>
              </a:rPr>
              <a:t> :</a:t>
            </a:r>
          </a:p>
          <a:p>
            <a:pPr algn="ctr"/>
            <a:endParaRPr lang="en-US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0AAA-229F-4CEE-93C1-6171BD241AB9}"/>
              </a:ext>
            </a:extLst>
          </p:cNvPr>
          <p:cNvSpPr txBox="1">
            <a:spLocks/>
          </p:cNvSpPr>
          <p:nvPr/>
        </p:nvSpPr>
        <p:spPr>
          <a:xfrm>
            <a:off x="501567" y="695652"/>
            <a:ext cx="6557601" cy="53759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sz="2400" b="1" dirty="0" err="1">
                <a:latin typeface="Bahnschrift" pitchFamily="34" charset="0"/>
              </a:rPr>
              <a:t>Selain</a:t>
            </a:r>
            <a:r>
              <a:rPr lang="en-US" sz="2400" b="1" dirty="0">
                <a:latin typeface="Bahnschrift" pitchFamily="34" charset="0"/>
              </a:rPr>
              <a:t> </a:t>
            </a:r>
            <a:r>
              <a:rPr lang="en-US" sz="2400" b="1" dirty="0" err="1">
                <a:latin typeface="Bahnschrift" pitchFamily="34" charset="0"/>
              </a:rPr>
              <a:t>isi</a:t>
            </a:r>
            <a:r>
              <a:rPr lang="en-US" sz="2400" b="1" dirty="0">
                <a:latin typeface="Bahnschrift" pitchFamily="34" charset="0"/>
              </a:rPr>
              <a:t> </a:t>
            </a:r>
            <a:r>
              <a:rPr lang="en-US" sz="2400" b="1" dirty="0" err="1">
                <a:latin typeface="Bahnschrift" pitchFamily="34" charset="0"/>
              </a:rPr>
              <a:t>skripsi</a:t>
            </a:r>
            <a:r>
              <a:rPr lang="en-US" sz="2400" b="1" dirty="0">
                <a:latin typeface="Bahnschrift" pitchFamily="34" charset="0"/>
              </a:rPr>
              <a:t>, </a:t>
            </a:r>
            <a:r>
              <a:rPr lang="en-US" sz="2400" b="1" dirty="0" err="1">
                <a:latin typeface="Bahnschrift" pitchFamily="34" charset="0"/>
              </a:rPr>
              <a:t>juga</a:t>
            </a:r>
            <a:r>
              <a:rPr lang="en-US" sz="2400" b="1" dirty="0">
                <a:latin typeface="Bahnschrift" pitchFamily="34" charset="0"/>
              </a:rPr>
              <a:t> </a:t>
            </a:r>
            <a:r>
              <a:rPr lang="en-US" sz="2400" b="1" dirty="0" err="1">
                <a:latin typeface="Bahnschrift" pitchFamily="34" charset="0"/>
              </a:rPr>
              <a:t>terdapat</a:t>
            </a:r>
            <a:r>
              <a:rPr lang="en-US" sz="2400" b="1" dirty="0">
                <a:latin typeface="Bahnschrift" pitchFamily="34" charset="0"/>
              </a:rPr>
              <a:t> </a:t>
            </a:r>
            <a:r>
              <a:rPr lang="en-US" sz="2400" b="1" dirty="0" err="1">
                <a:latin typeface="Bahnschrift" pitchFamily="34" charset="0"/>
              </a:rPr>
              <a:t>bagian</a:t>
            </a:r>
            <a:r>
              <a:rPr lang="en-US" sz="2400" b="1" dirty="0">
                <a:latin typeface="Bahnschrift" pitchFamily="34" charset="0"/>
              </a:rPr>
              <a:t> </a:t>
            </a:r>
            <a:r>
              <a:rPr lang="en-US" sz="2400" b="1" dirty="0" err="1">
                <a:latin typeface="Bahnschrift" pitchFamily="34" charset="0"/>
              </a:rPr>
              <a:t>awal</a:t>
            </a:r>
            <a:r>
              <a:rPr lang="en-US" sz="2400" b="1" dirty="0">
                <a:latin typeface="Bahnschrift" pitchFamily="34" charset="0"/>
              </a:rPr>
              <a:t> </a:t>
            </a:r>
            <a:r>
              <a:rPr lang="en-US" sz="2400" b="1" dirty="0" err="1">
                <a:latin typeface="Bahnschrift" pitchFamily="34" charset="0"/>
              </a:rPr>
              <a:t>dari</a:t>
            </a:r>
            <a:r>
              <a:rPr lang="en-US" sz="2400" b="1" dirty="0">
                <a:latin typeface="Bahnschrift" pitchFamily="34" charset="0"/>
              </a:rPr>
              <a:t> </a:t>
            </a:r>
            <a:r>
              <a:rPr lang="en-US" sz="2400" b="1" dirty="0" err="1">
                <a:latin typeface="Bahnschrift" pitchFamily="34" charset="0"/>
              </a:rPr>
              <a:t>skripsi</a:t>
            </a:r>
            <a:r>
              <a:rPr lang="en-US" sz="2400" b="1" dirty="0">
                <a:latin typeface="Bahnschrift" pitchFamily="34" charset="0"/>
              </a:rPr>
              <a:t>, </a:t>
            </a:r>
            <a:r>
              <a:rPr lang="en-US" sz="2400" b="1" dirty="0" err="1">
                <a:latin typeface="Bahnschrift" pitchFamily="34" charset="0"/>
              </a:rPr>
              <a:t>yaitu</a:t>
            </a:r>
            <a:r>
              <a:rPr lang="en-US" sz="2400" b="1" dirty="0">
                <a:latin typeface="Bahnschrift" pitchFamily="34" charset="0"/>
              </a:rPr>
              <a:t> :</a:t>
            </a:r>
          </a:p>
          <a:p>
            <a:pPr marL="0" indent="0">
              <a:buNone/>
            </a:pPr>
            <a:endParaRPr lang="en-US" sz="2400" b="1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Halaman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Sampul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Halaman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Judul</a:t>
            </a:r>
            <a:r>
              <a:rPr lang="en-US" dirty="0">
                <a:latin typeface="Bahnschrift" pitchFamily="34" charset="0"/>
              </a:rPr>
              <a:t> </a:t>
            </a:r>
          </a:p>
          <a:p>
            <a:pPr lvl="1"/>
            <a:r>
              <a:rPr lang="en-US" dirty="0" err="1">
                <a:latin typeface="Bahnschrift" pitchFamily="34" charset="0"/>
              </a:rPr>
              <a:t>Lembar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Pernyataan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Originalitas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Lembar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Persetujuan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Dosen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Pembimbing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Skripsi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Lembar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Pengesahan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Abstrak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>
                <a:latin typeface="Bahnschrift" pitchFamily="34" charset="0"/>
              </a:rPr>
              <a:t>Kata </a:t>
            </a:r>
            <a:r>
              <a:rPr lang="en-US" dirty="0" err="1">
                <a:latin typeface="Bahnschrift" pitchFamily="34" charset="0"/>
              </a:rPr>
              <a:t>Pengantar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Daftar</a:t>
            </a:r>
            <a:r>
              <a:rPr lang="en-US" dirty="0">
                <a:latin typeface="Bahnschrift" pitchFamily="34" charset="0"/>
              </a:rPr>
              <a:t> Isi</a:t>
            </a:r>
          </a:p>
          <a:p>
            <a:pPr lvl="1"/>
            <a:r>
              <a:rPr lang="en-US" dirty="0" err="1">
                <a:latin typeface="Bahnschrift" pitchFamily="34" charset="0"/>
              </a:rPr>
              <a:t>Daftar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Tabel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Daftar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Gambar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Daftar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Lampiran</a:t>
            </a:r>
            <a:endParaRPr lang="en-US" dirty="0">
              <a:latin typeface="Bahnschrift" pitchFamily="34" charset="0"/>
            </a:endParaRPr>
          </a:p>
          <a:p>
            <a:pPr lvl="1"/>
            <a:r>
              <a:rPr lang="en-US" dirty="0" err="1">
                <a:latin typeface="Bahnschrift" pitchFamily="34" charset="0"/>
              </a:rPr>
              <a:t>Daftar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Pustaka</a:t>
            </a:r>
            <a:r>
              <a:rPr lang="en-US" dirty="0">
                <a:latin typeface="Bahnschrift" pitchFamily="34" charset="0"/>
              </a:rPr>
              <a:t> (Format </a:t>
            </a:r>
            <a:r>
              <a:rPr lang="en-US" dirty="0" err="1">
                <a:latin typeface="Bahnschrift" pitchFamily="34" charset="0"/>
              </a:rPr>
              <a:t>penulisan</a:t>
            </a:r>
            <a:r>
              <a:rPr lang="en-US" dirty="0">
                <a:latin typeface="Bahnschrift" pitchFamily="34" charset="0"/>
              </a:rPr>
              <a:t> APA)</a:t>
            </a:r>
          </a:p>
          <a:p>
            <a:pPr lvl="1"/>
            <a:r>
              <a:rPr lang="en-US" dirty="0" err="1">
                <a:latin typeface="Bahnschrift" pitchFamily="34" charset="0"/>
              </a:rPr>
              <a:t>Lampiran</a:t>
            </a:r>
            <a:r>
              <a:rPr lang="en-US" dirty="0">
                <a:latin typeface="Bahnschrift" pitchFamily="34" charset="0"/>
              </a:rPr>
              <a:t> </a:t>
            </a:r>
          </a:p>
          <a:p>
            <a:pPr lvl="1"/>
            <a:r>
              <a:rPr lang="en-US" dirty="0">
                <a:latin typeface="Bahnschrift" pitchFamily="34" charset="0"/>
              </a:rPr>
              <a:t>Curriculum Vitae</a:t>
            </a:r>
          </a:p>
          <a:p>
            <a:endParaRPr lang="en-US" sz="2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984" y="963168"/>
            <a:ext cx="376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" pitchFamily="34" charset="0"/>
              </a:rPr>
              <a:t>LAMPIRAN LAPORAN PENELITIAN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9157794"/>
              </p:ext>
            </p:extLst>
          </p:nvPr>
        </p:nvGraphicFramePr>
        <p:xfrm>
          <a:off x="0" y="1316736"/>
          <a:ext cx="12192000" cy="563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1978</Words>
  <Application>Microsoft Office PowerPoint</Application>
  <PresentationFormat>Widescreen</PresentationFormat>
  <Paragraphs>251</Paragraphs>
  <Slides>35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Bahnschrift</vt:lpstr>
      <vt:lpstr>Calibri</vt:lpstr>
      <vt:lpstr>Tahoma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Penelitian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sonny bangun</cp:lastModifiedBy>
  <cp:revision>196</cp:revision>
  <dcterms:created xsi:type="dcterms:W3CDTF">2018-04-24T17:14:44Z</dcterms:created>
  <dcterms:modified xsi:type="dcterms:W3CDTF">2021-02-18T09:17:51Z</dcterms:modified>
</cp:coreProperties>
</file>