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66"/>
  </p:notesMasterIdLst>
  <p:sldIdLst>
    <p:sldId id="344" r:id="rId4"/>
    <p:sldId id="348" r:id="rId5"/>
    <p:sldId id="364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3" r:id="rId18"/>
    <p:sldId id="366" r:id="rId19"/>
    <p:sldId id="361" r:id="rId20"/>
    <p:sldId id="367" r:id="rId21"/>
    <p:sldId id="368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405" r:id="rId31"/>
    <p:sldId id="393" r:id="rId32"/>
    <p:sldId id="392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369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70" r:id="rId52"/>
    <p:sldId id="371" r:id="rId53"/>
    <p:sldId id="372" r:id="rId54"/>
    <p:sldId id="373" r:id="rId55"/>
    <p:sldId id="374" r:id="rId56"/>
    <p:sldId id="407" r:id="rId57"/>
    <p:sldId id="408" r:id="rId58"/>
    <p:sldId id="409" r:id="rId59"/>
    <p:sldId id="410" r:id="rId60"/>
    <p:sldId id="411" r:id="rId61"/>
    <p:sldId id="412" r:id="rId62"/>
    <p:sldId id="413" r:id="rId63"/>
    <p:sldId id="414" r:id="rId64"/>
    <p:sldId id="301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3842" autoAdjust="0"/>
  </p:normalViewPr>
  <p:slideViewPr>
    <p:cSldViewPr snapToGrid="0" showGuides="1">
      <p:cViewPr varScale="1">
        <p:scale>
          <a:sx n="64" d="100"/>
          <a:sy n="64" d="100"/>
        </p:scale>
        <p:origin x="93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C5CA4-7750-43F9-BC1B-89126D9B6B29}" type="doc">
      <dgm:prSet loTypeId="urn:microsoft.com/office/officeart/2005/8/layout/cycle4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85D168A-4703-4491-A0ED-9F063778C89E}">
      <dgm:prSet phldrT="[Text]"/>
      <dgm:spPr/>
      <dgm:t>
        <a:bodyPr/>
        <a:lstStyle/>
        <a:p>
          <a:r>
            <a:rPr lang="en-US" b="1" dirty="0"/>
            <a:t>DISIPLIN</a:t>
          </a:r>
        </a:p>
      </dgm:t>
    </dgm:pt>
    <dgm:pt modelId="{EF0F7085-0C4D-4658-9E36-A495F6A46AC5}" type="parTrans" cxnId="{FAAEA6E1-97BD-4D6A-8B92-515D33DDF144}">
      <dgm:prSet/>
      <dgm:spPr/>
      <dgm:t>
        <a:bodyPr/>
        <a:lstStyle/>
        <a:p>
          <a:endParaRPr lang="en-US"/>
        </a:p>
      </dgm:t>
    </dgm:pt>
    <dgm:pt modelId="{601469DA-11B9-4734-BBA5-35519C5683FC}" type="sibTrans" cxnId="{FAAEA6E1-97BD-4D6A-8B92-515D33DDF144}">
      <dgm:prSet/>
      <dgm:spPr/>
      <dgm:t>
        <a:bodyPr/>
        <a:lstStyle/>
        <a:p>
          <a:endParaRPr lang="en-US"/>
        </a:p>
      </dgm:t>
    </dgm:pt>
    <dgm:pt modelId="{0DAB217A-D3C4-4858-946C-E00D6BC6BDF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100" dirty="0" err="1">
              <a:latin typeface="Bahnschrift" pitchFamily="34" charset="0"/>
            </a:rPr>
            <a:t>Datang</a:t>
          </a:r>
          <a:r>
            <a:rPr lang="en-US" sz="1100" dirty="0">
              <a:latin typeface="Bahnschrift" pitchFamily="34" charset="0"/>
            </a:rPr>
            <a:t> </a:t>
          </a:r>
          <a:r>
            <a:rPr lang="en-US" sz="1100" dirty="0" err="1">
              <a:latin typeface="Bahnschrift" pitchFamily="34" charset="0"/>
            </a:rPr>
            <a:t>tepat</a:t>
          </a:r>
          <a:r>
            <a:rPr lang="en-US" sz="1100" dirty="0">
              <a:latin typeface="Bahnschrift" pitchFamily="34" charset="0"/>
            </a:rPr>
            <a:t> </a:t>
          </a:r>
          <a:r>
            <a:rPr lang="en-US" sz="1100" dirty="0" err="1">
              <a:latin typeface="Bahnschrift" pitchFamily="34" charset="0"/>
            </a:rPr>
            <a:t>waktu</a:t>
          </a:r>
          <a:endParaRPr lang="en-US" sz="1100" dirty="0">
            <a:latin typeface="Bahnschrift" pitchFamily="34" charset="0"/>
          </a:endParaRPr>
        </a:p>
      </dgm:t>
    </dgm:pt>
    <dgm:pt modelId="{CFA69156-0C2F-4832-8352-1508B2B2C783}" type="parTrans" cxnId="{B9305B49-C5B3-4E80-AB5A-0DEB6A12550D}">
      <dgm:prSet/>
      <dgm:spPr/>
      <dgm:t>
        <a:bodyPr/>
        <a:lstStyle/>
        <a:p>
          <a:endParaRPr lang="en-US"/>
        </a:p>
      </dgm:t>
    </dgm:pt>
    <dgm:pt modelId="{B9B9EFE8-32F8-4B9C-ADB8-09BDC947CBC5}" type="sibTrans" cxnId="{B9305B49-C5B3-4E80-AB5A-0DEB6A12550D}">
      <dgm:prSet/>
      <dgm:spPr/>
      <dgm:t>
        <a:bodyPr/>
        <a:lstStyle/>
        <a:p>
          <a:endParaRPr lang="en-US"/>
        </a:p>
      </dgm:t>
    </dgm:pt>
    <dgm:pt modelId="{AD806DEE-5C28-45D5-BDD0-074710848150}">
      <dgm:prSet phldrT="[Text]"/>
      <dgm:spPr/>
      <dgm:t>
        <a:bodyPr/>
        <a:lstStyle/>
        <a:p>
          <a:r>
            <a:rPr lang="en-US" b="1" dirty="0"/>
            <a:t>JUJUR</a:t>
          </a:r>
        </a:p>
      </dgm:t>
    </dgm:pt>
    <dgm:pt modelId="{91D16F9E-D910-4157-8365-AE6E325C5466}" type="parTrans" cxnId="{A6F0E1C4-65C2-4387-A3DB-B401FC2700AD}">
      <dgm:prSet/>
      <dgm:spPr/>
      <dgm:t>
        <a:bodyPr/>
        <a:lstStyle/>
        <a:p>
          <a:endParaRPr lang="en-US"/>
        </a:p>
      </dgm:t>
    </dgm:pt>
    <dgm:pt modelId="{68E7F77A-7FE7-41D7-BEDE-F22C71057B55}" type="sibTrans" cxnId="{A6F0E1C4-65C2-4387-A3DB-B401FC2700AD}">
      <dgm:prSet/>
      <dgm:spPr/>
      <dgm:t>
        <a:bodyPr/>
        <a:lstStyle/>
        <a:p>
          <a:endParaRPr lang="en-US"/>
        </a:p>
      </dgm:t>
    </dgm:pt>
    <dgm:pt modelId="{80433D71-6017-40A1-9301-931062036512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100" dirty="0">
              <a:latin typeface="Bahnschrift" pitchFamily="34" charset="0"/>
            </a:rPr>
            <a:t>NO PLAGIARISM!</a:t>
          </a:r>
        </a:p>
      </dgm:t>
    </dgm:pt>
    <dgm:pt modelId="{61DCB6BD-E766-4389-8EF6-63E753BED047}" type="parTrans" cxnId="{A05B1AF7-0F28-4B1B-9764-72A7E29C34D9}">
      <dgm:prSet/>
      <dgm:spPr/>
      <dgm:t>
        <a:bodyPr/>
        <a:lstStyle/>
        <a:p>
          <a:endParaRPr lang="en-US"/>
        </a:p>
      </dgm:t>
    </dgm:pt>
    <dgm:pt modelId="{18851277-3287-47AA-8393-C0AAE1DFA702}" type="sibTrans" cxnId="{A05B1AF7-0F28-4B1B-9764-72A7E29C34D9}">
      <dgm:prSet/>
      <dgm:spPr/>
      <dgm:t>
        <a:bodyPr/>
        <a:lstStyle/>
        <a:p>
          <a:endParaRPr lang="en-US"/>
        </a:p>
      </dgm:t>
    </dgm:pt>
    <dgm:pt modelId="{12ECCB54-F0C8-4EBA-AC2B-A3B9D192679A}">
      <dgm:prSet phldrT="[Text]"/>
      <dgm:spPr/>
      <dgm:t>
        <a:bodyPr/>
        <a:lstStyle/>
        <a:p>
          <a:r>
            <a:rPr lang="en-US" b="1" dirty="0"/>
            <a:t>INTEGRITAS</a:t>
          </a:r>
        </a:p>
      </dgm:t>
    </dgm:pt>
    <dgm:pt modelId="{0D1CCBA4-9B7D-42C7-9699-F6F84460036E}" type="parTrans" cxnId="{7E998D59-64DF-46D6-9EC6-B118B0CA0FDF}">
      <dgm:prSet/>
      <dgm:spPr/>
      <dgm:t>
        <a:bodyPr/>
        <a:lstStyle/>
        <a:p>
          <a:endParaRPr lang="en-US"/>
        </a:p>
      </dgm:t>
    </dgm:pt>
    <dgm:pt modelId="{4C393210-2188-465A-9984-C077EF3F3D75}" type="sibTrans" cxnId="{7E998D59-64DF-46D6-9EC6-B118B0CA0FDF}">
      <dgm:prSet/>
      <dgm:spPr/>
      <dgm:t>
        <a:bodyPr/>
        <a:lstStyle/>
        <a:p>
          <a:endParaRPr lang="en-US"/>
        </a:p>
      </dgm:t>
    </dgm:pt>
    <dgm:pt modelId="{C3EFA5DB-3D38-4A92-9A0D-6666ADA2B7E5}">
      <dgm:prSet phldrT="[Text]" custT="1"/>
      <dgm:spPr/>
      <dgm:t>
        <a:bodyPr/>
        <a:lstStyle/>
        <a:p>
          <a:r>
            <a:rPr lang="en-US" sz="1100" dirty="0">
              <a:latin typeface="Bahnschrift" pitchFamily="34" charset="0"/>
            </a:rPr>
            <a:t>           </a:t>
          </a:r>
          <a:r>
            <a:rPr lang="en-US" sz="1100" dirty="0" err="1">
              <a:latin typeface="Bahnschrift" pitchFamily="34" charset="0"/>
            </a:rPr>
            <a:t>Fokus</a:t>
          </a:r>
          <a:r>
            <a:rPr lang="en-US" sz="1100" dirty="0">
              <a:latin typeface="Bahnschrift" pitchFamily="34" charset="0"/>
            </a:rPr>
            <a:t> </a:t>
          </a:r>
          <a:r>
            <a:rPr lang="en-US" sz="1100" dirty="0" err="1">
              <a:latin typeface="Bahnschrift" pitchFamily="34" charset="0"/>
            </a:rPr>
            <a:t>dalam</a:t>
          </a:r>
          <a:r>
            <a:rPr lang="en-US" sz="1100" dirty="0">
              <a:latin typeface="Bahnschrift" pitchFamily="34" charset="0"/>
            </a:rPr>
            <a:t> </a:t>
          </a:r>
          <a:r>
            <a:rPr lang="en-US" sz="1100" dirty="0" err="1">
              <a:latin typeface="Bahnschrift" pitchFamily="34" charset="0"/>
            </a:rPr>
            <a:t>perkuliahan</a:t>
          </a:r>
          <a:endParaRPr lang="en-US" sz="1100" dirty="0">
            <a:latin typeface="Bahnschrift" pitchFamily="34" charset="0"/>
          </a:endParaRPr>
        </a:p>
      </dgm:t>
    </dgm:pt>
    <dgm:pt modelId="{55D9AC8B-D1EE-4672-8660-6A6071BB25F1}" type="parTrans" cxnId="{EFBB9437-6297-4721-B5B7-DADD9D222C12}">
      <dgm:prSet/>
      <dgm:spPr/>
      <dgm:t>
        <a:bodyPr/>
        <a:lstStyle/>
        <a:p>
          <a:endParaRPr lang="en-US"/>
        </a:p>
      </dgm:t>
    </dgm:pt>
    <dgm:pt modelId="{F1F4F48C-7F0D-42FB-A0BD-EC08AB9DE1F6}" type="sibTrans" cxnId="{EFBB9437-6297-4721-B5B7-DADD9D222C12}">
      <dgm:prSet/>
      <dgm:spPr/>
      <dgm:t>
        <a:bodyPr/>
        <a:lstStyle/>
        <a:p>
          <a:endParaRPr lang="en-US"/>
        </a:p>
      </dgm:t>
    </dgm:pt>
    <dgm:pt modelId="{A201A689-F48B-459F-A6FE-3E6F193A7F06}">
      <dgm:prSet phldrT="[Text]"/>
      <dgm:spPr/>
      <dgm:t>
        <a:bodyPr/>
        <a:lstStyle/>
        <a:p>
          <a:r>
            <a:rPr lang="en-US" b="1" dirty="0"/>
            <a:t>RESPECT</a:t>
          </a:r>
        </a:p>
      </dgm:t>
    </dgm:pt>
    <dgm:pt modelId="{BD51E598-DA37-4ED8-8733-CAF42FEEE1F0}" type="parTrans" cxnId="{42582838-44A0-47BC-B2FC-F20BE6ED4544}">
      <dgm:prSet/>
      <dgm:spPr/>
      <dgm:t>
        <a:bodyPr/>
        <a:lstStyle/>
        <a:p>
          <a:endParaRPr lang="en-US"/>
        </a:p>
      </dgm:t>
    </dgm:pt>
    <dgm:pt modelId="{2D392F08-0D83-4425-B2E9-1F5F445D4B2A}" type="sibTrans" cxnId="{42582838-44A0-47BC-B2FC-F20BE6ED4544}">
      <dgm:prSet/>
      <dgm:spPr/>
      <dgm:t>
        <a:bodyPr/>
        <a:lstStyle/>
        <a:p>
          <a:endParaRPr lang="en-US"/>
        </a:p>
      </dgm:t>
    </dgm:pt>
    <dgm:pt modelId="{34FA765F-FE50-41AF-BE40-6B1A795894DA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100" dirty="0" err="1">
              <a:latin typeface="Bahnschrift" pitchFamily="34" charset="0"/>
            </a:rPr>
            <a:t>Sopan</a:t>
          </a:r>
          <a:endParaRPr lang="en-US" sz="1100" dirty="0">
            <a:latin typeface="Bahnschrift" pitchFamily="34" charset="0"/>
          </a:endParaRPr>
        </a:p>
      </dgm:t>
    </dgm:pt>
    <dgm:pt modelId="{24C3FB1F-2959-4D1B-8F33-C224BF2D7B14}" type="parTrans" cxnId="{7739CE5D-FE78-4604-8A38-99755D3E98CF}">
      <dgm:prSet/>
      <dgm:spPr/>
      <dgm:t>
        <a:bodyPr/>
        <a:lstStyle/>
        <a:p>
          <a:endParaRPr lang="en-US"/>
        </a:p>
      </dgm:t>
    </dgm:pt>
    <dgm:pt modelId="{93D87EC5-0D7A-4C70-A22A-59CE14011481}" type="sibTrans" cxnId="{7739CE5D-FE78-4604-8A38-99755D3E98CF}">
      <dgm:prSet/>
      <dgm:spPr/>
      <dgm:t>
        <a:bodyPr/>
        <a:lstStyle/>
        <a:p>
          <a:endParaRPr lang="en-US"/>
        </a:p>
      </dgm:t>
    </dgm:pt>
    <dgm:pt modelId="{F97B02E7-9B26-4D60-BEB0-F2CB81BEB6F9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100" dirty="0" err="1">
              <a:latin typeface="Bahnschrift" pitchFamily="34" charset="0"/>
            </a:rPr>
            <a:t>Kumpulkan</a:t>
          </a:r>
          <a:r>
            <a:rPr lang="en-US" sz="1100" dirty="0">
              <a:latin typeface="Bahnschrift" pitchFamily="34" charset="0"/>
            </a:rPr>
            <a:t> </a:t>
          </a:r>
          <a:r>
            <a:rPr lang="en-US" sz="1100" dirty="0" err="1">
              <a:latin typeface="Bahnschrift" pitchFamily="34" charset="0"/>
            </a:rPr>
            <a:t>tugas</a:t>
          </a:r>
          <a:r>
            <a:rPr lang="en-US" sz="1100" dirty="0">
              <a:latin typeface="Bahnschrift" pitchFamily="34" charset="0"/>
            </a:rPr>
            <a:t> </a:t>
          </a:r>
          <a:r>
            <a:rPr lang="en-US" sz="1100" dirty="0" err="1">
              <a:latin typeface="Bahnschrift" pitchFamily="34" charset="0"/>
            </a:rPr>
            <a:t>tepat</a:t>
          </a:r>
          <a:r>
            <a:rPr lang="en-US" sz="1100" dirty="0">
              <a:latin typeface="Bahnschrift" pitchFamily="34" charset="0"/>
            </a:rPr>
            <a:t> </a:t>
          </a:r>
          <a:r>
            <a:rPr lang="en-US" sz="1100" dirty="0" err="1">
              <a:latin typeface="Bahnschrift" pitchFamily="34" charset="0"/>
            </a:rPr>
            <a:t>waktu</a:t>
          </a:r>
          <a:endParaRPr lang="en-US" sz="1100" dirty="0">
            <a:latin typeface="Bahnschrift" pitchFamily="34" charset="0"/>
          </a:endParaRPr>
        </a:p>
      </dgm:t>
    </dgm:pt>
    <dgm:pt modelId="{239AE330-4E0A-495B-92D4-FE55214B84C6}" type="parTrans" cxnId="{FDBCA7E1-1C3E-45E2-8DC2-8154ABB489EA}">
      <dgm:prSet/>
      <dgm:spPr/>
      <dgm:t>
        <a:bodyPr/>
        <a:lstStyle/>
        <a:p>
          <a:endParaRPr lang="en-US"/>
        </a:p>
      </dgm:t>
    </dgm:pt>
    <dgm:pt modelId="{5D804DBB-E659-4B91-AC57-3FC223BF2D06}" type="sibTrans" cxnId="{FDBCA7E1-1C3E-45E2-8DC2-8154ABB489EA}">
      <dgm:prSet/>
      <dgm:spPr/>
      <dgm:t>
        <a:bodyPr/>
        <a:lstStyle/>
        <a:p>
          <a:endParaRPr lang="en-US"/>
        </a:p>
      </dgm:t>
    </dgm:pt>
    <dgm:pt modelId="{931A01EA-6B03-4099-A98B-B80847687A09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100" dirty="0" err="1">
              <a:latin typeface="Bahnschrift" pitchFamily="34" charset="0"/>
            </a:rPr>
            <a:t>Tidak</a:t>
          </a:r>
          <a:r>
            <a:rPr lang="en-US" sz="1100" dirty="0">
              <a:latin typeface="Bahnschrift" pitchFamily="34" charset="0"/>
            </a:rPr>
            <a:t> </a:t>
          </a:r>
          <a:r>
            <a:rPr lang="en-US" sz="1100" dirty="0" err="1">
              <a:latin typeface="Bahnschrift" pitchFamily="34" charset="0"/>
            </a:rPr>
            <a:t>melakukan</a:t>
          </a:r>
          <a:r>
            <a:rPr lang="en-US" sz="1100" dirty="0">
              <a:latin typeface="Bahnschrift" pitchFamily="34" charset="0"/>
            </a:rPr>
            <a:t> </a:t>
          </a:r>
          <a:r>
            <a:rPr lang="en-US" sz="1100" dirty="0" err="1">
              <a:latin typeface="Bahnschrift" pitchFamily="34" charset="0"/>
            </a:rPr>
            <a:t>rekayasa</a:t>
          </a:r>
          <a:r>
            <a:rPr lang="en-US" sz="1100" dirty="0">
              <a:latin typeface="Bahnschrift" pitchFamily="34" charset="0"/>
            </a:rPr>
            <a:t> data</a:t>
          </a:r>
        </a:p>
      </dgm:t>
    </dgm:pt>
    <dgm:pt modelId="{E30E2AA3-478E-47AF-B17D-8B35BFA2D372}" type="parTrans" cxnId="{1A072B30-45D5-4ED0-969D-A767DE9FC7C7}">
      <dgm:prSet/>
      <dgm:spPr/>
      <dgm:t>
        <a:bodyPr/>
        <a:lstStyle/>
        <a:p>
          <a:endParaRPr lang="en-US"/>
        </a:p>
      </dgm:t>
    </dgm:pt>
    <dgm:pt modelId="{FCB2813D-4768-4203-8989-FA4A58657346}" type="sibTrans" cxnId="{1A072B30-45D5-4ED0-969D-A767DE9FC7C7}">
      <dgm:prSet/>
      <dgm:spPr/>
      <dgm:t>
        <a:bodyPr/>
        <a:lstStyle/>
        <a:p>
          <a:endParaRPr lang="en-US"/>
        </a:p>
      </dgm:t>
    </dgm:pt>
    <dgm:pt modelId="{EEDBC3FC-6791-44E8-8F82-6B178A5232B5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100" dirty="0" err="1">
              <a:latin typeface="Bahnschrift" pitchFamily="34" charset="0"/>
            </a:rPr>
            <a:t>Ajukan</a:t>
          </a:r>
          <a:r>
            <a:rPr lang="en-US" sz="1100" dirty="0">
              <a:latin typeface="Bahnschrift" pitchFamily="34" charset="0"/>
            </a:rPr>
            <a:t> </a:t>
          </a:r>
          <a:r>
            <a:rPr lang="en-US" sz="1100" dirty="0" err="1">
              <a:latin typeface="Bahnschrift" pitchFamily="34" charset="0"/>
            </a:rPr>
            <a:t>protes</a:t>
          </a:r>
          <a:r>
            <a:rPr lang="en-US" sz="1100" dirty="0">
              <a:latin typeface="Bahnschrift" pitchFamily="34" charset="0"/>
            </a:rPr>
            <a:t> yang </a:t>
          </a:r>
          <a:r>
            <a:rPr lang="en-US" sz="1100" dirty="0" err="1">
              <a:latin typeface="Bahnschrift" pitchFamily="34" charset="0"/>
            </a:rPr>
            <a:t>bertanggung</a:t>
          </a:r>
          <a:r>
            <a:rPr lang="en-US" sz="1100" dirty="0">
              <a:latin typeface="Bahnschrift" pitchFamily="34" charset="0"/>
            </a:rPr>
            <a:t> </a:t>
          </a:r>
          <a:r>
            <a:rPr lang="en-US" sz="1100" dirty="0" err="1">
              <a:latin typeface="Bahnschrift" pitchFamily="34" charset="0"/>
            </a:rPr>
            <a:t>jawab</a:t>
          </a:r>
          <a:endParaRPr lang="en-US" sz="1100" dirty="0">
            <a:latin typeface="Bahnschrift" pitchFamily="34" charset="0"/>
          </a:endParaRPr>
        </a:p>
      </dgm:t>
    </dgm:pt>
    <dgm:pt modelId="{A790BEB9-57EE-4F8E-93BD-E8E83F652864}" type="parTrans" cxnId="{C111F7BC-055B-4378-8BDD-2A1F188DC739}">
      <dgm:prSet/>
      <dgm:spPr/>
      <dgm:t>
        <a:bodyPr/>
        <a:lstStyle/>
        <a:p>
          <a:endParaRPr lang="en-US"/>
        </a:p>
      </dgm:t>
    </dgm:pt>
    <dgm:pt modelId="{A16CC90C-79CB-4487-BA71-58FFD21C62FB}" type="sibTrans" cxnId="{C111F7BC-055B-4378-8BDD-2A1F188DC739}">
      <dgm:prSet/>
      <dgm:spPr/>
      <dgm:t>
        <a:bodyPr/>
        <a:lstStyle/>
        <a:p>
          <a:endParaRPr lang="en-US"/>
        </a:p>
      </dgm:t>
    </dgm:pt>
    <dgm:pt modelId="{FDE49CEC-800E-44AE-B525-2CF3FE3F7A66}">
      <dgm:prSet phldrT="[Text]" custT="1"/>
      <dgm:spPr/>
      <dgm:t>
        <a:bodyPr/>
        <a:lstStyle/>
        <a:p>
          <a:r>
            <a:rPr lang="en-US" sz="1100" dirty="0" err="1">
              <a:latin typeface="Bahnschrift" pitchFamily="34" charset="0"/>
            </a:rPr>
            <a:t>Komitmen</a:t>
          </a:r>
          <a:r>
            <a:rPr lang="en-US" sz="1100" dirty="0">
              <a:latin typeface="Bahnschrift" pitchFamily="34" charset="0"/>
            </a:rPr>
            <a:t> </a:t>
          </a:r>
          <a:r>
            <a:rPr lang="en-US" sz="1100" dirty="0" err="1">
              <a:latin typeface="Bahnschrift" pitchFamily="34" charset="0"/>
            </a:rPr>
            <a:t>tinggi</a:t>
          </a:r>
          <a:endParaRPr lang="en-US" sz="1100" dirty="0">
            <a:latin typeface="Bahnschrift" pitchFamily="34" charset="0"/>
          </a:endParaRPr>
        </a:p>
      </dgm:t>
    </dgm:pt>
    <dgm:pt modelId="{C2EF3BF5-2E8D-483C-A632-0DF41C8F54F1}" type="sibTrans" cxnId="{DEBB4845-4330-49E0-9C13-A5D7504A9974}">
      <dgm:prSet/>
      <dgm:spPr/>
      <dgm:t>
        <a:bodyPr/>
        <a:lstStyle/>
        <a:p>
          <a:endParaRPr lang="en-US"/>
        </a:p>
      </dgm:t>
    </dgm:pt>
    <dgm:pt modelId="{3415DC13-09DA-4CDC-B621-F2C2FE4484EA}" type="parTrans" cxnId="{DEBB4845-4330-49E0-9C13-A5D7504A9974}">
      <dgm:prSet/>
      <dgm:spPr/>
      <dgm:t>
        <a:bodyPr/>
        <a:lstStyle/>
        <a:p>
          <a:endParaRPr lang="en-US"/>
        </a:p>
      </dgm:t>
    </dgm:pt>
    <dgm:pt modelId="{56DFBAA2-8E5A-416F-A7CA-CD992E4BD80F}" type="pres">
      <dgm:prSet presAssocID="{B0DC5CA4-7750-43F9-BC1B-89126D9B6B2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B4F3BAE-6972-4D22-85A9-96E0BB801BF8}" type="pres">
      <dgm:prSet presAssocID="{B0DC5CA4-7750-43F9-BC1B-89126D9B6B29}" presName="children" presStyleCnt="0"/>
      <dgm:spPr/>
    </dgm:pt>
    <dgm:pt modelId="{7C38C8BB-3166-4311-83D1-3E05C2478E5C}" type="pres">
      <dgm:prSet presAssocID="{B0DC5CA4-7750-43F9-BC1B-89126D9B6B29}" presName="child1group" presStyleCnt="0"/>
      <dgm:spPr/>
    </dgm:pt>
    <dgm:pt modelId="{04E0E76B-ECAD-4407-8C45-2272FA9FB0C1}" type="pres">
      <dgm:prSet presAssocID="{B0DC5CA4-7750-43F9-BC1B-89126D9B6B29}" presName="child1" presStyleLbl="bgAcc1" presStyleIdx="0" presStyleCnt="4" custScaleX="152255"/>
      <dgm:spPr/>
    </dgm:pt>
    <dgm:pt modelId="{23E72A67-4539-489C-8722-91F87379210B}" type="pres">
      <dgm:prSet presAssocID="{B0DC5CA4-7750-43F9-BC1B-89126D9B6B29}" presName="child1Text" presStyleLbl="bgAcc1" presStyleIdx="0" presStyleCnt="4">
        <dgm:presLayoutVars>
          <dgm:bulletEnabled val="1"/>
        </dgm:presLayoutVars>
      </dgm:prSet>
      <dgm:spPr/>
    </dgm:pt>
    <dgm:pt modelId="{04BFE875-A305-45A7-B4A6-89D58E6760A6}" type="pres">
      <dgm:prSet presAssocID="{B0DC5CA4-7750-43F9-BC1B-89126D9B6B29}" presName="child2group" presStyleCnt="0"/>
      <dgm:spPr/>
    </dgm:pt>
    <dgm:pt modelId="{3E3AA093-3C63-4276-8D97-B6A25B3CE568}" type="pres">
      <dgm:prSet presAssocID="{B0DC5CA4-7750-43F9-BC1B-89126D9B6B29}" presName="child2" presStyleLbl="bgAcc1" presStyleIdx="1" presStyleCnt="4" custScaleX="147976"/>
      <dgm:spPr/>
    </dgm:pt>
    <dgm:pt modelId="{30E6EEE9-1170-40E5-9BB8-02AD77F77541}" type="pres">
      <dgm:prSet presAssocID="{B0DC5CA4-7750-43F9-BC1B-89126D9B6B29}" presName="child2Text" presStyleLbl="bgAcc1" presStyleIdx="1" presStyleCnt="4">
        <dgm:presLayoutVars>
          <dgm:bulletEnabled val="1"/>
        </dgm:presLayoutVars>
      </dgm:prSet>
      <dgm:spPr/>
    </dgm:pt>
    <dgm:pt modelId="{A8F4A189-C508-44B0-B0B4-9B6878A31C0F}" type="pres">
      <dgm:prSet presAssocID="{B0DC5CA4-7750-43F9-BC1B-89126D9B6B29}" presName="child3group" presStyleCnt="0"/>
      <dgm:spPr/>
    </dgm:pt>
    <dgm:pt modelId="{8AC324D3-33D0-440F-9FF1-A4AFB2E65E84}" type="pres">
      <dgm:prSet presAssocID="{B0DC5CA4-7750-43F9-BC1B-89126D9B6B29}" presName="child3" presStyleLbl="bgAcc1" presStyleIdx="2" presStyleCnt="4" custScaleX="150116" custLinFactNeighborX="-7" custLinFactNeighborY="-1"/>
      <dgm:spPr/>
    </dgm:pt>
    <dgm:pt modelId="{E102BFBB-E470-4D90-B926-747FC74A8B5C}" type="pres">
      <dgm:prSet presAssocID="{B0DC5CA4-7750-43F9-BC1B-89126D9B6B29}" presName="child3Text" presStyleLbl="bgAcc1" presStyleIdx="2" presStyleCnt="4">
        <dgm:presLayoutVars>
          <dgm:bulletEnabled val="1"/>
        </dgm:presLayoutVars>
      </dgm:prSet>
      <dgm:spPr/>
    </dgm:pt>
    <dgm:pt modelId="{39C05586-4D15-42D4-9DFE-12B70056E90F}" type="pres">
      <dgm:prSet presAssocID="{B0DC5CA4-7750-43F9-BC1B-89126D9B6B29}" presName="child4group" presStyleCnt="0"/>
      <dgm:spPr/>
    </dgm:pt>
    <dgm:pt modelId="{72778BA0-E1BF-4090-8BA1-A8BEDE43D0A9}" type="pres">
      <dgm:prSet presAssocID="{B0DC5CA4-7750-43F9-BC1B-89126D9B6B29}" presName="child4" presStyleLbl="bgAcc1" presStyleIdx="3" presStyleCnt="4" custScaleX="150533"/>
      <dgm:spPr/>
    </dgm:pt>
    <dgm:pt modelId="{2F2472B8-D74D-4EFA-A225-815462743183}" type="pres">
      <dgm:prSet presAssocID="{B0DC5CA4-7750-43F9-BC1B-89126D9B6B29}" presName="child4Text" presStyleLbl="bgAcc1" presStyleIdx="3" presStyleCnt="4">
        <dgm:presLayoutVars>
          <dgm:bulletEnabled val="1"/>
        </dgm:presLayoutVars>
      </dgm:prSet>
      <dgm:spPr/>
    </dgm:pt>
    <dgm:pt modelId="{93203431-0527-4DB6-BFC9-AE2F337C61E0}" type="pres">
      <dgm:prSet presAssocID="{B0DC5CA4-7750-43F9-BC1B-89126D9B6B29}" presName="childPlaceholder" presStyleCnt="0"/>
      <dgm:spPr/>
    </dgm:pt>
    <dgm:pt modelId="{8E003B05-7D3E-4336-A693-D87F77B5BE57}" type="pres">
      <dgm:prSet presAssocID="{B0DC5CA4-7750-43F9-BC1B-89126D9B6B29}" presName="circle" presStyleCnt="0"/>
      <dgm:spPr/>
    </dgm:pt>
    <dgm:pt modelId="{B75541E6-3CFB-4339-B575-EEFB64C51818}" type="pres">
      <dgm:prSet presAssocID="{B0DC5CA4-7750-43F9-BC1B-89126D9B6B2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60A1BD0-47E8-48EA-BE29-D04E8EE4A51D}" type="pres">
      <dgm:prSet presAssocID="{B0DC5CA4-7750-43F9-BC1B-89126D9B6B2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B98F5B1-41C2-448F-9DAF-07042E8710D6}" type="pres">
      <dgm:prSet presAssocID="{B0DC5CA4-7750-43F9-BC1B-89126D9B6B2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17FA011-6400-4D4C-B9B2-F608810DF30D}" type="pres">
      <dgm:prSet presAssocID="{B0DC5CA4-7750-43F9-BC1B-89126D9B6B2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22D2D21-5FBF-47B4-B64E-640DAB56C8FB}" type="pres">
      <dgm:prSet presAssocID="{B0DC5CA4-7750-43F9-BC1B-89126D9B6B29}" presName="quadrantPlaceholder" presStyleCnt="0"/>
      <dgm:spPr/>
    </dgm:pt>
    <dgm:pt modelId="{E6940FBB-0673-488A-82D8-8A8312ABB089}" type="pres">
      <dgm:prSet presAssocID="{B0DC5CA4-7750-43F9-BC1B-89126D9B6B29}" presName="center1" presStyleLbl="fgShp" presStyleIdx="0" presStyleCnt="2"/>
      <dgm:spPr/>
    </dgm:pt>
    <dgm:pt modelId="{15DA9D0D-2608-48F7-BABB-467DF86CF0B2}" type="pres">
      <dgm:prSet presAssocID="{B0DC5CA4-7750-43F9-BC1B-89126D9B6B29}" presName="center2" presStyleLbl="fgShp" presStyleIdx="1" presStyleCnt="2"/>
      <dgm:spPr/>
    </dgm:pt>
  </dgm:ptLst>
  <dgm:cxnLst>
    <dgm:cxn modelId="{5B122200-AD6F-42E9-9173-21D06B4A4404}" type="presOf" srcId="{34FA765F-FE50-41AF-BE40-6B1A795894DA}" destId="{2F2472B8-D74D-4EFA-A225-815462743183}" srcOrd="1" destOrd="0" presId="urn:microsoft.com/office/officeart/2005/8/layout/cycle4"/>
    <dgm:cxn modelId="{D5689A0B-5F07-4320-A09A-A1ECC9F98681}" type="presOf" srcId="{0DAB217A-D3C4-4858-946C-E00D6BC6BDFA}" destId="{23E72A67-4539-489C-8722-91F87379210B}" srcOrd="1" destOrd="0" presId="urn:microsoft.com/office/officeart/2005/8/layout/cycle4"/>
    <dgm:cxn modelId="{2DA2321F-6975-4D7D-8907-5D871B99EFA3}" type="presOf" srcId="{12ECCB54-F0C8-4EBA-AC2B-A3B9D192679A}" destId="{AB98F5B1-41C2-448F-9DAF-07042E8710D6}" srcOrd="0" destOrd="0" presId="urn:microsoft.com/office/officeart/2005/8/layout/cycle4"/>
    <dgm:cxn modelId="{D7F1AA1F-810F-4639-93AA-DC44ECE7C133}" type="presOf" srcId="{931A01EA-6B03-4099-A98B-B80847687A09}" destId="{3E3AA093-3C63-4276-8D97-B6A25B3CE568}" srcOrd="0" destOrd="1" presId="urn:microsoft.com/office/officeart/2005/8/layout/cycle4"/>
    <dgm:cxn modelId="{1A072B30-45D5-4ED0-969D-A767DE9FC7C7}" srcId="{AD806DEE-5C28-45D5-BDD0-074710848150}" destId="{931A01EA-6B03-4099-A98B-B80847687A09}" srcOrd="1" destOrd="0" parTransId="{E30E2AA3-478E-47AF-B17D-8B35BFA2D372}" sibTransId="{FCB2813D-4768-4203-8989-FA4A58657346}"/>
    <dgm:cxn modelId="{EFBB9437-6297-4721-B5B7-DADD9D222C12}" srcId="{12ECCB54-F0C8-4EBA-AC2B-A3B9D192679A}" destId="{C3EFA5DB-3D38-4A92-9A0D-6666ADA2B7E5}" srcOrd="0" destOrd="0" parTransId="{55D9AC8B-D1EE-4672-8660-6A6071BB25F1}" sibTransId="{F1F4F48C-7F0D-42FB-A0BD-EC08AB9DE1F6}"/>
    <dgm:cxn modelId="{42582838-44A0-47BC-B2FC-F20BE6ED4544}" srcId="{B0DC5CA4-7750-43F9-BC1B-89126D9B6B29}" destId="{A201A689-F48B-459F-A6FE-3E6F193A7F06}" srcOrd="3" destOrd="0" parTransId="{BD51E598-DA37-4ED8-8733-CAF42FEEE1F0}" sibTransId="{2D392F08-0D83-4425-B2E9-1F5F445D4B2A}"/>
    <dgm:cxn modelId="{7739CE5D-FE78-4604-8A38-99755D3E98CF}" srcId="{A201A689-F48B-459F-A6FE-3E6F193A7F06}" destId="{34FA765F-FE50-41AF-BE40-6B1A795894DA}" srcOrd="0" destOrd="0" parTransId="{24C3FB1F-2959-4D1B-8F33-C224BF2D7B14}" sibTransId="{93D87EC5-0D7A-4C70-A22A-59CE14011481}"/>
    <dgm:cxn modelId="{BD24A663-B103-4315-9427-286821EE8747}" type="presOf" srcId="{AD806DEE-5C28-45D5-BDD0-074710848150}" destId="{860A1BD0-47E8-48EA-BE29-D04E8EE4A51D}" srcOrd="0" destOrd="0" presId="urn:microsoft.com/office/officeart/2005/8/layout/cycle4"/>
    <dgm:cxn modelId="{9C34EA44-4066-4649-B941-6D504EB10FF0}" type="presOf" srcId="{C3EFA5DB-3D38-4A92-9A0D-6666ADA2B7E5}" destId="{8AC324D3-33D0-440F-9FF1-A4AFB2E65E84}" srcOrd="0" destOrd="0" presId="urn:microsoft.com/office/officeart/2005/8/layout/cycle4"/>
    <dgm:cxn modelId="{DEBB4845-4330-49E0-9C13-A5D7504A9974}" srcId="{12ECCB54-F0C8-4EBA-AC2B-A3B9D192679A}" destId="{FDE49CEC-800E-44AE-B525-2CF3FE3F7A66}" srcOrd="1" destOrd="0" parTransId="{3415DC13-09DA-4CDC-B621-F2C2FE4484EA}" sibTransId="{C2EF3BF5-2E8D-483C-A632-0DF41C8F54F1}"/>
    <dgm:cxn modelId="{7AAAFA47-1E64-4F87-9207-B31F18AB9A52}" type="presOf" srcId="{931A01EA-6B03-4099-A98B-B80847687A09}" destId="{30E6EEE9-1170-40E5-9BB8-02AD77F77541}" srcOrd="1" destOrd="1" presId="urn:microsoft.com/office/officeart/2005/8/layout/cycle4"/>
    <dgm:cxn modelId="{B9305B49-C5B3-4E80-AB5A-0DEB6A12550D}" srcId="{785D168A-4703-4491-A0ED-9F063778C89E}" destId="{0DAB217A-D3C4-4858-946C-E00D6BC6BDFA}" srcOrd="0" destOrd="0" parTransId="{CFA69156-0C2F-4832-8352-1508B2B2C783}" sibTransId="{B9B9EFE8-32F8-4B9C-ADB8-09BDC947CBC5}"/>
    <dgm:cxn modelId="{B231D369-7C3A-4BB9-9444-8616B34D849C}" type="presOf" srcId="{A201A689-F48B-459F-A6FE-3E6F193A7F06}" destId="{717FA011-6400-4D4C-B9B2-F608810DF30D}" srcOrd="0" destOrd="0" presId="urn:microsoft.com/office/officeart/2005/8/layout/cycle4"/>
    <dgm:cxn modelId="{6540FB4E-ED94-4F1F-909A-6EBB5403FE86}" type="presOf" srcId="{785D168A-4703-4491-A0ED-9F063778C89E}" destId="{B75541E6-3CFB-4339-B575-EEFB64C51818}" srcOrd="0" destOrd="0" presId="urn:microsoft.com/office/officeart/2005/8/layout/cycle4"/>
    <dgm:cxn modelId="{9CA8BE77-1ECF-43E9-B268-6E977D511294}" type="presOf" srcId="{80433D71-6017-40A1-9301-931062036512}" destId="{30E6EEE9-1170-40E5-9BB8-02AD77F77541}" srcOrd="1" destOrd="0" presId="urn:microsoft.com/office/officeart/2005/8/layout/cycle4"/>
    <dgm:cxn modelId="{7E998D59-64DF-46D6-9EC6-B118B0CA0FDF}" srcId="{B0DC5CA4-7750-43F9-BC1B-89126D9B6B29}" destId="{12ECCB54-F0C8-4EBA-AC2B-A3B9D192679A}" srcOrd="2" destOrd="0" parTransId="{0D1CCBA4-9B7D-42C7-9699-F6F84460036E}" sibTransId="{4C393210-2188-465A-9984-C077EF3F3D75}"/>
    <dgm:cxn modelId="{F118428D-D04C-4B12-9B34-B1AD2A6A074A}" type="presOf" srcId="{FDE49CEC-800E-44AE-B525-2CF3FE3F7A66}" destId="{E102BFBB-E470-4D90-B926-747FC74A8B5C}" srcOrd="1" destOrd="1" presId="urn:microsoft.com/office/officeart/2005/8/layout/cycle4"/>
    <dgm:cxn modelId="{5771CE9E-A7AA-4BB1-92C8-339D51B041FE}" type="presOf" srcId="{FDE49CEC-800E-44AE-B525-2CF3FE3F7A66}" destId="{8AC324D3-33D0-440F-9FF1-A4AFB2E65E84}" srcOrd="0" destOrd="1" presId="urn:microsoft.com/office/officeart/2005/8/layout/cycle4"/>
    <dgm:cxn modelId="{6F40B0A8-E783-4563-9A3F-EDEFBF17636E}" type="presOf" srcId="{EEDBC3FC-6791-44E8-8F82-6B178A5232B5}" destId="{72778BA0-E1BF-4090-8BA1-A8BEDE43D0A9}" srcOrd="0" destOrd="1" presId="urn:microsoft.com/office/officeart/2005/8/layout/cycle4"/>
    <dgm:cxn modelId="{6B1DA1AA-B855-4A79-ADCD-7ECA91DBE320}" type="presOf" srcId="{C3EFA5DB-3D38-4A92-9A0D-6666ADA2B7E5}" destId="{E102BFBB-E470-4D90-B926-747FC74A8B5C}" srcOrd="1" destOrd="0" presId="urn:microsoft.com/office/officeart/2005/8/layout/cycle4"/>
    <dgm:cxn modelId="{111021AB-348B-441C-98B6-E27AF76E3B14}" type="presOf" srcId="{0DAB217A-D3C4-4858-946C-E00D6BC6BDFA}" destId="{04E0E76B-ECAD-4407-8C45-2272FA9FB0C1}" srcOrd="0" destOrd="0" presId="urn:microsoft.com/office/officeart/2005/8/layout/cycle4"/>
    <dgm:cxn modelId="{C111F7BC-055B-4378-8BDD-2A1F188DC739}" srcId="{A201A689-F48B-459F-A6FE-3E6F193A7F06}" destId="{EEDBC3FC-6791-44E8-8F82-6B178A5232B5}" srcOrd="1" destOrd="0" parTransId="{A790BEB9-57EE-4F8E-93BD-E8E83F652864}" sibTransId="{A16CC90C-79CB-4487-BA71-58FFD21C62FB}"/>
    <dgm:cxn modelId="{8D55A2C2-EC52-4620-B56B-E06D0F3940C1}" type="presOf" srcId="{34FA765F-FE50-41AF-BE40-6B1A795894DA}" destId="{72778BA0-E1BF-4090-8BA1-A8BEDE43D0A9}" srcOrd="0" destOrd="0" presId="urn:microsoft.com/office/officeart/2005/8/layout/cycle4"/>
    <dgm:cxn modelId="{A6F0E1C4-65C2-4387-A3DB-B401FC2700AD}" srcId="{B0DC5CA4-7750-43F9-BC1B-89126D9B6B29}" destId="{AD806DEE-5C28-45D5-BDD0-074710848150}" srcOrd="1" destOrd="0" parTransId="{91D16F9E-D910-4157-8365-AE6E325C5466}" sibTransId="{68E7F77A-7FE7-41D7-BEDE-F22C71057B55}"/>
    <dgm:cxn modelId="{429E72C5-F4AC-4ABE-AFCF-5955B5D6A65A}" type="presOf" srcId="{80433D71-6017-40A1-9301-931062036512}" destId="{3E3AA093-3C63-4276-8D97-B6A25B3CE568}" srcOrd="0" destOrd="0" presId="urn:microsoft.com/office/officeart/2005/8/layout/cycle4"/>
    <dgm:cxn modelId="{1EBCB8CA-FD1F-49E5-ACC9-41E0E5C031E2}" type="presOf" srcId="{F97B02E7-9B26-4D60-BEB0-F2CB81BEB6F9}" destId="{04E0E76B-ECAD-4407-8C45-2272FA9FB0C1}" srcOrd="0" destOrd="1" presId="urn:microsoft.com/office/officeart/2005/8/layout/cycle4"/>
    <dgm:cxn modelId="{E413EEDD-EA97-498E-83FA-6EC9DEE8885F}" type="presOf" srcId="{EEDBC3FC-6791-44E8-8F82-6B178A5232B5}" destId="{2F2472B8-D74D-4EFA-A225-815462743183}" srcOrd="1" destOrd="1" presId="urn:microsoft.com/office/officeart/2005/8/layout/cycle4"/>
    <dgm:cxn modelId="{FAAEA6E1-97BD-4D6A-8B92-515D33DDF144}" srcId="{B0DC5CA4-7750-43F9-BC1B-89126D9B6B29}" destId="{785D168A-4703-4491-A0ED-9F063778C89E}" srcOrd="0" destOrd="0" parTransId="{EF0F7085-0C4D-4658-9E36-A495F6A46AC5}" sibTransId="{601469DA-11B9-4734-BBA5-35519C5683FC}"/>
    <dgm:cxn modelId="{FDBCA7E1-1C3E-45E2-8DC2-8154ABB489EA}" srcId="{785D168A-4703-4491-A0ED-9F063778C89E}" destId="{F97B02E7-9B26-4D60-BEB0-F2CB81BEB6F9}" srcOrd="1" destOrd="0" parTransId="{239AE330-4E0A-495B-92D4-FE55214B84C6}" sibTransId="{5D804DBB-E659-4B91-AC57-3FC223BF2D06}"/>
    <dgm:cxn modelId="{8131E8E2-F330-4D4C-AAB4-63B5501AF5A6}" type="presOf" srcId="{B0DC5CA4-7750-43F9-BC1B-89126D9B6B29}" destId="{56DFBAA2-8E5A-416F-A7CA-CD992E4BD80F}" srcOrd="0" destOrd="0" presId="urn:microsoft.com/office/officeart/2005/8/layout/cycle4"/>
    <dgm:cxn modelId="{0F074FF5-D076-4103-B609-DDA4852E47BE}" type="presOf" srcId="{F97B02E7-9B26-4D60-BEB0-F2CB81BEB6F9}" destId="{23E72A67-4539-489C-8722-91F87379210B}" srcOrd="1" destOrd="1" presId="urn:microsoft.com/office/officeart/2005/8/layout/cycle4"/>
    <dgm:cxn modelId="{A05B1AF7-0F28-4B1B-9764-72A7E29C34D9}" srcId="{AD806DEE-5C28-45D5-BDD0-074710848150}" destId="{80433D71-6017-40A1-9301-931062036512}" srcOrd="0" destOrd="0" parTransId="{61DCB6BD-E766-4389-8EF6-63E753BED047}" sibTransId="{18851277-3287-47AA-8393-C0AAE1DFA702}"/>
    <dgm:cxn modelId="{687D9785-AF32-4884-A005-ADC791138ACC}" type="presParOf" srcId="{56DFBAA2-8E5A-416F-A7CA-CD992E4BD80F}" destId="{BB4F3BAE-6972-4D22-85A9-96E0BB801BF8}" srcOrd="0" destOrd="0" presId="urn:microsoft.com/office/officeart/2005/8/layout/cycle4"/>
    <dgm:cxn modelId="{098DF97A-306D-4D07-A5DC-B929F777ADDC}" type="presParOf" srcId="{BB4F3BAE-6972-4D22-85A9-96E0BB801BF8}" destId="{7C38C8BB-3166-4311-83D1-3E05C2478E5C}" srcOrd="0" destOrd="0" presId="urn:microsoft.com/office/officeart/2005/8/layout/cycle4"/>
    <dgm:cxn modelId="{48E78DE0-8AFA-4909-94A4-DC0B4D4B1F45}" type="presParOf" srcId="{7C38C8BB-3166-4311-83D1-3E05C2478E5C}" destId="{04E0E76B-ECAD-4407-8C45-2272FA9FB0C1}" srcOrd="0" destOrd="0" presId="urn:microsoft.com/office/officeart/2005/8/layout/cycle4"/>
    <dgm:cxn modelId="{5B85CFDD-837F-4FBF-9C3F-BD42369FEBE0}" type="presParOf" srcId="{7C38C8BB-3166-4311-83D1-3E05C2478E5C}" destId="{23E72A67-4539-489C-8722-91F87379210B}" srcOrd="1" destOrd="0" presId="urn:microsoft.com/office/officeart/2005/8/layout/cycle4"/>
    <dgm:cxn modelId="{02164C9E-C0D7-4A9A-B5EE-4AF978BD80CE}" type="presParOf" srcId="{BB4F3BAE-6972-4D22-85A9-96E0BB801BF8}" destId="{04BFE875-A305-45A7-B4A6-89D58E6760A6}" srcOrd="1" destOrd="0" presId="urn:microsoft.com/office/officeart/2005/8/layout/cycle4"/>
    <dgm:cxn modelId="{B1D84474-6D20-4530-A697-748F48F17FC2}" type="presParOf" srcId="{04BFE875-A305-45A7-B4A6-89D58E6760A6}" destId="{3E3AA093-3C63-4276-8D97-B6A25B3CE568}" srcOrd="0" destOrd="0" presId="urn:microsoft.com/office/officeart/2005/8/layout/cycle4"/>
    <dgm:cxn modelId="{48139014-F552-4829-8E9D-108E3B0993D6}" type="presParOf" srcId="{04BFE875-A305-45A7-B4A6-89D58E6760A6}" destId="{30E6EEE9-1170-40E5-9BB8-02AD77F77541}" srcOrd="1" destOrd="0" presId="urn:microsoft.com/office/officeart/2005/8/layout/cycle4"/>
    <dgm:cxn modelId="{4DE16598-0694-4CF2-A475-D0642F4A3211}" type="presParOf" srcId="{BB4F3BAE-6972-4D22-85A9-96E0BB801BF8}" destId="{A8F4A189-C508-44B0-B0B4-9B6878A31C0F}" srcOrd="2" destOrd="0" presId="urn:microsoft.com/office/officeart/2005/8/layout/cycle4"/>
    <dgm:cxn modelId="{B0938C51-9E3C-47A6-BDAE-C44DF5AC61A0}" type="presParOf" srcId="{A8F4A189-C508-44B0-B0B4-9B6878A31C0F}" destId="{8AC324D3-33D0-440F-9FF1-A4AFB2E65E84}" srcOrd="0" destOrd="0" presId="urn:microsoft.com/office/officeart/2005/8/layout/cycle4"/>
    <dgm:cxn modelId="{6A95D00A-6335-4463-AD87-D5311250A03B}" type="presParOf" srcId="{A8F4A189-C508-44B0-B0B4-9B6878A31C0F}" destId="{E102BFBB-E470-4D90-B926-747FC74A8B5C}" srcOrd="1" destOrd="0" presId="urn:microsoft.com/office/officeart/2005/8/layout/cycle4"/>
    <dgm:cxn modelId="{65C22996-F54A-48DF-AEB8-1E8364E91CC6}" type="presParOf" srcId="{BB4F3BAE-6972-4D22-85A9-96E0BB801BF8}" destId="{39C05586-4D15-42D4-9DFE-12B70056E90F}" srcOrd="3" destOrd="0" presId="urn:microsoft.com/office/officeart/2005/8/layout/cycle4"/>
    <dgm:cxn modelId="{7ACCAED7-BE5C-4A3C-BD6C-618F33D12EAF}" type="presParOf" srcId="{39C05586-4D15-42D4-9DFE-12B70056E90F}" destId="{72778BA0-E1BF-4090-8BA1-A8BEDE43D0A9}" srcOrd="0" destOrd="0" presId="urn:microsoft.com/office/officeart/2005/8/layout/cycle4"/>
    <dgm:cxn modelId="{FB39635C-0492-45AC-8372-3742A8235291}" type="presParOf" srcId="{39C05586-4D15-42D4-9DFE-12B70056E90F}" destId="{2F2472B8-D74D-4EFA-A225-815462743183}" srcOrd="1" destOrd="0" presId="urn:microsoft.com/office/officeart/2005/8/layout/cycle4"/>
    <dgm:cxn modelId="{3B1FAC91-5696-46B9-8C33-2836988DDC46}" type="presParOf" srcId="{BB4F3BAE-6972-4D22-85A9-96E0BB801BF8}" destId="{93203431-0527-4DB6-BFC9-AE2F337C61E0}" srcOrd="4" destOrd="0" presId="urn:microsoft.com/office/officeart/2005/8/layout/cycle4"/>
    <dgm:cxn modelId="{C5F17E69-92E7-4990-B333-3E981C6CCF19}" type="presParOf" srcId="{56DFBAA2-8E5A-416F-A7CA-CD992E4BD80F}" destId="{8E003B05-7D3E-4336-A693-D87F77B5BE57}" srcOrd="1" destOrd="0" presId="urn:microsoft.com/office/officeart/2005/8/layout/cycle4"/>
    <dgm:cxn modelId="{311877BC-6BA2-4DE0-B56D-1F49CA125214}" type="presParOf" srcId="{8E003B05-7D3E-4336-A693-D87F77B5BE57}" destId="{B75541E6-3CFB-4339-B575-EEFB64C51818}" srcOrd="0" destOrd="0" presId="urn:microsoft.com/office/officeart/2005/8/layout/cycle4"/>
    <dgm:cxn modelId="{12C07FA2-F79D-477B-A24B-663DE06D2B7C}" type="presParOf" srcId="{8E003B05-7D3E-4336-A693-D87F77B5BE57}" destId="{860A1BD0-47E8-48EA-BE29-D04E8EE4A51D}" srcOrd="1" destOrd="0" presId="urn:microsoft.com/office/officeart/2005/8/layout/cycle4"/>
    <dgm:cxn modelId="{C847BE82-9A15-42D7-9DA9-93656B8A42D8}" type="presParOf" srcId="{8E003B05-7D3E-4336-A693-D87F77B5BE57}" destId="{AB98F5B1-41C2-448F-9DAF-07042E8710D6}" srcOrd="2" destOrd="0" presId="urn:microsoft.com/office/officeart/2005/8/layout/cycle4"/>
    <dgm:cxn modelId="{2D861710-CCFD-4905-BF75-D025A45EB0A3}" type="presParOf" srcId="{8E003B05-7D3E-4336-A693-D87F77B5BE57}" destId="{717FA011-6400-4D4C-B9B2-F608810DF30D}" srcOrd="3" destOrd="0" presId="urn:microsoft.com/office/officeart/2005/8/layout/cycle4"/>
    <dgm:cxn modelId="{303D63B8-DCEF-448B-8716-2455FEBEFE4F}" type="presParOf" srcId="{8E003B05-7D3E-4336-A693-D87F77B5BE57}" destId="{722D2D21-5FBF-47B4-B64E-640DAB56C8FB}" srcOrd="4" destOrd="0" presId="urn:microsoft.com/office/officeart/2005/8/layout/cycle4"/>
    <dgm:cxn modelId="{CF34AED4-BE42-425D-8DAC-A2314DF69B43}" type="presParOf" srcId="{56DFBAA2-8E5A-416F-A7CA-CD992E4BD80F}" destId="{E6940FBB-0673-488A-82D8-8A8312ABB089}" srcOrd="2" destOrd="0" presId="urn:microsoft.com/office/officeart/2005/8/layout/cycle4"/>
    <dgm:cxn modelId="{ADC9AF90-674F-4D34-B49D-2EA30F7470CF}" type="presParOf" srcId="{56DFBAA2-8E5A-416F-A7CA-CD992E4BD80F}" destId="{15DA9D0D-2608-48F7-BABB-467DF86CF0B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324D3-33D0-440F-9FF1-A4AFB2E65E84}">
      <dsp:nvSpPr>
        <dsp:cNvPr id="0" name=""/>
        <dsp:cNvSpPr/>
      </dsp:nvSpPr>
      <dsp:spPr>
        <a:xfrm>
          <a:off x="3925734" y="2837781"/>
          <a:ext cx="3094752" cy="133543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Bahnschrift" pitchFamily="34" charset="0"/>
            </a:rPr>
            <a:t>           </a:t>
          </a:r>
          <a:r>
            <a:rPr lang="en-US" sz="1100" kern="1200" dirty="0" err="1">
              <a:latin typeface="Bahnschrift" pitchFamily="34" charset="0"/>
            </a:rPr>
            <a:t>Fokus</a:t>
          </a:r>
          <a:r>
            <a:rPr lang="en-US" sz="1100" kern="1200" dirty="0">
              <a:latin typeface="Bahnschrift" pitchFamily="34" charset="0"/>
            </a:rPr>
            <a:t> </a:t>
          </a:r>
          <a:r>
            <a:rPr lang="en-US" sz="1100" kern="1200" dirty="0" err="1">
              <a:latin typeface="Bahnschrift" pitchFamily="34" charset="0"/>
            </a:rPr>
            <a:t>dalam</a:t>
          </a:r>
          <a:r>
            <a:rPr lang="en-US" sz="1100" kern="1200" dirty="0">
              <a:latin typeface="Bahnschrift" pitchFamily="34" charset="0"/>
            </a:rPr>
            <a:t> </a:t>
          </a:r>
          <a:r>
            <a:rPr lang="en-US" sz="1100" kern="1200" dirty="0" err="1">
              <a:latin typeface="Bahnschrift" pitchFamily="34" charset="0"/>
            </a:rPr>
            <a:t>perkuliahan</a:t>
          </a:r>
          <a:endParaRPr lang="en-US" sz="1100" kern="1200" dirty="0">
            <a:latin typeface="Bahnschrift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Bahnschrift" pitchFamily="34" charset="0"/>
            </a:rPr>
            <a:t>Komitmen</a:t>
          </a:r>
          <a:r>
            <a:rPr lang="en-US" sz="1100" kern="1200" dirty="0">
              <a:latin typeface="Bahnschrift" pitchFamily="34" charset="0"/>
            </a:rPr>
            <a:t> </a:t>
          </a:r>
          <a:r>
            <a:rPr lang="en-US" sz="1100" kern="1200" dirty="0" err="1">
              <a:latin typeface="Bahnschrift" pitchFamily="34" charset="0"/>
            </a:rPr>
            <a:t>tinggi</a:t>
          </a:r>
          <a:endParaRPr lang="en-US" sz="1100" kern="1200" dirty="0">
            <a:latin typeface="Bahnschrift" pitchFamily="34" charset="0"/>
          </a:endParaRPr>
        </a:p>
      </dsp:txBody>
      <dsp:txXfrm>
        <a:off x="4883494" y="3200974"/>
        <a:ext cx="2107656" cy="942904"/>
      </dsp:txXfrm>
    </dsp:sp>
    <dsp:sp modelId="{72778BA0-E1BF-4090-8BA1-A8BEDE43D0A9}">
      <dsp:nvSpPr>
        <dsp:cNvPr id="0" name=""/>
        <dsp:cNvSpPr/>
      </dsp:nvSpPr>
      <dsp:spPr>
        <a:xfrm>
          <a:off x="557959" y="2837794"/>
          <a:ext cx="3103349" cy="133543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Bahnschrift" pitchFamily="34" charset="0"/>
            </a:rPr>
            <a:t>Sopan</a:t>
          </a:r>
          <a:endParaRPr lang="en-US" sz="1100" kern="1200" dirty="0">
            <a:latin typeface="Bahnschrift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Bahnschrift" pitchFamily="34" charset="0"/>
            </a:rPr>
            <a:t>Ajukan</a:t>
          </a:r>
          <a:r>
            <a:rPr lang="en-US" sz="1100" kern="1200" dirty="0">
              <a:latin typeface="Bahnschrift" pitchFamily="34" charset="0"/>
            </a:rPr>
            <a:t> </a:t>
          </a:r>
          <a:r>
            <a:rPr lang="en-US" sz="1100" kern="1200" dirty="0" err="1">
              <a:latin typeface="Bahnschrift" pitchFamily="34" charset="0"/>
            </a:rPr>
            <a:t>protes</a:t>
          </a:r>
          <a:r>
            <a:rPr lang="en-US" sz="1100" kern="1200" dirty="0">
              <a:latin typeface="Bahnschrift" pitchFamily="34" charset="0"/>
            </a:rPr>
            <a:t> yang </a:t>
          </a:r>
          <a:r>
            <a:rPr lang="en-US" sz="1100" kern="1200" dirty="0" err="1">
              <a:latin typeface="Bahnschrift" pitchFamily="34" charset="0"/>
            </a:rPr>
            <a:t>bertanggung</a:t>
          </a:r>
          <a:r>
            <a:rPr lang="en-US" sz="1100" kern="1200" dirty="0">
              <a:latin typeface="Bahnschrift" pitchFamily="34" charset="0"/>
            </a:rPr>
            <a:t> </a:t>
          </a:r>
          <a:r>
            <a:rPr lang="en-US" sz="1100" kern="1200" dirty="0" err="1">
              <a:latin typeface="Bahnschrift" pitchFamily="34" charset="0"/>
            </a:rPr>
            <a:t>jawab</a:t>
          </a:r>
          <a:endParaRPr lang="en-US" sz="1100" kern="1200" dirty="0">
            <a:latin typeface="Bahnschrift" pitchFamily="34" charset="0"/>
          </a:endParaRPr>
        </a:p>
      </dsp:txBody>
      <dsp:txXfrm>
        <a:off x="587294" y="3200987"/>
        <a:ext cx="2113674" cy="942904"/>
      </dsp:txXfrm>
    </dsp:sp>
    <dsp:sp modelId="{3E3AA093-3C63-4276-8D97-B6A25B3CE568}">
      <dsp:nvSpPr>
        <dsp:cNvPr id="0" name=""/>
        <dsp:cNvSpPr/>
      </dsp:nvSpPr>
      <dsp:spPr>
        <a:xfrm>
          <a:off x="3947937" y="0"/>
          <a:ext cx="3050634" cy="133543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Bahnschrift" pitchFamily="34" charset="0"/>
            </a:rPr>
            <a:t>NO PLAGIARISM!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Bahnschrift" pitchFamily="34" charset="0"/>
            </a:rPr>
            <a:t>Tidak</a:t>
          </a:r>
          <a:r>
            <a:rPr lang="en-US" sz="1100" kern="1200" dirty="0">
              <a:latin typeface="Bahnschrift" pitchFamily="34" charset="0"/>
            </a:rPr>
            <a:t> </a:t>
          </a:r>
          <a:r>
            <a:rPr lang="en-US" sz="1100" kern="1200" dirty="0" err="1">
              <a:latin typeface="Bahnschrift" pitchFamily="34" charset="0"/>
            </a:rPr>
            <a:t>melakukan</a:t>
          </a:r>
          <a:r>
            <a:rPr lang="en-US" sz="1100" kern="1200" dirty="0">
              <a:latin typeface="Bahnschrift" pitchFamily="34" charset="0"/>
            </a:rPr>
            <a:t> </a:t>
          </a:r>
          <a:r>
            <a:rPr lang="en-US" sz="1100" kern="1200" dirty="0" err="1">
              <a:latin typeface="Bahnschrift" pitchFamily="34" charset="0"/>
            </a:rPr>
            <a:t>rekayasa</a:t>
          </a:r>
          <a:r>
            <a:rPr lang="en-US" sz="1100" kern="1200" dirty="0">
              <a:latin typeface="Bahnschrift" pitchFamily="34" charset="0"/>
            </a:rPr>
            <a:t> data</a:t>
          </a:r>
        </a:p>
      </dsp:txBody>
      <dsp:txXfrm>
        <a:off x="4892462" y="29335"/>
        <a:ext cx="2076774" cy="942904"/>
      </dsp:txXfrm>
    </dsp:sp>
    <dsp:sp modelId="{04E0E76B-ECAD-4407-8C45-2272FA9FB0C1}">
      <dsp:nvSpPr>
        <dsp:cNvPr id="0" name=""/>
        <dsp:cNvSpPr/>
      </dsp:nvSpPr>
      <dsp:spPr>
        <a:xfrm>
          <a:off x="540208" y="0"/>
          <a:ext cx="3138849" cy="1335432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Bahnschrift" pitchFamily="34" charset="0"/>
            </a:rPr>
            <a:t>Datang</a:t>
          </a:r>
          <a:r>
            <a:rPr lang="en-US" sz="1100" kern="1200" dirty="0">
              <a:latin typeface="Bahnschrift" pitchFamily="34" charset="0"/>
            </a:rPr>
            <a:t> </a:t>
          </a:r>
          <a:r>
            <a:rPr lang="en-US" sz="1100" kern="1200" dirty="0" err="1">
              <a:latin typeface="Bahnschrift" pitchFamily="34" charset="0"/>
            </a:rPr>
            <a:t>tepat</a:t>
          </a:r>
          <a:r>
            <a:rPr lang="en-US" sz="1100" kern="1200" dirty="0">
              <a:latin typeface="Bahnschrift" pitchFamily="34" charset="0"/>
            </a:rPr>
            <a:t> </a:t>
          </a:r>
          <a:r>
            <a:rPr lang="en-US" sz="1100" kern="1200" dirty="0" err="1">
              <a:latin typeface="Bahnschrift" pitchFamily="34" charset="0"/>
            </a:rPr>
            <a:t>waktu</a:t>
          </a:r>
          <a:endParaRPr lang="en-US" sz="1100" kern="1200" dirty="0">
            <a:latin typeface="Bahnschrift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 err="1">
              <a:latin typeface="Bahnschrift" pitchFamily="34" charset="0"/>
            </a:rPr>
            <a:t>Kumpulkan</a:t>
          </a:r>
          <a:r>
            <a:rPr lang="en-US" sz="1100" kern="1200" dirty="0">
              <a:latin typeface="Bahnschrift" pitchFamily="34" charset="0"/>
            </a:rPr>
            <a:t> </a:t>
          </a:r>
          <a:r>
            <a:rPr lang="en-US" sz="1100" kern="1200" dirty="0" err="1">
              <a:latin typeface="Bahnschrift" pitchFamily="34" charset="0"/>
            </a:rPr>
            <a:t>tugas</a:t>
          </a:r>
          <a:r>
            <a:rPr lang="en-US" sz="1100" kern="1200" dirty="0">
              <a:latin typeface="Bahnschrift" pitchFamily="34" charset="0"/>
            </a:rPr>
            <a:t> </a:t>
          </a:r>
          <a:r>
            <a:rPr lang="en-US" sz="1100" kern="1200" dirty="0" err="1">
              <a:latin typeface="Bahnschrift" pitchFamily="34" charset="0"/>
            </a:rPr>
            <a:t>tepat</a:t>
          </a:r>
          <a:r>
            <a:rPr lang="en-US" sz="1100" kern="1200" dirty="0">
              <a:latin typeface="Bahnschrift" pitchFamily="34" charset="0"/>
            </a:rPr>
            <a:t> </a:t>
          </a:r>
          <a:r>
            <a:rPr lang="en-US" sz="1100" kern="1200" dirty="0" err="1">
              <a:latin typeface="Bahnschrift" pitchFamily="34" charset="0"/>
            </a:rPr>
            <a:t>waktu</a:t>
          </a:r>
          <a:endParaRPr lang="en-US" sz="1100" kern="1200" dirty="0">
            <a:latin typeface="Bahnschrift" pitchFamily="34" charset="0"/>
          </a:endParaRPr>
        </a:p>
      </dsp:txBody>
      <dsp:txXfrm>
        <a:off x="569543" y="29335"/>
        <a:ext cx="2138524" cy="942904"/>
      </dsp:txXfrm>
    </dsp:sp>
    <dsp:sp modelId="{B75541E6-3CFB-4339-B575-EEFB64C51818}">
      <dsp:nvSpPr>
        <dsp:cNvPr id="0" name=""/>
        <dsp:cNvSpPr/>
      </dsp:nvSpPr>
      <dsp:spPr>
        <a:xfrm>
          <a:off x="1931680" y="237873"/>
          <a:ext cx="1807007" cy="180700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DISIPLIN</a:t>
          </a:r>
        </a:p>
      </dsp:txBody>
      <dsp:txXfrm>
        <a:off x="2460940" y="767133"/>
        <a:ext cx="1277747" cy="1277747"/>
      </dsp:txXfrm>
    </dsp:sp>
    <dsp:sp modelId="{860A1BD0-47E8-48EA-BE29-D04E8EE4A51D}">
      <dsp:nvSpPr>
        <dsp:cNvPr id="0" name=""/>
        <dsp:cNvSpPr/>
      </dsp:nvSpPr>
      <dsp:spPr>
        <a:xfrm rot="5400000">
          <a:off x="3822152" y="237873"/>
          <a:ext cx="1807007" cy="180700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JUJUR</a:t>
          </a:r>
        </a:p>
      </dsp:txBody>
      <dsp:txXfrm rot="-5400000">
        <a:off x="3822152" y="767133"/>
        <a:ext cx="1277747" cy="1277747"/>
      </dsp:txXfrm>
    </dsp:sp>
    <dsp:sp modelId="{AB98F5B1-41C2-448F-9DAF-07042E8710D6}">
      <dsp:nvSpPr>
        <dsp:cNvPr id="0" name=""/>
        <dsp:cNvSpPr/>
      </dsp:nvSpPr>
      <dsp:spPr>
        <a:xfrm rot="10800000">
          <a:off x="3822152" y="2128345"/>
          <a:ext cx="1807007" cy="180700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INTEGRITAS</a:t>
          </a:r>
        </a:p>
      </dsp:txBody>
      <dsp:txXfrm rot="10800000">
        <a:off x="3822152" y="2128345"/>
        <a:ext cx="1277747" cy="1277747"/>
      </dsp:txXfrm>
    </dsp:sp>
    <dsp:sp modelId="{717FA011-6400-4D4C-B9B2-F608810DF30D}">
      <dsp:nvSpPr>
        <dsp:cNvPr id="0" name=""/>
        <dsp:cNvSpPr/>
      </dsp:nvSpPr>
      <dsp:spPr>
        <a:xfrm rot="16200000">
          <a:off x="1931680" y="2128345"/>
          <a:ext cx="1807007" cy="1807007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RESPECT</a:t>
          </a:r>
        </a:p>
      </dsp:txBody>
      <dsp:txXfrm rot="5400000">
        <a:off x="2460940" y="2128345"/>
        <a:ext cx="1277747" cy="1277747"/>
      </dsp:txXfrm>
    </dsp:sp>
    <dsp:sp modelId="{E6940FBB-0673-488A-82D8-8A8312ABB089}">
      <dsp:nvSpPr>
        <dsp:cNvPr id="0" name=""/>
        <dsp:cNvSpPr/>
      </dsp:nvSpPr>
      <dsp:spPr>
        <a:xfrm>
          <a:off x="3468471" y="1711023"/>
          <a:ext cx="623897" cy="542519"/>
        </a:xfrm>
        <a:prstGeom prst="circular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A9D0D-2608-48F7-BABB-467DF86CF0B2}">
      <dsp:nvSpPr>
        <dsp:cNvPr id="0" name=""/>
        <dsp:cNvSpPr/>
      </dsp:nvSpPr>
      <dsp:spPr>
        <a:xfrm rot="10800000">
          <a:off x="3468471" y="1919684"/>
          <a:ext cx="623897" cy="542519"/>
        </a:xfrm>
        <a:prstGeom prst="circular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2019-D420-40F7-888A-A7E696DC606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7A500-4650-41D4-912C-B5DDBCDC5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</a:t>
            </a:r>
            <a:r>
              <a:rPr lang="en-US" baseline="0" dirty="0"/>
              <a:t> </a:t>
            </a:r>
            <a:r>
              <a:rPr lang="en-US" baseline="0" dirty="0" err="1"/>
              <a:t>generalisasi</a:t>
            </a:r>
            <a:r>
              <a:rPr lang="en-US" baseline="0" dirty="0"/>
              <a:t>: </a:t>
            </a:r>
            <a:r>
              <a:rPr lang="en-US" baseline="0" dirty="0" err="1"/>
              <a:t>saya</a:t>
            </a:r>
            <a:r>
              <a:rPr lang="en-US" baseline="0" dirty="0"/>
              <a:t> </a:t>
            </a:r>
            <a:r>
              <a:rPr lang="en-US" baseline="0" dirty="0" err="1"/>
              <a:t>mengenal</a:t>
            </a:r>
            <a:r>
              <a:rPr lang="en-US" baseline="0" dirty="0"/>
              <a:t> 5 orang tuna </a:t>
            </a:r>
            <a:r>
              <a:rPr lang="en-US" baseline="0" dirty="0" err="1"/>
              <a:t>netra</a:t>
            </a:r>
            <a:r>
              <a:rPr lang="en-US" baseline="0" dirty="0"/>
              <a:t> </a:t>
            </a:r>
            <a:r>
              <a:rPr lang="en-US" baseline="0" dirty="0" err="1"/>
              <a:t>selama</a:t>
            </a:r>
            <a:r>
              <a:rPr lang="en-US" baseline="0" dirty="0"/>
              <a:t> </a:t>
            </a:r>
            <a:r>
              <a:rPr lang="en-US" baseline="0" dirty="0" err="1"/>
              <a:t>ini</a:t>
            </a:r>
            <a:r>
              <a:rPr lang="en-US" baseline="0" dirty="0"/>
              <a:t> dan </a:t>
            </a:r>
            <a:r>
              <a:rPr lang="en-US" baseline="0" dirty="0" err="1"/>
              <a:t>mereka</a:t>
            </a:r>
            <a:r>
              <a:rPr lang="en-US" baseline="0" dirty="0"/>
              <a:t> </a:t>
            </a:r>
            <a:r>
              <a:rPr lang="en-US" baseline="0" dirty="0" err="1"/>
              <a:t>baik</a:t>
            </a:r>
            <a:r>
              <a:rPr lang="en-US" baseline="0" dirty="0"/>
              <a:t>, </a:t>
            </a:r>
            <a:r>
              <a:rPr lang="en-US" baseline="0" dirty="0" err="1"/>
              <a:t>lalu</a:t>
            </a:r>
            <a:r>
              <a:rPr lang="en-US" baseline="0" dirty="0"/>
              <a:t> </a:t>
            </a:r>
            <a:r>
              <a:rPr lang="en-US" baseline="0" dirty="0" err="1"/>
              <a:t>saya</a:t>
            </a:r>
            <a:r>
              <a:rPr lang="en-US" baseline="0" dirty="0"/>
              <a:t> </a:t>
            </a:r>
            <a:r>
              <a:rPr lang="en-US" baseline="0" dirty="0" err="1"/>
              <a:t>menyimpulkan</a:t>
            </a:r>
            <a:r>
              <a:rPr lang="en-US" baseline="0" dirty="0"/>
              <a:t> </a:t>
            </a:r>
            <a:r>
              <a:rPr lang="en-US" baseline="0" dirty="0" err="1"/>
              <a:t>bahwa</a:t>
            </a:r>
            <a:r>
              <a:rPr lang="en-US" baseline="0" dirty="0"/>
              <a:t> </a:t>
            </a:r>
            <a:r>
              <a:rPr lang="en-US" baseline="0" dirty="0" err="1"/>
              <a:t>semua</a:t>
            </a:r>
            <a:r>
              <a:rPr lang="en-US" baseline="0" dirty="0"/>
              <a:t> orang </a:t>
            </a:r>
            <a:r>
              <a:rPr lang="en-US" baseline="0" dirty="0" err="1"/>
              <a:t>buta</a:t>
            </a:r>
            <a:r>
              <a:rPr lang="en-US" baseline="0" dirty="0"/>
              <a:t> (di dunia) </a:t>
            </a:r>
            <a:r>
              <a:rPr lang="en-US" baseline="0" dirty="0" err="1"/>
              <a:t>itu</a:t>
            </a:r>
            <a:r>
              <a:rPr lang="en-US" baseline="0" dirty="0"/>
              <a:t> </a:t>
            </a:r>
            <a:r>
              <a:rPr lang="en-US" baseline="0" dirty="0" err="1"/>
              <a:t>baik</a:t>
            </a:r>
            <a:endParaRPr lang="en-US" baseline="0" dirty="0"/>
          </a:p>
          <a:p>
            <a:r>
              <a:rPr lang="en-US" baseline="0" dirty="0" err="1"/>
              <a:t>Observasi</a:t>
            </a:r>
            <a:r>
              <a:rPr lang="en-US" baseline="0" dirty="0"/>
              <a:t> </a:t>
            </a:r>
            <a:r>
              <a:rPr lang="en-US" baseline="0" dirty="0" err="1"/>
              <a:t>selektif</a:t>
            </a:r>
            <a:r>
              <a:rPr lang="en-US" baseline="0" dirty="0"/>
              <a:t>: </a:t>
            </a:r>
            <a:r>
              <a:rPr lang="en-US" baseline="0" dirty="0" err="1"/>
              <a:t>saya</a:t>
            </a:r>
            <a:r>
              <a:rPr lang="en-US" baseline="0" dirty="0"/>
              <a:t> </a:t>
            </a:r>
            <a:r>
              <a:rPr lang="en-US" baseline="0" dirty="0" err="1"/>
              <a:t>percaya</a:t>
            </a:r>
            <a:r>
              <a:rPr lang="en-US" baseline="0" dirty="0"/>
              <a:t> orang yang </a:t>
            </a:r>
            <a:r>
              <a:rPr lang="en-US" baseline="0" dirty="0" err="1"/>
              <a:t>berusia</a:t>
            </a:r>
            <a:r>
              <a:rPr lang="en-US" baseline="0" dirty="0"/>
              <a:t> </a:t>
            </a:r>
            <a:r>
              <a:rPr lang="en-US" baseline="0" dirty="0" err="1"/>
              <a:t>tua</a:t>
            </a:r>
            <a:r>
              <a:rPr lang="en-US" baseline="0" dirty="0"/>
              <a:t> </a:t>
            </a:r>
            <a:r>
              <a:rPr lang="en-US" baseline="0" dirty="0" err="1"/>
              <a:t>itu</a:t>
            </a:r>
            <a:r>
              <a:rPr lang="en-US" baseline="0" dirty="0"/>
              <a:t> </a:t>
            </a:r>
            <a:r>
              <a:rPr lang="en-US" baseline="0" dirty="0" err="1"/>
              <a:t>lebih</a:t>
            </a:r>
            <a:r>
              <a:rPr lang="en-US" baseline="0" dirty="0"/>
              <a:t> </a:t>
            </a:r>
            <a:r>
              <a:rPr lang="en-US" baseline="0" dirty="0" err="1"/>
              <a:t>galak</a:t>
            </a:r>
            <a:r>
              <a:rPr lang="en-US" baseline="0" dirty="0"/>
              <a:t> </a:t>
            </a:r>
            <a:r>
              <a:rPr lang="en-US" baseline="0" dirty="0" err="1"/>
              <a:t>dibanding</a:t>
            </a:r>
            <a:r>
              <a:rPr lang="en-US" baseline="0" dirty="0"/>
              <a:t> </a:t>
            </a:r>
            <a:r>
              <a:rPr lang="en-US" baseline="0" dirty="0" err="1"/>
              <a:t>anak</a:t>
            </a:r>
            <a:r>
              <a:rPr lang="en-US" baseline="0" dirty="0"/>
              <a:t> </a:t>
            </a:r>
            <a:r>
              <a:rPr lang="en-US" baseline="0" dirty="0" err="1"/>
              <a:t>muda</a:t>
            </a:r>
            <a:r>
              <a:rPr lang="en-US" baseline="0" dirty="0"/>
              <a:t>. </a:t>
            </a:r>
            <a:r>
              <a:rPr lang="en-US" baseline="0" dirty="0" err="1"/>
              <a:t>Kepercayaan</a:t>
            </a:r>
            <a:r>
              <a:rPr lang="en-US" baseline="0" dirty="0"/>
              <a:t> </a:t>
            </a:r>
            <a:r>
              <a:rPr lang="en-US" baseline="0" dirty="0" err="1"/>
              <a:t>saya</a:t>
            </a:r>
            <a:r>
              <a:rPr lang="en-US" baseline="0" dirty="0"/>
              <a:t> </a:t>
            </a:r>
            <a:r>
              <a:rPr lang="en-US" baseline="0" dirty="0" err="1"/>
              <a:t>terbentuk</a:t>
            </a:r>
            <a:r>
              <a:rPr lang="en-US" baseline="0" dirty="0"/>
              <a:t> </a:t>
            </a:r>
            <a:r>
              <a:rPr lang="en-US" baseline="0" dirty="0" err="1"/>
              <a:t>dari</a:t>
            </a:r>
            <a:r>
              <a:rPr lang="en-US" baseline="0" dirty="0"/>
              <a:t> </a:t>
            </a:r>
            <a:r>
              <a:rPr lang="en-US" baseline="0" dirty="0" err="1"/>
              <a:t>pengalaman</a:t>
            </a:r>
            <a:r>
              <a:rPr lang="en-US" baseline="0" dirty="0"/>
              <a:t> </a:t>
            </a:r>
            <a:r>
              <a:rPr lang="en-US" baseline="0" dirty="0" err="1"/>
              <a:t>saya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orang </a:t>
            </a:r>
            <a:r>
              <a:rPr lang="en-US" baseline="0" dirty="0" err="1"/>
              <a:t>tua</a:t>
            </a:r>
            <a:r>
              <a:rPr lang="en-US" baseline="0" dirty="0"/>
              <a:t> </a:t>
            </a:r>
            <a:r>
              <a:rPr lang="en-US" baseline="0" dirty="0" err="1"/>
              <a:t>saya</a:t>
            </a:r>
            <a:r>
              <a:rPr lang="en-US" baseline="0" dirty="0"/>
              <a:t> dan </a:t>
            </a:r>
            <a:r>
              <a:rPr lang="en-US" baseline="0" dirty="0" err="1"/>
              <a:t>gambaran</a:t>
            </a:r>
            <a:r>
              <a:rPr lang="en-US" baseline="0" dirty="0"/>
              <a:t> di </a:t>
            </a:r>
            <a:r>
              <a:rPr lang="en-US" baseline="0" dirty="0" err="1"/>
              <a:t>sinetron</a:t>
            </a:r>
            <a:r>
              <a:rPr lang="en-US" baseline="0" dirty="0"/>
              <a:t> TV (orang </a:t>
            </a:r>
            <a:r>
              <a:rPr lang="en-US" baseline="0" dirty="0" err="1"/>
              <a:t>tua</a:t>
            </a:r>
            <a:r>
              <a:rPr lang="en-US" baseline="0" dirty="0"/>
              <a:t> </a:t>
            </a:r>
            <a:r>
              <a:rPr lang="en-US" baseline="0" dirty="0" err="1"/>
              <a:t>suka</a:t>
            </a:r>
            <a:r>
              <a:rPr lang="en-US" baseline="0" dirty="0"/>
              <a:t> </a:t>
            </a:r>
            <a:r>
              <a:rPr lang="en-US" baseline="0" dirty="0" err="1"/>
              <a:t>marah-marah</a:t>
            </a:r>
            <a:r>
              <a:rPr lang="en-US" baseline="0" dirty="0"/>
              <a:t>). </a:t>
            </a:r>
            <a:r>
              <a:rPr lang="en-US" baseline="0" dirty="0" err="1"/>
              <a:t>Tanpa</a:t>
            </a:r>
            <a:r>
              <a:rPr lang="en-US" baseline="0" dirty="0"/>
              <a:t> </a:t>
            </a:r>
            <a:r>
              <a:rPr lang="en-US" baseline="0" dirty="0" err="1"/>
              <a:t>sadar</a:t>
            </a:r>
            <a:r>
              <a:rPr lang="en-US" baseline="0" dirty="0"/>
              <a:t> </a:t>
            </a:r>
            <a:r>
              <a:rPr lang="en-US" baseline="0" dirty="0" err="1"/>
              <a:t>saat</a:t>
            </a:r>
            <a:r>
              <a:rPr lang="en-US" baseline="0" dirty="0"/>
              <a:t> </a:t>
            </a:r>
            <a:r>
              <a:rPr lang="en-US" baseline="0" dirty="0" err="1"/>
              <a:t>berinteraksi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orang </a:t>
            </a:r>
            <a:r>
              <a:rPr lang="en-US" baseline="0" dirty="0" err="1"/>
              <a:t>tua</a:t>
            </a:r>
            <a:r>
              <a:rPr lang="en-US" baseline="0" dirty="0"/>
              <a:t> yang </a:t>
            </a:r>
            <a:r>
              <a:rPr lang="en-US" baseline="0" dirty="0" err="1"/>
              <a:t>saya</a:t>
            </a:r>
            <a:r>
              <a:rPr lang="en-US" baseline="0" dirty="0"/>
              <a:t> </a:t>
            </a:r>
            <a:r>
              <a:rPr lang="en-US" baseline="0" dirty="0" err="1"/>
              <a:t>perhatikan</a:t>
            </a:r>
            <a:r>
              <a:rPr lang="en-US" baseline="0" dirty="0"/>
              <a:t> </a:t>
            </a:r>
            <a:r>
              <a:rPr lang="en-US" baseline="0" dirty="0" err="1"/>
              <a:t>hanya</a:t>
            </a:r>
            <a:r>
              <a:rPr lang="en-US" baseline="0" dirty="0"/>
              <a:t> </a:t>
            </a:r>
            <a:r>
              <a:rPr lang="en-US" baseline="0" dirty="0" err="1"/>
              <a:t>raut</a:t>
            </a:r>
            <a:r>
              <a:rPr lang="en-US" baseline="0" dirty="0"/>
              <a:t> </a:t>
            </a:r>
            <a:r>
              <a:rPr lang="en-US" baseline="0" dirty="0" err="1"/>
              <a:t>wajah</a:t>
            </a:r>
            <a:r>
              <a:rPr lang="en-US" baseline="0" dirty="0"/>
              <a:t> </a:t>
            </a:r>
            <a:r>
              <a:rPr lang="en-US" baseline="0" dirty="0" err="1"/>
              <a:t>marah</a:t>
            </a:r>
            <a:r>
              <a:rPr lang="en-US" baseline="0" dirty="0"/>
              <a:t> dan </a:t>
            </a:r>
            <a:r>
              <a:rPr lang="en-US" baseline="0" dirty="0" err="1"/>
              <a:t>omongan</a:t>
            </a:r>
            <a:r>
              <a:rPr lang="en-US" baseline="0" dirty="0"/>
              <a:t> </a:t>
            </a:r>
            <a:r>
              <a:rPr lang="en-US" baseline="0" dirty="0" err="1"/>
              <a:t>kerasnya</a:t>
            </a:r>
            <a:r>
              <a:rPr lang="en-US" baseline="0" dirty="0"/>
              <a:t> </a:t>
            </a:r>
            <a:r>
              <a:rPr lang="en-US" baseline="0" dirty="0" err="1"/>
              <a:t>saja</a:t>
            </a:r>
            <a:r>
              <a:rPr lang="en-US" baseline="0" dirty="0"/>
              <a:t>, </a:t>
            </a:r>
            <a:r>
              <a:rPr lang="en-US" baseline="0" dirty="0" err="1"/>
              <a:t>tidak</a:t>
            </a:r>
            <a:r>
              <a:rPr lang="en-US" baseline="0" dirty="0"/>
              <a:t> pada </a:t>
            </a:r>
            <a:r>
              <a:rPr lang="en-US" baseline="0" dirty="0" err="1"/>
              <a:t>senyum</a:t>
            </a:r>
            <a:r>
              <a:rPr lang="en-US" baseline="0" dirty="0"/>
              <a:t> </a:t>
            </a:r>
            <a:r>
              <a:rPr lang="en-US" baseline="0" dirty="0" err="1"/>
              <a:t>atau</a:t>
            </a:r>
            <a:r>
              <a:rPr lang="en-US" baseline="0" dirty="0"/>
              <a:t> </a:t>
            </a:r>
            <a:r>
              <a:rPr lang="en-US" baseline="0" dirty="0" err="1"/>
              <a:t>leluconnya</a:t>
            </a:r>
            <a:r>
              <a:rPr lang="en-US" baseline="0" dirty="0"/>
              <a:t> </a:t>
            </a:r>
          </a:p>
          <a:p>
            <a:r>
              <a:rPr lang="en-US" baseline="0" dirty="0" err="1"/>
              <a:t>Penyimpulan</a:t>
            </a:r>
            <a:r>
              <a:rPr lang="en-US" baseline="0" dirty="0"/>
              <a:t> </a:t>
            </a:r>
            <a:r>
              <a:rPr lang="en-US" baseline="0" dirty="0" err="1"/>
              <a:t>prematur</a:t>
            </a:r>
            <a:r>
              <a:rPr lang="en-US" baseline="0" dirty="0"/>
              <a:t>: </a:t>
            </a:r>
            <a:r>
              <a:rPr lang="en-US" baseline="0" dirty="0" err="1"/>
              <a:t>merasa</a:t>
            </a:r>
            <a:r>
              <a:rPr lang="en-US" baseline="0" dirty="0"/>
              <a:t> </a:t>
            </a:r>
            <a:r>
              <a:rPr lang="en-US" baseline="0" dirty="0" err="1"/>
              <a:t>sudah</a:t>
            </a:r>
            <a:r>
              <a:rPr lang="en-US" baseline="0" dirty="0"/>
              <a:t> </a:t>
            </a:r>
            <a:r>
              <a:rPr lang="en-US" baseline="0" dirty="0" err="1"/>
              <a:t>paham</a:t>
            </a:r>
            <a:r>
              <a:rPr lang="en-US" baseline="0" dirty="0"/>
              <a:t>, </a:t>
            </a:r>
            <a:r>
              <a:rPr lang="en-US" baseline="0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perlu</a:t>
            </a:r>
            <a:r>
              <a:rPr lang="en-US" baseline="0" dirty="0"/>
              <a:t> </a:t>
            </a:r>
            <a:r>
              <a:rPr lang="en-US" baseline="0" dirty="0" err="1"/>
              <a:t>mencermati</a:t>
            </a:r>
            <a:r>
              <a:rPr lang="en-US" baseline="0" dirty="0"/>
              <a:t>, </a:t>
            </a:r>
            <a:r>
              <a:rPr lang="en-US" baseline="0" dirty="0" err="1"/>
              <a:t>merasa</a:t>
            </a:r>
            <a:r>
              <a:rPr lang="en-US" baseline="0" dirty="0"/>
              <a:t> </a:t>
            </a:r>
            <a:r>
              <a:rPr lang="en-US" baseline="0" dirty="0" err="1"/>
              <a:t>sudah</a:t>
            </a:r>
            <a:r>
              <a:rPr lang="en-US" baseline="0" dirty="0"/>
              <a:t> final</a:t>
            </a:r>
          </a:p>
          <a:p>
            <a:r>
              <a:rPr lang="en-US" baseline="0" dirty="0" err="1"/>
              <a:t>Efek</a:t>
            </a:r>
            <a:r>
              <a:rPr lang="en-US" baseline="0" dirty="0"/>
              <a:t> halo: </a:t>
            </a:r>
            <a:r>
              <a:rPr lang="en-US" baseline="0" dirty="0" err="1"/>
              <a:t>mahasiswa</a:t>
            </a:r>
            <a:r>
              <a:rPr lang="en-US" baseline="0" dirty="0"/>
              <a:t> UI </a:t>
            </a:r>
            <a:r>
              <a:rPr lang="en-US" baseline="0" dirty="0" err="1"/>
              <a:t>itu</a:t>
            </a:r>
            <a:r>
              <a:rPr lang="en-US" baseline="0" dirty="0"/>
              <a:t> </a:t>
            </a:r>
            <a:r>
              <a:rPr lang="en-US" baseline="0" dirty="0" err="1"/>
              <a:t>pintar-pintar</a:t>
            </a:r>
            <a:r>
              <a:rPr lang="en-US" baseline="0" dirty="0"/>
              <a:t>, </a:t>
            </a:r>
            <a:r>
              <a:rPr lang="en-US" baseline="0" dirty="0" err="1"/>
              <a:t>penelitian</a:t>
            </a:r>
            <a:r>
              <a:rPr lang="en-US" baseline="0" dirty="0"/>
              <a:t> </a:t>
            </a:r>
            <a:r>
              <a:rPr lang="en-US" baseline="0" dirty="0" err="1"/>
              <a:t>mahasiswa</a:t>
            </a:r>
            <a:r>
              <a:rPr lang="en-US" baseline="0" dirty="0"/>
              <a:t> UI </a:t>
            </a:r>
            <a:r>
              <a:rPr lang="en-US" baseline="0" dirty="0" err="1"/>
              <a:t>lebih</a:t>
            </a:r>
            <a:r>
              <a:rPr lang="en-US" baseline="0" dirty="0"/>
              <a:t> </a:t>
            </a:r>
            <a:r>
              <a:rPr lang="en-US" baseline="0" dirty="0" err="1"/>
              <a:t>bagus</a:t>
            </a:r>
            <a:r>
              <a:rPr lang="en-US" baseline="0" dirty="0"/>
              <a:t> </a:t>
            </a:r>
            <a:r>
              <a:rPr lang="en-US" baseline="0" dirty="0" err="1"/>
              <a:t>dari</a:t>
            </a:r>
            <a:r>
              <a:rPr lang="en-US" baseline="0" dirty="0"/>
              <a:t> </a:t>
            </a:r>
            <a:r>
              <a:rPr lang="en-US" baseline="0" dirty="0" err="1"/>
              <a:t>kampus</a:t>
            </a:r>
            <a:r>
              <a:rPr lang="en-US" baseline="0" dirty="0"/>
              <a:t> lain. </a:t>
            </a:r>
            <a:r>
              <a:rPr lang="en-US" baseline="0" dirty="0" err="1"/>
              <a:t>Disimpulkan</a:t>
            </a:r>
            <a:r>
              <a:rPr lang="en-US" baseline="0" dirty="0"/>
              <a:t> </a:t>
            </a:r>
            <a:r>
              <a:rPr lang="en-US" baseline="0" dirty="0" err="1"/>
              <a:t>tanpa</a:t>
            </a:r>
            <a:r>
              <a:rPr lang="en-US" baseline="0" dirty="0"/>
              <a:t> </a:t>
            </a:r>
            <a:r>
              <a:rPr lang="en-US" baseline="0" dirty="0" err="1"/>
              <a:t>melakukan</a:t>
            </a:r>
            <a:r>
              <a:rPr lang="en-US" baseline="0" dirty="0"/>
              <a:t> </a:t>
            </a:r>
            <a:r>
              <a:rPr lang="en-US" baseline="0" dirty="0" err="1"/>
              <a:t>mereview</a:t>
            </a:r>
            <a:r>
              <a:rPr lang="en-US" baseline="0" dirty="0"/>
              <a:t> </a:t>
            </a:r>
            <a:r>
              <a:rPr lang="en-US" baseline="0" dirty="0" err="1"/>
              <a:t>penelitiannya</a:t>
            </a:r>
            <a:r>
              <a:rPr lang="en-US" baseline="0" dirty="0"/>
              <a:t> </a:t>
            </a:r>
            <a:r>
              <a:rPr lang="en-US" baseline="0" dirty="0" err="1"/>
              <a:t>dulu</a:t>
            </a:r>
            <a:endParaRPr lang="en-US" baseline="0" dirty="0"/>
          </a:p>
          <a:p>
            <a:r>
              <a:rPr lang="en-US" baseline="0" dirty="0" err="1"/>
              <a:t>Konsensus</a:t>
            </a:r>
            <a:r>
              <a:rPr lang="en-US" baseline="0" dirty="0"/>
              <a:t> </a:t>
            </a:r>
            <a:r>
              <a:rPr lang="en-US" baseline="0" dirty="0" err="1"/>
              <a:t>keliru</a:t>
            </a:r>
            <a:r>
              <a:rPr lang="en-US" baseline="0" dirty="0"/>
              <a:t>: </a:t>
            </a:r>
            <a:r>
              <a:rPr lang="en-US" baseline="0" dirty="0" err="1"/>
              <a:t>berusaha</a:t>
            </a:r>
            <a:r>
              <a:rPr lang="en-US" baseline="0" dirty="0"/>
              <a:t> </a:t>
            </a:r>
            <a:r>
              <a:rPr lang="en-US" baseline="0" dirty="0" err="1"/>
              <a:t>mencocok-cocokkan</a:t>
            </a:r>
            <a:r>
              <a:rPr lang="en-US" baseline="0" dirty="0"/>
              <a:t> </a:t>
            </a:r>
            <a:r>
              <a:rPr lang="en-US" baseline="0" dirty="0" err="1"/>
              <a:t>pikiran</a:t>
            </a:r>
            <a:r>
              <a:rPr lang="en-US" baseline="0" dirty="0"/>
              <a:t> </a:t>
            </a:r>
            <a:r>
              <a:rPr lang="en-US" baseline="0" dirty="0" err="1"/>
              <a:t>pribadi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konsensus</a:t>
            </a:r>
            <a:r>
              <a:rPr lang="en-US" baseline="0" dirty="0"/>
              <a:t> </a:t>
            </a:r>
            <a:r>
              <a:rPr lang="en-US" baseline="0" dirty="0" err="1"/>
              <a:t>umum</a:t>
            </a:r>
            <a:r>
              <a:rPr lang="en-US" baseline="0" dirty="0"/>
              <a:t> di </a:t>
            </a:r>
            <a:r>
              <a:rPr lang="en-US" baseline="0" dirty="0" err="1"/>
              <a:t>luar</a:t>
            </a:r>
            <a:r>
              <a:rPr lang="en-US" baseline="0" dirty="0"/>
              <a:t> </a:t>
            </a:r>
            <a:r>
              <a:rPr lang="en-US" baseline="0" dirty="0" err="1"/>
              <a:t>sana</a:t>
            </a:r>
            <a:r>
              <a:rPr lang="en-US" baseline="0" dirty="0"/>
              <a:t>, </a:t>
            </a:r>
            <a:r>
              <a:rPr lang="en-US" baseline="0" dirty="0" err="1"/>
              <a:t>meskipun</a:t>
            </a:r>
            <a:r>
              <a:rPr lang="en-US" baseline="0" dirty="0"/>
              <a:t> </a:t>
            </a:r>
            <a:r>
              <a:rPr lang="en-US" baseline="0" dirty="0" err="1"/>
              <a:t>pikiran</a:t>
            </a:r>
            <a:r>
              <a:rPr lang="en-US" baseline="0" dirty="0"/>
              <a:t> </a:t>
            </a:r>
            <a:r>
              <a:rPr lang="en-US" baseline="0" dirty="0" err="1"/>
              <a:t>pribadi</a:t>
            </a:r>
            <a:r>
              <a:rPr lang="en-US" baseline="0" dirty="0"/>
              <a:t> </a:t>
            </a:r>
            <a:r>
              <a:rPr lang="en-US" baseline="0" dirty="0" err="1"/>
              <a:t>sebenarnya</a:t>
            </a:r>
            <a:r>
              <a:rPr lang="en-US" baseline="0" dirty="0"/>
              <a:t> </a:t>
            </a:r>
            <a:r>
              <a:rPr lang="en-US" baseline="0" dirty="0" err="1"/>
              <a:t>berbeda</a:t>
            </a:r>
            <a:endParaRPr lang="en-US" baseline="0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85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Korelasi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: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searah</a:t>
            </a:r>
            <a:r>
              <a:rPr lang="en-US" baseline="0" dirty="0"/>
              <a:t> </a:t>
            </a:r>
            <a:endParaRPr lang="en-US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>
                <a:latin typeface="Bahnschrift" pitchFamily="34" charset="0"/>
              </a:rPr>
              <a:t>Contoh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 : </a:t>
            </a:r>
            <a:r>
              <a:rPr lang="en-US" dirty="0" err="1">
                <a:latin typeface="Bahnschrift" pitchFamily="34" charset="0"/>
              </a:rPr>
              <a:t>Pengaruh</a:t>
            </a:r>
            <a:r>
              <a:rPr lang="en-US" dirty="0">
                <a:latin typeface="Bahnschrift" pitchFamily="34" charset="0"/>
              </a:rPr>
              <a:t>  </a:t>
            </a:r>
            <a:r>
              <a:rPr lang="en-US" dirty="0" err="1">
                <a:latin typeface="Bahnschrift" pitchFamily="34" charset="0"/>
              </a:rPr>
              <a:t>Intensitas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Penggunaan</a:t>
            </a:r>
            <a:r>
              <a:rPr lang="en-US" dirty="0">
                <a:latin typeface="Bahnschrift" pitchFamily="34" charset="0"/>
              </a:rPr>
              <a:t> Smartphone </a:t>
            </a:r>
            <a:r>
              <a:rPr lang="en-US" dirty="0" err="1">
                <a:latin typeface="Bahnschrift" pitchFamily="34" charset="0"/>
              </a:rPr>
              <a:t>terhadap</a:t>
            </a:r>
            <a:r>
              <a:rPr lang="en-US" dirty="0">
                <a:latin typeface="Bahnschrift" pitchFamily="34" charset="0"/>
              </a:rPr>
              <a:t> Tingkat </a:t>
            </a:r>
            <a:r>
              <a:rPr lang="en-US" dirty="0" err="1">
                <a:latin typeface="Bahnschrift" pitchFamily="34" charset="0"/>
              </a:rPr>
              <a:t>Keintiman</a:t>
            </a:r>
            <a:r>
              <a:rPr lang="en-US" dirty="0">
                <a:latin typeface="Bahnschrift" pitchFamily="34" charset="0"/>
              </a:rPr>
              <a:t> Anak dan Orang </a:t>
            </a:r>
            <a:r>
              <a:rPr lang="en-US" dirty="0" err="1">
                <a:latin typeface="Bahnschrift" pitchFamily="34" charset="0"/>
              </a:rPr>
              <a:t>tua</a:t>
            </a:r>
            <a:r>
              <a:rPr lang="en-US" dirty="0">
                <a:latin typeface="Bahnschrift" pitchFamily="34" charset="0"/>
              </a:rPr>
              <a:t>  (</a:t>
            </a:r>
            <a:r>
              <a:rPr lang="en-US" dirty="0" err="1">
                <a:latin typeface="Bahnschrift" pitchFamily="34" charset="0"/>
              </a:rPr>
              <a:t>Komunikasi</a:t>
            </a:r>
            <a:r>
              <a:rPr lang="en-US" dirty="0">
                <a:latin typeface="Bahnschrift" pitchFamily="34" charset="0"/>
              </a:rPr>
              <a:t> Interpersonal)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64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>
                <a:latin typeface="Bahnschrift" pitchFamily="34" charset="0"/>
              </a:rPr>
              <a:t>Contoh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 : </a:t>
            </a:r>
            <a:r>
              <a:rPr lang="en-US" dirty="0" err="1">
                <a:latin typeface="Bahnschrift" pitchFamily="34" charset="0"/>
              </a:rPr>
              <a:t>Pengaruh</a:t>
            </a:r>
            <a:r>
              <a:rPr lang="en-US" dirty="0">
                <a:latin typeface="Bahnschrift" pitchFamily="34" charset="0"/>
              </a:rPr>
              <a:t>  </a:t>
            </a:r>
            <a:r>
              <a:rPr lang="en-US" dirty="0" err="1">
                <a:latin typeface="Bahnschrift" pitchFamily="34" charset="0"/>
              </a:rPr>
              <a:t>Iklim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Komunikasi</a:t>
            </a:r>
            <a:r>
              <a:rPr lang="en-US" dirty="0">
                <a:latin typeface="Bahnschrift" pitchFamily="34" charset="0"/>
              </a:rPr>
              <a:t> Perusahaan Start Up </a:t>
            </a:r>
            <a:r>
              <a:rPr lang="en-US" dirty="0" err="1">
                <a:latin typeface="Bahnschrift" pitchFamily="34" charset="0"/>
              </a:rPr>
              <a:t>terhadap</a:t>
            </a:r>
            <a:r>
              <a:rPr lang="en-US" dirty="0">
                <a:latin typeface="Bahnschrift" pitchFamily="34" charset="0"/>
              </a:rPr>
              <a:t> Tingkat </a:t>
            </a:r>
            <a:r>
              <a:rPr lang="en-US" dirty="0" err="1">
                <a:latin typeface="Bahnschrift" pitchFamily="34" charset="0"/>
              </a:rPr>
              <a:t>Produktivitas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Kerja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Karyawan</a:t>
            </a:r>
            <a:r>
              <a:rPr lang="en-US" dirty="0">
                <a:latin typeface="Bahnschrift" pitchFamily="34" charset="0"/>
              </a:rPr>
              <a:t> (</a:t>
            </a:r>
            <a:r>
              <a:rPr lang="en-US" dirty="0" err="1">
                <a:latin typeface="Bahnschrift" pitchFamily="34" charset="0"/>
              </a:rPr>
              <a:t>Lingkungan</a:t>
            </a:r>
            <a:r>
              <a:rPr lang="en-US" dirty="0">
                <a:latin typeface="Bahnschrift" pitchFamily="34" charset="0"/>
              </a:rPr>
              <a:t>)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99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>
                <a:latin typeface="Bahnschrift" pitchFamily="34" charset="0"/>
              </a:rPr>
              <a:t>Contoh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 : </a:t>
            </a:r>
            <a:r>
              <a:rPr lang="en-US" dirty="0" err="1">
                <a:latin typeface="Bahnschrift" pitchFamily="34" charset="0"/>
              </a:rPr>
              <a:t>Pengaruh</a:t>
            </a:r>
            <a:r>
              <a:rPr lang="en-US" dirty="0">
                <a:latin typeface="Bahnschrift" pitchFamily="34" charset="0"/>
              </a:rPr>
              <a:t>  </a:t>
            </a:r>
            <a:r>
              <a:rPr lang="en-US" dirty="0" err="1">
                <a:latin typeface="Bahnschrift" pitchFamily="34" charset="0"/>
              </a:rPr>
              <a:t>tayangan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kekerasan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terhadap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tingkat</a:t>
            </a:r>
            <a:r>
              <a:rPr lang="en-US" dirty="0">
                <a:latin typeface="Bahnschrift" pitchFamily="34" charset="0"/>
              </a:rPr>
              <a:t>  </a:t>
            </a:r>
            <a:r>
              <a:rPr lang="en-US" dirty="0" err="1">
                <a:latin typeface="Bahnschrift" pitchFamily="34" charset="0"/>
              </a:rPr>
              <a:t>agresivitas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anak</a:t>
            </a:r>
            <a:r>
              <a:rPr lang="en-US" dirty="0">
                <a:latin typeface="Bahnschrift" pitchFamily="34" charset="0"/>
              </a:rPr>
              <a:t> (</a:t>
            </a:r>
            <a:r>
              <a:rPr lang="en-US" dirty="0" err="1">
                <a:latin typeface="Bahnschrift" pitchFamily="34" charset="0"/>
              </a:rPr>
              <a:t>penerima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pesan</a:t>
            </a:r>
            <a:r>
              <a:rPr lang="en-US" dirty="0">
                <a:latin typeface="Bahnschrift" pitchFamily="34" charset="0"/>
              </a:rPr>
              <a:t> &amp; </a:t>
            </a:r>
            <a:r>
              <a:rPr lang="en-US" dirty="0" err="1">
                <a:latin typeface="Bahnschrift" pitchFamily="34" charset="0"/>
              </a:rPr>
              <a:t>efek</a:t>
            </a:r>
            <a:r>
              <a:rPr lang="en-US" dirty="0">
                <a:latin typeface="Bahnschrift" pitchFamily="34" charset="0"/>
              </a:rPr>
              <a:t>)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Pakar</a:t>
            </a:r>
            <a:r>
              <a:rPr lang="en-US" dirty="0"/>
              <a:t>:</a:t>
            </a:r>
            <a:r>
              <a:rPr lang="en-US" baseline="0" dirty="0"/>
              <a:t> Roy </a:t>
            </a:r>
            <a:r>
              <a:rPr lang="en-US" baseline="0" dirty="0" err="1"/>
              <a:t>Suryo</a:t>
            </a:r>
            <a:r>
              <a:rPr lang="en-US" baseline="0" dirty="0"/>
              <a:t> – </a:t>
            </a:r>
            <a:r>
              <a:rPr lang="en-US" baseline="0" dirty="0" err="1"/>
              <a:t>pendidikan</a:t>
            </a:r>
            <a:r>
              <a:rPr lang="en-US" baseline="0" dirty="0"/>
              <a:t> </a:t>
            </a:r>
            <a:r>
              <a:rPr lang="en-US" baseline="0" dirty="0" err="1"/>
              <a:t>ilmu</a:t>
            </a:r>
            <a:r>
              <a:rPr lang="en-US" baseline="0" dirty="0"/>
              <a:t> </a:t>
            </a:r>
            <a:r>
              <a:rPr lang="en-US" baseline="0" dirty="0" err="1"/>
              <a:t>komunikasi</a:t>
            </a:r>
            <a:r>
              <a:rPr lang="en-US" baseline="0" dirty="0"/>
              <a:t>, </a:t>
            </a:r>
            <a:r>
              <a:rPr lang="en-US" baseline="0" dirty="0" err="1"/>
              <a:t>hobi</a:t>
            </a:r>
            <a:r>
              <a:rPr lang="en-US" baseline="0" dirty="0"/>
              <a:t> </a:t>
            </a:r>
            <a:r>
              <a:rPr lang="en-US" baseline="0" dirty="0" err="1"/>
              <a:t>fotografi</a:t>
            </a:r>
            <a:r>
              <a:rPr lang="en-US" baseline="0" dirty="0"/>
              <a:t>, </a:t>
            </a:r>
            <a:r>
              <a:rPr lang="en-US" baseline="0" dirty="0" err="1"/>
              <a:t>menganalisa</a:t>
            </a:r>
            <a:r>
              <a:rPr lang="en-US" baseline="0" dirty="0"/>
              <a:t> </a:t>
            </a:r>
            <a:r>
              <a:rPr lang="en-US" baseline="0" dirty="0" err="1"/>
              <a:t>kasus</a:t>
            </a:r>
            <a:r>
              <a:rPr lang="en-US" baseline="0" dirty="0"/>
              <a:t> </a:t>
            </a:r>
            <a:r>
              <a:rPr lang="en-US" baseline="0" dirty="0" err="1"/>
              <a:t>dari</a:t>
            </a:r>
            <a:r>
              <a:rPr lang="en-US" baseline="0" dirty="0"/>
              <a:t> </a:t>
            </a:r>
            <a:r>
              <a:rPr lang="en-US" baseline="0" dirty="0" err="1"/>
              <a:t>perspektif</a:t>
            </a:r>
            <a:r>
              <a:rPr lang="en-US" baseline="0" dirty="0"/>
              <a:t> IT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dijuluki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pakar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telematika</a:t>
            </a:r>
            <a:endParaRPr lang="en-US" baseline="0" dirty="0">
              <a:sym typeface="Wingdings" pitchFamily="2" charset="2"/>
            </a:endParaRPr>
          </a:p>
          <a:p>
            <a:r>
              <a:rPr lang="en-US" baseline="0" dirty="0" err="1">
                <a:sym typeface="Wingdings" pitchFamily="2" charset="2"/>
              </a:rPr>
              <a:t>Otoritas</a:t>
            </a:r>
            <a:r>
              <a:rPr lang="en-US" baseline="0" dirty="0">
                <a:sym typeface="Wingdings" pitchFamily="2" charset="2"/>
              </a:rPr>
              <a:t>: </a:t>
            </a:r>
            <a:r>
              <a:rPr lang="en-US" baseline="0" dirty="0" err="1">
                <a:sym typeface="Wingdings" pitchFamily="2" charset="2"/>
              </a:rPr>
              <a:t>keterangan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kepolisian</a:t>
            </a:r>
            <a:r>
              <a:rPr lang="en-US" baseline="0" dirty="0">
                <a:sym typeface="Wingdings" pitchFamily="2" charset="2"/>
              </a:rPr>
              <a:t> RI di </a:t>
            </a:r>
            <a:r>
              <a:rPr lang="en-US" baseline="0" dirty="0" err="1">
                <a:sym typeface="Wingdings" pitchFamily="2" charset="2"/>
              </a:rPr>
              <a:t>kasus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penyiraman</a:t>
            </a:r>
            <a:r>
              <a:rPr lang="en-US" baseline="0" dirty="0">
                <a:sym typeface="Wingdings" pitchFamily="2" charset="2"/>
              </a:rPr>
              <a:t> air </a:t>
            </a:r>
            <a:r>
              <a:rPr lang="en-US" baseline="0" dirty="0" err="1">
                <a:sym typeface="Wingdings" pitchFamily="2" charset="2"/>
              </a:rPr>
              <a:t>keras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terhadap</a:t>
            </a:r>
            <a:r>
              <a:rPr lang="en-US" baseline="0" dirty="0">
                <a:sym typeface="Wingdings" pitchFamily="2" charset="2"/>
              </a:rPr>
              <a:t> Novel </a:t>
            </a:r>
            <a:r>
              <a:rPr lang="en-US" baseline="0" dirty="0" err="1">
                <a:sym typeface="Wingdings" pitchFamily="2" charset="2"/>
              </a:rPr>
              <a:t>Baswedan</a:t>
            </a:r>
            <a:r>
              <a:rPr lang="en-US" baseline="0" dirty="0"/>
              <a:t> </a:t>
            </a:r>
            <a:endParaRPr lang="en-US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43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Tersebar</a:t>
            </a:r>
            <a:r>
              <a:rPr lang="en-US" baseline="0" dirty="0"/>
              <a:t> </a:t>
            </a:r>
            <a:r>
              <a:rPr lang="en-US" baseline="0" dirty="0" err="1"/>
              <a:t>luas</a:t>
            </a:r>
            <a:r>
              <a:rPr lang="en-US" baseline="0" dirty="0"/>
              <a:t>, </a:t>
            </a:r>
            <a:r>
              <a:rPr lang="en-US" baseline="0" dirty="0" err="1"/>
              <a:t>banyak</a:t>
            </a:r>
            <a:r>
              <a:rPr lang="en-US" baseline="0" dirty="0"/>
              <a:t> orang yang </a:t>
            </a:r>
            <a:r>
              <a:rPr lang="en-US" baseline="0" dirty="0" err="1"/>
              <a:t>tahu</a:t>
            </a:r>
            <a:r>
              <a:rPr lang="en-US" baseline="0" dirty="0"/>
              <a:t>, </a:t>
            </a:r>
            <a:r>
              <a:rPr lang="en-US" baseline="0" dirty="0" err="1"/>
              <a:t>bukan</a:t>
            </a:r>
            <a:r>
              <a:rPr lang="en-US" baseline="0" dirty="0"/>
              <a:t> </a:t>
            </a:r>
            <a:r>
              <a:rPr lang="en-US" baseline="0" dirty="0" err="1"/>
              <a:t>berarti</a:t>
            </a:r>
            <a:r>
              <a:rPr lang="en-US" baseline="0" dirty="0"/>
              <a:t> </a:t>
            </a:r>
            <a:r>
              <a:rPr lang="en-US" baseline="0" dirty="0" err="1"/>
              <a:t>benar</a:t>
            </a:r>
            <a:endParaRPr lang="en-US" baseline="0" dirty="0"/>
          </a:p>
          <a:p>
            <a:r>
              <a:rPr lang="en-US" baseline="0" dirty="0" err="1"/>
              <a:t>Pesan</a:t>
            </a:r>
            <a:r>
              <a:rPr lang="en-US" baseline="0" dirty="0"/>
              <a:t> media: media online </a:t>
            </a:r>
            <a:r>
              <a:rPr lang="en-US" baseline="0" dirty="0" err="1"/>
              <a:t>dalam</a:t>
            </a:r>
            <a:r>
              <a:rPr lang="en-US" baseline="0" dirty="0"/>
              <a:t> </a:t>
            </a:r>
            <a:r>
              <a:rPr lang="en-US" baseline="0" dirty="0" err="1"/>
              <a:t>memberitakan</a:t>
            </a:r>
            <a:r>
              <a:rPr lang="en-US" baseline="0" dirty="0"/>
              <a:t> </a:t>
            </a:r>
            <a:r>
              <a:rPr lang="en-US" baseline="0" dirty="0" err="1"/>
              <a:t>jumlah</a:t>
            </a:r>
            <a:r>
              <a:rPr lang="en-US" baseline="0" dirty="0"/>
              <a:t> korban </a:t>
            </a:r>
            <a:r>
              <a:rPr lang="en-US" baseline="0" dirty="0" err="1"/>
              <a:t>bom</a:t>
            </a:r>
            <a:r>
              <a:rPr lang="en-US" baseline="0" dirty="0"/>
              <a:t>, </a:t>
            </a:r>
            <a:r>
              <a:rPr lang="en-US" baseline="0" dirty="0" err="1"/>
              <a:t>berubah-ubah</a:t>
            </a:r>
            <a:endParaRPr lang="en-US" baseline="0" dirty="0"/>
          </a:p>
          <a:p>
            <a:r>
              <a:rPr lang="en-US" baseline="0" dirty="0" err="1"/>
              <a:t>Pesan</a:t>
            </a:r>
            <a:r>
              <a:rPr lang="en-US" baseline="0" dirty="0"/>
              <a:t> </a:t>
            </a:r>
            <a:r>
              <a:rPr lang="en-US" baseline="0" dirty="0" err="1"/>
              <a:t>populer</a:t>
            </a:r>
            <a:r>
              <a:rPr lang="en-US" baseline="0" dirty="0"/>
              <a:t>: jargon “Orang </a:t>
            </a:r>
            <a:r>
              <a:rPr lang="en-US" baseline="0" dirty="0" err="1"/>
              <a:t>Pintar</a:t>
            </a:r>
            <a:r>
              <a:rPr lang="en-US" baseline="0" dirty="0"/>
              <a:t> </a:t>
            </a:r>
            <a:r>
              <a:rPr lang="en-US" baseline="0" dirty="0" err="1"/>
              <a:t>Minum</a:t>
            </a:r>
            <a:r>
              <a:rPr lang="en-US" baseline="0" dirty="0"/>
              <a:t> </a:t>
            </a:r>
            <a:r>
              <a:rPr lang="en-US" baseline="0" dirty="0" err="1"/>
              <a:t>Tolak</a:t>
            </a:r>
            <a:r>
              <a:rPr lang="en-US" baseline="0" dirty="0"/>
              <a:t> </a:t>
            </a:r>
            <a:r>
              <a:rPr lang="en-US" baseline="0" dirty="0" err="1"/>
              <a:t>Angin</a:t>
            </a:r>
            <a:r>
              <a:rPr lang="en-US" baseline="0" dirty="0"/>
              <a:t>” </a:t>
            </a:r>
            <a:endParaRPr lang="en-US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0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Nilai</a:t>
            </a:r>
            <a:r>
              <a:rPr lang="en-US" baseline="0" dirty="0"/>
              <a:t> </a:t>
            </a:r>
            <a:r>
              <a:rPr lang="en-US" baseline="0" dirty="0" err="1"/>
              <a:t>politis</a:t>
            </a:r>
            <a:r>
              <a:rPr lang="en-US" baseline="0" dirty="0"/>
              <a:t>: </a:t>
            </a:r>
            <a:r>
              <a:rPr lang="en-US" baseline="0" dirty="0" err="1"/>
              <a:t>politisi</a:t>
            </a:r>
            <a:r>
              <a:rPr lang="en-US" baseline="0" dirty="0"/>
              <a:t> </a:t>
            </a:r>
            <a:r>
              <a:rPr lang="en-US" baseline="0" dirty="0" err="1"/>
              <a:t>berbicara</a:t>
            </a:r>
            <a:r>
              <a:rPr lang="en-US" baseline="0" dirty="0"/>
              <a:t> </a:t>
            </a:r>
            <a:r>
              <a:rPr lang="en-US" baseline="0" dirty="0" err="1"/>
              <a:t>tentang</a:t>
            </a:r>
            <a:r>
              <a:rPr lang="en-US" baseline="0" dirty="0"/>
              <a:t> </a:t>
            </a:r>
            <a:r>
              <a:rPr lang="en-US" baseline="0" dirty="0" err="1"/>
              <a:t>kinerja</a:t>
            </a:r>
            <a:r>
              <a:rPr lang="en-US" baseline="0" dirty="0"/>
              <a:t> MPR/DPR </a:t>
            </a:r>
          </a:p>
          <a:p>
            <a:r>
              <a:rPr lang="en-US" baseline="0" dirty="0"/>
              <a:t>Nilai </a:t>
            </a:r>
            <a:r>
              <a:rPr lang="en-US" baseline="0" dirty="0" err="1"/>
              <a:t>kultural</a:t>
            </a:r>
            <a:r>
              <a:rPr lang="en-US" baseline="0" dirty="0"/>
              <a:t>: orang non-Padang </a:t>
            </a:r>
            <a:r>
              <a:rPr lang="en-US" baseline="0" dirty="0" err="1"/>
              <a:t>menilai</a:t>
            </a:r>
            <a:r>
              <a:rPr lang="en-US" baseline="0" dirty="0"/>
              <a:t> orang Padang </a:t>
            </a:r>
            <a:r>
              <a:rPr lang="en-US" baseline="0" dirty="0" err="1"/>
              <a:t>sebagai</a:t>
            </a:r>
            <a:r>
              <a:rPr lang="en-US" baseline="0" dirty="0"/>
              <a:t> </a:t>
            </a:r>
            <a:r>
              <a:rPr lang="en-US" baseline="0" dirty="0" err="1"/>
              <a:t>kalangan</a:t>
            </a:r>
            <a:r>
              <a:rPr lang="en-US" baseline="0" dirty="0"/>
              <a:t> yang </a:t>
            </a:r>
            <a:r>
              <a:rPr lang="en-US" baseline="0" dirty="0" err="1"/>
              <a:t>pelit</a:t>
            </a:r>
            <a:endParaRPr lang="en-US" baseline="0" dirty="0"/>
          </a:p>
          <a:p>
            <a:r>
              <a:rPr lang="en-US" baseline="0" dirty="0"/>
              <a:t>Nilai </a:t>
            </a:r>
            <a:r>
              <a:rPr lang="en-US" baseline="0" dirty="0" err="1"/>
              <a:t>religius</a:t>
            </a:r>
            <a:r>
              <a:rPr lang="en-US" baseline="0" dirty="0"/>
              <a:t>: orang Muslim </a:t>
            </a:r>
            <a:r>
              <a:rPr lang="en-US" baseline="0" dirty="0" err="1"/>
              <a:t>memandang</a:t>
            </a:r>
            <a:r>
              <a:rPr lang="en-US" baseline="0" dirty="0"/>
              <a:t> </a:t>
            </a:r>
            <a:r>
              <a:rPr lang="en-US" baseline="0" dirty="0" err="1"/>
              <a:t>kasus</a:t>
            </a:r>
            <a:r>
              <a:rPr lang="en-US" baseline="0" dirty="0"/>
              <a:t> </a:t>
            </a:r>
            <a:r>
              <a:rPr lang="en-US" baseline="0" dirty="0" err="1"/>
              <a:t>Ahok</a:t>
            </a:r>
            <a:endParaRPr lang="en-US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6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menyeragamkan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pertanyaan</a:t>
            </a:r>
            <a:endParaRPr lang="en-US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0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Eksploratif</a:t>
            </a:r>
            <a:r>
              <a:rPr lang="en-US" dirty="0"/>
              <a:t>: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etos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Dayak di </a:t>
            </a:r>
            <a:r>
              <a:rPr lang="en-US" dirty="0" err="1"/>
              <a:t>pedalaman</a:t>
            </a:r>
            <a:r>
              <a:rPr lang="en-US" dirty="0"/>
              <a:t> Kalimantan</a:t>
            </a:r>
          </a:p>
          <a:p>
            <a:r>
              <a:rPr lang="en-US" dirty="0" err="1"/>
              <a:t>Deskriptif</a:t>
            </a:r>
            <a:r>
              <a:rPr lang="en-US" dirty="0"/>
              <a:t>: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kemiskinan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baseline="0" dirty="0"/>
              <a:t> </a:t>
            </a:r>
            <a:r>
              <a:rPr lang="en-US" baseline="0" dirty="0" err="1"/>
              <a:t>Cimandiri</a:t>
            </a:r>
            <a:endParaRPr lang="en-US" baseline="0" dirty="0"/>
          </a:p>
          <a:p>
            <a:r>
              <a:rPr lang="en-US" baseline="0" dirty="0" err="1"/>
              <a:t>Eksplanatif</a:t>
            </a:r>
            <a:r>
              <a:rPr lang="en-US" baseline="0" dirty="0"/>
              <a:t>: </a:t>
            </a:r>
            <a:r>
              <a:rPr lang="en-US" baseline="0" dirty="0" err="1"/>
              <a:t>penelitian</a:t>
            </a:r>
            <a:r>
              <a:rPr lang="en-US" baseline="0" dirty="0"/>
              <a:t> </a:t>
            </a:r>
            <a:r>
              <a:rPr lang="en-US" baseline="0" dirty="0" err="1"/>
              <a:t>tentang</a:t>
            </a:r>
            <a:r>
              <a:rPr lang="en-US" baseline="0" dirty="0"/>
              <a:t> </a:t>
            </a:r>
            <a:r>
              <a:rPr lang="en-US" baseline="0" dirty="0" err="1"/>
              <a:t>hubungan</a:t>
            </a:r>
            <a:r>
              <a:rPr lang="en-US" baseline="0" dirty="0"/>
              <a:t> </a:t>
            </a:r>
            <a:r>
              <a:rPr lang="en-US" baseline="0" dirty="0" err="1"/>
              <a:t>antara</a:t>
            </a:r>
            <a:r>
              <a:rPr lang="en-US" baseline="0" dirty="0"/>
              <a:t> </a:t>
            </a:r>
            <a:r>
              <a:rPr lang="en-US" baseline="0" dirty="0" err="1"/>
              <a:t>komunikasi</a:t>
            </a:r>
            <a:r>
              <a:rPr lang="en-US" baseline="0" dirty="0"/>
              <a:t> </a:t>
            </a:r>
            <a:r>
              <a:rPr lang="en-US" baseline="0" dirty="0" err="1"/>
              <a:t>dalam</a:t>
            </a:r>
            <a:r>
              <a:rPr lang="en-US" baseline="0" dirty="0"/>
              <a:t> </a:t>
            </a:r>
            <a:r>
              <a:rPr lang="en-US" baseline="0" dirty="0" err="1"/>
              <a:t>keluarga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kenakalan</a:t>
            </a:r>
            <a:r>
              <a:rPr lang="en-US" baseline="0" dirty="0"/>
              <a:t> </a:t>
            </a:r>
            <a:r>
              <a:rPr lang="en-US" baseline="0" dirty="0" err="1"/>
              <a:t>anak</a:t>
            </a:r>
            <a:endParaRPr lang="en-US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: </a:t>
            </a:r>
            <a:r>
              <a:rPr lang="en-US" dirty="0" err="1"/>
              <a:t>komunikasi</a:t>
            </a:r>
            <a:r>
              <a:rPr lang="en-US" dirty="0"/>
              <a:t> interpersonal</a:t>
            </a:r>
          </a:p>
          <a:p>
            <a:r>
              <a:rPr lang="en-US" dirty="0" err="1"/>
              <a:t>Variabel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aseline="0" dirty="0" err="1"/>
              <a:t>keterbukaan</a:t>
            </a:r>
            <a:r>
              <a:rPr lang="en-US" baseline="0" dirty="0"/>
              <a:t>, </a:t>
            </a:r>
            <a:r>
              <a:rPr lang="en-US" baseline="0" dirty="0" err="1"/>
              <a:t>empati</a:t>
            </a:r>
            <a:r>
              <a:rPr lang="en-US" baseline="0" dirty="0"/>
              <a:t>, </a:t>
            </a:r>
            <a:r>
              <a:rPr lang="en-US" baseline="0" dirty="0" err="1"/>
              <a:t>dukungan</a:t>
            </a:r>
            <a:r>
              <a:rPr lang="en-US" baseline="0" dirty="0"/>
              <a:t>, rasa </a:t>
            </a:r>
            <a:r>
              <a:rPr lang="en-US" baseline="0" dirty="0" err="1"/>
              <a:t>positif</a:t>
            </a:r>
            <a:r>
              <a:rPr lang="en-US" baseline="0" dirty="0"/>
              <a:t>, </a:t>
            </a:r>
            <a:r>
              <a:rPr lang="en-US" baseline="0" dirty="0" err="1"/>
              <a:t>kesetaraan</a:t>
            </a:r>
            <a:endParaRPr lang="en-US" baseline="0" dirty="0"/>
          </a:p>
          <a:p>
            <a:r>
              <a:rPr lang="en-US" baseline="0" dirty="0" err="1"/>
              <a:t>Indikator</a:t>
            </a:r>
            <a:r>
              <a:rPr lang="en-US" baseline="0" dirty="0"/>
              <a:t>: </a:t>
            </a:r>
            <a:r>
              <a:rPr lang="en-US" baseline="0" dirty="0" err="1"/>
              <a:t>variabel</a:t>
            </a:r>
            <a:r>
              <a:rPr lang="en-US" baseline="0" dirty="0"/>
              <a:t> </a:t>
            </a:r>
            <a:r>
              <a:rPr lang="en-US" baseline="0" dirty="0" err="1"/>
              <a:t>keterbukaan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mau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berbagi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pengalaman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dengan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teman</a:t>
            </a:r>
            <a:r>
              <a:rPr lang="en-US" baseline="0" dirty="0">
                <a:sym typeface="Wingdings" pitchFamily="2" charset="2"/>
              </a:rPr>
              <a:t>, </a:t>
            </a:r>
            <a:r>
              <a:rPr lang="en-US" baseline="0" dirty="0" err="1">
                <a:sym typeface="Wingdings" pitchFamily="2" charset="2"/>
              </a:rPr>
              <a:t>mampu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berbicara</a:t>
            </a:r>
            <a:r>
              <a:rPr lang="en-US" baseline="0" dirty="0">
                <a:sym typeface="Wingdings" pitchFamily="2" charset="2"/>
              </a:rPr>
              <a:t> di </a:t>
            </a:r>
            <a:r>
              <a:rPr lang="en-US" baseline="0" dirty="0" err="1">
                <a:sym typeface="Wingdings" pitchFamily="2" charset="2"/>
              </a:rPr>
              <a:t>hadapan</a:t>
            </a:r>
            <a:r>
              <a:rPr lang="en-US" baseline="0" dirty="0">
                <a:sym typeface="Wingdings" pitchFamily="2" charset="2"/>
              </a:rPr>
              <a:t> orang lain, </a:t>
            </a:r>
            <a:r>
              <a:rPr lang="en-US" baseline="0" dirty="0" err="1">
                <a:sym typeface="Wingdings" pitchFamily="2" charset="2"/>
              </a:rPr>
              <a:t>variabel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empati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mau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menerima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keluhan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teman</a:t>
            </a:r>
            <a:r>
              <a:rPr lang="en-US" baseline="0" dirty="0">
                <a:sym typeface="Wingdings" pitchFamily="2" charset="2"/>
              </a:rPr>
              <a:t>, </a:t>
            </a:r>
            <a:r>
              <a:rPr lang="en-US" baseline="0" dirty="0" err="1">
                <a:sym typeface="Wingdings" pitchFamily="2" charset="2"/>
              </a:rPr>
              <a:t>merasakan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apa</a:t>
            </a:r>
            <a:r>
              <a:rPr lang="en-US" baseline="0" dirty="0">
                <a:sym typeface="Wingdings" pitchFamily="2" charset="2"/>
              </a:rPr>
              <a:t> yang </a:t>
            </a:r>
            <a:r>
              <a:rPr lang="en-US" baseline="0" dirty="0" err="1">
                <a:sym typeface="Wingdings" pitchFamily="2" charset="2"/>
              </a:rPr>
              <a:t>dirasakan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teman</a:t>
            </a:r>
            <a:r>
              <a:rPr lang="en-US" baseline="0" dirty="0">
                <a:sym typeface="Wingdings" pitchFamily="2" charset="2"/>
              </a:rPr>
              <a:t>, </a:t>
            </a:r>
            <a:r>
              <a:rPr lang="en-US" baseline="0" dirty="0" err="1">
                <a:sym typeface="Wingdings" pitchFamily="2" charset="2"/>
              </a:rPr>
              <a:t>dst</a:t>
            </a:r>
            <a:endParaRPr lang="en-US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9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berkorelasi</a:t>
            </a:r>
            <a:r>
              <a:rPr lang="en-US" baseline="0" dirty="0"/>
              <a:t> </a:t>
            </a:r>
            <a:r>
              <a:rPr lang="en-US" baseline="0" dirty="0" err="1"/>
              <a:t>tetapi</a:t>
            </a:r>
            <a:r>
              <a:rPr lang="en-US" baseline="0" dirty="0"/>
              <a:t> </a:t>
            </a:r>
            <a:r>
              <a:rPr lang="en-US" baseline="0" dirty="0" err="1"/>
              <a:t>tidak</a:t>
            </a:r>
            <a:r>
              <a:rPr lang="en-US" baseline="0" dirty="0"/>
              <a:t> </a:t>
            </a:r>
            <a:r>
              <a:rPr lang="en-US" baseline="0" dirty="0" err="1"/>
              <a:t>berkausasi</a:t>
            </a:r>
            <a:r>
              <a:rPr lang="en-US" baseline="0" dirty="0"/>
              <a:t>: </a:t>
            </a:r>
            <a:r>
              <a:rPr lang="en-US" baseline="0" dirty="0" err="1"/>
              <a:t>hubungan</a:t>
            </a:r>
            <a:r>
              <a:rPr lang="en-US" baseline="0" dirty="0"/>
              <a:t> </a:t>
            </a:r>
            <a:r>
              <a:rPr lang="en-US" baseline="0" dirty="0" err="1"/>
              <a:t>antara</a:t>
            </a:r>
            <a:r>
              <a:rPr lang="en-US" baseline="0" dirty="0"/>
              <a:t> </a:t>
            </a:r>
            <a:r>
              <a:rPr lang="en-US" baseline="0" dirty="0" err="1"/>
              <a:t>pakaian</a:t>
            </a:r>
            <a:r>
              <a:rPr lang="en-US" baseline="0" dirty="0"/>
              <a:t> mahal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penampilan</a:t>
            </a:r>
            <a:r>
              <a:rPr lang="en-US" baseline="0" dirty="0"/>
              <a:t>, </a:t>
            </a:r>
            <a:r>
              <a:rPr lang="en-US" baseline="0" dirty="0" err="1"/>
              <a:t>hubungan</a:t>
            </a:r>
            <a:r>
              <a:rPr lang="en-US" baseline="0" dirty="0"/>
              <a:t> </a:t>
            </a:r>
            <a:r>
              <a:rPr lang="en-US" baseline="0" dirty="0" err="1"/>
              <a:t>antara</a:t>
            </a:r>
            <a:r>
              <a:rPr lang="en-US" baseline="0" dirty="0"/>
              <a:t> </a:t>
            </a:r>
            <a:r>
              <a:rPr lang="en-US" baseline="0" dirty="0" err="1"/>
              <a:t>jumlah</a:t>
            </a:r>
            <a:r>
              <a:rPr lang="en-US" baseline="0" dirty="0"/>
              <a:t> </a:t>
            </a:r>
            <a:r>
              <a:rPr lang="en-US" baseline="0" dirty="0" err="1"/>
              <a:t>penonton</a:t>
            </a:r>
            <a:r>
              <a:rPr lang="en-US" baseline="0" dirty="0"/>
              <a:t> </a:t>
            </a:r>
            <a:r>
              <a:rPr lang="en-US" baseline="0" dirty="0" err="1"/>
              <a:t>sepak</a:t>
            </a:r>
            <a:r>
              <a:rPr lang="en-US" baseline="0" dirty="0"/>
              <a:t> bola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kerusuhan</a:t>
            </a:r>
            <a:endParaRPr lang="en-US" baseline="0" dirty="0"/>
          </a:p>
          <a:p>
            <a:r>
              <a:rPr lang="en-US" baseline="0" dirty="0" err="1"/>
              <a:t>Korelasi</a:t>
            </a:r>
            <a:r>
              <a:rPr lang="en-US" baseline="0" dirty="0"/>
              <a:t> </a:t>
            </a:r>
            <a:r>
              <a:rPr lang="en-US" baseline="0" dirty="0" err="1"/>
              <a:t>positif</a:t>
            </a:r>
            <a:r>
              <a:rPr lang="en-US" baseline="0" dirty="0"/>
              <a:t> (</a:t>
            </a:r>
            <a:r>
              <a:rPr lang="en-US" baseline="0" dirty="0" err="1"/>
              <a:t>hubungan</a:t>
            </a:r>
            <a:r>
              <a:rPr lang="en-US" baseline="0" dirty="0"/>
              <a:t> </a:t>
            </a:r>
            <a:r>
              <a:rPr lang="en-US" baseline="0" dirty="0" err="1"/>
              <a:t>searah</a:t>
            </a:r>
            <a:r>
              <a:rPr lang="en-US" baseline="0" dirty="0"/>
              <a:t>): </a:t>
            </a:r>
            <a:r>
              <a:rPr lang="en-US" baseline="0" dirty="0" err="1"/>
              <a:t>usia</a:t>
            </a:r>
            <a:r>
              <a:rPr lang="en-US" baseline="0" dirty="0"/>
              <a:t> </a:t>
            </a:r>
            <a:r>
              <a:rPr lang="en-US" baseline="0" dirty="0" err="1"/>
              <a:t>siswa</a:t>
            </a:r>
            <a:r>
              <a:rPr lang="en-US" baseline="0" dirty="0"/>
              <a:t> SD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tinggi</a:t>
            </a:r>
            <a:r>
              <a:rPr lang="en-US" baseline="0" dirty="0"/>
              <a:t> badan, </a:t>
            </a:r>
            <a:r>
              <a:rPr lang="en-US" baseline="0" dirty="0" err="1"/>
              <a:t>semakin</a:t>
            </a:r>
            <a:r>
              <a:rPr lang="en-US" baseline="0" dirty="0"/>
              <a:t> </a:t>
            </a:r>
            <a:r>
              <a:rPr lang="en-US" baseline="0" dirty="0" err="1"/>
              <a:t>tua</a:t>
            </a:r>
            <a:r>
              <a:rPr lang="en-US" baseline="0" dirty="0"/>
              <a:t> </a:t>
            </a:r>
            <a:r>
              <a:rPr lang="en-US" baseline="0" dirty="0" err="1"/>
              <a:t>usianya</a:t>
            </a:r>
            <a:r>
              <a:rPr lang="en-US" baseline="0" dirty="0"/>
              <a:t> </a:t>
            </a:r>
            <a:r>
              <a:rPr lang="en-US" baseline="0" dirty="0" err="1"/>
              <a:t>semakin</a:t>
            </a:r>
            <a:r>
              <a:rPr lang="en-US" baseline="0" dirty="0"/>
              <a:t> </a:t>
            </a:r>
            <a:r>
              <a:rPr lang="en-US" baseline="0" dirty="0" err="1"/>
              <a:t>tinggi</a:t>
            </a:r>
            <a:r>
              <a:rPr lang="en-US" baseline="0" dirty="0"/>
              <a:t> </a:t>
            </a:r>
            <a:r>
              <a:rPr lang="en-US" baseline="0" dirty="0" err="1"/>
              <a:t>badannya</a:t>
            </a:r>
            <a:endParaRPr lang="en-US" baseline="0" dirty="0"/>
          </a:p>
          <a:p>
            <a:r>
              <a:rPr lang="en-US" baseline="0" dirty="0" err="1"/>
              <a:t>Korelasi</a:t>
            </a:r>
            <a:r>
              <a:rPr lang="en-US" baseline="0" dirty="0"/>
              <a:t> </a:t>
            </a:r>
            <a:r>
              <a:rPr lang="en-US" baseline="0" dirty="0" err="1"/>
              <a:t>negatif</a:t>
            </a:r>
            <a:r>
              <a:rPr lang="en-US" baseline="0" dirty="0"/>
              <a:t>: </a:t>
            </a:r>
            <a:r>
              <a:rPr lang="en-US" baseline="0" dirty="0" err="1"/>
              <a:t>usia</a:t>
            </a:r>
            <a:r>
              <a:rPr lang="en-US" baseline="0" dirty="0"/>
              <a:t> </a:t>
            </a:r>
            <a:r>
              <a:rPr lang="en-US" baseline="0" dirty="0" err="1"/>
              <a:t>mobil</a:t>
            </a:r>
            <a:r>
              <a:rPr lang="en-US" baseline="0" dirty="0"/>
              <a:t> </a:t>
            </a:r>
            <a:r>
              <a:rPr lang="en-US" baseline="0" dirty="0" err="1"/>
              <a:t>dengan</a:t>
            </a:r>
            <a:r>
              <a:rPr lang="en-US" baseline="0" dirty="0"/>
              <a:t> </a:t>
            </a:r>
            <a:r>
              <a:rPr lang="en-US" baseline="0" dirty="0" err="1"/>
              <a:t>harga</a:t>
            </a:r>
            <a:r>
              <a:rPr lang="en-US" baseline="0" dirty="0"/>
              <a:t> </a:t>
            </a:r>
            <a:r>
              <a:rPr lang="en-US" baseline="0" dirty="0" err="1"/>
              <a:t>jual</a:t>
            </a:r>
            <a:r>
              <a:rPr lang="en-US" baseline="0" dirty="0"/>
              <a:t> </a:t>
            </a:r>
            <a:r>
              <a:rPr lang="en-US" baseline="0" dirty="0" err="1"/>
              <a:t>mobil</a:t>
            </a:r>
            <a:r>
              <a:rPr lang="en-US" baseline="0" dirty="0"/>
              <a:t>, </a:t>
            </a:r>
            <a:r>
              <a:rPr lang="en-US" baseline="0" dirty="0" err="1"/>
              <a:t>semakin</a:t>
            </a:r>
            <a:r>
              <a:rPr lang="en-US" baseline="0" dirty="0"/>
              <a:t> </a:t>
            </a:r>
            <a:r>
              <a:rPr lang="en-US" baseline="0" dirty="0" err="1"/>
              <a:t>tua</a:t>
            </a:r>
            <a:r>
              <a:rPr lang="en-US" baseline="0" dirty="0"/>
              <a:t> </a:t>
            </a:r>
            <a:r>
              <a:rPr lang="en-US" baseline="0" dirty="0" err="1"/>
              <a:t>usia</a:t>
            </a:r>
            <a:r>
              <a:rPr lang="en-US" baseline="0" dirty="0"/>
              <a:t> </a:t>
            </a:r>
            <a:r>
              <a:rPr lang="en-US" baseline="0" dirty="0" err="1"/>
              <a:t>mobil</a:t>
            </a:r>
            <a:r>
              <a:rPr lang="en-US" baseline="0" dirty="0"/>
              <a:t> </a:t>
            </a:r>
            <a:r>
              <a:rPr lang="en-US" baseline="0" dirty="0" err="1"/>
              <a:t>semakin</a:t>
            </a:r>
            <a:r>
              <a:rPr lang="en-US" baseline="0" dirty="0"/>
              <a:t> </a:t>
            </a:r>
            <a:r>
              <a:rPr lang="en-US" baseline="0" dirty="0" err="1"/>
              <a:t>turun</a:t>
            </a:r>
            <a:r>
              <a:rPr lang="en-US" baseline="0" dirty="0"/>
              <a:t> </a:t>
            </a:r>
            <a:r>
              <a:rPr lang="en-US" baseline="0" dirty="0" err="1"/>
              <a:t>harga</a:t>
            </a:r>
            <a:r>
              <a:rPr lang="en-US" baseline="0" dirty="0"/>
              <a:t> </a:t>
            </a:r>
            <a:r>
              <a:rPr lang="en-US" baseline="0" dirty="0" err="1"/>
              <a:t>jualnya</a:t>
            </a:r>
            <a:endParaRPr lang="en-US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6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Berhubungan</a:t>
            </a:r>
            <a:r>
              <a:rPr lang="en-US" baseline="0" dirty="0"/>
              <a:t> dan </a:t>
            </a:r>
            <a:r>
              <a:rPr lang="en-US" baseline="0" dirty="0" err="1"/>
              <a:t>searah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korelasi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positif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dengan</a:t>
            </a:r>
            <a:r>
              <a:rPr lang="en-US" baseline="0" dirty="0">
                <a:sym typeface="Wingdings" pitchFamily="2" charset="2"/>
              </a:rPr>
              <a:t> r </a:t>
            </a:r>
            <a:r>
              <a:rPr lang="en-US" baseline="0" dirty="0" err="1">
                <a:sym typeface="Wingdings" pitchFamily="2" charset="2"/>
              </a:rPr>
              <a:t>mendekati</a:t>
            </a:r>
            <a:r>
              <a:rPr lang="en-US" baseline="0" dirty="0">
                <a:sym typeface="Wingdings" pitchFamily="2" charset="2"/>
              </a:rPr>
              <a:t> 1</a:t>
            </a:r>
            <a:endParaRPr lang="en-US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1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851970-6E29-4DD3-9F5E-8C7E24CF843B}"/>
              </a:ext>
            </a:extLst>
          </p:cNvPr>
          <p:cNvSpPr/>
          <p:nvPr userDrawn="1"/>
        </p:nvSpPr>
        <p:spPr>
          <a:xfrm>
            <a:off x="-155643" y="5822933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74ACB-A22B-4507-B17C-22FF45CBE75F}"/>
              </a:ext>
            </a:extLst>
          </p:cNvPr>
          <p:cNvGrpSpPr/>
          <p:nvPr userDrawn="1"/>
        </p:nvGrpSpPr>
        <p:grpSpPr>
          <a:xfrm>
            <a:off x="738218" y="2966940"/>
            <a:ext cx="5597327" cy="3075352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A849B21-CE15-4FB9-9661-76002FE3FB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BADD96-8742-47E9-ADBF-966AF6C2A88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4A9D00-91F0-4D80-A859-DDF02D71AA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1B7BAF-937A-4CEF-827A-FDF7B177430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3FD438-8B5C-47BC-96ED-07C3FD4A617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8E8840-2F16-451C-890B-8F89FA42FB9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5FA2B39-D875-4EB6-A923-3D5766DB21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2B39FDC-540A-4462-832F-2F4170327FD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F5FC40-BAB3-44E6-A76F-4449B55EF7C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078A552-7F6D-4C12-9A77-AC4C01B33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5F7417-B7FC-401C-A1CC-37FA6D3255D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C33F70-49EE-460F-907B-11B885588A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B47D62F-D77B-4B0E-A65D-EA92E6B01E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0973" y="3139665"/>
            <a:ext cx="4145457" cy="248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D81A65-D555-49BE-8D52-7F50625BF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roup 633">
            <a:extLst>
              <a:ext uri="{FF2B5EF4-FFF2-40B4-BE49-F238E27FC236}">
                <a16:creationId xmlns:a16="http://schemas.microsoft.com/office/drawing/2014/main" id="{AAEE2BD1-B8F7-479D-941B-7C91AF788893}"/>
              </a:ext>
            </a:extLst>
          </p:cNvPr>
          <p:cNvGrpSpPr/>
          <p:nvPr userDrawn="1"/>
        </p:nvGrpSpPr>
        <p:grpSpPr>
          <a:xfrm>
            <a:off x="-266651" y="244950"/>
            <a:ext cx="12743631" cy="6344328"/>
            <a:chOff x="-266651" y="244950"/>
            <a:chExt cx="12743631" cy="6344328"/>
          </a:xfrm>
          <a:solidFill>
            <a:schemeClr val="bg1">
              <a:alpha val="10000"/>
            </a:schemeClr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0C1C8E-FDE2-439F-80D9-FB4D6EE1615F}"/>
                </a:ext>
              </a:extLst>
            </p:cNvPr>
            <p:cNvGrpSpPr/>
            <p:nvPr userDrawn="1"/>
          </p:nvGrpSpPr>
          <p:grpSpPr>
            <a:xfrm>
              <a:off x="26804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" name="Oval 1">
                <a:extLst>
                  <a:ext uri="{FF2B5EF4-FFF2-40B4-BE49-F238E27FC236}">
                    <a16:creationId xmlns:a16="http://schemas.microsoft.com/office/drawing/2014/main" id="{FA9A91F6-421C-410C-BB90-DE3EE2BF2FD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Oval 1">
                <a:extLst>
                  <a:ext uri="{FF2B5EF4-FFF2-40B4-BE49-F238E27FC236}">
                    <a16:creationId xmlns:a16="http://schemas.microsoft.com/office/drawing/2014/main" id="{183E29A1-4F71-4814-944E-0CE8B235063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22B4A808-26CE-4C92-9ACB-ACD71BFB388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41392400-9AAD-4D35-BF1F-E4C93B95824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EAE676CF-D694-4B09-AB1C-F61E459071A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7CB33FEB-A4DE-4217-A530-751C069A217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1">
                <a:extLst>
                  <a:ext uri="{FF2B5EF4-FFF2-40B4-BE49-F238E27FC236}">
                    <a16:creationId xmlns:a16="http://schemas.microsoft.com/office/drawing/2014/main" id="{4B19AB9F-8557-44A9-B946-8DEF220BA2E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038E5BD-FD77-47D0-867B-755250C4655D}"/>
                </a:ext>
              </a:extLst>
            </p:cNvPr>
            <p:cNvGrpSpPr/>
            <p:nvPr userDrawn="1"/>
          </p:nvGrpSpPr>
          <p:grpSpPr>
            <a:xfrm>
              <a:off x="135699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2" name="Oval 1">
                <a:extLst>
                  <a:ext uri="{FF2B5EF4-FFF2-40B4-BE49-F238E27FC236}">
                    <a16:creationId xmlns:a16="http://schemas.microsoft.com/office/drawing/2014/main" id="{CE071054-DE68-4EEC-9C32-479F3AC5A83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97FD0A8C-095E-4889-8E17-2F169A5C5AE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B5AA2E8E-879B-491C-A99E-CADE9D41C92C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A8CA4394-EBE4-464C-9A0C-1CB3EF2AD0F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03D3766E-6E4C-4E7B-8444-93C433906C7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id="{198B9FBA-996D-4A14-ABE1-B536C25E3A3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421498BD-FB34-4B84-B16A-EC7F512644B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20C5DF-8AB4-4B2D-97DE-4633EE466B9E}"/>
                </a:ext>
              </a:extLst>
            </p:cNvPr>
            <p:cNvGrpSpPr/>
            <p:nvPr userDrawn="1"/>
          </p:nvGrpSpPr>
          <p:grpSpPr>
            <a:xfrm>
              <a:off x="244595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6B84BF65-01DE-444D-B530-612D994EAFC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6DDF4C6F-D2A5-4C9D-8F35-B79C4FAD40C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ACA35109-5140-4C6C-88C5-13F64F69A0D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18D9B9DB-CC19-4100-A75C-8F348A864BE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1">
                <a:extLst>
                  <a:ext uri="{FF2B5EF4-FFF2-40B4-BE49-F238E27FC236}">
                    <a16:creationId xmlns:a16="http://schemas.microsoft.com/office/drawing/2014/main" id="{5FF4363E-399F-46BE-8A6D-15F299A88E1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">
                <a:extLst>
                  <a:ext uri="{FF2B5EF4-FFF2-40B4-BE49-F238E27FC236}">
                    <a16:creationId xmlns:a16="http://schemas.microsoft.com/office/drawing/2014/main" id="{AE02F958-2DD1-4756-ACDD-0D259DDFA27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">
                <a:extLst>
                  <a:ext uri="{FF2B5EF4-FFF2-40B4-BE49-F238E27FC236}">
                    <a16:creationId xmlns:a16="http://schemas.microsoft.com/office/drawing/2014/main" id="{765077BA-2A48-4550-A0A9-E60CC024375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F04C841-01B9-460D-AFD8-B51B9D6F9652}"/>
                </a:ext>
              </a:extLst>
            </p:cNvPr>
            <p:cNvGrpSpPr/>
            <p:nvPr userDrawn="1"/>
          </p:nvGrpSpPr>
          <p:grpSpPr>
            <a:xfrm>
              <a:off x="353490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53A5E8AF-5E7D-4E45-AA3C-8C785E54DBA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68CFA90B-1EC3-4D1F-8B64-952BDBEE50E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C92F1F6D-B4C0-40FD-BB58-D6CFC739626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1">
                <a:extLst>
                  <a:ext uri="{FF2B5EF4-FFF2-40B4-BE49-F238E27FC236}">
                    <a16:creationId xmlns:a16="http://schemas.microsoft.com/office/drawing/2014/main" id="{DC75D0C4-35B0-4655-A9D3-3E3D383F12A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1">
                <a:extLst>
                  <a:ext uri="{FF2B5EF4-FFF2-40B4-BE49-F238E27FC236}">
                    <a16:creationId xmlns:a16="http://schemas.microsoft.com/office/drawing/2014/main" id="{18815E51-28DD-4A37-B66A-E2B556DEBF9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Oval 1">
                <a:extLst>
                  <a:ext uri="{FF2B5EF4-FFF2-40B4-BE49-F238E27FC236}">
                    <a16:creationId xmlns:a16="http://schemas.microsoft.com/office/drawing/2014/main" id="{581385F5-0C18-4F07-86F9-3B39D118C1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3C9486CE-A940-433A-B8A0-0C3EFF9678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6E5A1AA-9518-4B02-978A-F41738BE00DF}"/>
                </a:ext>
              </a:extLst>
            </p:cNvPr>
            <p:cNvGrpSpPr/>
            <p:nvPr userDrawn="1"/>
          </p:nvGrpSpPr>
          <p:grpSpPr>
            <a:xfrm>
              <a:off x="462386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07D239A1-F120-4BFD-A484-6F044423ED7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D02F4155-030A-4FC7-A4D5-5F886C212FE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Oval 1">
                <a:extLst>
                  <a:ext uri="{FF2B5EF4-FFF2-40B4-BE49-F238E27FC236}">
                    <a16:creationId xmlns:a16="http://schemas.microsoft.com/office/drawing/2014/main" id="{7C26518F-E318-4FF7-8769-C1A1F400718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">
                <a:extLst>
                  <a:ext uri="{FF2B5EF4-FFF2-40B4-BE49-F238E27FC236}">
                    <a16:creationId xmlns:a16="http://schemas.microsoft.com/office/drawing/2014/main" id="{8BA53971-816A-4BAD-9961-C46548D91B6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Oval 1">
                <a:extLst>
                  <a:ext uri="{FF2B5EF4-FFF2-40B4-BE49-F238E27FC236}">
                    <a16:creationId xmlns:a16="http://schemas.microsoft.com/office/drawing/2014/main" id="{3A18C2E9-06B0-4CC0-82FE-A47A460145B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">
                <a:extLst>
                  <a:ext uri="{FF2B5EF4-FFF2-40B4-BE49-F238E27FC236}">
                    <a16:creationId xmlns:a16="http://schemas.microsoft.com/office/drawing/2014/main" id="{21D87CE6-0ABB-4C16-8183-667C0CA9279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Oval 1">
                <a:extLst>
                  <a:ext uri="{FF2B5EF4-FFF2-40B4-BE49-F238E27FC236}">
                    <a16:creationId xmlns:a16="http://schemas.microsoft.com/office/drawing/2014/main" id="{6EE7F134-1A81-4981-B820-DEBABD09297F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827B77-9C26-41CF-BC14-367E8CDB6C3D}"/>
                </a:ext>
              </a:extLst>
            </p:cNvPr>
            <p:cNvGrpSpPr/>
            <p:nvPr userDrawn="1"/>
          </p:nvGrpSpPr>
          <p:grpSpPr>
            <a:xfrm>
              <a:off x="571281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4" name="Oval 1">
                <a:extLst>
                  <a:ext uri="{FF2B5EF4-FFF2-40B4-BE49-F238E27FC236}">
                    <a16:creationId xmlns:a16="http://schemas.microsoft.com/office/drawing/2014/main" id="{2B7DBE4B-51E7-40BB-B1CA-AACF1F7E883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Oval 1">
                <a:extLst>
                  <a:ext uri="{FF2B5EF4-FFF2-40B4-BE49-F238E27FC236}">
                    <a16:creationId xmlns:a16="http://schemas.microsoft.com/office/drawing/2014/main" id="{C192DBCA-1B67-4724-9008-168F8D33847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1">
                <a:extLst>
                  <a:ext uri="{FF2B5EF4-FFF2-40B4-BE49-F238E27FC236}">
                    <a16:creationId xmlns:a16="http://schemas.microsoft.com/office/drawing/2014/main" id="{EC441A24-9DCB-4CBA-B78E-421B26D21AE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Oval 1">
                <a:extLst>
                  <a:ext uri="{FF2B5EF4-FFF2-40B4-BE49-F238E27FC236}">
                    <a16:creationId xmlns:a16="http://schemas.microsoft.com/office/drawing/2014/main" id="{06A122AE-159A-4498-8E9A-8EC61CDC5BF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id="{A9217A9B-1591-4B48-8CAA-20DD6E48E16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Oval 1">
                <a:extLst>
                  <a:ext uri="{FF2B5EF4-FFF2-40B4-BE49-F238E27FC236}">
                    <a16:creationId xmlns:a16="http://schemas.microsoft.com/office/drawing/2014/main" id="{C4CE3C65-CF19-4885-81D2-A80FB7C3317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Oval 1">
                <a:extLst>
                  <a:ext uri="{FF2B5EF4-FFF2-40B4-BE49-F238E27FC236}">
                    <a16:creationId xmlns:a16="http://schemas.microsoft.com/office/drawing/2014/main" id="{6EF82365-F72D-4CE2-A0CA-13799A441D8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43E60A-3DA6-4DEC-9C9C-530E3A02D588}"/>
                </a:ext>
              </a:extLst>
            </p:cNvPr>
            <p:cNvGrpSpPr/>
            <p:nvPr userDrawn="1"/>
          </p:nvGrpSpPr>
          <p:grpSpPr>
            <a:xfrm>
              <a:off x="680177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62" name="Oval 1">
                <a:extLst>
                  <a:ext uri="{FF2B5EF4-FFF2-40B4-BE49-F238E27FC236}">
                    <a16:creationId xmlns:a16="http://schemas.microsoft.com/office/drawing/2014/main" id="{D915B71C-DDF3-4738-A396-D9658604217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Oval 1">
                <a:extLst>
                  <a:ext uri="{FF2B5EF4-FFF2-40B4-BE49-F238E27FC236}">
                    <a16:creationId xmlns:a16="http://schemas.microsoft.com/office/drawing/2014/main" id="{EB625063-7748-4F8E-AA78-7FBEDD8B878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Oval 1">
                <a:extLst>
                  <a:ext uri="{FF2B5EF4-FFF2-40B4-BE49-F238E27FC236}">
                    <a16:creationId xmlns:a16="http://schemas.microsoft.com/office/drawing/2014/main" id="{780E92C4-7F48-4971-A183-DE35943FE0A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Oval 1">
                <a:extLst>
                  <a:ext uri="{FF2B5EF4-FFF2-40B4-BE49-F238E27FC236}">
                    <a16:creationId xmlns:a16="http://schemas.microsoft.com/office/drawing/2014/main" id="{F8AAFB8F-EB1C-4238-822C-68A3E3C8AF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Oval 1">
                <a:extLst>
                  <a:ext uri="{FF2B5EF4-FFF2-40B4-BE49-F238E27FC236}">
                    <a16:creationId xmlns:a16="http://schemas.microsoft.com/office/drawing/2014/main" id="{54DF97CC-F291-4477-9EAB-C5CAE7F4434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Oval 1">
                <a:extLst>
                  <a:ext uri="{FF2B5EF4-FFF2-40B4-BE49-F238E27FC236}">
                    <a16:creationId xmlns:a16="http://schemas.microsoft.com/office/drawing/2014/main" id="{06098AC5-4554-4028-96BA-E8A8E5FAA1E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" name="Oval 1">
                <a:extLst>
                  <a:ext uri="{FF2B5EF4-FFF2-40B4-BE49-F238E27FC236}">
                    <a16:creationId xmlns:a16="http://schemas.microsoft.com/office/drawing/2014/main" id="{4697B6DB-3662-4373-AEFF-EBDF6C185FB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9B37063-780B-4040-8CBE-32E0D7A68358}"/>
                </a:ext>
              </a:extLst>
            </p:cNvPr>
            <p:cNvGrpSpPr/>
            <p:nvPr userDrawn="1"/>
          </p:nvGrpSpPr>
          <p:grpSpPr>
            <a:xfrm>
              <a:off x="789072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0" name="Oval 1">
                <a:extLst>
                  <a:ext uri="{FF2B5EF4-FFF2-40B4-BE49-F238E27FC236}">
                    <a16:creationId xmlns:a16="http://schemas.microsoft.com/office/drawing/2014/main" id="{047F91E0-7861-467B-9778-ACA5EDB397A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1">
                <a:extLst>
                  <a:ext uri="{FF2B5EF4-FFF2-40B4-BE49-F238E27FC236}">
                    <a16:creationId xmlns:a16="http://schemas.microsoft.com/office/drawing/2014/main" id="{0D8D36FB-616C-4D41-914A-34239051E82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Oval 1">
                <a:extLst>
                  <a:ext uri="{FF2B5EF4-FFF2-40B4-BE49-F238E27FC236}">
                    <a16:creationId xmlns:a16="http://schemas.microsoft.com/office/drawing/2014/main" id="{B3F0F8B3-2B3F-41BE-925F-222C94882DE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508DE865-9FCE-45FD-AC7D-D443915A3E1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E8F71DDC-E6E9-4BB6-8C27-6335C2BED23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AA2DC2A3-9E43-485B-B689-331484AD069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7B7E784B-423A-4E6D-9C1A-923F90156D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D49FDEE-F149-4AB9-BBFC-9A3A3AB57AFE}"/>
                </a:ext>
              </a:extLst>
            </p:cNvPr>
            <p:cNvGrpSpPr/>
            <p:nvPr userDrawn="1"/>
          </p:nvGrpSpPr>
          <p:grpSpPr>
            <a:xfrm>
              <a:off x="897968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8" name="Oval 1">
                <a:extLst>
                  <a:ext uri="{FF2B5EF4-FFF2-40B4-BE49-F238E27FC236}">
                    <a16:creationId xmlns:a16="http://schemas.microsoft.com/office/drawing/2014/main" id="{EF943AE5-7FD0-4875-A5CC-25CFB2125EB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Oval 1">
                <a:extLst>
                  <a:ext uri="{FF2B5EF4-FFF2-40B4-BE49-F238E27FC236}">
                    <a16:creationId xmlns:a16="http://schemas.microsoft.com/office/drawing/2014/main" id="{C4C87D56-6248-437D-A5EB-E8B57D4046E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1">
                <a:extLst>
                  <a:ext uri="{FF2B5EF4-FFF2-40B4-BE49-F238E27FC236}">
                    <a16:creationId xmlns:a16="http://schemas.microsoft.com/office/drawing/2014/main" id="{4838935B-E4CA-4C30-A87E-9652B3158EF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1">
                <a:extLst>
                  <a:ext uri="{FF2B5EF4-FFF2-40B4-BE49-F238E27FC236}">
                    <a16:creationId xmlns:a16="http://schemas.microsoft.com/office/drawing/2014/main" id="{E8972FA5-A67C-4B37-ABD7-B987BB3A15D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1">
                <a:extLst>
                  <a:ext uri="{FF2B5EF4-FFF2-40B4-BE49-F238E27FC236}">
                    <a16:creationId xmlns:a16="http://schemas.microsoft.com/office/drawing/2014/main" id="{DC5A7F23-4660-448E-B93E-BC86979C89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1">
                <a:extLst>
                  <a:ext uri="{FF2B5EF4-FFF2-40B4-BE49-F238E27FC236}">
                    <a16:creationId xmlns:a16="http://schemas.microsoft.com/office/drawing/2014/main" id="{27137DF6-5DDC-4750-8894-EA9391940CF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Oval 1">
                <a:extLst>
                  <a:ext uri="{FF2B5EF4-FFF2-40B4-BE49-F238E27FC236}">
                    <a16:creationId xmlns:a16="http://schemas.microsoft.com/office/drawing/2014/main" id="{93647BC4-E75D-4764-A61E-43C62510660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755AA01-EDCF-453D-9AF7-865DDCDD3A6D}"/>
                </a:ext>
              </a:extLst>
            </p:cNvPr>
            <p:cNvGrpSpPr/>
            <p:nvPr userDrawn="1"/>
          </p:nvGrpSpPr>
          <p:grpSpPr>
            <a:xfrm>
              <a:off x="1006863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86" name="Oval 1">
                <a:extLst>
                  <a:ext uri="{FF2B5EF4-FFF2-40B4-BE49-F238E27FC236}">
                    <a16:creationId xmlns:a16="http://schemas.microsoft.com/office/drawing/2014/main" id="{55D564F4-482F-48B8-B0B1-5BDBA99382C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Oval 1">
                <a:extLst>
                  <a:ext uri="{FF2B5EF4-FFF2-40B4-BE49-F238E27FC236}">
                    <a16:creationId xmlns:a16="http://schemas.microsoft.com/office/drawing/2014/main" id="{0D42ED3E-7587-436B-AACA-355445B998E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Oval 1">
                <a:extLst>
                  <a:ext uri="{FF2B5EF4-FFF2-40B4-BE49-F238E27FC236}">
                    <a16:creationId xmlns:a16="http://schemas.microsoft.com/office/drawing/2014/main" id="{5417A321-EB8B-4BC8-AEBE-7DA56650B25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Oval 1">
                <a:extLst>
                  <a:ext uri="{FF2B5EF4-FFF2-40B4-BE49-F238E27FC236}">
                    <a16:creationId xmlns:a16="http://schemas.microsoft.com/office/drawing/2014/main" id="{DCBEBCEA-4E51-42F1-8A3B-EE861BB41CC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Oval 1">
                <a:extLst>
                  <a:ext uri="{FF2B5EF4-FFF2-40B4-BE49-F238E27FC236}">
                    <a16:creationId xmlns:a16="http://schemas.microsoft.com/office/drawing/2014/main" id="{1B397329-3598-4965-B2D7-65EE0BF4968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BED179E1-95C8-4E53-ACEC-7DF8A060118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07D23503-EC86-4486-B5E1-F3908CCE816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4944660-A503-44FC-9F57-6540AC910EEF}"/>
                </a:ext>
              </a:extLst>
            </p:cNvPr>
            <p:cNvGrpSpPr/>
            <p:nvPr userDrawn="1"/>
          </p:nvGrpSpPr>
          <p:grpSpPr>
            <a:xfrm>
              <a:off x="1115759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EEE2323A-A870-41EC-A822-5FB8B01B4D8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Oval 1">
                <a:extLst>
                  <a:ext uri="{FF2B5EF4-FFF2-40B4-BE49-F238E27FC236}">
                    <a16:creationId xmlns:a16="http://schemas.microsoft.com/office/drawing/2014/main" id="{E4535C8D-6A2F-4C87-82FB-660DE320F1F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Oval 1">
                <a:extLst>
                  <a:ext uri="{FF2B5EF4-FFF2-40B4-BE49-F238E27FC236}">
                    <a16:creationId xmlns:a16="http://schemas.microsoft.com/office/drawing/2014/main" id="{B5434BD0-8410-4132-BB42-D994F1EB343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7" name="Oval 1">
                <a:extLst>
                  <a:ext uri="{FF2B5EF4-FFF2-40B4-BE49-F238E27FC236}">
                    <a16:creationId xmlns:a16="http://schemas.microsoft.com/office/drawing/2014/main" id="{0A83619E-71D1-4EF9-A70E-55A3253915A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8" name="Oval 1">
                <a:extLst>
                  <a:ext uri="{FF2B5EF4-FFF2-40B4-BE49-F238E27FC236}">
                    <a16:creationId xmlns:a16="http://schemas.microsoft.com/office/drawing/2014/main" id="{BEFED74B-D616-4B5F-92C0-6A55AB8A07E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Oval 1">
                <a:extLst>
                  <a:ext uri="{FF2B5EF4-FFF2-40B4-BE49-F238E27FC236}">
                    <a16:creationId xmlns:a16="http://schemas.microsoft.com/office/drawing/2014/main" id="{F48D50AF-1622-422C-A1AE-A7D8F122B6C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0" name="Oval 1">
                <a:extLst>
                  <a:ext uri="{FF2B5EF4-FFF2-40B4-BE49-F238E27FC236}">
                    <a16:creationId xmlns:a16="http://schemas.microsoft.com/office/drawing/2014/main" id="{C401085A-43CE-484F-838D-E3F18C446F4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6DFDB51-E471-4666-AB77-5FC3E7C22F36}"/>
                </a:ext>
              </a:extLst>
            </p:cNvPr>
            <p:cNvGrpSpPr/>
            <p:nvPr userDrawn="1"/>
          </p:nvGrpSpPr>
          <p:grpSpPr>
            <a:xfrm>
              <a:off x="-266651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7" name="Oval 1">
                <a:extLst>
                  <a:ext uri="{FF2B5EF4-FFF2-40B4-BE49-F238E27FC236}">
                    <a16:creationId xmlns:a16="http://schemas.microsoft.com/office/drawing/2014/main" id="{8965FB81-B4E7-4F06-94C3-5D526C03AF8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8" name="Oval 1">
                <a:extLst>
                  <a:ext uri="{FF2B5EF4-FFF2-40B4-BE49-F238E27FC236}">
                    <a16:creationId xmlns:a16="http://schemas.microsoft.com/office/drawing/2014/main" id="{5A1502AB-5C9E-4B3C-9647-464095CBB6D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9" name="Oval 1">
                <a:extLst>
                  <a:ext uri="{FF2B5EF4-FFF2-40B4-BE49-F238E27FC236}">
                    <a16:creationId xmlns:a16="http://schemas.microsoft.com/office/drawing/2014/main" id="{D174C663-A849-4D04-99BC-726F08CBE8B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0" name="Oval 1">
                <a:extLst>
                  <a:ext uri="{FF2B5EF4-FFF2-40B4-BE49-F238E27FC236}">
                    <a16:creationId xmlns:a16="http://schemas.microsoft.com/office/drawing/2014/main" id="{B314A63F-C38F-4FE8-AE2A-AAC95535DAC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Oval 1">
                <a:extLst>
                  <a:ext uri="{FF2B5EF4-FFF2-40B4-BE49-F238E27FC236}">
                    <a16:creationId xmlns:a16="http://schemas.microsoft.com/office/drawing/2014/main" id="{48A4F960-0CD5-409A-B7EF-F760786D7E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Oval 1">
                <a:extLst>
                  <a:ext uri="{FF2B5EF4-FFF2-40B4-BE49-F238E27FC236}">
                    <a16:creationId xmlns:a16="http://schemas.microsoft.com/office/drawing/2014/main" id="{BFE5CFD2-5A98-4E1C-8C08-F616A6A7357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1">
                <a:extLst>
                  <a:ext uri="{FF2B5EF4-FFF2-40B4-BE49-F238E27FC236}">
                    <a16:creationId xmlns:a16="http://schemas.microsoft.com/office/drawing/2014/main" id="{ED839B65-2EE4-4696-AD18-4DF0A3C169C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8E20EE4-FB39-4F09-B413-EE9513CBD41C}"/>
                </a:ext>
              </a:extLst>
            </p:cNvPr>
            <p:cNvGrpSpPr/>
            <p:nvPr userDrawn="1"/>
          </p:nvGrpSpPr>
          <p:grpSpPr>
            <a:xfrm>
              <a:off x="82230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0" name="Oval 1">
                <a:extLst>
                  <a:ext uri="{FF2B5EF4-FFF2-40B4-BE49-F238E27FC236}">
                    <a16:creationId xmlns:a16="http://schemas.microsoft.com/office/drawing/2014/main" id="{15881DA4-B267-4A12-A10A-F7BD022AE7C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1" name="Oval 1">
                <a:extLst>
                  <a:ext uri="{FF2B5EF4-FFF2-40B4-BE49-F238E27FC236}">
                    <a16:creationId xmlns:a16="http://schemas.microsoft.com/office/drawing/2014/main" id="{8E09CDAF-5704-4D3A-A96F-DC3C8302D6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2" name="Oval 1">
                <a:extLst>
                  <a:ext uri="{FF2B5EF4-FFF2-40B4-BE49-F238E27FC236}">
                    <a16:creationId xmlns:a16="http://schemas.microsoft.com/office/drawing/2014/main" id="{BCD6FB34-D1F5-4A85-9259-9AE62A511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3" name="Oval 1">
                <a:extLst>
                  <a:ext uri="{FF2B5EF4-FFF2-40B4-BE49-F238E27FC236}">
                    <a16:creationId xmlns:a16="http://schemas.microsoft.com/office/drawing/2014/main" id="{172AF59E-6249-4B53-ADD0-AE0CC6B5BE4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4" name="Oval 1">
                <a:extLst>
                  <a:ext uri="{FF2B5EF4-FFF2-40B4-BE49-F238E27FC236}">
                    <a16:creationId xmlns:a16="http://schemas.microsoft.com/office/drawing/2014/main" id="{433ED12A-84D5-4C1E-BD14-B9935B0983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5" name="Oval 1">
                <a:extLst>
                  <a:ext uri="{FF2B5EF4-FFF2-40B4-BE49-F238E27FC236}">
                    <a16:creationId xmlns:a16="http://schemas.microsoft.com/office/drawing/2014/main" id="{3CFC4F2E-FE71-48A9-AFA9-86E44A7F376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6" name="Oval 1">
                <a:extLst>
                  <a:ext uri="{FF2B5EF4-FFF2-40B4-BE49-F238E27FC236}">
                    <a16:creationId xmlns:a16="http://schemas.microsoft.com/office/drawing/2014/main" id="{1D9A78C9-6847-4A24-864F-958BD541BD5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38D0EA4-A92D-4CC4-BD18-5B66A8BB9DF6}"/>
                </a:ext>
              </a:extLst>
            </p:cNvPr>
            <p:cNvGrpSpPr/>
            <p:nvPr userDrawn="1"/>
          </p:nvGrpSpPr>
          <p:grpSpPr>
            <a:xfrm>
              <a:off x="191125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93" name="Oval 1">
                <a:extLst>
                  <a:ext uri="{FF2B5EF4-FFF2-40B4-BE49-F238E27FC236}">
                    <a16:creationId xmlns:a16="http://schemas.microsoft.com/office/drawing/2014/main" id="{014D9D6F-225B-4787-9371-65053747A1D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4" name="Oval 1">
                <a:extLst>
                  <a:ext uri="{FF2B5EF4-FFF2-40B4-BE49-F238E27FC236}">
                    <a16:creationId xmlns:a16="http://schemas.microsoft.com/office/drawing/2014/main" id="{9400DFFD-EFAB-42CA-8332-CEB64416BFF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5" name="Oval 1">
                <a:extLst>
                  <a:ext uri="{FF2B5EF4-FFF2-40B4-BE49-F238E27FC236}">
                    <a16:creationId xmlns:a16="http://schemas.microsoft.com/office/drawing/2014/main" id="{FA873414-04FB-4633-9353-38446DAED3F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6" name="Oval 1">
                <a:extLst>
                  <a:ext uri="{FF2B5EF4-FFF2-40B4-BE49-F238E27FC236}">
                    <a16:creationId xmlns:a16="http://schemas.microsoft.com/office/drawing/2014/main" id="{0AB922CD-240C-4EAD-A0CE-4A471420ABE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7" name="Oval 1">
                <a:extLst>
                  <a:ext uri="{FF2B5EF4-FFF2-40B4-BE49-F238E27FC236}">
                    <a16:creationId xmlns:a16="http://schemas.microsoft.com/office/drawing/2014/main" id="{01E6B792-DD2A-4AEB-9DAB-A892A73554D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8" name="Oval 1">
                <a:extLst>
                  <a:ext uri="{FF2B5EF4-FFF2-40B4-BE49-F238E27FC236}">
                    <a16:creationId xmlns:a16="http://schemas.microsoft.com/office/drawing/2014/main" id="{9AA64F2C-443E-46A1-B69C-675CF356B3D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9" name="Oval 1">
                <a:extLst>
                  <a:ext uri="{FF2B5EF4-FFF2-40B4-BE49-F238E27FC236}">
                    <a16:creationId xmlns:a16="http://schemas.microsoft.com/office/drawing/2014/main" id="{D8E6270F-06A7-4DE1-97CF-9911D5D93F82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B4FDC42-49B4-4941-A2CC-DC908C2AF2BE}"/>
                </a:ext>
              </a:extLst>
            </p:cNvPr>
            <p:cNvGrpSpPr/>
            <p:nvPr userDrawn="1"/>
          </p:nvGrpSpPr>
          <p:grpSpPr>
            <a:xfrm>
              <a:off x="300021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86" name="Oval 1">
                <a:extLst>
                  <a:ext uri="{FF2B5EF4-FFF2-40B4-BE49-F238E27FC236}">
                    <a16:creationId xmlns:a16="http://schemas.microsoft.com/office/drawing/2014/main" id="{E3DFCCCC-1689-4FC7-9DFC-745EFE0C3FC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7" name="Oval 1">
                <a:extLst>
                  <a:ext uri="{FF2B5EF4-FFF2-40B4-BE49-F238E27FC236}">
                    <a16:creationId xmlns:a16="http://schemas.microsoft.com/office/drawing/2014/main" id="{F8E41217-1487-40A6-9B6A-0C6CBABD4C48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8" name="Oval 1">
                <a:extLst>
                  <a:ext uri="{FF2B5EF4-FFF2-40B4-BE49-F238E27FC236}">
                    <a16:creationId xmlns:a16="http://schemas.microsoft.com/office/drawing/2014/main" id="{BCA2B11A-42EC-4F2F-8494-D0C3465E05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9" name="Oval 1">
                <a:extLst>
                  <a:ext uri="{FF2B5EF4-FFF2-40B4-BE49-F238E27FC236}">
                    <a16:creationId xmlns:a16="http://schemas.microsoft.com/office/drawing/2014/main" id="{89C384A1-6C5C-4694-BEB4-03BE9CB90EE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Oval 1">
                <a:extLst>
                  <a:ext uri="{FF2B5EF4-FFF2-40B4-BE49-F238E27FC236}">
                    <a16:creationId xmlns:a16="http://schemas.microsoft.com/office/drawing/2014/main" id="{F857CAA0-1E92-4219-A461-4E22897A4FB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1" name="Oval 1">
                <a:extLst>
                  <a:ext uri="{FF2B5EF4-FFF2-40B4-BE49-F238E27FC236}">
                    <a16:creationId xmlns:a16="http://schemas.microsoft.com/office/drawing/2014/main" id="{27929E92-5619-4981-90F8-F9DBB64D2C5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2" name="Oval 1">
                <a:extLst>
                  <a:ext uri="{FF2B5EF4-FFF2-40B4-BE49-F238E27FC236}">
                    <a16:creationId xmlns:a16="http://schemas.microsoft.com/office/drawing/2014/main" id="{4B0B8725-F875-41AF-9964-BDD03F7260D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4486968-FBA3-4D41-BB9D-BB0FA8956755}"/>
                </a:ext>
              </a:extLst>
            </p:cNvPr>
            <p:cNvGrpSpPr/>
            <p:nvPr userDrawn="1"/>
          </p:nvGrpSpPr>
          <p:grpSpPr>
            <a:xfrm>
              <a:off x="408916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9" name="Oval 1">
                <a:extLst>
                  <a:ext uri="{FF2B5EF4-FFF2-40B4-BE49-F238E27FC236}">
                    <a16:creationId xmlns:a16="http://schemas.microsoft.com/office/drawing/2014/main" id="{A9544BC1-56E3-4C99-A083-F6D6B758703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Oval 1">
                <a:extLst>
                  <a:ext uri="{FF2B5EF4-FFF2-40B4-BE49-F238E27FC236}">
                    <a16:creationId xmlns:a16="http://schemas.microsoft.com/office/drawing/2014/main" id="{C02EB3C1-167F-42E7-91E3-27321673E7F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Oval 1">
                <a:extLst>
                  <a:ext uri="{FF2B5EF4-FFF2-40B4-BE49-F238E27FC236}">
                    <a16:creationId xmlns:a16="http://schemas.microsoft.com/office/drawing/2014/main" id="{3DD92943-DD04-479B-8B39-B788EA43F0E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Oval 1">
                <a:extLst>
                  <a:ext uri="{FF2B5EF4-FFF2-40B4-BE49-F238E27FC236}">
                    <a16:creationId xmlns:a16="http://schemas.microsoft.com/office/drawing/2014/main" id="{FF626458-A0FE-4894-8A6B-2B1677DBF8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3" name="Oval 1">
                <a:extLst>
                  <a:ext uri="{FF2B5EF4-FFF2-40B4-BE49-F238E27FC236}">
                    <a16:creationId xmlns:a16="http://schemas.microsoft.com/office/drawing/2014/main" id="{F368B288-A2EB-479E-A615-C9AA5BF42BE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4" name="Oval 1">
                <a:extLst>
                  <a:ext uri="{FF2B5EF4-FFF2-40B4-BE49-F238E27FC236}">
                    <a16:creationId xmlns:a16="http://schemas.microsoft.com/office/drawing/2014/main" id="{3E0D9520-7DF1-441F-92A4-05FE897FA41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5" name="Oval 1">
                <a:extLst>
                  <a:ext uri="{FF2B5EF4-FFF2-40B4-BE49-F238E27FC236}">
                    <a16:creationId xmlns:a16="http://schemas.microsoft.com/office/drawing/2014/main" id="{8397F0A9-BA04-4C23-B4F3-06062436992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7BBED51-CBAC-48C4-B88A-3EC7A3C71CD1}"/>
                </a:ext>
              </a:extLst>
            </p:cNvPr>
            <p:cNvGrpSpPr/>
            <p:nvPr userDrawn="1"/>
          </p:nvGrpSpPr>
          <p:grpSpPr>
            <a:xfrm>
              <a:off x="517812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2" name="Oval 1">
                <a:extLst>
                  <a:ext uri="{FF2B5EF4-FFF2-40B4-BE49-F238E27FC236}">
                    <a16:creationId xmlns:a16="http://schemas.microsoft.com/office/drawing/2014/main" id="{CDDF289D-E44D-4061-BA29-15D77170996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3" name="Oval 1">
                <a:extLst>
                  <a:ext uri="{FF2B5EF4-FFF2-40B4-BE49-F238E27FC236}">
                    <a16:creationId xmlns:a16="http://schemas.microsoft.com/office/drawing/2014/main" id="{BFF48ED2-FCE6-4929-942C-E757A8F5968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4" name="Oval 1">
                <a:extLst>
                  <a:ext uri="{FF2B5EF4-FFF2-40B4-BE49-F238E27FC236}">
                    <a16:creationId xmlns:a16="http://schemas.microsoft.com/office/drawing/2014/main" id="{501ED4C9-D15F-4099-91A8-64513CFE32A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Oval 1">
                <a:extLst>
                  <a:ext uri="{FF2B5EF4-FFF2-40B4-BE49-F238E27FC236}">
                    <a16:creationId xmlns:a16="http://schemas.microsoft.com/office/drawing/2014/main" id="{98CEA150-5370-4FB9-A194-FE350A6C092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1">
                <a:extLst>
                  <a:ext uri="{FF2B5EF4-FFF2-40B4-BE49-F238E27FC236}">
                    <a16:creationId xmlns:a16="http://schemas.microsoft.com/office/drawing/2014/main" id="{70D5E3D4-2503-4F73-B628-4DB5ED19151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Oval 1">
                <a:extLst>
                  <a:ext uri="{FF2B5EF4-FFF2-40B4-BE49-F238E27FC236}">
                    <a16:creationId xmlns:a16="http://schemas.microsoft.com/office/drawing/2014/main" id="{EDA60CA5-72C1-42FE-B72C-F8B79729A8A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Oval 1">
                <a:extLst>
                  <a:ext uri="{FF2B5EF4-FFF2-40B4-BE49-F238E27FC236}">
                    <a16:creationId xmlns:a16="http://schemas.microsoft.com/office/drawing/2014/main" id="{28E26D00-DA73-4682-ADE5-BA29615C386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C442234-984C-40B9-A212-556F864F5C4A}"/>
                </a:ext>
              </a:extLst>
            </p:cNvPr>
            <p:cNvGrpSpPr/>
            <p:nvPr userDrawn="1"/>
          </p:nvGrpSpPr>
          <p:grpSpPr>
            <a:xfrm>
              <a:off x="626707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65" name="Oval 1">
                <a:extLst>
                  <a:ext uri="{FF2B5EF4-FFF2-40B4-BE49-F238E27FC236}">
                    <a16:creationId xmlns:a16="http://schemas.microsoft.com/office/drawing/2014/main" id="{925EF868-2C48-4538-938C-1D6A1F0F71F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Oval 1">
                <a:extLst>
                  <a:ext uri="{FF2B5EF4-FFF2-40B4-BE49-F238E27FC236}">
                    <a16:creationId xmlns:a16="http://schemas.microsoft.com/office/drawing/2014/main" id="{47C29C89-69EC-46E4-B515-287DF1E9C50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Oval 1">
                <a:extLst>
                  <a:ext uri="{FF2B5EF4-FFF2-40B4-BE49-F238E27FC236}">
                    <a16:creationId xmlns:a16="http://schemas.microsoft.com/office/drawing/2014/main" id="{1EACDA4F-9C23-406F-9CA5-CF653AAA2DF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Oval 1">
                <a:extLst>
                  <a:ext uri="{FF2B5EF4-FFF2-40B4-BE49-F238E27FC236}">
                    <a16:creationId xmlns:a16="http://schemas.microsoft.com/office/drawing/2014/main" id="{A5A906D3-0FBB-431E-A0F1-584382C7121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Oval 1">
                <a:extLst>
                  <a:ext uri="{FF2B5EF4-FFF2-40B4-BE49-F238E27FC236}">
                    <a16:creationId xmlns:a16="http://schemas.microsoft.com/office/drawing/2014/main" id="{B3EFA4B7-DDEA-42D2-B2A0-2D00179CA038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0" name="Oval 1">
                <a:extLst>
                  <a:ext uri="{FF2B5EF4-FFF2-40B4-BE49-F238E27FC236}">
                    <a16:creationId xmlns:a16="http://schemas.microsoft.com/office/drawing/2014/main" id="{BC323743-992D-42EA-9F62-9B5E6D1A6C8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Oval 1">
                <a:extLst>
                  <a:ext uri="{FF2B5EF4-FFF2-40B4-BE49-F238E27FC236}">
                    <a16:creationId xmlns:a16="http://schemas.microsoft.com/office/drawing/2014/main" id="{A6E3B9E5-FFD4-4D8A-8B6B-E043BDB5582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BB3AF6B-455A-4405-8EE4-A235BBF76311}"/>
                </a:ext>
              </a:extLst>
            </p:cNvPr>
            <p:cNvGrpSpPr/>
            <p:nvPr userDrawn="1"/>
          </p:nvGrpSpPr>
          <p:grpSpPr>
            <a:xfrm>
              <a:off x="735603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8" name="Oval 1">
                <a:extLst>
                  <a:ext uri="{FF2B5EF4-FFF2-40B4-BE49-F238E27FC236}">
                    <a16:creationId xmlns:a16="http://schemas.microsoft.com/office/drawing/2014/main" id="{2E5D079D-7E2C-4AE1-BEAE-CA427EC07B7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9" name="Oval 1">
                <a:extLst>
                  <a:ext uri="{FF2B5EF4-FFF2-40B4-BE49-F238E27FC236}">
                    <a16:creationId xmlns:a16="http://schemas.microsoft.com/office/drawing/2014/main" id="{AE9C7C10-184D-4405-97BA-3F40D3EEF1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0" name="Oval 1">
                <a:extLst>
                  <a:ext uri="{FF2B5EF4-FFF2-40B4-BE49-F238E27FC236}">
                    <a16:creationId xmlns:a16="http://schemas.microsoft.com/office/drawing/2014/main" id="{1FE5217B-62C6-4AF2-8036-09E54D12D2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Oval 1">
                <a:extLst>
                  <a:ext uri="{FF2B5EF4-FFF2-40B4-BE49-F238E27FC236}">
                    <a16:creationId xmlns:a16="http://schemas.microsoft.com/office/drawing/2014/main" id="{FD0E8545-8CDF-406B-B757-C4068A64E4F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Oval 1">
                <a:extLst>
                  <a:ext uri="{FF2B5EF4-FFF2-40B4-BE49-F238E27FC236}">
                    <a16:creationId xmlns:a16="http://schemas.microsoft.com/office/drawing/2014/main" id="{44D0D74C-E7CD-41BA-A7D8-C2912771081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Oval 1">
                <a:extLst>
                  <a:ext uri="{FF2B5EF4-FFF2-40B4-BE49-F238E27FC236}">
                    <a16:creationId xmlns:a16="http://schemas.microsoft.com/office/drawing/2014/main" id="{E5ECDDF5-FBDD-49BE-82A5-BC7B5921923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">
                <a:extLst>
                  <a:ext uri="{FF2B5EF4-FFF2-40B4-BE49-F238E27FC236}">
                    <a16:creationId xmlns:a16="http://schemas.microsoft.com/office/drawing/2014/main" id="{8F17ACF3-D082-45CD-AC5D-6AC8743B31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633D73E-1F9B-457D-9BEE-173BB6DEFC17}"/>
                </a:ext>
              </a:extLst>
            </p:cNvPr>
            <p:cNvGrpSpPr/>
            <p:nvPr userDrawn="1"/>
          </p:nvGrpSpPr>
          <p:grpSpPr>
            <a:xfrm>
              <a:off x="844498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1" name="Oval 1">
                <a:extLst>
                  <a:ext uri="{FF2B5EF4-FFF2-40B4-BE49-F238E27FC236}">
                    <a16:creationId xmlns:a16="http://schemas.microsoft.com/office/drawing/2014/main" id="{0657AE75-1E18-475A-8A9D-10643AC2F64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1">
                <a:extLst>
                  <a:ext uri="{FF2B5EF4-FFF2-40B4-BE49-F238E27FC236}">
                    <a16:creationId xmlns:a16="http://schemas.microsoft.com/office/drawing/2014/main" id="{1BBC03FE-AA67-462A-995A-DC9EC735D90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Oval 1">
                <a:extLst>
                  <a:ext uri="{FF2B5EF4-FFF2-40B4-BE49-F238E27FC236}">
                    <a16:creationId xmlns:a16="http://schemas.microsoft.com/office/drawing/2014/main" id="{B7882B59-7ECB-4100-9208-4A33A1E9336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1">
                <a:extLst>
                  <a:ext uri="{FF2B5EF4-FFF2-40B4-BE49-F238E27FC236}">
                    <a16:creationId xmlns:a16="http://schemas.microsoft.com/office/drawing/2014/main" id="{535A7F54-08F1-4362-9A8D-0ED5DF90573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Oval 1">
                <a:extLst>
                  <a:ext uri="{FF2B5EF4-FFF2-40B4-BE49-F238E27FC236}">
                    <a16:creationId xmlns:a16="http://schemas.microsoft.com/office/drawing/2014/main" id="{761F554C-2B3E-4F8C-AC5F-0D514E67152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Oval 1">
                <a:extLst>
                  <a:ext uri="{FF2B5EF4-FFF2-40B4-BE49-F238E27FC236}">
                    <a16:creationId xmlns:a16="http://schemas.microsoft.com/office/drawing/2014/main" id="{DB55F4AF-D907-4A5B-B87C-A292DE57CF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Oval 1">
                <a:extLst>
                  <a:ext uri="{FF2B5EF4-FFF2-40B4-BE49-F238E27FC236}">
                    <a16:creationId xmlns:a16="http://schemas.microsoft.com/office/drawing/2014/main" id="{DA5CE7CF-EE9B-4BEE-9BB8-367F05099DF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458710B-04CE-4008-A2C9-4610D93742FE}"/>
                </a:ext>
              </a:extLst>
            </p:cNvPr>
            <p:cNvGrpSpPr/>
            <p:nvPr userDrawn="1"/>
          </p:nvGrpSpPr>
          <p:grpSpPr>
            <a:xfrm>
              <a:off x="953394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4" name="Oval 1">
                <a:extLst>
                  <a:ext uri="{FF2B5EF4-FFF2-40B4-BE49-F238E27FC236}">
                    <a16:creationId xmlns:a16="http://schemas.microsoft.com/office/drawing/2014/main" id="{9F6AC8E6-EE77-47AF-BA9E-D8AB7BD9E25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Oval 1">
                <a:extLst>
                  <a:ext uri="{FF2B5EF4-FFF2-40B4-BE49-F238E27FC236}">
                    <a16:creationId xmlns:a16="http://schemas.microsoft.com/office/drawing/2014/main" id="{95B81020-99BF-4CC5-88E8-9BC80489A12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Oval 1">
                <a:extLst>
                  <a:ext uri="{FF2B5EF4-FFF2-40B4-BE49-F238E27FC236}">
                    <a16:creationId xmlns:a16="http://schemas.microsoft.com/office/drawing/2014/main" id="{D236628F-BEBA-42AD-A628-C5A755DF7E0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Oval 1">
                <a:extLst>
                  <a:ext uri="{FF2B5EF4-FFF2-40B4-BE49-F238E27FC236}">
                    <a16:creationId xmlns:a16="http://schemas.microsoft.com/office/drawing/2014/main" id="{FBC69AE0-89CF-48BA-9E18-A6E43153EE7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8" name="Oval 1">
                <a:extLst>
                  <a:ext uri="{FF2B5EF4-FFF2-40B4-BE49-F238E27FC236}">
                    <a16:creationId xmlns:a16="http://schemas.microsoft.com/office/drawing/2014/main" id="{E174697E-49EB-4A4B-9327-836175F0DD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Oval 1">
                <a:extLst>
                  <a:ext uri="{FF2B5EF4-FFF2-40B4-BE49-F238E27FC236}">
                    <a16:creationId xmlns:a16="http://schemas.microsoft.com/office/drawing/2014/main" id="{7053F18B-2D3F-41C3-BDC1-E105F0D84D0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Oval 1">
                <a:extLst>
                  <a:ext uri="{FF2B5EF4-FFF2-40B4-BE49-F238E27FC236}">
                    <a16:creationId xmlns:a16="http://schemas.microsoft.com/office/drawing/2014/main" id="{0F89AC28-A36F-4C84-B391-826ECC4109E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A77B5AE-ACC0-4940-8430-ECB4DC9A7A75}"/>
                </a:ext>
              </a:extLst>
            </p:cNvPr>
            <p:cNvGrpSpPr/>
            <p:nvPr userDrawn="1"/>
          </p:nvGrpSpPr>
          <p:grpSpPr>
            <a:xfrm>
              <a:off x="1062289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7" name="Oval 1">
                <a:extLst>
                  <a:ext uri="{FF2B5EF4-FFF2-40B4-BE49-F238E27FC236}">
                    <a16:creationId xmlns:a16="http://schemas.microsoft.com/office/drawing/2014/main" id="{D1C342E3-7806-4BB6-823F-59A931BABA4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8" name="Oval 1">
                <a:extLst>
                  <a:ext uri="{FF2B5EF4-FFF2-40B4-BE49-F238E27FC236}">
                    <a16:creationId xmlns:a16="http://schemas.microsoft.com/office/drawing/2014/main" id="{9B9A4655-64B5-4C92-9C56-89A9A525E24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Oval 1">
                <a:extLst>
                  <a:ext uri="{FF2B5EF4-FFF2-40B4-BE49-F238E27FC236}">
                    <a16:creationId xmlns:a16="http://schemas.microsoft.com/office/drawing/2014/main" id="{C817AC75-B328-481F-BAD8-7123C8C8148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0" name="Oval 1">
                <a:extLst>
                  <a:ext uri="{FF2B5EF4-FFF2-40B4-BE49-F238E27FC236}">
                    <a16:creationId xmlns:a16="http://schemas.microsoft.com/office/drawing/2014/main" id="{97C758C2-A8D7-4CC1-BCF9-2D2EB4F0168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Oval 1">
                <a:extLst>
                  <a:ext uri="{FF2B5EF4-FFF2-40B4-BE49-F238E27FC236}">
                    <a16:creationId xmlns:a16="http://schemas.microsoft.com/office/drawing/2014/main" id="{85BD77C0-5883-4793-8769-CFD6AE58C2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Oval 1">
                <a:extLst>
                  <a:ext uri="{FF2B5EF4-FFF2-40B4-BE49-F238E27FC236}">
                    <a16:creationId xmlns:a16="http://schemas.microsoft.com/office/drawing/2014/main" id="{A2F9DD95-226C-4F08-8FE4-B62E7434205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Oval 1">
                <a:extLst>
                  <a:ext uri="{FF2B5EF4-FFF2-40B4-BE49-F238E27FC236}">
                    <a16:creationId xmlns:a16="http://schemas.microsoft.com/office/drawing/2014/main" id="{B88C4BE5-A6F2-4584-896C-A47AFE18C6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81236BD-D35C-464C-94FF-5F26E3A3AC11}"/>
                </a:ext>
              </a:extLst>
            </p:cNvPr>
            <p:cNvGrpSpPr/>
            <p:nvPr userDrawn="1"/>
          </p:nvGrpSpPr>
          <p:grpSpPr>
            <a:xfrm>
              <a:off x="1171185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0" name="Oval 1">
                <a:extLst>
                  <a:ext uri="{FF2B5EF4-FFF2-40B4-BE49-F238E27FC236}">
                    <a16:creationId xmlns:a16="http://schemas.microsoft.com/office/drawing/2014/main" id="{1DE5AF4D-9C5B-4E41-8D85-67C272C66DA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Oval 1">
                <a:extLst>
                  <a:ext uri="{FF2B5EF4-FFF2-40B4-BE49-F238E27FC236}">
                    <a16:creationId xmlns:a16="http://schemas.microsoft.com/office/drawing/2014/main" id="{D93A957B-0F3B-4CEE-89DB-0CA9204410C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Oval 1">
                <a:extLst>
                  <a:ext uri="{FF2B5EF4-FFF2-40B4-BE49-F238E27FC236}">
                    <a16:creationId xmlns:a16="http://schemas.microsoft.com/office/drawing/2014/main" id="{711853BA-ED26-4D3A-A909-3B86951937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3" name="Oval 1">
                <a:extLst>
                  <a:ext uri="{FF2B5EF4-FFF2-40B4-BE49-F238E27FC236}">
                    <a16:creationId xmlns:a16="http://schemas.microsoft.com/office/drawing/2014/main" id="{87476A62-6C36-4FF9-8CD0-11BB312D0F6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4" name="Oval 1">
                <a:extLst>
                  <a:ext uri="{FF2B5EF4-FFF2-40B4-BE49-F238E27FC236}">
                    <a16:creationId xmlns:a16="http://schemas.microsoft.com/office/drawing/2014/main" id="{8F0AC196-6D64-45F5-B466-8232C1EDB29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Oval 1">
                <a:extLst>
                  <a:ext uri="{FF2B5EF4-FFF2-40B4-BE49-F238E27FC236}">
                    <a16:creationId xmlns:a16="http://schemas.microsoft.com/office/drawing/2014/main" id="{96C0F48E-4939-45EB-A6C2-DB6C71F004B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6" name="Oval 1">
                <a:extLst>
                  <a:ext uri="{FF2B5EF4-FFF2-40B4-BE49-F238E27FC236}">
                    <a16:creationId xmlns:a16="http://schemas.microsoft.com/office/drawing/2014/main" id="{5B8D82BE-2382-49A3-9C75-13DACE79B60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F14464D2-10A9-4FB2-8E70-8818EAD1F353}"/>
                </a:ext>
              </a:extLst>
            </p:cNvPr>
            <p:cNvGrpSpPr/>
            <p:nvPr userDrawn="1"/>
          </p:nvGrpSpPr>
          <p:grpSpPr>
            <a:xfrm>
              <a:off x="26804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5" name="Oval 1">
                <a:extLst>
                  <a:ext uri="{FF2B5EF4-FFF2-40B4-BE49-F238E27FC236}">
                    <a16:creationId xmlns:a16="http://schemas.microsoft.com/office/drawing/2014/main" id="{301494E5-9811-4DA7-9BA1-74CDD2BCC81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6" name="Oval 1">
                <a:extLst>
                  <a:ext uri="{FF2B5EF4-FFF2-40B4-BE49-F238E27FC236}">
                    <a16:creationId xmlns:a16="http://schemas.microsoft.com/office/drawing/2014/main" id="{50A77B0D-7AA8-41A5-8392-FCF21F3A59C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7" name="Oval 1">
                <a:extLst>
                  <a:ext uri="{FF2B5EF4-FFF2-40B4-BE49-F238E27FC236}">
                    <a16:creationId xmlns:a16="http://schemas.microsoft.com/office/drawing/2014/main" id="{82C67999-F35A-436C-AD88-565EFEBC1FE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8" name="Oval 1">
                <a:extLst>
                  <a:ext uri="{FF2B5EF4-FFF2-40B4-BE49-F238E27FC236}">
                    <a16:creationId xmlns:a16="http://schemas.microsoft.com/office/drawing/2014/main" id="{574DBBAF-8E16-4965-9DF7-F74959A1EDC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9" name="Oval 1">
                <a:extLst>
                  <a:ext uri="{FF2B5EF4-FFF2-40B4-BE49-F238E27FC236}">
                    <a16:creationId xmlns:a16="http://schemas.microsoft.com/office/drawing/2014/main" id="{0C17E385-9A7A-4988-8E7E-0A720D1F6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0" name="Oval 1">
                <a:extLst>
                  <a:ext uri="{FF2B5EF4-FFF2-40B4-BE49-F238E27FC236}">
                    <a16:creationId xmlns:a16="http://schemas.microsoft.com/office/drawing/2014/main" id="{9A931031-03C3-4FEB-99F6-2998581D88B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1" name="Oval 1">
                <a:extLst>
                  <a:ext uri="{FF2B5EF4-FFF2-40B4-BE49-F238E27FC236}">
                    <a16:creationId xmlns:a16="http://schemas.microsoft.com/office/drawing/2014/main" id="{39DE1C84-072F-47F6-964F-AAE5DCFEB5A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E9D44115-8A72-4873-A7C8-B987C4D30AA4}"/>
                </a:ext>
              </a:extLst>
            </p:cNvPr>
            <p:cNvGrpSpPr/>
            <p:nvPr userDrawn="1"/>
          </p:nvGrpSpPr>
          <p:grpSpPr>
            <a:xfrm>
              <a:off x="135699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8" name="Oval 1">
                <a:extLst>
                  <a:ext uri="{FF2B5EF4-FFF2-40B4-BE49-F238E27FC236}">
                    <a16:creationId xmlns:a16="http://schemas.microsoft.com/office/drawing/2014/main" id="{6D21BDB0-89FE-405E-8A9F-ABEDA10E54F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9" name="Oval 1">
                <a:extLst>
                  <a:ext uri="{FF2B5EF4-FFF2-40B4-BE49-F238E27FC236}">
                    <a16:creationId xmlns:a16="http://schemas.microsoft.com/office/drawing/2014/main" id="{B8C8F68E-B13E-4F45-BBC7-6795D62252C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0" name="Oval 1">
                <a:extLst>
                  <a:ext uri="{FF2B5EF4-FFF2-40B4-BE49-F238E27FC236}">
                    <a16:creationId xmlns:a16="http://schemas.microsoft.com/office/drawing/2014/main" id="{B302722F-A3DD-44E3-AF54-9CA17BF865D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1" name="Oval 1">
                <a:extLst>
                  <a:ext uri="{FF2B5EF4-FFF2-40B4-BE49-F238E27FC236}">
                    <a16:creationId xmlns:a16="http://schemas.microsoft.com/office/drawing/2014/main" id="{5845312C-441D-49D0-96E5-F352877319D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2" name="Oval 1">
                <a:extLst>
                  <a:ext uri="{FF2B5EF4-FFF2-40B4-BE49-F238E27FC236}">
                    <a16:creationId xmlns:a16="http://schemas.microsoft.com/office/drawing/2014/main" id="{A2BC1643-2DE6-4AEF-A2C9-1EA47CB3152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3" name="Oval 1">
                <a:extLst>
                  <a:ext uri="{FF2B5EF4-FFF2-40B4-BE49-F238E27FC236}">
                    <a16:creationId xmlns:a16="http://schemas.microsoft.com/office/drawing/2014/main" id="{DC40EA8C-0640-44BD-83B4-285B4C46234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4" name="Oval 1">
                <a:extLst>
                  <a:ext uri="{FF2B5EF4-FFF2-40B4-BE49-F238E27FC236}">
                    <a16:creationId xmlns:a16="http://schemas.microsoft.com/office/drawing/2014/main" id="{D0B01690-1AAC-488F-A060-8ED8F7C358D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FC8E2677-16F6-4374-A112-F057AC57DEF8}"/>
                </a:ext>
              </a:extLst>
            </p:cNvPr>
            <p:cNvGrpSpPr/>
            <p:nvPr userDrawn="1"/>
          </p:nvGrpSpPr>
          <p:grpSpPr>
            <a:xfrm>
              <a:off x="244595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1" name="Oval 1">
                <a:extLst>
                  <a:ext uri="{FF2B5EF4-FFF2-40B4-BE49-F238E27FC236}">
                    <a16:creationId xmlns:a16="http://schemas.microsoft.com/office/drawing/2014/main" id="{3BC4EFFA-9FE4-4EAC-875D-F0A2242DA432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2" name="Oval 1">
                <a:extLst>
                  <a:ext uri="{FF2B5EF4-FFF2-40B4-BE49-F238E27FC236}">
                    <a16:creationId xmlns:a16="http://schemas.microsoft.com/office/drawing/2014/main" id="{D8569310-E7B7-4CC7-A75A-86B706EE3CC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3" name="Oval 1">
                <a:extLst>
                  <a:ext uri="{FF2B5EF4-FFF2-40B4-BE49-F238E27FC236}">
                    <a16:creationId xmlns:a16="http://schemas.microsoft.com/office/drawing/2014/main" id="{F0572D45-0CBF-4620-811C-82760878A08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4" name="Oval 1">
                <a:extLst>
                  <a:ext uri="{FF2B5EF4-FFF2-40B4-BE49-F238E27FC236}">
                    <a16:creationId xmlns:a16="http://schemas.microsoft.com/office/drawing/2014/main" id="{BC8734DF-D801-48FC-B550-FDDA55286F3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5" name="Oval 1">
                <a:extLst>
                  <a:ext uri="{FF2B5EF4-FFF2-40B4-BE49-F238E27FC236}">
                    <a16:creationId xmlns:a16="http://schemas.microsoft.com/office/drawing/2014/main" id="{0A10FFF8-B5F0-44A1-8427-2EA5886A4AB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6" name="Oval 1">
                <a:extLst>
                  <a:ext uri="{FF2B5EF4-FFF2-40B4-BE49-F238E27FC236}">
                    <a16:creationId xmlns:a16="http://schemas.microsoft.com/office/drawing/2014/main" id="{A58C4581-9180-40EC-B26C-B0D34C01E76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7" name="Oval 1">
                <a:extLst>
                  <a:ext uri="{FF2B5EF4-FFF2-40B4-BE49-F238E27FC236}">
                    <a16:creationId xmlns:a16="http://schemas.microsoft.com/office/drawing/2014/main" id="{5BF961FB-1999-4630-9214-98AC29FBF55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4EFF5D8-F98F-4AB4-BA13-A444BCCB03E6}"/>
                </a:ext>
              </a:extLst>
            </p:cNvPr>
            <p:cNvGrpSpPr/>
            <p:nvPr userDrawn="1"/>
          </p:nvGrpSpPr>
          <p:grpSpPr>
            <a:xfrm>
              <a:off x="353490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84" name="Oval 1">
                <a:extLst>
                  <a:ext uri="{FF2B5EF4-FFF2-40B4-BE49-F238E27FC236}">
                    <a16:creationId xmlns:a16="http://schemas.microsoft.com/office/drawing/2014/main" id="{913AFB7F-4025-49B9-B942-20BDAB94EC2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5" name="Oval 1">
                <a:extLst>
                  <a:ext uri="{FF2B5EF4-FFF2-40B4-BE49-F238E27FC236}">
                    <a16:creationId xmlns:a16="http://schemas.microsoft.com/office/drawing/2014/main" id="{09644E16-CB75-447F-B889-2746ADF1DFD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6" name="Oval 1">
                <a:extLst>
                  <a:ext uri="{FF2B5EF4-FFF2-40B4-BE49-F238E27FC236}">
                    <a16:creationId xmlns:a16="http://schemas.microsoft.com/office/drawing/2014/main" id="{EF94728B-5534-4769-ACFE-ED268D2782F8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7" name="Oval 1">
                <a:extLst>
                  <a:ext uri="{FF2B5EF4-FFF2-40B4-BE49-F238E27FC236}">
                    <a16:creationId xmlns:a16="http://schemas.microsoft.com/office/drawing/2014/main" id="{C2C4784D-711C-46BE-AAA0-096F006554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8" name="Oval 1">
                <a:extLst>
                  <a:ext uri="{FF2B5EF4-FFF2-40B4-BE49-F238E27FC236}">
                    <a16:creationId xmlns:a16="http://schemas.microsoft.com/office/drawing/2014/main" id="{43A3D8F2-9D98-42F8-A48C-FD9140CD315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9" name="Oval 1">
                <a:extLst>
                  <a:ext uri="{FF2B5EF4-FFF2-40B4-BE49-F238E27FC236}">
                    <a16:creationId xmlns:a16="http://schemas.microsoft.com/office/drawing/2014/main" id="{9BC0E833-E8E7-48B3-AD4B-38A24B55C3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0" name="Oval 1">
                <a:extLst>
                  <a:ext uri="{FF2B5EF4-FFF2-40B4-BE49-F238E27FC236}">
                    <a16:creationId xmlns:a16="http://schemas.microsoft.com/office/drawing/2014/main" id="{F4A8DBD2-3E9F-41A8-8E40-8A61B0E9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CAB0B0FE-A1B6-4C1B-8E07-923F652E714C}"/>
                </a:ext>
              </a:extLst>
            </p:cNvPr>
            <p:cNvGrpSpPr/>
            <p:nvPr userDrawn="1"/>
          </p:nvGrpSpPr>
          <p:grpSpPr>
            <a:xfrm>
              <a:off x="462386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7" name="Oval 1">
                <a:extLst>
                  <a:ext uri="{FF2B5EF4-FFF2-40B4-BE49-F238E27FC236}">
                    <a16:creationId xmlns:a16="http://schemas.microsoft.com/office/drawing/2014/main" id="{852EADE0-A1E7-4930-A500-6E308A68DAA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8" name="Oval 1">
                <a:extLst>
                  <a:ext uri="{FF2B5EF4-FFF2-40B4-BE49-F238E27FC236}">
                    <a16:creationId xmlns:a16="http://schemas.microsoft.com/office/drawing/2014/main" id="{60F591C3-4BA9-46F4-801F-A80330DE975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9" name="Oval 1">
                <a:extLst>
                  <a:ext uri="{FF2B5EF4-FFF2-40B4-BE49-F238E27FC236}">
                    <a16:creationId xmlns:a16="http://schemas.microsoft.com/office/drawing/2014/main" id="{B0852BFE-F43D-46D5-9A47-64F9BC8D06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0" name="Oval 1">
                <a:extLst>
                  <a:ext uri="{FF2B5EF4-FFF2-40B4-BE49-F238E27FC236}">
                    <a16:creationId xmlns:a16="http://schemas.microsoft.com/office/drawing/2014/main" id="{EB7EF357-4A21-4150-A19D-92169E4689F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1" name="Oval 1">
                <a:extLst>
                  <a:ext uri="{FF2B5EF4-FFF2-40B4-BE49-F238E27FC236}">
                    <a16:creationId xmlns:a16="http://schemas.microsoft.com/office/drawing/2014/main" id="{75E784B5-2A68-4856-B2BE-EBCC5A7C423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2" name="Oval 1">
                <a:extLst>
                  <a:ext uri="{FF2B5EF4-FFF2-40B4-BE49-F238E27FC236}">
                    <a16:creationId xmlns:a16="http://schemas.microsoft.com/office/drawing/2014/main" id="{80611295-158E-4E22-BE55-D104D49B6AF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3" name="Oval 1">
                <a:extLst>
                  <a:ext uri="{FF2B5EF4-FFF2-40B4-BE49-F238E27FC236}">
                    <a16:creationId xmlns:a16="http://schemas.microsoft.com/office/drawing/2014/main" id="{B28833CF-AB6A-46F6-8548-896D19E8AC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365FDD51-433B-4C7F-9073-5F658D70C3D6}"/>
                </a:ext>
              </a:extLst>
            </p:cNvPr>
            <p:cNvGrpSpPr/>
            <p:nvPr userDrawn="1"/>
          </p:nvGrpSpPr>
          <p:grpSpPr>
            <a:xfrm>
              <a:off x="571281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0" name="Oval 1">
                <a:extLst>
                  <a:ext uri="{FF2B5EF4-FFF2-40B4-BE49-F238E27FC236}">
                    <a16:creationId xmlns:a16="http://schemas.microsoft.com/office/drawing/2014/main" id="{098CA79B-6D49-4D05-A9EF-EAF8DDB32BA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1" name="Oval 1">
                <a:extLst>
                  <a:ext uri="{FF2B5EF4-FFF2-40B4-BE49-F238E27FC236}">
                    <a16:creationId xmlns:a16="http://schemas.microsoft.com/office/drawing/2014/main" id="{A5DD9E77-D8D9-44EF-8AD2-75C47BFB8DF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2" name="Oval 1">
                <a:extLst>
                  <a:ext uri="{FF2B5EF4-FFF2-40B4-BE49-F238E27FC236}">
                    <a16:creationId xmlns:a16="http://schemas.microsoft.com/office/drawing/2014/main" id="{13D6887A-368C-4424-81DF-101B31FB336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3" name="Oval 1">
                <a:extLst>
                  <a:ext uri="{FF2B5EF4-FFF2-40B4-BE49-F238E27FC236}">
                    <a16:creationId xmlns:a16="http://schemas.microsoft.com/office/drawing/2014/main" id="{BAF39C98-72A2-4E5D-B97E-9CE6C33270C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4" name="Oval 1">
                <a:extLst>
                  <a:ext uri="{FF2B5EF4-FFF2-40B4-BE49-F238E27FC236}">
                    <a16:creationId xmlns:a16="http://schemas.microsoft.com/office/drawing/2014/main" id="{A242AB6E-7222-48F4-842B-4685B2465D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5" name="Oval 1">
                <a:extLst>
                  <a:ext uri="{FF2B5EF4-FFF2-40B4-BE49-F238E27FC236}">
                    <a16:creationId xmlns:a16="http://schemas.microsoft.com/office/drawing/2014/main" id="{593A8479-F86F-4649-A700-AC0723B65B4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6" name="Oval 1">
                <a:extLst>
                  <a:ext uri="{FF2B5EF4-FFF2-40B4-BE49-F238E27FC236}">
                    <a16:creationId xmlns:a16="http://schemas.microsoft.com/office/drawing/2014/main" id="{4302FFE7-FD26-4E88-B4BD-3B377A64830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D81A92C-8542-4CE7-85A3-CCD2078283CA}"/>
                </a:ext>
              </a:extLst>
            </p:cNvPr>
            <p:cNvGrpSpPr/>
            <p:nvPr userDrawn="1"/>
          </p:nvGrpSpPr>
          <p:grpSpPr>
            <a:xfrm>
              <a:off x="680177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63" name="Oval 1">
                <a:extLst>
                  <a:ext uri="{FF2B5EF4-FFF2-40B4-BE49-F238E27FC236}">
                    <a16:creationId xmlns:a16="http://schemas.microsoft.com/office/drawing/2014/main" id="{F7EE7604-5EB8-4C21-BBDC-253B258A30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4" name="Oval 1">
                <a:extLst>
                  <a:ext uri="{FF2B5EF4-FFF2-40B4-BE49-F238E27FC236}">
                    <a16:creationId xmlns:a16="http://schemas.microsoft.com/office/drawing/2014/main" id="{61C7B262-818D-4997-93BB-E67A6E27A8A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5" name="Oval 1">
                <a:extLst>
                  <a:ext uri="{FF2B5EF4-FFF2-40B4-BE49-F238E27FC236}">
                    <a16:creationId xmlns:a16="http://schemas.microsoft.com/office/drawing/2014/main" id="{1FC0CF28-61E4-4BEE-A381-6E4961A6E79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6" name="Oval 1">
                <a:extLst>
                  <a:ext uri="{FF2B5EF4-FFF2-40B4-BE49-F238E27FC236}">
                    <a16:creationId xmlns:a16="http://schemas.microsoft.com/office/drawing/2014/main" id="{374B04E3-AE9D-47E1-B2DD-D3AA6236AEB0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7" name="Oval 1">
                <a:extLst>
                  <a:ext uri="{FF2B5EF4-FFF2-40B4-BE49-F238E27FC236}">
                    <a16:creationId xmlns:a16="http://schemas.microsoft.com/office/drawing/2014/main" id="{D73DCF28-5B98-4310-9E2A-E71CD2509F5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8" name="Oval 1">
                <a:extLst>
                  <a:ext uri="{FF2B5EF4-FFF2-40B4-BE49-F238E27FC236}">
                    <a16:creationId xmlns:a16="http://schemas.microsoft.com/office/drawing/2014/main" id="{D5E0A89D-01BD-43C4-AB6E-56DDC64296C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9" name="Oval 1">
                <a:extLst>
                  <a:ext uri="{FF2B5EF4-FFF2-40B4-BE49-F238E27FC236}">
                    <a16:creationId xmlns:a16="http://schemas.microsoft.com/office/drawing/2014/main" id="{72F7EE70-86DF-4298-94D3-5F5151B2C82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021167B-C443-4F2A-8F9D-651A0539ED4B}"/>
                </a:ext>
              </a:extLst>
            </p:cNvPr>
            <p:cNvGrpSpPr/>
            <p:nvPr userDrawn="1"/>
          </p:nvGrpSpPr>
          <p:grpSpPr>
            <a:xfrm>
              <a:off x="789072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56" name="Oval 1">
                <a:extLst>
                  <a:ext uri="{FF2B5EF4-FFF2-40B4-BE49-F238E27FC236}">
                    <a16:creationId xmlns:a16="http://schemas.microsoft.com/office/drawing/2014/main" id="{291AD89B-ECC0-4426-A068-1A31AC3B21E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7" name="Oval 1">
                <a:extLst>
                  <a:ext uri="{FF2B5EF4-FFF2-40B4-BE49-F238E27FC236}">
                    <a16:creationId xmlns:a16="http://schemas.microsoft.com/office/drawing/2014/main" id="{CB40BF81-EE23-4773-AB5E-D71857BBB5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8" name="Oval 1">
                <a:extLst>
                  <a:ext uri="{FF2B5EF4-FFF2-40B4-BE49-F238E27FC236}">
                    <a16:creationId xmlns:a16="http://schemas.microsoft.com/office/drawing/2014/main" id="{8AB2F411-FA66-4AA6-8D6F-31CA4037059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9" name="Oval 1">
                <a:extLst>
                  <a:ext uri="{FF2B5EF4-FFF2-40B4-BE49-F238E27FC236}">
                    <a16:creationId xmlns:a16="http://schemas.microsoft.com/office/drawing/2014/main" id="{2C0B7855-AC05-46C9-9B44-43E33BDF283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0" name="Oval 1">
                <a:extLst>
                  <a:ext uri="{FF2B5EF4-FFF2-40B4-BE49-F238E27FC236}">
                    <a16:creationId xmlns:a16="http://schemas.microsoft.com/office/drawing/2014/main" id="{B37209B3-E72C-4543-80F9-515385007B9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1" name="Oval 1">
                <a:extLst>
                  <a:ext uri="{FF2B5EF4-FFF2-40B4-BE49-F238E27FC236}">
                    <a16:creationId xmlns:a16="http://schemas.microsoft.com/office/drawing/2014/main" id="{31BD4AF5-95F0-42B3-B82F-B51DF4504FB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2" name="Oval 1">
                <a:extLst>
                  <a:ext uri="{FF2B5EF4-FFF2-40B4-BE49-F238E27FC236}">
                    <a16:creationId xmlns:a16="http://schemas.microsoft.com/office/drawing/2014/main" id="{CEBCF8F9-78EC-4C02-8FB8-C335B451FEB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133309A0-9776-4AE3-9B53-F2592EF5B021}"/>
                </a:ext>
              </a:extLst>
            </p:cNvPr>
            <p:cNvGrpSpPr/>
            <p:nvPr userDrawn="1"/>
          </p:nvGrpSpPr>
          <p:grpSpPr>
            <a:xfrm>
              <a:off x="897968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9" name="Oval 1">
                <a:extLst>
                  <a:ext uri="{FF2B5EF4-FFF2-40B4-BE49-F238E27FC236}">
                    <a16:creationId xmlns:a16="http://schemas.microsoft.com/office/drawing/2014/main" id="{65F74877-E088-40C2-9359-99BF21EFC5F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0" name="Oval 1">
                <a:extLst>
                  <a:ext uri="{FF2B5EF4-FFF2-40B4-BE49-F238E27FC236}">
                    <a16:creationId xmlns:a16="http://schemas.microsoft.com/office/drawing/2014/main" id="{8D331C2F-DD21-45C5-ADF8-B3D2BAF327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1" name="Oval 1">
                <a:extLst>
                  <a:ext uri="{FF2B5EF4-FFF2-40B4-BE49-F238E27FC236}">
                    <a16:creationId xmlns:a16="http://schemas.microsoft.com/office/drawing/2014/main" id="{091E2836-39D4-4D30-A9AA-E20B728900A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2" name="Oval 1">
                <a:extLst>
                  <a:ext uri="{FF2B5EF4-FFF2-40B4-BE49-F238E27FC236}">
                    <a16:creationId xmlns:a16="http://schemas.microsoft.com/office/drawing/2014/main" id="{CDB24CB3-DA0C-43D4-B0D6-59A0EA578B9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3" name="Oval 1">
                <a:extLst>
                  <a:ext uri="{FF2B5EF4-FFF2-40B4-BE49-F238E27FC236}">
                    <a16:creationId xmlns:a16="http://schemas.microsoft.com/office/drawing/2014/main" id="{CD818273-1F7D-4BD6-8744-5CD185325F9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4" name="Oval 1">
                <a:extLst>
                  <a:ext uri="{FF2B5EF4-FFF2-40B4-BE49-F238E27FC236}">
                    <a16:creationId xmlns:a16="http://schemas.microsoft.com/office/drawing/2014/main" id="{1D4B0673-CC3C-4C99-91B6-EC6F1B87126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5" name="Oval 1">
                <a:extLst>
                  <a:ext uri="{FF2B5EF4-FFF2-40B4-BE49-F238E27FC236}">
                    <a16:creationId xmlns:a16="http://schemas.microsoft.com/office/drawing/2014/main" id="{0DBE440C-D1DA-405F-ABDE-D6DAE687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B2BE451-5C8D-4710-BB51-8D09F6E43440}"/>
                </a:ext>
              </a:extLst>
            </p:cNvPr>
            <p:cNvGrpSpPr/>
            <p:nvPr userDrawn="1"/>
          </p:nvGrpSpPr>
          <p:grpSpPr>
            <a:xfrm>
              <a:off x="1006863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2" name="Oval 1">
                <a:extLst>
                  <a:ext uri="{FF2B5EF4-FFF2-40B4-BE49-F238E27FC236}">
                    <a16:creationId xmlns:a16="http://schemas.microsoft.com/office/drawing/2014/main" id="{426CCEE7-446B-46B8-A852-4820419F45E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3" name="Oval 1">
                <a:extLst>
                  <a:ext uri="{FF2B5EF4-FFF2-40B4-BE49-F238E27FC236}">
                    <a16:creationId xmlns:a16="http://schemas.microsoft.com/office/drawing/2014/main" id="{50AEEE89-9EE1-4B9A-98B8-23B139117C6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4" name="Oval 1">
                <a:extLst>
                  <a:ext uri="{FF2B5EF4-FFF2-40B4-BE49-F238E27FC236}">
                    <a16:creationId xmlns:a16="http://schemas.microsoft.com/office/drawing/2014/main" id="{C76D04A2-0B6B-45BA-A572-753C87AB8E1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5" name="Oval 1">
                <a:extLst>
                  <a:ext uri="{FF2B5EF4-FFF2-40B4-BE49-F238E27FC236}">
                    <a16:creationId xmlns:a16="http://schemas.microsoft.com/office/drawing/2014/main" id="{3CDD114F-F985-47C6-B0AD-36D8F502D02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6" name="Oval 1">
                <a:extLst>
                  <a:ext uri="{FF2B5EF4-FFF2-40B4-BE49-F238E27FC236}">
                    <a16:creationId xmlns:a16="http://schemas.microsoft.com/office/drawing/2014/main" id="{150DA853-EC14-418B-A3BF-F1A272EFBDE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7" name="Oval 1">
                <a:extLst>
                  <a:ext uri="{FF2B5EF4-FFF2-40B4-BE49-F238E27FC236}">
                    <a16:creationId xmlns:a16="http://schemas.microsoft.com/office/drawing/2014/main" id="{3D439950-675C-46EE-8535-7C1BA50792B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8" name="Oval 1">
                <a:extLst>
                  <a:ext uri="{FF2B5EF4-FFF2-40B4-BE49-F238E27FC236}">
                    <a16:creationId xmlns:a16="http://schemas.microsoft.com/office/drawing/2014/main" id="{0EB1BE16-6B11-4985-931C-97C372B07C0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5672D141-3C0F-43B0-8361-F771131D1752}"/>
                </a:ext>
              </a:extLst>
            </p:cNvPr>
            <p:cNvGrpSpPr/>
            <p:nvPr userDrawn="1"/>
          </p:nvGrpSpPr>
          <p:grpSpPr>
            <a:xfrm>
              <a:off x="1115759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35" name="Oval 1">
                <a:extLst>
                  <a:ext uri="{FF2B5EF4-FFF2-40B4-BE49-F238E27FC236}">
                    <a16:creationId xmlns:a16="http://schemas.microsoft.com/office/drawing/2014/main" id="{2FFD47FB-9F47-4824-8354-2A020A9F104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6" name="Oval 1">
                <a:extLst>
                  <a:ext uri="{FF2B5EF4-FFF2-40B4-BE49-F238E27FC236}">
                    <a16:creationId xmlns:a16="http://schemas.microsoft.com/office/drawing/2014/main" id="{6C4BBB56-28B0-48AC-9135-DD72D14AFF3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Oval 1">
                <a:extLst>
                  <a:ext uri="{FF2B5EF4-FFF2-40B4-BE49-F238E27FC236}">
                    <a16:creationId xmlns:a16="http://schemas.microsoft.com/office/drawing/2014/main" id="{0E779184-4201-4BAF-A27C-A9034D4BF65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8" name="Oval 1">
                <a:extLst>
                  <a:ext uri="{FF2B5EF4-FFF2-40B4-BE49-F238E27FC236}">
                    <a16:creationId xmlns:a16="http://schemas.microsoft.com/office/drawing/2014/main" id="{72DA6237-4084-456A-979D-34B667953C8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9" name="Oval 1">
                <a:extLst>
                  <a:ext uri="{FF2B5EF4-FFF2-40B4-BE49-F238E27FC236}">
                    <a16:creationId xmlns:a16="http://schemas.microsoft.com/office/drawing/2014/main" id="{CF81FE2A-073F-4858-BA75-7C10B8220D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0" name="Oval 1">
                <a:extLst>
                  <a:ext uri="{FF2B5EF4-FFF2-40B4-BE49-F238E27FC236}">
                    <a16:creationId xmlns:a16="http://schemas.microsoft.com/office/drawing/2014/main" id="{10B3097C-B3E1-495E-8570-27F217A526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1" name="Oval 1">
                <a:extLst>
                  <a:ext uri="{FF2B5EF4-FFF2-40B4-BE49-F238E27FC236}">
                    <a16:creationId xmlns:a16="http://schemas.microsoft.com/office/drawing/2014/main" id="{FBAD990D-849D-493B-8E49-B536FEF01E1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DF42CEDB-F74D-44D1-B911-3DFD01DF5BF9}"/>
                </a:ext>
              </a:extLst>
            </p:cNvPr>
            <p:cNvGrpSpPr/>
            <p:nvPr userDrawn="1"/>
          </p:nvGrpSpPr>
          <p:grpSpPr>
            <a:xfrm>
              <a:off x="-266651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7" name="Oval 1">
                <a:extLst>
                  <a:ext uri="{FF2B5EF4-FFF2-40B4-BE49-F238E27FC236}">
                    <a16:creationId xmlns:a16="http://schemas.microsoft.com/office/drawing/2014/main" id="{14690A84-3C42-44BA-8059-B3243D8F34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8" name="Oval 1">
                <a:extLst>
                  <a:ext uri="{FF2B5EF4-FFF2-40B4-BE49-F238E27FC236}">
                    <a16:creationId xmlns:a16="http://schemas.microsoft.com/office/drawing/2014/main" id="{55440534-7EE9-4A0C-BB8E-4D9F153B433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9" name="Oval 1">
                <a:extLst>
                  <a:ext uri="{FF2B5EF4-FFF2-40B4-BE49-F238E27FC236}">
                    <a16:creationId xmlns:a16="http://schemas.microsoft.com/office/drawing/2014/main" id="{39756053-3092-4C58-BFA1-53380DF037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0" name="Oval 1">
                <a:extLst>
                  <a:ext uri="{FF2B5EF4-FFF2-40B4-BE49-F238E27FC236}">
                    <a16:creationId xmlns:a16="http://schemas.microsoft.com/office/drawing/2014/main" id="{63D1DCC7-6D17-42E2-AB77-08536058509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1" name="Oval 1">
                <a:extLst>
                  <a:ext uri="{FF2B5EF4-FFF2-40B4-BE49-F238E27FC236}">
                    <a16:creationId xmlns:a16="http://schemas.microsoft.com/office/drawing/2014/main" id="{F2B25E19-793B-43B3-A223-64A1A2323E6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2" name="Oval 1">
                <a:extLst>
                  <a:ext uri="{FF2B5EF4-FFF2-40B4-BE49-F238E27FC236}">
                    <a16:creationId xmlns:a16="http://schemas.microsoft.com/office/drawing/2014/main" id="{60281DD9-A6A8-4983-B50C-F1E9B0F7350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3" name="Oval 1">
                <a:extLst>
                  <a:ext uri="{FF2B5EF4-FFF2-40B4-BE49-F238E27FC236}">
                    <a16:creationId xmlns:a16="http://schemas.microsoft.com/office/drawing/2014/main" id="{33E460DF-01CB-4EE5-8854-3E2CE7E53FC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F678D5CF-2047-4D5E-90C6-84CD26B8F408}"/>
                </a:ext>
              </a:extLst>
            </p:cNvPr>
            <p:cNvGrpSpPr/>
            <p:nvPr userDrawn="1"/>
          </p:nvGrpSpPr>
          <p:grpSpPr>
            <a:xfrm>
              <a:off x="82230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0" name="Oval 1">
                <a:extLst>
                  <a:ext uri="{FF2B5EF4-FFF2-40B4-BE49-F238E27FC236}">
                    <a16:creationId xmlns:a16="http://schemas.microsoft.com/office/drawing/2014/main" id="{C92714ED-3F52-4DD1-A643-FE93D8D6636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1" name="Oval 1">
                <a:extLst>
                  <a:ext uri="{FF2B5EF4-FFF2-40B4-BE49-F238E27FC236}">
                    <a16:creationId xmlns:a16="http://schemas.microsoft.com/office/drawing/2014/main" id="{0942FC6B-1096-4256-9988-ED60FBB5BA2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2" name="Oval 1">
                <a:extLst>
                  <a:ext uri="{FF2B5EF4-FFF2-40B4-BE49-F238E27FC236}">
                    <a16:creationId xmlns:a16="http://schemas.microsoft.com/office/drawing/2014/main" id="{CA3F93FE-A8F3-4747-8F9D-1AFDFB11BE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3" name="Oval 1">
                <a:extLst>
                  <a:ext uri="{FF2B5EF4-FFF2-40B4-BE49-F238E27FC236}">
                    <a16:creationId xmlns:a16="http://schemas.microsoft.com/office/drawing/2014/main" id="{110767A6-8682-4305-9E00-EB6D09EC84B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4" name="Oval 1">
                <a:extLst>
                  <a:ext uri="{FF2B5EF4-FFF2-40B4-BE49-F238E27FC236}">
                    <a16:creationId xmlns:a16="http://schemas.microsoft.com/office/drawing/2014/main" id="{6AED6ECD-16DF-4EA7-B189-A24D33894CB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5" name="Oval 1">
                <a:extLst>
                  <a:ext uri="{FF2B5EF4-FFF2-40B4-BE49-F238E27FC236}">
                    <a16:creationId xmlns:a16="http://schemas.microsoft.com/office/drawing/2014/main" id="{A1F9EE80-2794-4B96-B496-0FDAC65CA4C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6" name="Oval 1">
                <a:extLst>
                  <a:ext uri="{FF2B5EF4-FFF2-40B4-BE49-F238E27FC236}">
                    <a16:creationId xmlns:a16="http://schemas.microsoft.com/office/drawing/2014/main" id="{E6D6165D-C553-4E25-913F-EF06D9257D5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4184871A-E30D-426F-851C-C680A20E55CA}"/>
                </a:ext>
              </a:extLst>
            </p:cNvPr>
            <p:cNvGrpSpPr/>
            <p:nvPr userDrawn="1"/>
          </p:nvGrpSpPr>
          <p:grpSpPr>
            <a:xfrm>
              <a:off x="191125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03" name="Oval 1">
                <a:extLst>
                  <a:ext uri="{FF2B5EF4-FFF2-40B4-BE49-F238E27FC236}">
                    <a16:creationId xmlns:a16="http://schemas.microsoft.com/office/drawing/2014/main" id="{63404088-2CE7-4ECF-A96A-3087F8ED729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4" name="Oval 1">
                <a:extLst>
                  <a:ext uri="{FF2B5EF4-FFF2-40B4-BE49-F238E27FC236}">
                    <a16:creationId xmlns:a16="http://schemas.microsoft.com/office/drawing/2014/main" id="{5007BA0C-9D02-4570-8FC2-23A9AEEE6B3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5" name="Oval 1">
                <a:extLst>
                  <a:ext uri="{FF2B5EF4-FFF2-40B4-BE49-F238E27FC236}">
                    <a16:creationId xmlns:a16="http://schemas.microsoft.com/office/drawing/2014/main" id="{D8D187FA-9B3B-4827-A520-AC4FB51AD3E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6" name="Oval 1">
                <a:extLst>
                  <a:ext uri="{FF2B5EF4-FFF2-40B4-BE49-F238E27FC236}">
                    <a16:creationId xmlns:a16="http://schemas.microsoft.com/office/drawing/2014/main" id="{B1031414-E722-4AD4-9ABA-C14E731CF6A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7" name="Oval 1">
                <a:extLst>
                  <a:ext uri="{FF2B5EF4-FFF2-40B4-BE49-F238E27FC236}">
                    <a16:creationId xmlns:a16="http://schemas.microsoft.com/office/drawing/2014/main" id="{38A2C119-7C0E-46B8-92AD-C5A4D9D32CF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8" name="Oval 1">
                <a:extLst>
                  <a:ext uri="{FF2B5EF4-FFF2-40B4-BE49-F238E27FC236}">
                    <a16:creationId xmlns:a16="http://schemas.microsoft.com/office/drawing/2014/main" id="{BB257C4B-419D-4BB9-A147-B205903DE87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9" name="Oval 1">
                <a:extLst>
                  <a:ext uri="{FF2B5EF4-FFF2-40B4-BE49-F238E27FC236}">
                    <a16:creationId xmlns:a16="http://schemas.microsoft.com/office/drawing/2014/main" id="{14710596-D130-40B0-A4EF-FF5BC0EC9EC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C7F5039F-B52C-42C1-82DA-C390C659FC41}"/>
                </a:ext>
              </a:extLst>
            </p:cNvPr>
            <p:cNvGrpSpPr/>
            <p:nvPr userDrawn="1"/>
          </p:nvGrpSpPr>
          <p:grpSpPr>
            <a:xfrm>
              <a:off x="300021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96" name="Oval 1">
                <a:extLst>
                  <a:ext uri="{FF2B5EF4-FFF2-40B4-BE49-F238E27FC236}">
                    <a16:creationId xmlns:a16="http://schemas.microsoft.com/office/drawing/2014/main" id="{507D29B4-EBB5-4EC3-9AC9-EA041B8894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7" name="Oval 1">
                <a:extLst>
                  <a:ext uri="{FF2B5EF4-FFF2-40B4-BE49-F238E27FC236}">
                    <a16:creationId xmlns:a16="http://schemas.microsoft.com/office/drawing/2014/main" id="{C6872E85-252C-47C6-9366-CB0FC7E3B8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8" name="Oval 1">
                <a:extLst>
                  <a:ext uri="{FF2B5EF4-FFF2-40B4-BE49-F238E27FC236}">
                    <a16:creationId xmlns:a16="http://schemas.microsoft.com/office/drawing/2014/main" id="{B05A98B2-C395-40F3-8106-E022889CAA9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9" name="Oval 1">
                <a:extLst>
                  <a:ext uri="{FF2B5EF4-FFF2-40B4-BE49-F238E27FC236}">
                    <a16:creationId xmlns:a16="http://schemas.microsoft.com/office/drawing/2014/main" id="{DD6785B2-439B-4897-A370-4958103529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0" name="Oval 1">
                <a:extLst>
                  <a:ext uri="{FF2B5EF4-FFF2-40B4-BE49-F238E27FC236}">
                    <a16:creationId xmlns:a16="http://schemas.microsoft.com/office/drawing/2014/main" id="{1E5DA950-21B5-4A1B-887E-3EC4C924D2A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1" name="Oval 1">
                <a:extLst>
                  <a:ext uri="{FF2B5EF4-FFF2-40B4-BE49-F238E27FC236}">
                    <a16:creationId xmlns:a16="http://schemas.microsoft.com/office/drawing/2014/main" id="{CEA06909-EF56-406D-814B-F30CF077304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2" name="Oval 1">
                <a:extLst>
                  <a:ext uri="{FF2B5EF4-FFF2-40B4-BE49-F238E27FC236}">
                    <a16:creationId xmlns:a16="http://schemas.microsoft.com/office/drawing/2014/main" id="{D0F1E089-D165-48D7-A180-993C3E6C0D5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0C168988-4BFA-4596-B851-967085FC11D9}"/>
                </a:ext>
              </a:extLst>
            </p:cNvPr>
            <p:cNvGrpSpPr/>
            <p:nvPr userDrawn="1"/>
          </p:nvGrpSpPr>
          <p:grpSpPr>
            <a:xfrm>
              <a:off x="408916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9" name="Oval 1">
                <a:extLst>
                  <a:ext uri="{FF2B5EF4-FFF2-40B4-BE49-F238E27FC236}">
                    <a16:creationId xmlns:a16="http://schemas.microsoft.com/office/drawing/2014/main" id="{4FC3D676-72A3-41D6-BFEA-2B35D321CAB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0" name="Oval 1">
                <a:extLst>
                  <a:ext uri="{FF2B5EF4-FFF2-40B4-BE49-F238E27FC236}">
                    <a16:creationId xmlns:a16="http://schemas.microsoft.com/office/drawing/2014/main" id="{16516F65-40D1-4659-89C4-D5F8CB80A43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1" name="Oval 1">
                <a:extLst>
                  <a:ext uri="{FF2B5EF4-FFF2-40B4-BE49-F238E27FC236}">
                    <a16:creationId xmlns:a16="http://schemas.microsoft.com/office/drawing/2014/main" id="{B218787D-7E5D-431E-A3A4-92FFC2D3A39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2" name="Oval 1">
                <a:extLst>
                  <a:ext uri="{FF2B5EF4-FFF2-40B4-BE49-F238E27FC236}">
                    <a16:creationId xmlns:a16="http://schemas.microsoft.com/office/drawing/2014/main" id="{49B0B94F-5410-402E-8E2A-9B18B3ADDF2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3" name="Oval 1">
                <a:extLst>
                  <a:ext uri="{FF2B5EF4-FFF2-40B4-BE49-F238E27FC236}">
                    <a16:creationId xmlns:a16="http://schemas.microsoft.com/office/drawing/2014/main" id="{DFC5CD85-64DB-4DD7-A510-91600DA1F1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4" name="Oval 1">
                <a:extLst>
                  <a:ext uri="{FF2B5EF4-FFF2-40B4-BE49-F238E27FC236}">
                    <a16:creationId xmlns:a16="http://schemas.microsoft.com/office/drawing/2014/main" id="{CB6D600D-F1BB-4173-95B0-B48B2802962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5" name="Oval 1">
                <a:extLst>
                  <a:ext uri="{FF2B5EF4-FFF2-40B4-BE49-F238E27FC236}">
                    <a16:creationId xmlns:a16="http://schemas.microsoft.com/office/drawing/2014/main" id="{C56ACB2B-B3C4-4F9F-BE79-9F2590AE676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E841C163-5E8B-4B31-A792-2F922A39538D}"/>
                </a:ext>
              </a:extLst>
            </p:cNvPr>
            <p:cNvGrpSpPr/>
            <p:nvPr userDrawn="1"/>
          </p:nvGrpSpPr>
          <p:grpSpPr>
            <a:xfrm>
              <a:off x="517812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2" name="Oval 1">
                <a:extLst>
                  <a:ext uri="{FF2B5EF4-FFF2-40B4-BE49-F238E27FC236}">
                    <a16:creationId xmlns:a16="http://schemas.microsoft.com/office/drawing/2014/main" id="{96CCBEED-FE50-4823-BCD6-8D3EB5E5457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3" name="Oval 1">
                <a:extLst>
                  <a:ext uri="{FF2B5EF4-FFF2-40B4-BE49-F238E27FC236}">
                    <a16:creationId xmlns:a16="http://schemas.microsoft.com/office/drawing/2014/main" id="{B1B56F96-34DA-474C-A2BE-5959D540EEB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4" name="Oval 1">
                <a:extLst>
                  <a:ext uri="{FF2B5EF4-FFF2-40B4-BE49-F238E27FC236}">
                    <a16:creationId xmlns:a16="http://schemas.microsoft.com/office/drawing/2014/main" id="{2060835C-AEC3-4AD8-A9F2-ACB58D3D741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5" name="Oval 1">
                <a:extLst>
                  <a:ext uri="{FF2B5EF4-FFF2-40B4-BE49-F238E27FC236}">
                    <a16:creationId xmlns:a16="http://schemas.microsoft.com/office/drawing/2014/main" id="{B42D6724-1C8E-4181-9B4E-090A0FAD3EE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6" name="Oval 1">
                <a:extLst>
                  <a:ext uri="{FF2B5EF4-FFF2-40B4-BE49-F238E27FC236}">
                    <a16:creationId xmlns:a16="http://schemas.microsoft.com/office/drawing/2014/main" id="{90291146-1077-4C1F-9271-3FA71A92FEC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7" name="Oval 1">
                <a:extLst>
                  <a:ext uri="{FF2B5EF4-FFF2-40B4-BE49-F238E27FC236}">
                    <a16:creationId xmlns:a16="http://schemas.microsoft.com/office/drawing/2014/main" id="{5477F2E3-B6C4-4E16-A870-4B1175A40D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8" name="Oval 1">
                <a:extLst>
                  <a:ext uri="{FF2B5EF4-FFF2-40B4-BE49-F238E27FC236}">
                    <a16:creationId xmlns:a16="http://schemas.microsoft.com/office/drawing/2014/main" id="{749799BA-4EB6-4357-B8CB-5C20A80F8EC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4A4CACDF-1C91-4882-BD07-E1D241061D9B}"/>
                </a:ext>
              </a:extLst>
            </p:cNvPr>
            <p:cNvGrpSpPr/>
            <p:nvPr userDrawn="1"/>
          </p:nvGrpSpPr>
          <p:grpSpPr>
            <a:xfrm>
              <a:off x="626707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75" name="Oval 1">
                <a:extLst>
                  <a:ext uri="{FF2B5EF4-FFF2-40B4-BE49-F238E27FC236}">
                    <a16:creationId xmlns:a16="http://schemas.microsoft.com/office/drawing/2014/main" id="{5644006D-E40F-4D5C-AD56-58C5EF8BB7E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6" name="Oval 1">
                <a:extLst>
                  <a:ext uri="{FF2B5EF4-FFF2-40B4-BE49-F238E27FC236}">
                    <a16:creationId xmlns:a16="http://schemas.microsoft.com/office/drawing/2014/main" id="{55CA7091-EE2C-400E-9113-0C62532583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7" name="Oval 1">
                <a:extLst>
                  <a:ext uri="{FF2B5EF4-FFF2-40B4-BE49-F238E27FC236}">
                    <a16:creationId xmlns:a16="http://schemas.microsoft.com/office/drawing/2014/main" id="{3F59F937-D90E-47D6-9DD0-0D89037B9CC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8" name="Oval 1">
                <a:extLst>
                  <a:ext uri="{FF2B5EF4-FFF2-40B4-BE49-F238E27FC236}">
                    <a16:creationId xmlns:a16="http://schemas.microsoft.com/office/drawing/2014/main" id="{8B72CF1F-7962-4526-AE2A-46049C692DE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9" name="Oval 1">
                <a:extLst>
                  <a:ext uri="{FF2B5EF4-FFF2-40B4-BE49-F238E27FC236}">
                    <a16:creationId xmlns:a16="http://schemas.microsoft.com/office/drawing/2014/main" id="{4BA2B5AA-5BBB-433B-886C-D2920C99C44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0" name="Oval 1">
                <a:extLst>
                  <a:ext uri="{FF2B5EF4-FFF2-40B4-BE49-F238E27FC236}">
                    <a16:creationId xmlns:a16="http://schemas.microsoft.com/office/drawing/2014/main" id="{DB99023F-33BB-42D2-9111-052415AD8BA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1" name="Oval 1">
                <a:extLst>
                  <a:ext uri="{FF2B5EF4-FFF2-40B4-BE49-F238E27FC236}">
                    <a16:creationId xmlns:a16="http://schemas.microsoft.com/office/drawing/2014/main" id="{1DC9894A-33EC-43E8-8831-AA37E9DC006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F1DE98EE-FC51-4318-AB50-D8A496602A06}"/>
                </a:ext>
              </a:extLst>
            </p:cNvPr>
            <p:cNvGrpSpPr/>
            <p:nvPr userDrawn="1"/>
          </p:nvGrpSpPr>
          <p:grpSpPr>
            <a:xfrm>
              <a:off x="735603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8" name="Oval 1">
                <a:extLst>
                  <a:ext uri="{FF2B5EF4-FFF2-40B4-BE49-F238E27FC236}">
                    <a16:creationId xmlns:a16="http://schemas.microsoft.com/office/drawing/2014/main" id="{78317CC8-888C-4CDB-9C3C-60C1566393E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9" name="Oval 1">
                <a:extLst>
                  <a:ext uri="{FF2B5EF4-FFF2-40B4-BE49-F238E27FC236}">
                    <a16:creationId xmlns:a16="http://schemas.microsoft.com/office/drawing/2014/main" id="{25AD0B12-7327-41FB-A5BA-6A872D9D7DA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0" name="Oval 1">
                <a:extLst>
                  <a:ext uri="{FF2B5EF4-FFF2-40B4-BE49-F238E27FC236}">
                    <a16:creationId xmlns:a16="http://schemas.microsoft.com/office/drawing/2014/main" id="{BB1355F0-F01F-432F-A75C-8FC89E3D28A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1" name="Oval 1">
                <a:extLst>
                  <a:ext uri="{FF2B5EF4-FFF2-40B4-BE49-F238E27FC236}">
                    <a16:creationId xmlns:a16="http://schemas.microsoft.com/office/drawing/2014/main" id="{4B66779B-084D-4F57-9A78-0FE9B29F7BF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2" name="Oval 1">
                <a:extLst>
                  <a:ext uri="{FF2B5EF4-FFF2-40B4-BE49-F238E27FC236}">
                    <a16:creationId xmlns:a16="http://schemas.microsoft.com/office/drawing/2014/main" id="{6F7CA806-291F-4F34-A7E0-9A0F672B12C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3" name="Oval 1">
                <a:extLst>
                  <a:ext uri="{FF2B5EF4-FFF2-40B4-BE49-F238E27FC236}">
                    <a16:creationId xmlns:a16="http://schemas.microsoft.com/office/drawing/2014/main" id="{5C6036EF-A194-4037-8183-26C07E3699C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4" name="Oval 1">
                <a:extLst>
                  <a:ext uri="{FF2B5EF4-FFF2-40B4-BE49-F238E27FC236}">
                    <a16:creationId xmlns:a16="http://schemas.microsoft.com/office/drawing/2014/main" id="{0F23C5F6-C713-46BD-B73F-03C092BB6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BF272B81-2326-471D-8ECA-37AE6084B00E}"/>
                </a:ext>
              </a:extLst>
            </p:cNvPr>
            <p:cNvGrpSpPr/>
            <p:nvPr userDrawn="1"/>
          </p:nvGrpSpPr>
          <p:grpSpPr>
            <a:xfrm>
              <a:off x="844498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1" name="Oval 1">
                <a:extLst>
                  <a:ext uri="{FF2B5EF4-FFF2-40B4-BE49-F238E27FC236}">
                    <a16:creationId xmlns:a16="http://schemas.microsoft.com/office/drawing/2014/main" id="{96B10E4A-E1AA-46FF-92B9-7A5DA97ABF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2" name="Oval 1">
                <a:extLst>
                  <a:ext uri="{FF2B5EF4-FFF2-40B4-BE49-F238E27FC236}">
                    <a16:creationId xmlns:a16="http://schemas.microsoft.com/office/drawing/2014/main" id="{811CB73A-E044-4E7D-82A6-5823F662BA03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3" name="Oval 1">
                <a:extLst>
                  <a:ext uri="{FF2B5EF4-FFF2-40B4-BE49-F238E27FC236}">
                    <a16:creationId xmlns:a16="http://schemas.microsoft.com/office/drawing/2014/main" id="{84557F99-AFD6-4812-BD94-5FCAA276374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4" name="Oval 1">
                <a:extLst>
                  <a:ext uri="{FF2B5EF4-FFF2-40B4-BE49-F238E27FC236}">
                    <a16:creationId xmlns:a16="http://schemas.microsoft.com/office/drawing/2014/main" id="{4B9CE767-A221-43E7-A126-E191D050257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5" name="Oval 1">
                <a:extLst>
                  <a:ext uri="{FF2B5EF4-FFF2-40B4-BE49-F238E27FC236}">
                    <a16:creationId xmlns:a16="http://schemas.microsoft.com/office/drawing/2014/main" id="{6A53C0DB-E055-43C0-A519-1A28B4DE423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6" name="Oval 1">
                <a:extLst>
                  <a:ext uri="{FF2B5EF4-FFF2-40B4-BE49-F238E27FC236}">
                    <a16:creationId xmlns:a16="http://schemas.microsoft.com/office/drawing/2014/main" id="{05B7686E-8587-496A-AB11-5A2D13C4D11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7" name="Oval 1">
                <a:extLst>
                  <a:ext uri="{FF2B5EF4-FFF2-40B4-BE49-F238E27FC236}">
                    <a16:creationId xmlns:a16="http://schemas.microsoft.com/office/drawing/2014/main" id="{B985620F-F6FD-4D70-A317-45C9B3A189B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4FB86F54-60F0-4913-A788-492B19C42757}"/>
                </a:ext>
              </a:extLst>
            </p:cNvPr>
            <p:cNvGrpSpPr/>
            <p:nvPr userDrawn="1"/>
          </p:nvGrpSpPr>
          <p:grpSpPr>
            <a:xfrm>
              <a:off x="953394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54" name="Oval 1">
                <a:extLst>
                  <a:ext uri="{FF2B5EF4-FFF2-40B4-BE49-F238E27FC236}">
                    <a16:creationId xmlns:a16="http://schemas.microsoft.com/office/drawing/2014/main" id="{61189F8E-AFC6-4546-88D3-23EDA748769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5" name="Oval 1">
                <a:extLst>
                  <a:ext uri="{FF2B5EF4-FFF2-40B4-BE49-F238E27FC236}">
                    <a16:creationId xmlns:a16="http://schemas.microsoft.com/office/drawing/2014/main" id="{2F6F6BB7-C4B7-4A60-BB5F-7BD709CEB17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6" name="Oval 1">
                <a:extLst>
                  <a:ext uri="{FF2B5EF4-FFF2-40B4-BE49-F238E27FC236}">
                    <a16:creationId xmlns:a16="http://schemas.microsoft.com/office/drawing/2014/main" id="{690BF574-0472-4643-A9CF-43035EC1F6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7" name="Oval 1">
                <a:extLst>
                  <a:ext uri="{FF2B5EF4-FFF2-40B4-BE49-F238E27FC236}">
                    <a16:creationId xmlns:a16="http://schemas.microsoft.com/office/drawing/2014/main" id="{6EB10364-861E-4787-ABFF-4A30A82FAF3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8" name="Oval 1">
                <a:extLst>
                  <a:ext uri="{FF2B5EF4-FFF2-40B4-BE49-F238E27FC236}">
                    <a16:creationId xmlns:a16="http://schemas.microsoft.com/office/drawing/2014/main" id="{1A831214-C531-46F8-B3D5-1A026678597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9" name="Oval 1">
                <a:extLst>
                  <a:ext uri="{FF2B5EF4-FFF2-40B4-BE49-F238E27FC236}">
                    <a16:creationId xmlns:a16="http://schemas.microsoft.com/office/drawing/2014/main" id="{C52F81CC-7C7E-4287-A2F9-73B484FCC01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0" name="Oval 1">
                <a:extLst>
                  <a:ext uri="{FF2B5EF4-FFF2-40B4-BE49-F238E27FC236}">
                    <a16:creationId xmlns:a16="http://schemas.microsoft.com/office/drawing/2014/main" id="{794C1E52-7129-4495-8529-6DFA9BF9F43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C85EDC5A-F965-4224-9001-5540B1FC1F49}"/>
                </a:ext>
              </a:extLst>
            </p:cNvPr>
            <p:cNvGrpSpPr/>
            <p:nvPr userDrawn="1"/>
          </p:nvGrpSpPr>
          <p:grpSpPr>
            <a:xfrm>
              <a:off x="1062289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7" name="Oval 1">
                <a:extLst>
                  <a:ext uri="{FF2B5EF4-FFF2-40B4-BE49-F238E27FC236}">
                    <a16:creationId xmlns:a16="http://schemas.microsoft.com/office/drawing/2014/main" id="{3C44883A-5296-463E-9AA6-20AC4B650A0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8" name="Oval 1">
                <a:extLst>
                  <a:ext uri="{FF2B5EF4-FFF2-40B4-BE49-F238E27FC236}">
                    <a16:creationId xmlns:a16="http://schemas.microsoft.com/office/drawing/2014/main" id="{F2FDCAC1-3A1A-48B6-8D28-2147754FBDD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9" name="Oval 1">
                <a:extLst>
                  <a:ext uri="{FF2B5EF4-FFF2-40B4-BE49-F238E27FC236}">
                    <a16:creationId xmlns:a16="http://schemas.microsoft.com/office/drawing/2014/main" id="{04668F08-330C-4F1A-95D1-8DCBB3E27C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0" name="Oval 1">
                <a:extLst>
                  <a:ext uri="{FF2B5EF4-FFF2-40B4-BE49-F238E27FC236}">
                    <a16:creationId xmlns:a16="http://schemas.microsoft.com/office/drawing/2014/main" id="{27F1EB40-C8FE-46F2-9A15-01AE15A33B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1" name="Oval 1">
                <a:extLst>
                  <a:ext uri="{FF2B5EF4-FFF2-40B4-BE49-F238E27FC236}">
                    <a16:creationId xmlns:a16="http://schemas.microsoft.com/office/drawing/2014/main" id="{7FDA7C36-8FF4-4CA2-874F-FEEC6F51362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2" name="Oval 1">
                <a:extLst>
                  <a:ext uri="{FF2B5EF4-FFF2-40B4-BE49-F238E27FC236}">
                    <a16:creationId xmlns:a16="http://schemas.microsoft.com/office/drawing/2014/main" id="{89BE717D-15CC-43A2-9771-DC16FD52DAE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3" name="Oval 1">
                <a:extLst>
                  <a:ext uri="{FF2B5EF4-FFF2-40B4-BE49-F238E27FC236}">
                    <a16:creationId xmlns:a16="http://schemas.microsoft.com/office/drawing/2014/main" id="{2D339D0E-D7BD-49F7-AC35-6CF5084EF1A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0A1B5B54-1D4B-4CF5-A5C1-6CC3EA8AEDF1}"/>
                </a:ext>
              </a:extLst>
            </p:cNvPr>
            <p:cNvGrpSpPr/>
            <p:nvPr userDrawn="1"/>
          </p:nvGrpSpPr>
          <p:grpSpPr>
            <a:xfrm>
              <a:off x="1171185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0" name="Oval 1">
                <a:extLst>
                  <a:ext uri="{FF2B5EF4-FFF2-40B4-BE49-F238E27FC236}">
                    <a16:creationId xmlns:a16="http://schemas.microsoft.com/office/drawing/2014/main" id="{C420E0C3-FC35-4037-AFEA-8373AF8DC30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1" name="Oval 1">
                <a:extLst>
                  <a:ext uri="{FF2B5EF4-FFF2-40B4-BE49-F238E27FC236}">
                    <a16:creationId xmlns:a16="http://schemas.microsoft.com/office/drawing/2014/main" id="{6F76EACA-3EA6-43C2-9189-2435E0FD282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2" name="Oval 1">
                <a:extLst>
                  <a:ext uri="{FF2B5EF4-FFF2-40B4-BE49-F238E27FC236}">
                    <a16:creationId xmlns:a16="http://schemas.microsoft.com/office/drawing/2014/main" id="{B5E71963-59AE-4F8B-B19E-9C74D6EB014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3" name="Oval 1">
                <a:extLst>
                  <a:ext uri="{FF2B5EF4-FFF2-40B4-BE49-F238E27FC236}">
                    <a16:creationId xmlns:a16="http://schemas.microsoft.com/office/drawing/2014/main" id="{A828261B-7658-4437-BB26-8B99641D92D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4" name="Oval 1">
                <a:extLst>
                  <a:ext uri="{FF2B5EF4-FFF2-40B4-BE49-F238E27FC236}">
                    <a16:creationId xmlns:a16="http://schemas.microsoft.com/office/drawing/2014/main" id="{9752A7AA-896F-484B-9416-5560A3D02B3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5" name="Oval 1">
                <a:extLst>
                  <a:ext uri="{FF2B5EF4-FFF2-40B4-BE49-F238E27FC236}">
                    <a16:creationId xmlns:a16="http://schemas.microsoft.com/office/drawing/2014/main" id="{3B13BC75-195A-40B8-B6E4-F174115D6A4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6" name="Oval 1">
                <a:extLst>
                  <a:ext uri="{FF2B5EF4-FFF2-40B4-BE49-F238E27FC236}">
                    <a16:creationId xmlns:a16="http://schemas.microsoft.com/office/drawing/2014/main" id="{1EB72F7D-8270-42B1-A5EF-92E5E8FFE9C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DFBD3A0-9CDA-4021-AD03-19824CC2356D}"/>
                </a:ext>
              </a:extLst>
            </p:cNvPr>
            <p:cNvGrpSpPr/>
            <p:nvPr userDrawn="1"/>
          </p:nvGrpSpPr>
          <p:grpSpPr>
            <a:xfrm>
              <a:off x="26804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15" name="Oval 1">
                <a:extLst>
                  <a:ext uri="{FF2B5EF4-FFF2-40B4-BE49-F238E27FC236}">
                    <a16:creationId xmlns:a16="http://schemas.microsoft.com/office/drawing/2014/main" id="{5FA1F0CB-86C6-4EB9-9E69-E9B14B49C4B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6" name="Oval 1">
                <a:extLst>
                  <a:ext uri="{FF2B5EF4-FFF2-40B4-BE49-F238E27FC236}">
                    <a16:creationId xmlns:a16="http://schemas.microsoft.com/office/drawing/2014/main" id="{7C8C896C-FD42-4F53-89DB-5F270AFC1B6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7" name="Oval 1">
                <a:extLst>
                  <a:ext uri="{FF2B5EF4-FFF2-40B4-BE49-F238E27FC236}">
                    <a16:creationId xmlns:a16="http://schemas.microsoft.com/office/drawing/2014/main" id="{420FA5F6-17BD-46ED-932A-4108AE818F0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8" name="Oval 1">
                <a:extLst>
                  <a:ext uri="{FF2B5EF4-FFF2-40B4-BE49-F238E27FC236}">
                    <a16:creationId xmlns:a16="http://schemas.microsoft.com/office/drawing/2014/main" id="{E7C20BD5-AB8D-4022-AE43-759CB485867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9" name="Oval 1">
                <a:extLst>
                  <a:ext uri="{FF2B5EF4-FFF2-40B4-BE49-F238E27FC236}">
                    <a16:creationId xmlns:a16="http://schemas.microsoft.com/office/drawing/2014/main" id="{81976081-F071-470A-A618-6C582A65B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0" name="Oval 1">
                <a:extLst>
                  <a:ext uri="{FF2B5EF4-FFF2-40B4-BE49-F238E27FC236}">
                    <a16:creationId xmlns:a16="http://schemas.microsoft.com/office/drawing/2014/main" id="{F201DB05-D714-4EDD-B0B4-D3197091ADE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1" name="Oval 1">
                <a:extLst>
                  <a:ext uri="{FF2B5EF4-FFF2-40B4-BE49-F238E27FC236}">
                    <a16:creationId xmlns:a16="http://schemas.microsoft.com/office/drawing/2014/main" id="{2671785E-35B7-46A3-8B90-0FC433875FE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41C3F8AD-F427-445B-99E6-8B945ADEFBFD}"/>
                </a:ext>
              </a:extLst>
            </p:cNvPr>
            <p:cNvGrpSpPr/>
            <p:nvPr userDrawn="1"/>
          </p:nvGrpSpPr>
          <p:grpSpPr>
            <a:xfrm>
              <a:off x="135699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8" name="Oval 1">
                <a:extLst>
                  <a:ext uri="{FF2B5EF4-FFF2-40B4-BE49-F238E27FC236}">
                    <a16:creationId xmlns:a16="http://schemas.microsoft.com/office/drawing/2014/main" id="{D5E20763-3F51-4F43-8A79-00489B9A157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9" name="Oval 1">
                <a:extLst>
                  <a:ext uri="{FF2B5EF4-FFF2-40B4-BE49-F238E27FC236}">
                    <a16:creationId xmlns:a16="http://schemas.microsoft.com/office/drawing/2014/main" id="{8A5E20C6-168E-4463-9CE7-B6598AD492C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0" name="Oval 1">
                <a:extLst>
                  <a:ext uri="{FF2B5EF4-FFF2-40B4-BE49-F238E27FC236}">
                    <a16:creationId xmlns:a16="http://schemas.microsoft.com/office/drawing/2014/main" id="{D781679E-2626-4161-8415-5E14BD4364D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1" name="Oval 1">
                <a:extLst>
                  <a:ext uri="{FF2B5EF4-FFF2-40B4-BE49-F238E27FC236}">
                    <a16:creationId xmlns:a16="http://schemas.microsoft.com/office/drawing/2014/main" id="{D34BC1C8-158D-4850-856D-BCC68105057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2" name="Oval 1">
                <a:extLst>
                  <a:ext uri="{FF2B5EF4-FFF2-40B4-BE49-F238E27FC236}">
                    <a16:creationId xmlns:a16="http://schemas.microsoft.com/office/drawing/2014/main" id="{643CDED8-A375-4E3B-9A26-4A20022F87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3" name="Oval 1">
                <a:extLst>
                  <a:ext uri="{FF2B5EF4-FFF2-40B4-BE49-F238E27FC236}">
                    <a16:creationId xmlns:a16="http://schemas.microsoft.com/office/drawing/2014/main" id="{C4AA7429-0A2C-4972-B50D-7006F3A343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4" name="Oval 1">
                <a:extLst>
                  <a:ext uri="{FF2B5EF4-FFF2-40B4-BE49-F238E27FC236}">
                    <a16:creationId xmlns:a16="http://schemas.microsoft.com/office/drawing/2014/main" id="{FACC3B20-C629-453C-92E0-3305DE47744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1F5F01BC-10CA-432B-B56E-F61CB334E0FD}"/>
                </a:ext>
              </a:extLst>
            </p:cNvPr>
            <p:cNvGrpSpPr/>
            <p:nvPr userDrawn="1"/>
          </p:nvGrpSpPr>
          <p:grpSpPr>
            <a:xfrm>
              <a:off x="244595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1" name="Oval 1">
                <a:extLst>
                  <a:ext uri="{FF2B5EF4-FFF2-40B4-BE49-F238E27FC236}">
                    <a16:creationId xmlns:a16="http://schemas.microsoft.com/office/drawing/2014/main" id="{95C76762-BFFA-4858-A2C7-C0FB79E30D9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2" name="Oval 1">
                <a:extLst>
                  <a:ext uri="{FF2B5EF4-FFF2-40B4-BE49-F238E27FC236}">
                    <a16:creationId xmlns:a16="http://schemas.microsoft.com/office/drawing/2014/main" id="{C82743C2-BF7A-4D1F-B564-21DF34745C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3" name="Oval 1">
                <a:extLst>
                  <a:ext uri="{FF2B5EF4-FFF2-40B4-BE49-F238E27FC236}">
                    <a16:creationId xmlns:a16="http://schemas.microsoft.com/office/drawing/2014/main" id="{333F3E19-DA0C-4DE4-AB6B-00A81F2EB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1">
                <a:extLst>
                  <a:ext uri="{FF2B5EF4-FFF2-40B4-BE49-F238E27FC236}">
                    <a16:creationId xmlns:a16="http://schemas.microsoft.com/office/drawing/2014/main" id="{A0C9F530-B1D8-4CC3-80C8-2E66D520DDF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Oval 1">
                <a:extLst>
                  <a:ext uri="{FF2B5EF4-FFF2-40B4-BE49-F238E27FC236}">
                    <a16:creationId xmlns:a16="http://schemas.microsoft.com/office/drawing/2014/main" id="{1BA077FC-4C01-41CB-83BA-8B7C625671A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Oval 1">
                <a:extLst>
                  <a:ext uri="{FF2B5EF4-FFF2-40B4-BE49-F238E27FC236}">
                    <a16:creationId xmlns:a16="http://schemas.microsoft.com/office/drawing/2014/main" id="{99B166DB-1617-4F84-8496-A11E3771A06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Oval 1">
                <a:extLst>
                  <a:ext uri="{FF2B5EF4-FFF2-40B4-BE49-F238E27FC236}">
                    <a16:creationId xmlns:a16="http://schemas.microsoft.com/office/drawing/2014/main" id="{2733C748-5219-4AA2-9702-87A3846317D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F3F12E35-0238-4D78-A17F-9B89FA3645E3}"/>
                </a:ext>
              </a:extLst>
            </p:cNvPr>
            <p:cNvGrpSpPr/>
            <p:nvPr userDrawn="1"/>
          </p:nvGrpSpPr>
          <p:grpSpPr>
            <a:xfrm>
              <a:off x="353490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94" name="Oval 1">
                <a:extLst>
                  <a:ext uri="{FF2B5EF4-FFF2-40B4-BE49-F238E27FC236}">
                    <a16:creationId xmlns:a16="http://schemas.microsoft.com/office/drawing/2014/main" id="{127BFEDD-B7BB-4F6A-883C-CEA4D8E55A8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5" name="Oval 1">
                <a:extLst>
                  <a:ext uri="{FF2B5EF4-FFF2-40B4-BE49-F238E27FC236}">
                    <a16:creationId xmlns:a16="http://schemas.microsoft.com/office/drawing/2014/main" id="{9FAFA518-E555-4609-A1FA-492B6BB2A92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Oval 1">
                <a:extLst>
                  <a:ext uri="{FF2B5EF4-FFF2-40B4-BE49-F238E27FC236}">
                    <a16:creationId xmlns:a16="http://schemas.microsoft.com/office/drawing/2014/main" id="{F00A8360-6183-4A79-BFD4-60DCF8160C0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Oval 1">
                <a:extLst>
                  <a:ext uri="{FF2B5EF4-FFF2-40B4-BE49-F238E27FC236}">
                    <a16:creationId xmlns:a16="http://schemas.microsoft.com/office/drawing/2014/main" id="{3C161124-CC09-4859-AA95-BE4C50B7A7C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Oval 1">
                <a:extLst>
                  <a:ext uri="{FF2B5EF4-FFF2-40B4-BE49-F238E27FC236}">
                    <a16:creationId xmlns:a16="http://schemas.microsoft.com/office/drawing/2014/main" id="{A6C8A37B-D30E-4D76-979B-D7BE346CA7C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Oval 1">
                <a:extLst>
                  <a:ext uri="{FF2B5EF4-FFF2-40B4-BE49-F238E27FC236}">
                    <a16:creationId xmlns:a16="http://schemas.microsoft.com/office/drawing/2014/main" id="{CA0A58F2-A99E-499D-BDF5-898AA8966CF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Oval 1">
                <a:extLst>
                  <a:ext uri="{FF2B5EF4-FFF2-40B4-BE49-F238E27FC236}">
                    <a16:creationId xmlns:a16="http://schemas.microsoft.com/office/drawing/2014/main" id="{0A3E1AB9-BDC4-477E-B36D-DAF97A7AAA6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B706CA25-F403-4EC8-82CB-D7E899EFC8FE}"/>
                </a:ext>
              </a:extLst>
            </p:cNvPr>
            <p:cNvGrpSpPr/>
            <p:nvPr userDrawn="1"/>
          </p:nvGrpSpPr>
          <p:grpSpPr>
            <a:xfrm>
              <a:off x="462386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7" name="Oval 1">
                <a:extLst>
                  <a:ext uri="{FF2B5EF4-FFF2-40B4-BE49-F238E27FC236}">
                    <a16:creationId xmlns:a16="http://schemas.microsoft.com/office/drawing/2014/main" id="{64155CDC-C00C-4C4C-BABA-1B66F917414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Oval 1">
                <a:extLst>
                  <a:ext uri="{FF2B5EF4-FFF2-40B4-BE49-F238E27FC236}">
                    <a16:creationId xmlns:a16="http://schemas.microsoft.com/office/drawing/2014/main" id="{BA31A650-3F85-40F5-9AD0-7D0D593683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9" name="Oval 1">
                <a:extLst>
                  <a:ext uri="{FF2B5EF4-FFF2-40B4-BE49-F238E27FC236}">
                    <a16:creationId xmlns:a16="http://schemas.microsoft.com/office/drawing/2014/main" id="{86B32E13-9B0D-4F9B-8E10-94BECB8DD4D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Oval 1">
                <a:extLst>
                  <a:ext uri="{FF2B5EF4-FFF2-40B4-BE49-F238E27FC236}">
                    <a16:creationId xmlns:a16="http://schemas.microsoft.com/office/drawing/2014/main" id="{077C9236-A5BF-47E7-A034-A8E761A3D7D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1">
                <a:extLst>
                  <a:ext uri="{FF2B5EF4-FFF2-40B4-BE49-F238E27FC236}">
                    <a16:creationId xmlns:a16="http://schemas.microsoft.com/office/drawing/2014/main" id="{C6B6D810-5CB7-4333-B993-442417BE8DF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Oval 1">
                <a:extLst>
                  <a:ext uri="{FF2B5EF4-FFF2-40B4-BE49-F238E27FC236}">
                    <a16:creationId xmlns:a16="http://schemas.microsoft.com/office/drawing/2014/main" id="{8044E409-B859-43C0-A3C5-A587736A89F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3" name="Oval 1">
                <a:extLst>
                  <a:ext uri="{FF2B5EF4-FFF2-40B4-BE49-F238E27FC236}">
                    <a16:creationId xmlns:a16="http://schemas.microsoft.com/office/drawing/2014/main" id="{399AA9D7-1CA8-4290-AA4A-F314CFDD241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A0927337-6E85-4F34-BA54-76AF861C09FF}"/>
                </a:ext>
              </a:extLst>
            </p:cNvPr>
            <p:cNvGrpSpPr/>
            <p:nvPr userDrawn="1"/>
          </p:nvGrpSpPr>
          <p:grpSpPr>
            <a:xfrm>
              <a:off x="571281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0" name="Oval 1">
                <a:extLst>
                  <a:ext uri="{FF2B5EF4-FFF2-40B4-BE49-F238E27FC236}">
                    <a16:creationId xmlns:a16="http://schemas.microsoft.com/office/drawing/2014/main" id="{95D908B3-F7E9-4533-9058-EAED71BC09F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1" name="Oval 1">
                <a:extLst>
                  <a:ext uri="{FF2B5EF4-FFF2-40B4-BE49-F238E27FC236}">
                    <a16:creationId xmlns:a16="http://schemas.microsoft.com/office/drawing/2014/main" id="{1772BA10-9F07-49F2-B454-39BE48E630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Oval 1">
                <a:extLst>
                  <a:ext uri="{FF2B5EF4-FFF2-40B4-BE49-F238E27FC236}">
                    <a16:creationId xmlns:a16="http://schemas.microsoft.com/office/drawing/2014/main" id="{E87B98DB-93CA-429D-883D-CFF1303402F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3" name="Oval 1">
                <a:extLst>
                  <a:ext uri="{FF2B5EF4-FFF2-40B4-BE49-F238E27FC236}">
                    <a16:creationId xmlns:a16="http://schemas.microsoft.com/office/drawing/2014/main" id="{1AAA4E2B-F5DE-4686-A433-A83721167BE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4" name="Oval 1">
                <a:extLst>
                  <a:ext uri="{FF2B5EF4-FFF2-40B4-BE49-F238E27FC236}">
                    <a16:creationId xmlns:a16="http://schemas.microsoft.com/office/drawing/2014/main" id="{7DC8E3F2-E898-432D-8D99-D778C35C850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1">
                <a:extLst>
                  <a:ext uri="{FF2B5EF4-FFF2-40B4-BE49-F238E27FC236}">
                    <a16:creationId xmlns:a16="http://schemas.microsoft.com/office/drawing/2014/main" id="{20ABCF40-1E06-4303-BBAC-8F16EC8F918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Oval 1">
                <a:extLst>
                  <a:ext uri="{FF2B5EF4-FFF2-40B4-BE49-F238E27FC236}">
                    <a16:creationId xmlns:a16="http://schemas.microsoft.com/office/drawing/2014/main" id="{87B8CE4D-212F-43C4-9567-97065D87E84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4235D3AF-3BEA-40C7-8198-FBE5360CF3E2}"/>
                </a:ext>
              </a:extLst>
            </p:cNvPr>
            <p:cNvGrpSpPr/>
            <p:nvPr userDrawn="1"/>
          </p:nvGrpSpPr>
          <p:grpSpPr>
            <a:xfrm>
              <a:off x="680177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73" name="Oval 1">
                <a:extLst>
                  <a:ext uri="{FF2B5EF4-FFF2-40B4-BE49-F238E27FC236}">
                    <a16:creationId xmlns:a16="http://schemas.microsoft.com/office/drawing/2014/main" id="{7DD7C7D2-10A7-49E3-BDA4-AE5B7A0D690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Oval 1">
                <a:extLst>
                  <a:ext uri="{FF2B5EF4-FFF2-40B4-BE49-F238E27FC236}">
                    <a16:creationId xmlns:a16="http://schemas.microsoft.com/office/drawing/2014/main" id="{F78D3F12-5A0B-42F6-AD16-379F6C93F59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5" name="Oval 1">
                <a:extLst>
                  <a:ext uri="{FF2B5EF4-FFF2-40B4-BE49-F238E27FC236}">
                    <a16:creationId xmlns:a16="http://schemas.microsoft.com/office/drawing/2014/main" id="{CD40590C-B444-4850-90E2-C300A2246BC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6" name="Oval 1">
                <a:extLst>
                  <a:ext uri="{FF2B5EF4-FFF2-40B4-BE49-F238E27FC236}">
                    <a16:creationId xmlns:a16="http://schemas.microsoft.com/office/drawing/2014/main" id="{3F6BCE5C-8008-4572-83D5-6F39B1E3DD8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1">
                <a:extLst>
                  <a:ext uri="{FF2B5EF4-FFF2-40B4-BE49-F238E27FC236}">
                    <a16:creationId xmlns:a16="http://schemas.microsoft.com/office/drawing/2014/main" id="{FCEB3771-3E6C-43DC-BF55-6B48124EA2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Oval 1">
                <a:extLst>
                  <a:ext uri="{FF2B5EF4-FFF2-40B4-BE49-F238E27FC236}">
                    <a16:creationId xmlns:a16="http://schemas.microsoft.com/office/drawing/2014/main" id="{54DB8E3D-CAE2-40A8-87C4-5B30268BA62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9" name="Oval 1">
                <a:extLst>
                  <a:ext uri="{FF2B5EF4-FFF2-40B4-BE49-F238E27FC236}">
                    <a16:creationId xmlns:a16="http://schemas.microsoft.com/office/drawing/2014/main" id="{1D5327D3-651A-4CE1-9480-786921076D1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A1E6B4A1-2535-4DFE-AB24-9743E3CF4A15}"/>
                </a:ext>
              </a:extLst>
            </p:cNvPr>
            <p:cNvGrpSpPr/>
            <p:nvPr userDrawn="1"/>
          </p:nvGrpSpPr>
          <p:grpSpPr>
            <a:xfrm>
              <a:off x="789072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6" name="Oval 1">
                <a:extLst>
                  <a:ext uri="{FF2B5EF4-FFF2-40B4-BE49-F238E27FC236}">
                    <a16:creationId xmlns:a16="http://schemas.microsoft.com/office/drawing/2014/main" id="{A850059F-9DA3-4174-83A5-32A85242281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7" name="Oval 1">
                <a:extLst>
                  <a:ext uri="{FF2B5EF4-FFF2-40B4-BE49-F238E27FC236}">
                    <a16:creationId xmlns:a16="http://schemas.microsoft.com/office/drawing/2014/main" id="{721DF597-AE5B-4612-8B84-9AF6179F599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8" name="Oval 1">
                <a:extLst>
                  <a:ext uri="{FF2B5EF4-FFF2-40B4-BE49-F238E27FC236}">
                    <a16:creationId xmlns:a16="http://schemas.microsoft.com/office/drawing/2014/main" id="{F60A638A-26F5-4D15-9204-B214545BDBC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9" name="Oval 1">
                <a:extLst>
                  <a:ext uri="{FF2B5EF4-FFF2-40B4-BE49-F238E27FC236}">
                    <a16:creationId xmlns:a16="http://schemas.microsoft.com/office/drawing/2014/main" id="{3E51976E-157A-45BB-8E0C-F75D618000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0" name="Oval 1">
                <a:extLst>
                  <a:ext uri="{FF2B5EF4-FFF2-40B4-BE49-F238E27FC236}">
                    <a16:creationId xmlns:a16="http://schemas.microsoft.com/office/drawing/2014/main" id="{3E437643-DBEC-4804-8C85-D575E2FDC26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1" name="Oval 1">
                <a:extLst>
                  <a:ext uri="{FF2B5EF4-FFF2-40B4-BE49-F238E27FC236}">
                    <a16:creationId xmlns:a16="http://schemas.microsoft.com/office/drawing/2014/main" id="{3B403C93-1527-4D3F-9931-8341D2CF1EE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2" name="Oval 1">
                <a:extLst>
                  <a:ext uri="{FF2B5EF4-FFF2-40B4-BE49-F238E27FC236}">
                    <a16:creationId xmlns:a16="http://schemas.microsoft.com/office/drawing/2014/main" id="{21CD0E0B-D241-4894-9076-80E69FB01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37FD162E-B454-4FA2-BE93-5FD3B75DA051}"/>
                </a:ext>
              </a:extLst>
            </p:cNvPr>
            <p:cNvGrpSpPr/>
            <p:nvPr userDrawn="1"/>
          </p:nvGrpSpPr>
          <p:grpSpPr>
            <a:xfrm>
              <a:off x="897968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9" name="Oval 1">
                <a:extLst>
                  <a:ext uri="{FF2B5EF4-FFF2-40B4-BE49-F238E27FC236}">
                    <a16:creationId xmlns:a16="http://schemas.microsoft.com/office/drawing/2014/main" id="{DFCCADEC-3334-4AFE-997B-F643ED9E24C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0" name="Oval 1">
                <a:extLst>
                  <a:ext uri="{FF2B5EF4-FFF2-40B4-BE49-F238E27FC236}">
                    <a16:creationId xmlns:a16="http://schemas.microsoft.com/office/drawing/2014/main" id="{3F5F4DA7-F44C-40C2-B4D4-60B58D81DEE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1" name="Oval 1">
                <a:extLst>
                  <a:ext uri="{FF2B5EF4-FFF2-40B4-BE49-F238E27FC236}">
                    <a16:creationId xmlns:a16="http://schemas.microsoft.com/office/drawing/2014/main" id="{45F7952E-3EFD-4A1B-B837-852AFA4BAF4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2" name="Oval 1">
                <a:extLst>
                  <a:ext uri="{FF2B5EF4-FFF2-40B4-BE49-F238E27FC236}">
                    <a16:creationId xmlns:a16="http://schemas.microsoft.com/office/drawing/2014/main" id="{DFDFB8A5-BB86-45D9-AB65-3438DA054D3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3" name="Oval 1">
                <a:extLst>
                  <a:ext uri="{FF2B5EF4-FFF2-40B4-BE49-F238E27FC236}">
                    <a16:creationId xmlns:a16="http://schemas.microsoft.com/office/drawing/2014/main" id="{29607C19-F0A6-4AE4-889C-84CC2B2373D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4" name="Oval 1">
                <a:extLst>
                  <a:ext uri="{FF2B5EF4-FFF2-40B4-BE49-F238E27FC236}">
                    <a16:creationId xmlns:a16="http://schemas.microsoft.com/office/drawing/2014/main" id="{4B934CA9-4EB7-4ACE-B7DB-E6B61E48986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5" name="Oval 1">
                <a:extLst>
                  <a:ext uri="{FF2B5EF4-FFF2-40B4-BE49-F238E27FC236}">
                    <a16:creationId xmlns:a16="http://schemas.microsoft.com/office/drawing/2014/main" id="{CA7B57BA-70FF-47B7-B5E0-8B2083AA0DB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23459013-521C-4ACF-96A2-A726AB29A073}"/>
                </a:ext>
              </a:extLst>
            </p:cNvPr>
            <p:cNvGrpSpPr/>
            <p:nvPr userDrawn="1"/>
          </p:nvGrpSpPr>
          <p:grpSpPr>
            <a:xfrm>
              <a:off x="1006863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2" name="Oval 1">
                <a:extLst>
                  <a:ext uri="{FF2B5EF4-FFF2-40B4-BE49-F238E27FC236}">
                    <a16:creationId xmlns:a16="http://schemas.microsoft.com/office/drawing/2014/main" id="{0CA4D272-BCC3-41AC-BEB0-43BB5870AAF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3" name="Oval 1">
                <a:extLst>
                  <a:ext uri="{FF2B5EF4-FFF2-40B4-BE49-F238E27FC236}">
                    <a16:creationId xmlns:a16="http://schemas.microsoft.com/office/drawing/2014/main" id="{8F0336CD-DBC3-425C-B302-6BD868A418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4" name="Oval 1">
                <a:extLst>
                  <a:ext uri="{FF2B5EF4-FFF2-40B4-BE49-F238E27FC236}">
                    <a16:creationId xmlns:a16="http://schemas.microsoft.com/office/drawing/2014/main" id="{811647FF-1516-49CA-8582-C65EB7EA092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5" name="Oval 1">
                <a:extLst>
                  <a:ext uri="{FF2B5EF4-FFF2-40B4-BE49-F238E27FC236}">
                    <a16:creationId xmlns:a16="http://schemas.microsoft.com/office/drawing/2014/main" id="{A79B7019-7693-4957-BEA1-4D6F9B32F63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6" name="Oval 1">
                <a:extLst>
                  <a:ext uri="{FF2B5EF4-FFF2-40B4-BE49-F238E27FC236}">
                    <a16:creationId xmlns:a16="http://schemas.microsoft.com/office/drawing/2014/main" id="{B8AB5824-B4E1-40CE-A3BE-84E9FE4EEA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7" name="Oval 1">
                <a:extLst>
                  <a:ext uri="{FF2B5EF4-FFF2-40B4-BE49-F238E27FC236}">
                    <a16:creationId xmlns:a16="http://schemas.microsoft.com/office/drawing/2014/main" id="{B8FFF183-78C5-46E8-AE5D-4A367B266CD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8" name="Oval 1">
                <a:extLst>
                  <a:ext uri="{FF2B5EF4-FFF2-40B4-BE49-F238E27FC236}">
                    <a16:creationId xmlns:a16="http://schemas.microsoft.com/office/drawing/2014/main" id="{8FCC0277-261A-4431-8B27-0E56A529C60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22B2799B-9C44-4860-A222-F106642E5F87}"/>
                </a:ext>
              </a:extLst>
            </p:cNvPr>
            <p:cNvGrpSpPr/>
            <p:nvPr userDrawn="1"/>
          </p:nvGrpSpPr>
          <p:grpSpPr>
            <a:xfrm>
              <a:off x="1115759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45" name="Oval 1">
                <a:extLst>
                  <a:ext uri="{FF2B5EF4-FFF2-40B4-BE49-F238E27FC236}">
                    <a16:creationId xmlns:a16="http://schemas.microsoft.com/office/drawing/2014/main" id="{1BC6EECC-F3D2-4574-99F7-4A583118A8C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6" name="Oval 1">
                <a:extLst>
                  <a:ext uri="{FF2B5EF4-FFF2-40B4-BE49-F238E27FC236}">
                    <a16:creationId xmlns:a16="http://schemas.microsoft.com/office/drawing/2014/main" id="{5060C2C2-E939-42E5-8B08-DC86D33C116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7" name="Oval 1">
                <a:extLst>
                  <a:ext uri="{FF2B5EF4-FFF2-40B4-BE49-F238E27FC236}">
                    <a16:creationId xmlns:a16="http://schemas.microsoft.com/office/drawing/2014/main" id="{76321913-3534-42A6-BE52-4EF41D81261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8" name="Oval 1">
                <a:extLst>
                  <a:ext uri="{FF2B5EF4-FFF2-40B4-BE49-F238E27FC236}">
                    <a16:creationId xmlns:a16="http://schemas.microsoft.com/office/drawing/2014/main" id="{76127CCD-AAF7-4D32-838B-B30B466A87B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9" name="Oval 1">
                <a:extLst>
                  <a:ext uri="{FF2B5EF4-FFF2-40B4-BE49-F238E27FC236}">
                    <a16:creationId xmlns:a16="http://schemas.microsoft.com/office/drawing/2014/main" id="{EEE03BBD-FF67-4EE6-BC0F-AF836AA225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0" name="Oval 1">
                <a:extLst>
                  <a:ext uri="{FF2B5EF4-FFF2-40B4-BE49-F238E27FC236}">
                    <a16:creationId xmlns:a16="http://schemas.microsoft.com/office/drawing/2014/main" id="{FFC0645D-DEC7-4FFB-8C59-CF89917C5C5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1" name="Oval 1">
                <a:extLst>
                  <a:ext uri="{FF2B5EF4-FFF2-40B4-BE49-F238E27FC236}">
                    <a16:creationId xmlns:a16="http://schemas.microsoft.com/office/drawing/2014/main" id="{5328409C-9D89-4ED7-AC54-6DF0ADFD941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96628AC-3697-48BD-87C6-3C079434D30D}"/>
              </a:ext>
            </a:extLst>
          </p:cNvPr>
          <p:cNvSpPr/>
          <p:nvPr userDrawn="1"/>
        </p:nvSpPr>
        <p:spPr>
          <a:xfrm rot="10800000" flipH="1">
            <a:off x="926207" y="157106"/>
            <a:ext cx="525636" cy="1404914"/>
          </a:xfrm>
          <a:custGeom>
            <a:avLst/>
            <a:gdLst>
              <a:gd name="connsiteX0" fmla="*/ 205688 w 525636"/>
              <a:gd name="connsiteY0" fmla="*/ 1383334 h 1404914"/>
              <a:gd name="connsiteX1" fmla="*/ 19342 w 525636"/>
              <a:gd name="connsiteY1" fmla="*/ 1239305 h 1404914"/>
              <a:gd name="connsiteX2" fmla="*/ 87644 w 525636"/>
              <a:gd name="connsiteY2" fmla="*/ 1098246 h 1404914"/>
              <a:gd name="connsiteX3" fmla="*/ 296263 w 525636"/>
              <a:gd name="connsiteY3" fmla="*/ 1041080 h 1404914"/>
              <a:gd name="connsiteX4" fmla="*/ 419503 w 525636"/>
              <a:gd name="connsiteY4" fmla="*/ 1061868 h 1404914"/>
              <a:gd name="connsiteX5" fmla="*/ 434352 w 525636"/>
              <a:gd name="connsiteY5" fmla="*/ 1080428 h 1404914"/>
              <a:gd name="connsiteX6" fmla="*/ 331899 w 525636"/>
              <a:gd name="connsiteY6" fmla="*/ 1312061 h 1404914"/>
              <a:gd name="connsiteX7" fmla="*/ 205688 w 525636"/>
              <a:gd name="connsiteY7" fmla="*/ 1383334 h 1404914"/>
              <a:gd name="connsiteX8" fmla="*/ 200584 w 525636"/>
              <a:gd name="connsiteY8" fmla="*/ 1404864 h 1404914"/>
              <a:gd name="connsiteX9" fmla="*/ 362337 w 525636"/>
              <a:gd name="connsiteY9" fmla="*/ 1310576 h 1404914"/>
              <a:gd name="connsiteX10" fmla="*/ 453655 w 525636"/>
              <a:gd name="connsiteY10" fmla="*/ 1094534 h 1404914"/>
              <a:gd name="connsiteX11" fmla="*/ 462285 w 525636"/>
              <a:gd name="connsiteY11" fmla="*/ 1078387 h 1404914"/>
              <a:gd name="connsiteX12" fmla="*/ 466239 w 525636"/>
              <a:gd name="connsiteY12" fmla="*/ 1078995 h 1404914"/>
              <a:gd name="connsiteX13" fmla="*/ 471806 w 525636"/>
              <a:gd name="connsiteY13" fmla="*/ 1055257 h 1404914"/>
              <a:gd name="connsiteX14" fmla="*/ 469234 w 525636"/>
              <a:gd name="connsiteY14" fmla="*/ 1053817 h 1404914"/>
              <a:gd name="connsiteX15" fmla="*/ 468503 w 525636"/>
              <a:gd name="connsiteY15" fmla="*/ 1027717 h 1404914"/>
              <a:gd name="connsiteX16" fmla="*/ 515275 w 525636"/>
              <a:gd name="connsiteY16" fmla="*/ 823552 h 1404914"/>
              <a:gd name="connsiteX17" fmla="*/ 490033 w 525636"/>
              <a:gd name="connsiteY17" fmla="*/ 526586 h 1404914"/>
              <a:gd name="connsiteX18" fmla="*/ 344519 w 525636"/>
              <a:gd name="connsiteY18" fmla="*/ 363255 h 1404914"/>
              <a:gd name="connsiteX19" fmla="*/ 144068 w 525636"/>
              <a:gd name="connsiteY19" fmla="*/ 99698 h 1404914"/>
              <a:gd name="connsiteX20" fmla="*/ 125601 w 525636"/>
              <a:gd name="connsiteY20" fmla="*/ 12000 h 1404914"/>
              <a:gd name="connsiteX21" fmla="*/ 125877 w 525636"/>
              <a:gd name="connsiteY21" fmla="*/ 0 h 1404914"/>
              <a:gd name="connsiteX22" fmla="*/ 109081 w 525636"/>
              <a:gd name="connsiteY22" fmla="*/ 0 h 1404914"/>
              <a:gd name="connsiteX23" fmla="*/ 110044 w 525636"/>
              <a:gd name="connsiteY23" fmla="*/ 33750 h 1404914"/>
              <a:gd name="connsiteX24" fmla="*/ 251717 w 525636"/>
              <a:gd name="connsiteY24" fmla="*/ 309059 h 1404914"/>
              <a:gd name="connsiteX25" fmla="*/ 378670 w 525636"/>
              <a:gd name="connsiteY25" fmla="*/ 419678 h 1404914"/>
              <a:gd name="connsiteX26" fmla="*/ 508593 w 525636"/>
              <a:gd name="connsiteY26" fmla="*/ 708478 h 1404914"/>
              <a:gd name="connsiteX27" fmla="*/ 449942 w 525636"/>
              <a:gd name="connsiteY27" fmla="*/ 1030687 h 1404914"/>
              <a:gd name="connsiteX28" fmla="*/ 426927 w 525636"/>
              <a:gd name="connsiteY28" fmla="*/ 1041823 h 1404914"/>
              <a:gd name="connsiteX29" fmla="*/ 338580 w 525636"/>
              <a:gd name="connsiteY29" fmla="*/ 1025489 h 1404914"/>
              <a:gd name="connsiteX30" fmla="*/ 70568 w 525636"/>
              <a:gd name="connsiteY30" fmla="*/ 1088594 h 1404914"/>
              <a:gd name="connsiteX31" fmla="*/ 52750 w 525636"/>
              <a:gd name="connsiteY31" fmla="*/ 1347697 h 1404914"/>
              <a:gd name="connsiteX32" fmla="*/ 200584 w 525636"/>
              <a:gd name="connsiteY32" fmla="*/ 1404864 h 140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5636" h="1404914">
                <a:moveTo>
                  <a:pt x="205688" y="1383334"/>
                </a:moveTo>
                <a:cubicBezTo>
                  <a:pt x="101750" y="1382591"/>
                  <a:pt x="28250" y="1322456"/>
                  <a:pt x="19342" y="1239305"/>
                </a:cubicBezTo>
                <a:cubicBezTo>
                  <a:pt x="12660" y="1178427"/>
                  <a:pt x="40130" y="1132397"/>
                  <a:pt x="87644" y="1098246"/>
                </a:cubicBezTo>
                <a:cubicBezTo>
                  <a:pt x="150006" y="1052959"/>
                  <a:pt x="221278" y="1038853"/>
                  <a:pt x="296263" y="1041080"/>
                </a:cubicBezTo>
                <a:cubicBezTo>
                  <a:pt x="337838" y="1042565"/>
                  <a:pt x="379413" y="1048504"/>
                  <a:pt x="419503" y="1061868"/>
                </a:cubicBezTo>
                <a:cubicBezTo>
                  <a:pt x="430639" y="1064838"/>
                  <a:pt x="438064" y="1066323"/>
                  <a:pt x="434352" y="1080428"/>
                </a:cubicBezTo>
                <a:cubicBezTo>
                  <a:pt x="411336" y="1162836"/>
                  <a:pt x="386095" y="1243759"/>
                  <a:pt x="331899" y="1312061"/>
                </a:cubicBezTo>
                <a:cubicBezTo>
                  <a:pt x="297747" y="1355864"/>
                  <a:pt x="253202" y="1383334"/>
                  <a:pt x="205688" y="1383334"/>
                </a:cubicBezTo>
                <a:close/>
                <a:moveTo>
                  <a:pt x="200584" y="1404864"/>
                </a:moveTo>
                <a:cubicBezTo>
                  <a:pt x="257842" y="1403564"/>
                  <a:pt x="317421" y="1377022"/>
                  <a:pt x="362337" y="1310576"/>
                </a:cubicBezTo>
                <a:cubicBezTo>
                  <a:pt x="406883" y="1244502"/>
                  <a:pt x="432124" y="1170261"/>
                  <a:pt x="453655" y="1094534"/>
                </a:cubicBezTo>
                <a:cubicBezTo>
                  <a:pt x="456254" y="1085254"/>
                  <a:pt x="458481" y="1080243"/>
                  <a:pt x="462285" y="1078387"/>
                </a:cubicBezTo>
                <a:lnTo>
                  <a:pt x="466239" y="1078995"/>
                </a:lnTo>
                <a:lnTo>
                  <a:pt x="471806" y="1055257"/>
                </a:lnTo>
                <a:lnTo>
                  <a:pt x="469234" y="1053817"/>
                </a:lnTo>
                <a:cubicBezTo>
                  <a:pt x="462517" y="1047205"/>
                  <a:pt x="465718" y="1038296"/>
                  <a:pt x="468503" y="1027717"/>
                </a:cubicBezTo>
                <a:cubicBezTo>
                  <a:pt x="486321" y="960157"/>
                  <a:pt x="504881" y="892597"/>
                  <a:pt x="515275" y="823552"/>
                </a:cubicBezTo>
                <a:cubicBezTo>
                  <a:pt x="530123" y="722584"/>
                  <a:pt x="534578" y="622358"/>
                  <a:pt x="490033" y="526586"/>
                </a:cubicBezTo>
                <a:cubicBezTo>
                  <a:pt x="457367" y="457542"/>
                  <a:pt x="402428" y="408542"/>
                  <a:pt x="344519" y="363255"/>
                </a:cubicBezTo>
                <a:cubicBezTo>
                  <a:pt x="253944" y="292726"/>
                  <a:pt x="178961" y="211803"/>
                  <a:pt x="144068" y="99698"/>
                </a:cubicBezTo>
                <a:cubicBezTo>
                  <a:pt x="135159" y="70744"/>
                  <a:pt x="128663" y="41789"/>
                  <a:pt x="125601" y="12000"/>
                </a:cubicBezTo>
                <a:lnTo>
                  <a:pt x="125877" y="0"/>
                </a:lnTo>
                <a:lnTo>
                  <a:pt x="109081" y="0"/>
                </a:lnTo>
                <a:lnTo>
                  <a:pt x="110044" y="33750"/>
                </a:lnTo>
                <a:cubicBezTo>
                  <a:pt x="124069" y="138257"/>
                  <a:pt x="170981" y="230548"/>
                  <a:pt x="251717" y="309059"/>
                </a:cubicBezTo>
                <a:cubicBezTo>
                  <a:pt x="291808" y="348407"/>
                  <a:pt x="335611" y="384043"/>
                  <a:pt x="378670" y="419678"/>
                </a:cubicBezTo>
                <a:cubicBezTo>
                  <a:pt x="469245" y="494662"/>
                  <a:pt x="510078" y="591919"/>
                  <a:pt x="508593" y="708478"/>
                </a:cubicBezTo>
                <a:cubicBezTo>
                  <a:pt x="507109" y="819098"/>
                  <a:pt x="477412" y="925264"/>
                  <a:pt x="449942" y="1030687"/>
                </a:cubicBezTo>
                <a:cubicBezTo>
                  <a:pt x="446230" y="1045535"/>
                  <a:pt x="439549" y="1044792"/>
                  <a:pt x="426927" y="1041823"/>
                </a:cubicBezTo>
                <a:cubicBezTo>
                  <a:pt x="397973" y="1035140"/>
                  <a:pt x="368277" y="1028459"/>
                  <a:pt x="338580" y="1025489"/>
                </a:cubicBezTo>
                <a:cubicBezTo>
                  <a:pt x="242066" y="1015095"/>
                  <a:pt x="150749" y="1027717"/>
                  <a:pt x="70568" y="1088594"/>
                </a:cubicBezTo>
                <a:cubicBezTo>
                  <a:pt x="-15551" y="1154669"/>
                  <a:pt x="-24461" y="1273455"/>
                  <a:pt x="52750" y="1347697"/>
                </a:cubicBezTo>
                <a:cubicBezTo>
                  <a:pt x="88386" y="1382220"/>
                  <a:pt x="143325" y="1406163"/>
                  <a:pt x="200584" y="140486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989133-BE59-47D5-A5D3-3B6037056F73}"/>
              </a:ext>
            </a:extLst>
          </p:cNvPr>
          <p:cNvSpPr/>
          <p:nvPr userDrawn="1"/>
        </p:nvSpPr>
        <p:spPr>
          <a:xfrm rot="10800000">
            <a:off x="1371492" y="290672"/>
            <a:ext cx="10575133" cy="1562905"/>
          </a:xfrm>
          <a:custGeom>
            <a:avLst/>
            <a:gdLst>
              <a:gd name="connsiteX0" fmla="*/ 4960764 w 10575133"/>
              <a:gd name="connsiteY0" fmla="*/ 1063167 h 1562905"/>
              <a:gd name="connsiteX1" fmla="*/ 4807177 w 10575133"/>
              <a:gd name="connsiteY1" fmla="*/ 1126458 h 1562905"/>
              <a:gd name="connsiteX2" fmla="*/ 4725511 w 10575133"/>
              <a:gd name="connsiteY2" fmla="*/ 1291274 h 1562905"/>
              <a:gd name="connsiteX3" fmla="*/ 4776738 w 10575133"/>
              <a:gd name="connsiteY3" fmla="*/ 1416743 h 1562905"/>
              <a:gd name="connsiteX4" fmla="*/ 4842813 w 10575133"/>
              <a:gd name="connsiteY4" fmla="*/ 1424166 h 1562905"/>
              <a:gd name="connsiteX5" fmla="*/ 4889585 w 10575133"/>
              <a:gd name="connsiteY5" fmla="*/ 1424166 h 1562905"/>
              <a:gd name="connsiteX6" fmla="*/ 5107113 w 10575133"/>
              <a:gd name="connsiteY6" fmla="*/ 1367000 h 1562905"/>
              <a:gd name="connsiteX7" fmla="*/ 5122703 w 10575133"/>
              <a:gd name="connsiteY7" fmla="*/ 1105670 h 1562905"/>
              <a:gd name="connsiteX8" fmla="*/ 4960764 w 10575133"/>
              <a:gd name="connsiteY8" fmla="*/ 1063167 h 1562905"/>
              <a:gd name="connsiteX9" fmla="*/ 296263 w 10575133"/>
              <a:gd name="connsiteY9" fmla="*/ 1041080 h 1562905"/>
              <a:gd name="connsiteX10" fmla="*/ 87644 w 10575133"/>
              <a:gd name="connsiteY10" fmla="*/ 1098246 h 1562905"/>
              <a:gd name="connsiteX11" fmla="*/ 19342 w 10575133"/>
              <a:gd name="connsiteY11" fmla="*/ 1239305 h 1562905"/>
              <a:gd name="connsiteX12" fmla="*/ 205688 w 10575133"/>
              <a:gd name="connsiteY12" fmla="*/ 1383334 h 1562905"/>
              <a:gd name="connsiteX13" fmla="*/ 331899 w 10575133"/>
              <a:gd name="connsiteY13" fmla="*/ 1312061 h 1562905"/>
              <a:gd name="connsiteX14" fmla="*/ 434352 w 10575133"/>
              <a:gd name="connsiteY14" fmla="*/ 1080428 h 1562905"/>
              <a:gd name="connsiteX15" fmla="*/ 419503 w 10575133"/>
              <a:gd name="connsiteY15" fmla="*/ 1061868 h 1562905"/>
              <a:gd name="connsiteX16" fmla="*/ 296263 w 10575133"/>
              <a:gd name="connsiteY16" fmla="*/ 1041080 h 1562905"/>
              <a:gd name="connsiteX17" fmla="*/ 109081 w 10575133"/>
              <a:gd name="connsiteY17" fmla="*/ 0 h 1562905"/>
              <a:gd name="connsiteX18" fmla="*/ 125877 w 10575133"/>
              <a:gd name="connsiteY18" fmla="*/ 0 h 1562905"/>
              <a:gd name="connsiteX19" fmla="*/ 125601 w 10575133"/>
              <a:gd name="connsiteY19" fmla="*/ 12000 h 1562905"/>
              <a:gd name="connsiteX20" fmla="*/ 144068 w 10575133"/>
              <a:gd name="connsiteY20" fmla="*/ 99698 h 1562905"/>
              <a:gd name="connsiteX21" fmla="*/ 344519 w 10575133"/>
              <a:gd name="connsiteY21" fmla="*/ 363255 h 1562905"/>
              <a:gd name="connsiteX22" fmla="*/ 490033 w 10575133"/>
              <a:gd name="connsiteY22" fmla="*/ 526586 h 1562905"/>
              <a:gd name="connsiteX23" fmla="*/ 515275 w 10575133"/>
              <a:gd name="connsiteY23" fmla="*/ 823552 h 1562905"/>
              <a:gd name="connsiteX24" fmla="*/ 468503 w 10575133"/>
              <a:gd name="connsiteY24" fmla="*/ 1027717 h 1562905"/>
              <a:gd name="connsiteX25" fmla="*/ 479639 w 10575133"/>
              <a:gd name="connsiteY25" fmla="*/ 1059641 h 1562905"/>
              <a:gd name="connsiteX26" fmla="*/ 691970 w 10575133"/>
              <a:gd name="connsiteY26" fmla="*/ 1247471 h 1562905"/>
              <a:gd name="connsiteX27" fmla="*/ 985966 w 10575133"/>
              <a:gd name="connsiteY27" fmla="*/ 1434560 h 1562905"/>
              <a:gd name="connsiteX28" fmla="*/ 1724669 w 10575133"/>
              <a:gd name="connsiteY28" fmla="*/ 1456832 h 1562905"/>
              <a:gd name="connsiteX29" fmla="*/ 2288163 w 10575133"/>
              <a:gd name="connsiteY29" fmla="*/ 1414514 h 1562905"/>
              <a:gd name="connsiteX30" fmla="*/ 2872443 w 10575133"/>
              <a:gd name="connsiteY30" fmla="*/ 1371455 h 1562905"/>
              <a:gd name="connsiteX31" fmla="*/ 3676478 w 10575133"/>
              <a:gd name="connsiteY31" fmla="*/ 1346213 h 1562905"/>
              <a:gd name="connsiteX32" fmla="*/ 4303077 w 10575133"/>
              <a:gd name="connsiteY32" fmla="*/ 1398182 h 1562905"/>
              <a:gd name="connsiteX33" fmla="*/ 4751495 w 10575133"/>
              <a:gd name="connsiteY33" fmla="*/ 1427879 h 1562905"/>
              <a:gd name="connsiteX34" fmla="*/ 4735162 w 10575133"/>
              <a:gd name="connsiteY34" fmla="*/ 1397439 h 1562905"/>
              <a:gd name="connsiteX35" fmla="*/ 4744814 w 10575133"/>
              <a:gd name="connsiteY35" fmla="*/ 1167291 h 1562905"/>
              <a:gd name="connsiteX36" fmla="*/ 5150915 w 10575133"/>
              <a:gd name="connsiteY36" fmla="*/ 1101959 h 1562905"/>
              <a:gd name="connsiteX37" fmla="*/ 5139779 w 10575133"/>
              <a:gd name="connsiteY37" fmla="*/ 1367000 h 1562905"/>
              <a:gd name="connsiteX38" fmla="*/ 4963084 w 10575133"/>
              <a:gd name="connsiteY38" fmla="*/ 1435303 h 1562905"/>
              <a:gd name="connsiteX39" fmla="*/ 4810147 w 10575133"/>
              <a:gd name="connsiteY39" fmla="*/ 1447923 h 1562905"/>
              <a:gd name="connsiteX40" fmla="*/ 4954918 w 10575133"/>
              <a:gd name="connsiteY40" fmla="*/ 1516226 h 1562905"/>
              <a:gd name="connsiteX41" fmla="*/ 5425609 w 10575133"/>
              <a:gd name="connsiteY41" fmla="*/ 1510286 h 1562905"/>
              <a:gd name="connsiteX42" fmla="*/ 5893330 w 10575133"/>
              <a:gd name="connsiteY42" fmla="*/ 1361061 h 1562905"/>
              <a:gd name="connsiteX43" fmla="*/ 6337295 w 10575133"/>
              <a:gd name="connsiteY43" fmla="*/ 1271971 h 1562905"/>
              <a:gd name="connsiteX44" fmla="*/ 7120543 w 10575133"/>
              <a:gd name="connsiteY44" fmla="*/ 1270486 h 1562905"/>
              <a:gd name="connsiteX45" fmla="*/ 7740459 w 10575133"/>
              <a:gd name="connsiteY45" fmla="*/ 1296471 h 1562905"/>
              <a:gd name="connsiteX46" fmla="*/ 8154725 w 10575133"/>
              <a:gd name="connsiteY46" fmla="*/ 1338789 h 1562905"/>
              <a:gd name="connsiteX47" fmla="*/ 8445753 w 10575133"/>
              <a:gd name="connsiteY47" fmla="*/ 1395212 h 1562905"/>
              <a:gd name="connsiteX48" fmla="*/ 8884520 w 10575133"/>
              <a:gd name="connsiteY48" fmla="*/ 1405606 h 1562905"/>
              <a:gd name="connsiteX49" fmla="*/ 9393075 w 10575133"/>
              <a:gd name="connsiteY49" fmla="*/ 1372197 h 1562905"/>
              <a:gd name="connsiteX50" fmla="*/ 10023385 w 10575133"/>
              <a:gd name="connsiteY50" fmla="*/ 1322456 h 1562905"/>
              <a:gd name="connsiteX51" fmla="*/ 10569624 w 10575133"/>
              <a:gd name="connsiteY51" fmla="*/ 1350406 h 1562905"/>
              <a:gd name="connsiteX52" fmla="*/ 10575133 w 10575133"/>
              <a:gd name="connsiteY52" fmla="*/ 1373420 h 1562905"/>
              <a:gd name="connsiteX53" fmla="*/ 9935779 w 10575133"/>
              <a:gd name="connsiteY53" fmla="*/ 1351409 h 1562905"/>
              <a:gd name="connsiteX54" fmla="*/ 9439104 w 10575133"/>
              <a:gd name="connsiteY54" fmla="*/ 1390758 h 1562905"/>
              <a:gd name="connsiteX55" fmla="*/ 8973610 w 10575133"/>
              <a:gd name="connsiteY55" fmla="*/ 1422681 h 1562905"/>
              <a:gd name="connsiteX56" fmla="*/ 8418283 w 10575133"/>
              <a:gd name="connsiteY56" fmla="*/ 1413030 h 1562905"/>
              <a:gd name="connsiteX57" fmla="*/ 8175514 w 10575133"/>
              <a:gd name="connsiteY57" fmla="*/ 1364774 h 1562905"/>
              <a:gd name="connsiteX58" fmla="*/ 7782033 w 10575133"/>
              <a:gd name="connsiteY58" fmla="*/ 1321713 h 1562905"/>
              <a:gd name="connsiteX59" fmla="*/ 7039619 w 10575133"/>
              <a:gd name="connsiteY59" fmla="*/ 1289047 h 1562905"/>
              <a:gd name="connsiteX60" fmla="*/ 6366991 w 10575133"/>
              <a:gd name="connsiteY60" fmla="*/ 1291274 h 1562905"/>
              <a:gd name="connsiteX61" fmla="*/ 5754499 w 10575133"/>
              <a:gd name="connsiteY61" fmla="*/ 1432333 h 1562905"/>
              <a:gd name="connsiteX62" fmla="*/ 5395912 w 10575133"/>
              <a:gd name="connsiteY62" fmla="*/ 1539983 h 1562905"/>
              <a:gd name="connsiteX63" fmla="*/ 4931160 w 10575133"/>
              <a:gd name="connsiteY63" fmla="*/ 1531817 h 1562905"/>
              <a:gd name="connsiteX64" fmla="*/ 4792329 w 10575133"/>
              <a:gd name="connsiteY64" fmla="*/ 1461287 h 1562905"/>
              <a:gd name="connsiteX65" fmla="*/ 4764117 w 10575133"/>
              <a:gd name="connsiteY65" fmla="*/ 1449408 h 1562905"/>
              <a:gd name="connsiteX66" fmla="*/ 4181321 w 10575133"/>
              <a:gd name="connsiteY66" fmla="*/ 1404121 h 1562905"/>
              <a:gd name="connsiteX67" fmla="*/ 3366892 w 10575133"/>
              <a:gd name="connsiteY67" fmla="*/ 1372197 h 1562905"/>
              <a:gd name="connsiteX68" fmla="*/ 2642294 w 10575133"/>
              <a:gd name="connsiteY68" fmla="*/ 1408576 h 1562905"/>
              <a:gd name="connsiteX69" fmla="*/ 2047620 w 10575133"/>
              <a:gd name="connsiteY69" fmla="*/ 1458317 h 1562905"/>
              <a:gd name="connsiteX70" fmla="*/ 1191616 w 10575133"/>
              <a:gd name="connsiteY70" fmla="*/ 1476878 h 1562905"/>
              <a:gd name="connsiteX71" fmla="*/ 897618 w 10575133"/>
              <a:gd name="connsiteY71" fmla="*/ 1437529 h 1562905"/>
              <a:gd name="connsiteX72" fmla="*/ 688257 w 10575133"/>
              <a:gd name="connsiteY72" fmla="*/ 1277911 h 1562905"/>
              <a:gd name="connsiteX73" fmla="*/ 480381 w 10575133"/>
              <a:gd name="connsiteY73" fmla="*/ 1081171 h 1562905"/>
              <a:gd name="connsiteX74" fmla="*/ 453655 w 10575133"/>
              <a:gd name="connsiteY74" fmla="*/ 1094534 h 1562905"/>
              <a:gd name="connsiteX75" fmla="*/ 362337 w 10575133"/>
              <a:gd name="connsiteY75" fmla="*/ 1310576 h 1562905"/>
              <a:gd name="connsiteX76" fmla="*/ 52750 w 10575133"/>
              <a:gd name="connsiteY76" fmla="*/ 1347697 h 1562905"/>
              <a:gd name="connsiteX77" fmla="*/ 70568 w 10575133"/>
              <a:gd name="connsiteY77" fmla="*/ 1088594 h 1562905"/>
              <a:gd name="connsiteX78" fmla="*/ 338580 w 10575133"/>
              <a:gd name="connsiteY78" fmla="*/ 1025489 h 1562905"/>
              <a:gd name="connsiteX79" fmla="*/ 426927 w 10575133"/>
              <a:gd name="connsiteY79" fmla="*/ 1041823 h 1562905"/>
              <a:gd name="connsiteX80" fmla="*/ 449942 w 10575133"/>
              <a:gd name="connsiteY80" fmla="*/ 1030687 h 1562905"/>
              <a:gd name="connsiteX81" fmla="*/ 508593 w 10575133"/>
              <a:gd name="connsiteY81" fmla="*/ 708478 h 1562905"/>
              <a:gd name="connsiteX82" fmla="*/ 378670 w 10575133"/>
              <a:gd name="connsiteY82" fmla="*/ 419678 h 1562905"/>
              <a:gd name="connsiteX83" fmla="*/ 251717 w 10575133"/>
              <a:gd name="connsiteY83" fmla="*/ 309059 h 1562905"/>
              <a:gd name="connsiteX84" fmla="*/ 110044 w 10575133"/>
              <a:gd name="connsiteY84" fmla="*/ 33750 h 15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575133" h="1562905">
                <a:moveTo>
                  <a:pt x="4960764" y="1063167"/>
                </a:moveTo>
                <a:cubicBezTo>
                  <a:pt x="4904248" y="1066694"/>
                  <a:pt x="4849123" y="1087852"/>
                  <a:pt x="4807177" y="1126458"/>
                </a:cubicBezTo>
                <a:cubicBezTo>
                  <a:pt x="4758920" y="1171002"/>
                  <a:pt x="4726996" y="1224456"/>
                  <a:pt x="4725511" y="1291274"/>
                </a:cubicBezTo>
                <a:cubicBezTo>
                  <a:pt x="4724769" y="1339531"/>
                  <a:pt x="4742587" y="1382591"/>
                  <a:pt x="4776738" y="1416743"/>
                </a:cubicBezTo>
                <a:cubicBezTo>
                  <a:pt x="4797526" y="1437529"/>
                  <a:pt x="4824995" y="1420454"/>
                  <a:pt x="4842813" y="1424166"/>
                </a:cubicBezTo>
                <a:cubicBezTo>
                  <a:pt x="4862116" y="1424166"/>
                  <a:pt x="4876221" y="1425651"/>
                  <a:pt x="4889585" y="1424166"/>
                </a:cubicBezTo>
                <a:cubicBezTo>
                  <a:pt x="4965311" y="1416743"/>
                  <a:pt x="5040295" y="1407833"/>
                  <a:pt x="5107113" y="1367000"/>
                </a:cubicBezTo>
                <a:cubicBezTo>
                  <a:pt x="5195460" y="1312061"/>
                  <a:pt x="5229611" y="1177684"/>
                  <a:pt x="5122703" y="1105670"/>
                </a:cubicBezTo>
                <a:cubicBezTo>
                  <a:pt x="5075189" y="1073746"/>
                  <a:pt x="5017281" y="1059641"/>
                  <a:pt x="4960764" y="1063167"/>
                </a:cubicBezTo>
                <a:close/>
                <a:moveTo>
                  <a:pt x="296263" y="1041080"/>
                </a:move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lose/>
                <a:moveTo>
                  <a:pt x="109081" y="0"/>
                </a:move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cubicBezTo>
                  <a:pt x="1912500" y="1447923"/>
                  <a:pt x="2100332" y="1431591"/>
                  <a:pt x="2288163" y="1414514"/>
                </a:cubicBezTo>
                <a:cubicBezTo>
                  <a:pt x="2482676" y="1396697"/>
                  <a:pt x="2677187" y="1381106"/>
                  <a:pt x="2872443" y="1371455"/>
                </a:cubicBezTo>
                <a:cubicBezTo>
                  <a:pt x="3140455" y="1358834"/>
                  <a:pt x="3408467" y="1343243"/>
                  <a:pt x="3676478" y="1346213"/>
                </a:cubicBezTo>
                <a:cubicBezTo>
                  <a:pt x="3886582" y="1348440"/>
                  <a:pt x="4095201" y="1369227"/>
                  <a:pt x="4303077" y="1398182"/>
                </a:cubicBezTo>
                <a:cubicBezTo>
                  <a:pt x="4450818" y="1418969"/>
                  <a:pt x="4600043" y="1433818"/>
                  <a:pt x="4751495" y="1427879"/>
                </a:cubicBezTo>
                <a:cubicBezTo>
                  <a:pt x="4751495" y="1413773"/>
                  <a:pt x="4740359" y="1407091"/>
                  <a:pt x="4735162" y="1397439"/>
                </a:cubicBezTo>
                <a:cubicBezTo>
                  <a:pt x="4689875" y="1318743"/>
                  <a:pt x="4695814" y="1241532"/>
                  <a:pt x="4744814" y="1167291"/>
                </a:cubicBezTo>
                <a:cubicBezTo>
                  <a:pt x="4848010" y="1010641"/>
                  <a:pt x="5035098" y="1009899"/>
                  <a:pt x="5150915" y="1101959"/>
                </a:cubicBezTo>
                <a:cubicBezTo>
                  <a:pt x="5236292" y="1169517"/>
                  <a:pt x="5228869" y="1293501"/>
                  <a:pt x="5139779" y="1367000"/>
                </a:cubicBezTo>
                <a:cubicBezTo>
                  <a:pt x="5088552" y="1409318"/>
                  <a:pt x="5026932" y="1425651"/>
                  <a:pt x="4963084" y="1435303"/>
                </a:cubicBezTo>
                <a:cubicBezTo>
                  <a:pt x="4914827" y="1442727"/>
                  <a:pt x="4865828" y="1446439"/>
                  <a:pt x="4810147" y="1447923"/>
                </a:cubicBezTo>
                <a:cubicBezTo>
                  <a:pt x="4856177" y="1485787"/>
                  <a:pt x="4904434" y="1504348"/>
                  <a:pt x="4954918" y="1516226"/>
                </a:cubicBezTo>
                <a:cubicBezTo>
                  <a:pt x="5112310" y="1554089"/>
                  <a:pt x="5268959" y="1544437"/>
                  <a:pt x="5425609" y="1510286"/>
                </a:cubicBezTo>
                <a:cubicBezTo>
                  <a:pt x="5585971" y="1474650"/>
                  <a:pt x="5738166" y="1411545"/>
                  <a:pt x="5893330" y="1361061"/>
                </a:cubicBezTo>
                <a:cubicBezTo>
                  <a:pt x="6038101" y="1313546"/>
                  <a:pt x="6185842" y="1286077"/>
                  <a:pt x="6337295" y="1271971"/>
                </a:cubicBezTo>
                <a:cubicBezTo>
                  <a:pt x="6598624" y="1247471"/>
                  <a:pt x="6859213" y="1258607"/>
                  <a:pt x="7120543" y="1270486"/>
                </a:cubicBezTo>
                <a:lnTo>
                  <a:pt x="7740459" y="1296471"/>
                </a:lnTo>
                <a:cubicBezTo>
                  <a:pt x="7879289" y="1303153"/>
                  <a:pt x="8017379" y="1318001"/>
                  <a:pt x="8154725" y="1338789"/>
                </a:cubicBezTo>
                <a:cubicBezTo>
                  <a:pt x="8252725" y="1352894"/>
                  <a:pt x="8347753" y="1380364"/>
                  <a:pt x="8445753" y="1395212"/>
                </a:cubicBezTo>
                <a:cubicBezTo>
                  <a:pt x="8591266" y="1416743"/>
                  <a:pt x="8737522" y="1415258"/>
                  <a:pt x="8884520" y="1405606"/>
                </a:cubicBezTo>
                <a:lnTo>
                  <a:pt x="9393075" y="1372197"/>
                </a:lnTo>
                <a:cubicBezTo>
                  <a:pt x="9602435" y="1357349"/>
                  <a:pt x="9827294" y="1326087"/>
                  <a:pt x="10023385" y="1322456"/>
                </a:cubicBezTo>
                <a:cubicBezTo>
                  <a:pt x="10219477" y="1318824"/>
                  <a:pt x="10375609" y="1313019"/>
                  <a:pt x="10569624" y="1350406"/>
                </a:cubicBezTo>
                <a:cubicBezTo>
                  <a:pt x="10569624" y="1357829"/>
                  <a:pt x="10575133" y="1365996"/>
                  <a:pt x="10575133" y="1373420"/>
                </a:cubicBezTo>
                <a:cubicBezTo>
                  <a:pt x="10357424" y="1324770"/>
                  <a:pt x="10125117" y="1348520"/>
                  <a:pt x="9935779" y="1351409"/>
                </a:cubicBezTo>
                <a:cubicBezTo>
                  <a:pt x="9746441" y="1354299"/>
                  <a:pt x="9604662" y="1377642"/>
                  <a:pt x="9439104" y="1390758"/>
                </a:cubicBezTo>
                <a:lnTo>
                  <a:pt x="8973610" y="1422681"/>
                </a:lnTo>
                <a:cubicBezTo>
                  <a:pt x="8788006" y="1434560"/>
                  <a:pt x="8602402" y="1444954"/>
                  <a:pt x="8418283" y="1413030"/>
                </a:cubicBezTo>
                <a:cubicBezTo>
                  <a:pt x="8336618" y="1399666"/>
                  <a:pt x="8257179" y="1378137"/>
                  <a:pt x="8175514" y="1364774"/>
                </a:cubicBezTo>
                <a:cubicBezTo>
                  <a:pt x="8044849" y="1343243"/>
                  <a:pt x="7914184" y="1328395"/>
                  <a:pt x="7782033" y="1321713"/>
                </a:cubicBezTo>
                <a:lnTo>
                  <a:pt x="7039619" y="1289047"/>
                </a:lnTo>
                <a:cubicBezTo>
                  <a:pt x="6815409" y="1280137"/>
                  <a:pt x="6591201" y="1274199"/>
                  <a:pt x="6366991" y="1291274"/>
                </a:cubicBezTo>
                <a:cubicBezTo>
                  <a:pt x="6155403" y="1307607"/>
                  <a:pt x="5952723" y="1358834"/>
                  <a:pt x="5754499" y="1432333"/>
                </a:cubicBezTo>
                <a:cubicBezTo>
                  <a:pt x="5637196" y="1476135"/>
                  <a:pt x="5519153" y="1516968"/>
                  <a:pt x="5395912" y="1539983"/>
                </a:cubicBezTo>
                <a:cubicBezTo>
                  <a:pt x="5240747" y="1568195"/>
                  <a:pt x="5085582" y="1575619"/>
                  <a:pt x="4931160" y="1531817"/>
                </a:cubicBezTo>
                <a:cubicBezTo>
                  <a:pt x="4880676" y="1516968"/>
                  <a:pt x="4833162" y="1494696"/>
                  <a:pt x="4792329" y="1461287"/>
                </a:cubicBezTo>
                <a:cubicBezTo>
                  <a:pt x="4784162" y="1454605"/>
                  <a:pt x="4775995" y="1448666"/>
                  <a:pt x="4764117" y="1449408"/>
                </a:cubicBezTo>
                <a:cubicBezTo>
                  <a:pt x="4568119" y="1457575"/>
                  <a:pt x="4375091" y="1429363"/>
                  <a:pt x="4181321" y="1404121"/>
                </a:cubicBezTo>
                <a:cubicBezTo>
                  <a:pt x="3911081" y="1368485"/>
                  <a:pt x="3639358" y="1361061"/>
                  <a:pt x="3366892" y="1372197"/>
                </a:cubicBezTo>
                <a:cubicBezTo>
                  <a:pt x="3125606" y="1381849"/>
                  <a:pt x="2883580" y="1390758"/>
                  <a:pt x="2642294" y="1408576"/>
                </a:cubicBezTo>
                <a:lnTo>
                  <a:pt x="2047620" y="1458317"/>
                </a:lnTo>
                <a:cubicBezTo>
                  <a:pt x="1762533" y="1481332"/>
                  <a:pt x="1477445" y="149543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43F2DC-3C3F-43C7-AAF4-6E590E322B40}"/>
              </a:ext>
            </a:extLst>
          </p:cNvPr>
          <p:cNvSpPr/>
          <p:nvPr userDrawn="1"/>
        </p:nvSpPr>
        <p:spPr>
          <a:xfrm>
            <a:off x="937614" y="1616329"/>
            <a:ext cx="9154996" cy="4956157"/>
          </a:xfrm>
          <a:custGeom>
            <a:avLst/>
            <a:gdLst>
              <a:gd name="connsiteX0" fmla="*/ 5500984 w 9154996"/>
              <a:gd name="connsiteY0" fmla="*/ 4456419 h 4956157"/>
              <a:gd name="connsiteX1" fmla="*/ 5347397 w 9154996"/>
              <a:gd name="connsiteY1" fmla="*/ 4519710 h 4956157"/>
              <a:gd name="connsiteX2" fmla="*/ 5265731 w 9154996"/>
              <a:gd name="connsiteY2" fmla="*/ 4684526 h 4956157"/>
              <a:gd name="connsiteX3" fmla="*/ 5316958 w 9154996"/>
              <a:gd name="connsiteY3" fmla="*/ 4809995 h 4956157"/>
              <a:gd name="connsiteX4" fmla="*/ 5383033 w 9154996"/>
              <a:gd name="connsiteY4" fmla="*/ 4817418 h 4956157"/>
              <a:gd name="connsiteX5" fmla="*/ 5429805 w 9154996"/>
              <a:gd name="connsiteY5" fmla="*/ 4817418 h 4956157"/>
              <a:gd name="connsiteX6" fmla="*/ 5647333 w 9154996"/>
              <a:gd name="connsiteY6" fmla="*/ 4760252 h 4956157"/>
              <a:gd name="connsiteX7" fmla="*/ 5662924 w 9154996"/>
              <a:gd name="connsiteY7" fmla="*/ 4498922 h 4956157"/>
              <a:gd name="connsiteX8" fmla="*/ 5500984 w 9154996"/>
              <a:gd name="connsiteY8" fmla="*/ 4456419 h 4956157"/>
              <a:gd name="connsiteX9" fmla="*/ 836483 w 9154996"/>
              <a:gd name="connsiteY9" fmla="*/ 4434332 h 4956157"/>
              <a:gd name="connsiteX10" fmla="*/ 627864 w 9154996"/>
              <a:gd name="connsiteY10" fmla="*/ 4491498 h 4956157"/>
              <a:gd name="connsiteX11" fmla="*/ 559562 w 9154996"/>
              <a:gd name="connsiteY11" fmla="*/ 4632557 h 4956157"/>
              <a:gd name="connsiteX12" fmla="*/ 745908 w 9154996"/>
              <a:gd name="connsiteY12" fmla="*/ 4776586 h 4956157"/>
              <a:gd name="connsiteX13" fmla="*/ 872119 w 9154996"/>
              <a:gd name="connsiteY13" fmla="*/ 4705313 h 4956157"/>
              <a:gd name="connsiteX14" fmla="*/ 974572 w 9154996"/>
              <a:gd name="connsiteY14" fmla="*/ 4473680 h 4956157"/>
              <a:gd name="connsiteX15" fmla="*/ 959723 w 9154996"/>
              <a:gd name="connsiteY15" fmla="*/ 4455120 h 4956157"/>
              <a:gd name="connsiteX16" fmla="*/ 836483 w 9154996"/>
              <a:gd name="connsiteY16" fmla="*/ 4434332 h 4956157"/>
              <a:gd name="connsiteX17" fmla="*/ 799745 w 9154996"/>
              <a:gd name="connsiteY17" fmla="*/ 3180173 h 4956157"/>
              <a:gd name="connsiteX18" fmla="*/ 676863 w 9154996"/>
              <a:gd name="connsiteY18" fmla="*/ 3273194 h 4956157"/>
              <a:gd name="connsiteX19" fmla="*/ 687999 w 9154996"/>
              <a:gd name="connsiteY19" fmla="*/ 3302892 h 4956157"/>
              <a:gd name="connsiteX20" fmla="*/ 780059 w 9154996"/>
              <a:gd name="connsiteY20" fmla="*/ 3325907 h 4956157"/>
              <a:gd name="connsiteX21" fmla="*/ 885482 w 9154996"/>
              <a:gd name="connsiteY21" fmla="*/ 3243498 h 4956157"/>
              <a:gd name="connsiteX22" fmla="*/ 852073 w 9154996"/>
              <a:gd name="connsiteY22" fmla="*/ 3185590 h 4956157"/>
              <a:gd name="connsiteX23" fmla="*/ 799745 w 9154996"/>
              <a:gd name="connsiteY23" fmla="*/ 3180173 h 4956157"/>
              <a:gd name="connsiteX24" fmla="*/ 761557 w 9154996"/>
              <a:gd name="connsiteY24" fmla="*/ 3002179 h 4956157"/>
              <a:gd name="connsiteX25" fmla="*/ 638257 w 9154996"/>
              <a:gd name="connsiteY25" fmla="*/ 3073485 h 4956157"/>
              <a:gd name="connsiteX26" fmla="*/ 646424 w 9154996"/>
              <a:gd name="connsiteY26" fmla="*/ 3102439 h 4956157"/>
              <a:gd name="connsiteX27" fmla="*/ 725862 w 9154996"/>
              <a:gd name="connsiteY27" fmla="*/ 3119515 h 4956157"/>
              <a:gd name="connsiteX28" fmla="*/ 771893 w 9154996"/>
              <a:gd name="connsiteY28" fmla="*/ 3113576 h 4956157"/>
              <a:gd name="connsiteX29" fmla="*/ 835740 w 9154996"/>
              <a:gd name="connsiteY29" fmla="*/ 3046758 h 4956157"/>
              <a:gd name="connsiteX30" fmla="*/ 806786 w 9154996"/>
              <a:gd name="connsiteY30" fmla="*/ 3003698 h 4956157"/>
              <a:gd name="connsiteX31" fmla="*/ 761557 w 9154996"/>
              <a:gd name="connsiteY31" fmla="*/ 3002179 h 4956157"/>
              <a:gd name="connsiteX32" fmla="*/ 751545 w 9154996"/>
              <a:gd name="connsiteY32" fmla="*/ 2762831 h 4956157"/>
              <a:gd name="connsiteX33" fmla="*/ 632319 w 9154996"/>
              <a:gd name="connsiteY33" fmla="*/ 2822549 h 4956157"/>
              <a:gd name="connsiteX34" fmla="*/ 636772 w 9154996"/>
              <a:gd name="connsiteY34" fmla="*/ 2840367 h 4956157"/>
              <a:gd name="connsiteX35" fmla="*/ 746650 w 9154996"/>
              <a:gd name="connsiteY35" fmla="*/ 2897533 h 4956157"/>
              <a:gd name="connsiteX36" fmla="*/ 774861 w 9154996"/>
              <a:gd name="connsiteY36" fmla="*/ 2893078 h 4956157"/>
              <a:gd name="connsiteX37" fmla="*/ 840937 w 9154996"/>
              <a:gd name="connsiteY37" fmla="*/ 2844079 h 4956157"/>
              <a:gd name="connsiteX38" fmla="*/ 798619 w 9154996"/>
              <a:gd name="connsiteY38" fmla="*/ 2776519 h 4956157"/>
              <a:gd name="connsiteX39" fmla="*/ 793422 w 9154996"/>
              <a:gd name="connsiteY39" fmla="*/ 2773549 h 4956157"/>
              <a:gd name="connsiteX40" fmla="*/ 751545 w 9154996"/>
              <a:gd name="connsiteY40" fmla="*/ 2762831 h 4956157"/>
              <a:gd name="connsiteX41" fmla="*/ 758528 w 9154996"/>
              <a:gd name="connsiteY41" fmla="*/ 2553052 h 4956157"/>
              <a:gd name="connsiteX42" fmla="*/ 675378 w 9154996"/>
              <a:gd name="connsiteY42" fmla="*/ 2596854 h 4956157"/>
              <a:gd name="connsiteX43" fmla="*/ 640485 w 9154996"/>
              <a:gd name="connsiteY43" fmla="*/ 2642885 h 4956157"/>
              <a:gd name="connsiteX44" fmla="*/ 703590 w 9154996"/>
              <a:gd name="connsiteY44" fmla="*/ 2677778 h 4956157"/>
              <a:gd name="connsiteX45" fmla="*/ 718439 w 9154996"/>
              <a:gd name="connsiteY45" fmla="*/ 2677778 h 4956157"/>
              <a:gd name="connsiteX46" fmla="*/ 801589 w 9154996"/>
              <a:gd name="connsiteY46" fmla="*/ 2656248 h 4956157"/>
              <a:gd name="connsiteX47" fmla="*/ 807529 w 9154996"/>
              <a:gd name="connsiteY47" fmla="*/ 2565673 h 4956157"/>
              <a:gd name="connsiteX48" fmla="*/ 758528 w 9154996"/>
              <a:gd name="connsiteY48" fmla="*/ 2553052 h 4956157"/>
              <a:gd name="connsiteX49" fmla="*/ 503138 w 9154996"/>
              <a:gd name="connsiteY49" fmla="*/ 2319191 h 4956157"/>
              <a:gd name="connsiteX50" fmla="*/ 443744 w 9154996"/>
              <a:gd name="connsiteY50" fmla="*/ 2360024 h 4956157"/>
              <a:gd name="connsiteX51" fmla="*/ 501653 w 9154996"/>
              <a:gd name="connsiteY51" fmla="*/ 2403827 h 4956157"/>
              <a:gd name="connsiteX52" fmla="*/ 1051782 w 9154996"/>
              <a:gd name="connsiteY52" fmla="*/ 2420160 h 4956157"/>
              <a:gd name="connsiteX53" fmla="*/ 1097070 w 9154996"/>
              <a:gd name="connsiteY53" fmla="*/ 2383040 h 4956157"/>
              <a:gd name="connsiteX54" fmla="*/ 1058464 w 9154996"/>
              <a:gd name="connsiteY54" fmla="*/ 2339237 h 4956157"/>
              <a:gd name="connsiteX55" fmla="*/ 503138 w 9154996"/>
              <a:gd name="connsiteY55" fmla="*/ 2319191 h 4956157"/>
              <a:gd name="connsiteX56" fmla="*/ 470472 w 9154996"/>
              <a:gd name="connsiteY56" fmla="*/ 2270192 h 4956157"/>
              <a:gd name="connsiteX57" fmla="*/ 525411 w 9154996"/>
              <a:gd name="connsiteY57" fmla="*/ 2270192 h 4956157"/>
              <a:gd name="connsiteX58" fmla="*/ 1067374 w 9154996"/>
              <a:gd name="connsiteY58" fmla="*/ 2287268 h 4956157"/>
              <a:gd name="connsiteX59" fmla="*/ 1152751 w 9154996"/>
              <a:gd name="connsiteY59" fmla="*/ 2388236 h 4956157"/>
              <a:gd name="connsiteX60" fmla="*/ 1054010 w 9154996"/>
              <a:gd name="connsiteY60" fmla="*/ 2475841 h 4956157"/>
              <a:gd name="connsiteX61" fmla="*/ 643455 w 9154996"/>
              <a:gd name="connsiteY61" fmla="*/ 2463963 h 4956157"/>
              <a:gd name="connsiteX62" fmla="*/ 581092 w 9154996"/>
              <a:gd name="connsiteY62" fmla="*/ 2542658 h 4956157"/>
              <a:gd name="connsiteX63" fmla="*/ 608561 w 9154996"/>
              <a:gd name="connsiteY63" fmla="*/ 2609476 h 4956157"/>
              <a:gd name="connsiteX64" fmla="*/ 636030 w 9154996"/>
              <a:gd name="connsiteY64" fmla="*/ 2611703 h 4956157"/>
              <a:gd name="connsiteX65" fmla="*/ 737742 w 9154996"/>
              <a:gd name="connsiteY65" fmla="*/ 2537462 h 4956157"/>
              <a:gd name="connsiteX66" fmla="*/ 852816 w 9154996"/>
              <a:gd name="connsiteY66" fmla="*/ 2590173 h 4956157"/>
              <a:gd name="connsiteX67" fmla="*/ 830543 w 9154996"/>
              <a:gd name="connsiteY67" fmla="*/ 2662188 h 4956157"/>
              <a:gd name="connsiteX68" fmla="*/ 626379 w 9154996"/>
              <a:gd name="connsiteY68" fmla="*/ 2664414 h 4956157"/>
              <a:gd name="connsiteX69" fmla="*/ 612273 w 9154996"/>
              <a:gd name="connsiteY69" fmla="*/ 2792852 h 4956157"/>
              <a:gd name="connsiteX70" fmla="*/ 633061 w 9154996"/>
              <a:gd name="connsiteY70" fmla="*/ 2793595 h 4956157"/>
              <a:gd name="connsiteX71" fmla="*/ 755560 w 9154996"/>
              <a:gd name="connsiteY71" fmla="*/ 2741626 h 4956157"/>
              <a:gd name="connsiteX72" fmla="*/ 859498 w 9154996"/>
              <a:gd name="connsiteY72" fmla="*/ 2815868 h 4956157"/>
              <a:gd name="connsiteX73" fmla="*/ 830543 w 9154996"/>
              <a:gd name="connsiteY73" fmla="*/ 2893821 h 4956157"/>
              <a:gd name="connsiteX74" fmla="*/ 634545 w 9154996"/>
              <a:gd name="connsiteY74" fmla="*/ 2867837 h 4956157"/>
              <a:gd name="connsiteX75" fmla="*/ 598909 w 9154996"/>
              <a:gd name="connsiteY75" fmla="*/ 2873033 h 4956157"/>
              <a:gd name="connsiteX76" fmla="*/ 595940 w 9154996"/>
              <a:gd name="connsiteY76" fmla="*/ 3055667 h 4956157"/>
              <a:gd name="connsiteX77" fmla="*/ 627121 w 9154996"/>
              <a:gd name="connsiteY77" fmla="*/ 3057152 h 4956157"/>
              <a:gd name="connsiteX78" fmla="*/ 777089 w 9154996"/>
              <a:gd name="connsiteY78" fmla="*/ 2980683 h 4956157"/>
              <a:gd name="connsiteX79" fmla="*/ 854301 w 9154996"/>
              <a:gd name="connsiteY79" fmla="*/ 3014834 h 4956157"/>
              <a:gd name="connsiteX80" fmla="*/ 823119 w 9154996"/>
              <a:gd name="connsiteY80" fmla="*/ 3111349 h 4956157"/>
              <a:gd name="connsiteX81" fmla="*/ 677605 w 9154996"/>
              <a:gd name="connsiteY81" fmla="*/ 3133621 h 4956157"/>
              <a:gd name="connsiteX82" fmla="*/ 644197 w 9154996"/>
              <a:gd name="connsiteY82" fmla="*/ 3123227 h 4956157"/>
              <a:gd name="connsiteX83" fmla="*/ 614501 w 9154996"/>
              <a:gd name="connsiteY83" fmla="*/ 3138818 h 4956157"/>
              <a:gd name="connsiteX84" fmla="*/ 653848 w 9154996"/>
              <a:gd name="connsiteY84" fmla="*/ 3273937 h 4956157"/>
              <a:gd name="connsiteX85" fmla="*/ 769665 w 9154996"/>
              <a:gd name="connsiteY85" fmla="*/ 3164803 h 4956157"/>
              <a:gd name="connsiteX86" fmla="*/ 847618 w 9154996"/>
              <a:gd name="connsiteY86" fmla="*/ 3161833 h 4956157"/>
              <a:gd name="connsiteX87" fmla="*/ 905527 w 9154996"/>
              <a:gd name="connsiteY87" fmla="*/ 3250923 h 4956157"/>
              <a:gd name="connsiteX88" fmla="*/ 746650 w 9154996"/>
              <a:gd name="connsiteY88" fmla="*/ 3343724 h 4956157"/>
              <a:gd name="connsiteX89" fmla="*/ 667955 w 9154996"/>
              <a:gd name="connsiteY89" fmla="*/ 3312543 h 4956157"/>
              <a:gd name="connsiteX90" fmla="*/ 684288 w 9154996"/>
              <a:gd name="connsiteY90" fmla="*/ 3492950 h 4956157"/>
              <a:gd name="connsiteX91" fmla="*/ 884739 w 9154996"/>
              <a:gd name="connsiteY91" fmla="*/ 3756507 h 4956157"/>
              <a:gd name="connsiteX92" fmla="*/ 1030253 w 9154996"/>
              <a:gd name="connsiteY92" fmla="*/ 3919838 h 4956157"/>
              <a:gd name="connsiteX93" fmla="*/ 1055495 w 9154996"/>
              <a:gd name="connsiteY93" fmla="*/ 4216804 h 4956157"/>
              <a:gd name="connsiteX94" fmla="*/ 1008723 w 9154996"/>
              <a:gd name="connsiteY94" fmla="*/ 4420969 h 4956157"/>
              <a:gd name="connsiteX95" fmla="*/ 1019859 w 9154996"/>
              <a:gd name="connsiteY95" fmla="*/ 4452893 h 4956157"/>
              <a:gd name="connsiteX96" fmla="*/ 1232190 w 9154996"/>
              <a:gd name="connsiteY96" fmla="*/ 4640723 h 4956157"/>
              <a:gd name="connsiteX97" fmla="*/ 1526186 w 9154996"/>
              <a:gd name="connsiteY97" fmla="*/ 4827812 h 4956157"/>
              <a:gd name="connsiteX98" fmla="*/ 2264889 w 9154996"/>
              <a:gd name="connsiteY98" fmla="*/ 4850084 h 4956157"/>
              <a:gd name="connsiteX99" fmla="*/ 2828383 w 9154996"/>
              <a:gd name="connsiteY99" fmla="*/ 4807766 h 4956157"/>
              <a:gd name="connsiteX100" fmla="*/ 3412663 w 9154996"/>
              <a:gd name="connsiteY100" fmla="*/ 4764707 h 4956157"/>
              <a:gd name="connsiteX101" fmla="*/ 4216698 w 9154996"/>
              <a:gd name="connsiteY101" fmla="*/ 4739465 h 4956157"/>
              <a:gd name="connsiteX102" fmla="*/ 4843297 w 9154996"/>
              <a:gd name="connsiteY102" fmla="*/ 4791434 h 4956157"/>
              <a:gd name="connsiteX103" fmla="*/ 5291715 w 9154996"/>
              <a:gd name="connsiteY103" fmla="*/ 4821131 h 4956157"/>
              <a:gd name="connsiteX104" fmla="*/ 5275382 w 9154996"/>
              <a:gd name="connsiteY104" fmla="*/ 4790691 h 4956157"/>
              <a:gd name="connsiteX105" fmla="*/ 5285034 w 9154996"/>
              <a:gd name="connsiteY105" fmla="*/ 4560543 h 4956157"/>
              <a:gd name="connsiteX106" fmla="*/ 5691136 w 9154996"/>
              <a:gd name="connsiteY106" fmla="*/ 4495211 h 4956157"/>
              <a:gd name="connsiteX107" fmla="*/ 5679999 w 9154996"/>
              <a:gd name="connsiteY107" fmla="*/ 4760252 h 4956157"/>
              <a:gd name="connsiteX108" fmla="*/ 5503304 w 9154996"/>
              <a:gd name="connsiteY108" fmla="*/ 4828555 h 4956157"/>
              <a:gd name="connsiteX109" fmla="*/ 5350367 w 9154996"/>
              <a:gd name="connsiteY109" fmla="*/ 4841175 h 4956157"/>
              <a:gd name="connsiteX110" fmla="*/ 5495138 w 9154996"/>
              <a:gd name="connsiteY110" fmla="*/ 4909478 h 4956157"/>
              <a:gd name="connsiteX111" fmla="*/ 5965829 w 9154996"/>
              <a:gd name="connsiteY111" fmla="*/ 4903538 h 4956157"/>
              <a:gd name="connsiteX112" fmla="*/ 6433550 w 9154996"/>
              <a:gd name="connsiteY112" fmla="*/ 4754313 h 4956157"/>
              <a:gd name="connsiteX113" fmla="*/ 6877515 w 9154996"/>
              <a:gd name="connsiteY113" fmla="*/ 4665223 h 4956157"/>
              <a:gd name="connsiteX114" fmla="*/ 7660763 w 9154996"/>
              <a:gd name="connsiteY114" fmla="*/ 4663738 h 4956157"/>
              <a:gd name="connsiteX115" fmla="*/ 8280679 w 9154996"/>
              <a:gd name="connsiteY115" fmla="*/ 4689723 h 4956157"/>
              <a:gd name="connsiteX116" fmla="*/ 8694945 w 9154996"/>
              <a:gd name="connsiteY116" fmla="*/ 4732041 h 4956157"/>
              <a:gd name="connsiteX117" fmla="*/ 8985973 w 9154996"/>
              <a:gd name="connsiteY117" fmla="*/ 4788464 h 4956157"/>
              <a:gd name="connsiteX118" fmla="*/ 9095247 w 9154996"/>
              <a:gd name="connsiteY118" fmla="*/ 4800529 h 4956157"/>
              <a:gd name="connsiteX119" fmla="*/ 9154996 w 9154996"/>
              <a:gd name="connsiteY119" fmla="*/ 4803161 h 4956157"/>
              <a:gd name="connsiteX120" fmla="*/ 9154996 w 9154996"/>
              <a:gd name="connsiteY120" fmla="*/ 4824858 h 4956157"/>
              <a:gd name="connsiteX121" fmla="*/ 9096847 w 9154996"/>
              <a:gd name="connsiteY121" fmla="*/ 4822929 h 4956157"/>
              <a:gd name="connsiteX122" fmla="*/ 8958503 w 9154996"/>
              <a:gd name="connsiteY122" fmla="*/ 4806282 h 4956157"/>
              <a:gd name="connsiteX123" fmla="*/ 8715734 w 9154996"/>
              <a:gd name="connsiteY123" fmla="*/ 4758026 h 4956157"/>
              <a:gd name="connsiteX124" fmla="*/ 8322253 w 9154996"/>
              <a:gd name="connsiteY124" fmla="*/ 4714965 h 4956157"/>
              <a:gd name="connsiteX125" fmla="*/ 7579839 w 9154996"/>
              <a:gd name="connsiteY125" fmla="*/ 4682299 h 4956157"/>
              <a:gd name="connsiteX126" fmla="*/ 6907211 w 9154996"/>
              <a:gd name="connsiteY126" fmla="*/ 4684526 h 4956157"/>
              <a:gd name="connsiteX127" fmla="*/ 6294719 w 9154996"/>
              <a:gd name="connsiteY127" fmla="*/ 4825585 h 4956157"/>
              <a:gd name="connsiteX128" fmla="*/ 5936132 w 9154996"/>
              <a:gd name="connsiteY128" fmla="*/ 4933235 h 4956157"/>
              <a:gd name="connsiteX129" fmla="*/ 5471380 w 9154996"/>
              <a:gd name="connsiteY129" fmla="*/ 4925069 h 4956157"/>
              <a:gd name="connsiteX130" fmla="*/ 5332549 w 9154996"/>
              <a:gd name="connsiteY130" fmla="*/ 4854539 h 4956157"/>
              <a:gd name="connsiteX131" fmla="*/ 5304338 w 9154996"/>
              <a:gd name="connsiteY131" fmla="*/ 4842660 h 4956157"/>
              <a:gd name="connsiteX132" fmla="*/ 4721541 w 9154996"/>
              <a:gd name="connsiteY132" fmla="*/ 4797373 h 4956157"/>
              <a:gd name="connsiteX133" fmla="*/ 3907112 w 9154996"/>
              <a:gd name="connsiteY133" fmla="*/ 4765449 h 4956157"/>
              <a:gd name="connsiteX134" fmla="*/ 3182514 w 9154996"/>
              <a:gd name="connsiteY134" fmla="*/ 4801828 h 4956157"/>
              <a:gd name="connsiteX135" fmla="*/ 2587840 w 9154996"/>
              <a:gd name="connsiteY135" fmla="*/ 4851569 h 4956157"/>
              <a:gd name="connsiteX136" fmla="*/ 1731836 w 9154996"/>
              <a:gd name="connsiteY136" fmla="*/ 4870130 h 4956157"/>
              <a:gd name="connsiteX137" fmla="*/ 1437838 w 9154996"/>
              <a:gd name="connsiteY137" fmla="*/ 4830781 h 4956157"/>
              <a:gd name="connsiteX138" fmla="*/ 1228477 w 9154996"/>
              <a:gd name="connsiteY138" fmla="*/ 4671163 h 4956157"/>
              <a:gd name="connsiteX139" fmla="*/ 1020601 w 9154996"/>
              <a:gd name="connsiteY139" fmla="*/ 4474423 h 4956157"/>
              <a:gd name="connsiteX140" fmla="*/ 993875 w 9154996"/>
              <a:gd name="connsiteY140" fmla="*/ 4487786 h 4956157"/>
              <a:gd name="connsiteX141" fmla="*/ 902557 w 9154996"/>
              <a:gd name="connsiteY141" fmla="*/ 4703828 h 4956157"/>
              <a:gd name="connsiteX142" fmla="*/ 592970 w 9154996"/>
              <a:gd name="connsiteY142" fmla="*/ 4740949 h 4956157"/>
              <a:gd name="connsiteX143" fmla="*/ 610788 w 9154996"/>
              <a:gd name="connsiteY143" fmla="*/ 4481846 h 4956157"/>
              <a:gd name="connsiteX144" fmla="*/ 878800 w 9154996"/>
              <a:gd name="connsiteY144" fmla="*/ 4418741 h 4956157"/>
              <a:gd name="connsiteX145" fmla="*/ 967147 w 9154996"/>
              <a:gd name="connsiteY145" fmla="*/ 4435075 h 4956157"/>
              <a:gd name="connsiteX146" fmla="*/ 990162 w 9154996"/>
              <a:gd name="connsiteY146" fmla="*/ 4423939 h 4956157"/>
              <a:gd name="connsiteX147" fmla="*/ 1048813 w 9154996"/>
              <a:gd name="connsiteY147" fmla="*/ 4101730 h 4956157"/>
              <a:gd name="connsiteX148" fmla="*/ 918890 w 9154996"/>
              <a:gd name="connsiteY148" fmla="*/ 3812930 h 4956157"/>
              <a:gd name="connsiteX149" fmla="*/ 791937 w 9154996"/>
              <a:gd name="connsiteY149" fmla="*/ 3702311 h 4956157"/>
              <a:gd name="connsiteX150" fmla="*/ 647167 w 9154996"/>
              <a:gd name="connsiteY150" fmla="*/ 3318482 h 4956157"/>
              <a:gd name="connsiteX151" fmla="*/ 638257 w 9154996"/>
              <a:gd name="connsiteY151" fmla="*/ 3287301 h 4956157"/>
              <a:gd name="connsiteX152" fmla="*/ 598909 w 9154996"/>
              <a:gd name="connsiteY152" fmla="*/ 3132136 h 4956157"/>
              <a:gd name="connsiteX153" fmla="*/ 585546 w 9154996"/>
              <a:gd name="connsiteY153" fmla="*/ 3074228 h 4956157"/>
              <a:gd name="connsiteX154" fmla="*/ 581833 w 9154996"/>
              <a:gd name="connsiteY154" fmla="*/ 2869321 h 4956157"/>
              <a:gd name="connsiteX155" fmla="*/ 592228 w 9154996"/>
              <a:gd name="connsiteY155" fmla="*/ 2786170 h 4956157"/>
              <a:gd name="connsiteX156" fmla="*/ 604106 w 9154996"/>
              <a:gd name="connsiteY156" fmla="*/ 2666642 h 4956157"/>
              <a:gd name="connsiteX157" fmla="*/ 598168 w 9154996"/>
              <a:gd name="connsiteY157" fmla="*/ 2628036 h 4956157"/>
              <a:gd name="connsiteX158" fmla="*/ 569955 w 9154996"/>
              <a:gd name="connsiteY158" fmla="*/ 2463220 h 4956157"/>
              <a:gd name="connsiteX159" fmla="*/ 500911 w 9154996"/>
              <a:gd name="connsiteY159" fmla="*/ 2459508 h 4956157"/>
              <a:gd name="connsiteX160" fmla="*/ 447457 w 9154996"/>
              <a:gd name="connsiteY160" fmla="*/ 2446887 h 4956157"/>
              <a:gd name="connsiteX161" fmla="*/ 391775 w 9154996"/>
              <a:gd name="connsiteY161" fmla="*/ 2352600 h 4956157"/>
              <a:gd name="connsiteX162" fmla="*/ 470472 w 9154996"/>
              <a:gd name="connsiteY162" fmla="*/ 2270192 h 4956157"/>
              <a:gd name="connsiteX163" fmla="*/ 460819 w 9154996"/>
              <a:gd name="connsiteY163" fmla="*/ 2117997 h 4956157"/>
              <a:gd name="connsiteX164" fmla="*/ 417759 w 9154996"/>
              <a:gd name="connsiteY164" fmla="*/ 2125420 h 4956157"/>
              <a:gd name="connsiteX165" fmla="*/ 390290 w 9154996"/>
              <a:gd name="connsiteY165" fmla="*/ 2156602 h 4956157"/>
              <a:gd name="connsiteX166" fmla="*/ 414047 w 9154996"/>
              <a:gd name="connsiteY166" fmla="*/ 2190753 h 4956157"/>
              <a:gd name="connsiteX167" fmla="*/ 458592 w 9154996"/>
              <a:gd name="connsiteY167" fmla="*/ 2201147 h 4956157"/>
              <a:gd name="connsiteX168" fmla="*/ 763724 w 9154996"/>
              <a:gd name="connsiteY168" fmla="*/ 2210798 h 4956157"/>
              <a:gd name="connsiteX169" fmla="*/ 1054751 w 9154996"/>
              <a:gd name="connsiteY169" fmla="*/ 2220450 h 4956157"/>
              <a:gd name="connsiteX170" fmla="*/ 1106720 w 9154996"/>
              <a:gd name="connsiteY170" fmla="*/ 2215253 h 4956157"/>
              <a:gd name="connsiteX171" fmla="*/ 1136417 w 9154996"/>
              <a:gd name="connsiteY171" fmla="*/ 2182586 h 4956157"/>
              <a:gd name="connsiteX172" fmla="*/ 1110433 w 9154996"/>
              <a:gd name="connsiteY172" fmla="*/ 2146950 h 4956157"/>
              <a:gd name="connsiteX173" fmla="*/ 1045100 w 9154996"/>
              <a:gd name="connsiteY173" fmla="*/ 2136557 h 4956157"/>
              <a:gd name="connsiteX174" fmla="*/ 460819 w 9154996"/>
              <a:gd name="connsiteY174" fmla="*/ 2117997 h 4956157"/>
              <a:gd name="connsiteX175" fmla="*/ 425926 w 9154996"/>
              <a:gd name="connsiteY175" fmla="*/ 2063800 h 4956157"/>
              <a:gd name="connsiteX176" fmla="*/ 465274 w 9154996"/>
              <a:gd name="connsiteY176" fmla="*/ 2065285 h 4956157"/>
              <a:gd name="connsiteX177" fmla="*/ 506849 w 9154996"/>
              <a:gd name="connsiteY177" fmla="*/ 2066770 h 4956157"/>
              <a:gd name="connsiteX178" fmla="*/ 526151 w 9154996"/>
              <a:gd name="connsiteY178" fmla="*/ 2066770 h 4956157"/>
              <a:gd name="connsiteX179" fmla="*/ 1096326 w 9154996"/>
              <a:gd name="connsiteY179" fmla="*/ 2083845 h 4956157"/>
              <a:gd name="connsiteX180" fmla="*/ 1137159 w 9154996"/>
              <a:gd name="connsiteY180" fmla="*/ 2097209 h 4956157"/>
              <a:gd name="connsiteX181" fmla="*/ 1192840 w 9154996"/>
              <a:gd name="connsiteY181" fmla="*/ 2187041 h 4956157"/>
              <a:gd name="connsiteX182" fmla="*/ 1128251 w 9154996"/>
              <a:gd name="connsiteY182" fmla="*/ 2267964 h 4956157"/>
              <a:gd name="connsiteX183" fmla="*/ 1097811 w 9154996"/>
              <a:gd name="connsiteY183" fmla="*/ 2276131 h 4956157"/>
              <a:gd name="connsiteX184" fmla="*/ 443001 w 9154996"/>
              <a:gd name="connsiteY184" fmla="*/ 2256828 h 4956157"/>
              <a:gd name="connsiteX185" fmla="*/ 338320 w 9154996"/>
              <a:gd name="connsiteY185" fmla="*/ 2126163 h 4956157"/>
              <a:gd name="connsiteX186" fmla="*/ 425926 w 9154996"/>
              <a:gd name="connsiteY186" fmla="*/ 2063800 h 4956157"/>
              <a:gd name="connsiteX187" fmla="*/ 446713 w 9154996"/>
              <a:gd name="connsiteY187" fmla="*/ 1916802 h 4956157"/>
              <a:gd name="connsiteX188" fmla="*/ 390289 w 9154996"/>
              <a:gd name="connsiteY188" fmla="*/ 1927939 h 4956157"/>
              <a:gd name="connsiteX189" fmla="*/ 388062 w 9154996"/>
              <a:gd name="connsiteY189" fmla="*/ 1982877 h 4956157"/>
              <a:gd name="connsiteX190" fmla="*/ 440773 w 9154996"/>
              <a:gd name="connsiteY190" fmla="*/ 1996983 h 4956157"/>
              <a:gd name="connsiteX191" fmla="*/ 1098554 w 9154996"/>
              <a:gd name="connsiteY191" fmla="*/ 2018513 h 4956157"/>
              <a:gd name="connsiteX192" fmla="*/ 1149038 w 9154996"/>
              <a:gd name="connsiteY192" fmla="*/ 2008119 h 4956157"/>
              <a:gd name="connsiteX193" fmla="*/ 1151266 w 9154996"/>
              <a:gd name="connsiteY193" fmla="*/ 1952438 h 4956157"/>
              <a:gd name="connsiteX194" fmla="*/ 1098554 w 9154996"/>
              <a:gd name="connsiteY194" fmla="*/ 1937590 h 4956157"/>
              <a:gd name="connsiteX195" fmla="*/ 523923 w 9154996"/>
              <a:gd name="connsiteY195" fmla="*/ 192914 h 4956157"/>
              <a:gd name="connsiteX196" fmla="*/ 408107 w 9154996"/>
              <a:gd name="connsiteY196" fmla="*/ 273095 h 4956157"/>
              <a:gd name="connsiteX197" fmla="*/ 183898 w 9154996"/>
              <a:gd name="connsiteY197" fmla="*/ 552985 h 4956157"/>
              <a:gd name="connsiteX198" fmla="*/ 150488 w 9154996"/>
              <a:gd name="connsiteY198" fmla="*/ 820997 h 4956157"/>
              <a:gd name="connsiteX199" fmla="*/ 244033 w 9154996"/>
              <a:gd name="connsiteY199" fmla="*/ 1149145 h 4956157"/>
              <a:gd name="connsiteX200" fmla="*/ 242548 w 9154996"/>
              <a:gd name="connsiteY200" fmla="*/ 1156569 h 4956157"/>
              <a:gd name="connsiteX201" fmla="*/ 154200 w 9154996"/>
              <a:gd name="connsiteY201" fmla="*/ 950920 h 4956157"/>
              <a:gd name="connsiteX202" fmla="*/ 131186 w 9154996"/>
              <a:gd name="connsiteY202" fmla="*/ 648757 h 4956157"/>
              <a:gd name="connsiteX203" fmla="*/ 215821 w 9154996"/>
              <a:gd name="connsiteY203" fmla="*/ 443851 h 4956157"/>
              <a:gd name="connsiteX204" fmla="*/ 500165 w 9154996"/>
              <a:gd name="connsiteY204" fmla="*/ 201081 h 4956157"/>
              <a:gd name="connsiteX205" fmla="*/ 523923 w 9154996"/>
              <a:gd name="connsiteY205" fmla="*/ 192914 h 4956157"/>
              <a:gd name="connsiteX206" fmla="*/ 800630 w 9154996"/>
              <a:gd name="connsiteY206" fmla="*/ 46764 h 4956157"/>
              <a:gd name="connsiteX207" fmla="*/ 713588 w 9154996"/>
              <a:gd name="connsiteY207" fmla="*/ 47343 h 4956157"/>
              <a:gd name="connsiteX208" fmla="*/ 595938 w 9154996"/>
              <a:gd name="connsiteY208" fmla="*/ 67446 h 4956157"/>
              <a:gd name="connsiteX209" fmla="*/ 175732 w 9154996"/>
              <a:gd name="connsiteY209" fmla="*/ 344366 h 4956157"/>
              <a:gd name="connsiteX210" fmla="*/ 49521 w 9154996"/>
              <a:gd name="connsiteY210" fmla="*/ 655438 h 4956157"/>
              <a:gd name="connsiteX211" fmla="*/ 137126 w 9154996"/>
              <a:gd name="connsiteY211" fmla="*/ 1109796 h 4956157"/>
              <a:gd name="connsiteX212" fmla="*/ 310109 w 9154996"/>
              <a:gd name="connsiteY212" fmla="*/ 1387460 h 4956157"/>
              <a:gd name="connsiteX213" fmla="*/ 440773 w 9154996"/>
              <a:gd name="connsiteY213" fmla="*/ 1695562 h 4956157"/>
              <a:gd name="connsiteX214" fmla="*/ 460819 w 9154996"/>
              <a:gd name="connsiteY214" fmla="*/ 1792076 h 4956157"/>
              <a:gd name="connsiteX215" fmla="*/ 492743 w 9154996"/>
              <a:gd name="connsiteY215" fmla="*/ 1817318 h 4956157"/>
              <a:gd name="connsiteX216" fmla="*/ 1065146 w 9154996"/>
              <a:gd name="connsiteY216" fmla="*/ 1836621 h 4956157"/>
              <a:gd name="connsiteX217" fmla="*/ 1089645 w 9154996"/>
              <a:gd name="connsiteY217" fmla="*/ 1818803 h 4956157"/>
              <a:gd name="connsiteX218" fmla="*/ 1116372 w 9154996"/>
              <a:gd name="connsiteY218" fmla="*/ 1688138 h 4956157"/>
              <a:gd name="connsiteX219" fmla="*/ 1268567 w 9154996"/>
              <a:gd name="connsiteY219" fmla="*/ 1319900 h 4956157"/>
              <a:gd name="connsiteX220" fmla="*/ 1376960 w 9154996"/>
              <a:gd name="connsiteY220" fmla="*/ 1166220 h 4956157"/>
              <a:gd name="connsiteX221" fmla="*/ 1468276 w 9154996"/>
              <a:gd name="connsiteY221" fmla="*/ 916026 h 4956157"/>
              <a:gd name="connsiteX222" fmla="*/ 1468276 w 9154996"/>
              <a:gd name="connsiteY222" fmla="*/ 599015 h 4956157"/>
              <a:gd name="connsiteX223" fmla="*/ 1056236 w 9154996"/>
              <a:gd name="connsiteY223" fmla="*/ 110506 h 4956157"/>
              <a:gd name="connsiteX224" fmla="*/ 800630 w 9154996"/>
              <a:gd name="connsiteY224" fmla="*/ 46764 h 4956157"/>
              <a:gd name="connsiteX225" fmla="*/ 794163 w 9154996"/>
              <a:gd name="connsiteY225" fmla="*/ 814 h 4956157"/>
              <a:gd name="connsiteX226" fmla="*/ 1036191 w 9154996"/>
              <a:gd name="connsiteY226" fmla="*/ 52598 h 4956157"/>
              <a:gd name="connsiteX227" fmla="*/ 1503912 w 9154996"/>
              <a:gd name="connsiteY227" fmla="*/ 551500 h 4956157"/>
              <a:gd name="connsiteX228" fmla="*/ 1518761 w 9154996"/>
              <a:gd name="connsiteY228" fmla="*/ 910830 h 4956157"/>
              <a:gd name="connsiteX229" fmla="*/ 1377702 w 9154996"/>
              <a:gd name="connsiteY229" fmla="*/ 1250855 h 4956157"/>
              <a:gd name="connsiteX230" fmla="*/ 1264855 w 9154996"/>
              <a:gd name="connsiteY230" fmla="*/ 1406020 h 4956157"/>
              <a:gd name="connsiteX231" fmla="*/ 1163144 w 9154996"/>
              <a:gd name="connsiteY231" fmla="*/ 1694078 h 4956157"/>
              <a:gd name="connsiteX232" fmla="*/ 1115630 w 9154996"/>
              <a:gd name="connsiteY232" fmla="*/ 1876711 h 4956157"/>
              <a:gd name="connsiteX233" fmla="*/ 1149781 w 9154996"/>
              <a:gd name="connsiteY233" fmla="*/ 1887848 h 4956157"/>
              <a:gd name="connsiteX234" fmla="*/ 1229961 w 9154996"/>
              <a:gd name="connsiteY234" fmla="*/ 1991044 h 4956157"/>
              <a:gd name="connsiteX235" fmla="*/ 1126023 w 9154996"/>
              <a:gd name="connsiteY235" fmla="*/ 2077164 h 4956157"/>
              <a:gd name="connsiteX236" fmla="*/ 1100038 w 9154996"/>
              <a:gd name="connsiteY236" fmla="*/ 2077906 h 4956157"/>
              <a:gd name="connsiteX237" fmla="*/ 423698 w 9154996"/>
              <a:gd name="connsiteY237" fmla="*/ 2054891 h 4956157"/>
              <a:gd name="connsiteX238" fmla="*/ 368017 w 9154996"/>
              <a:gd name="connsiteY238" fmla="*/ 2039300 h 4956157"/>
              <a:gd name="connsiteX239" fmla="*/ 311594 w 9154996"/>
              <a:gd name="connsiteY239" fmla="*/ 1951695 h 4956157"/>
              <a:gd name="connsiteX240" fmla="*/ 382123 w 9154996"/>
              <a:gd name="connsiteY240" fmla="*/ 1867803 h 4956157"/>
              <a:gd name="connsiteX241" fmla="*/ 434092 w 9154996"/>
              <a:gd name="connsiteY241" fmla="*/ 1854439 h 4956157"/>
              <a:gd name="connsiteX242" fmla="*/ 387320 w 9154996"/>
              <a:gd name="connsiteY242" fmla="*/ 1655472 h 4956157"/>
              <a:gd name="connsiteX243" fmla="*/ 301199 w 9154996"/>
              <a:gd name="connsiteY243" fmla="*/ 1459474 h 4956157"/>
              <a:gd name="connsiteX244" fmla="*/ 137869 w 9154996"/>
              <a:gd name="connsiteY244" fmla="*/ 1212992 h 4956157"/>
              <a:gd name="connsiteX245" fmla="*/ 2748 w 9154996"/>
              <a:gd name="connsiteY245" fmla="*/ 664348 h 4956157"/>
              <a:gd name="connsiteX246" fmla="*/ 145292 w 9154996"/>
              <a:gd name="connsiteY246" fmla="*/ 308730 h 4956157"/>
              <a:gd name="connsiteX247" fmla="*/ 549909 w 9154996"/>
              <a:gd name="connsiteY247" fmla="*/ 32552 h 4956157"/>
              <a:gd name="connsiteX248" fmla="*/ 794163 w 9154996"/>
              <a:gd name="connsiteY248" fmla="*/ 814 h 49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9154996" h="4956157">
                <a:moveTo>
                  <a:pt x="5500984" y="4456419"/>
                </a:moveTo>
                <a:cubicBezTo>
                  <a:pt x="5444468" y="4459946"/>
                  <a:pt x="5389343" y="4481104"/>
                  <a:pt x="5347397" y="4519710"/>
                </a:cubicBezTo>
                <a:cubicBezTo>
                  <a:pt x="5299140" y="4564254"/>
                  <a:pt x="5267216" y="4617708"/>
                  <a:pt x="5265731" y="4684526"/>
                </a:cubicBezTo>
                <a:cubicBezTo>
                  <a:pt x="5264989" y="4732783"/>
                  <a:pt x="5282807" y="4775843"/>
                  <a:pt x="5316958" y="4809995"/>
                </a:cubicBezTo>
                <a:cubicBezTo>
                  <a:pt x="5337746" y="4830781"/>
                  <a:pt x="5365215" y="4813706"/>
                  <a:pt x="5383033" y="4817418"/>
                </a:cubicBezTo>
                <a:cubicBezTo>
                  <a:pt x="5402336" y="4817418"/>
                  <a:pt x="5416441" y="4818903"/>
                  <a:pt x="5429805" y="4817418"/>
                </a:cubicBezTo>
                <a:cubicBezTo>
                  <a:pt x="5505531" y="4809995"/>
                  <a:pt x="5580515" y="4801085"/>
                  <a:pt x="5647333" y="4760252"/>
                </a:cubicBezTo>
                <a:cubicBezTo>
                  <a:pt x="5735680" y="4705313"/>
                  <a:pt x="5769831" y="4570936"/>
                  <a:pt x="5662924" y="4498922"/>
                </a:cubicBezTo>
                <a:cubicBezTo>
                  <a:pt x="5615409" y="4466998"/>
                  <a:pt x="5557501" y="4452893"/>
                  <a:pt x="5500984" y="4456419"/>
                </a:cubicBezTo>
                <a:close/>
                <a:moveTo>
                  <a:pt x="836483" y="4434332"/>
                </a:moveTo>
                <a:cubicBezTo>
                  <a:pt x="761498" y="4432105"/>
                  <a:pt x="690226" y="4446211"/>
                  <a:pt x="627864" y="4491498"/>
                </a:cubicBezTo>
                <a:cubicBezTo>
                  <a:pt x="580350" y="4525649"/>
                  <a:pt x="552880" y="4571679"/>
                  <a:pt x="559562" y="4632557"/>
                </a:cubicBezTo>
                <a:cubicBezTo>
                  <a:pt x="568470" y="4715708"/>
                  <a:pt x="641970" y="4775843"/>
                  <a:pt x="745908" y="4776586"/>
                </a:cubicBezTo>
                <a:cubicBezTo>
                  <a:pt x="793422" y="4776586"/>
                  <a:pt x="837967" y="4749116"/>
                  <a:pt x="872119" y="4705313"/>
                </a:cubicBezTo>
                <a:cubicBezTo>
                  <a:pt x="926315" y="4637011"/>
                  <a:pt x="951556" y="4556088"/>
                  <a:pt x="974572" y="4473680"/>
                </a:cubicBezTo>
                <a:cubicBezTo>
                  <a:pt x="978284" y="4459575"/>
                  <a:pt x="970859" y="4458090"/>
                  <a:pt x="959723" y="4455120"/>
                </a:cubicBezTo>
                <a:cubicBezTo>
                  <a:pt x="919633" y="4441756"/>
                  <a:pt x="878058" y="4435817"/>
                  <a:pt x="836483" y="4434332"/>
                </a:cubicBezTo>
                <a:close/>
                <a:moveTo>
                  <a:pt x="799745" y="3180173"/>
                </a:moveTo>
                <a:cubicBezTo>
                  <a:pt x="746465" y="3185915"/>
                  <a:pt x="694125" y="3223082"/>
                  <a:pt x="676863" y="3273194"/>
                </a:cubicBezTo>
                <a:cubicBezTo>
                  <a:pt x="671666" y="3288786"/>
                  <a:pt x="674636" y="3295467"/>
                  <a:pt x="687999" y="3302892"/>
                </a:cubicBezTo>
                <a:cubicBezTo>
                  <a:pt x="716954" y="3318482"/>
                  <a:pt x="747393" y="3326649"/>
                  <a:pt x="780059" y="3325907"/>
                </a:cubicBezTo>
                <a:cubicBezTo>
                  <a:pt x="840937" y="3325907"/>
                  <a:pt x="878058" y="3296952"/>
                  <a:pt x="885482" y="3243498"/>
                </a:cubicBezTo>
                <a:cubicBezTo>
                  <a:pt x="889194" y="3217514"/>
                  <a:pt x="875088" y="3193756"/>
                  <a:pt x="852073" y="3185590"/>
                </a:cubicBezTo>
                <a:cubicBezTo>
                  <a:pt x="835369" y="3179837"/>
                  <a:pt x="817505" y="3178259"/>
                  <a:pt x="799745" y="3180173"/>
                </a:cubicBezTo>
                <a:close/>
                <a:moveTo>
                  <a:pt x="761557" y="3002179"/>
                </a:moveTo>
                <a:cubicBezTo>
                  <a:pt x="713566" y="3008617"/>
                  <a:pt x="661086" y="3037293"/>
                  <a:pt x="638257" y="3073485"/>
                </a:cubicBezTo>
                <a:cubicBezTo>
                  <a:pt x="628606" y="3089076"/>
                  <a:pt x="632319" y="3095758"/>
                  <a:pt x="646424" y="3102439"/>
                </a:cubicBezTo>
                <a:cubicBezTo>
                  <a:pt x="670923" y="3114318"/>
                  <a:pt x="696909" y="3116545"/>
                  <a:pt x="725862" y="3119515"/>
                </a:cubicBezTo>
                <a:cubicBezTo>
                  <a:pt x="739226" y="3118030"/>
                  <a:pt x="755560" y="3117287"/>
                  <a:pt x="771893" y="3113576"/>
                </a:cubicBezTo>
                <a:cubicBezTo>
                  <a:pt x="807529" y="3105409"/>
                  <a:pt x="832028" y="3079425"/>
                  <a:pt x="835740" y="3046758"/>
                </a:cubicBezTo>
                <a:cubicBezTo>
                  <a:pt x="838710" y="3024486"/>
                  <a:pt x="829800" y="3009638"/>
                  <a:pt x="806786" y="3003698"/>
                </a:cubicBezTo>
                <a:cubicBezTo>
                  <a:pt x="793052" y="3000358"/>
                  <a:pt x="777553" y="3000033"/>
                  <a:pt x="761557" y="3002179"/>
                </a:cubicBezTo>
                <a:close/>
                <a:moveTo>
                  <a:pt x="751545" y="2762831"/>
                </a:moveTo>
                <a:cubicBezTo>
                  <a:pt x="704704" y="2761439"/>
                  <a:pt x="648466" y="2786356"/>
                  <a:pt x="632319" y="2822549"/>
                </a:cubicBezTo>
                <a:cubicBezTo>
                  <a:pt x="628606" y="2830716"/>
                  <a:pt x="631576" y="2835913"/>
                  <a:pt x="636772" y="2840367"/>
                </a:cubicBezTo>
                <a:cubicBezTo>
                  <a:pt x="664242" y="2874518"/>
                  <a:pt x="699136" y="2895306"/>
                  <a:pt x="746650" y="2897533"/>
                </a:cubicBezTo>
                <a:cubicBezTo>
                  <a:pt x="754075" y="2896790"/>
                  <a:pt x="764468" y="2895306"/>
                  <a:pt x="774861" y="2893078"/>
                </a:cubicBezTo>
                <a:cubicBezTo>
                  <a:pt x="804559" y="2886397"/>
                  <a:pt x="834998" y="2876745"/>
                  <a:pt x="840937" y="2844079"/>
                </a:cubicBezTo>
                <a:cubicBezTo>
                  <a:pt x="846876" y="2812898"/>
                  <a:pt x="820892" y="2794337"/>
                  <a:pt x="798619" y="2776519"/>
                </a:cubicBezTo>
                <a:cubicBezTo>
                  <a:pt x="797134" y="2775034"/>
                  <a:pt x="794907" y="2774292"/>
                  <a:pt x="793422" y="2773549"/>
                </a:cubicBezTo>
                <a:cubicBezTo>
                  <a:pt x="781729" y="2766682"/>
                  <a:pt x="767159" y="2763295"/>
                  <a:pt x="751545" y="2762831"/>
                </a:cubicBezTo>
                <a:close/>
                <a:moveTo>
                  <a:pt x="758528" y="2553052"/>
                </a:moveTo>
                <a:cubicBezTo>
                  <a:pt x="725120" y="2556765"/>
                  <a:pt x="699136" y="2574582"/>
                  <a:pt x="675378" y="2596854"/>
                </a:cubicBezTo>
                <a:cubicBezTo>
                  <a:pt x="661273" y="2610219"/>
                  <a:pt x="635287" y="2625809"/>
                  <a:pt x="640485" y="2642885"/>
                </a:cubicBezTo>
                <a:cubicBezTo>
                  <a:pt x="648652" y="2666642"/>
                  <a:pt x="678348" y="2673324"/>
                  <a:pt x="703590" y="2677778"/>
                </a:cubicBezTo>
                <a:cubicBezTo>
                  <a:pt x="708787" y="2678520"/>
                  <a:pt x="713241" y="2677778"/>
                  <a:pt x="718439" y="2677778"/>
                </a:cubicBezTo>
                <a:cubicBezTo>
                  <a:pt x="747393" y="2677036"/>
                  <a:pt x="775604" y="2670354"/>
                  <a:pt x="801589" y="2656248"/>
                </a:cubicBezTo>
                <a:cubicBezTo>
                  <a:pt x="842422" y="2633233"/>
                  <a:pt x="844649" y="2594627"/>
                  <a:pt x="807529" y="2565673"/>
                </a:cubicBezTo>
                <a:cubicBezTo>
                  <a:pt x="792679" y="2553795"/>
                  <a:pt x="776346" y="2551568"/>
                  <a:pt x="758528" y="2553052"/>
                </a:cubicBezTo>
                <a:close/>
                <a:moveTo>
                  <a:pt x="503138" y="2319191"/>
                </a:moveTo>
                <a:cubicBezTo>
                  <a:pt x="466017" y="2317706"/>
                  <a:pt x="444487" y="2334039"/>
                  <a:pt x="443744" y="2360024"/>
                </a:cubicBezTo>
                <a:cubicBezTo>
                  <a:pt x="443744" y="2385266"/>
                  <a:pt x="466017" y="2402342"/>
                  <a:pt x="501653" y="2403827"/>
                </a:cubicBezTo>
                <a:cubicBezTo>
                  <a:pt x="590743" y="2406796"/>
                  <a:pt x="1026541" y="2422387"/>
                  <a:pt x="1051782" y="2420160"/>
                </a:cubicBezTo>
                <a:cubicBezTo>
                  <a:pt x="1074055" y="2418675"/>
                  <a:pt x="1094100" y="2407539"/>
                  <a:pt x="1097070" y="2383040"/>
                </a:cubicBezTo>
                <a:cubicBezTo>
                  <a:pt x="1099297" y="2357797"/>
                  <a:pt x="1080737" y="2345176"/>
                  <a:pt x="1058464" y="2339237"/>
                </a:cubicBezTo>
                <a:cubicBezTo>
                  <a:pt x="1047329" y="2336267"/>
                  <a:pt x="618212" y="2322161"/>
                  <a:pt x="503138" y="2319191"/>
                </a:cubicBezTo>
                <a:close/>
                <a:moveTo>
                  <a:pt x="470472" y="2270192"/>
                </a:moveTo>
                <a:cubicBezTo>
                  <a:pt x="489032" y="2270192"/>
                  <a:pt x="506850" y="2269450"/>
                  <a:pt x="525411" y="2270192"/>
                </a:cubicBezTo>
                <a:lnTo>
                  <a:pt x="1067374" y="2287268"/>
                </a:lnTo>
                <a:cubicBezTo>
                  <a:pt x="1120828" y="2297661"/>
                  <a:pt x="1155721" y="2339237"/>
                  <a:pt x="1152751" y="2388236"/>
                </a:cubicBezTo>
                <a:cubicBezTo>
                  <a:pt x="1149782" y="2435751"/>
                  <a:pt x="1106721" y="2476583"/>
                  <a:pt x="1054010" y="2475841"/>
                </a:cubicBezTo>
                <a:lnTo>
                  <a:pt x="643455" y="2463963"/>
                </a:lnTo>
                <a:cubicBezTo>
                  <a:pt x="587773" y="2462478"/>
                  <a:pt x="568470" y="2487720"/>
                  <a:pt x="581092" y="2542658"/>
                </a:cubicBezTo>
                <a:cubicBezTo>
                  <a:pt x="586288" y="2566416"/>
                  <a:pt x="595198" y="2588688"/>
                  <a:pt x="608561" y="2609476"/>
                </a:cubicBezTo>
                <a:cubicBezTo>
                  <a:pt x="618212" y="2624324"/>
                  <a:pt x="621924" y="2629521"/>
                  <a:pt x="636030" y="2611703"/>
                </a:cubicBezTo>
                <a:cubicBezTo>
                  <a:pt x="662015" y="2577552"/>
                  <a:pt x="695423" y="2551568"/>
                  <a:pt x="737742" y="2537462"/>
                </a:cubicBezTo>
                <a:cubicBezTo>
                  <a:pt x="784513" y="2521871"/>
                  <a:pt x="834998" y="2544885"/>
                  <a:pt x="852816" y="2590173"/>
                </a:cubicBezTo>
                <a:cubicBezTo>
                  <a:pt x="863209" y="2616900"/>
                  <a:pt x="855785" y="2641400"/>
                  <a:pt x="830543" y="2662188"/>
                </a:cubicBezTo>
                <a:cubicBezTo>
                  <a:pt x="775604" y="2708217"/>
                  <a:pt x="696909" y="2708960"/>
                  <a:pt x="626379" y="2664414"/>
                </a:cubicBezTo>
                <a:cubicBezTo>
                  <a:pt x="604106" y="2705247"/>
                  <a:pt x="602621" y="2748308"/>
                  <a:pt x="612273" y="2792852"/>
                </a:cubicBezTo>
                <a:cubicBezTo>
                  <a:pt x="616727" y="2814383"/>
                  <a:pt x="625637" y="2800277"/>
                  <a:pt x="633061" y="2793595"/>
                </a:cubicBezTo>
                <a:cubicBezTo>
                  <a:pt x="667955" y="2762414"/>
                  <a:pt x="705817" y="2738656"/>
                  <a:pt x="755560" y="2741626"/>
                </a:cubicBezTo>
                <a:cubicBezTo>
                  <a:pt x="797134" y="2743853"/>
                  <a:pt x="845391" y="2777262"/>
                  <a:pt x="859498" y="2815868"/>
                </a:cubicBezTo>
                <a:cubicBezTo>
                  <a:pt x="869891" y="2844821"/>
                  <a:pt x="859498" y="2873775"/>
                  <a:pt x="830543" y="2893821"/>
                </a:cubicBezTo>
                <a:cubicBezTo>
                  <a:pt x="772635" y="2933911"/>
                  <a:pt x="687257" y="2924259"/>
                  <a:pt x="634545" y="2867837"/>
                </a:cubicBezTo>
                <a:cubicBezTo>
                  <a:pt x="615986" y="2847791"/>
                  <a:pt x="609303" y="2850761"/>
                  <a:pt x="598909" y="2873033"/>
                </a:cubicBezTo>
                <a:cubicBezTo>
                  <a:pt x="570698" y="2933911"/>
                  <a:pt x="558077" y="2994046"/>
                  <a:pt x="595940" y="3055667"/>
                </a:cubicBezTo>
                <a:cubicBezTo>
                  <a:pt x="606334" y="3072000"/>
                  <a:pt x="612273" y="3078683"/>
                  <a:pt x="627121" y="3057152"/>
                </a:cubicBezTo>
                <a:cubicBezTo>
                  <a:pt x="662015" y="3004441"/>
                  <a:pt x="716954" y="2985880"/>
                  <a:pt x="777089" y="2980683"/>
                </a:cubicBezTo>
                <a:cubicBezTo>
                  <a:pt x="814210" y="2976971"/>
                  <a:pt x="845391" y="2991820"/>
                  <a:pt x="854301" y="3014834"/>
                </a:cubicBezTo>
                <a:cubicBezTo>
                  <a:pt x="866179" y="3046015"/>
                  <a:pt x="852816" y="3090561"/>
                  <a:pt x="823119" y="3111349"/>
                </a:cubicBezTo>
                <a:cubicBezTo>
                  <a:pt x="778574" y="3143272"/>
                  <a:pt x="728090" y="3142530"/>
                  <a:pt x="677605" y="3133621"/>
                </a:cubicBezTo>
                <a:cubicBezTo>
                  <a:pt x="665727" y="3131394"/>
                  <a:pt x="653105" y="3129909"/>
                  <a:pt x="644197" y="3123227"/>
                </a:cubicBezTo>
                <a:cubicBezTo>
                  <a:pt x="621924" y="3106894"/>
                  <a:pt x="616727" y="3118772"/>
                  <a:pt x="614501" y="3138818"/>
                </a:cubicBezTo>
                <a:cubicBezTo>
                  <a:pt x="608561" y="3187817"/>
                  <a:pt x="621182" y="3231620"/>
                  <a:pt x="653848" y="3273937"/>
                </a:cubicBezTo>
                <a:cubicBezTo>
                  <a:pt x="675378" y="3216029"/>
                  <a:pt x="712499" y="3179651"/>
                  <a:pt x="769665" y="3164803"/>
                </a:cubicBezTo>
                <a:cubicBezTo>
                  <a:pt x="795649" y="3158121"/>
                  <a:pt x="821634" y="3157378"/>
                  <a:pt x="847618" y="3161833"/>
                </a:cubicBezTo>
                <a:cubicBezTo>
                  <a:pt x="889937" y="3169256"/>
                  <a:pt x="913693" y="3207120"/>
                  <a:pt x="905527" y="3250923"/>
                </a:cubicBezTo>
                <a:cubicBezTo>
                  <a:pt x="892164" y="3320710"/>
                  <a:pt x="823862" y="3360800"/>
                  <a:pt x="746650" y="3343724"/>
                </a:cubicBezTo>
                <a:cubicBezTo>
                  <a:pt x="719924" y="3338528"/>
                  <a:pt x="693939" y="3331103"/>
                  <a:pt x="667955" y="3312543"/>
                </a:cubicBezTo>
                <a:cubicBezTo>
                  <a:pt x="658303" y="3377133"/>
                  <a:pt x="666470" y="3435041"/>
                  <a:pt x="684288" y="3492950"/>
                </a:cubicBezTo>
                <a:cubicBezTo>
                  <a:pt x="719181" y="3605055"/>
                  <a:pt x="794164" y="3685978"/>
                  <a:pt x="884739" y="3756507"/>
                </a:cubicBezTo>
                <a:cubicBezTo>
                  <a:pt x="942648" y="3801794"/>
                  <a:pt x="997587" y="3850794"/>
                  <a:pt x="1030253" y="3919838"/>
                </a:cubicBezTo>
                <a:cubicBezTo>
                  <a:pt x="1074798" y="4015610"/>
                  <a:pt x="1070343" y="4115836"/>
                  <a:pt x="1055495" y="4216804"/>
                </a:cubicBezTo>
                <a:cubicBezTo>
                  <a:pt x="1045101" y="4285849"/>
                  <a:pt x="1026541" y="4353409"/>
                  <a:pt x="1008723" y="4420969"/>
                </a:cubicBezTo>
                <a:cubicBezTo>
                  <a:pt x="1005010" y="4435075"/>
                  <a:pt x="1000556" y="4446211"/>
                  <a:pt x="1019859" y="4452893"/>
                </a:cubicBezTo>
                <a:cubicBezTo>
                  <a:pt x="1116373" y="4486301"/>
                  <a:pt x="1190615" y="4549406"/>
                  <a:pt x="1232190" y="4640723"/>
                </a:cubicBezTo>
                <a:cubicBezTo>
                  <a:pt x="1290841" y="4769904"/>
                  <a:pt x="1401461" y="4810736"/>
                  <a:pt x="1526186" y="4827812"/>
                </a:cubicBezTo>
                <a:cubicBezTo>
                  <a:pt x="1771183" y="4861964"/>
                  <a:pt x="2018407" y="4861964"/>
                  <a:pt x="2264889" y="4850084"/>
                </a:cubicBezTo>
                <a:cubicBezTo>
                  <a:pt x="2452720" y="4841175"/>
                  <a:pt x="2640552" y="4824843"/>
                  <a:pt x="2828383" y="4807766"/>
                </a:cubicBezTo>
                <a:cubicBezTo>
                  <a:pt x="3022896" y="4789949"/>
                  <a:pt x="3217407" y="4774358"/>
                  <a:pt x="3412663" y="4764707"/>
                </a:cubicBezTo>
                <a:cubicBezTo>
                  <a:pt x="3680675" y="4752086"/>
                  <a:pt x="3948687" y="4736495"/>
                  <a:pt x="4216698" y="4739465"/>
                </a:cubicBezTo>
                <a:cubicBezTo>
                  <a:pt x="4426803" y="4741692"/>
                  <a:pt x="4635421" y="4762479"/>
                  <a:pt x="4843297" y="4791434"/>
                </a:cubicBezTo>
                <a:cubicBezTo>
                  <a:pt x="4991039" y="4812221"/>
                  <a:pt x="5140263" y="4827070"/>
                  <a:pt x="5291715" y="4821131"/>
                </a:cubicBezTo>
                <a:cubicBezTo>
                  <a:pt x="5291715" y="4807025"/>
                  <a:pt x="5280579" y="4800343"/>
                  <a:pt x="5275382" y="4790691"/>
                </a:cubicBezTo>
                <a:cubicBezTo>
                  <a:pt x="5230095" y="4711995"/>
                  <a:pt x="5236034" y="4634784"/>
                  <a:pt x="5285034" y="4560543"/>
                </a:cubicBezTo>
                <a:cubicBezTo>
                  <a:pt x="5388230" y="4403893"/>
                  <a:pt x="5575318" y="4403151"/>
                  <a:pt x="5691136" y="4495211"/>
                </a:cubicBezTo>
                <a:cubicBezTo>
                  <a:pt x="5776512" y="4562769"/>
                  <a:pt x="5769089" y="4686753"/>
                  <a:pt x="5679999" y="4760252"/>
                </a:cubicBezTo>
                <a:cubicBezTo>
                  <a:pt x="5628772" y="4802570"/>
                  <a:pt x="5567152" y="4818903"/>
                  <a:pt x="5503304" y="4828555"/>
                </a:cubicBezTo>
                <a:cubicBezTo>
                  <a:pt x="5455047" y="4835979"/>
                  <a:pt x="5406048" y="4839691"/>
                  <a:pt x="5350367" y="4841175"/>
                </a:cubicBezTo>
                <a:cubicBezTo>
                  <a:pt x="5396397" y="4879039"/>
                  <a:pt x="5444654" y="4897600"/>
                  <a:pt x="5495138" y="4909478"/>
                </a:cubicBezTo>
                <a:cubicBezTo>
                  <a:pt x="5652530" y="4947341"/>
                  <a:pt x="5809179" y="4937689"/>
                  <a:pt x="5965829" y="4903538"/>
                </a:cubicBezTo>
                <a:cubicBezTo>
                  <a:pt x="6126191" y="4867902"/>
                  <a:pt x="6278386" y="4804797"/>
                  <a:pt x="6433550" y="4754313"/>
                </a:cubicBezTo>
                <a:cubicBezTo>
                  <a:pt x="6578321" y="4706798"/>
                  <a:pt x="6726062" y="4679329"/>
                  <a:pt x="6877515" y="4665223"/>
                </a:cubicBezTo>
                <a:cubicBezTo>
                  <a:pt x="7138844" y="4640723"/>
                  <a:pt x="7399433" y="4651859"/>
                  <a:pt x="7660763" y="4663738"/>
                </a:cubicBezTo>
                <a:lnTo>
                  <a:pt x="8280679" y="4689723"/>
                </a:lnTo>
                <a:cubicBezTo>
                  <a:pt x="8419509" y="4696405"/>
                  <a:pt x="8557599" y="4711253"/>
                  <a:pt x="8694945" y="4732041"/>
                </a:cubicBezTo>
                <a:cubicBezTo>
                  <a:pt x="8792945" y="4746146"/>
                  <a:pt x="8887973" y="4773616"/>
                  <a:pt x="8985973" y="4788464"/>
                </a:cubicBezTo>
                <a:cubicBezTo>
                  <a:pt x="9022351" y="4793847"/>
                  <a:pt x="9058776" y="4797791"/>
                  <a:pt x="9095247" y="4800529"/>
                </a:cubicBezTo>
                <a:lnTo>
                  <a:pt x="9154996" y="4803161"/>
                </a:lnTo>
                <a:lnTo>
                  <a:pt x="9154996" y="4824858"/>
                </a:lnTo>
                <a:lnTo>
                  <a:pt x="9096847" y="4822929"/>
                </a:lnTo>
                <a:cubicBezTo>
                  <a:pt x="9050655" y="4819599"/>
                  <a:pt x="9004533" y="4814263"/>
                  <a:pt x="8958503" y="4806282"/>
                </a:cubicBezTo>
                <a:cubicBezTo>
                  <a:pt x="8876838" y="4792918"/>
                  <a:pt x="8797399" y="4771389"/>
                  <a:pt x="8715734" y="4758026"/>
                </a:cubicBezTo>
                <a:cubicBezTo>
                  <a:pt x="8585069" y="4736495"/>
                  <a:pt x="8454404" y="4721647"/>
                  <a:pt x="8322253" y="4714965"/>
                </a:cubicBezTo>
                <a:lnTo>
                  <a:pt x="7579839" y="4682299"/>
                </a:lnTo>
                <a:cubicBezTo>
                  <a:pt x="7355629" y="4673389"/>
                  <a:pt x="7131421" y="4667451"/>
                  <a:pt x="6907211" y="4684526"/>
                </a:cubicBezTo>
                <a:cubicBezTo>
                  <a:pt x="6695623" y="4700859"/>
                  <a:pt x="6492943" y="4752086"/>
                  <a:pt x="6294719" y="4825585"/>
                </a:cubicBezTo>
                <a:cubicBezTo>
                  <a:pt x="6177416" y="4869387"/>
                  <a:pt x="6059373" y="4910220"/>
                  <a:pt x="5936132" y="4933235"/>
                </a:cubicBezTo>
                <a:cubicBezTo>
                  <a:pt x="5780967" y="4961447"/>
                  <a:pt x="5625802" y="4968871"/>
                  <a:pt x="5471380" y="4925069"/>
                </a:cubicBezTo>
                <a:cubicBezTo>
                  <a:pt x="5420896" y="4910220"/>
                  <a:pt x="5373382" y="4887948"/>
                  <a:pt x="5332549" y="4854539"/>
                </a:cubicBezTo>
                <a:cubicBezTo>
                  <a:pt x="5324382" y="4847857"/>
                  <a:pt x="5316215" y="4841918"/>
                  <a:pt x="5304338" y="4842660"/>
                </a:cubicBezTo>
                <a:cubicBezTo>
                  <a:pt x="5108339" y="4850827"/>
                  <a:pt x="4915311" y="4822615"/>
                  <a:pt x="4721541" y="4797373"/>
                </a:cubicBezTo>
                <a:cubicBezTo>
                  <a:pt x="4451301" y="4761737"/>
                  <a:pt x="4179578" y="4754313"/>
                  <a:pt x="3907112" y="4765449"/>
                </a:cubicBezTo>
                <a:cubicBezTo>
                  <a:pt x="3665826" y="4775101"/>
                  <a:pt x="3423800" y="4784010"/>
                  <a:pt x="3182514" y="4801828"/>
                </a:cubicBezTo>
                <a:lnTo>
                  <a:pt x="2587840" y="4851569"/>
                </a:lnTo>
                <a:cubicBezTo>
                  <a:pt x="2302753" y="4874584"/>
                  <a:pt x="2017665" y="4888690"/>
                  <a:pt x="1731836" y="4870130"/>
                </a:cubicBezTo>
                <a:cubicBezTo>
                  <a:pt x="1633094" y="4863448"/>
                  <a:pt x="1534353" y="4856766"/>
                  <a:pt x="1437838" y="4830781"/>
                </a:cubicBezTo>
                <a:cubicBezTo>
                  <a:pt x="1345779" y="4805540"/>
                  <a:pt x="1271538" y="4761737"/>
                  <a:pt x="1228477" y="4671163"/>
                </a:cubicBezTo>
                <a:cubicBezTo>
                  <a:pt x="1185418" y="4579846"/>
                  <a:pt x="1117858" y="4511544"/>
                  <a:pt x="1020601" y="4474423"/>
                </a:cubicBezTo>
                <a:cubicBezTo>
                  <a:pt x="1002783" y="4467741"/>
                  <a:pt x="999072" y="4469226"/>
                  <a:pt x="993875" y="4487786"/>
                </a:cubicBezTo>
                <a:cubicBezTo>
                  <a:pt x="972344" y="4563513"/>
                  <a:pt x="947103" y="4637754"/>
                  <a:pt x="902557" y="4703828"/>
                </a:cubicBezTo>
                <a:cubicBezTo>
                  <a:pt x="812725" y="4836721"/>
                  <a:pt x="664242" y="4809995"/>
                  <a:pt x="592970" y="4740949"/>
                </a:cubicBezTo>
                <a:cubicBezTo>
                  <a:pt x="515759" y="4666707"/>
                  <a:pt x="524668" y="4547921"/>
                  <a:pt x="610788" y="4481846"/>
                </a:cubicBezTo>
                <a:cubicBezTo>
                  <a:pt x="690969" y="4420969"/>
                  <a:pt x="782286" y="4408347"/>
                  <a:pt x="878800" y="4418741"/>
                </a:cubicBezTo>
                <a:cubicBezTo>
                  <a:pt x="908497" y="4421711"/>
                  <a:pt x="938193" y="4428392"/>
                  <a:pt x="967147" y="4435075"/>
                </a:cubicBezTo>
                <a:cubicBezTo>
                  <a:pt x="979769" y="4438044"/>
                  <a:pt x="986450" y="4438787"/>
                  <a:pt x="990162" y="4423939"/>
                </a:cubicBezTo>
                <a:cubicBezTo>
                  <a:pt x="1017632" y="4318516"/>
                  <a:pt x="1047329" y="4212350"/>
                  <a:pt x="1048813" y="4101730"/>
                </a:cubicBezTo>
                <a:cubicBezTo>
                  <a:pt x="1050298" y="3985171"/>
                  <a:pt x="1009465" y="3887914"/>
                  <a:pt x="918890" y="3812930"/>
                </a:cubicBezTo>
                <a:cubicBezTo>
                  <a:pt x="875831" y="3777295"/>
                  <a:pt x="832028" y="3741659"/>
                  <a:pt x="791937" y="3702311"/>
                </a:cubicBezTo>
                <a:cubicBezTo>
                  <a:pt x="684288" y="3597630"/>
                  <a:pt x="636772" y="3468450"/>
                  <a:pt x="647167" y="3318482"/>
                </a:cubicBezTo>
                <a:cubicBezTo>
                  <a:pt x="647909" y="3306604"/>
                  <a:pt x="646424" y="3297695"/>
                  <a:pt x="638257" y="3287301"/>
                </a:cubicBezTo>
                <a:cubicBezTo>
                  <a:pt x="601136" y="3242013"/>
                  <a:pt x="587031" y="3189302"/>
                  <a:pt x="598909" y="3132136"/>
                </a:cubicBezTo>
                <a:cubicBezTo>
                  <a:pt x="604106" y="3109121"/>
                  <a:pt x="599651" y="3092788"/>
                  <a:pt x="585546" y="3074228"/>
                </a:cubicBezTo>
                <a:cubicBezTo>
                  <a:pt x="535062" y="3008153"/>
                  <a:pt x="546940" y="2936881"/>
                  <a:pt x="581833" y="2869321"/>
                </a:cubicBezTo>
                <a:cubicBezTo>
                  <a:pt x="596683" y="2841109"/>
                  <a:pt x="601879" y="2818095"/>
                  <a:pt x="592228" y="2786170"/>
                </a:cubicBezTo>
                <a:cubicBezTo>
                  <a:pt x="580350" y="2746823"/>
                  <a:pt x="586288" y="2704505"/>
                  <a:pt x="604106" y="2666642"/>
                </a:cubicBezTo>
                <a:cubicBezTo>
                  <a:pt x="611531" y="2649566"/>
                  <a:pt x="607076" y="2640657"/>
                  <a:pt x="598168" y="2628036"/>
                </a:cubicBezTo>
                <a:cubicBezTo>
                  <a:pt x="563274" y="2579037"/>
                  <a:pt x="546940" y="2525583"/>
                  <a:pt x="569955" y="2463220"/>
                </a:cubicBezTo>
                <a:cubicBezTo>
                  <a:pt x="546198" y="2462478"/>
                  <a:pt x="523183" y="2460250"/>
                  <a:pt x="500911" y="2459508"/>
                </a:cubicBezTo>
                <a:cubicBezTo>
                  <a:pt x="482350" y="2458765"/>
                  <a:pt x="464532" y="2455053"/>
                  <a:pt x="447457" y="2446887"/>
                </a:cubicBezTo>
                <a:cubicBezTo>
                  <a:pt x="410336" y="2428327"/>
                  <a:pt x="385837" y="2388978"/>
                  <a:pt x="391775" y="2352600"/>
                </a:cubicBezTo>
                <a:cubicBezTo>
                  <a:pt x="398457" y="2308055"/>
                  <a:pt x="425926" y="2280586"/>
                  <a:pt x="470472" y="2270192"/>
                </a:cubicBezTo>
                <a:close/>
                <a:moveTo>
                  <a:pt x="460819" y="2117997"/>
                </a:moveTo>
                <a:cubicBezTo>
                  <a:pt x="445229" y="2117997"/>
                  <a:pt x="431123" y="2119481"/>
                  <a:pt x="417759" y="2125420"/>
                </a:cubicBezTo>
                <a:cubicBezTo>
                  <a:pt x="404395" y="2131360"/>
                  <a:pt x="391774" y="2140269"/>
                  <a:pt x="390290" y="2156602"/>
                </a:cubicBezTo>
                <a:cubicBezTo>
                  <a:pt x="388805" y="2173678"/>
                  <a:pt x="401425" y="2183329"/>
                  <a:pt x="414047" y="2190753"/>
                </a:cubicBezTo>
                <a:cubicBezTo>
                  <a:pt x="427411" y="2198919"/>
                  <a:pt x="443001" y="2201147"/>
                  <a:pt x="458592" y="2201147"/>
                </a:cubicBezTo>
                <a:cubicBezTo>
                  <a:pt x="560302" y="2204117"/>
                  <a:pt x="662013" y="2207829"/>
                  <a:pt x="763724" y="2210798"/>
                </a:cubicBezTo>
                <a:cubicBezTo>
                  <a:pt x="763724" y="2210798"/>
                  <a:pt x="957494" y="2216737"/>
                  <a:pt x="1054751" y="2220450"/>
                </a:cubicBezTo>
                <a:cubicBezTo>
                  <a:pt x="1072569" y="2221192"/>
                  <a:pt x="1090387" y="2221935"/>
                  <a:pt x="1106720" y="2215253"/>
                </a:cubicBezTo>
                <a:cubicBezTo>
                  <a:pt x="1121569" y="2209314"/>
                  <a:pt x="1134932" y="2201147"/>
                  <a:pt x="1136417" y="2182586"/>
                </a:cubicBezTo>
                <a:cubicBezTo>
                  <a:pt x="1137159" y="2163283"/>
                  <a:pt x="1124538" y="2154375"/>
                  <a:pt x="1110433" y="2146950"/>
                </a:cubicBezTo>
                <a:cubicBezTo>
                  <a:pt x="1090387" y="2136557"/>
                  <a:pt x="1067372" y="2137299"/>
                  <a:pt x="1045100" y="2136557"/>
                </a:cubicBezTo>
                <a:cubicBezTo>
                  <a:pt x="850587" y="2130617"/>
                  <a:pt x="655332" y="2123936"/>
                  <a:pt x="460819" y="2117997"/>
                </a:cubicBezTo>
                <a:close/>
                <a:moveTo>
                  <a:pt x="425926" y="2063800"/>
                </a:moveTo>
                <a:cubicBezTo>
                  <a:pt x="438546" y="2064543"/>
                  <a:pt x="451910" y="2064543"/>
                  <a:pt x="465274" y="2065285"/>
                </a:cubicBezTo>
                <a:cubicBezTo>
                  <a:pt x="479379" y="2066770"/>
                  <a:pt x="493485" y="2066770"/>
                  <a:pt x="506849" y="2066770"/>
                </a:cubicBezTo>
                <a:cubicBezTo>
                  <a:pt x="513531" y="2066770"/>
                  <a:pt x="519469" y="2066770"/>
                  <a:pt x="526151" y="2066770"/>
                </a:cubicBezTo>
                <a:cubicBezTo>
                  <a:pt x="584060" y="2068997"/>
                  <a:pt x="1091872" y="2083845"/>
                  <a:pt x="1096326" y="2083845"/>
                </a:cubicBezTo>
                <a:cubicBezTo>
                  <a:pt x="1109690" y="2090528"/>
                  <a:pt x="1123796" y="2089785"/>
                  <a:pt x="1137159" y="2097209"/>
                </a:cubicBezTo>
                <a:cubicBezTo>
                  <a:pt x="1172795" y="2117254"/>
                  <a:pt x="1195810" y="2143981"/>
                  <a:pt x="1192840" y="2187041"/>
                </a:cubicBezTo>
                <a:cubicBezTo>
                  <a:pt x="1190613" y="2229358"/>
                  <a:pt x="1164628" y="2253116"/>
                  <a:pt x="1128251" y="2267964"/>
                </a:cubicBezTo>
                <a:cubicBezTo>
                  <a:pt x="1118599" y="2272419"/>
                  <a:pt x="1108205" y="2273904"/>
                  <a:pt x="1097811" y="2276131"/>
                </a:cubicBezTo>
                <a:cubicBezTo>
                  <a:pt x="1078508" y="2276131"/>
                  <a:pt x="492000" y="2253116"/>
                  <a:pt x="443001" y="2256828"/>
                </a:cubicBezTo>
                <a:cubicBezTo>
                  <a:pt x="366532" y="2253858"/>
                  <a:pt x="313078" y="2187784"/>
                  <a:pt x="338320" y="2126163"/>
                </a:cubicBezTo>
                <a:cubicBezTo>
                  <a:pt x="353911" y="2088299"/>
                  <a:pt x="386577" y="2070482"/>
                  <a:pt x="425926" y="2063800"/>
                </a:cubicBezTo>
                <a:close/>
                <a:moveTo>
                  <a:pt x="446713" y="1916802"/>
                </a:moveTo>
                <a:cubicBezTo>
                  <a:pt x="426668" y="1916059"/>
                  <a:pt x="407365" y="1919029"/>
                  <a:pt x="390289" y="1927939"/>
                </a:cubicBezTo>
                <a:cubicBezTo>
                  <a:pt x="364305" y="1941302"/>
                  <a:pt x="363563" y="1966543"/>
                  <a:pt x="388062" y="1982877"/>
                </a:cubicBezTo>
                <a:cubicBezTo>
                  <a:pt x="404395" y="1992528"/>
                  <a:pt x="421471" y="1996241"/>
                  <a:pt x="440773" y="1996983"/>
                </a:cubicBezTo>
                <a:lnTo>
                  <a:pt x="1098554" y="2018513"/>
                </a:lnTo>
                <a:cubicBezTo>
                  <a:pt x="1116372" y="2019255"/>
                  <a:pt x="1133448" y="2017029"/>
                  <a:pt x="1149038" y="2008119"/>
                </a:cubicBezTo>
                <a:cubicBezTo>
                  <a:pt x="1176507" y="1993271"/>
                  <a:pt x="1177992" y="1969513"/>
                  <a:pt x="1151266" y="1952438"/>
                </a:cubicBezTo>
                <a:cubicBezTo>
                  <a:pt x="1135674" y="1942787"/>
                  <a:pt x="1117115" y="1938332"/>
                  <a:pt x="1098554" y="1937590"/>
                </a:cubicBezTo>
                <a:close/>
                <a:moveTo>
                  <a:pt x="523923" y="192914"/>
                </a:moveTo>
                <a:cubicBezTo>
                  <a:pt x="480864" y="222610"/>
                  <a:pt x="443743" y="246368"/>
                  <a:pt x="408107" y="273095"/>
                </a:cubicBezTo>
                <a:cubicBezTo>
                  <a:pt x="311592" y="348079"/>
                  <a:pt x="229927" y="436426"/>
                  <a:pt x="183898" y="552985"/>
                </a:cubicBezTo>
                <a:cubicBezTo>
                  <a:pt x="149004" y="639105"/>
                  <a:pt x="140095" y="728938"/>
                  <a:pt x="150488" y="820997"/>
                </a:cubicBezTo>
                <a:cubicBezTo>
                  <a:pt x="163110" y="935329"/>
                  <a:pt x="194291" y="1044464"/>
                  <a:pt x="244033" y="1149145"/>
                </a:cubicBezTo>
                <a:cubicBezTo>
                  <a:pt x="244775" y="1149887"/>
                  <a:pt x="243290" y="1152114"/>
                  <a:pt x="242548" y="1156569"/>
                </a:cubicBezTo>
                <a:cubicBezTo>
                  <a:pt x="201715" y="1091237"/>
                  <a:pt x="174988" y="1022191"/>
                  <a:pt x="154200" y="950920"/>
                </a:cubicBezTo>
                <a:cubicBezTo>
                  <a:pt x="125989" y="852179"/>
                  <a:pt x="115595" y="751210"/>
                  <a:pt x="131186" y="648757"/>
                </a:cubicBezTo>
                <a:cubicBezTo>
                  <a:pt x="142322" y="573773"/>
                  <a:pt x="173503" y="506213"/>
                  <a:pt x="215821" y="443851"/>
                </a:cubicBezTo>
                <a:cubicBezTo>
                  <a:pt x="288578" y="336943"/>
                  <a:pt x="387319" y="260474"/>
                  <a:pt x="500165" y="201081"/>
                </a:cubicBezTo>
                <a:cubicBezTo>
                  <a:pt x="505363" y="198111"/>
                  <a:pt x="510560" y="197369"/>
                  <a:pt x="523923" y="192914"/>
                </a:cubicBezTo>
                <a:close/>
                <a:moveTo>
                  <a:pt x="800630" y="46764"/>
                </a:moveTo>
                <a:cubicBezTo>
                  <a:pt x="771780" y="44996"/>
                  <a:pt x="742769" y="45142"/>
                  <a:pt x="713588" y="47343"/>
                </a:cubicBezTo>
                <a:cubicBezTo>
                  <a:pt x="674681" y="50278"/>
                  <a:pt x="635472" y="56866"/>
                  <a:pt x="595938" y="67446"/>
                </a:cubicBezTo>
                <a:cubicBezTo>
                  <a:pt x="425183" y="112734"/>
                  <a:pt x="287836" y="210732"/>
                  <a:pt x="175732" y="344366"/>
                </a:cubicBezTo>
                <a:cubicBezTo>
                  <a:pt x="100748" y="434199"/>
                  <a:pt x="62142" y="540364"/>
                  <a:pt x="49521" y="655438"/>
                </a:cubicBezTo>
                <a:cubicBezTo>
                  <a:pt x="32446" y="815058"/>
                  <a:pt x="71793" y="965026"/>
                  <a:pt x="137126" y="1109796"/>
                </a:cubicBezTo>
                <a:cubicBezTo>
                  <a:pt x="182413" y="1210023"/>
                  <a:pt x="249230" y="1296886"/>
                  <a:pt x="310109" y="1387460"/>
                </a:cubicBezTo>
                <a:cubicBezTo>
                  <a:pt x="373956" y="1482489"/>
                  <a:pt x="427410" y="1581972"/>
                  <a:pt x="440773" y="1695562"/>
                </a:cubicBezTo>
                <a:cubicBezTo>
                  <a:pt x="445228" y="1727486"/>
                  <a:pt x="454138" y="1759410"/>
                  <a:pt x="460819" y="1792076"/>
                </a:cubicBezTo>
                <a:cubicBezTo>
                  <a:pt x="464531" y="1810636"/>
                  <a:pt x="462764" y="1817754"/>
                  <a:pt x="492743" y="1817318"/>
                </a:cubicBezTo>
                <a:cubicBezTo>
                  <a:pt x="593727" y="1815849"/>
                  <a:pt x="965662" y="1836373"/>
                  <a:pt x="1065146" y="1836621"/>
                </a:cubicBezTo>
                <a:cubicBezTo>
                  <a:pt x="1079251" y="1838106"/>
                  <a:pt x="1085190" y="1832167"/>
                  <a:pt x="1089645" y="1818803"/>
                </a:cubicBezTo>
                <a:cubicBezTo>
                  <a:pt x="1103008" y="1776485"/>
                  <a:pt x="1111175" y="1731941"/>
                  <a:pt x="1116372" y="1688138"/>
                </a:cubicBezTo>
                <a:cubicBezTo>
                  <a:pt x="1132705" y="1550791"/>
                  <a:pt x="1179477" y="1427550"/>
                  <a:pt x="1268567" y="1319900"/>
                </a:cubicBezTo>
                <a:cubicBezTo>
                  <a:pt x="1307915" y="1271643"/>
                  <a:pt x="1343551" y="1219674"/>
                  <a:pt x="1376960" y="1166220"/>
                </a:cubicBezTo>
                <a:cubicBezTo>
                  <a:pt x="1425217" y="1089752"/>
                  <a:pt x="1448232" y="1002889"/>
                  <a:pt x="1468276" y="916026"/>
                </a:cubicBezTo>
                <a:cubicBezTo>
                  <a:pt x="1493519" y="809861"/>
                  <a:pt x="1500201" y="703696"/>
                  <a:pt x="1468276" y="599015"/>
                </a:cubicBezTo>
                <a:cubicBezTo>
                  <a:pt x="1401459" y="377775"/>
                  <a:pt x="1275248" y="204792"/>
                  <a:pt x="1056236" y="110506"/>
                </a:cubicBezTo>
                <a:cubicBezTo>
                  <a:pt x="972297" y="74592"/>
                  <a:pt x="887183" y="52067"/>
                  <a:pt x="800630" y="46764"/>
                </a:cubicBezTo>
                <a:close/>
                <a:moveTo>
                  <a:pt x="794163" y="814"/>
                </a:moveTo>
                <a:cubicBezTo>
                  <a:pt x="875086" y="4712"/>
                  <a:pt x="955638" y="22530"/>
                  <a:pt x="1036191" y="52598"/>
                </a:cubicBezTo>
                <a:cubicBezTo>
                  <a:pt x="1275248" y="140945"/>
                  <a:pt x="1421504" y="317640"/>
                  <a:pt x="1503912" y="551500"/>
                </a:cubicBezTo>
                <a:cubicBezTo>
                  <a:pt x="1544745" y="668802"/>
                  <a:pt x="1545488" y="789816"/>
                  <a:pt x="1518761" y="910830"/>
                </a:cubicBezTo>
                <a:cubicBezTo>
                  <a:pt x="1492034" y="1032586"/>
                  <a:pt x="1457140" y="1149887"/>
                  <a:pt x="1377702" y="1250855"/>
                </a:cubicBezTo>
                <a:cubicBezTo>
                  <a:pt x="1337612" y="1300597"/>
                  <a:pt x="1301233" y="1354051"/>
                  <a:pt x="1264855" y="1406020"/>
                </a:cubicBezTo>
                <a:cubicBezTo>
                  <a:pt x="1203977" y="1492140"/>
                  <a:pt x="1177250" y="1590882"/>
                  <a:pt x="1163144" y="1694078"/>
                </a:cubicBezTo>
                <a:cubicBezTo>
                  <a:pt x="1154235" y="1756440"/>
                  <a:pt x="1146811" y="1819546"/>
                  <a:pt x="1115630" y="1876711"/>
                </a:cubicBezTo>
                <a:cubicBezTo>
                  <a:pt x="1125281" y="1884878"/>
                  <a:pt x="1138644" y="1884136"/>
                  <a:pt x="1149781" y="1887848"/>
                </a:cubicBezTo>
                <a:cubicBezTo>
                  <a:pt x="1203235" y="1904923"/>
                  <a:pt x="1235158" y="1945757"/>
                  <a:pt x="1229961" y="1991044"/>
                </a:cubicBezTo>
                <a:cubicBezTo>
                  <a:pt x="1224022" y="2034846"/>
                  <a:pt x="1177992" y="2073451"/>
                  <a:pt x="1126023" y="2077164"/>
                </a:cubicBezTo>
                <a:cubicBezTo>
                  <a:pt x="1117857" y="2077906"/>
                  <a:pt x="1108948" y="2077906"/>
                  <a:pt x="1100038" y="2077906"/>
                </a:cubicBezTo>
                <a:cubicBezTo>
                  <a:pt x="1038418" y="2074936"/>
                  <a:pt x="496455" y="2056376"/>
                  <a:pt x="423698" y="2054891"/>
                </a:cubicBezTo>
                <a:cubicBezTo>
                  <a:pt x="403653" y="2055633"/>
                  <a:pt x="385093" y="2048210"/>
                  <a:pt x="368017" y="2039300"/>
                </a:cubicBezTo>
                <a:cubicBezTo>
                  <a:pt x="333866" y="2020740"/>
                  <a:pt x="309366" y="1994013"/>
                  <a:pt x="311594" y="1951695"/>
                </a:cubicBezTo>
                <a:cubicBezTo>
                  <a:pt x="314564" y="1907151"/>
                  <a:pt x="344260" y="1882651"/>
                  <a:pt x="382123" y="1867803"/>
                </a:cubicBezTo>
                <a:cubicBezTo>
                  <a:pt x="397714" y="1861121"/>
                  <a:pt x="415532" y="1858893"/>
                  <a:pt x="434092" y="1854439"/>
                </a:cubicBezTo>
                <a:cubicBezTo>
                  <a:pt x="408107" y="1790591"/>
                  <a:pt x="400684" y="1722289"/>
                  <a:pt x="387320" y="1655472"/>
                </a:cubicBezTo>
                <a:cubicBezTo>
                  <a:pt x="372471" y="1584200"/>
                  <a:pt x="337578" y="1521837"/>
                  <a:pt x="301199" y="1459474"/>
                </a:cubicBezTo>
                <a:cubicBezTo>
                  <a:pt x="251458" y="1374096"/>
                  <a:pt x="185383" y="1299855"/>
                  <a:pt x="137869" y="1212992"/>
                </a:cubicBezTo>
                <a:cubicBezTo>
                  <a:pt x="44324" y="1041494"/>
                  <a:pt x="-13585" y="861830"/>
                  <a:pt x="2748" y="664348"/>
                </a:cubicBezTo>
                <a:cubicBezTo>
                  <a:pt x="13885" y="531456"/>
                  <a:pt x="57687" y="409699"/>
                  <a:pt x="145292" y="308730"/>
                </a:cubicBezTo>
                <a:cubicBezTo>
                  <a:pt x="254428" y="180293"/>
                  <a:pt x="387320" y="83779"/>
                  <a:pt x="549909" y="32552"/>
                </a:cubicBezTo>
                <a:cubicBezTo>
                  <a:pt x="631946" y="6939"/>
                  <a:pt x="713240" y="-3084"/>
                  <a:pt x="794163" y="81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E78872-7290-4B75-9C45-9A78F9CF4BF9}"/>
              </a:ext>
            </a:extLst>
          </p:cNvPr>
          <p:cNvGrpSpPr/>
          <p:nvPr userDrawn="1"/>
        </p:nvGrpSpPr>
        <p:grpSpPr>
          <a:xfrm>
            <a:off x="140307" y="887905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9F1CB56-9B6F-4200-B4C4-12F479AAE240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EFE793-D4E3-4B35-AC90-6F19E6D778FE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C7450A4C-8DB2-47C2-B495-867D6429506E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F6CC2D-FB0F-44F8-B990-27B2CFE2C01F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C24BE4-A2B7-404C-B036-3F17EA4C9D48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09EB30B-2D9A-47A8-9A98-A075744930CE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454B58-3925-42E3-B04C-D46DD8E3DE76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AEF941-28C7-48B5-B92A-0EE717D0AAB1}"/>
              </a:ext>
            </a:extLst>
          </p:cNvPr>
          <p:cNvSpPr/>
          <p:nvPr userDrawn="1"/>
        </p:nvSpPr>
        <p:spPr>
          <a:xfrm rot="628173">
            <a:off x="1225161" y="2161182"/>
            <a:ext cx="937061" cy="1282256"/>
          </a:xfrm>
          <a:custGeom>
            <a:avLst/>
            <a:gdLst>
              <a:gd name="connsiteX0" fmla="*/ 72231 w 937061"/>
              <a:gd name="connsiteY0" fmla="*/ 508194 h 1282256"/>
              <a:gd name="connsiteX1" fmla="*/ 139689 w 937061"/>
              <a:gd name="connsiteY1" fmla="*/ 559080 h 1282256"/>
              <a:gd name="connsiteX2" fmla="*/ 137581 w 937061"/>
              <a:gd name="connsiteY2" fmla="*/ 579636 h 1282256"/>
              <a:gd name="connsiteX3" fmla="*/ 173595 w 937061"/>
              <a:gd name="connsiteY3" fmla="*/ 561778 h 1282256"/>
              <a:gd name="connsiteX4" fmla="*/ 235622 w 937061"/>
              <a:gd name="connsiteY4" fmla="*/ 562333 h 1282256"/>
              <a:gd name="connsiteX5" fmla="*/ 265212 w 937061"/>
              <a:gd name="connsiteY5" fmla="*/ 596791 h 1282256"/>
              <a:gd name="connsiteX6" fmla="*/ 264188 w 937061"/>
              <a:gd name="connsiteY6" fmla="*/ 602277 h 1282256"/>
              <a:gd name="connsiteX7" fmla="*/ 251467 w 937061"/>
              <a:gd name="connsiteY7" fmla="*/ 657997 h 1282256"/>
              <a:gd name="connsiteX8" fmla="*/ 248802 w 937061"/>
              <a:gd name="connsiteY8" fmla="*/ 665620 h 1282256"/>
              <a:gd name="connsiteX9" fmla="*/ 226702 w 937061"/>
              <a:gd name="connsiteY9" fmla="*/ 731221 h 1282256"/>
              <a:gd name="connsiteX10" fmla="*/ 292287 w 937061"/>
              <a:gd name="connsiteY10" fmla="*/ 797322 h 1282256"/>
              <a:gd name="connsiteX11" fmla="*/ 318540 w 937061"/>
              <a:gd name="connsiteY11" fmla="*/ 799397 h 1282256"/>
              <a:gd name="connsiteX12" fmla="*/ 386587 w 937061"/>
              <a:gd name="connsiteY12" fmla="*/ 855674 h 1282256"/>
              <a:gd name="connsiteX13" fmla="*/ 391213 w 937061"/>
              <a:gd name="connsiteY13" fmla="*/ 832209 h 1282256"/>
              <a:gd name="connsiteX14" fmla="*/ 339010 w 937061"/>
              <a:gd name="connsiteY14" fmla="*/ 777893 h 1282256"/>
              <a:gd name="connsiteX15" fmla="*/ 374294 w 937061"/>
              <a:gd name="connsiteY15" fmla="*/ 724114 h 1282256"/>
              <a:gd name="connsiteX16" fmla="*/ 365526 w 937061"/>
              <a:gd name="connsiteY16" fmla="*/ 703124 h 1282256"/>
              <a:gd name="connsiteX17" fmla="*/ 314275 w 937061"/>
              <a:gd name="connsiteY17" fmla="*/ 774111 h 1282256"/>
              <a:gd name="connsiteX18" fmla="*/ 255752 w 937061"/>
              <a:gd name="connsiteY18" fmla="*/ 746224 h 1282256"/>
              <a:gd name="connsiteX19" fmla="*/ 257804 w 937061"/>
              <a:gd name="connsiteY19" fmla="*/ 700011 h 1282256"/>
              <a:gd name="connsiteX20" fmla="*/ 281358 w 937061"/>
              <a:gd name="connsiteY20" fmla="*/ 666529 h 1282256"/>
              <a:gd name="connsiteX21" fmla="*/ 276069 w 937061"/>
              <a:gd name="connsiteY21" fmla="*/ 646729 h 1282256"/>
              <a:gd name="connsiteX22" fmla="*/ 315725 w 937061"/>
              <a:gd name="connsiteY22" fmla="*/ 605586 h 1282256"/>
              <a:gd name="connsiteX23" fmla="*/ 348811 w 937061"/>
              <a:gd name="connsiteY23" fmla="*/ 615972 h 1282256"/>
              <a:gd name="connsiteX24" fmla="*/ 355707 w 937061"/>
              <a:gd name="connsiteY24" fmla="*/ 609198 h 1282256"/>
              <a:gd name="connsiteX25" fmla="*/ 423989 w 937061"/>
              <a:gd name="connsiteY25" fmla="*/ 603914 h 1282256"/>
              <a:gd name="connsiteX26" fmla="*/ 462978 w 937061"/>
              <a:gd name="connsiteY26" fmla="*/ 667189 h 1282256"/>
              <a:gd name="connsiteX27" fmla="*/ 447498 w 937061"/>
              <a:gd name="connsiteY27" fmla="*/ 742160 h 1282256"/>
              <a:gd name="connsiteX28" fmla="*/ 444272 w 937061"/>
              <a:gd name="connsiteY28" fmla="*/ 747849 h 1282256"/>
              <a:gd name="connsiteX29" fmla="*/ 468977 w 937061"/>
              <a:gd name="connsiteY29" fmla="*/ 772413 h 1282256"/>
              <a:gd name="connsiteX30" fmla="*/ 495847 w 937061"/>
              <a:gd name="connsiteY30" fmla="*/ 863799 h 1282256"/>
              <a:gd name="connsiteX31" fmla="*/ 444271 w 937061"/>
              <a:gd name="connsiteY31" fmla="*/ 922014 h 1282256"/>
              <a:gd name="connsiteX32" fmla="*/ 431747 w 937061"/>
              <a:gd name="connsiteY32" fmla="*/ 921551 h 1282256"/>
              <a:gd name="connsiteX33" fmla="*/ 442410 w 937061"/>
              <a:gd name="connsiteY33" fmla="*/ 937592 h 1282256"/>
              <a:gd name="connsiteX34" fmla="*/ 543619 w 937061"/>
              <a:gd name="connsiteY34" fmla="*/ 1186492 h 1282256"/>
              <a:gd name="connsiteX35" fmla="*/ 566594 w 937061"/>
              <a:gd name="connsiteY35" fmla="*/ 1273228 h 1282256"/>
              <a:gd name="connsiteX36" fmla="*/ 531195 w 937061"/>
              <a:gd name="connsiteY36" fmla="*/ 1282256 h 1282256"/>
              <a:gd name="connsiteX37" fmla="*/ 510987 w 937061"/>
              <a:gd name="connsiteY37" fmla="*/ 1183176 h 1282256"/>
              <a:gd name="connsiteX38" fmla="*/ 419465 w 937061"/>
              <a:gd name="connsiteY38" fmla="*/ 965735 h 1282256"/>
              <a:gd name="connsiteX39" fmla="*/ 380666 w 937061"/>
              <a:gd name="connsiteY39" fmla="*/ 911088 h 1282256"/>
              <a:gd name="connsiteX40" fmla="*/ 370913 w 937061"/>
              <a:gd name="connsiteY40" fmla="*/ 906441 h 1282256"/>
              <a:gd name="connsiteX41" fmla="*/ 360466 w 937061"/>
              <a:gd name="connsiteY41" fmla="*/ 906130 h 1282256"/>
              <a:gd name="connsiteX42" fmla="*/ 314518 w 937061"/>
              <a:gd name="connsiteY42" fmla="*/ 920936 h 1282256"/>
              <a:gd name="connsiteX43" fmla="*/ 256927 w 937061"/>
              <a:gd name="connsiteY43" fmla="*/ 880449 h 1282256"/>
              <a:gd name="connsiteX44" fmla="*/ 248732 w 937061"/>
              <a:gd name="connsiteY44" fmla="*/ 847130 h 1282256"/>
              <a:gd name="connsiteX45" fmla="*/ 247889 w 937061"/>
              <a:gd name="connsiteY45" fmla="*/ 840361 h 1282256"/>
              <a:gd name="connsiteX46" fmla="*/ 220304 w 937061"/>
              <a:gd name="connsiteY46" fmla="*/ 848717 h 1282256"/>
              <a:gd name="connsiteX47" fmla="*/ 136302 w 937061"/>
              <a:gd name="connsiteY47" fmla="*/ 795389 h 1282256"/>
              <a:gd name="connsiteX48" fmla="*/ 132240 w 937061"/>
              <a:gd name="connsiteY48" fmla="*/ 772306 h 1282256"/>
              <a:gd name="connsiteX49" fmla="*/ 132030 w 937061"/>
              <a:gd name="connsiteY49" fmla="*/ 749123 h 1282256"/>
              <a:gd name="connsiteX50" fmla="*/ 118944 w 937061"/>
              <a:gd name="connsiteY50" fmla="*/ 746653 h 1282256"/>
              <a:gd name="connsiteX51" fmla="*/ 28110 w 937061"/>
              <a:gd name="connsiteY51" fmla="*/ 666272 h 1282256"/>
              <a:gd name="connsiteX52" fmla="*/ 18430 w 937061"/>
              <a:gd name="connsiteY52" fmla="*/ 570895 h 1282256"/>
              <a:gd name="connsiteX53" fmla="*/ 72231 w 937061"/>
              <a:gd name="connsiteY53" fmla="*/ 508194 h 1282256"/>
              <a:gd name="connsiteX54" fmla="*/ 828778 w 937061"/>
              <a:gd name="connsiteY54" fmla="*/ 368188 h 1282256"/>
              <a:gd name="connsiteX55" fmla="*/ 903402 w 937061"/>
              <a:gd name="connsiteY55" fmla="*/ 393916 h 1282256"/>
              <a:gd name="connsiteX56" fmla="*/ 921670 w 937061"/>
              <a:gd name="connsiteY56" fmla="*/ 560021 h 1282256"/>
              <a:gd name="connsiteX57" fmla="*/ 873673 w 937061"/>
              <a:gd name="connsiteY57" fmla="*/ 610037 h 1282256"/>
              <a:gd name="connsiteX58" fmla="*/ 870382 w 937061"/>
              <a:gd name="connsiteY58" fmla="*/ 612071 h 1282256"/>
              <a:gd name="connsiteX59" fmla="*/ 881183 w 937061"/>
              <a:gd name="connsiteY59" fmla="*/ 655093 h 1282256"/>
              <a:gd name="connsiteX60" fmla="*/ 811085 w 937061"/>
              <a:gd name="connsiteY60" fmla="*/ 738732 h 1282256"/>
              <a:gd name="connsiteX61" fmla="*/ 793636 w 937061"/>
              <a:gd name="connsiteY61" fmla="*/ 739105 h 1282256"/>
              <a:gd name="connsiteX62" fmla="*/ 799023 w 937061"/>
              <a:gd name="connsiteY62" fmla="*/ 768256 h 1282256"/>
              <a:gd name="connsiteX63" fmla="*/ 794668 w 937061"/>
              <a:gd name="connsiteY63" fmla="*/ 805320 h 1282256"/>
              <a:gd name="connsiteX64" fmla="*/ 736637 w 937061"/>
              <a:gd name="connsiteY64" fmla="*/ 842933 h 1282256"/>
              <a:gd name="connsiteX65" fmla="*/ 711441 w 937061"/>
              <a:gd name="connsiteY65" fmla="*/ 841070 h 1282256"/>
              <a:gd name="connsiteX66" fmla="*/ 702708 w 937061"/>
              <a:gd name="connsiteY66" fmla="*/ 844516 h 1282256"/>
              <a:gd name="connsiteX67" fmla="*/ 683025 w 937061"/>
              <a:gd name="connsiteY67" fmla="*/ 866563 h 1282256"/>
              <a:gd name="connsiteX68" fmla="*/ 657843 w 937061"/>
              <a:gd name="connsiteY68" fmla="*/ 881435 h 1282256"/>
              <a:gd name="connsiteX69" fmla="*/ 694319 w 937061"/>
              <a:gd name="connsiteY69" fmla="*/ 1016214 h 1282256"/>
              <a:gd name="connsiteX70" fmla="*/ 713201 w 937061"/>
              <a:gd name="connsiteY70" fmla="*/ 1156998 h 1282256"/>
              <a:gd name="connsiteX71" fmla="*/ 720960 w 937061"/>
              <a:gd name="connsiteY71" fmla="*/ 1258622 h 1282256"/>
              <a:gd name="connsiteX72" fmla="*/ 679557 w 937061"/>
              <a:gd name="connsiteY72" fmla="*/ 1261399 h 1282256"/>
              <a:gd name="connsiteX73" fmla="*/ 677437 w 937061"/>
              <a:gd name="connsiteY73" fmla="*/ 1146560 h 1282256"/>
              <a:gd name="connsiteX74" fmla="*/ 658812 w 937061"/>
              <a:gd name="connsiteY74" fmla="*/ 1013559 h 1282256"/>
              <a:gd name="connsiteX75" fmla="*/ 620096 w 937061"/>
              <a:gd name="connsiteY75" fmla="*/ 884815 h 1282256"/>
              <a:gd name="connsiteX76" fmla="*/ 617487 w 937061"/>
              <a:gd name="connsiteY76" fmla="*/ 885041 h 1282256"/>
              <a:gd name="connsiteX77" fmla="*/ 582656 w 937061"/>
              <a:gd name="connsiteY77" fmla="*/ 865072 h 1282256"/>
              <a:gd name="connsiteX78" fmla="*/ 558217 w 937061"/>
              <a:gd name="connsiteY78" fmla="*/ 771403 h 1282256"/>
              <a:gd name="connsiteX79" fmla="*/ 575867 w 937061"/>
              <a:gd name="connsiteY79" fmla="*/ 722513 h 1282256"/>
              <a:gd name="connsiteX80" fmla="*/ 560670 w 937061"/>
              <a:gd name="connsiteY80" fmla="*/ 708618 h 1282256"/>
              <a:gd name="connsiteX81" fmla="*/ 534291 w 937061"/>
              <a:gd name="connsiteY81" fmla="*/ 600031 h 1282256"/>
              <a:gd name="connsiteX82" fmla="*/ 572231 w 937061"/>
              <a:gd name="connsiteY82" fmla="*/ 560631 h 1282256"/>
              <a:gd name="connsiteX83" fmla="*/ 603475 w 937061"/>
              <a:gd name="connsiteY83" fmla="*/ 559950 h 1282256"/>
              <a:gd name="connsiteX84" fmla="*/ 618559 w 937061"/>
              <a:gd name="connsiteY84" fmla="*/ 565514 h 1282256"/>
              <a:gd name="connsiteX85" fmla="*/ 649454 w 937061"/>
              <a:gd name="connsiteY85" fmla="*/ 543101 h 1282256"/>
              <a:gd name="connsiteX86" fmla="*/ 697970 w 937061"/>
              <a:gd name="connsiteY86" fmla="*/ 567543 h 1282256"/>
              <a:gd name="connsiteX87" fmla="*/ 700456 w 937061"/>
              <a:gd name="connsiteY87" fmla="*/ 590917 h 1282256"/>
              <a:gd name="connsiteX88" fmla="*/ 720550 w 937061"/>
              <a:gd name="connsiteY88" fmla="*/ 600445 h 1282256"/>
              <a:gd name="connsiteX89" fmla="*/ 751604 w 937061"/>
              <a:gd name="connsiteY89" fmla="*/ 639520 h 1282256"/>
              <a:gd name="connsiteX90" fmla="*/ 738347 w 937061"/>
              <a:gd name="connsiteY90" fmla="*/ 683525 h 1282256"/>
              <a:gd name="connsiteX91" fmla="*/ 707956 w 937061"/>
              <a:gd name="connsiteY91" fmla="*/ 700956 h 1282256"/>
              <a:gd name="connsiteX92" fmla="*/ 634896 w 937061"/>
              <a:gd name="connsiteY92" fmla="*/ 651717 h 1282256"/>
              <a:gd name="connsiteX93" fmla="*/ 633997 w 937061"/>
              <a:gd name="connsiteY93" fmla="*/ 675512 h 1282256"/>
              <a:gd name="connsiteX94" fmla="*/ 687058 w 937061"/>
              <a:gd name="connsiteY94" fmla="*/ 716835 h 1282256"/>
              <a:gd name="connsiteX95" fmla="*/ 656986 w 937061"/>
              <a:gd name="connsiteY95" fmla="*/ 782282 h 1282256"/>
              <a:gd name="connsiteX96" fmla="*/ 669532 w 937061"/>
              <a:gd name="connsiteY96" fmla="*/ 802778 h 1282256"/>
              <a:gd name="connsiteX97" fmla="*/ 712109 w 937061"/>
              <a:gd name="connsiteY97" fmla="*/ 736651 h 1282256"/>
              <a:gd name="connsiteX98" fmla="*/ 723692 w 937061"/>
              <a:gd name="connsiteY98" fmla="*/ 721066 h 1282256"/>
              <a:gd name="connsiteX99" fmla="*/ 776459 w 937061"/>
              <a:gd name="connsiteY99" fmla="*/ 653872 h 1282256"/>
              <a:gd name="connsiteX100" fmla="*/ 733368 w 937061"/>
              <a:gd name="connsiteY100" fmla="*/ 578317 h 1282256"/>
              <a:gd name="connsiteX101" fmla="*/ 723890 w 937061"/>
              <a:gd name="connsiteY101" fmla="*/ 565605 h 1282256"/>
              <a:gd name="connsiteX102" fmla="*/ 694098 w 937061"/>
              <a:gd name="connsiteY102" fmla="*/ 523444 h 1282256"/>
              <a:gd name="connsiteX103" fmla="*/ 690243 w 937061"/>
              <a:gd name="connsiteY103" fmla="*/ 515805 h 1282256"/>
              <a:gd name="connsiteX104" fmla="*/ 698774 w 937061"/>
              <a:gd name="connsiteY104" fmla="*/ 485914 h 1282256"/>
              <a:gd name="connsiteX105" fmla="*/ 755797 w 937061"/>
              <a:gd name="connsiteY105" fmla="*/ 452765 h 1282256"/>
              <a:gd name="connsiteX106" fmla="*/ 802978 w 937061"/>
              <a:gd name="connsiteY106" fmla="*/ 455658 h 1282256"/>
              <a:gd name="connsiteX107" fmla="*/ 792796 w 937061"/>
              <a:gd name="connsiteY107" fmla="*/ 434725 h 1282256"/>
              <a:gd name="connsiteX108" fmla="*/ 828778 w 937061"/>
              <a:gd name="connsiteY108" fmla="*/ 368188 h 1282256"/>
              <a:gd name="connsiteX109" fmla="*/ 80732 w 937061"/>
              <a:gd name="connsiteY109" fmla="*/ 236718 h 1282256"/>
              <a:gd name="connsiteX110" fmla="*/ 85733 w 937061"/>
              <a:gd name="connsiteY110" fmla="*/ 243941 h 1282256"/>
              <a:gd name="connsiteX111" fmla="*/ 165483 w 937061"/>
              <a:gd name="connsiteY111" fmla="*/ 295204 h 1282256"/>
              <a:gd name="connsiteX112" fmla="*/ 199590 w 937061"/>
              <a:gd name="connsiteY112" fmla="*/ 324345 h 1282256"/>
              <a:gd name="connsiteX113" fmla="*/ 183395 w 937061"/>
              <a:gd name="connsiteY113" fmla="*/ 381115 h 1282256"/>
              <a:gd name="connsiteX114" fmla="*/ 167577 w 937061"/>
              <a:gd name="connsiteY114" fmla="*/ 388113 h 1282256"/>
              <a:gd name="connsiteX115" fmla="*/ 179565 w 937061"/>
              <a:gd name="connsiteY115" fmla="*/ 401175 h 1282256"/>
              <a:gd name="connsiteX116" fmla="*/ 179992 w 937061"/>
              <a:gd name="connsiteY116" fmla="*/ 449781 h 1282256"/>
              <a:gd name="connsiteX117" fmla="*/ 108044 w 937061"/>
              <a:gd name="connsiteY117" fmla="*/ 482632 h 1282256"/>
              <a:gd name="connsiteX118" fmla="*/ 27201 w 937061"/>
              <a:gd name="connsiteY118" fmla="*/ 505923 h 1282256"/>
              <a:gd name="connsiteX119" fmla="*/ 570 w 937061"/>
              <a:gd name="connsiteY119" fmla="*/ 441177 h 1282256"/>
              <a:gd name="connsiteX120" fmla="*/ 70413 w 937061"/>
              <a:gd name="connsiteY120" fmla="*/ 361661 h 1282256"/>
              <a:gd name="connsiteX121" fmla="*/ 65724 w 937061"/>
              <a:gd name="connsiteY121" fmla="*/ 357231 h 1282256"/>
              <a:gd name="connsiteX122" fmla="*/ 36050 w 937061"/>
              <a:gd name="connsiteY122" fmla="*/ 293659 h 1282256"/>
              <a:gd name="connsiteX123" fmla="*/ 80732 w 937061"/>
              <a:gd name="connsiteY123" fmla="*/ 236718 h 1282256"/>
              <a:gd name="connsiteX124" fmla="*/ 734063 w 937061"/>
              <a:gd name="connsiteY124" fmla="*/ 115786 h 1282256"/>
              <a:gd name="connsiteX125" fmla="*/ 800039 w 937061"/>
              <a:gd name="connsiteY125" fmla="*/ 168575 h 1282256"/>
              <a:gd name="connsiteX126" fmla="*/ 790133 w 937061"/>
              <a:gd name="connsiteY126" fmla="*/ 225202 h 1282256"/>
              <a:gd name="connsiteX127" fmla="*/ 788636 w 937061"/>
              <a:gd name="connsiteY127" fmla="*/ 228126 h 1282256"/>
              <a:gd name="connsiteX128" fmla="*/ 788782 w 937061"/>
              <a:gd name="connsiteY128" fmla="*/ 228914 h 1282256"/>
              <a:gd name="connsiteX129" fmla="*/ 879477 w 937061"/>
              <a:gd name="connsiteY129" fmla="*/ 273265 h 1282256"/>
              <a:gd name="connsiteX130" fmla="*/ 880462 w 937061"/>
              <a:gd name="connsiteY130" fmla="*/ 348046 h 1282256"/>
              <a:gd name="connsiteX131" fmla="*/ 875371 w 937061"/>
              <a:gd name="connsiteY131" fmla="*/ 346949 h 1282256"/>
              <a:gd name="connsiteX132" fmla="*/ 802289 w 937061"/>
              <a:gd name="connsiteY132" fmla="*/ 352714 h 1282256"/>
              <a:gd name="connsiteX133" fmla="*/ 731227 w 937061"/>
              <a:gd name="connsiteY133" fmla="*/ 357290 h 1282256"/>
              <a:gd name="connsiteX134" fmla="*/ 699035 w 937061"/>
              <a:gd name="connsiteY134" fmla="*/ 320868 h 1282256"/>
              <a:gd name="connsiteX135" fmla="*/ 705546 w 937061"/>
              <a:gd name="connsiteY135" fmla="*/ 292165 h 1282256"/>
              <a:gd name="connsiteX136" fmla="*/ 707611 w 937061"/>
              <a:gd name="connsiteY136" fmla="*/ 287913 h 1282256"/>
              <a:gd name="connsiteX137" fmla="*/ 691898 w 937061"/>
              <a:gd name="connsiteY137" fmla="*/ 287761 h 1282256"/>
              <a:gd name="connsiteX138" fmla="*/ 656836 w 937061"/>
              <a:gd name="connsiteY138" fmla="*/ 256759 h 1282256"/>
              <a:gd name="connsiteX139" fmla="*/ 657076 w 937061"/>
              <a:gd name="connsiteY139" fmla="*/ 221678 h 1282256"/>
              <a:gd name="connsiteX140" fmla="*/ 672162 w 937061"/>
              <a:gd name="connsiteY140" fmla="*/ 203002 h 1282256"/>
              <a:gd name="connsiteX141" fmla="*/ 732996 w 937061"/>
              <a:gd name="connsiteY141" fmla="*/ 118834 h 1282256"/>
              <a:gd name="connsiteX142" fmla="*/ 734063 w 937061"/>
              <a:gd name="connsiteY142" fmla="*/ 115786 h 1282256"/>
              <a:gd name="connsiteX143" fmla="*/ 234805 w 937061"/>
              <a:gd name="connsiteY143" fmla="*/ 54681 h 1282256"/>
              <a:gd name="connsiteX144" fmla="*/ 265378 w 937061"/>
              <a:gd name="connsiteY144" fmla="*/ 49820 h 1282256"/>
              <a:gd name="connsiteX145" fmla="*/ 314937 w 937061"/>
              <a:gd name="connsiteY145" fmla="*/ 75496 h 1282256"/>
              <a:gd name="connsiteX146" fmla="*/ 345601 w 937061"/>
              <a:gd name="connsiteY146" fmla="*/ 197347 h 1282256"/>
              <a:gd name="connsiteX147" fmla="*/ 334083 w 937061"/>
              <a:gd name="connsiteY147" fmla="*/ 235327 h 1282256"/>
              <a:gd name="connsiteX148" fmla="*/ 353353 w 937061"/>
              <a:gd name="connsiteY148" fmla="*/ 413468 h 1282256"/>
              <a:gd name="connsiteX149" fmla="*/ 418223 w 937061"/>
              <a:gd name="connsiteY149" fmla="*/ 498850 h 1282256"/>
              <a:gd name="connsiteX150" fmla="*/ 414075 w 937061"/>
              <a:gd name="connsiteY150" fmla="*/ 570097 h 1282256"/>
              <a:gd name="connsiteX151" fmla="*/ 374791 w 937061"/>
              <a:gd name="connsiteY151" fmla="*/ 572468 h 1282256"/>
              <a:gd name="connsiteX152" fmla="*/ 347212 w 937061"/>
              <a:gd name="connsiteY152" fmla="*/ 583064 h 1282256"/>
              <a:gd name="connsiteX153" fmla="*/ 340945 w 937061"/>
              <a:gd name="connsiteY153" fmla="*/ 584425 h 1282256"/>
              <a:gd name="connsiteX154" fmla="*/ 286621 w 937061"/>
              <a:gd name="connsiteY154" fmla="*/ 583668 h 1282256"/>
              <a:gd name="connsiteX155" fmla="*/ 233948 w 937061"/>
              <a:gd name="connsiteY155" fmla="*/ 534531 h 1282256"/>
              <a:gd name="connsiteX156" fmla="*/ 162779 w 937061"/>
              <a:gd name="connsiteY156" fmla="*/ 538517 h 1282256"/>
              <a:gd name="connsiteX157" fmla="*/ 146371 w 937061"/>
              <a:gd name="connsiteY157" fmla="*/ 502641 h 1282256"/>
              <a:gd name="connsiteX158" fmla="*/ 196829 w 937061"/>
              <a:gd name="connsiteY158" fmla="*/ 467040 h 1282256"/>
              <a:gd name="connsiteX159" fmla="*/ 291634 w 937061"/>
              <a:gd name="connsiteY159" fmla="*/ 464187 h 1282256"/>
              <a:gd name="connsiteX160" fmla="*/ 339848 w 937061"/>
              <a:gd name="connsiteY160" fmla="*/ 495814 h 1282256"/>
              <a:gd name="connsiteX161" fmla="*/ 344709 w 937061"/>
              <a:gd name="connsiteY161" fmla="*/ 472509 h 1282256"/>
              <a:gd name="connsiteX162" fmla="*/ 302160 w 937061"/>
              <a:gd name="connsiteY162" fmla="*/ 429650 h 1282256"/>
              <a:gd name="connsiteX163" fmla="*/ 317151 w 937061"/>
              <a:gd name="connsiteY163" fmla="*/ 371880 h 1282256"/>
              <a:gd name="connsiteX164" fmla="*/ 300153 w 937061"/>
              <a:gd name="connsiteY164" fmla="*/ 354855 h 1282256"/>
              <a:gd name="connsiteX165" fmla="*/ 275979 w 937061"/>
              <a:gd name="connsiteY165" fmla="*/ 409229 h 1282256"/>
              <a:gd name="connsiteX166" fmla="*/ 278835 w 937061"/>
              <a:gd name="connsiteY166" fmla="*/ 436812 h 1282256"/>
              <a:gd name="connsiteX167" fmla="*/ 277330 w 937061"/>
              <a:gd name="connsiteY167" fmla="*/ 442997 h 1282256"/>
              <a:gd name="connsiteX168" fmla="*/ 211427 w 937061"/>
              <a:gd name="connsiteY168" fmla="*/ 446824 h 1282256"/>
              <a:gd name="connsiteX169" fmla="*/ 209401 w 937061"/>
              <a:gd name="connsiteY169" fmla="*/ 440273 h 1282256"/>
              <a:gd name="connsiteX170" fmla="*/ 206434 w 937061"/>
              <a:gd name="connsiteY170" fmla="*/ 398858 h 1282256"/>
              <a:gd name="connsiteX171" fmla="*/ 207223 w 937061"/>
              <a:gd name="connsiteY171" fmla="*/ 393213 h 1282256"/>
              <a:gd name="connsiteX172" fmla="*/ 213263 w 937061"/>
              <a:gd name="connsiteY172" fmla="*/ 300227 h 1282256"/>
              <a:gd name="connsiteX173" fmla="*/ 210849 w 937061"/>
              <a:gd name="connsiteY173" fmla="*/ 295987 h 1282256"/>
              <a:gd name="connsiteX174" fmla="*/ 230359 w 937061"/>
              <a:gd name="connsiteY174" fmla="*/ 289124 h 1282256"/>
              <a:gd name="connsiteX175" fmla="*/ 278448 w 937061"/>
              <a:gd name="connsiteY175" fmla="*/ 208737 h 1282256"/>
              <a:gd name="connsiteX176" fmla="*/ 283559 w 937061"/>
              <a:gd name="connsiteY176" fmla="*/ 197812 h 1282256"/>
              <a:gd name="connsiteX177" fmla="*/ 314933 w 937061"/>
              <a:gd name="connsiteY177" fmla="*/ 142718 h 1282256"/>
              <a:gd name="connsiteX178" fmla="*/ 291729 w 937061"/>
              <a:gd name="connsiteY178" fmla="*/ 141710 h 1282256"/>
              <a:gd name="connsiteX179" fmla="*/ 204653 w 937061"/>
              <a:gd name="connsiteY179" fmla="*/ 172059 h 1282256"/>
              <a:gd name="connsiteX180" fmla="*/ 190282 w 937061"/>
              <a:gd name="connsiteY180" fmla="*/ 190196 h 1282256"/>
              <a:gd name="connsiteX181" fmla="*/ 254302 w 937061"/>
              <a:gd name="connsiteY181" fmla="*/ 210348 h 1282256"/>
              <a:gd name="connsiteX182" fmla="*/ 206445 w 937061"/>
              <a:gd name="connsiteY182" fmla="*/ 272154 h 1282256"/>
              <a:gd name="connsiteX183" fmla="*/ 114462 w 937061"/>
              <a:gd name="connsiteY183" fmla="*/ 240670 h 1282256"/>
              <a:gd name="connsiteX184" fmla="*/ 120246 w 937061"/>
              <a:gd name="connsiteY184" fmla="*/ 146306 h 1282256"/>
              <a:gd name="connsiteX185" fmla="*/ 159117 w 937061"/>
              <a:gd name="connsiteY185" fmla="*/ 137290 h 1282256"/>
              <a:gd name="connsiteX186" fmla="*/ 166880 w 937061"/>
              <a:gd name="connsiteY186" fmla="*/ 133004 h 1282256"/>
              <a:gd name="connsiteX187" fmla="*/ 208914 w 937061"/>
              <a:gd name="connsiteY187" fmla="*/ 71662 h 1282256"/>
              <a:gd name="connsiteX188" fmla="*/ 234805 w 937061"/>
              <a:gd name="connsiteY188" fmla="*/ 54681 h 1282256"/>
              <a:gd name="connsiteX189" fmla="*/ 518054 w 937061"/>
              <a:gd name="connsiteY189" fmla="*/ 685 h 1282256"/>
              <a:gd name="connsiteX190" fmla="*/ 567481 w 937061"/>
              <a:gd name="connsiteY190" fmla="*/ 11310 h 1282256"/>
              <a:gd name="connsiteX191" fmla="*/ 617166 w 937061"/>
              <a:gd name="connsiteY191" fmla="*/ 49796 h 1282256"/>
              <a:gd name="connsiteX192" fmla="*/ 624803 w 937061"/>
              <a:gd name="connsiteY192" fmla="*/ 51439 h 1282256"/>
              <a:gd name="connsiteX193" fmla="*/ 685335 w 937061"/>
              <a:gd name="connsiteY193" fmla="*/ 54921 h 1282256"/>
              <a:gd name="connsiteX194" fmla="*/ 709531 w 937061"/>
              <a:gd name="connsiteY194" fmla="*/ 114208 h 1282256"/>
              <a:gd name="connsiteX195" fmla="*/ 661812 w 937061"/>
              <a:gd name="connsiteY195" fmla="*/ 180063 h 1282256"/>
              <a:gd name="connsiteX196" fmla="*/ 610202 w 937061"/>
              <a:gd name="connsiteY196" fmla="*/ 195099 h 1282256"/>
              <a:gd name="connsiteX197" fmla="*/ 562692 w 937061"/>
              <a:gd name="connsiteY197" fmla="*/ 152954 h 1282256"/>
              <a:gd name="connsiteX198" fmla="*/ 615624 w 937061"/>
              <a:gd name="connsiteY198" fmla="*/ 112005 h 1282256"/>
              <a:gd name="connsiteX199" fmla="*/ 594985 w 937061"/>
              <a:gd name="connsiteY199" fmla="*/ 99523 h 1282256"/>
              <a:gd name="connsiteX200" fmla="*/ 549403 w 937061"/>
              <a:gd name="connsiteY200" fmla="*/ 129539 h 1282256"/>
              <a:gd name="connsiteX201" fmla="*/ 503638 w 937061"/>
              <a:gd name="connsiteY201" fmla="*/ 102348 h 1282256"/>
              <a:gd name="connsiteX202" fmla="*/ 481968 w 937061"/>
              <a:gd name="connsiteY202" fmla="*/ 111852 h 1282256"/>
              <a:gd name="connsiteX203" fmla="*/ 529275 w 937061"/>
              <a:gd name="connsiteY203" fmla="*/ 151795 h 1282256"/>
              <a:gd name="connsiteX204" fmla="*/ 540380 w 937061"/>
              <a:gd name="connsiteY204" fmla="*/ 163391 h 1282256"/>
              <a:gd name="connsiteX205" fmla="*/ 586552 w 937061"/>
              <a:gd name="connsiteY205" fmla="*/ 213729 h 1282256"/>
              <a:gd name="connsiteX206" fmla="*/ 633128 w 937061"/>
              <a:gd name="connsiteY206" fmla="*/ 217751 h 1282256"/>
              <a:gd name="connsiteX207" fmla="*/ 631375 w 937061"/>
              <a:gd name="connsiteY207" fmla="*/ 243538 h 1282256"/>
              <a:gd name="connsiteX208" fmla="*/ 670400 w 937061"/>
              <a:gd name="connsiteY208" fmla="*/ 307011 h 1282256"/>
              <a:gd name="connsiteX209" fmla="*/ 674359 w 937061"/>
              <a:gd name="connsiteY209" fmla="*/ 313002 h 1282256"/>
              <a:gd name="connsiteX210" fmla="*/ 686366 w 937061"/>
              <a:gd name="connsiteY210" fmla="*/ 351523 h 1282256"/>
              <a:gd name="connsiteX211" fmla="*/ 686786 w 937061"/>
              <a:gd name="connsiteY211" fmla="*/ 360408 h 1282256"/>
              <a:gd name="connsiteX212" fmla="*/ 624276 w 937061"/>
              <a:gd name="connsiteY212" fmla="*/ 379293 h 1282256"/>
              <a:gd name="connsiteX213" fmla="*/ 620186 w 937061"/>
              <a:gd name="connsiteY213" fmla="*/ 371494 h 1282256"/>
              <a:gd name="connsiteX214" fmla="*/ 577039 w 937061"/>
              <a:gd name="connsiteY214" fmla="*/ 307763 h 1282256"/>
              <a:gd name="connsiteX215" fmla="*/ 571263 w 937061"/>
              <a:gd name="connsiteY215" fmla="*/ 305164 h 1282256"/>
              <a:gd name="connsiteX216" fmla="*/ 561472 w 937061"/>
              <a:gd name="connsiteY216" fmla="*/ 327139 h 1282256"/>
              <a:gd name="connsiteX217" fmla="*/ 596193 w 937061"/>
              <a:gd name="connsiteY217" fmla="*/ 376131 h 1282256"/>
              <a:gd name="connsiteX218" fmla="*/ 571697 w 937061"/>
              <a:gd name="connsiteY218" fmla="*/ 430972 h 1282256"/>
              <a:gd name="connsiteX219" fmla="*/ 584565 w 937061"/>
              <a:gd name="connsiteY219" fmla="*/ 451001 h 1282256"/>
              <a:gd name="connsiteX220" fmla="*/ 618292 w 937061"/>
              <a:gd name="connsiteY220" fmla="*/ 404232 h 1282256"/>
              <a:gd name="connsiteX221" fmla="*/ 707017 w 937061"/>
              <a:gd name="connsiteY221" fmla="*/ 373985 h 1282256"/>
              <a:gd name="connsiteX222" fmla="*/ 737381 w 937061"/>
              <a:gd name="connsiteY222" fmla="*/ 385077 h 1282256"/>
              <a:gd name="connsiteX223" fmla="*/ 767814 w 937061"/>
              <a:gd name="connsiteY223" fmla="*/ 388823 h 1282256"/>
              <a:gd name="connsiteX224" fmla="*/ 765487 w 937061"/>
              <a:gd name="connsiteY224" fmla="*/ 426939 h 1282256"/>
              <a:gd name="connsiteX225" fmla="*/ 665711 w 937061"/>
              <a:gd name="connsiteY225" fmla="*/ 514227 h 1282256"/>
              <a:gd name="connsiteX226" fmla="*/ 615799 w 937061"/>
              <a:gd name="connsiteY226" fmla="*/ 534043 h 1282256"/>
              <a:gd name="connsiteX227" fmla="*/ 611378 w 937061"/>
              <a:gd name="connsiteY227" fmla="*/ 535471 h 1282256"/>
              <a:gd name="connsiteX228" fmla="*/ 545354 w 937061"/>
              <a:gd name="connsiteY228" fmla="*/ 547467 h 1282256"/>
              <a:gd name="connsiteX229" fmla="*/ 543618 w 937061"/>
              <a:gd name="connsiteY229" fmla="*/ 547992 h 1282256"/>
              <a:gd name="connsiteX230" fmla="*/ 543114 w 937061"/>
              <a:gd name="connsiteY230" fmla="*/ 378809 h 1282256"/>
              <a:gd name="connsiteX231" fmla="*/ 481297 w 937061"/>
              <a:gd name="connsiteY231" fmla="*/ 302233 h 1282256"/>
              <a:gd name="connsiteX232" fmla="*/ 497521 w 937061"/>
              <a:gd name="connsiteY232" fmla="*/ 205940 h 1282256"/>
              <a:gd name="connsiteX233" fmla="*/ 471375 w 937061"/>
              <a:gd name="connsiteY233" fmla="*/ 172476 h 1282256"/>
              <a:gd name="connsiteX234" fmla="*/ 460261 w 937061"/>
              <a:gd name="connsiteY234" fmla="*/ 46197 h 1282256"/>
              <a:gd name="connsiteX235" fmla="*/ 518054 w 937061"/>
              <a:gd name="connsiteY235" fmla="*/ 685 h 128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937061" h="1282256">
                <a:moveTo>
                  <a:pt x="72231" y="508194"/>
                </a:moveTo>
                <a:cubicBezTo>
                  <a:pt x="110176" y="495275"/>
                  <a:pt x="141455" y="519031"/>
                  <a:pt x="139689" y="559080"/>
                </a:cubicBezTo>
                <a:cubicBezTo>
                  <a:pt x="139351" y="566068"/>
                  <a:pt x="138225" y="573202"/>
                  <a:pt x="137581" y="579636"/>
                </a:cubicBezTo>
                <a:cubicBezTo>
                  <a:pt x="149335" y="573797"/>
                  <a:pt x="161104" y="566938"/>
                  <a:pt x="173595" y="561778"/>
                </a:cubicBezTo>
                <a:cubicBezTo>
                  <a:pt x="194067" y="553512"/>
                  <a:pt x="215165" y="550836"/>
                  <a:pt x="235622" y="562333"/>
                </a:cubicBezTo>
                <a:cubicBezTo>
                  <a:pt x="249692" y="570123"/>
                  <a:pt x="258507" y="582549"/>
                  <a:pt x="265212" y="596791"/>
                </a:cubicBezTo>
                <a:cubicBezTo>
                  <a:pt x="265897" y="598294"/>
                  <a:pt x="265188" y="601073"/>
                  <a:pt x="264188" y="602277"/>
                </a:cubicBezTo>
                <a:cubicBezTo>
                  <a:pt x="251373" y="618904"/>
                  <a:pt x="247251" y="637387"/>
                  <a:pt x="251467" y="657997"/>
                </a:cubicBezTo>
                <a:cubicBezTo>
                  <a:pt x="251904" y="660360"/>
                  <a:pt x="250479" y="663679"/>
                  <a:pt x="248802" y="665620"/>
                </a:cubicBezTo>
                <a:cubicBezTo>
                  <a:pt x="232301" y="684354"/>
                  <a:pt x="223028" y="705826"/>
                  <a:pt x="226702" y="731221"/>
                </a:cubicBezTo>
                <a:cubicBezTo>
                  <a:pt x="231605" y="766574"/>
                  <a:pt x="256814" y="791656"/>
                  <a:pt x="292287" y="797322"/>
                </a:cubicBezTo>
                <a:cubicBezTo>
                  <a:pt x="300478" y="798661"/>
                  <a:pt x="309043" y="798708"/>
                  <a:pt x="318540" y="799397"/>
                </a:cubicBezTo>
                <a:cubicBezTo>
                  <a:pt x="330434" y="829589"/>
                  <a:pt x="353581" y="847922"/>
                  <a:pt x="386587" y="855674"/>
                </a:cubicBezTo>
                <a:cubicBezTo>
                  <a:pt x="388158" y="847643"/>
                  <a:pt x="389605" y="840043"/>
                  <a:pt x="391213" y="832209"/>
                </a:cubicBezTo>
                <a:cubicBezTo>
                  <a:pt x="363044" y="824173"/>
                  <a:pt x="342646" y="808591"/>
                  <a:pt x="339010" y="777893"/>
                </a:cubicBezTo>
                <a:cubicBezTo>
                  <a:pt x="336531" y="756758"/>
                  <a:pt x="346844" y="742020"/>
                  <a:pt x="374294" y="724114"/>
                </a:cubicBezTo>
                <a:cubicBezTo>
                  <a:pt x="371371" y="717117"/>
                  <a:pt x="368449" y="710120"/>
                  <a:pt x="365526" y="703124"/>
                </a:cubicBezTo>
                <a:cubicBezTo>
                  <a:pt x="339298" y="710007"/>
                  <a:pt x="321614" y="734460"/>
                  <a:pt x="314275" y="774111"/>
                </a:cubicBezTo>
                <a:cubicBezTo>
                  <a:pt x="290368" y="778122"/>
                  <a:pt x="265358" y="766244"/>
                  <a:pt x="255752" y="746224"/>
                </a:cubicBezTo>
                <a:cubicBezTo>
                  <a:pt x="248361" y="730477"/>
                  <a:pt x="249498" y="714583"/>
                  <a:pt x="257804" y="700011"/>
                </a:cubicBezTo>
                <a:cubicBezTo>
                  <a:pt x="263879" y="687685"/>
                  <a:pt x="272863" y="677876"/>
                  <a:pt x="281358" y="666529"/>
                </a:cubicBezTo>
                <a:cubicBezTo>
                  <a:pt x="279908" y="660889"/>
                  <a:pt x="277416" y="654017"/>
                  <a:pt x="276069" y="646729"/>
                </a:cubicBezTo>
                <a:cubicBezTo>
                  <a:pt x="271404" y="619276"/>
                  <a:pt x="288248" y="601294"/>
                  <a:pt x="315725" y="605586"/>
                </a:cubicBezTo>
                <a:cubicBezTo>
                  <a:pt x="326623" y="607240"/>
                  <a:pt x="337119" y="612225"/>
                  <a:pt x="348811" y="615972"/>
                </a:cubicBezTo>
                <a:cubicBezTo>
                  <a:pt x="350168" y="614499"/>
                  <a:pt x="352920" y="611750"/>
                  <a:pt x="355707" y="609198"/>
                </a:cubicBezTo>
                <a:cubicBezTo>
                  <a:pt x="375418" y="591297"/>
                  <a:pt x="401497" y="589125"/>
                  <a:pt x="423989" y="603914"/>
                </a:cubicBezTo>
                <a:cubicBezTo>
                  <a:pt x="446911" y="618826"/>
                  <a:pt x="458728" y="640883"/>
                  <a:pt x="462978" y="667189"/>
                </a:cubicBezTo>
                <a:cubicBezTo>
                  <a:pt x="467140" y="694123"/>
                  <a:pt x="460690" y="718741"/>
                  <a:pt x="447498" y="742160"/>
                </a:cubicBezTo>
                <a:cubicBezTo>
                  <a:pt x="446251" y="744224"/>
                  <a:pt x="445200" y="746252"/>
                  <a:pt x="444272" y="747849"/>
                </a:cubicBezTo>
                <a:cubicBezTo>
                  <a:pt x="452753" y="756263"/>
                  <a:pt x="461679" y="763780"/>
                  <a:pt x="468977" y="772413"/>
                </a:cubicBezTo>
                <a:cubicBezTo>
                  <a:pt x="491574" y="798793"/>
                  <a:pt x="503038" y="828859"/>
                  <a:pt x="495847" y="863799"/>
                </a:cubicBezTo>
                <a:cubicBezTo>
                  <a:pt x="489963" y="892589"/>
                  <a:pt x="473198" y="913206"/>
                  <a:pt x="444271" y="922014"/>
                </a:cubicBezTo>
                <a:lnTo>
                  <a:pt x="431747" y="921551"/>
                </a:lnTo>
                <a:lnTo>
                  <a:pt x="442410" y="937592"/>
                </a:lnTo>
                <a:cubicBezTo>
                  <a:pt x="487480" y="1016676"/>
                  <a:pt x="529845" y="1122313"/>
                  <a:pt x="543619" y="1186492"/>
                </a:cubicBezTo>
                <a:cubicBezTo>
                  <a:pt x="550598" y="1215224"/>
                  <a:pt x="555819" y="1248481"/>
                  <a:pt x="566594" y="1273228"/>
                </a:cubicBezTo>
                <a:lnTo>
                  <a:pt x="531195" y="1282256"/>
                </a:lnTo>
                <a:cubicBezTo>
                  <a:pt x="524459" y="1249229"/>
                  <a:pt x="517723" y="1216203"/>
                  <a:pt x="510987" y="1183176"/>
                </a:cubicBezTo>
                <a:cubicBezTo>
                  <a:pt x="491057" y="1106410"/>
                  <a:pt x="461690" y="1033323"/>
                  <a:pt x="419465" y="965735"/>
                </a:cubicBezTo>
                <a:lnTo>
                  <a:pt x="380666" y="911088"/>
                </a:lnTo>
                <a:lnTo>
                  <a:pt x="370913" y="906441"/>
                </a:lnTo>
                <a:cubicBezTo>
                  <a:pt x="367054" y="904302"/>
                  <a:pt x="364509" y="903754"/>
                  <a:pt x="360466" y="906130"/>
                </a:cubicBezTo>
                <a:cubicBezTo>
                  <a:pt x="346392" y="914842"/>
                  <a:pt x="331143" y="920512"/>
                  <a:pt x="314518" y="920936"/>
                </a:cubicBezTo>
                <a:cubicBezTo>
                  <a:pt x="287950" y="921567"/>
                  <a:pt x="267107" y="906882"/>
                  <a:pt x="256927" y="880449"/>
                </a:cubicBezTo>
                <a:cubicBezTo>
                  <a:pt x="252918" y="869783"/>
                  <a:pt x="251397" y="858249"/>
                  <a:pt x="248732" y="847130"/>
                </a:cubicBezTo>
                <a:cubicBezTo>
                  <a:pt x="248098" y="844804"/>
                  <a:pt x="248092" y="842563"/>
                  <a:pt x="247889" y="840361"/>
                </a:cubicBezTo>
                <a:cubicBezTo>
                  <a:pt x="238455" y="843325"/>
                  <a:pt x="229525" y="846809"/>
                  <a:pt x="220304" y="848717"/>
                </a:cubicBezTo>
                <a:cubicBezTo>
                  <a:pt x="180981" y="856390"/>
                  <a:pt x="146339" y="834274"/>
                  <a:pt x="136302" y="795389"/>
                </a:cubicBezTo>
                <a:cubicBezTo>
                  <a:pt x="134291" y="787816"/>
                  <a:pt x="132872" y="780134"/>
                  <a:pt x="132240" y="772306"/>
                </a:cubicBezTo>
                <a:cubicBezTo>
                  <a:pt x="131484" y="764909"/>
                  <a:pt x="131910" y="757293"/>
                  <a:pt x="132030" y="749123"/>
                </a:cubicBezTo>
                <a:cubicBezTo>
                  <a:pt x="127799" y="748275"/>
                  <a:pt x="123408" y="747660"/>
                  <a:pt x="118944" y="746653"/>
                </a:cubicBezTo>
                <a:cubicBezTo>
                  <a:pt x="74070" y="736407"/>
                  <a:pt x="44624" y="708238"/>
                  <a:pt x="28110" y="666272"/>
                </a:cubicBezTo>
                <a:cubicBezTo>
                  <a:pt x="15910" y="635527"/>
                  <a:pt x="10210" y="603580"/>
                  <a:pt x="18430" y="570895"/>
                </a:cubicBezTo>
                <a:cubicBezTo>
                  <a:pt x="25779" y="541222"/>
                  <a:pt x="42144" y="518440"/>
                  <a:pt x="72231" y="508194"/>
                </a:cubicBezTo>
                <a:close/>
                <a:moveTo>
                  <a:pt x="828778" y="368188"/>
                </a:moveTo>
                <a:cubicBezTo>
                  <a:pt x="858645" y="362262"/>
                  <a:pt x="883627" y="370681"/>
                  <a:pt x="903402" y="393916"/>
                </a:cubicBezTo>
                <a:cubicBezTo>
                  <a:pt x="939823" y="436686"/>
                  <a:pt x="947900" y="510155"/>
                  <a:pt x="921670" y="560021"/>
                </a:cubicBezTo>
                <a:cubicBezTo>
                  <a:pt x="910516" y="581230"/>
                  <a:pt x="894205" y="597688"/>
                  <a:pt x="873673" y="610037"/>
                </a:cubicBezTo>
                <a:cubicBezTo>
                  <a:pt x="872564" y="610650"/>
                  <a:pt x="871455" y="611263"/>
                  <a:pt x="870382" y="612071"/>
                </a:cubicBezTo>
                <a:cubicBezTo>
                  <a:pt x="874134" y="626859"/>
                  <a:pt x="879155" y="640802"/>
                  <a:pt x="881183" y="655093"/>
                </a:cubicBezTo>
                <a:cubicBezTo>
                  <a:pt x="888104" y="700259"/>
                  <a:pt x="856642" y="737240"/>
                  <a:pt x="811085" y="738732"/>
                </a:cubicBezTo>
                <a:cubicBezTo>
                  <a:pt x="805423" y="738963"/>
                  <a:pt x="799923" y="738961"/>
                  <a:pt x="793636" y="739105"/>
                </a:cubicBezTo>
                <a:cubicBezTo>
                  <a:pt x="795456" y="748953"/>
                  <a:pt x="797633" y="758532"/>
                  <a:pt x="799023" y="768256"/>
                </a:cubicBezTo>
                <a:cubicBezTo>
                  <a:pt x="800761" y="780973"/>
                  <a:pt x="799166" y="793286"/>
                  <a:pt x="794668" y="805320"/>
                </a:cubicBezTo>
                <a:cubicBezTo>
                  <a:pt x="785846" y="828135"/>
                  <a:pt x="763672" y="842622"/>
                  <a:pt x="736637" y="842933"/>
                </a:cubicBezTo>
                <a:cubicBezTo>
                  <a:pt x="728307" y="843046"/>
                  <a:pt x="719830" y="842371"/>
                  <a:pt x="711441" y="841070"/>
                </a:cubicBezTo>
                <a:cubicBezTo>
                  <a:pt x="707480" y="840580"/>
                  <a:pt x="705153" y="841213"/>
                  <a:pt x="702708" y="844516"/>
                </a:cubicBezTo>
                <a:cubicBezTo>
                  <a:pt x="696891" y="852721"/>
                  <a:pt x="690436" y="860229"/>
                  <a:pt x="683025" y="866563"/>
                </a:cubicBezTo>
                <a:lnTo>
                  <a:pt x="657843" y="881435"/>
                </a:lnTo>
                <a:lnTo>
                  <a:pt x="694319" y="1016214"/>
                </a:lnTo>
                <a:cubicBezTo>
                  <a:pt x="705217" y="1069419"/>
                  <a:pt x="712131" y="1119734"/>
                  <a:pt x="713201" y="1156998"/>
                </a:cubicBezTo>
                <a:cubicBezTo>
                  <a:pt x="715065" y="1190532"/>
                  <a:pt x="714032" y="1228757"/>
                  <a:pt x="720960" y="1258622"/>
                </a:cubicBezTo>
                <a:lnTo>
                  <a:pt x="679557" y="1261399"/>
                </a:lnTo>
                <a:cubicBezTo>
                  <a:pt x="678850" y="1223119"/>
                  <a:pt x="678143" y="1184840"/>
                  <a:pt x="677437" y="1146560"/>
                </a:cubicBezTo>
                <a:cubicBezTo>
                  <a:pt x="674228" y="1101631"/>
                  <a:pt x="668194" y="1057242"/>
                  <a:pt x="658812" y="1013559"/>
                </a:cubicBezTo>
                <a:lnTo>
                  <a:pt x="620096" y="884815"/>
                </a:lnTo>
                <a:lnTo>
                  <a:pt x="617487" y="885041"/>
                </a:lnTo>
                <a:cubicBezTo>
                  <a:pt x="604917" y="882194"/>
                  <a:pt x="593230" y="875442"/>
                  <a:pt x="582656" y="865072"/>
                </a:cubicBezTo>
                <a:cubicBezTo>
                  <a:pt x="556244" y="838990"/>
                  <a:pt x="550041" y="806525"/>
                  <a:pt x="558217" y="771403"/>
                </a:cubicBezTo>
                <a:cubicBezTo>
                  <a:pt x="562112" y="754999"/>
                  <a:pt x="569609" y="739354"/>
                  <a:pt x="575867" y="722513"/>
                </a:cubicBezTo>
                <a:cubicBezTo>
                  <a:pt x="571718" y="718798"/>
                  <a:pt x="565774" y="714192"/>
                  <a:pt x="560670" y="708618"/>
                </a:cubicBezTo>
                <a:cubicBezTo>
                  <a:pt x="531466" y="677348"/>
                  <a:pt x="519772" y="641620"/>
                  <a:pt x="534291" y="600031"/>
                </a:cubicBezTo>
                <a:cubicBezTo>
                  <a:pt x="540848" y="581504"/>
                  <a:pt x="552919" y="567458"/>
                  <a:pt x="572231" y="560631"/>
                </a:cubicBezTo>
                <a:cubicBezTo>
                  <a:pt x="582540" y="556892"/>
                  <a:pt x="593183" y="557167"/>
                  <a:pt x="603475" y="559950"/>
                </a:cubicBezTo>
                <a:cubicBezTo>
                  <a:pt x="609267" y="561527"/>
                  <a:pt x="614846" y="564164"/>
                  <a:pt x="618559" y="565514"/>
                </a:cubicBezTo>
                <a:cubicBezTo>
                  <a:pt x="629322" y="557618"/>
                  <a:pt x="638415" y="548400"/>
                  <a:pt x="649454" y="543101"/>
                </a:cubicBezTo>
                <a:cubicBezTo>
                  <a:pt x="672605" y="531694"/>
                  <a:pt x="692487" y="542279"/>
                  <a:pt x="697970" y="567543"/>
                </a:cubicBezTo>
                <a:cubicBezTo>
                  <a:pt x="699586" y="575189"/>
                  <a:pt x="699788" y="582892"/>
                  <a:pt x="700456" y="590917"/>
                </a:cubicBezTo>
                <a:cubicBezTo>
                  <a:pt x="706933" y="593998"/>
                  <a:pt x="713927" y="596576"/>
                  <a:pt x="720550" y="600445"/>
                </a:cubicBezTo>
                <a:cubicBezTo>
                  <a:pt x="735858" y="609431"/>
                  <a:pt x="747467" y="621545"/>
                  <a:pt x="751604" y="639520"/>
                </a:cubicBezTo>
                <a:cubicBezTo>
                  <a:pt x="755595" y="656708"/>
                  <a:pt x="750549" y="671289"/>
                  <a:pt x="738347" y="683525"/>
                </a:cubicBezTo>
                <a:cubicBezTo>
                  <a:pt x="729932" y="692006"/>
                  <a:pt x="719754" y="697554"/>
                  <a:pt x="707956" y="700956"/>
                </a:cubicBezTo>
                <a:cubicBezTo>
                  <a:pt x="693641" y="669787"/>
                  <a:pt x="669443" y="653481"/>
                  <a:pt x="634896" y="651717"/>
                </a:cubicBezTo>
                <a:cubicBezTo>
                  <a:pt x="634543" y="659726"/>
                  <a:pt x="634350" y="667503"/>
                  <a:pt x="633997" y="675512"/>
                </a:cubicBezTo>
                <a:cubicBezTo>
                  <a:pt x="660271" y="678805"/>
                  <a:pt x="681371" y="689369"/>
                  <a:pt x="687058" y="716835"/>
                </a:cubicBezTo>
                <a:cubicBezTo>
                  <a:pt x="692854" y="744894"/>
                  <a:pt x="679387" y="765716"/>
                  <a:pt x="656986" y="782282"/>
                </a:cubicBezTo>
                <a:cubicBezTo>
                  <a:pt x="661091" y="789060"/>
                  <a:pt x="665158" y="795641"/>
                  <a:pt x="669532" y="802778"/>
                </a:cubicBezTo>
                <a:cubicBezTo>
                  <a:pt x="693852" y="786673"/>
                  <a:pt x="709290" y="765487"/>
                  <a:pt x="712109" y="736651"/>
                </a:cubicBezTo>
                <a:cubicBezTo>
                  <a:pt x="712907" y="727745"/>
                  <a:pt x="715710" y="724171"/>
                  <a:pt x="723692" y="721066"/>
                </a:cubicBezTo>
                <a:cubicBezTo>
                  <a:pt x="753809" y="708779"/>
                  <a:pt x="773689" y="687383"/>
                  <a:pt x="776459" y="653872"/>
                </a:cubicBezTo>
                <a:cubicBezTo>
                  <a:pt x="779084" y="619572"/>
                  <a:pt x="762709" y="594895"/>
                  <a:pt x="733368" y="578317"/>
                </a:cubicBezTo>
                <a:cubicBezTo>
                  <a:pt x="727912" y="575252"/>
                  <a:pt x="725127" y="572303"/>
                  <a:pt x="723890" y="565605"/>
                </a:cubicBezTo>
                <a:cubicBezTo>
                  <a:pt x="720505" y="547287"/>
                  <a:pt x="710304" y="532876"/>
                  <a:pt x="694098" y="523444"/>
                </a:cubicBezTo>
                <a:cubicBezTo>
                  <a:pt x="690671" y="521430"/>
                  <a:pt x="689446" y="519211"/>
                  <a:pt x="690243" y="515805"/>
                </a:cubicBezTo>
                <a:cubicBezTo>
                  <a:pt x="692866" y="505747"/>
                  <a:pt x="694394" y="495279"/>
                  <a:pt x="698774" y="485914"/>
                </a:cubicBezTo>
                <a:cubicBezTo>
                  <a:pt x="710120" y="462428"/>
                  <a:pt x="731075" y="453464"/>
                  <a:pt x="755797" y="452765"/>
                </a:cubicBezTo>
                <a:cubicBezTo>
                  <a:pt x="771597" y="452290"/>
                  <a:pt x="787712" y="454610"/>
                  <a:pt x="802978" y="455658"/>
                </a:cubicBezTo>
                <a:cubicBezTo>
                  <a:pt x="800042" y="449682"/>
                  <a:pt x="795827" y="442313"/>
                  <a:pt x="792796" y="434725"/>
                </a:cubicBezTo>
                <a:cubicBezTo>
                  <a:pt x="780108" y="402441"/>
                  <a:pt x="795007" y="375039"/>
                  <a:pt x="828778" y="368188"/>
                </a:cubicBezTo>
                <a:close/>
                <a:moveTo>
                  <a:pt x="80732" y="236718"/>
                </a:moveTo>
                <a:cubicBezTo>
                  <a:pt x="82386" y="239060"/>
                  <a:pt x="84041" y="241402"/>
                  <a:pt x="85733" y="243941"/>
                </a:cubicBezTo>
                <a:cubicBezTo>
                  <a:pt x="105038" y="272355"/>
                  <a:pt x="132213" y="289334"/>
                  <a:pt x="165483" y="295204"/>
                </a:cubicBezTo>
                <a:cubicBezTo>
                  <a:pt x="183391" y="298413"/>
                  <a:pt x="193256" y="308813"/>
                  <a:pt x="199590" y="324345"/>
                </a:cubicBezTo>
                <a:cubicBezTo>
                  <a:pt x="208088" y="344979"/>
                  <a:pt x="200922" y="370136"/>
                  <a:pt x="183395" y="381115"/>
                </a:cubicBezTo>
                <a:cubicBezTo>
                  <a:pt x="178799" y="383798"/>
                  <a:pt x="173231" y="385642"/>
                  <a:pt x="167577" y="388113"/>
                </a:cubicBezTo>
                <a:cubicBezTo>
                  <a:pt x="171406" y="392294"/>
                  <a:pt x="175861" y="396564"/>
                  <a:pt x="179565" y="401175"/>
                </a:cubicBezTo>
                <a:cubicBezTo>
                  <a:pt x="191398" y="416711"/>
                  <a:pt x="191808" y="434357"/>
                  <a:pt x="179992" y="449781"/>
                </a:cubicBezTo>
                <a:cubicBezTo>
                  <a:pt x="161928" y="473286"/>
                  <a:pt x="138040" y="484014"/>
                  <a:pt x="108044" y="482632"/>
                </a:cubicBezTo>
                <a:cubicBezTo>
                  <a:pt x="70199" y="480662"/>
                  <a:pt x="58475" y="484458"/>
                  <a:pt x="27201" y="505923"/>
                </a:cubicBezTo>
                <a:cubicBezTo>
                  <a:pt x="7335" y="488816"/>
                  <a:pt x="-2562" y="467219"/>
                  <a:pt x="570" y="441177"/>
                </a:cubicBezTo>
                <a:cubicBezTo>
                  <a:pt x="5466" y="399329"/>
                  <a:pt x="29111" y="372959"/>
                  <a:pt x="70413" y="361661"/>
                </a:cubicBezTo>
                <a:cubicBezTo>
                  <a:pt x="68706" y="360143"/>
                  <a:pt x="67197" y="358588"/>
                  <a:pt x="65724" y="357231"/>
                </a:cubicBezTo>
                <a:cubicBezTo>
                  <a:pt x="47471" y="340029"/>
                  <a:pt x="37055" y="318936"/>
                  <a:pt x="36050" y="293659"/>
                </a:cubicBezTo>
                <a:cubicBezTo>
                  <a:pt x="35113" y="266537"/>
                  <a:pt x="51607" y="245563"/>
                  <a:pt x="80732" y="236718"/>
                </a:cubicBezTo>
                <a:close/>
                <a:moveTo>
                  <a:pt x="734063" y="115786"/>
                </a:moveTo>
                <a:cubicBezTo>
                  <a:pt x="769312" y="112531"/>
                  <a:pt x="794903" y="133062"/>
                  <a:pt x="800039" y="168575"/>
                </a:cubicBezTo>
                <a:cubicBezTo>
                  <a:pt x="802927" y="188615"/>
                  <a:pt x="799667" y="207347"/>
                  <a:pt x="790133" y="225202"/>
                </a:cubicBezTo>
                <a:cubicBezTo>
                  <a:pt x="789688" y="226098"/>
                  <a:pt x="789279" y="227193"/>
                  <a:pt x="788636" y="228126"/>
                </a:cubicBezTo>
                <a:cubicBezTo>
                  <a:pt x="788673" y="228323"/>
                  <a:pt x="788709" y="228520"/>
                  <a:pt x="788782" y="228914"/>
                </a:cubicBezTo>
                <a:cubicBezTo>
                  <a:pt x="828453" y="224231"/>
                  <a:pt x="859115" y="239140"/>
                  <a:pt x="879477" y="273265"/>
                </a:cubicBezTo>
                <a:cubicBezTo>
                  <a:pt x="893897" y="297285"/>
                  <a:pt x="893683" y="322583"/>
                  <a:pt x="880462" y="348046"/>
                </a:cubicBezTo>
                <a:cubicBezTo>
                  <a:pt x="878741" y="347548"/>
                  <a:pt x="877093" y="347446"/>
                  <a:pt x="875371" y="346949"/>
                </a:cubicBezTo>
                <a:cubicBezTo>
                  <a:pt x="850156" y="338368"/>
                  <a:pt x="825797" y="341036"/>
                  <a:pt x="802289" y="352714"/>
                </a:cubicBezTo>
                <a:cubicBezTo>
                  <a:pt x="779174" y="364318"/>
                  <a:pt x="755458" y="366052"/>
                  <a:pt x="731227" y="357290"/>
                </a:cubicBezTo>
                <a:cubicBezTo>
                  <a:pt x="714189" y="351067"/>
                  <a:pt x="701420" y="340390"/>
                  <a:pt x="699035" y="320868"/>
                </a:cubicBezTo>
                <a:cubicBezTo>
                  <a:pt x="697732" y="310516"/>
                  <a:pt x="701091" y="301136"/>
                  <a:pt x="705546" y="292165"/>
                </a:cubicBezTo>
                <a:cubicBezTo>
                  <a:pt x="706115" y="290837"/>
                  <a:pt x="706882" y="289474"/>
                  <a:pt x="707611" y="287913"/>
                </a:cubicBezTo>
                <a:cubicBezTo>
                  <a:pt x="702111" y="287911"/>
                  <a:pt x="696917" y="288463"/>
                  <a:pt x="691898" y="287761"/>
                </a:cubicBezTo>
                <a:cubicBezTo>
                  <a:pt x="673669" y="285018"/>
                  <a:pt x="662761" y="273386"/>
                  <a:pt x="656836" y="256759"/>
                </a:cubicBezTo>
                <a:cubicBezTo>
                  <a:pt x="652880" y="245268"/>
                  <a:pt x="652504" y="233319"/>
                  <a:pt x="657076" y="221678"/>
                </a:cubicBezTo>
                <a:cubicBezTo>
                  <a:pt x="660099" y="213786"/>
                  <a:pt x="664631" y="207448"/>
                  <a:pt x="672162" y="203002"/>
                </a:cubicBezTo>
                <a:cubicBezTo>
                  <a:pt x="704464" y="183791"/>
                  <a:pt x="725615" y="156050"/>
                  <a:pt x="732996" y="118834"/>
                </a:cubicBezTo>
                <a:cubicBezTo>
                  <a:pt x="733405" y="117741"/>
                  <a:pt x="733851" y="116844"/>
                  <a:pt x="734063" y="115786"/>
                </a:cubicBezTo>
                <a:close/>
                <a:moveTo>
                  <a:pt x="234805" y="54681"/>
                </a:moveTo>
                <a:cubicBezTo>
                  <a:pt x="244119" y="50796"/>
                  <a:pt x="254214" y="48930"/>
                  <a:pt x="265378" y="49820"/>
                </a:cubicBezTo>
                <a:cubicBezTo>
                  <a:pt x="285431" y="51412"/>
                  <a:pt x="301834" y="60807"/>
                  <a:pt x="314937" y="75496"/>
                </a:cubicBezTo>
                <a:cubicBezTo>
                  <a:pt x="346284" y="110647"/>
                  <a:pt x="354358" y="152137"/>
                  <a:pt x="345601" y="197347"/>
                </a:cubicBezTo>
                <a:cubicBezTo>
                  <a:pt x="343095" y="210236"/>
                  <a:pt x="338042" y="222577"/>
                  <a:pt x="334083" y="235327"/>
                </a:cubicBezTo>
                <a:cubicBezTo>
                  <a:pt x="396552" y="283468"/>
                  <a:pt x="397932" y="358175"/>
                  <a:pt x="353353" y="413468"/>
                </a:cubicBezTo>
                <a:cubicBezTo>
                  <a:pt x="386181" y="433475"/>
                  <a:pt x="408834" y="461271"/>
                  <a:pt x="418223" y="498850"/>
                </a:cubicBezTo>
                <a:cubicBezTo>
                  <a:pt x="424422" y="523575"/>
                  <a:pt x="422771" y="547713"/>
                  <a:pt x="414075" y="570097"/>
                </a:cubicBezTo>
                <a:cubicBezTo>
                  <a:pt x="400353" y="570800"/>
                  <a:pt x="387201" y="570175"/>
                  <a:pt x="374791" y="572468"/>
                </a:cubicBezTo>
                <a:cubicBezTo>
                  <a:pt x="365336" y="574215"/>
                  <a:pt x="356339" y="579545"/>
                  <a:pt x="347212" y="583064"/>
                </a:cubicBezTo>
                <a:cubicBezTo>
                  <a:pt x="345118" y="583858"/>
                  <a:pt x="342703" y="585119"/>
                  <a:pt x="340945" y="584425"/>
                </a:cubicBezTo>
                <a:cubicBezTo>
                  <a:pt x="320158" y="576656"/>
                  <a:pt x="306706" y="577716"/>
                  <a:pt x="286621" y="583668"/>
                </a:cubicBezTo>
                <a:cubicBezTo>
                  <a:pt x="275089" y="560947"/>
                  <a:pt x="258734" y="542988"/>
                  <a:pt x="233948" y="534531"/>
                </a:cubicBezTo>
                <a:cubicBezTo>
                  <a:pt x="209361" y="526039"/>
                  <a:pt x="185309" y="529261"/>
                  <a:pt x="162779" y="538517"/>
                </a:cubicBezTo>
                <a:cubicBezTo>
                  <a:pt x="157261" y="526295"/>
                  <a:pt x="151853" y="514665"/>
                  <a:pt x="146371" y="502641"/>
                </a:cubicBezTo>
                <a:cubicBezTo>
                  <a:pt x="166223" y="496529"/>
                  <a:pt x="183874" y="485119"/>
                  <a:pt x="196829" y="467040"/>
                </a:cubicBezTo>
                <a:cubicBezTo>
                  <a:pt x="227102" y="489760"/>
                  <a:pt x="261161" y="489985"/>
                  <a:pt x="291634" y="464187"/>
                </a:cubicBezTo>
                <a:cubicBezTo>
                  <a:pt x="303898" y="479847"/>
                  <a:pt x="319250" y="491269"/>
                  <a:pt x="339848" y="495814"/>
                </a:cubicBezTo>
                <a:cubicBezTo>
                  <a:pt x="341456" y="487981"/>
                  <a:pt x="343137" y="480540"/>
                  <a:pt x="344709" y="472509"/>
                </a:cubicBezTo>
                <a:cubicBezTo>
                  <a:pt x="322528" y="466016"/>
                  <a:pt x="308439" y="451508"/>
                  <a:pt x="302160" y="429650"/>
                </a:cubicBezTo>
                <a:cubicBezTo>
                  <a:pt x="295916" y="407989"/>
                  <a:pt x="301505" y="388623"/>
                  <a:pt x="317151" y="371880"/>
                </a:cubicBezTo>
                <a:cubicBezTo>
                  <a:pt x="311383" y="366020"/>
                  <a:pt x="305921" y="360715"/>
                  <a:pt x="300153" y="354855"/>
                </a:cubicBezTo>
                <a:cubicBezTo>
                  <a:pt x="284879" y="370308"/>
                  <a:pt x="276797" y="388301"/>
                  <a:pt x="275979" y="409229"/>
                </a:cubicBezTo>
                <a:cubicBezTo>
                  <a:pt x="275646" y="418457"/>
                  <a:pt x="277948" y="427606"/>
                  <a:pt x="278835" y="436812"/>
                </a:cubicBezTo>
                <a:cubicBezTo>
                  <a:pt x="279002" y="438818"/>
                  <a:pt x="278688" y="441524"/>
                  <a:pt x="277330" y="442997"/>
                </a:cubicBezTo>
                <a:cubicBezTo>
                  <a:pt x="260099" y="463292"/>
                  <a:pt x="230451" y="464901"/>
                  <a:pt x="211427" y="446824"/>
                </a:cubicBezTo>
                <a:cubicBezTo>
                  <a:pt x="209954" y="445467"/>
                  <a:pt x="208941" y="442191"/>
                  <a:pt x="209401" y="440273"/>
                </a:cubicBezTo>
                <a:cubicBezTo>
                  <a:pt x="212477" y="426056"/>
                  <a:pt x="211775" y="412334"/>
                  <a:pt x="206434" y="398858"/>
                </a:cubicBezTo>
                <a:cubicBezTo>
                  <a:pt x="205748" y="397356"/>
                  <a:pt x="205990" y="394255"/>
                  <a:pt x="207223" y="393213"/>
                </a:cubicBezTo>
                <a:cubicBezTo>
                  <a:pt x="231524" y="370389"/>
                  <a:pt x="232881" y="331435"/>
                  <a:pt x="213263" y="300227"/>
                </a:cubicBezTo>
                <a:cubicBezTo>
                  <a:pt x="212417" y="298958"/>
                  <a:pt x="211768" y="297651"/>
                  <a:pt x="210849" y="295987"/>
                </a:cubicBezTo>
                <a:cubicBezTo>
                  <a:pt x="217525" y="293531"/>
                  <a:pt x="224114" y="291704"/>
                  <a:pt x="230359" y="289124"/>
                </a:cubicBezTo>
                <a:cubicBezTo>
                  <a:pt x="263644" y="275232"/>
                  <a:pt x="282205" y="244506"/>
                  <a:pt x="278448" y="208737"/>
                </a:cubicBezTo>
                <a:cubicBezTo>
                  <a:pt x="277932" y="203741"/>
                  <a:pt x="278998" y="200692"/>
                  <a:pt x="283559" y="197812"/>
                </a:cubicBezTo>
                <a:cubicBezTo>
                  <a:pt x="302800" y="185089"/>
                  <a:pt x="313049" y="166696"/>
                  <a:pt x="314933" y="142718"/>
                </a:cubicBezTo>
                <a:cubicBezTo>
                  <a:pt x="306726" y="142401"/>
                  <a:pt x="299111" y="141975"/>
                  <a:pt x="291729" y="141710"/>
                </a:cubicBezTo>
                <a:cubicBezTo>
                  <a:pt x="288305" y="184917"/>
                  <a:pt x="240257" y="198277"/>
                  <a:pt x="204653" y="172059"/>
                </a:cubicBezTo>
                <a:cubicBezTo>
                  <a:pt x="199850" y="178039"/>
                  <a:pt x="195085" y="184217"/>
                  <a:pt x="190282" y="190196"/>
                </a:cubicBezTo>
                <a:cubicBezTo>
                  <a:pt x="203291" y="203274"/>
                  <a:pt x="223160" y="209381"/>
                  <a:pt x="254302" y="210348"/>
                </a:cubicBezTo>
                <a:cubicBezTo>
                  <a:pt x="258834" y="241492"/>
                  <a:pt x="238558" y="268460"/>
                  <a:pt x="206445" y="272154"/>
                </a:cubicBezTo>
                <a:cubicBezTo>
                  <a:pt x="171144" y="276232"/>
                  <a:pt x="139743" y="266146"/>
                  <a:pt x="114462" y="240670"/>
                </a:cubicBezTo>
                <a:cubicBezTo>
                  <a:pt x="86234" y="212479"/>
                  <a:pt x="89402" y="167894"/>
                  <a:pt x="120246" y="146306"/>
                </a:cubicBezTo>
                <a:cubicBezTo>
                  <a:pt x="131958" y="138030"/>
                  <a:pt x="145083" y="135198"/>
                  <a:pt x="159117" y="137290"/>
                </a:cubicBezTo>
                <a:cubicBezTo>
                  <a:pt x="163311" y="137940"/>
                  <a:pt x="165136" y="136789"/>
                  <a:pt x="166880" y="133004"/>
                </a:cubicBezTo>
                <a:cubicBezTo>
                  <a:pt x="177313" y="110095"/>
                  <a:pt x="189847" y="88630"/>
                  <a:pt x="208914" y="71662"/>
                </a:cubicBezTo>
                <a:cubicBezTo>
                  <a:pt x="216957" y="64472"/>
                  <a:pt x="225490" y="58567"/>
                  <a:pt x="234805" y="54681"/>
                </a:cubicBezTo>
                <a:close/>
                <a:moveTo>
                  <a:pt x="518054" y="685"/>
                </a:moveTo>
                <a:cubicBezTo>
                  <a:pt x="535695" y="-1964"/>
                  <a:pt x="551960" y="3383"/>
                  <a:pt x="567481" y="11310"/>
                </a:cubicBezTo>
                <a:cubicBezTo>
                  <a:pt x="586392" y="21056"/>
                  <a:pt x="602181" y="34843"/>
                  <a:pt x="617166" y="49796"/>
                </a:cubicBezTo>
                <a:cubicBezTo>
                  <a:pt x="619412" y="52029"/>
                  <a:pt x="621119" y="53546"/>
                  <a:pt x="624803" y="51439"/>
                </a:cubicBezTo>
                <a:cubicBezTo>
                  <a:pt x="645553" y="40272"/>
                  <a:pt x="666213" y="40732"/>
                  <a:pt x="685335" y="54921"/>
                </a:cubicBezTo>
                <a:cubicBezTo>
                  <a:pt x="704960" y="69628"/>
                  <a:pt x="713618" y="90027"/>
                  <a:pt x="709531" y="114208"/>
                </a:cubicBezTo>
                <a:cubicBezTo>
                  <a:pt x="704617" y="143838"/>
                  <a:pt x="686008" y="164388"/>
                  <a:pt x="661812" y="180063"/>
                </a:cubicBezTo>
                <a:cubicBezTo>
                  <a:pt x="646343" y="190051"/>
                  <a:pt x="629358" y="196244"/>
                  <a:pt x="610202" y="195099"/>
                </a:cubicBezTo>
                <a:cubicBezTo>
                  <a:pt x="586961" y="193894"/>
                  <a:pt x="565244" y="174481"/>
                  <a:pt x="562692" y="152954"/>
                </a:cubicBezTo>
                <a:cubicBezTo>
                  <a:pt x="585571" y="146688"/>
                  <a:pt x="602749" y="132718"/>
                  <a:pt x="615624" y="112005"/>
                </a:cubicBezTo>
                <a:cubicBezTo>
                  <a:pt x="608733" y="107779"/>
                  <a:pt x="602074" y="103714"/>
                  <a:pt x="594985" y="99523"/>
                </a:cubicBezTo>
                <a:cubicBezTo>
                  <a:pt x="584014" y="116217"/>
                  <a:pt x="569428" y="127672"/>
                  <a:pt x="549403" y="129539"/>
                </a:cubicBezTo>
                <a:cubicBezTo>
                  <a:pt x="528196" y="131624"/>
                  <a:pt x="513136" y="121778"/>
                  <a:pt x="503638" y="102348"/>
                </a:cubicBezTo>
                <a:cubicBezTo>
                  <a:pt x="496480" y="105504"/>
                  <a:pt x="489322" y="108659"/>
                  <a:pt x="481968" y="111852"/>
                </a:cubicBezTo>
                <a:cubicBezTo>
                  <a:pt x="491757" y="132858"/>
                  <a:pt x="507348" y="146680"/>
                  <a:pt x="529275" y="151795"/>
                </a:cubicBezTo>
                <a:cubicBezTo>
                  <a:pt x="536517" y="153512"/>
                  <a:pt x="538661" y="157394"/>
                  <a:pt x="540380" y="163391"/>
                </a:cubicBezTo>
                <a:cubicBezTo>
                  <a:pt x="547848" y="187270"/>
                  <a:pt x="562876" y="204659"/>
                  <a:pt x="586552" y="213729"/>
                </a:cubicBezTo>
                <a:cubicBezTo>
                  <a:pt x="601672" y="219490"/>
                  <a:pt x="617458" y="220036"/>
                  <a:pt x="633128" y="217751"/>
                </a:cubicBezTo>
                <a:cubicBezTo>
                  <a:pt x="632490" y="226425"/>
                  <a:pt x="631028" y="235047"/>
                  <a:pt x="631375" y="243538"/>
                </a:cubicBezTo>
                <a:cubicBezTo>
                  <a:pt x="632531" y="271842"/>
                  <a:pt x="644151" y="293936"/>
                  <a:pt x="670400" y="307011"/>
                </a:cubicBezTo>
                <a:cubicBezTo>
                  <a:pt x="672391" y="307865"/>
                  <a:pt x="674389" y="310959"/>
                  <a:pt x="674359" y="313002"/>
                </a:cubicBezTo>
                <a:cubicBezTo>
                  <a:pt x="674507" y="327029"/>
                  <a:pt x="678128" y="340009"/>
                  <a:pt x="686366" y="351523"/>
                </a:cubicBezTo>
                <a:cubicBezTo>
                  <a:pt x="688597" y="354777"/>
                  <a:pt x="688444" y="357250"/>
                  <a:pt x="686786" y="360408"/>
                </a:cubicBezTo>
                <a:cubicBezTo>
                  <a:pt x="674346" y="383485"/>
                  <a:pt x="647586" y="391893"/>
                  <a:pt x="624276" y="379293"/>
                </a:cubicBezTo>
                <a:cubicBezTo>
                  <a:pt x="622212" y="378045"/>
                  <a:pt x="620696" y="374251"/>
                  <a:pt x="620186" y="371494"/>
                </a:cubicBezTo>
                <a:cubicBezTo>
                  <a:pt x="616003" y="343340"/>
                  <a:pt x="601859" y="321918"/>
                  <a:pt x="577039" y="307763"/>
                </a:cubicBezTo>
                <a:cubicBezTo>
                  <a:pt x="575443" y="306837"/>
                  <a:pt x="573488" y="306179"/>
                  <a:pt x="571263" y="305164"/>
                </a:cubicBezTo>
                <a:cubicBezTo>
                  <a:pt x="567934" y="312501"/>
                  <a:pt x="564766" y="319605"/>
                  <a:pt x="561472" y="327139"/>
                </a:cubicBezTo>
                <a:cubicBezTo>
                  <a:pt x="582070" y="337186"/>
                  <a:pt x="594443" y="353436"/>
                  <a:pt x="596193" y="376131"/>
                </a:cubicBezTo>
                <a:cubicBezTo>
                  <a:pt x="598066" y="398396"/>
                  <a:pt x="590093" y="416979"/>
                  <a:pt x="571697" y="430972"/>
                </a:cubicBezTo>
                <a:cubicBezTo>
                  <a:pt x="575998" y="437714"/>
                  <a:pt x="580263" y="444259"/>
                  <a:pt x="584565" y="451001"/>
                </a:cubicBezTo>
                <a:cubicBezTo>
                  <a:pt x="602215" y="439591"/>
                  <a:pt x="612471" y="423437"/>
                  <a:pt x="618292" y="404232"/>
                </a:cubicBezTo>
                <a:cubicBezTo>
                  <a:pt x="656636" y="417720"/>
                  <a:pt x="688185" y="404353"/>
                  <a:pt x="707017" y="373985"/>
                </a:cubicBezTo>
                <a:cubicBezTo>
                  <a:pt x="717097" y="377826"/>
                  <a:pt x="726965" y="382724"/>
                  <a:pt x="737381" y="385077"/>
                </a:cubicBezTo>
                <a:cubicBezTo>
                  <a:pt x="747600" y="387467"/>
                  <a:pt x="758243" y="387740"/>
                  <a:pt x="767814" y="388823"/>
                </a:cubicBezTo>
                <a:cubicBezTo>
                  <a:pt x="767007" y="400991"/>
                  <a:pt x="766309" y="413750"/>
                  <a:pt x="765487" y="426939"/>
                </a:cubicBezTo>
                <a:cubicBezTo>
                  <a:pt x="708784" y="427639"/>
                  <a:pt x="673764" y="455296"/>
                  <a:pt x="665711" y="514227"/>
                </a:cubicBezTo>
                <a:cubicBezTo>
                  <a:pt x="646576" y="514301"/>
                  <a:pt x="629861" y="520852"/>
                  <a:pt x="615799" y="534043"/>
                </a:cubicBezTo>
                <a:cubicBezTo>
                  <a:pt x="614762" y="535049"/>
                  <a:pt x="612633" y="535647"/>
                  <a:pt x="611378" y="535471"/>
                </a:cubicBezTo>
                <a:cubicBezTo>
                  <a:pt x="587569" y="530093"/>
                  <a:pt x="565924" y="535315"/>
                  <a:pt x="545354" y="547467"/>
                </a:cubicBezTo>
                <a:cubicBezTo>
                  <a:pt x="544800" y="547774"/>
                  <a:pt x="544172" y="547686"/>
                  <a:pt x="543618" y="547992"/>
                </a:cubicBezTo>
                <a:cubicBezTo>
                  <a:pt x="504751" y="508527"/>
                  <a:pt x="497966" y="435430"/>
                  <a:pt x="543114" y="378809"/>
                </a:cubicBezTo>
                <a:cubicBezTo>
                  <a:pt x="513284" y="360692"/>
                  <a:pt x="490336" y="336822"/>
                  <a:pt x="481297" y="302233"/>
                </a:cubicBezTo>
                <a:cubicBezTo>
                  <a:pt x="471988" y="267287"/>
                  <a:pt x="479922" y="235266"/>
                  <a:pt x="497521" y="205940"/>
                </a:cubicBezTo>
                <a:cubicBezTo>
                  <a:pt x="488494" y="194571"/>
                  <a:pt x="478826" y="184135"/>
                  <a:pt x="471375" y="172476"/>
                </a:cubicBezTo>
                <a:cubicBezTo>
                  <a:pt x="446267" y="132505"/>
                  <a:pt x="440053" y="90061"/>
                  <a:pt x="460261" y="46197"/>
                </a:cubicBezTo>
                <a:cubicBezTo>
                  <a:pt x="471621" y="21691"/>
                  <a:pt x="490099" y="4833"/>
                  <a:pt x="518054" y="685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A7268B2-ADB1-4901-834F-3D4CA43E2EB1}"/>
              </a:ext>
            </a:extLst>
          </p:cNvPr>
          <p:cNvSpPr/>
          <p:nvPr userDrawn="1"/>
        </p:nvSpPr>
        <p:spPr>
          <a:xfrm rot="16200000">
            <a:off x="10203794" y="3334297"/>
            <a:ext cx="3200653" cy="139596"/>
          </a:xfrm>
          <a:custGeom>
            <a:avLst/>
            <a:gdLst>
              <a:gd name="connsiteX0" fmla="*/ 3200653 w 3200653"/>
              <a:gd name="connsiteY0" fmla="*/ 78173 h 139596"/>
              <a:gd name="connsiteX1" fmla="*/ 3200653 w 3200653"/>
              <a:gd name="connsiteY1" fmla="*/ 98497 h 139596"/>
              <a:gd name="connsiteX2" fmla="*/ 3127329 w 3200653"/>
              <a:gd name="connsiteY2" fmla="*/ 93449 h 139596"/>
              <a:gd name="connsiteX3" fmla="*/ 2836766 w 3200653"/>
              <a:gd name="connsiteY3" fmla="*/ 58277 h 139596"/>
              <a:gd name="connsiteX4" fmla="*/ 2022337 w 3200653"/>
              <a:gd name="connsiteY4" fmla="*/ 26353 h 139596"/>
              <a:gd name="connsiteX5" fmla="*/ 1297739 w 3200653"/>
              <a:gd name="connsiteY5" fmla="*/ 62733 h 139596"/>
              <a:gd name="connsiteX6" fmla="*/ 703065 w 3200653"/>
              <a:gd name="connsiteY6" fmla="*/ 112473 h 139596"/>
              <a:gd name="connsiteX7" fmla="*/ 61306 w 3200653"/>
              <a:gd name="connsiteY7" fmla="*/ 139201 h 139596"/>
              <a:gd name="connsiteX8" fmla="*/ 0 w 3200653"/>
              <a:gd name="connsiteY8" fmla="*/ 136865 h 139596"/>
              <a:gd name="connsiteX9" fmla="*/ 0 w 3200653"/>
              <a:gd name="connsiteY9" fmla="*/ 116626 h 139596"/>
              <a:gd name="connsiteX10" fmla="*/ 10206 w 3200653"/>
              <a:gd name="connsiteY10" fmla="*/ 117115 h 139596"/>
              <a:gd name="connsiteX11" fmla="*/ 380114 w 3200653"/>
              <a:gd name="connsiteY11" fmla="*/ 110989 h 139596"/>
              <a:gd name="connsiteX12" fmla="*/ 943608 w 3200653"/>
              <a:gd name="connsiteY12" fmla="*/ 68671 h 139596"/>
              <a:gd name="connsiteX13" fmla="*/ 1527888 w 3200653"/>
              <a:gd name="connsiteY13" fmla="*/ 25611 h 139596"/>
              <a:gd name="connsiteX14" fmla="*/ 2331923 w 3200653"/>
              <a:gd name="connsiteY14" fmla="*/ 369 h 139596"/>
              <a:gd name="connsiteX15" fmla="*/ 2958522 w 3200653"/>
              <a:gd name="connsiteY15" fmla="*/ 52339 h 139596"/>
              <a:gd name="connsiteX16" fmla="*/ 3181339 w 3200653"/>
              <a:gd name="connsiteY16" fmla="*/ 77209 h 13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0653" h="139596">
                <a:moveTo>
                  <a:pt x="3200653" y="78173"/>
                </a:moveTo>
                <a:lnTo>
                  <a:pt x="3200653" y="98497"/>
                </a:lnTo>
                <a:lnTo>
                  <a:pt x="3127329" y="93449"/>
                </a:lnTo>
                <a:cubicBezTo>
                  <a:pt x="3030351" y="84263"/>
                  <a:pt x="2933651" y="70899"/>
                  <a:pt x="2836766" y="58277"/>
                </a:cubicBezTo>
                <a:cubicBezTo>
                  <a:pt x="2566526" y="22641"/>
                  <a:pt x="2294803" y="15217"/>
                  <a:pt x="2022337" y="26353"/>
                </a:cubicBezTo>
                <a:cubicBezTo>
                  <a:pt x="1781051" y="36005"/>
                  <a:pt x="1539025" y="44915"/>
                  <a:pt x="1297739" y="62733"/>
                </a:cubicBezTo>
                <a:lnTo>
                  <a:pt x="703065" y="112473"/>
                </a:lnTo>
                <a:cubicBezTo>
                  <a:pt x="489250" y="129735"/>
                  <a:pt x="275434" y="141985"/>
                  <a:pt x="61306" y="139201"/>
                </a:cubicBezTo>
                <a:lnTo>
                  <a:pt x="0" y="136865"/>
                </a:lnTo>
                <a:lnTo>
                  <a:pt x="0" y="116626"/>
                </a:lnTo>
                <a:lnTo>
                  <a:pt x="10206" y="117115"/>
                </a:lnTo>
                <a:cubicBezTo>
                  <a:pt x="133447" y="119899"/>
                  <a:pt x="256873" y="116929"/>
                  <a:pt x="380114" y="110989"/>
                </a:cubicBezTo>
                <a:cubicBezTo>
                  <a:pt x="567945" y="102079"/>
                  <a:pt x="755777" y="85747"/>
                  <a:pt x="943608" y="68671"/>
                </a:cubicBezTo>
                <a:cubicBezTo>
                  <a:pt x="1138121" y="50853"/>
                  <a:pt x="1332632" y="35263"/>
                  <a:pt x="1527888" y="25611"/>
                </a:cubicBezTo>
                <a:cubicBezTo>
                  <a:pt x="1795900" y="12991"/>
                  <a:pt x="2063912" y="-2601"/>
                  <a:pt x="2331923" y="369"/>
                </a:cubicBezTo>
                <a:cubicBezTo>
                  <a:pt x="2542027" y="2597"/>
                  <a:pt x="2750646" y="23383"/>
                  <a:pt x="2958522" y="52339"/>
                </a:cubicBezTo>
                <a:cubicBezTo>
                  <a:pt x="3032393" y="62731"/>
                  <a:pt x="3106634" y="71641"/>
                  <a:pt x="3181339" y="77209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6D232F1-6876-4739-8D8E-3A943B5ED93F}"/>
              </a:ext>
            </a:extLst>
          </p:cNvPr>
          <p:cNvSpPr/>
          <p:nvPr userDrawn="1"/>
        </p:nvSpPr>
        <p:spPr>
          <a:xfrm flipH="1">
            <a:off x="10092610" y="4973601"/>
            <a:ext cx="1885819" cy="1485438"/>
          </a:xfrm>
          <a:custGeom>
            <a:avLst/>
            <a:gdLst>
              <a:gd name="connsiteX0" fmla="*/ 205688 w 1854014"/>
              <a:gd name="connsiteY0" fmla="*/ 1383334 h 1485438"/>
              <a:gd name="connsiteX1" fmla="*/ 331899 w 1854014"/>
              <a:gd name="connsiteY1" fmla="*/ 1312061 h 1485438"/>
              <a:gd name="connsiteX2" fmla="*/ 434352 w 1854014"/>
              <a:gd name="connsiteY2" fmla="*/ 1080428 h 1485438"/>
              <a:gd name="connsiteX3" fmla="*/ 419503 w 1854014"/>
              <a:gd name="connsiteY3" fmla="*/ 1061868 h 1485438"/>
              <a:gd name="connsiteX4" fmla="*/ 296263 w 1854014"/>
              <a:gd name="connsiteY4" fmla="*/ 1041080 h 1485438"/>
              <a:gd name="connsiteX5" fmla="*/ 87644 w 1854014"/>
              <a:gd name="connsiteY5" fmla="*/ 1098246 h 1485438"/>
              <a:gd name="connsiteX6" fmla="*/ 19342 w 1854014"/>
              <a:gd name="connsiteY6" fmla="*/ 1239305 h 1485438"/>
              <a:gd name="connsiteX7" fmla="*/ 205688 w 1854014"/>
              <a:gd name="connsiteY7" fmla="*/ 1383334 h 1485438"/>
              <a:gd name="connsiteX8" fmla="*/ 1405860 w 1854014"/>
              <a:gd name="connsiteY8" fmla="*/ 1485044 h 1485438"/>
              <a:gd name="connsiteX9" fmla="*/ 1191616 w 1854014"/>
              <a:gd name="connsiteY9" fmla="*/ 1476878 h 1485438"/>
              <a:gd name="connsiteX10" fmla="*/ 897618 w 1854014"/>
              <a:gd name="connsiteY10" fmla="*/ 1437529 h 1485438"/>
              <a:gd name="connsiteX11" fmla="*/ 688257 w 1854014"/>
              <a:gd name="connsiteY11" fmla="*/ 1277911 h 1485438"/>
              <a:gd name="connsiteX12" fmla="*/ 480381 w 1854014"/>
              <a:gd name="connsiteY12" fmla="*/ 1081171 h 1485438"/>
              <a:gd name="connsiteX13" fmla="*/ 453655 w 1854014"/>
              <a:gd name="connsiteY13" fmla="*/ 1094534 h 1485438"/>
              <a:gd name="connsiteX14" fmla="*/ 362337 w 1854014"/>
              <a:gd name="connsiteY14" fmla="*/ 1310576 h 1485438"/>
              <a:gd name="connsiteX15" fmla="*/ 52750 w 1854014"/>
              <a:gd name="connsiteY15" fmla="*/ 1347697 h 1485438"/>
              <a:gd name="connsiteX16" fmla="*/ 70568 w 1854014"/>
              <a:gd name="connsiteY16" fmla="*/ 1088594 h 1485438"/>
              <a:gd name="connsiteX17" fmla="*/ 338580 w 1854014"/>
              <a:gd name="connsiteY17" fmla="*/ 1025489 h 1485438"/>
              <a:gd name="connsiteX18" fmla="*/ 426927 w 1854014"/>
              <a:gd name="connsiteY18" fmla="*/ 1041823 h 1485438"/>
              <a:gd name="connsiteX19" fmla="*/ 449942 w 1854014"/>
              <a:gd name="connsiteY19" fmla="*/ 1030687 h 1485438"/>
              <a:gd name="connsiteX20" fmla="*/ 508593 w 1854014"/>
              <a:gd name="connsiteY20" fmla="*/ 708478 h 1485438"/>
              <a:gd name="connsiteX21" fmla="*/ 378670 w 1854014"/>
              <a:gd name="connsiteY21" fmla="*/ 419678 h 1485438"/>
              <a:gd name="connsiteX22" fmla="*/ 251717 w 1854014"/>
              <a:gd name="connsiteY22" fmla="*/ 309059 h 1485438"/>
              <a:gd name="connsiteX23" fmla="*/ 110044 w 1854014"/>
              <a:gd name="connsiteY23" fmla="*/ 33750 h 1485438"/>
              <a:gd name="connsiteX24" fmla="*/ 109081 w 1854014"/>
              <a:gd name="connsiteY24" fmla="*/ 0 h 1485438"/>
              <a:gd name="connsiteX25" fmla="*/ 125877 w 1854014"/>
              <a:gd name="connsiteY25" fmla="*/ 0 h 1485438"/>
              <a:gd name="connsiteX26" fmla="*/ 125601 w 1854014"/>
              <a:gd name="connsiteY26" fmla="*/ 12000 h 1485438"/>
              <a:gd name="connsiteX27" fmla="*/ 144068 w 1854014"/>
              <a:gd name="connsiteY27" fmla="*/ 99698 h 1485438"/>
              <a:gd name="connsiteX28" fmla="*/ 344519 w 1854014"/>
              <a:gd name="connsiteY28" fmla="*/ 363255 h 1485438"/>
              <a:gd name="connsiteX29" fmla="*/ 490033 w 1854014"/>
              <a:gd name="connsiteY29" fmla="*/ 526586 h 1485438"/>
              <a:gd name="connsiteX30" fmla="*/ 515275 w 1854014"/>
              <a:gd name="connsiteY30" fmla="*/ 823552 h 1485438"/>
              <a:gd name="connsiteX31" fmla="*/ 468503 w 1854014"/>
              <a:gd name="connsiteY31" fmla="*/ 1027717 h 1485438"/>
              <a:gd name="connsiteX32" fmla="*/ 479639 w 1854014"/>
              <a:gd name="connsiteY32" fmla="*/ 1059641 h 1485438"/>
              <a:gd name="connsiteX33" fmla="*/ 691970 w 1854014"/>
              <a:gd name="connsiteY33" fmla="*/ 1247471 h 1485438"/>
              <a:gd name="connsiteX34" fmla="*/ 985966 w 1854014"/>
              <a:gd name="connsiteY34" fmla="*/ 1434560 h 1485438"/>
              <a:gd name="connsiteX35" fmla="*/ 1724669 w 1854014"/>
              <a:gd name="connsiteY35" fmla="*/ 1456832 h 1485438"/>
              <a:gd name="connsiteX36" fmla="*/ 1854014 w 1854014"/>
              <a:gd name="connsiteY36" fmla="*/ 1448524 h 1485438"/>
              <a:gd name="connsiteX37" fmla="*/ 1854014 w 1854014"/>
              <a:gd name="connsiteY37" fmla="*/ 1472097 h 1485438"/>
              <a:gd name="connsiteX38" fmla="*/ 1833793 w 1854014"/>
              <a:gd name="connsiteY38" fmla="*/ 1473537 h 1485438"/>
              <a:gd name="connsiteX39" fmla="*/ 1405860 w 1854014"/>
              <a:gd name="connsiteY39" fmla="*/ 1485044 h 148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4014" h="1485438">
                <a:moveTo>
                  <a:pt x="205688" y="1383334"/>
                </a:move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lose/>
                <a:moveTo>
                  <a:pt x="1405860" y="1485044"/>
                </a:moveTo>
                <a:cubicBezTo>
                  <a:pt x="1334484" y="1484116"/>
                  <a:pt x="1263073" y="148151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lnTo>
                  <a:pt x="109081" y="0"/>
                </a:ln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lnTo>
                  <a:pt x="1854014" y="1448524"/>
                </a:lnTo>
                <a:lnTo>
                  <a:pt x="1854014" y="1472097"/>
                </a:lnTo>
                <a:lnTo>
                  <a:pt x="1833793" y="1473537"/>
                </a:lnTo>
                <a:cubicBezTo>
                  <a:pt x="1691226" y="1482074"/>
                  <a:pt x="1548613" y="1486900"/>
                  <a:pt x="1405860" y="148504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6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FFBCB-1085-495F-A408-2C382C6AEB05}"/>
              </a:ext>
            </a:extLst>
          </p:cNvPr>
          <p:cNvGrpSpPr/>
          <p:nvPr userDrawn="1"/>
        </p:nvGrpSpPr>
        <p:grpSpPr>
          <a:xfrm>
            <a:off x="687012" y="1501932"/>
            <a:ext cx="1841144" cy="2597566"/>
            <a:chOff x="1331239" y="1940012"/>
            <a:chExt cx="1683944" cy="23757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42A8D6-FAFB-4268-999A-2AE77CAB6F3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solidFill>
              <a:schemeClr val="accent1"/>
            </a:solidFill>
          </p:grpSpPr>
          <p:sp>
            <p:nvSpPr>
              <p:cNvPr id="7" name="Oval 1">
                <a:extLst>
                  <a:ext uri="{FF2B5EF4-FFF2-40B4-BE49-F238E27FC236}">
                    <a16:creationId xmlns:a16="http://schemas.microsoft.com/office/drawing/2014/main" id="{DCF4D36E-837A-4D60-8188-D836E845FBFD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89D4B12B-8475-45D1-990D-C3A1710FED22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97345BFB-1C7E-41BA-BCD0-791BDE5D0582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98B7774E-80DE-485D-BBC1-BB9AA5E95C56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D7A1E6-514E-4E92-AC14-A4C591DC3A5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3D75281-F1D4-43BE-8B62-4CF3B52B25D6}"/>
              </a:ext>
            </a:extLst>
          </p:cNvPr>
          <p:cNvGrpSpPr/>
          <p:nvPr userDrawn="1"/>
        </p:nvGrpSpPr>
        <p:grpSpPr>
          <a:xfrm>
            <a:off x="4272131" y="3877575"/>
            <a:ext cx="1841144" cy="2597566"/>
            <a:chOff x="1331239" y="1940012"/>
            <a:chExt cx="1683944" cy="2375784"/>
          </a:xfrm>
          <a:solidFill>
            <a:schemeClr val="accent3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A0C54DA-CAE2-4DE4-95AF-C3A715A4681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88BE919B-B41C-42B9-ABCA-5D3752901423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7AF2BB7A-A919-47C9-A1FA-58FB947018AE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7887194E-E2A3-4E28-9A59-4E93700786EC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E94E177F-4262-4FBC-9717-2B02CEC45EA5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2303F4E-AE07-4C79-AB01-F41261800B7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E693CA7-8D62-424D-B6E8-6F4A49088DBF}"/>
              </a:ext>
            </a:extLst>
          </p:cNvPr>
          <p:cNvGrpSpPr/>
          <p:nvPr userDrawn="1"/>
        </p:nvGrpSpPr>
        <p:grpSpPr>
          <a:xfrm>
            <a:off x="7857250" y="1639855"/>
            <a:ext cx="1841144" cy="2597566"/>
            <a:chOff x="1331239" y="1940012"/>
            <a:chExt cx="1683944" cy="2375784"/>
          </a:xfrm>
          <a:solidFill>
            <a:schemeClr val="accent5"/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B0FB2EB-330C-4134-B2D8-667B57B91D92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367F1B00-A2EB-4E57-BFB8-DE8B8AEF9B56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63EC59DC-8A92-4426-850F-BB134663D486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Oval 1">
                <a:extLst>
                  <a:ext uri="{FF2B5EF4-FFF2-40B4-BE49-F238E27FC236}">
                    <a16:creationId xmlns:a16="http://schemas.microsoft.com/office/drawing/2014/main" id="{66EFA506-A067-4579-905C-0FB4EBF56169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D5EB299D-6ED2-4B66-8D97-646B04332F32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FDE7BBD-1F90-46D8-B8FA-E4FCE7F9A130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C7E52F03-1663-412A-8D54-4CF76617FDE4}"/>
              </a:ext>
            </a:extLst>
          </p:cNvPr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787449" y="1602788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A0D9CAE1-34DB-411E-973E-65E1B0F95C46}"/>
              </a:ext>
            </a:extLst>
          </p:cNvPr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373637" y="3967971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43CFD56F-3711-4FD0-A403-D1A331123718}"/>
              </a:ext>
            </a:extLst>
          </p:cNvPr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7958837" y="1738526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32D6FB4-EBC1-4800-80ED-8941DBAE915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348632" y="1"/>
            <a:ext cx="5048829" cy="2524415"/>
          </a:xfrm>
          <a:custGeom>
            <a:avLst/>
            <a:gdLst>
              <a:gd name="connsiteX0" fmla="*/ 0 w 5048829"/>
              <a:gd name="connsiteY0" fmla="*/ 0 h 2524415"/>
              <a:gd name="connsiteX1" fmla="*/ 5048829 w 5048829"/>
              <a:gd name="connsiteY1" fmla="*/ 0 h 2524415"/>
              <a:gd name="connsiteX2" fmla="*/ 2524415 w 5048829"/>
              <a:gd name="connsiteY2" fmla="*/ 2524415 h 252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829" h="2524415">
                <a:moveTo>
                  <a:pt x="0" y="0"/>
                </a:moveTo>
                <a:lnTo>
                  <a:pt x="5048829" y="0"/>
                </a:lnTo>
                <a:lnTo>
                  <a:pt x="2524415" y="25244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B05934-CFA9-4CF2-880B-B2E56C6EEB3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77011" y="76505"/>
            <a:ext cx="5103752" cy="5103752"/>
          </a:xfrm>
          <a:custGeom>
            <a:avLst/>
            <a:gdLst>
              <a:gd name="connsiteX0" fmla="*/ 2551876 w 5103752"/>
              <a:gd name="connsiteY0" fmla="*/ 0 h 5103752"/>
              <a:gd name="connsiteX1" fmla="*/ 5103752 w 5103752"/>
              <a:gd name="connsiteY1" fmla="*/ 2551876 h 5103752"/>
              <a:gd name="connsiteX2" fmla="*/ 2551876 w 5103752"/>
              <a:gd name="connsiteY2" fmla="*/ 5103752 h 5103752"/>
              <a:gd name="connsiteX3" fmla="*/ 0 w 5103752"/>
              <a:gd name="connsiteY3" fmla="*/ 2551876 h 510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3752" h="5103752">
                <a:moveTo>
                  <a:pt x="2551876" y="0"/>
                </a:moveTo>
                <a:lnTo>
                  <a:pt x="5103752" y="2551876"/>
                </a:lnTo>
                <a:lnTo>
                  <a:pt x="2551876" y="51037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ABCF619-B94C-4540-9CD2-1F557D22C23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669764" y="1"/>
            <a:ext cx="2522237" cy="2519691"/>
          </a:xfrm>
          <a:custGeom>
            <a:avLst/>
            <a:gdLst>
              <a:gd name="connsiteX0" fmla="*/ 0 w 2522237"/>
              <a:gd name="connsiteY0" fmla="*/ 0 h 2519691"/>
              <a:gd name="connsiteX1" fmla="*/ 2522237 w 2522237"/>
              <a:gd name="connsiteY1" fmla="*/ 0 h 2519691"/>
              <a:gd name="connsiteX2" fmla="*/ 2522237 w 2522237"/>
              <a:gd name="connsiteY2" fmla="*/ 2517145 h 2519691"/>
              <a:gd name="connsiteX3" fmla="*/ 2519691 w 2522237"/>
              <a:gd name="connsiteY3" fmla="*/ 2519691 h 25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237" h="2519691">
                <a:moveTo>
                  <a:pt x="0" y="0"/>
                </a:moveTo>
                <a:lnTo>
                  <a:pt x="2522237" y="0"/>
                </a:lnTo>
                <a:lnTo>
                  <a:pt x="2522237" y="2517145"/>
                </a:lnTo>
                <a:lnTo>
                  <a:pt x="2519691" y="2519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BCC93B7-4D46-46B6-8713-F416AC36BD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632854" y="2732348"/>
            <a:ext cx="2559146" cy="4125652"/>
          </a:xfrm>
          <a:custGeom>
            <a:avLst/>
            <a:gdLst>
              <a:gd name="connsiteX0" fmla="*/ 2551876 w 2559146"/>
              <a:gd name="connsiteY0" fmla="*/ 0 h 4125652"/>
              <a:gd name="connsiteX1" fmla="*/ 2559146 w 2559146"/>
              <a:gd name="connsiteY1" fmla="*/ 7270 h 4125652"/>
              <a:gd name="connsiteX2" fmla="*/ 2559146 w 2559146"/>
              <a:gd name="connsiteY2" fmla="*/ 4125652 h 4125652"/>
              <a:gd name="connsiteX3" fmla="*/ 1573776 w 2559146"/>
              <a:gd name="connsiteY3" fmla="*/ 4125652 h 4125652"/>
              <a:gd name="connsiteX4" fmla="*/ 0 w 2559146"/>
              <a:gd name="connsiteY4" fmla="*/ 2551876 h 412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146" h="4125652">
                <a:moveTo>
                  <a:pt x="2551876" y="0"/>
                </a:moveTo>
                <a:lnTo>
                  <a:pt x="2559146" y="7270"/>
                </a:lnTo>
                <a:lnTo>
                  <a:pt x="2559146" y="4125652"/>
                </a:lnTo>
                <a:lnTo>
                  <a:pt x="1573776" y="41256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1" r:id="rId9"/>
    <p:sldLayoutId id="2147483683" r:id="rId10"/>
    <p:sldLayoutId id="2147483685" r:id="rId11"/>
    <p:sldLayoutId id="2147483686" r:id="rId12"/>
    <p:sldLayoutId id="2147483689" r:id="rId13"/>
    <p:sldLayoutId id="2147483687" r:id="rId14"/>
    <p:sldLayoutId id="2147483688" r:id="rId15"/>
    <p:sldLayoutId id="2147483671" r:id="rId16"/>
    <p:sldLayoutId id="21474836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8E3B79-6472-42B0-9EE9-A0D2BEDBAF25}"/>
              </a:ext>
            </a:extLst>
          </p:cNvPr>
          <p:cNvSpPr/>
          <p:nvPr/>
        </p:nvSpPr>
        <p:spPr>
          <a:xfrm>
            <a:off x="-5127" y="4784268"/>
            <a:ext cx="12191994" cy="20939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799996-CAD2-46AB-B734-E7DFF1CA0E30}"/>
              </a:ext>
            </a:extLst>
          </p:cNvPr>
          <p:cNvGrpSpPr/>
          <p:nvPr/>
        </p:nvGrpSpPr>
        <p:grpSpPr>
          <a:xfrm>
            <a:off x="-532685" y="856233"/>
            <a:ext cx="13257370" cy="3622608"/>
            <a:chOff x="-532685" y="2604825"/>
            <a:chExt cx="13257370" cy="36226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6BAF42C-B54D-4E53-8806-923E17DD1510}"/>
                </a:ext>
              </a:extLst>
            </p:cNvPr>
            <p:cNvGrpSpPr/>
            <p:nvPr/>
          </p:nvGrpSpPr>
          <p:grpSpPr>
            <a:xfrm>
              <a:off x="3104250" y="3314299"/>
              <a:ext cx="1480187" cy="2384318"/>
              <a:chOff x="7271291" y="1882249"/>
              <a:chExt cx="1537011" cy="2475850"/>
            </a:xfrm>
            <a:solidFill>
              <a:schemeClr val="bg1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687CA68-718B-45E8-8294-B889DD84F4B4}"/>
                  </a:ext>
                </a:extLst>
              </p:cNvPr>
              <p:cNvSpPr/>
              <p:nvPr/>
            </p:nvSpPr>
            <p:spPr>
              <a:xfrm>
                <a:off x="7271291" y="1882249"/>
                <a:ext cx="1537011" cy="2475850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8AE01B7-52DA-4DDA-AFF1-9D4EC362992F}"/>
                  </a:ext>
                </a:extLst>
              </p:cNvPr>
              <p:cNvSpPr/>
              <p:nvPr/>
            </p:nvSpPr>
            <p:spPr>
              <a:xfrm rot="628173">
                <a:off x="7558838" y="2427102"/>
                <a:ext cx="937061" cy="1282256"/>
              </a:xfrm>
              <a:custGeom>
                <a:avLst/>
                <a:gdLst>
                  <a:gd name="connsiteX0" fmla="*/ 72231 w 937061"/>
                  <a:gd name="connsiteY0" fmla="*/ 508194 h 1282256"/>
                  <a:gd name="connsiteX1" fmla="*/ 139689 w 937061"/>
                  <a:gd name="connsiteY1" fmla="*/ 559080 h 1282256"/>
                  <a:gd name="connsiteX2" fmla="*/ 137581 w 937061"/>
                  <a:gd name="connsiteY2" fmla="*/ 579636 h 1282256"/>
                  <a:gd name="connsiteX3" fmla="*/ 173595 w 937061"/>
                  <a:gd name="connsiteY3" fmla="*/ 561778 h 1282256"/>
                  <a:gd name="connsiteX4" fmla="*/ 235622 w 937061"/>
                  <a:gd name="connsiteY4" fmla="*/ 562333 h 1282256"/>
                  <a:gd name="connsiteX5" fmla="*/ 265212 w 937061"/>
                  <a:gd name="connsiteY5" fmla="*/ 596791 h 1282256"/>
                  <a:gd name="connsiteX6" fmla="*/ 264188 w 937061"/>
                  <a:gd name="connsiteY6" fmla="*/ 602277 h 1282256"/>
                  <a:gd name="connsiteX7" fmla="*/ 251467 w 937061"/>
                  <a:gd name="connsiteY7" fmla="*/ 657997 h 1282256"/>
                  <a:gd name="connsiteX8" fmla="*/ 248802 w 937061"/>
                  <a:gd name="connsiteY8" fmla="*/ 665620 h 1282256"/>
                  <a:gd name="connsiteX9" fmla="*/ 226702 w 937061"/>
                  <a:gd name="connsiteY9" fmla="*/ 731221 h 1282256"/>
                  <a:gd name="connsiteX10" fmla="*/ 292287 w 937061"/>
                  <a:gd name="connsiteY10" fmla="*/ 797322 h 1282256"/>
                  <a:gd name="connsiteX11" fmla="*/ 318540 w 937061"/>
                  <a:gd name="connsiteY11" fmla="*/ 799397 h 1282256"/>
                  <a:gd name="connsiteX12" fmla="*/ 386587 w 937061"/>
                  <a:gd name="connsiteY12" fmla="*/ 855674 h 1282256"/>
                  <a:gd name="connsiteX13" fmla="*/ 391213 w 937061"/>
                  <a:gd name="connsiteY13" fmla="*/ 832209 h 1282256"/>
                  <a:gd name="connsiteX14" fmla="*/ 339010 w 937061"/>
                  <a:gd name="connsiteY14" fmla="*/ 777893 h 1282256"/>
                  <a:gd name="connsiteX15" fmla="*/ 374294 w 937061"/>
                  <a:gd name="connsiteY15" fmla="*/ 724114 h 1282256"/>
                  <a:gd name="connsiteX16" fmla="*/ 365526 w 937061"/>
                  <a:gd name="connsiteY16" fmla="*/ 703124 h 1282256"/>
                  <a:gd name="connsiteX17" fmla="*/ 314275 w 937061"/>
                  <a:gd name="connsiteY17" fmla="*/ 774111 h 1282256"/>
                  <a:gd name="connsiteX18" fmla="*/ 255752 w 937061"/>
                  <a:gd name="connsiteY18" fmla="*/ 746224 h 1282256"/>
                  <a:gd name="connsiteX19" fmla="*/ 257804 w 937061"/>
                  <a:gd name="connsiteY19" fmla="*/ 700011 h 1282256"/>
                  <a:gd name="connsiteX20" fmla="*/ 281358 w 937061"/>
                  <a:gd name="connsiteY20" fmla="*/ 666529 h 1282256"/>
                  <a:gd name="connsiteX21" fmla="*/ 276069 w 937061"/>
                  <a:gd name="connsiteY21" fmla="*/ 646729 h 1282256"/>
                  <a:gd name="connsiteX22" fmla="*/ 315725 w 937061"/>
                  <a:gd name="connsiteY22" fmla="*/ 605586 h 1282256"/>
                  <a:gd name="connsiteX23" fmla="*/ 348811 w 937061"/>
                  <a:gd name="connsiteY23" fmla="*/ 615972 h 1282256"/>
                  <a:gd name="connsiteX24" fmla="*/ 355707 w 937061"/>
                  <a:gd name="connsiteY24" fmla="*/ 609198 h 1282256"/>
                  <a:gd name="connsiteX25" fmla="*/ 423989 w 937061"/>
                  <a:gd name="connsiteY25" fmla="*/ 603914 h 1282256"/>
                  <a:gd name="connsiteX26" fmla="*/ 462978 w 937061"/>
                  <a:gd name="connsiteY26" fmla="*/ 667189 h 1282256"/>
                  <a:gd name="connsiteX27" fmla="*/ 447498 w 937061"/>
                  <a:gd name="connsiteY27" fmla="*/ 742160 h 1282256"/>
                  <a:gd name="connsiteX28" fmla="*/ 444272 w 937061"/>
                  <a:gd name="connsiteY28" fmla="*/ 747849 h 1282256"/>
                  <a:gd name="connsiteX29" fmla="*/ 468977 w 937061"/>
                  <a:gd name="connsiteY29" fmla="*/ 772413 h 1282256"/>
                  <a:gd name="connsiteX30" fmla="*/ 495847 w 937061"/>
                  <a:gd name="connsiteY30" fmla="*/ 863799 h 1282256"/>
                  <a:gd name="connsiteX31" fmla="*/ 444271 w 937061"/>
                  <a:gd name="connsiteY31" fmla="*/ 922014 h 1282256"/>
                  <a:gd name="connsiteX32" fmla="*/ 431747 w 937061"/>
                  <a:gd name="connsiteY32" fmla="*/ 921551 h 1282256"/>
                  <a:gd name="connsiteX33" fmla="*/ 442410 w 937061"/>
                  <a:gd name="connsiteY33" fmla="*/ 937592 h 1282256"/>
                  <a:gd name="connsiteX34" fmla="*/ 543619 w 937061"/>
                  <a:gd name="connsiteY34" fmla="*/ 1186492 h 1282256"/>
                  <a:gd name="connsiteX35" fmla="*/ 566594 w 937061"/>
                  <a:gd name="connsiteY35" fmla="*/ 1273228 h 1282256"/>
                  <a:gd name="connsiteX36" fmla="*/ 531195 w 937061"/>
                  <a:gd name="connsiteY36" fmla="*/ 1282256 h 1282256"/>
                  <a:gd name="connsiteX37" fmla="*/ 510987 w 937061"/>
                  <a:gd name="connsiteY37" fmla="*/ 1183176 h 1282256"/>
                  <a:gd name="connsiteX38" fmla="*/ 419465 w 937061"/>
                  <a:gd name="connsiteY38" fmla="*/ 965735 h 1282256"/>
                  <a:gd name="connsiteX39" fmla="*/ 380666 w 937061"/>
                  <a:gd name="connsiteY39" fmla="*/ 911088 h 1282256"/>
                  <a:gd name="connsiteX40" fmla="*/ 370913 w 937061"/>
                  <a:gd name="connsiteY40" fmla="*/ 906441 h 1282256"/>
                  <a:gd name="connsiteX41" fmla="*/ 360466 w 937061"/>
                  <a:gd name="connsiteY41" fmla="*/ 906130 h 1282256"/>
                  <a:gd name="connsiteX42" fmla="*/ 314518 w 937061"/>
                  <a:gd name="connsiteY42" fmla="*/ 920936 h 1282256"/>
                  <a:gd name="connsiteX43" fmla="*/ 256927 w 937061"/>
                  <a:gd name="connsiteY43" fmla="*/ 880449 h 1282256"/>
                  <a:gd name="connsiteX44" fmla="*/ 248732 w 937061"/>
                  <a:gd name="connsiteY44" fmla="*/ 847130 h 1282256"/>
                  <a:gd name="connsiteX45" fmla="*/ 247889 w 937061"/>
                  <a:gd name="connsiteY45" fmla="*/ 840361 h 1282256"/>
                  <a:gd name="connsiteX46" fmla="*/ 220304 w 937061"/>
                  <a:gd name="connsiteY46" fmla="*/ 848717 h 1282256"/>
                  <a:gd name="connsiteX47" fmla="*/ 136302 w 937061"/>
                  <a:gd name="connsiteY47" fmla="*/ 795389 h 1282256"/>
                  <a:gd name="connsiteX48" fmla="*/ 132240 w 937061"/>
                  <a:gd name="connsiteY48" fmla="*/ 772306 h 1282256"/>
                  <a:gd name="connsiteX49" fmla="*/ 132030 w 937061"/>
                  <a:gd name="connsiteY49" fmla="*/ 749123 h 1282256"/>
                  <a:gd name="connsiteX50" fmla="*/ 118944 w 937061"/>
                  <a:gd name="connsiteY50" fmla="*/ 746653 h 1282256"/>
                  <a:gd name="connsiteX51" fmla="*/ 28110 w 937061"/>
                  <a:gd name="connsiteY51" fmla="*/ 666272 h 1282256"/>
                  <a:gd name="connsiteX52" fmla="*/ 18430 w 937061"/>
                  <a:gd name="connsiteY52" fmla="*/ 570895 h 1282256"/>
                  <a:gd name="connsiteX53" fmla="*/ 72231 w 937061"/>
                  <a:gd name="connsiteY53" fmla="*/ 508194 h 1282256"/>
                  <a:gd name="connsiteX54" fmla="*/ 828778 w 937061"/>
                  <a:gd name="connsiteY54" fmla="*/ 368188 h 1282256"/>
                  <a:gd name="connsiteX55" fmla="*/ 903402 w 937061"/>
                  <a:gd name="connsiteY55" fmla="*/ 393916 h 1282256"/>
                  <a:gd name="connsiteX56" fmla="*/ 921670 w 937061"/>
                  <a:gd name="connsiteY56" fmla="*/ 560021 h 1282256"/>
                  <a:gd name="connsiteX57" fmla="*/ 873673 w 937061"/>
                  <a:gd name="connsiteY57" fmla="*/ 610037 h 1282256"/>
                  <a:gd name="connsiteX58" fmla="*/ 870382 w 937061"/>
                  <a:gd name="connsiteY58" fmla="*/ 612071 h 1282256"/>
                  <a:gd name="connsiteX59" fmla="*/ 881183 w 937061"/>
                  <a:gd name="connsiteY59" fmla="*/ 655093 h 1282256"/>
                  <a:gd name="connsiteX60" fmla="*/ 811085 w 937061"/>
                  <a:gd name="connsiteY60" fmla="*/ 738732 h 1282256"/>
                  <a:gd name="connsiteX61" fmla="*/ 793636 w 937061"/>
                  <a:gd name="connsiteY61" fmla="*/ 739105 h 1282256"/>
                  <a:gd name="connsiteX62" fmla="*/ 799023 w 937061"/>
                  <a:gd name="connsiteY62" fmla="*/ 768256 h 1282256"/>
                  <a:gd name="connsiteX63" fmla="*/ 794668 w 937061"/>
                  <a:gd name="connsiteY63" fmla="*/ 805320 h 1282256"/>
                  <a:gd name="connsiteX64" fmla="*/ 736637 w 937061"/>
                  <a:gd name="connsiteY64" fmla="*/ 842933 h 1282256"/>
                  <a:gd name="connsiteX65" fmla="*/ 711441 w 937061"/>
                  <a:gd name="connsiteY65" fmla="*/ 841070 h 1282256"/>
                  <a:gd name="connsiteX66" fmla="*/ 702708 w 937061"/>
                  <a:gd name="connsiteY66" fmla="*/ 844516 h 1282256"/>
                  <a:gd name="connsiteX67" fmla="*/ 683025 w 937061"/>
                  <a:gd name="connsiteY67" fmla="*/ 866563 h 1282256"/>
                  <a:gd name="connsiteX68" fmla="*/ 657843 w 937061"/>
                  <a:gd name="connsiteY68" fmla="*/ 881435 h 1282256"/>
                  <a:gd name="connsiteX69" fmla="*/ 694319 w 937061"/>
                  <a:gd name="connsiteY69" fmla="*/ 1016214 h 1282256"/>
                  <a:gd name="connsiteX70" fmla="*/ 713201 w 937061"/>
                  <a:gd name="connsiteY70" fmla="*/ 1156998 h 1282256"/>
                  <a:gd name="connsiteX71" fmla="*/ 720960 w 937061"/>
                  <a:gd name="connsiteY71" fmla="*/ 1258622 h 1282256"/>
                  <a:gd name="connsiteX72" fmla="*/ 679557 w 937061"/>
                  <a:gd name="connsiteY72" fmla="*/ 1261399 h 1282256"/>
                  <a:gd name="connsiteX73" fmla="*/ 677437 w 937061"/>
                  <a:gd name="connsiteY73" fmla="*/ 1146560 h 1282256"/>
                  <a:gd name="connsiteX74" fmla="*/ 658812 w 937061"/>
                  <a:gd name="connsiteY74" fmla="*/ 1013559 h 1282256"/>
                  <a:gd name="connsiteX75" fmla="*/ 620096 w 937061"/>
                  <a:gd name="connsiteY75" fmla="*/ 884815 h 1282256"/>
                  <a:gd name="connsiteX76" fmla="*/ 617487 w 937061"/>
                  <a:gd name="connsiteY76" fmla="*/ 885041 h 1282256"/>
                  <a:gd name="connsiteX77" fmla="*/ 582656 w 937061"/>
                  <a:gd name="connsiteY77" fmla="*/ 865072 h 1282256"/>
                  <a:gd name="connsiteX78" fmla="*/ 558217 w 937061"/>
                  <a:gd name="connsiteY78" fmla="*/ 771403 h 1282256"/>
                  <a:gd name="connsiteX79" fmla="*/ 575867 w 937061"/>
                  <a:gd name="connsiteY79" fmla="*/ 722513 h 1282256"/>
                  <a:gd name="connsiteX80" fmla="*/ 560670 w 937061"/>
                  <a:gd name="connsiteY80" fmla="*/ 708618 h 1282256"/>
                  <a:gd name="connsiteX81" fmla="*/ 534291 w 937061"/>
                  <a:gd name="connsiteY81" fmla="*/ 600031 h 1282256"/>
                  <a:gd name="connsiteX82" fmla="*/ 572231 w 937061"/>
                  <a:gd name="connsiteY82" fmla="*/ 560631 h 1282256"/>
                  <a:gd name="connsiteX83" fmla="*/ 603475 w 937061"/>
                  <a:gd name="connsiteY83" fmla="*/ 559950 h 1282256"/>
                  <a:gd name="connsiteX84" fmla="*/ 618559 w 937061"/>
                  <a:gd name="connsiteY84" fmla="*/ 565514 h 1282256"/>
                  <a:gd name="connsiteX85" fmla="*/ 649454 w 937061"/>
                  <a:gd name="connsiteY85" fmla="*/ 543101 h 1282256"/>
                  <a:gd name="connsiteX86" fmla="*/ 697970 w 937061"/>
                  <a:gd name="connsiteY86" fmla="*/ 567543 h 1282256"/>
                  <a:gd name="connsiteX87" fmla="*/ 700456 w 937061"/>
                  <a:gd name="connsiteY87" fmla="*/ 590917 h 1282256"/>
                  <a:gd name="connsiteX88" fmla="*/ 720550 w 937061"/>
                  <a:gd name="connsiteY88" fmla="*/ 600445 h 1282256"/>
                  <a:gd name="connsiteX89" fmla="*/ 751604 w 937061"/>
                  <a:gd name="connsiteY89" fmla="*/ 639520 h 1282256"/>
                  <a:gd name="connsiteX90" fmla="*/ 738347 w 937061"/>
                  <a:gd name="connsiteY90" fmla="*/ 683525 h 1282256"/>
                  <a:gd name="connsiteX91" fmla="*/ 707956 w 937061"/>
                  <a:gd name="connsiteY91" fmla="*/ 700956 h 1282256"/>
                  <a:gd name="connsiteX92" fmla="*/ 634896 w 937061"/>
                  <a:gd name="connsiteY92" fmla="*/ 651717 h 1282256"/>
                  <a:gd name="connsiteX93" fmla="*/ 633997 w 937061"/>
                  <a:gd name="connsiteY93" fmla="*/ 675512 h 1282256"/>
                  <a:gd name="connsiteX94" fmla="*/ 687058 w 937061"/>
                  <a:gd name="connsiteY94" fmla="*/ 716835 h 1282256"/>
                  <a:gd name="connsiteX95" fmla="*/ 656986 w 937061"/>
                  <a:gd name="connsiteY95" fmla="*/ 782282 h 1282256"/>
                  <a:gd name="connsiteX96" fmla="*/ 669532 w 937061"/>
                  <a:gd name="connsiteY96" fmla="*/ 802778 h 1282256"/>
                  <a:gd name="connsiteX97" fmla="*/ 712109 w 937061"/>
                  <a:gd name="connsiteY97" fmla="*/ 736651 h 1282256"/>
                  <a:gd name="connsiteX98" fmla="*/ 723692 w 937061"/>
                  <a:gd name="connsiteY98" fmla="*/ 721066 h 1282256"/>
                  <a:gd name="connsiteX99" fmla="*/ 776459 w 937061"/>
                  <a:gd name="connsiteY99" fmla="*/ 653872 h 1282256"/>
                  <a:gd name="connsiteX100" fmla="*/ 733368 w 937061"/>
                  <a:gd name="connsiteY100" fmla="*/ 578317 h 1282256"/>
                  <a:gd name="connsiteX101" fmla="*/ 723890 w 937061"/>
                  <a:gd name="connsiteY101" fmla="*/ 565605 h 1282256"/>
                  <a:gd name="connsiteX102" fmla="*/ 694098 w 937061"/>
                  <a:gd name="connsiteY102" fmla="*/ 523444 h 1282256"/>
                  <a:gd name="connsiteX103" fmla="*/ 690243 w 937061"/>
                  <a:gd name="connsiteY103" fmla="*/ 515805 h 1282256"/>
                  <a:gd name="connsiteX104" fmla="*/ 698774 w 937061"/>
                  <a:gd name="connsiteY104" fmla="*/ 485914 h 1282256"/>
                  <a:gd name="connsiteX105" fmla="*/ 755797 w 937061"/>
                  <a:gd name="connsiteY105" fmla="*/ 452765 h 1282256"/>
                  <a:gd name="connsiteX106" fmla="*/ 802978 w 937061"/>
                  <a:gd name="connsiteY106" fmla="*/ 455658 h 1282256"/>
                  <a:gd name="connsiteX107" fmla="*/ 792796 w 937061"/>
                  <a:gd name="connsiteY107" fmla="*/ 434725 h 1282256"/>
                  <a:gd name="connsiteX108" fmla="*/ 828778 w 937061"/>
                  <a:gd name="connsiteY108" fmla="*/ 368188 h 1282256"/>
                  <a:gd name="connsiteX109" fmla="*/ 80732 w 937061"/>
                  <a:gd name="connsiteY109" fmla="*/ 236718 h 1282256"/>
                  <a:gd name="connsiteX110" fmla="*/ 85733 w 937061"/>
                  <a:gd name="connsiteY110" fmla="*/ 243941 h 1282256"/>
                  <a:gd name="connsiteX111" fmla="*/ 165483 w 937061"/>
                  <a:gd name="connsiteY111" fmla="*/ 295204 h 1282256"/>
                  <a:gd name="connsiteX112" fmla="*/ 199590 w 937061"/>
                  <a:gd name="connsiteY112" fmla="*/ 324345 h 1282256"/>
                  <a:gd name="connsiteX113" fmla="*/ 183395 w 937061"/>
                  <a:gd name="connsiteY113" fmla="*/ 381115 h 1282256"/>
                  <a:gd name="connsiteX114" fmla="*/ 167577 w 937061"/>
                  <a:gd name="connsiteY114" fmla="*/ 388113 h 1282256"/>
                  <a:gd name="connsiteX115" fmla="*/ 179565 w 937061"/>
                  <a:gd name="connsiteY115" fmla="*/ 401175 h 1282256"/>
                  <a:gd name="connsiteX116" fmla="*/ 179992 w 937061"/>
                  <a:gd name="connsiteY116" fmla="*/ 449781 h 1282256"/>
                  <a:gd name="connsiteX117" fmla="*/ 108044 w 937061"/>
                  <a:gd name="connsiteY117" fmla="*/ 482632 h 1282256"/>
                  <a:gd name="connsiteX118" fmla="*/ 27201 w 937061"/>
                  <a:gd name="connsiteY118" fmla="*/ 505923 h 1282256"/>
                  <a:gd name="connsiteX119" fmla="*/ 570 w 937061"/>
                  <a:gd name="connsiteY119" fmla="*/ 441177 h 1282256"/>
                  <a:gd name="connsiteX120" fmla="*/ 70413 w 937061"/>
                  <a:gd name="connsiteY120" fmla="*/ 361661 h 1282256"/>
                  <a:gd name="connsiteX121" fmla="*/ 65724 w 937061"/>
                  <a:gd name="connsiteY121" fmla="*/ 357231 h 1282256"/>
                  <a:gd name="connsiteX122" fmla="*/ 36050 w 937061"/>
                  <a:gd name="connsiteY122" fmla="*/ 293659 h 1282256"/>
                  <a:gd name="connsiteX123" fmla="*/ 80732 w 937061"/>
                  <a:gd name="connsiteY123" fmla="*/ 236718 h 1282256"/>
                  <a:gd name="connsiteX124" fmla="*/ 734063 w 937061"/>
                  <a:gd name="connsiteY124" fmla="*/ 115786 h 1282256"/>
                  <a:gd name="connsiteX125" fmla="*/ 800039 w 937061"/>
                  <a:gd name="connsiteY125" fmla="*/ 168575 h 1282256"/>
                  <a:gd name="connsiteX126" fmla="*/ 790133 w 937061"/>
                  <a:gd name="connsiteY126" fmla="*/ 225202 h 1282256"/>
                  <a:gd name="connsiteX127" fmla="*/ 788636 w 937061"/>
                  <a:gd name="connsiteY127" fmla="*/ 228126 h 1282256"/>
                  <a:gd name="connsiteX128" fmla="*/ 788782 w 937061"/>
                  <a:gd name="connsiteY128" fmla="*/ 228914 h 1282256"/>
                  <a:gd name="connsiteX129" fmla="*/ 879477 w 937061"/>
                  <a:gd name="connsiteY129" fmla="*/ 273265 h 1282256"/>
                  <a:gd name="connsiteX130" fmla="*/ 880462 w 937061"/>
                  <a:gd name="connsiteY130" fmla="*/ 348046 h 1282256"/>
                  <a:gd name="connsiteX131" fmla="*/ 875371 w 937061"/>
                  <a:gd name="connsiteY131" fmla="*/ 346949 h 1282256"/>
                  <a:gd name="connsiteX132" fmla="*/ 802289 w 937061"/>
                  <a:gd name="connsiteY132" fmla="*/ 352714 h 1282256"/>
                  <a:gd name="connsiteX133" fmla="*/ 731227 w 937061"/>
                  <a:gd name="connsiteY133" fmla="*/ 357290 h 1282256"/>
                  <a:gd name="connsiteX134" fmla="*/ 699035 w 937061"/>
                  <a:gd name="connsiteY134" fmla="*/ 320868 h 1282256"/>
                  <a:gd name="connsiteX135" fmla="*/ 705546 w 937061"/>
                  <a:gd name="connsiteY135" fmla="*/ 292165 h 1282256"/>
                  <a:gd name="connsiteX136" fmla="*/ 707611 w 937061"/>
                  <a:gd name="connsiteY136" fmla="*/ 287913 h 1282256"/>
                  <a:gd name="connsiteX137" fmla="*/ 691898 w 937061"/>
                  <a:gd name="connsiteY137" fmla="*/ 287761 h 1282256"/>
                  <a:gd name="connsiteX138" fmla="*/ 656836 w 937061"/>
                  <a:gd name="connsiteY138" fmla="*/ 256759 h 1282256"/>
                  <a:gd name="connsiteX139" fmla="*/ 657076 w 937061"/>
                  <a:gd name="connsiteY139" fmla="*/ 221678 h 1282256"/>
                  <a:gd name="connsiteX140" fmla="*/ 672162 w 937061"/>
                  <a:gd name="connsiteY140" fmla="*/ 203002 h 1282256"/>
                  <a:gd name="connsiteX141" fmla="*/ 732996 w 937061"/>
                  <a:gd name="connsiteY141" fmla="*/ 118834 h 1282256"/>
                  <a:gd name="connsiteX142" fmla="*/ 734063 w 937061"/>
                  <a:gd name="connsiteY142" fmla="*/ 115786 h 1282256"/>
                  <a:gd name="connsiteX143" fmla="*/ 234805 w 937061"/>
                  <a:gd name="connsiteY143" fmla="*/ 54681 h 1282256"/>
                  <a:gd name="connsiteX144" fmla="*/ 265378 w 937061"/>
                  <a:gd name="connsiteY144" fmla="*/ 49820 h 1282256"/>
                  <a:gd name="connsiteX145" fmla="*/ 314937 w 937061"/>
                  <a:gd name="connsiteY145" fmla="*/ 75496 h 1282256"/>
                  <a:gd name="connsiteX146" fmla="*/ 345601 w 937061"/>
                  <a:gd name="connsiteY146" fmla="*/ 197347 h 1282256"/>
                  <a:gd name="connsiteX147" fmla="*/ 334083 w 937061"/>
                  <a:gd name="connsiteY147" fmla="*/ 235327 h 1282256"/>
                  <a:gd name="connsiteX148" fmla="*/ 353353 w 937061"/>
                  <a:gd name="connsiteY148" fmla="*/ 413468 h 1282256"/>
                  <a:gd name="connsiteX149" fmla="*/ 418223 w 937061"/>
                  <a:gd name="connsiteY149" fmla="*/ 498850 h 1282256"/>
                  <a:gd name="connsiteX150" fmla="*/ 414075 w 937061"/>
                  <a:gd name="connsiteY150" fmla="*/ 570097 h 1282256"/>
                  <a:gd name="connsiteX151" fmla="*/ 374791 w 937061"/>
                  <a:gd name="connsiteY151" fmla="*/ 572468 h 1282256"/>
                  <a:gd name="connsiteX152" fmla="*/ 347212 w 937061"/>
                  <a:gd name="connsiteY152" fmla="*/ 583064 h 1282256"/>
                  <a:gd name="connsiteX153" fmla="*/ 340945 w 937061"/>
                  <a:gd name="connsiteY153" fmla="*/ 584425 h 1282256"/>
                  <a:gd name="connsiteX154" fmla="*/ 286621 w 937061"/>
                  <a:gd name="connsiteY154" fmla="*/ 583668 h 1282256"/>
                  <a:gd name="connsiteX155" fmla="*/ 233948 w 937061"/>
                  <a:gd name="connsiteY155" fmla="*/ 534531 h 1282256"/>
                  <a:gd name="connsiteX156" fmla="*/ 162779 w 937061"/>
                  <a:gd name="connsiteY156" fmla="*/ 538517 h 1282256"/>
                  <a:gd name="connsiteX157" fmla="*/ 146371 w 937061"/>
                  <a:gd name="connsiteY157" fmla="*/ 502641 h 1282256"/>
                  <a:gd name="connsiteX158" fmla="*/ 196829 w 937061"/>
                  <a:gd name="connsiteY158" fmla="*/ 467040 h 1282256"/>
                  <a:gd name="connsiteX159" fmla="*/ 291634 w 937061"/>
                  <a:gd name="connsiteY159" fmla="*/ 464187 h 1282256"/>
                  <a:gd name="connsiteX160" fmla="*/ 339848 w 937061"/>
                  <a:gd name="connsiteY160" fmla="*/ 495814 h 1282256"/>
                  <a:gd name="connsiteX161" fmla="*/ 344709 w 937061"/>
                  <a:gd name="connsiteY161" fmla="*/ 472509 h 1282256"/>
                  <a:gd name="connsiteX162" fmla="*/ 302160 w 937061"/>
                  <a:gd name="connsiteY162" fmla="*/ 429650 h 1282256"/>
                  <a:gd name="connsiteX163" fmla="*/ 317151 w 937061"/>
                  <a:gd name="connsiteY163" fmla="*/ 371880 h 1282256"/>
                  <a:gd name="connsiteX164" fmla="*/ 300153 w 937061"/>
                  <a:gd name="connsiteY164" fmla="*/ 354855 h 1282256"/>
                  <a:gd name="connsiteX165" fmla="*/ 275979 w 937061"/>
                  <a:gd name="connsiteY165" fmla="*/ 409229 h 1282256"/>
                  <a:gd name="connsiteX166" fmla="*/ 278835 w 937061"/>
                  <a:gd name="connsiteY166" fmla="*/ 436812 h 1282256"/>
                  <a:gd name="connsiteX167" fmla="*/ 277330 w 937061"/>
                  <a:gd name="connsiteY167" fmla="*/ 442997 h 1282256"/>
                  <a:gd name="connsiteX168" fmla="*/ 211427 w 937061"/>
                  <a:gd name="connsiteY168" fmla="*/ 446824 h 1282256"/>
                  <a:gd name="connsiteX169" fmla="*/ 209401 w 937061"/>
                  <a:gd name="connsiteY169" fmla="*/ 440273 h 1282256"/>
                  <a:gd name="connsiteX170" fmla="*/ 206434 w 937061"/>
                  <a:gd name="connsiteY170" fmla="*/ 398858 h 1282256"/>
                  <a:gd name="connsiteX171" fmla="*/ 207223 w 937061"/>
                  <a:gd name="connsiteY171" fmla="*/ 393213 h 1282256"/>
                  <a:gd name="connsiteX172" fmla="*/ 213263 w 937061"/>
                  <a:gd name="connsiteY172" fmla="*/ 300227 h 1282256"/>
                  <a:gd name="connsiteX173" fmla="*/ 210849 w 937061"/>
                  <a:gd name="connsiteY173" fmla="*/ 295987 h 1282256"/>
                  <a:gd name="connsiteX174" fmla="*/ 230359 w 937061"/>
                  <a:gd name="connsiteY174" fmla="*/ 289124 h 1282256"/>
                  <a:gd name="connsiteX175" fmla="*/ 278448 w 937061"/>
                  <a:gd name="connsiteY175" fmla="*/ 208737 h 1282256"/>
                  <a:gd name="connsiteX176" fmla="*/ 283559 w 937061"/>
                  <a:gd name="connsiteY176" fmla="*/ 197812 h 1282256"/>
                  <a:gd name="connsiteX177" fmla="*/ 314933 w 937061"/>
                  <a:gd name="connsiteY177" fmla="*/ 142718 h 1282256"/>
                  <a:gd name="connsiteX178" fmla="*/ 291729 w 937061"/>
                  <a:gd name="connsiteY178" fmla="*/ 141710 h 1282256"/>
                  <a:gd name="connsiteX179" fmla="*/ 204653 w 937061"/>
                  <a:gd name="connsiteY179" fmla="*/ 172059 h 1282256"/>
                  <a:gd name="connsiteX180" fmla="*/ 190282 w 937061"/>
                  <a:gd name="connsiteY180" fmla="*/ 190196 h 1282256"/>
                  <a:gd name="connsiteX181" fmla="*/ 254302 w 937061"/>
                  <a:gd name="connsiteY181" fmla="*/ 210348 h 1282256"/>
                  <a:gd name="connsiteX182" fmla="*/ 206445 w 937061"/>
                  <a:gd name="connsiteY182" fmla="*/ 272154 h 1282256"/>
                  <a:gd name="connsiteX183" fmla="*/ 114462 w 937061"/>
                  <a:gd name="connsiteY183" fmla="*/ 240670 h 1282256"/>
                  <a:gd name="connsiteX184" fmla="*/ 120246 w 937061"/>
                  <a:gd name="connsiteY184" fmla="*/ 146306 h 1282256"/>
                  <a:gd name="connsiteX185" fmla="*/ 159117 w 937061"/>
                  <a:gd name="connsiteY185" fmla="*/ 137290 h 1282256"/>
                  <a:gd name="connsiteX186" fmla="*/ 166880 w 937061"/>
                  <a:gd name="connsiteY186" fmla="*/ 133004 h 1282256"/>
                  <a:gd name="connsiteX187" fmla="*/ 208914 w 937061"/>
                  <a:gd name="connsiteY187" fmla="*/ 71662 h 1282256"/>
                  <a:gd name="connsiteX188" fmla="*/ 234805 w 937061"/>
                  <a:gd name="connsiteY188" fmla="*/ 54681 h 1282256"/>
                  <a:gd name="connsiteX189" fmla="*/ 518054 w 937061"/>
                  <a:gd name="connsiteY189" fmla="*/ 685 h 1282256"/>
                  <a:gd name="connsiteX190" fmla="*/ 567481 w 937061"/>
                  <a:gd name="connsiteY190" fmla="*/ 11310 h 1282256"/>
                  <a:gd name="connsiteX191" fmla="*/ 617166 w 937061"/>
                  <a:gd name="connsiteY191" fmla="*/ 49796 h 1282256"/>
                  <a:gd name="connsiteX192" fmla="*/ 624803 w 937061"/>
                  <a:gd name="connsiteY192" fmla="*/ 51439 h 1282256"/>
                  <a:gd name="connsiteX193" fmla="*/ 685335 w 937061"/>
                  <a:gd name="connsiteY193" fmla="*/ 54921 h 1282256"/>
                  <a:gd name="connsiteX194" fmla="*/ 709531 w 937061"/>
                  <a:gd name="connsiteY194" fmla="*/ 114208 h 1282256"/>
                  <a:gd name="connsiteX195" fmla="*/ 661812 w 937061"/>
                  <a:gd name="connsiteY195" fmla="*/ 180063 h 1282256"/>
                  <a:gd name="connsiteX196" fmla="*/ 610202 w 937061"/>
                  <a:gd name="connsiteY196" fmla="*/ 195099 h 1282256"/>
                  <a:gd name="connsiteX197" fmla="*/ 562692 w 937061"/>
                  <a:gd name="connsiteY197" fmla="*/ 152954 h 1282256"/>
                  <a:gd name="connsiteX198" fmla="*/ 615624 w 937061"/>
                  <a:gd name="connsiteY198" fmla="*/ 112005 h 1282256"/>
                  <a:gd name="connsiteX199" fmla="*/ 594985 w 937061"/>
                  <a:gd name="connsiteY199" fmla="*/ 99523 h 1282256"/>
                  <a:gd name="connsiteX200" fmla="*/ 549403 w 937061"/>
                  <a:gd name="connsiteY200" fmla="*/ 129539 h 1282256"/>
                  <a:gd name="connsiteX201" fmla="*/ 503638 w 937061"/>
                  <a:gd name="connsiteY201" fmla="*/ 102348 h 1282256"/>
                  <a:gd name="connsiteX202" fmla="*/ 481968 w 937061"/>
                  <a:gd name="connsiteY202" fmla="*/ 111852 h 1282256"/>
                  <a:gd name="connsiteX203" fmla="*/ 529275 w 937061"/>
                  <a:gd name="connsiteY203" fmla="*/ 151795 h 1282256"/>
                  <a:gd name="connsiteX204" fmla="*/ 540380 w 937061"/>
                  <a:gd name="connsiteY204" fmla="*/ 163391 h 1282256"/>
                  <a:gd name="connsiteX205" fmla="*/ 586552 w 937061"/>
                  <a:gd name="connsiteY205" fmla="*/ 213729 h 1282256"/>
                  <a:gd name="connsiteX206" fmla="*/ 633128 w 937061"/>
                  <a:gd name="connsiteY206" fmla="*/ 217751 h 1282256"/>
                  <a:gd name="connsiteX207" fmla="*/ 631375 w 937061"/>
                  <a:gd name="connsiteY207" fmla="*/ 243538 h 1282256"/>
                  <a:gd name="connsiteX208" fmla="*/ 670400 w 937061"/>
                  <a:gd name="connsiteY208" fmla="*/ 307011 h 1282256"/>
                  <a:gd name="connsiteX209" fmla="*/ 674359 w 937061"/>
                  <a:gd name="connsiteY209" fmla="*/ 313002 h 1282256"/>
                  <a:gd name="connsiteX210" fmla="*/ 686366 w 937061"/>
                  <a:gd name="connsiteY210" fmla="*/ 351523 h 1282256"/>
                  <a:gd name="connsiteX211" fmla="*/ 686786 w 937061"/>
                  <a:gd name="connsiteY211" fmla="*/ 360408 h 1282256"/>
                  <a:gd name="connsiteX212" fmla="*/ 624276 w 937061"/>
                  <a:gd name="connsiteY212" fmla="*/ 379293 h 1282256"/>
                  <a:gd name="connsiteX213" fmla="*/ 620186 w 937061"/>
                  <a:gd name="connsiteY213" fmla="*/ 371494 h 1282256"/>
                  <a:gd name="connsiteX214" fmla="*/ 577039 w 937061"/>
                  <a:gd name="connsiteY214" fmla="*/ 307763 h 1282256"/>
                  <a:gd name="connsiteX215" fmla="*/ 571263 w 937061"/>
                  <a:gd name="connsiteY215" fmla="*/ 305164 h 1282256"/>
                  <a:gd name="connsiteX216" fmla="*/ 561472 w 937061"/>
                  <a:gd name="connsiteY216" fmla="*/ 327139 h 1282256"/>
                  <a:gd name="connsiteX217" fmla="*/ 596193 w 937061"/>
                  <a:gd name="connsiteY217" fmla="*/ 376131 h 1282256"/>
                  <a:gd name="connsiteX218" fmla="*/ 571697 w 937061"/>
                  <a:gd name="connsiteY218" fmla="*/ 430972 h 1282256"/>
                  <a:gd name="connsiteX219" fmla="*/ 584565 w 937061"/>
                  <a:gd name="connsiteY219" fmla="*/ 451001 h 1282256"/>
                  <a:gd name="connsiteX220" fmla="*/ 618292 w 937061"/>
                  <a:gd name="connsiteY220" fmla="*/ 404232 h 1282256"/>
                  <a:gd name="connsiteX221" fmla="*/ 707017 w 937061"/>
                  <a:gd name="connsiteY221" fmla="*/ 373985 h 1282256"/>
                  <a:gd name="connsiteX222" fmla="*/ 737381 w 937061"/>
                  <a:gd name="connsiteY222" fmla="*/ 385077 h 1282256"/>
                  <a:gd name="connsiteX223" fmla="*/ 767814 w 937061"/>
                  <a:gd name="connsiteY223" fmla="*/ 388823 h 1282256"/>
                  <a:gd name="connsiteX224" fmla="*/ 765487 w 937061"/>
                  <a:gd name="connsiteY224" fmla="*/ 426939 h 1282256"/>
                  <a:gd name="connsiteX225" fmla="*/ 665711 w 937061"/>
                  <a:gd name="connsiteY225" fmla="*/ 514227 h 1282256"/>
                  <a:gd name="connsiteX226" fmla="*/ 615799 w 937061"/>
                  <a:gd name="connsiteY226" fmla="*/ 534043 h 1282256"/>
                  <a:gd name="connsiteX227" fmla="*/ 611378 w 937061"/>
                  <a:gd name="connsiteY227" fmla="*/ 535471 h 1282256"/>
                  <a:gd name="connsiteX228" fmla="*/ 545354 w 937061"/>
                  <a:gd name="connsiteY228" fmla="*/ 547467 h 1282256"/>
                  <a:gd name="connsiteX229" fmla="*/ 543618 w 937061"/>
                  <a:gd name="connsiteY229" fmla="*/ 547992 h 1282256"/>
                  <a:gd name="connsiteX230" fmla="*/ 543114 w 937061"/>
                  <a:gd name="connsiteY230" fmla="*/ 378809 h 1282256"/>
                  <a:gd name="connsiteX231" fmla="*/ 481297 w 937061"/>
                  <a:gd name="connsiteY231" fmla="*/ 302233 h 1282256"/>
                  <a:gd name="connsiteX232" fmla="*/ 497521 w 937061"/>
                  <a:gd name="connsiteY232" fmla="*/ 205940 h 1282256"/>
                  <a:gd name="connsiteX233" fmla="*/ 471375 w 937061"/>
                  <a:gd name="connsiteY233" fmla="*/ 172476 h 1282256"/>
                  <a:gd name="connsiteX234" fmla="*/ 460261 w 937061"/>
                  <a:gd name="connsiteY234" fmla="*/ 46197 h 1282256"/>
                  <a:gd name="connsiteX235" fmla="*/ 518054 w 937061"/>
                  <a:gd name="connsiteY235" fmla="*/ 685 h 128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937061" h="1282256">
                    <a:moveTo>
                      <a:pt x="72231" y="508194"/>
                    </a:moveTo>
                    <a:cubicBezTo>
                      <a:pt x="110176" y="495275"/>
                      <a:pt x="141455" y="519031"/>
                      <a:pt x="139689" y="559080"/>
                    </a:cubicBezTo>
                    <a:cubicBezTo>
                      <a:pt x="139351" y="566068"/>
                      <a:pt x="138225" y="573202"/>
                      <a:pt x="137581" y="579636"/>
                    </a:cubicBezTo>
                    <a:cubicBezTo>
                      <a:pt x="149335" y="573797"/>
                      <a:pt x="161104" y="566938"/>
                      <a:pt x="173595" y="561778"/>
                    </a:cubicBezTo>
                    <a:cubicBezTo>
                      <a:pt x="194067" y="553512"/>
                      <a:pt x="215165" y="550836"/>
                      <a:pt x="235622" y="562333"/>
                    </a:cubicBezTo>
                    <a:cubicBezTo>
                      <a:pt x="249692" y="570123"/>
                      <a:pt x="258507" y="582549"/>
                      <a:pt x="265212" y="596791"/>
                    </a:cubicBezTo>
                    <a:cubicBezTo>
                      <a:pt x="265897" y="598294"/>
                      <a:pt x="265188" y="601073"/>
                      <a:pt x="264188" y="602277"/>
                    </a:cubicBezTo>
                    <a:cubicBezTo>
                      <a:pt x="251373" y="618904"/>
                      <a:pt x="247251" y="637387"/>
                      <a:pt x="251467" y="657997"/>
                    </a:cubicBezTo>
                    <a:cubicBezTo>
                      <a:pt x="251904" y="660360"/>
                      <a:pt x="250479" y="663679"/>
                      <a:pt x="248802" y="665620"/>
                    </a:cubicBezTo>
                    <a:cubicBezTo>
                      <a:pt x="232301" y="684354"/>
                      <a:pt x="223028" y="705826"/>
                      <a:pt x="226702" y="731221"/>
                    </a:cubicBezTo>
                    <a:cubicBezTo>
                      <a:pt x="231605" y="766574"/>
                      <a:pt x="256814" y="791656"/>
                      <a:pt x="292287" y="797322"/>
                    </a:cubicBezTo>
                    <a:cubicBezTo>
                      <a:pt x="300478" y="798661"/>
                      <a:pt x="309043" y="798708"/>
                      <a:pt x="318540" y="799397"/>
                    </a:cubicBezTo>
                    <a:cubicBezTo>
                      <a:pt x="330434" y="829589"/>
                      <a:pt x="353581" y="847922"/>
                      <a:pt x="386587" y="855674"/>
                    </a:cubicBezTo>
                    <a:cubicBezTo>
                      <a:pt x="388158" y="847643"/>
                      <a:pt x="389605" y="840043"/>
                      <a:pt x="391213" y="832209"/>
                    </a:cubicBezTo>
                    <a:cubicBezTo>
                      <a:pt x="363044" y="824173"/>
                      <a:pt x="342646" y="808591"/>
                      <a:pt x="339010" y="777893"/>
                    </a:cubicBezTo>
                    <a:cubicBezTo>
                      <a:pt x="336531" y="756758"/>
                      <a:pt x="346844" y="742020"/>
                      <a:pt x="374294" y="724114"/>
                    </a:cubicBezTo>
                    <a:cubicBezTo>
                      <a:pt x="371371" y="717117"/>
                      <a:pt x="368449" y="710120"/>
                      <a:pt x="365526" y="703124"/>
                    </a:cubicBezTo>
                    <a:cubicBezTo>
                      <a:pt x="339298" y="710007"/>
                      <a:pt x="321614" y="734460"/>
                      <a:pt x="314275" y="774111"/>
                    </a:cubicBezTo>
                    <a:cubicBezTo>
                      <a:pt x="290368" y="778122"/>
                      <a:pt x="265358" y="766244"/>
                      <a:pt x="255752" y="746224"/>
                    </a:cubicBezTo>
                    <a:cubicBezTo>
                      <a:pt x="248361" y="730477"/>
                      <a:pt x="249498" y="714583"/>
                      <a:pt x="257804" y="700011"/>
                    </a:cubicBezTo>
                    <a:cubicBezTo>
                      <a:pt x="263879" y="687685"/>
                      <a:pt x="272863" y="677876"/>
                      <a:pt x="281358" y="666529"/>
                    </a:cubicBezTo>
                    <a:cubicBezTo>
                      <a:pt x="279908" y="660889"/>
                      <a:pt x="277416" y="654017"/>
                      <a:pt x="276069" y="646729"/>
                    </a:cubicBezTo>
                    <a:cubicBezTo>
                      <a:pt x="271404" y="619276"/>
                      <a:pt x="288248" y="601294"/>
                      <a:pt x="315725" y="605586"/>
                    </a:cubicBezTo>
                    <a:cubicBezTo>
                      <a:pt x="326623" y="607240"/>
                      <a:pt x="337119" y="612225"/>
                      <a:pt x="348811" y="615972"/>
                    </a:cubicBezTo>
                    <a:cubicBezTo>
                      <a:pt x="350168" y="614499"/>
                      <a:pt x="352920" y="611750"/>
                      <a:pt x="355707" y="609198"/>
                    </a:cubicBezTo>
                    <a:cubicBezTo>
                      <a:pt x="375418" y="591297"/>
                      <a:pt x="401497" y="589125"/>
                      <a:pt x="423989" y="603914"/>
                    </a:cubicBezTo>
                    <a:cubicBezTo>
                      <a:pt x="446911" y="618826"/>
                      <a:pt x="458728" y="640883"/>
                      <a:pt x="462978" y="667189"/>
                    </a:cubicBezTo>
                    <a:cubicBezTo>
                      <a:pt x="467140" y="694123"/>
                      <a:pt x="460690" y="718741"/>
                      <a:pt x="447498" y="742160"/>
                    </a:cubicBezTo>
                    <a:cubicBezTo>
                      <a:pt x="446251" y="744224"/>
                      <a:pt x="445200" y="746252"/>
                      <a:pt x="444272" y="747849"/>
                    </a:cubicBezTo>
                    <a:cubicBezTo>
                      <a:pt x="452753" y="756263"/>
                      <a:pt x="461679" y="763780"/>
                      <a:pt x="468977" y="772413"/>
                    </a:cubicBezTo>
                    <a:cubicBezTo>
                      <a:pt x="491574" y="798793"/>
                      <a:pt x="503038" y="828859"/>
                      <a:pt x="495847" y="863799"/>
                    </a:cubicBezTo>
                    <a:cubicBezTo>
                      <a:pt x="489963" y="892589"/>
                      <a:pt x="473198" y="913206"/>
                      <a:pt x="444271" y="922014"/>
                    </a:cubicBezTo>
                    <a:lnTo>
                      <a:pt x="431747" y="921551"/>
                    </a:lnTo>
                    <a:lnTo>
                      <a:pt x="442410" y="937592"/>
                    </a:lnTo>
                    <a:cubicBezTo>
                      <a:pt x="487480" y="1016676"/>
                      <a:pt x="529845" y="1122313"/>
                      <a:pt x="543619" y="1186492"/>
                    </a:cubicBezTo>
                    <a:cubicBezTo>
                      <a:pt x="550598" y="1215224"/>
                      <a:pt x="555819" y="1248481"/>
                      <a:pt x="566594" y="1273228"/>
                    </a:cubicBezTo>
                    <a:lnTo>
                      <a:pt x="531195" y="1282256"/>
                    </a:lnTo>
                    <a:cubicBezTo>
                      <a:pt x="524459" y="1249229"/>
                      <a:pt x="517723" y="1216203"/>
                      <a:pt x="510987" y="1183176"/>
                    </a:cubicBezTo>
                    <a:cubicBezTo>
                      <a:pt x="491057" y="1106410"/>
                      <a:pt x="461690" y="1033323"/>
                      <a:pt x="419465" y="965735"/>
                    </a:cubicBezTo>
                    <a:lnTo>
                      <a:pt x="380666" y="911088"/>
                    </a:lnTo>
                    <a:lnTo>
                      <a:pt x="370913" y="906441"/>
                    </a:lnTo>
                    <a:cubicBezTo>
                      <a:pt x="367054" y="904302"/>
                      <a:pt x="364509" y="903754"/>
                      <a:pt x="360466" y="906130"/>
                    </a:cubicBezTo>
                    <a:cubicBezTo>
                      <a:pt x="346392" y="914842"/>
                      <a:pt x="331143" y="920512"/>
                      <a:pt x="314518" y="920936"/>
                    </a:cubicBezTo>
                    <a:cubicBezTo>
                      <a:pt x="287950" y="921567"/>
                      <a:pt x="267107" y="906882"/>
                      <a:pt x="256927" y="880449"/>
                    </a:cubicBezTo>
                    <a:cubicBezTo>
                      <a:pt x="252918" y="869783"/>
                      <a:pt x="251397" y="858249"/>
                      <a:pt x="248732" y="847130"/>
                    </a:cubicBezTo>
                    <a:cubicBezTo>
                      <a:pt x="248098" y="844804"/>
                      <a:pt x="248092" y="842563"/>
                      <a:pt x="247889" y="840361"/>
                    </a:cubicBezTo>
                    <a:cubicBezTo>
                      <a:pt x="238455" y="843325"/>
                      <a:pt x="229525" y="846809"/>
                      <a:pt x="220304" y="848717"/>
                    </a:cubicBezTo>
                    <a:cubicBezTo>
                      <a:pt x="180981" y="856390"/>
                      <a:pt x="146339" y="834274"/>
                      <a:pt x="136302" y="795389"/>
                    </a:cubicBezTo>
                    <a:cubicBezTo>
                      <a:pt x="134291" y="787816"/>
                      <a:pt x="132872" y="780134"/>
                      <a:pt x="132240" y="772306"/>
                    </a:cubicBezTo>
                    <a:cubicBezTo>
                      <a:pt x="131484" y="764909"/>
                      <a:pt x="131910" y="757293"/>
                      <a:pt x="132030" y="749123"/>
                    </a:cubicBezTo>
                    <a:cubicBezTo>
                      <a:pt x="127799" y="748275"/>
                      <a:pt x="123408" y="747660"/>
                      <a:pt x="118944" y="746653"/>
                    </a:cubicBezTo>
                    <a:cubicBezTo>
                      <a:pt x="74070" y="736407"/>
                      <a:pt x="44624" y="708238"/>
                      <a:pt x="28110" y="666272"/>
                    </a:cubicBezTo>
                    <a:cubicBezTo>
                      <a:pt x="15910" y="635527"/>
                      <a:pt x="10210" y="603580"/>
                      <a:pt x="18430" y="570895"/>
                    </a:cubicBezTo>
                    <a:cubicBezTo>
                      <a:pt x="25779" y="541222"/>
                      <a:pt x="42144" y="518440"/>
                      <a:pt x="72231" y="508194"/>
                    </a:cubicBezTo>
                    <a:close/>
                    <a:moveTo>
                      <a:pt x="828778" y="368188"/>
                    </a:moveTo>
                    <a:cubicBezTo>
                      <a:pt x="858645" y="362262"/>
                      <a:pt x="883627" y="370681"/>
                      <a:pt x="903402" y="393916"/>
                    </a:cubicBezTo>
                    <a:cubicBezTo>
                      <a:pt x="939823" y="436686"/>
                      <a:pt x="947900" y="510155"/>
                      <a:pt x="921670" y="560021"/>
                    </a:cubicBezTo>
                    <a:cubicBezTo>
                      <a:pt x="910516" y="581230"/>
                      <a:pt x="894205" y="597688"/>
                      <a:pt x="873673" y="610037"/>
                    </a:cubicBezTo>
                    <a:cubicBezTo>
                      <a:pt x="872564" y="610650"/>
                      <a:pt x="871455" y="611263"/>
                      <a:pt x="870382" y="612071"/>
                    </a:cubicBezTo>
                    <a:cubicBezTo>
                      <a:pt x="874134" y="626859"/>
                      <a:pt x="879155" y="640802"/>
                      <a:pt x="881183" y="655093"/>
                    </a:cubicBezTo>
                    <a:cubicBezTo>
                      <a:pt x="888104" y="700259"/>
                      <a:pt x="856642" y="737240"/>
                      <a:pt x="811085" y="738732"/>
                    </a:cubicBezTo>
                    <a:cubicBezTo>
                      <a:pt x="805423" y="738963"/>
                      <a:pt x="799923" y="738961"/>
                      <a:pt x="793636" y="739105"/>
                    </a:cubicBezTo>
                    <a:cubicBezTo>
                      <a:pt x="795456" y="748953"/>
                      <a:pt x="797633" y="758532"/>
                      <a:pt x="799023" y="768256"/>
                    </a:cubicBezTo>
                    <a:cubicBezTo>
                      <a:pt x="800761" y="780973"/>
                      <a:pt x="799166" y="793286"/>
                      <a:pt x="794668" y="805320"/>
                    </a:cubicBezTo>
                    <a:cubicBezTo>
                      <a:pt x="785846" y="828135"/>
                      <a:pt x="763672" y="842622"/>
                      <a:pt x="736637" y="842933"/>
                    </a:cubicBezTo>
                    <a:cubicBezTo>
                      <a:pt x="728307" y="843046"/>
                      <a:pt x="719830" y="842371"/>
                      <a:pt x="711441" y="841070"/>
                    </a:cubicBezTo>
                    <a:cubicBezTo>
                      <a:pt x="707480" y="840580"/>
                      <a:pt x="705153" y="841213"/>
                      <a:pt x="702708" y="844516"/>
                    </a:cubicBezTo>
                    <a:cubicBezTo>
                      <a:pt x="696891" y="852721"/>
                      <a:pt x="690436" y="860229"/>
                      <a:pt x="683025" y="866563"/>
                    </a:cubicBezTo>
                    <a:lnTo>
                      <a:pt x="657843" y="881435"/>
                    </a:lnTo>
                    <a:lnTo>
                      <a:pt x="694319" y="1016214"/>
                    </a:lnTo>
                    <a:cubicBezTo>
                      <a:pt x="705217" y="1069419"/>
                      <a:pt x="712131" y="1119734"/>
                      <a:pt x="713201" y="1156998"/>
                    </a:cubicBezTo>
                    <a:cubicBezTo>
                      <a:pt x="715065" y="1190532"/>
                      <a:pt x="714032" y="1228757"/>
                      <a:pt x="720960" y="1258622"/>
                    </a:cubicBezTo>
                    <a:lnTo>
                      <a:pt x="679557" y="1261399"/>
                    </a:lnTo>
                    <a:cubicBezTo>
                      <a:pt x="678850" y="1223119"/>
                      <a:pt x="678143" y="1184840"/>
                      <a:pt x="677437" y="1146560"/>
                    </a:cubicBezTo>
                    <a:cubicBezTo>
                      <a:pt x="674228" y="1101631"/>
                      <a:pt x="668194" y="1057242"/>
                      <a:pt x="658812" y="1013559"/>
                    </a:cubicBezTo>
                    <a:lnTo>
                      <a:pt x="620096" y="884815"/>
                    </a:lnTo>
                    <a:lnTo>
                      <a:pt x="617487" y="885041"/>
                    </a:lnTo>
                    <a:cubicBezTo>
                      <a:pt x="604917" y="882194"/>
                      <a:pt x="593230" y="875442"/>
                      <a:pt x="582656" y="865072"/>
                    </a:cubicBezTo>
                    <a:cubicBezTo>
                      <a:pt x="556244" y="838990"/>
                      <a:pt x="550041" y="806525"/>
                      <a:pt x="558217" y="771403"/>
                    </a:cubicBezTo>
                    <a:cubicBezTo>
                      <a:pt x="562112" y="754999"/>
                      <a:pt x="569609" y="739354"/>
                      <a:pt x="575867" y="722513"/>
                    </a:cubicBezTo>
                    <a:cubicBezTo>
                      <a:pt x="571718" y="718798"/>
                      <a:pt x="565774" y="714192"/>
                      <a:pt x="560670" y="708618"/>
                    </a:cubicBezTo>
                    <a:cubicBezTo>
                      <a:pt x="531466" y="677348"/>
                      <a:pt x="519772" y="641620"/>
                      <a:pt x="534291" y="600031"/>
                    </a:cubicBezTo>
                    <a:cubicBezTo>
                      <a:pt x="540848" y="581504"/>
                      <a:pt x="552919" y="567458"/>
                      <a:pt x="572231" y="560631"/>
                    </a:cubicBezTo>
                    <a:cubicBezTo>
                      <a:pt x="582540" y="556892"/>
                      <a:pt x="593183" y="557167"/>
                      <a:pt x="603475" y="559950"/>
                    </a:cubicBezTo>
                    <a:cubicBezTo>
                      <a:pt x="609267" y="561527"/>
                      <a:pt x="614846" y="564164"/>
                      <a:pt x="618559" y="565514"/>
                    </a:cubicBezTo>
                    <a:cubicBezTo>
                      <a:pt x="629322" y="557618"/>
                      <a:pt x="638415" y="548400"/>
                      <a:pt x="649454" y="543101"/>
                    </a:cubicBezTo>
                    <a:cubicBezTo>
                      <a:pt x="672605" y="531694"/>
                      <a:pt x="692487" y="542279"/>
                      <a:pt x="697970" y="567543"/>
                    </a:cubicBezTo>
                    <a:cubicBezTo>
                      <a:pt x="699586" y="575189"/>
                      <a:pt x="699788" y="582892"/>
                      <a:pt x="700456" y="590917"/>
                    </a:cubicBezTo>
                    <a:cubicBezTo>
                      <a:pt x="706933" y="593998"/>
                      <a:pt x="713927" y="596576"/>
                      <a:pt x="720550" y="600445"/>
                    </a:cubicBezTo>
                    <a:cubicBezTo>
                      <a:pt x="735858" y="609431"/>
                      <a:pt x="747467" y="621545"/>
                      <a:pt x="751604" y="639520"/>
                    </a:cubicBezTo>
                    <a:cubicBezTo>
                      <a:pt x="755595" y="656708"/>
                      <a:pt x="750549" y="671289"/>
                      <a:pt x="738347" y="683525"/>
                    </a:cubicBezTo>
                    <a:cubicBezTo>
                      <a:pt x="729932" y="692006"/>
                      <a:pt x="719754" y="697554"/>
                      <a:pt x="707956" y="700956"/>
                    </a:cubicBezTo>
                    <a:cubicBezTo>
                      <a:pt x="693641" y="669787"/>
                      <a:pt x="669443" y="653481"/>
                      <a:pt x="634896" y="651717"/>
                    </a:cubicBezTo>
                    <a:cubicBezTo>
                      <a:pt x="634543" y="659726"/>
                      <a:pt x="634350" y="667503"/>
                      <a:pt x="633997" y="675512"/>
                    </a:cubicBezTo>
                    <a:cubicBezTo>
                      <a:pt x="660271" y="678805"/>
                      <a:pt x="681371" y="689369"/>
                      <a:pt x="687058" y="716835"/>
                    </a:cubicBezTo>
                    <a:cubicBezTo>
                      <a:pt x="692854" y="744894"/>
                      <a:pt x="679387" y="765716"/>
                      <a:pt x="656986" y="782282"/>
                    </a:cubicBezTo>
                    <a:cubicBezTo>
                      <a:pt x="661091" y="789060"/>
                      <a:pt x="665158" y="795641"/>
                      <a:pt x="669532" y="802778"/>
                    </a:cubicBezTo>
                    <a:cubicBezTo>
                      <a:pt x="693852" y="786673"/>
                      <a:pt x="709290" y="765487"/>
                      <a:pt x="712109" y="736651"/>
                    </a:cubicBezTo>
                    <a:cubicBezTo>
                      <a:pt x="712907" y="727745"/>
                      <a:pt x="715710" y="724171"/>
                      <a:pt x="723692" y="721066"/>
                    </a:cubicBezTo>
                    <a:cubicBezTo>
                      <a:pt x="753809" y="708779"/>
                      <a:pt x="773689" y="687383"/>
                      <a:pt x="776459" y="653872"/>
                    </a:cubicBezTo>
                    <a:cubicBezTo>
                      <a:pt x="779084" y="619572"/>
                      <a:pt x="762709" y="594895"/>
                      <a:pt x="733368" y="578317"/>
                    </a:cubicBezTo>
                    <a:cubicBezTo>
                      <a:pt x="727912" y="575252"/>
                      <a:pt x="725127" y="572303"/>
                      <a:pt x="723890" y="565605"/>
                    </a:cubicBezTo>
                    <a:cubicBezTo>
                      <a:pt x="720505" y="547287"/>
                      <a:pt x="710304" y="532876"/>
                      <a:pt x="694098" y="523444"/>
                    </a:cubicBezTo>
                    <a:cubicBezTo>
                      <a:pt x="690671" y="521430"/>
                      <a:pt x="689446" y="519211"/>
                      <a:pt x="690243" y="515805"/>
                    </a:cubicBezTo>
                    <a:cubicBezTo>
                      <a:pt x="692866" y="505747"/>
                      <a:pt x="694394" y="495279"/>
                      <a:pt x="698774" y="485914"/>
                    </a:cubicBezTo>
                    <a:cubicBezTo>
                      <a:pt x="710120" y="462428"/>
                      <a:pt x="731075" y="453464"/>
                      <a:pt x="755797" y="452765"/>
                    </a:cubicBezTo>
                    <a:cubicBezTo>
                      <a:pt x="771597" y="452290"/>
                      <a:pt x="787712" y="454610"/>
                      <a:pt x="802978" y="455658"/>
                    </a:cubicBezTo>
                    <a:cubicBezTo>
                      <a:pt x="800042" y="449682"/>
                      <a:pt x="795827" y="442313"/>
                      <a:pt x="792796" y="434725"/>
                    </a:cubicBezTo>
                    <a:cubicBezTo>
                      <a:pt x="780108" y="402441"/>
                      <a:pt x="795007" y="375039"/>
                      <a:pt x="828778" y="368188"/>
                    </a:cubicBezTo>
                    <a:close/>
                    <a:moveTo>
                      <a:pt x="80732" y="236718"/>
                    </a:moveTo>
                    <a:cubicBezTo>
                      <a:pt x="82386" y="239060"/>
                      <a:pt x="84041" y="241402"/>
                      <a:pt x="85733" y="243941"/>
                    </a:cubicBezTo>
                    <a:cubicBezTo>
                      <a:pt x="105038" y="272355"/>
                      <a:pt x="132213" y="289334"/>
                      <a:pt x="165483" y="295204"/>
                    </a:cubicBezTo>
                    <a:cubicBezTo>
                      <a:pt x="183391" y="298413"/>
                      <a:pt x="193256" y="308813"/>
                      <a:pt x="199590" y="324345"/>
                    </a:cubicBezTo>
                    <a:cubicBezTo>
                      <a:pt x="208088" y="344979"/>
                      <a:pt x="200922" y="370136"/>
                      <a:pt x="183395" y="381115"/>
                    </a:cubicBezTo>
                    <a:cubicBezTo>
                      <a:pt x="178799" y="383798"/>
                      <a:pt x="173231" y="385642"/>
                      <a:pt x="167577" y="388113"/>
                    </a:cubicBezTo>
                    <a:cubicBezTo>
                      <a:pt x="171406" y="392294"/>
                      <a:pt x="175861" y="396564"/>
                      <a:pt x="179565" y="401175"/>
                    </a:cubicBezTo>
                    <a:cubicBezTo>
                      <a:pt x="191398" y="416711"/>
                      <a:pt x="191808" y="434357"/>
                      <a:pt x="179992" y="449781"/>
                    </a:cubicBezTo>
                    <a:cubicBezTo>
                      <a:pt x="161928" y="473286"/>
                      <a:pt x="138040" y="484014"/>
                      <a:pt x="108044" y="482632"/>
                    </a:cubicBezTo>
                    <a:cubicBezTo>
                      <a:pt x="70199" y="480662"/>
                      <a:pt x="58475" y="484458"/>
                      <a:pt x="27201" y="505923"/>
                    </a:cubicBezTo>
                    <a:cubicBezTo>
                      <a:pt x="7335" y="488816"/>
                      <a:pt x="-2562" y="467219"/>
                      <a:pt x="570" y="441177"/>
                    </a:cubicBezTo>
                    <a:cubicBezTo>
                      <a:pt x="5466" y="399329"/>
                      <a:pt x="29111" y="372959"/>
                      <a:pt x="70413" y="361661"/>
                    </a:cubicBezTo>
                    <a:cubicBezTo>
                      <a:pt x="68706" y="360143"/>
                      <a:pt x="67197" y="358588"/>
                      <a:pt x="65724" y="357231"/>
                    </a:cubicBezTo>
                    <a:cubicBezTo>
                      <a:pt x="47471" y="340029"/>
                      <a:pt x="37055" y="318936"/>
                      <a:pt x="36050" y="293659"/>
                    </a:cubicBezTo>
                    <a:cubicBezTo>
                      <a:pt x="35113" y="266537"/>
                      <a:pt x="51607" y="245563"/>
                      <a:pt x="80732" y="236718"/>
                    </a:cubicBezTo>
                    <a:close/>
                    <a:moveTo>
                      <a:pt x="734063" y="115786"/>
                    </a:moveTo>
                    <a:cubicBezTo>
                      <a:pt x="769312" y="112531"/>
                      <a:pt x="794903" y="133062"/>
                      <a:pt x="800039" y="168575"/>
                    </a:cubicBezTo>
                    <a:cubicBezTo>
                      <a:pt x="802927" y="188615"/>
                      <a:pt x="799667" y="207347"/>
                      <a:pt x="790133" y="225202"/>
                    </a:cubicBezTo>
                    <a:cubicBezTo>
                      <a:pt x="789688" y="226098"/>
                      <a:pt x="789279" y="227193"/>
                      <a:pt x="788636" y="228126"/>
                    </a:cubicBezTo>
                    <a:cubicBezTo>
                      <a:pt x="788673" y="228323"/>
                      <a:pt x="788709" y="228520"/>
                      <a:pt x="788782" y="228914"/>
                    </a:cubicBezTo>
                    <a:cubicBezTo>
                      <a:pt x="828453" y="224231"/>
                      <a:pt x="859115" y="239140"/>
                      <a:pt x="879477" y="273265"/>
                    </a:cubicBezTo>
                    <a:cubicBezTo>
                      <a:pt x="893897" y="297285"/>
                      <a:pt x="893683" y="322583"/>
                      <a:pt x="880462" y="348046"/>
                    </a:cubicBezTo>
                    <a:cubicBezTo>
                      <a:pt x="878741" y="347548"/>
                      <a:pt x="877093" y="347446"/>
                      <a:pt x="875371" y="346949"/>
                    </a:cubicBezTo>
                    <a:cubicBezTo>
                      <a:pt x="850156" y="338368"/>
                      <a:pt x="825797" y="341036"/>
                      <a:pt x="802289" y="352714"/>
                    </a:cubicBezTo>
                    <a:cubicBezTo>
                      <a:pt x="779174" y="364318"/>
                      <a:pt x="755458" y="366052"/>
                      <a:pt x="731227" y="357290"/>
                    </a:cubicBezTo>
                    <a:cubicBezTo>
                      <a:pt x="714189" y="351067"/>
                      <a:pt x="701420" y="340390"/>
                      <a:pt x="699035" y="320868"/>
                    </a:cubicBezTo>
                    <a:cubicBezTo>
                      <a:pt x="697732" y="310516"/>
                      <a:pt x="701091" y="301136"/>
                      <a:pt x="705546" y="292165"/>
                    </a:cubicBezTo>
                    <a:cubicBezTo>
                      <a:pt x="706115" y="290837"/>
                      <a:pt x="706882" y="289474"/>
                      <a:pt x="707611" y="287913"/>
                    </a:cubicBezTo>
                    <a:cubicBezTo>
                      <a:pt x="702111" y="287911"/>
                      <a:pt x="696917" y="288463"/>
                      <a:pt x="691898" y="287761"/>
                    </a:cubicBezTo>
                    <a:cubicBezTo>
                      <a:pt x="673669" y="285018"/>
                      <a:pt x="662761" y="273386"/>
                      <a:pt x="656836" y="256759"/>
                    </a:cubicBezTo>
                    <a:cubicBezTo>
                      <a:pt x="652880" y="245268"/>
                      <a:pt x="652504" y="233319"/>
                      <a:pt x="657076" y="221678"/>
                    </a:cubicBezTo>
                    <a:cubicBezTo>
                      <a:pt x="660099" y="213786"/>
                      <a:pt x="664631" y="207448"/>
                      <a:pt x="672162" y="203002"/>
                    </a:cubicBezTo>
                    <a:cubicBezTo>
                      <a:pt x="704464" y="183791"/>
                      <a:pt x="725615" y="156050"/>
                      <a:pt x="732996" y="118834"/>
                    </a:cubicBezTo>
                    <a:cubicBezTo>
                      <a:pt x="733405" y="117741"/>
                      <a:pt x="733851" y="116844"/>
                      <a:pt x="734063" y="115786"/>
                    </a:cubicBezTo>
                    <a:close/>
                    <a:moveTo>
                      <a:pt x="234805" y="54681"/>
                    </a:moveTo>
                    <a:cubicBezTo>
                      <a:pt x="244119" y="50796"/>
                      <a:pt x="254214" y="48930"/>
                      <a:pt x="265378" y="49820"/>
                    </a:cubicBezTo>
                    <a:cubicBezTo>
                      <a:pt x="285431" y="51412"/>
                      <a:pt x="301834" y="60807"/>
                      <a:pt x="314937" y="75496"/>
                    </a:cubicBezTo>
                    <a:cubicBezTo>
                      <a:pt x="346284" y="110647"/>
                      <a:pt x="354358" y="152137"/>
                      <a:pt x="345601" y="197347"/>
                    </a:cubicBezTo>
                    <a:cubicBezTo>
                      <a:pt x="343095" y="210236"/>
                      <a:pt x="338042" y="222577"/>
                      <a:pt x="334083" y="235327"/>
                    </a:cubicBezTo>
                    <a:cubicBezTo>
                      <a:pt x="396552" y="283468"/>
                      <a:pt x="397932" y="358175"/>
                      <a:pt x="353353" y="413468"/>
                    </a:cubicBezTo>
                    <a:cubicBezTo>
                      <a:pt x="386181" y="433475"/>
                      <a:pt x="408834" y="461271"/>
                      <a:pt x="418223" y="498850"/>
                    </a:cubicBezTo>
                    <a:cubicBezTo>
                      <a:pt x="424422" y="523575"/>
                      <a:pt x="422771" y="547713"/>
                      <a:pt x="414075" y="570097"/>
                    </a:cubicBezTo>
                    <a:cubicBezTo>
                      <a:pt x="400353" y="570800"/>
                      <a:pt x="387201" y="570175"/>
                      <a:pt x="374791" y="572468"/>
                    </a:cubicBezTo>
                    <a:cubicBezTo>
                      <a:pt x="365336" y="574215"/>
                      <a:pt x="356339" y="579545"/>
                      <a:pt x="347212" y="583064"/>
                    </a:cubicBezTo>
                    <a:cubicBezTo>
                      <a:pt x="345118" y="583858"/>
                      <a:pt x="342703" y="585119"/>
                      <a:pt x="340945" y="584425"/>
                    </a:cubicBezTo>
                    <a:cubicBezTo>
                      <a:pt x="320158" y="576656"/>
                      <a:pt x="306706" y="577716"/>
                      <a:pt x="286621" y="583668"/>
                    </a:cubicBezTo>
                    <a:cubicBezTo>
                      <a:pt x="275089" y="560947"/>
                      <a:pt x="258734" y="542988"/>
                      <a:pt x="233948" y="534531"/>
                    </a:cubicBezTo>
                    <a:cubicBezTo>
                      <a:pt x="209361" y="526039"/>
                      <a:pt x="185309" y="529261"/>
                      <a:pt x="162779" y="538517"/>
                    </a:cubicBezTo>
                    <a:cubicBezTo>
                      <a:pt x="157261" y="526295"/>
                      <a:pt x="151853" y="514665"/>
                      <a:pt x="146371" y="502641"/>
                    </a:cubicBezTo>
                    <a:cubicBezTo>
                      <a:pt x="166223" y="496529"/>
                      <a:pt x="183874" y="485119"/>
                      <a:pt x="196829" y="467040"/>
                    </a:cubicBezTo>
                    <a:cubicBezTo>
                      <a:pt x="227102" y="489760"/>
                      <a:pt x="261161" y="489985"/>
                      <a:pt x="291634" y="464187"/>
                    </a:cubicBezTo>
                    <a:cubicBezTo>
                      <a:pt x="303898" y="479847"/>
                      <a:pt x="319250" y="491269"/>
                      <a:pt x="339848" y="495814"/>
                    </a:cubicBezTo>
                    <a:cubicBezTo>
                      <a:pt x="341456" y="487981"/>
                      <a:pt x="343137" y="480540"/>
                      <a:pt x="344709" y="472509"/>
                    </a:cubicBezTo>
                    <a:cubicBezTo>
                      <a:pt x="322528" y="466016"/>
                      <a:pt x="308439" y="451508"/>
                      <a:pt x="302160" y="429650"/>
                    </a:cubicBezTo>
                    <a:cubicBezTo>
                      <a:pt x="295916" y="407989"/>
                      <a:pt x="301505" y="388623"/>
                      <a:pt x="317151" y="371880"/>
                    </a:cubicBezTo>
                    <a:cubicBezTo>
                      <a:pt x="311383" y="366020"/>
                      <a:pt x="305921" y="360715"/>
                      <a:pt x="300153" y="354855"/>
                    </a:cubicBezTo>
                    <a:cubicBezTo>
                      <a:pt x="284879" y="370308"/>
                      <a:pt x="276797" y="388301"/>
                      <a:pt x="275979" y="409229"/>
                    </a:cubicBezTo>
                    <a:cubicBezTo>
                      <a:pt x="275646" y="418457"/>
                      <a:pt x="277948" y="427606"/>
                      <a:pt x="278835" y="436812"/>
                    </a:cubicBezTo>
                    <a:cubicBezTo>
                      <a:pt x="279002" y="438818"/>
                      <a:pt x="278688" y="441524"/>
                      <a:pt x="277330" y="442997"/>
                    </a:cubicBezTo>
                    <a:cubicBezTo>
                      <a:pt x="260099" y="463292"/>
                      <a:pt x="230451" y="464901"/>
                      <a:pt x="211427" y="446824"/>
                    </a:cubicBezTo>
                    <a:cubicBezTo>
                      <a:pt x="209954" y="445467"/>
                      <a:pt x="208941" y="442191"/>
                      <a:pt x="209401" y="440273"/>
                    </a:cubicBezTo>
                    <a:cubicBezTo>
                      <a:pt x="212477" y="426056"/>
                      <a:pt x="211775" y="412334"/>
                      <a:pt x="206434" y="398858"/>
                    </a:cubicBezTo>
                    <a:cubicBezTo>
                      <a:pt x="205748" y="397356"/>
                      <a:pt x="205990" y="394255"/>
                      <a:pt x="207223" y="393213"/>
                    </a:cubicBezTo>
                    <a:cubicBezTo>
                      <a:pt x="231524" y="370389"/>
                      <a:pt x="232881" y="331435"/>
                      <a:pt x="213263" y="300227"/>
                    </a:cubicBezTo>
                    <a:cubicBezTo>
                      <a:pt x="212417" y="298958"/>
                      <a:pt x="211768" y="297651"/>
                      <a:pt x="210849" y="295987"/>
                    </a:cubicBezTo>
                    <a:cubicBezTo>
                      <a:pt x="217525" y="293531"/>
                      <a:pt x="224114" y="291704"/>
                      <a:pt x="230359" y="289124"/>
                    </a:cubicBezTo>
                    <a:cubicBezTo>
                      <a:pt x="263644" y="275232"/>
                      <a:pt x="282205" y="244506"/>
                      <a:pt x="278448" y="208737"/>
                    </a:cubicBezTo>
                    <a:cubicBezTo>
                      <a:pt x="277932" y="203741"/>
                      <a:pt x="278998" y="200692"/>
                      <a:pt x="283559" y="197812"/>
                    </a:cubicBezTo>
                    <a:cubicBezTo>
                      <a:pt x="302800" y="185089"/>
                      <a:pt x="313049" y="166696"/>
                      <a:pt x="314933" y="142718"/>
                    </a:cubicBezTo>
                    <a:cubicBezTo>
                      <a:pt x="306726" y="142401"/>
                      <a:pt x="299111" y="141975"/>
                      <a:pt x="291729" y="141710"/>
                    </a:cubicBezTo>
                    <a:cubicBezTo>
                      <a:pt x="288305" y="184917"/>
                      <a:pt x="240257" y="198277"/>
                      <a:pt x="204653" y="172059"/>
                    </a:cubicBezTo>
                    <a:cubicBezTo>
                      <a:pt x="199850" y="178039"/>
                      <a:pt x="195085" y="184217"/>
                      <a:pt x="190282" y="190196"/>
                    </a:cubicBezTo>
                    <a:cubicBezTo>
                      <a:pt x="203291" y="203274"/>
                      <a:pt x="223160" y="209381"/>
                      <a:pt x="254302" y="210348"/>
                    </a:cubicBezTo>
                    <a:cubicBezTo>
                      <a:pt x="258834" y="241492"/>
                      <a:pt x="238558" y="268460"/>
                      <a:pt x="206445" y="272154"/>
                    </a:cubicBezTo>
                    <a:cubicBezTo>
                      <a:pt x="171144" y="276232"/>
                      <a:pt x="139743" y="266146"/>
                      <a:pt x="114462" y="240670"/>
                    </a:cubicBezTo>
                    <a:cubicBezTo>
                      <a:pt x="86234" y="212479"/>
                      <a:pt x="89402" y="167894"/>
                      <a:pt x="120246" y="146306"/>
                    </a:cubicBezTo>
                    <a:cubicBezTo>
                      <a:pt x="131958" y="138030"/>
                      <a:pt x="145083" y="135198"/>
                      <a:pt x="159117" y="137290"/>
                    </a:cubicBezTo>
                    <a:cubicBezTo>
                      <a:pt x="163311" y="137940"/>
                      <a:pt x="165136" y="136789"/>
                      <a:pt x="166880" y="133004"/>
                    </a:cubicBezTo>
                    <a:cubicBezTo>
                      <a:pt x="177313" y="110095"/>
                      <a:pt x="189847" y="88630"/>
                      <a:pt x="208914" y="71662"/>
                    </a:cubicBezTo>
                    <a:cubicBezTo>
                      <a:pt x="216957" y="64472"/>
                      <a:pt x="225490" y="58567"/>
                      <a:pt x="234805" y="54681"/>
                    </a:cubicBezTo>
                    <a:close/>
                    <a:moveTo>
                      <a:pt x="518054" y="685"/>
                    </a:moveTo>
                    <a:cubicBezTo>
                      <a:pt x="535695" y="-1964"/>
                      <a:pt x="551960" y="3383"/>
                      <a:pt x="567481" y="11310"/>
                    </a:cubicBezTo>
                    <a:cubicBezTo>
                      <a:pt x="586392" y="21056"/>
                      <a:pt x="602181" y="34843"/>
                      <a:pt x="617166" y="49796"/>
                    </a:cubicBezTo>
                    <a:cubicBezTo>
                      <a:pt x="619412" y="52029"/>
                      <a:pt x="621119" y="53546"/>
                      <a:pt x="624803" y="51439"/>
                    </a:cubicBezTo>
                    <a:cubicBezTo>
                      <a:pt x="645553" y="40272"/>
                      <a:pt x="666213" y="40732"/>
                      <a:pt x="685335" y="54921"/>
                    </a:cubicBezTo>
                    <a:cubicBezTo>
                      <a:pt x="704960" y="69628"/>
                      <a:pt x="713618" y="90027"/>
                      <a:pt x="709531" y="114208"/>
                    </a:cubicBezTo>
                    <a:cubicBezTo>
                      <a:pt x="704617" y="143838"/>
                      <a:pt x="686008" y="164388"/>
                      <a:pt x="661812" y="180063"/>
                    </a:cubicBezTo>
                    <a:cubicBezTo>
                      <a:pt x="646343" y="190051"/>
                      <a:pt x="629358" y="196244"/>
                      <a:pt x="610202" y="195099"/>
                    </a:cubicBezTo>
                    <a:cubicBezTo>
                      <a:pt x="586961" y="193894"/>
                      <a:pt x="565244" y="174481"/>
                      <a:pt x="562692" y="152954"/>
                    </a:cubicBezTo>
                    <a:cubicBezTo>
                      <a:pt x="585571" y="146688"/>
                      <a:pt x="602749" y="132718"/>
                      <a:pt x="615624" y="112005"/>
                    </a:cubicBezTo>
                    <a:cubicBezTo>
                      <a:pt x="608733" y="107779"/>
                      <a:pt x="602074" y="103714"/>
                      <a:pt x="594985" y="99523"/>
                    </a:cubicBezTo>
                    <a:cubicBezTo>
                      <a:pt x="584014" y="116217"/>
                      <a:pt x="569428" y="127672"/>
                      <a:pt x="549403" y="129539"/>
                    </a:cubicBezTo>
                    <a:cubicBezTo>
                      <a:pt x="528196" y="131624"/>
                      <a:pt x="513136" y="121778"/>
                      <a:pt x="503638" y="102348"/>
                    </a:cubicBezTo>
                    <a:cubicBezTo>
                      <a:pt x="496480" y="105504"/>
                      <a:pt x="489322" y="108659"/>
                      <a:pt x="481968" y="111852"/>
                    </a:cubicBezTo>
                    <a:cubicBezTo>
                      <a:pt x="491757" y="132858"/>
                      <a:pt x="507348" y="146680"/>
                      <a:pt x="529275" y="151795"/>
                    </a:cubicBezTo>
                    <a:cubicBezTo>
                      <a:pt x="536517" y="153512"/>
                      <a:pt x="538661" y="157394"/>
                      <a:pt x="540380" y="163391"/>
                    </a:cubicBezTo>
                    <a:cubicBezTo>
                      <a:pt x="547848" y="187270"/>
                      <a:pt x="562876" y="204659"/>
                      <a:pt x="586552" y="213729"/>
                    </a:cubicBezTo>
                    <a:cubicBezTo>
                      <a:pt x="601672" y="219490"/>
                      <a:pt x="617458" y="220036"/>
                      <a:pt x="633128" y="217751"/>
                    </a:cubicBezTo>
                    <a:cubicBezTo>
                      <a:pt x="632490" y="226425"/>
                      <a:pt x="631028" y="235047"/>
                      <a:pt x="631375" y="243538"/>
                    </a:cubicBezTo>
                    <a:cubicBezTo>
                      <a:pt x="632531" y="271842"/>
                      <a:pt x="644151" y="293936"/>
                      <a:pt x="670400" y="307011"/>
                    </a:cubicBezTo>
                    <a:cubicBezTo>
                      <a:pt x="672391" y="307865"/>
                      <a:pt x="674389" y="310959"/>
                      <a:pt x="674359" y="313002"/>
                    </a:cubicBezTo>
                    <a:cubicBezTo>
                      <a:pt x="674507" y="327029"/>
                      <a:pt x="678128" y="340009"/>
                      <a:pt x="686366" y="351523"/>
                    </a:cubicBezTo>
                    <a:cubicBezTo>
                      <a:pt x="688597" y="354777"/>
                      <a:pt x="688444" y="357250"/>
                      <a:pt x="686786" y="360408"/>
                    </a:cubicBezTo>
                    <a:cubicBezTo>
                      <a:pt x="674346" y="383485"/>
                      <a:pt x="647586" y="391893"/>
                      <a:pt x="624276" y="379293"/>
                    </a:cubicBezTo>
                    <a:cubicBezTo>
                      <a:pt x="622212" y="378045"/>
                      <a:pt x="620696" y="374251"/>
                      <a:pt x="620186" y="371494"/>
                    </a:cubicBezTo>
                    <a:cubicBezTo>
                      <a:pt x="616003" y="343340"/>
                      <a:pt x="601859" y="321918"/>
                      <a:pt x="577039" y="307763"/>
                    </a:cubicBezTo>
                    <a:cubicBezTo>
                      <a:pt x="575443" y="306837"/>
                      <a:pt x="573488" y="306179"/>
                      <a:pt x="571263" y="305164"/>
                    </a:cubicBezTo>
                    <a:cubicBezTo>
                      <a:pt x="567934" y="312501"/>
                      <a:pt x="564766" y="319605"/>
                      <a:pt x="561472" y="327139"/>
                    </a:cubicBezTo>
                    <a:cubicBezTo>
                      <a:pt x="582070" y="337186"/>
                      <a:pt x="594443" y="353436"/>
                      <a:pt x="596193" y="376131"/>
                    </a:cubicBezTo>
                    <a:cubicBezTo>
                      <a:pt x="598066" y="398396"/>
                      <a:pt x="590093" y="416979"/>
                      <a:pt x="571697" y="430972"/>
                    </a:cubicBezTo>
                    <a:cubicBezTo>
                      <a:pt x="575998" y="437714"/>
                      <a:pt x="580263" y="444259"/>
                      <a:pt x="584565" y="451001"/>
                    </a:cubicBezTo>
                    <a:cubicBezTo>
                      <a:pt x="602215" y="439591"/>
                      <a:pt x="612471" y="423437"/>
                      <a:pt x="618292" y="404232"/>
                    </a:cubicBezTo>
                    <a:cubicBezTo>
                      <a:pt x="656636" y="417720"/>
                      <a:pt x="688185" y="404353"/>
                      <a:pt x="707017" y="373985"/>
                    </a:cubicBezTo>
                    <a:cubicBezTo>
                      <a:pt x="717097" y="377826"/>
                      <a:pt x="726965" y="382724"/>
                      <a:pt x="737381" y="385077"/>
                    </a:cubicBezTo>
                    <a:cubicBezTo>
                      <a:pt x="747600" y="387467"/>
                      <a:pt x="758243" y="387740"/>
                      <a:pt x="767814" y="388823"/>
                    </a:cubicBezTo>
                    <a:cubicBezTo>
                      <a:pt x="767007" y="400991"/>
                      <a:pt x="766309" y="413750"/>
                      <a:pt x="765487" y="426939"/>
                    </a:cubicBezTo>
                    <a:cubicBezTo>
                      <a:pt x="708784" y="427639"/>
                      <a:pt x="673764" y="455296"/>
                      <a:pt x="665711" y="514227"/>
                    </a:cubicBezTo>
                    <a:cubicBezTo>
                      <a:pt x="646576" y="514301"/>
                      <a:pt x="629861" y="520852"/>
                      <a:pt x="615799" y="534043"/>
                    </a:cubicBezTo>
                    <a:cubicBezTo>
                      <a:pt x="614762" y="535049"/>
                      <a:pt x="612633" y="535647"/>
                      <a:pt x="611378" y="535471"/>
                    </a:cubicBezTo>
                    <a:cubicBezTo>
                      <a:pt x="587569" y="530093"/>
                      <a:pt x="565924" y="535315"/>
                      <a:pt x="545354" y="547467"/>
                    </a:cubicBezTo>
                    <a:cubicBezTo>
                      <a:pt x="544800" y="547774"/>
                      <a:pt x="544172" y="547686"/>
                      <a:pt x="543618" y="547992"/>
                    </a:cubicBezTo>
                    <a:cubicBezTo>
                      <a:pt x="504751" y="508527"/>
                      <a:pt x="497966" y="435430"/>
                      <a:pt x="543114" y="378809"/>
                    </a:cubicBezTo>
                    <a:cubicBezTo>
                      <a:pt x="513284" y="360692"/>
                      <a:pt x="490336" y="336822"/>
                      <a:pt x="481297" y="302233"/>
                    </a:cubicBezTo>
                    <a:cubicBezTo>
                      <a:pt x="471988" y="267287"/>
                      <a:pt x="479922" y="235266"/>
                      <a:pt x="497521" y="205940"/>
                    </a:cubicBezTo>
                    <a:cubicBezTo>
                      <a:pt x="488494" y="194571"/>
                      <a:pt x="478826" y="184135"/>
                      <a:pt x="471375" y="172476"/>
                    </a:cubicBezTo>
                    <a:cubicBezTo>
                      <a:pt x="446267" y="132505"/>
                      <a:pt x="440053" y="90061"/>
                      <a:pt x="460261" y="46197"/>
                    </a:cubicBezTo>
                    <a:cubicBezTo>
                      <a:pt x="471621" y="21691"/>
                      <a:pt x="490099" y="4833"/>
                      <a:pt x="518054" y="685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A15C5F-D9AB-4FE7-B583-A66A0AEBF507}"/>
                </a:ext>
              </a:extLst>
            </p:cNvPr>
            <p:cNvGrpSpPr/>
            <p:nvPr/>
          </p:nvGrpSpPr>
          <p:grpSpPr>
            <a:xfrm>
              <a:off x="2372157" y="2604825"/>
              <a:ext cx="2944371" cy="1162472"/>
              <a:chOff x="1525348" y="1579815"/>
              <a:chExt cx="6070988" cy="2761700"/>
            </a:xfrm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19E258D7-9AC3-415C-9EA6-49135A5765CC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98A30213-47B6-4D93-9F58-E034BF2249DF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0FB02C63-452A-4852-9223-EB46AB94AD7C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AF675A2-129E-4E34-922B-9AB67E7AE612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D99E01F-6968-4862-B110-71DAD855CCB9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57F514CB-56CC-4F18-B3A1-EA475744992C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521DDC-5BED-4493-A799-7FEBF4082053}"/>
                  </a:ext>
                </a:extLst>
              </p:cNvPr>
              <p:cNvSpPr/>
              <p:nvPr/>
            </p:nvSpPr>
            <p:spPr>
              <a:xfrm>
                <a:off x="6122006" y="3356992"/>
                <a:ext cx="236067" cy="2719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902702-6E9D-4F71-B0BF-7B5C28426FCB}"/>
                </a:ext>
              </a:extLst>
            </p:cNvPr>
            <p:cNvGrpSpPr/>
            <p:nvPr/>
          </p:nvGrpSpPr>
          <p:grpSpPr>
            <a:xfrm>
              <a:off x="847144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51D0212-9E5D-4A12-B3C8-B35A811F903B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A16721E-A83C-4791-947D-23778CD2FAC1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1B0DF78-1523-454E-8224-23937EF28BE6}"/>
                </a:ext>
              </a:extLst>
            </p:cNvPr>
            <p:cNvGrpSpPr/>
            <p:nvPr/>
          </p:nvGrpSpPr>
          <p:grpSpPr>
            <a:xfrm>
              <a:off x="5361356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1A5F0D2-1F01-4AFE-AFB3-57FB85E9B93A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FCB66E7-E059-4EB8-AC5C-DFF90A1FB209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4CC4A3-3A82-451F-96BF-7E17A482986B}"/>
                </a:ext>
              </a:extLst>
            </p:cNvPr>
            <p:cNvGrpSpPr/>
            <p:nvPr/>
          </p:nvGrpSpPr>
          <p:grpSpPr>
            <a:xfrm>
              <a:off x="9875566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6E8BD41-338A-4E84-863C-22CE001D994A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495F3E1-DDA6-44EE-9CF9-C160FCAF866A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E171B0-E231-48EB-809E-DA46FDF698F1}"/>
                </a:ext>
              </a:extLst>
            </p:cNvPr>
            <p:cNvGrpSpPr/>
            <p:nvPr/>
          </p:nvGrpSpPr>
          <p:grpSpPr>
            <a:xfrm>
              <a:off x="7618462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759E692-EDB9-4FB0-9C73-E38225B4F631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52C6A36-D333-43CE-895E-439C3FE8E802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551A575-CE46-4FC7-ACB7-E213719B3DE1}"/>
                </a:ext>
              </a:extLst>
            </p:cNvPr>
            <p:cNvSpPr/>
            <p:nvPr/>
          </p:nvSpPr>
          <p:spPr>
            <a:xfrm>
              <a:off x="6246802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44FE077-9047-432C-BEB1-50E024B26516}"/>
                </a:ext>
              </a:extLst>
            </p:cNvPr>
            <p:cNvSpPr/>
            <p:nvPr/>
          </p:nvSpPr>
          <p:spPr>
            <a:xfrm>
              <a:off x="8506633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7FF1415-15EB-420A-934A-25A430A68434}"/>
                </a:ext>
              </a:extLst>
            </p:cNvPr>
            <p:cNvSpPr/>
            <p:nvPr/>
          </p:nvSpPr>
          <p:spPr>
            <a:xfrm>
              <a:off x="3986973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0597AA1-20CC-4AB3-AE7E-6884F3BB81FC}"/>
                </a:ext>
              </a:extLst>
            </p:cNvPr>
            <p:cNvSpPr/>
            <p:nvPr/>
          </p:nvSpPr>
          <p:spPr>
            <a:xfrm>
              <a:off x="-532685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AC97750-58AE-4712-91DB-6BA8114A926C}"/>
                </a:ext>
              </a:extLst>
            </p:cNvPr>
            <p:cNvSpPr/>
            <p:nvPr/>
          </p:nvSpPr>
          <p:spPr>
            <a:xfrm>
              <a:off x="1727144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4FD04BA-0DF0-446D-B421-81E6C017C81E}"/>
              </a:ext>
            </a:extLst>
          </p:cNvPr>
          <p:cNvSpPr txBox="1">
            <a:spLocks/>
          </p:cNvSpPr>
          <p:nvPr/>
        </p:nvSpPr>
        <p:spPr>
          <a:xfrm>
            <a:off x="467544" y="1910983"/>
            <a:ext cx="8640960" cy="6607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endParaRPr lang="en-US" altLang="ko-KR" sz="2000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26E419-92B7-42C6-8D1B-5DFAC535CC45}"/>
              </a:ext>
            </a:extLst>
          </p:cNvPr>
          <p:cNvSpPr txBox="1"/>
          <p:nvPr/>
        </p:nvSpPr>
        <p:spPr>
          <a:xfrm>
            <a:off x="212143" y="4920343"/>
            <a:ext cx="6629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ko-KR" sz="2500" b="1" dirty="0">
                <a:solidFill>
                  <a:schemeClr val="bg1"/>
                </a:solidFill>
                <a:latin typeface="Bahnschrift" pitchFamily="34" charset="0"/>
                <a:ea typeface="맑은 고딕" pitchFamily="50" charset="-127"/>
              </a:rPr>
              <a:t>CMM 204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500" b="1" dirty="0">
                <a:solidFill>
                  <a:schemeClr val="bg1"/>
                </a:solidFill>
                <a:latin typeface="Bahnschrift" pitchFamily="34" charset="0"/>
                <a:ea typeface="맑은 고딕" pitchFamily="50" charset="-127"/>
              </a:rPr>
              <a:t>METODOLOGI PENELITIAN KUANTITATIF &amp;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500" b="1" dirty="0">
                <a:solidFill>
                  <a:schemeClr val="bg1"/>
                </a:solidFill>
                <a:latin typeface="Bahnschrift" pitchFamily="34" charset="0"/>
                <a:ea typeface="맑은 고딕" pitchFamily="50" charset="-127"/>
              </a:rPr>
              <a:t>APLIKASI PENGOLAHAN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2500" b="1" dirty="0">
                <a:solidFill>
                  <a:schemeClr val="bg1"/>
                </a:solidFill>
                <a:latin typeface="Bahnschrift" pitchFamily="34" charset="0"/>
                <a:ea typeface="맑은 고딕" pitchFamily="50" charset="-127"/>
              </a:rPr>
              <a:t>ANALISIS DATA STATISTIK</a:t>
            </a:r>
            <a:endParaRPr lang="en-US" altLang="ko-KR" sz="2500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87F59E8D-CC85-4878-914D-1E56A134223C}"/>
              </a:ext>
            </a:extLst>
          </p:cNvPr>
          <p:cNvSpPr txBox="1">
            <a:spLocks/>
          </p:cNvSpPr>
          <p:nvPr/>
        </p:nvSpPr>
        <p:spPr>
          <a:xfrm>
            <a:off x="9267521" y="177725"/>
            <a:ext cx="4176464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altLang="ko-KR" sz="1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Calibri" pitchFamily="34" charset="0"/>
              </a:rPr>
              <a:t>Pertemuan</a:t>
            </a:r>
            <a:r>
              <a:rPr lang="en-US" altLang="ko-KR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Calibri" pitchFamily="34" charset="0"/>
              </a:rPr>
              <a:t> 01 | </a:t>
            </a:r>
            <a:r>
              <a:rPr lang="en-US" altLang="ko-KR" sz="1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Calibri" pitchFamily="34" charset="0"/>
              </a:rPr>
              <a:t>Genap</a:t>
            </a:r>
            <a:r>
              <a:rPr lang="en-US" altLang="ko-KR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Calibri" pitchFamily="34" charset="0"/>
              </a:rPr>
              <a:t> 2019/2020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Calibri" pitchFamily="34" charset="0"/>
              </a:rPr>
              <a:t>Universitas</a:t>
            </a:r>
            <a:r>
              <a:rPr lang="en-US" altLang="ko-KR" sz="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itchFamily="18" charset="0"/>
                <a:cs typeface="Calibri" pitchFamily="34" charset="0"/>
              </a:rPr>
              <a:t> Pembangunan Jaya</a:t>
            </a:r>
          </a:p>
        </p:txBody>
      </p:sp>
    </p:spTree>
    <p:extLst>
      <p:ext uri="{BB962C8B-B14F-4D97-AF65-F5344CB8AC3E}">
        <p14:creationId xmlns:p14="http://schemas.microsoft.com/office/powerpoint/2010/main" val="7028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023ABC-157E-4409-96D2-B14768AF8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9" y="250371"/>
            <a:ext cx="10482942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84265-5356-4FA5-871E-FA1D23F9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44" y="435428"/>
            <a:ext cx="10896599" cy="61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AB4266-FFFA-416F-BF46-B00B2FE3B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15" y="0"/>
            <a:ext cx="9699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9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CC4CC8-4B4B-4FAC-A1E5-4BD4435EF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1" y="695739"/>
            <a:ext cx="10545416" cy="56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1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DEE871-91BB-4885-B768-5EEBAD3A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48" y="477078"/>
            <a:ext cx="10555355" cy="58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1F0E10-E7F4-4F2E-B59B-55E15E13AC32}"/>
              </a:ext>
            </a:extLst>
          </p:cNvPr>
          <p:cNvSpPr txBox="1"/>
          <p:nvPr/>
        </p:nvSpPr>
        <p:spPr>
          <a:xfrm>
            <a:off x="3697069" y="2972868"/>
            <a:ext cx="653375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ETIKA PENELITIAN</a:t>
            </a:r>
            <a:endParaRPr lang="ko-KR" altLang="en-US" sz="3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18623E-A444-4D50-A6CD-54DAFB7C9C4D}"/>
              </a:ext>
            </a:extLst>
          </p:cNvPr>
          <p:cNvGrpSpPr/>
          <p:nvPr/>
        </p:nvGrpSpPr>
        <p:grpSpPr>
          <a:xfrm>
            <a:off x="9831141" y="1372533"/>
            <a:ext cx="799368" cy="799366"/>
            <a:chOff x="3846616" y="872817"/>
            <a:chExt cx="799368" cy="799366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043D9986-741F-45A4-96C2-53591F992CF5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8B11A7-EEC5-4F1C-83AB-02FCBA07AEA1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9D6153-7540-4A90-A3C6-9EB3376F82F1}"/>
              </a:ext>
            </a:extLst>
          </p:cNvPr>
          <p:cNvSpPr/>
          <p:nvPr/>
        </p:nvSpPr>
        <p:spPr>
          <a:xfrm>
            <a:off x="3765105" y="2610536"/>
            <a:ext cx="60646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Bahnschrift" pitchFamily="34" charset="0"/>
              </a:rPr>
              <a:t>“</a:t>
            </a:r>
            <a:r>
              <a:rPr lang="en-US" sz="2800" dirty="0" err="1">
                <a:solidFill>
                  <a:schemeClr val="bg1"/>
                </a:solidFill>
                <a:latin typeface="Bahnschrift" pitchFamily="34" charset="0"/>
              </a:rPr>
              <a:t>Etika</a:t>
            </a:r>
            <a:r>
              <a:rPr lang="en-US" sz="2800" dirty="0">
                <a:solidFill>
                  <a:schemeClr val="bg1"/>
                </a:solidFill>
                <a:latin typeface="Bahnschrift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ahnschrift" pitchFamily="34" charset="0"/>
              </a:rPr>
              <a:t>kejujuran</a:t>
            </a:r>
            <a:r>
              <a:rPr lang="en-US" sz="2800" dirty="0">
                <a:solidFill>
                  <a:schemeClr val="bg1"/>
                </a:solidFill>
                <a:latin typeface="Bahnschrift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ahnschrift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ahnschrift" pitchFamily="34" charset="0"/>
              </a:rPr>
              <a:t>kedisiplinan</a:t>
            </a:r>
            <a:r>
              <a:rPr lang="en-US" sz="2800" dirty="0">
                <a:solidFill>
                  <a:schemeClr val="bg1"/>
                </a:solidFill>
                <a:latin typeface="Bahnschrift" pitchFamily="34" charset="0"/>
              </a:rPr>
              <a:t> </a:t>
            </a:r>
          </a:p>
          <a:p>
            <a:r>
              <a:rPr lang="en-US" sz="2800" dirty="0" err="1">
                <a:solidFill>
                  <a:schemeClr val="bg1"/>
                </a:solidFill>
                <a:latin typeface="Bahnschrift" pitchFamily="34" charset="0"/>
              </a:rPr>
              <a:t>adalah</a:t>
            </a:r>
            <a:r>
              <a:rPr lang="en-US" sz="28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hnschrift" pitchFamily="34" charset="0"/>
              </a:rPr>
              <a:t>hati</a:t>
            </a:r>
            <a:r>
              <a:rPr lang="en-US" sz="2800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hnschrift" pitchFamily="34" charset="0"/>
              </a:rPr>
              <a:t>nurani</a:t>
            </a:r>
            <a:r>
              <a:rPr lang="en-US" sz="2800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hnschrift" pitchFamily="34" charset="0"/>
              </a:rPr>
              <a:t>manusia</a:t>
            </a:r>
            <a:r>
              <a:rPr lang="en-US" sz="2800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Bahnschrift" pitchFamily="34" charset="0"/>
              </a:rPr>
              <a:t>yang paling </a:t>
            </a:r>
            <a:r>
              <a:rPr lang="en-US" sz="2800" dirty="0" err="1">
                <a:solidFill>
                  <a:schemeClr val="bg1"/>
                </a:solidFill>
                <a:latin typeface="Bahnschrift" pitchFamily="34" charset="0"/>
              </a:rPr>
              <a:t>dalam</a:t>
            </a:r>
            <a:r>
              <a:rPr lang="en-US" sz="2800" dirty="0">
                <a:solidFill>
                  <a:schemeClr val="bg1"/>
                </a:solidFill>
                <a:latin typeface="Bahnschrift" pitchFamily="34" charset="0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CE5BF-159B-4EAB-B5CB-844F5AA14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898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7210E-FAB2-43A3-85C6-44621BBB5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30" y="1649896"/>
            <a:ext cx="8562975" cy="4439891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B2AFA18-452B-4F2B-9E1A-883557808609}"/>
              </a:ext>
            </a:extLst>
          </p:cNvPr>
          <p:cNvSpPr txBox="1">
            <a:spLocks/>
          </p:cNvSpPr>
          <p:nvPr/>
        </p:nvSpPr>
        <p:spPr>
          <a:xfrm>
            <a:off x="1441175" y="629269"/>
            <a:ext cx="914400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000" b="1" dirty="0">
                <a:solidFill>
                  <a:srgbClr val="C00000"/>
                </a:solidFill>
                <a:latin typeface="Bahnschrift" pitchFamily="34" charset="0"/>
              </a:rPr>
              <a:t>3 TANGGUNG JAWAB SEBAGAI PENELITI</a:t>
            </a:r>
            <a:endParaRPr lang="ko-KR" altLang="en-US" sz="3000" b="1" dirty="0">
              <a:solidFill>
                <a:srgbClr val="C00000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C9C045-C644-4D2C-8E6E-BDD39F0D0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70" y="208722"/>
            <a:ext cx="11231217" cy="65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D666E4-FA02-4B50-B38E-D051FE5C9EF6}"/>
              </a:ext>
            </a:extLst>
          </p:cNvPr>
          <p:cNvGrpSpPr/>
          <p:nvPr/>
        </p:nvGrpSpPr>
        <p:grpSpPr>
          <a:xfrm>
            <a:off x="9667578" y="1591471"/>
            <a:ext cx="799368" cy="799366"/>
            <a:chOff x="3846616" y="872817"/>
            <a:chExt cx="799368" cy="799366"/>
          </a:xfrm>
        </p:grpSpPr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24265097-7C03-4986-93FF-D027E1FA85AC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BFDAAC-7C1C-4B0C-83E0-D69225E95511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7DB766-4F0C-40E9-B5B1-DE79F80B3D71}"/>
              </a:ext>
            </a:extLst>
          </p:cNvPr>
          <p:cNvSpPr txBox="1"/>
          <p:nvPr/>
        </p:nvSpPr>
        <p:spPr>
          <a:xfrm>
            <a:off x="3147142" y="2921168"/>
            <a:ext cx="6920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cs typeface="Arial" pitchFamily="34" charset="0"/>
              </a:rPr>
              <a:t>PENGANTAR </a:t>
            </a:r>
          </a:p>
          <a:p>
            <a:r>
              <a:rPr lang="en-US" altLang="ko-KR" sz="3000" b="1" dirty="0">
                <a:solidFill>
                  <a:schemeClr val="bg1"/>
                </a:solidFill>
                <a:cs typeface="Arial" pitchFamily="34" charset="0"/>
              </a:rPr>
              <a:t>PENELITIAN SOSIAL</a:t>
            </a:r>
            <a:endParaRPr lang="ko-KR" altLang="en-US" sz="3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7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B42739C-A220-45FD-BD0B-6782333A9539}"/>
              </a:ext>
            </a:extLst>
          </p:cNvPr>
          <p:cNvGrpSpPr/>
          <p:nvPr/>
        </p:nvGrpSpPr>
        <p:grpSpPr>
          <a:xfrm>
            <a:off x="927007" y="924397"/>
            <a:ext cx="1483573" cy="2389772"/>
            <a:chOff x="885166" y="3186393"/>
            <a:chExt cx="1319766" cy="212590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0EBDACC-590C-4AE3-A5D7-32B75124B27F}"/>
                </a:ext>
              </a:extLst>
            </p:cNvPr>
            <p:cNvSpPr/>
            <p:nvPr/>
          </p:nvSpPr>
          <p:spPr>
            <a:xfrm>
              <a:off x="885166" y="3186393"/>
              <a:ext cx="1319766" cy="212590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solidFill>
              <a:schemeClr val="bg1"/>
            </a:solidFill>
            <a:ln w="800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2E7F029-00F7-4635-850A-DF967B355FCC}"/>
                </a:ext>
              </a:extLst>
            </p:cNvPr>
            <p:cNvSpPr/>
            <p:nvPr/>
          </p:nvSpPr>
          <p:spPr>
            <a:xfrm rot="628173">
              <a:off x="1123596" y="3654235"/>
              <a:ext cx="804614" cy="1101019"/>
            </a:xfrm>
            <a:custGeom>
              <a:avLst/>
              <a:gdLst>
                <a:gd name="connsiteX0" fmla="*/ 72231 w 937061"/>
                <a:gd name="connsiteY0" fmla="*/ 508194 h 1282256"/>
                <a:gd name="connsiteX1" fmla="*/ 139689 w 937061"/>
                <a:gd name="connsiteY1" fmla="*/ 559080 h 1282256"/>
                <a:gd name="connsiteX2" fmla="*/ 137581 w 937061"/>
                <a:gd name="connsiteY2" fmla="*/ 579636 h 1282256"/>
                <a:gd name="connsiteX3" fmla="*/ 173595 w 937061"/>
                <a:gd name="connsiteY3" fmla="*/ 561778 h 1282256"/>
                <a:gd name="connsiteX4" fmla="*/ 235622 w 937061"/>
                <a:gd name="connsiteY4" fmla="*/ 562333 h 1282256"/>
                <a:gd name="connsiteX5" fmla="*/ 265212 w 937061"/>
                <a:gd name="connsiteY5" fmla="*/ 596791 h 1282256"/>
                <a:gd name="connsiteX6" fmla="*/ 264188 w 937061"/>
                <a:gd name="connsiteY6" fmla="*/ 602277 h 1282256"/>
                <a:gd name="connsiteX7" fmla="*/ 251467 w 937061"/>
                <a:gd name="connsiteY7" fmla="*/ 657997 h 1282256"/>
                <a:gd name="connsiteX8" fmla="*/ 248802 w 937061"/>
                <a:gd name="connsiteY8" fmla="*/ 665620 h 1282256"/>
                <a:gd name="connsiteX9" fmla="*/ 226702 w 937061"/>
                <a:gd name="connsiteY9" fmla="*/ 731221 h 1282256"/>
                <a:gd name="connsiteX10" fmla="*/ 292287 w 937061"/>
                <a:gd name="connsiteY10" fmla="*/ 797322 h 1282256"/>
                <a:gd name="connsiteX11" fmla="*/ 318540 w 937061"/>
                <a:gd name="connsiteY11" fmla="*/ 799397 h 1282256"/>
                <a:gd name="connsiteX12" fmla="*/ 386587 w 937061"/>
                <a:gd name="connsiteY12" fmla="*/ 855674 h 1282256"/>
                <a:gd name="connsiteX13" fmla="*/ 391213 w 937061"/>
                <a:gd name="connsiteY13" fmla="*/ 832209 h 1282256"/>
                <a:gd name="connsiteX14" fmla="*/ 339010 w 937061"/>
                <a:gd name="connsiteY14" fmla="*/ 777893 h 1282256"/>
                <a:gd name="connsiteX15" fmla="*/ 374294 w 937061"/>
                <a:gd name="connsiteY15" fmla="*/ 724114 h 1282256"/>
                <a:gd name="connsiteX16" fmla="*/ 365526 w 937061"/>
                <a:gd name="connsiteY16" fmla="*/ 703124 h 1282256"/>
                <a:gd name="connsiteX17" fmla="*/ 314275 w 937061"/>
                <a:gd name="connsiteY17" fmla="*/ 774111 h 1282256"/>
                <a:gd name="connsiteX18" fmla="*/ 255752 w 937061"/>
                <a:gd name="connsiteY18" fmla="*/ 746224 h 1282256"/>
                <a:gd name="connsiteX19" fmla="*/ 257804 w 937061"/>
                <a:gd name="connsiteY19" fmla="*/ 700011 h 1282256"/>
                <a:gd name="connsiteX20" fmla="*/ 281358 w 937061"/>
                <a:gd name="connsiteY20" fmla="*/ 666529 h 1282256"/>
                <a:gd name="connsiteX21" fmla="*/ 276069 w 937061"/>
                <a:gd name="connsiteY21" fmla="*/ 646729 h 1282256"/>
                <a:gd name="connsiteX22" fmla="*/ 315725 w 937061"/>
                <a:gd name="connsiteY22" fmla="*/ 605586 h 1282256"/>
                <a:gd name="connsiteX23" fmla="*/ 348811 w 937061"/>
                <a:gd name="connsiteY23" fmla="*/ 615972 h 1282256"/>
                <a:gd name="connsiteX24" fmla="*/ 355707 w 937061"/>
                <a:gd name="connsiteY24" fmla="*/ 609198 h 1282256"/>
                <a:gd name="connsiteX25" fmla="*/ 423989 w 937061"/>
                <a:gd name="connsiteY25" fmla="*/ 603914 h 1282256"/>
                <a:gd name="connsiteX26" fmla="*/ 462978 w 937061"/>
                <a:gd name="connsiteY26" fmla="*/ 667189 h 1282256"/>
                <a:gd name="connsiteX27" fmla="*/ 447498 w 937061"/>
                <a:gd name="connsiteY27" fmla="*/ 742160 h 1282256"/>
                <a:gd name="connsiteX28" fmla="*/ 444272 w 937061"/>
                <a:gd name="connsiteY28" fmla="*/ 747849 h 1282256"/>
                <a:gd name="connsiteX29" fmla="*/ 468977 w 937061"/>
                <a:gd name="connsiteY29" fmla="*/ 772413 h 1282256"/>
                <a:gd name="connsiteX30" fmla="*/ 495847 w 937061"/>
                <a:gd name="connsiteY30" fmla="*/ 863799 h 1282256"/>
                <a:gd name="connsiteX31" fmla="*/ 444271 w 937061"/>
                <a:gd name="connsiteY31" fmla="*/ 922014 h 1282256"/>
                <a:gd name="connsiteX32" fmla="*/ 431747 w 937061"/>
                <a:gd name="connsiteY32" fmla="*/ 921551 h 1282256"/>
                <a:gd name="connsiteX33" fmla="*/ 442410 w 937061"/>
                <a:gd name="connsiteY33" fmla="*/ 937592 h 1282256"/>
                <a:gd name="connsiteX34" fmla="*/ 543619 w 937061"/>
                <a:gd name="connsiteY34" fmla="*/ 1186492 h 1282256"/>
                <a:gd name="connsiteX35" fmla="*/ 566594 w 937061"/>
                <a:gd name="connsiteY35" fmla="*/ 1273228 h 1282256"/>
                <a:gd name="connsiteX36" fmla="*/ 531195 w 937061"/>
                <a:gd name="connsiteY36" fmla="*/ 1282256 h 1282256"/>
                <a:gd name="connsiteX37" fmla="*/ 510987 w 937061"/>
                <a:gd name="connsiteY37" fmla="*/ 1183176 h 1282256"/>
                <a:gd name="connsiteX38" fmla="*/ 419465 w 937061"/>
                <a:gd name="connsiteY38" fmla="*/ 965735 h 1282256"/>
                <a:gd name="connsiteX39" fmla="*/ 380666 w 937061"/>
                <a:gd name="connsiteY39" fmla="*/ 911088 h 1282256"/>
                <a:gd name="connsiteX40" fmla="*/ 370913 w 937061"/>
                <a:gd name="connsiteY40" fmla="*/ 906441 h 1282256"/>
                <a:gd name="connsiteX41" fmla="*/ 360466 w 937061"/>
                <a:gd name="connsiteY41" fmla="*/ 906130 h 1282256"/>
                <a:gd name="connsiteX42" fmla="*/ 314518 w 937061"/>
                <a:gd name="connsiteY42" fmla="*/ 920936 h 1282256"/>
                <a:gd name="connsiteX43" fmla="*/ 256927 w 937061"/>
                <a:gd name="connsiteY43" fmla="*/ 880449 h 1282256"/>
                <a:gd name="connsiteX44" fmla="*/ 248732 w 937061"/>
                <a:gd name="connsiteY44" fmla="*/ 847130 h 1282256"/>
                <a:gd name="connsiteX45" fmla="*/ 247889 w 937061"/>
                <a:gd name="connsiteY45" fmla="*/ 840361 h 1282256"/>
                <a:gd name="connsiteX46" fmla="*/ 220304 w 937061"/>
                <a:gd name="connsiteY46" fmla="*/ 848717 h 1282256"/>
                <a:gd name="connsiteX47" fmla="*/ 136302 w 937061"/>
                <a:gd name="connsiteY47" fmla="*/ 795389 h 1282256"/>
                <a:gd name="connsiteX48" fmla="*/ 132240 w 937061"/>
                <a:gd name="connsiteY48" fmla="*/ 772306 h 1282256"/>
                <a:gd name="connsiteX49" fmla="*/ 132030 w 937061"/>
                <a:gd name="connsiteY49" fmla="*/ 749123 h 1282256"/>
                <a:gd name="connsiteX50" fmla="*/ 118944 w 937061"/>
                <a:gd name="connsiteY50" fmla="*/ 746653 h 1282256"/>
                <a:gd name="connsiteX51" fmla="*/ 28110 w 937061"/>
                <a:gd name="connsiteY51" fmla="*/ 666272 h 1282256"/>
                <a:gd name="connsiteX52" fmla="*/ 18430 w 937061"/>
                <a:gd name="connsiteY52" fmla="*/ 570895 h 1282256"/>
                <a:gd name="connsiteX53" fmla="*/ 72231 w 937061"/>
                <a:gd name="connsiteY53" fmla="*/ 508194 h 1282256"/>
                <a:gd name="connsiteX54" fmla="*/ 828778 w 937061"/>
                <a:gd name="connsiteY54" fmla="*/ 368188 h 1282256"/>
                <a:gd name="connsiteX55" fmla="*/ 903402 w 937061"/>
                <a:gd name="connsiteY55" fmla="*/ 393916 h 1282256"/>
                <a:gd name="connsiteX56" fmla="*/ 921670 w 937061"/>
                <a:gd name="connsiteY56" fmla="*/ 560021 h 1282256"/>
                <a:gd name="connsiteX57" fmla="*/ 873673 w 937061"/>
                <a:gd name="connsiteY57" fmla="*/ 610037 h 1282256"/>
                <a:gd name="connsiteX58" fmla="*/ 870382 w 937061"/>
                <a:gd name="connsiteY58" fmla="*/ 612071 h 1282256"/>
                <a:gd name="connsiteX59" fmla="*/ 881183 w 937061"/>
                <a:gd name="connsiteY59" fmla="*/ 655093 h 1282256"/>
                <a:gd name="connsiteX60" fmla="*/ 811085 w 937061"/>
                <a:gd name="connsiteY60" fmla="*/ 738732 h 1282256"/>
                <a:gd name="connsiteX61" fmla="*/ 793636 w 937061"/>
                <a:gd name="connsiteY61" fmla="*/ 739105 h 1282256"/>
                <a:gd name="connsiteX62" fmla="*/ 799023 w 937061"/>
                <a:gd name="connsiteY62" fmla="*/ 768256 h 1282256"/>
                <a:gd name="connsiteX63" fmla="*/ 794668 w 937061"/>
                <a:gd name="connsiteY63" fmla="*/ 805320 h 1282256"/>
                <a:gd name="connsiteX64" fmla="*/ 736637 w 937061"/>
                <a:gd name="connsiteY64" fmla="*/ 842933 h 1282256"/>
                <a:gd name="connsiteX65" fmla="*/ 711441 w 937061"/>
                <a:gd name="connsiteY65" fmla="*/ 841070 h 1282256"/>
                <a:gd name="connsiteX66" fmla="*/ 702708 w 937061"/>
                <a:gd name="connsiteY66" fmla="*/ 844516 h 1282256"/>
                <a:gd name="connsiteX67" fmla="*/ 683025 w 937061"/>
                <a:gd name="connsiteY67" fmla="*/ 866563 h 1282256"/>
                <a:gd name="connsiteX68" fmla="*/ 657843 w 937061"/>
                <a:gd name="connsiteY68" fmla="*/ 881435 h 1282256"/>
                <a:gd name="connsiteX69" fmla="*/ 694319 w 937061"/>
                <a:gd name="connsiteY69" fmla="*/ 1016214 h 1282256"/>
                <a:gd name="connsiteX70" fmla="*/ 713201 w 937061"/>
                <a:gd name="connsiteY70" fmla="*/ 1156998 h 1282256"/>
                <a:gd name="connsiteX71" fmla="*/ 720960 w 937061"/>
                <a:gd name="connsiteY71" fmla="*/ 1258622 h 1282256"/>
                <a:gd name="connsiteX72" fmla="*/ 679557 w 937061"/>
                <a:gd name="connsiteY72" fmla="*/ 1261399 h 1282256"/>
                <a:gd name="connsiteX73" fmla="*/ 677437 w 937061"/>
                <a:gd name="connsiteY73" fmla="*/ 1146560 h 1282256"/>
                <a:gd name="connsiteX74" fmla="*/ 658812 w 937061"/>
                <a:gd name="connsiteY74" fmla="*/ 1013559 h 1282256"/>
                <a:gd name="connsiteX75" fmla="*/ 620096 w 937061"/>
                <a:gd name="connsiteY75" fmla="*/ 884815 h 1282256"/>
                <a:gd name="connsiteX76" fmla="*/ 617487 w 937061"/>
                <a:gd name="connsiteY76" fmla="*/ 885041 h 1282256"/>
                <a:gd name="connsiteX77" fmla="*/ 582656 w 937061"/>
                <a:gd name="connsiteY77" fmla="*/ 865072 h 1282256"/>
                <a:gd name="connsiteX78" fmla="*/ 558217 w 937061"/>
                <a:gd name="connsiteY78" fmla="*/ 771403 h 1282256"/>
                <a:gd name="connsiteX79" fmla="*/ 575867 w 937061"/>
                <a:gd name="connsiteY79" fmla="*/ 722513 h 1282256"/>
                <a:gd name="connsiteX80" fmla="*/ 560670 w 937061"/>
                <a:gd name="connsiteY80" fmla="*/ 708618 h 1282256"/>
                <a:gd name="connsiteX81" fmla="*/ 534291 w 937061"/>
                <a:gd name="connsiteY81" fmla="*/ 600031 h 1282256"/>
                <a:gd name="connsiteX82" fmla="*/ 572231 w 937061"/>
                <a:gd name="connsiteY82" fmla="*/ 560631 h 1282256"/>
                <a:gd name="connsiteX83" fmla="*/ 603475 w 937061"/>
                <a:gd name="connsiteY83" fmla="*/ 559950 h 1282256"/>
                <a:gd name="connsiteX84" fmla="*/ 618559 w 937061"/>
                <a:gd name="connsiteY84" fmla="*/ 565514 h 1282256"/>
                <a:gd name="connsiteX85" fmla="*/ 649454 w 937061"/>
                <a:gd name="connsiteY85" fmla="*/ 543101 h 1282256"/>
                <a:gd name="connsiteX86" fmla="*/ 697970 w 937061"/>
                <a:gd name="connsiteY86" fmla="*/ 567543 h 1282256"/>
                <a:gd name="connsiteX87" fmla="*/ 700456 w 937061"/>
                <a:gd name="connsiteY87" fmla="*/ 590917 h 1282256"/>
                <a:gd name="connsiteX88" fmla="*/ 720550 w 937061"/>
                <a:gd name="connsiteY88" fmla="*/ 600445 h 1282256"/>
                <a:gd name="connsiteX89" fmla="*/ 751604 w 937061"/>
                <a:gd name="connsiteY89" fmla="*/ 639520 h 1282256"/>
                <a:gd name="connsiteX90" fmla="*/ 738347 w 937061"/>
                <a:gd name="connsiteY90" fmla="*/ 683525 h 1282256"/>
                <a:gd name="connsiteX91" fmla="*/ 707956 w 937061"/>
                <a:gd name="connsiteY91" fmla="*/ 700956 h 1282256"/>
                <a:gd name="connsiteX92" fmla="*/ 634896 w 937061"/>
                <a:gd name="connsiteY92" fmla="*/ 651717 h 1282256"/>
                <a:gd name="connsiteX93" fmla="*/ 633997 w 937061"/>
                <a:gd name="connsiteY93" fmla="*/ 675512 h 1282256"/>
                <a:gd name="connsiteX94" fmla="*/ 687058 w 937061"/>
                <a:gd name="connsiteY94" fmla="*/ 716835 h 1282256"/>
                <a:gd name="connsiteX95" fmla="*/ 656986 w 937061"/>
                <a:gd name="connsiteY95" fmla="*/ 782282 h 1282256"/>
                <a:gd name="connsiteX96" fmla="*/ 669532 w 937061"/>
                <a:gd name="connsiteY96" fmla="*/ 802778 h 1282256"/>
                <a:gd name="connsiteX97" fmla="*/ 712109 w 937061"/>
                <a:gd name="connsiteY97" fmla="*/ 736651 h 1282256"/>
                <a:gd name="connsiteX98" fmla="*/ 723692 w 937061"/>
                <a:gd name="connsiteY98" fmla="*/ 721066 h 1282256"/>
                <a:gd name="connsiteX99" fmla="*/ 776459 w 937061"/>
                <a:gd name="connsiteY99" fmla="*/ 653872 h 1282256"/>
                <a:gd name="connsiteX100" fmla="*/ 733368 w 937061"/>
                <a:gd name="connsiteY100" fmla="*/ 578317 h 1282256"/>
                <a:gd name="connsiteX101" fmla="*/ 723890 w 937061"/>
                <a:gd name="connsiteY101" fmla="*/ 565605 h 1282256"/>
                <a:gd name="connsiteX102" fmla="*/ 694098 w 937061"/>
                <a:gd name="connsiteY102" fmla="*/ 523444 h 1282256"/>
                <a:gd name="connsiteX103" fmla="*/ 690243 w 937061"/>
                <a:gd name="connsiteY103" fmla="*/ 515805 h 1282256"/>
                <a:gd name="connsiteX104" fmla="*/ 698774 w 937061"/>
                <a:gd name="connsiteY104" fmla="*/ 485914 h 1282256"/>
                <a:gd name="connsiteX105" fmla="*/ 755797 w 937061"/>
                <a:gd name="connsiteY105" fmla="*/ 452765 h 1282256"/>
                <a:gd name="connsiteX106" fmla="*/ 802978 w 937061"/>
                <a:gd name="connsiteY106" fmla="*/ 455658 h 1282256"/>
                <a:gd name="connsiteX107" fmla="*/ 792796 w 937061"/>
                <a:gd name="connsiteY107" fmla="*/ 434725 h 1282256"/>
                <a:gd name="connsiteX108" fmla="*/ 828778 w 937061"/>
                <a:gd name="connsiteY108" fmla="*/ 368188 h 1282256"/>
                <a:gd name="connsiteX109" fmla="*/ 80732 w 937061"/>
                <a:gd name="connsiteY109" fmla="*/ 236718 h 1282256"/>
                <a:gd name="connsiteX110" fmla="*/ 85733 w 937061"/>
                <a:gd name="connsiteY110" fmla="*/ 243941 h 1282256"/>
                <a:gd name="connsiteX111" fmla="*/ 165483 w 937061"/>
                <a:gd name="connsiteY111" fmla="*/ 295204 h 1282256"/>
                <a:gd name="connsiteX112" fmla="*/ 199590 w 937061"/>
                <a:gd name="connsiteY112" fmla="*/ 324345 h 1282256"/>
                <a:gd name="connsiteX113" fmla="*/ 183395 w 937061"/>
                <a:gd name="connsiteY113" fmla="*/ 381115 h 1282256"/>
                <a:gd name="connsiteX114" fmla="*/ 167577 w 937061"/>
                <a:gd name="connsiteY114" fmla="*/ 388113 h 1282256"/>
                <a:gd name="connsiteX115" fmla="*/ 179565 w 937061"/>
                <a:gd name="connsiteY115" fmla="*/ 401175 h 1282256"/>
                <a:gd name="connsiteX116" fmla="*/ 179992 w 937061"/>
                <a:gd name="connsiteY116" fmla="*/ 449781 h 1282256"/>
                <a:gd name="connsiteX117" fmla="*/ 108044 w 937061"/>
                <a:gd name="connsiteY117" fmla="*/ 482632 h 1282256"/>
                <a:gd name="connsiteX118" fmla="*/ 27201 w 937061"/>
                <a:gd name="connsiteY118" fmla="*/ 505923 h 1282256"/>
                <a:gd name="connsiteX119" fmla="*/ 570 w 937061"/>
                <a:gd name="connsiteY119" fmla="*/ 441177 h 1282256"/>
                <a:gd name="connsiteX120" fmla="*/ 70413 w 937061"/>
                <a:gd name="connsiteY120" fmla="*/ 361661 h 1282256"/>
                <a:gd name="connsiteX121" fmla="*/ 65724 w 937061"/>
                <a:gd name="connsiteY121" fmla="*/ 357231 h 1282256"/>
                <a:gd name="connsiteX122" fmla="*/ 36050 w 937061"/>
                <a:gd name="connsiteY122" fmla="*/ 293659 h 1282256"/>
                <a:gd name="connsiteX123" fmla="*/ 80732 w 937061"/>
                <a:gd name="connsiteY123" fmla="*/ 236718 h 1282256"/>
                <a:gd name="connsiteX124" fmla="*/ 734063 w 937061"/>
                <a:gd name="connsiteY124" fmla="*/ 115786 h 1282256"/>
                <a:gd name="connsiteX125" fmla="*/ 800039 w 937061"/>
                <a:gd name="connsiteY125" fmla="*/ 168575 h 1282256"/>
                <a:gd name="connsiteX126" fmla="*/ 790133 w 937061"/>
                <a:gd name="connsiteY126" fmla="*/ 225202 h 1282256"/>
                <a:gd name="connsiteX127" fmla="*/ 788636 w 937061"/>
                <a:gd name="connsiteY127" fmla="*/ 228126 h 1282256"/>
                <a:gd name="connsiteX128" fmla="*/ 788782 w 937061"/>
                <a:gd name="connsiteY128" fmla="*/ 228914 h 1282256"/>
                <a:gd name="connsiteX129" fmla="*/ 879477 w 937061"/>
                <a:gd name="connsiteY129" fmla="*/ 273265 h 1282256"/>
                <a:gd name="connsiteX130" fmla="*/ 880462 w 937061"/>
                <a:gd name="connsiteY130" fmla="*/ 348046 h 1282256"/>
                <a:gd name="connsiteX131" fmla="*/ 875371 w 937061"/>
                <a:gd name="connsiteY131" fmla="*/ 346949 h 1282256"/>
                <a:gd name="connsiteX132" fmla="*/ 802289 w 937061"/>
                <a:gd name="connsiteY132" fmla="*/ 352714 h 1282256"/>
                <a:gd name="connsiteX133" fmla="*/ 731227 w 937061"/>
                <a:gd name="connsiteY133" fmla="*/ 357290 h 1282256"/>
                <a:gd name="connsiteX134" fmla="*/ 699035 w 937061"/>
                <a:gd name="connsiteY134" fmla="*/ 320868 h 1282256"/>
                <a:gd name="connsiteX135" fmla="*/ 705546 w 937061"/>
                <a:gd name="connsiteY135" fmla="*/ 292165 h 1282256"/>
                <a:gd name="connsiteX136" fmla="*/ 707611 w 937061"/>
                <a:gd name="connsiteY136" fmla="*/ 287913 h 1282256"/>
                <a:gd name="connsiteX137" fmla="*/ 691898 w 937061"/>
                <a:gd name="connsiteY137" fmla="*/ 287761 h 1282256"/>
                <a:gd name="connsiteX138" fmla="*/ 656836 w 937061"/>
                <a:gd name="connsiteY138" fmla="*/ 256759 h 1282256"/>
                <a:gd name="connsiteX139" fmla="*/ 657076 w 937061"/>
                <a:gd name="connsiteY139" fmla="*/ 221678 h 1282256"/>
                <a:gd name="connsiteX140" fmla="*/ 672162 w 937061"/>
                <a:gd name="connsiteY140" fmla="*/ 203002 h 1282256"/>
                <a:gd name="connsiteX141" fmla="*/ 732996 w 937061"/>
                <a:gd name="connsiteY141" fmla="*/ 118834 h 1282256"/>
                <a:gd name="connsiteX142" fmla="*/ 734063 w 937061"/>
                <a:gd name="connsiteY142" fmla="*/ 115786 h 1282256"/>
                <a:gd name="connsiteX143" fmla="*/ 234805 w 937061"/>
                <a:gd name="connsiteY143" fmla="*/ 54681 h 1282256"/>
                <a:gd name="connsiteX144" fmla="*/ 265378 w 937061"/>
                <a:gd name="connsiteY144" fmla="*/ 49820 h 1282256"/>
                <a:gd name="connsiteX145" fmla="*/ 314937 w 937061"/>
                <a:gd name="connsiteY145" fmla="*/ 75496 h 1282256"/>
                <a:gd name="connsiteX146" fmla="*/ 345601 w 937061"/>
                <a:gd name="connsiteY146" fmla="*/ 197347 h 1282256"/>
                <a:gd name="connsiteX147" fmla="*/ 334083 w 937061"/>
                <a:gd name="connsiteY147" fmla="*/ 235327 h 1282256"/>
                <a:gd name="connsiteX148" fmla="*/ 353353 w 937061"/>
                <a:gd name="connsiteY148" fmla="*/ 413468 h 1282256"/>
                <a:gd name="connsiteX149" fmla="*/ 418223 w 937061"/>
                <a:gd name="connsiteY149" fmla="*/ 498850 h 1282256"/>
                <a:gd name="connsiteX150" fmla="*/ 414075 w 937061"/>
                <a:gd name="connsiteY150" fmla="*/ 570097 h 1282256"/>
                <a:gd name="connsiteX151" fmla="*/ 374791 w 937061"/>
                <a:gd name="connsiteY151" fmla="*/ 572468 h 1282256"/>
                <a:gd name="connsiteX152" fmla="*/ 347212 w 937061"/>
                <a:gd name="connsiteY152" fmla="*/ 583064 h 1282256"/>
                <a:gd name="connsiteX153" fmla="*/ 340945 w 937061"/>
                <a:gd name="connsiteY153" fmla="*/ 584425 h 1282256"/>
                <a:gd name="connsiteX154" fmla="*/ 286621 w 937061"/>
                <a:gd name="connsiteY154" fmla="*/ 583668 h 1282256"/>
                <a:gd name="connsiteX155" fmla="*/ 233948 w 937061"/>
                <a:gd name="connsiteY155" fmla="*/ 534531 h 1282256"/>
                <a:gd name="connsiteX156" fmla="*/ 162779 w 937061"/>
                <a:gd name="connsiteY156" fmla="*/ 538517 h 1282256"/>
                <a:gd name="connsiteX157" fmla="*/ 146371 w 937061"/>
                <a:gd name="connsiteY157" fmla="*/ 502641 h 1282256"/>
                <a:gd name="connsiteX158" fmla="*/ 196829 w 937061"/>
                <a:gd name="connsiteY158" fmla="*/ 467040 h 1282256"/>
                <a:gd name="connsiteX159" fmla="*/ 291634 w 937061"/>
                <a:gd name="connsiteY159" fmla="*/ 464187 h 1282256"/>
                <a:gd name="connsiteX160" fmla="*/ 339848 w 937061"/>
                <a:gd name="connsiteY160" fmla="*/ 495814 h 1282256"/>
                <a:gd name="connsiteX161" fmla="*/ 344709 w 937061"/>
                <a:gd name="connsiteY161" fmla="*/ 472509 h 1282256"/>
                <a:gd name="connsiteX162" fmla="*/ 302160 w 937061"/>
                <a:gd name="connsiteY162" fmla="*/ 429650 h 1282256"/>
                <a:gd name="connsiteX163" fmla="*/ 317151 w 937061"/>
                <a:gd name="connsiteY163" fmla="*/ 371880 h 1282256"/>
                <a:gd name="connsiteX164" fmla="*/ 300153 w 937061"/>
                <a:gd name="connsiteY164" fmla="*/ 354855 h 1282256"/>
                <a:gd name="connsiteX165" fmla="*/ 275979 w 937061"/>
                <a:gd name="connsiteY165" fmla="*/ 409229 h 1282256"/>
                <a:gd name="connsiteX166" fmla="*/ 278835 w 937061"/>
                <a:gd name="connsiteY166" fmla="*/ 436812 h 1282256"/>
                <a:gd name="connsiteX167" fmla="*/ 277330 w 937061"/>
                <a:gd name="connsiteY167" fmla="*/ 442997 h 1282256"/>
                <a:gd name="connsiteX168" fmla="*/ 211427 w 937061"/>
                <a:gd name="connsiteY168" fmla="*/ 446824 h 1282256"/>
                <a:gd name="connsiteX169" fmla="*/ 209401 w 937061"/>
                <a:gd name="connsiteY169" fmla="*/ 440273 h 1282256"/>
                <a:gd name="connsiteX170" fmla="*/ 206434 w 937061"/>
                <a:gd name="connsiteY170" fmla="*/ 398858 h 1282256"/>
                <a:gd name="connsiteX171" fmla="*/ 207223 w 937061"/>
                <a:gd name="connsiteY171" fmla="*/ 393213 h 1282256"/>
                <a:gd name="connsiteX172" fmla="*/ 213263 w 937061"/>
                <a:gd name="connsiteY172" fmla="*/ 300227 h 1282256"/>
                <a:gd name="connsiteX173" fmla="*/ 210849 w 937061"/>
                <a:gd name="connsiteY173" fmla="*/ 295987 h 1282256"/>
                <a:gd name="connsiteX174" fmla="*/ 230359 w 937061"/>
                <a:gd name="connsiteY174" fmla="*/ 289124 h 1282256"/>
                <a:gd name="connsiteX175" fmla="*/ 278448 w 937061"/>
                <a:gd name="connsiteY175" fmla="*/ 208737 h 1282256"/>
                <a:gd name="connsiteX176" fmla="*/ 283559 w 937061"/>
                <a:gd name="connsiteY176" fmla="*/ 197812 h 1282256"/>
                <a:gd name="connsiteX177" fmla="*/ 314933 w 937061"/>
                <a:gd name="connsiteY177" fmla="*/ 142718 h 1282256"/>
                <a:gd name="connsiteX178" fmla="*/ 291729 w 937061"/>
                <a:gd name="connsiteY178" fmla="*/ 141710 h 1282256"/>
                <a:gd name="connsiteX179" fmla="*/ 204653 w 937061"/>
                <a:gd name="connsiteY179" fmla="*/ 172059 h 1282256"/>
                <a:gd name="connsiteX180" fmla="*/ 190282 w 937061"/>
                <a:gd name="connsiteY180" fmla="*/ 190196 h 1282256"/>
                <a:gd name="connsiteX181" fmla="*/ 254302 w 937061"/>
                <a:gd name="connsiteY181" fmla="*/ 210348 h 1282256"/>
                <a:gd name="connsiteX182" fmla="*/ 206445 w 937061"/>
                <a:gd name="connsiteY182" fmla="*/ 272154 h 1282256"/>
                <a:gd name="connsiteX183" fmla="*/ 114462 w 937061"/>
                <a:gd name="connsiteY183" fmla="*/ 240670 h 1282256"/>
                <a:gd name="connsiteX184" fmla="*/ 120246 w 937061"/>
                <a:gd name="connsiteY184" fmla="*/ 146306 h 1282256"/>
                <a:gd name="connsiteX185" fmla="*/ 159117 w 937061"/>
                <a:gd name="connsiteY185" fmla="*/ 137290 h 1282256"/>
                <a:gd name="connsiteX186" fmla="*/ 166880 w 937061"/>
                <a:gd name="connsiteY186" fmla="*/ 133004 h 1282256"/>
                <a:gd name="connsiteX187" fmla="*/ 208914 w 937061"/>
                <a:gd name="connsiteY187" fmla="*/ 71662 h 1282256"/>
                <a:gd name="connsiteX188" fmla="*/ 234805 w 937061"/>
                <a:gd name="connsiteY188" fmla="*/ 54681 h 1282256"/>
                <a:gd name="connsiteX189" fmla="*/ 518054 w 937061"/>
                <a:gd name="connsiteY189" fmla="*/ 685 h 1282256"/>
                <a:gd name="connsiteX190" fmla="*/ 567481 w 937061"/>
                <a:gd name="connsiteY190" fmla="*/ 11310 h 1282256"/>
                <a:gd name="connsiteX191" fmla="*/ 617166 w 937061"/>
                <a:gd name="connsiteY191" fmla="*/ 49796 h 1282256"/>
                <a:gd name="connsiteX192" fmla="*/ 624803 w 937061"/>
                <a:gd name="connsiteY192" fmla="*/ 51439 h 1282256"/>
                <a:gd name="connsiteX193" fmla="*/ 685335 w 937061"/>
                <a:gd name="connsiteY193" fmla="*/ 54921 h 1282256"/>
                <a:gd name="connsiteX194" fmla="*/ 709531 w 937061"/>
                <a:gd name="connsiteY194" fmla="*/ 114208 h 1282256"/>
                <a:gd name="connsiteX195" fmla="*/ 661812 w 937061"/>
                <a:gd name="connsiteY195" fmla="*/ 180063 h 1282256"/>
                <a:gd name="connsiteX196" fmla="*/ 610202 w 937061"/>
                <a:gd name="connsiteY196" fmla="*/ 195099 h 1282256"/>
                <a:gd name="connsiteX197" fmla="*/ 562692 w 937061"/>
                <a:gd name="connsiteY197" fmla="*/ 152954 h 1282256"/>
                <a:gd name="connsiteX198" fmla="*/ 615624 w 937061"/>
                <a:gd name="connsiteY198" fmla="*/ 112005 h 1282256"/>
                <a:gd name="connsiteX199" fmla="*/ 594985 w 937061"/>
                <a:gd name="connsiteY199" fmla="*/ 99523 h 1282256"/>
                <a:gd name="connsiteX200" fmla="*/ 549403 w 937061"/>
                <a:gd name="connsiteY200" fmla="*/ 129539 h 1282256"/>
                <a:gd name="connsiteX201" fmla="*/ 503638 w 937061"/>
                <a:gd name="connsiteY201" fmla="*/ 102348 h 1282256"/>
                <a:gd name="connsiteX202" fmla="*/ 481968 w 937061"/>
                <a:gd name="connsiteY202" fmla="*/ 111852 h 1282256"/>
                <a:gd name="connsiteX203" fmla="*/ 529275 w 937061"/>
                <a:gd name="connsiteY203" fmla="*/ 151795 h 1282256"/>
                <a:gd name="connsiteX204" fmla="*/ 540380 w 937061"/>
                <a:gd name="connsiteY204" fmla="*/ 163391 h 1282256"/>
                <a:gd name="connsiteX205" fmla="*/ 586552 w 937061"/>
                <a:gd name="connsiteY205" fmla="*/ 213729 h 1282256"/>
                <a:gd name="connsiteX206" fmla="*/ 633128 w 937061"/>
                <a:gd name="connsiteY206" fmla="*/ 217751 h 1282256"/>
                <a:gd name="connsiteX207" fmla="*/ 631375 w 937061"/>
                <a:gd name="connsiteY207" fmla="*/ 243538 h 1282256"/>
                <a:gd name="connsiteX208" fmla="*/ 670400 w 937061"/>
                <a:gd name="connsiteY208" fmla="*/ 307011 h 1282256"/>
                <a:gd name="connsiteX209" fmla="*/ 674359 w 937061"/>
                <a:gd name="connsiteY209" fmla="*/ 313002 h 1282256"/>
                <a:gd name="connsiteX210" fmla="*/ 686366 w 937061"/>
                <a:gd name="connsiteY210" fmla="*/ 351523 h 1282256"/>
                <a:gd name="connsiteX211" fmla="*/ 686786 w 937061"/>
                <a:gd name="connsiteY211" fmla="*/ 360408 h 1282256"/>
                <a:gd name="connsiteX212" fmla="*/ 624276 w 937061"/>
                <a:gd name="connsiteY212" fmla="*/ 379293 h 1282256"/>
                <a:gd name="connsiteX213" fmla="*/ 620186 w 937061"/>
                <a:gd name="connsiteY213" fmla="*/ 371494 h 1282256"/>
                <a:gd name="connsiteX214" fmla="*/ 577039 w 937061"/>
                <a:gd name="connsiteY214" fmla="*/ 307763 h 1282256"/>
                <a:gd name="connsiteX215" fmla="*/ 571263 w 937061"/>
                <a:gd name="connsiteY215" fmla="*/ 305164 h 1282256"/>
                <a:gd name="connsiteX216" fmla="*/ 561472 w 937061"/>
                <a:gd name="connsiteY216" fmla="*/ 327139 h 1282256"/>
                <a:gd name="connsiteX217" fmla="*/ 596193 w 937061"/>
                <a:gd name="connsiteY217" fmla="*/ 376131 h 1282256"/>
                <a:gd name="connsiteX218" fmla="*/ 571697 w 937061"/>
                <a:gd name="connsiteY218" fmla="*/ 430972 h 1282256"/>
                <a:gd name="connsiteX219" fmla="*/ 584565 w 937061"/>
                <a:gd name="connsiteY219" fmla="*/ 451001 h 1282256"/>
                <a:gd name="connsiteX220" fmla="*/ 618292 w 937061"/>
                <a:gd name="connsiteY220" fmla="*/ 404232 h 1282256"/>
                <a:gd name="connsiteX221" fmla="*/ 707017 w 937061"/>
                <a:gd name="connsiteY221" fmla="*/ 373985 h 1282256"/>
                <a:gd name="connsiteX222" fmla="*/ 737381 w 937061"/>
                <a:gd name="connsiteY222" fmla="*/ 385077 h 1282256"/>
                <a:gd name="connsiteX223" fmla="*/ 767814 w 937061"/>
                <a:gd name="connsiteY223" fmla="*/ 388823 h 1282256"/>
                <a:gd name="connsiteX224" fmla="*/ 765487 w 937061"/>
                <a:gd name="connsiteY224" fmla="*/ 426939 h 1282256"/>
                <a:gd name="connsiteX225" fmla="*/ 665711 w 937061"/>
                <a:gd name="connsiteY225" fmla="*/ 514227 h 1282256"/>
                <a:gd name="connsiteX226" fmla="*/ 615799 w 937061"/>
                <a:gd name="connsiteY226" fmla="*/ 534043 h 1282256"/>
                <a:gd name="connsiteX227" fmla="*/ 611378 w 937061"/>
                <a:gd name="connsiteY227" fmla="*/ 535471 h 1282256"/>
                <a:gd name="connsiteX228" fmla="*/ 545354 w 937061"/>
                <a:gd name="connsiteY228" fmla="*/ 547467 h 1282256"/>
                <a:gd name="connsiteX229" fmla="*/ 543618 w 937061"/>
                <a:gd name="connsiteY229" fmla="*/ 547992 h 1282256"/>
                <a:gd name="connsiteX230" fmla="*/ 543114 w 937061"/>
                <a:gd name="connsiteY230" fmla="*/ 378809 h 1282256"/>
                <a:gd name="connsiteX231" fmla="*/ 481297 w 937061"/>
                <a:gd name="connsiteY231" fmla="*/ 302233 h 1282256"/>
                <a:gd name="connsiteX232" fmla="*/ 497521 w 937061"/>
                <a:gd name="connsiteY232" fmla="*/ 205940 h 1282256"/>
                <a:gd name="connsiteX233" fmla="*/ 471375 w 937061"/>
                <a:gd name="connsiteY233" fmla="*/ 172476 h 1282256"/>
                <a:gd name="connsiteX234" fmla="*/ 460261 w 937061"/>
                <a:gd name="connsiteY234" fmla="*/ 46197 h 1282256"/>
                <a:gd name="connsiteX235" fmla="*/ 518054 w 937061"/>
                <a:gd name="connsiteY235" fmla="*/ 685 h 128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937061" h="1282256">
                  <a:moveTo>
                    <a:pt x="72231" y="508194"/>
                  </a:moveTo>
                  <a:cubicBezTo>
                    <a:pt x="110176" y="495275"/>
                    <a:pt x="141455" y="519031"/>
                    <a:pt x="139689" y="559080"/>
                  </a:cubicBezTo>
                  <a:cubicBezTo>
                    <a:pt x="139351" y="566068"/>
                    <a:pt x="138225" y="573202"/>
                    <a:pt x="137581" y="579636"/>
                  </a:cubicBezTo>
                  <a:cubicBezTo>
                    <a:pt x="149335" y="573797"/>
                    <a:pt x="161104" y="566938"/>
                    <a:pt x="173595" y="561778"/>
                  </a:cubicBezTo>
                  <a:cubicBezTo>
                    <a:pt x="194067" y="553512"/>
                    <a:pt x="215165" y="550836"/>
                    <a:pt x="235622" y="562333"/>
                  </a:cubicBezTo>
                  <a:cubicBezTo>
                    <a:pt x="249692" y="570123"/>
                    <a:pt x="258507" y="582549"/>
                    <a:pt x="265212" y="596791"/>
                  </a:cubicBezTo>
                  <a:cubicBezTo>
                    <a:pt x="265897" y="598294"/>
                    <a:pt x="265188" y="601073"/>
                    <a:pt x="264188" y="602277"/>
                  </a:cubicBezTo>
                  <a:cubicBezTo>
                    <a:pt x="251373" y="618904"/>
                    <a:pt x="247251" y="637387"/>
                    <a:pt x="251467" y="657997"/>
                  </a:cubicBezTo>
                  <a:cubicBezTo>
                    <a:pt x="251904" y="660360"/>
                    <a:pt x="250479" y="663679"/>
                    <a:pt x="248802" y="665620"/>
                  </a:cubicBezTo>
                  <a:cubicBezTo>
                    <a:pt x="232301" y="684354"/>
                    <a:pt x="223028" y="705826"/>
                    <a:pt x="226702" y="731221"/>
                  </a:cubicBezTo>
                  <a:cubicBezTo>
                    <a:pt x="231605" y="766574"/>
                    <a:pt x="256814" y="791656"/>
                    <a:pt x="292287" y="797322"/>
                  </a:cubicBezTo>
                  <a:cubicBezTo>
                    <a:pt x="300478" y="798661"/>
                    <a:pt x="309043" y="798708"/>
                    <a:pt x="318540" y="799397"/>
                  </a:cubicBezTo>
                  <a:cubicBezTo>
                    <a:pt x="330434" y="829589"/>
                    <a:pt x="353581" y="847922"/>
                    <a:pt x="386587" y="855674"/>
                  </a:cubicBezTo>
                  <a:cubicBezTo>
                    <a:pt x="388158" y="847643"/>
                    <a:pt x="389605" y="840043"/>
                    <a:pt x="391213" y="832209"/>
                  </a:cubicBezTo>
                  <a:cubicBezTo>
                    <a:pt x="363044" y="824173"/>
                    <a:pt x="342646" y="808591"/>
                    <a:pt x="339010" y="777893"/>
                  </a:cubicBezTo>
                  <a:cubicBezTo>
                    <a:pt x="336531" y="756758"/>
                    <a:pt x="346844" y="742020"/>
                    <a:pt x="374294" y="724114"/>
                  </a:cubicBezTo>
                  <a:cubicBezTo>
                    <a:pt x="371371" y="717117"/>
                    <a:pt x="368449" y="710120"/>
                    <a:pt x="365526" y="703124"/>
                  </a:cubicBezTo>
                  <a:cubicBezTo>
                    <a:pt x="339298" y="710007"/>
                    <a:pt x="321614" y="734460"/>
                    <a:pt x="314275" y="774111"/>
                  </a:cubicBezTo>
                  <a:cubicBezTo>
                    <a:pt x="290368" y="778122"/>
                    <a:pt x="265358" y="766244"/>
                    <a:pt x="255752" y="746224"/>
                  </a:cubicBezTo>
                  <a:cubicBezTo>
                    <a:pt x="248361" y="730477"/>
                    <a:pt x="249498" y="714583"/>
                    <a:pt x="257804" y="700011"/>
                  </a:cubicBezTo>
                  <a:cubicBezTo>
                    <a:pt x="263879" y="687685"/>
                    <a:pt x="272863" y="677876"/>
                    <a:pt x="281358" y="666529"/>
                  </a:cubicBezTo>
                  <a:cubicBezTo>
                    <a:pt x="279908" y="660889"/>
                    <a:pt x="277416" y="654017"/>
                    <a:pt x="276069" y="646729"/>
                  </a:cubicBezTo>
                  <a:cubicBezTo>
                    <a:pt x="271404" y="619276"/>
                    <a:pt x="288248" y="601294"/>
                    <a:pt x="315725" y="605586"/>
                  </a:cubicBezTo>
                  <a:cubicBezTo>
                    <a:pt x="326623" y="607240"/>
                    <a:pt x="337119" y="612225"/>
                    <a:pt x="348811" y="615972"/>
                  </a:cubicBezTo>
                  <a:cubicBezTo>
                    <a:pt x="350168" y="614499"/>
                    <a:pt x="352920" y="611750"/>
                    <a:pt x="355707" y="609198"/>
                  </a:cubicBezTo>
                  <a:cubicBezTo>
                    <a:pt x="375418" y="591297"/>
                    <a:pt x="401497" y="589125"/>
                    <a:pt x="423989" y="603914"/>
                  </a:cubicBezTo>
                  <a:cubicBezTo>
                    <a:pt x="446911" y="618826"/>
                    <a:pt x="458728" y="640883"/>
                    <a:pt x="462978" y="667189"/>
                  </a:cubicBezTo>
                  <a:cubicBezTo>
                    <a:pt x="467140" y="694123"/>
                    <a:pt x="460690" y="718741"/>
                    <a:pt x="447498" y="742160"/>
                  </a:cubicBezTo>
                  <a:cubicBezTo>
                    <a:pt x="446251" y="744224"/>
                    <a:pt x="445200" y="746252"/>
                    <a:pt x="444272" y="747849"/>
                  </a:cubicBezTo>
                  <a:cubicBezTo>
                    <a:pt x="452753" y="756263"/>
                    <a:pt x="461679" y="763780"/>
                    <a:pt x="468977" y="772413"/>
                  </a:cubicBezTo>
                  <a:cubicBezTo>
                    <a:pt x="491574" y="798793"/>
                    <a:pt x="503038" y="828859"/>
                    <a:pt x="495847" y="863799"/>
                  </a:cubicBezTo>
                  <a:cubicBezTo>
                    <a:pt x="489963" y="892589"/>
                    <a:pt x="473198" y="913206"/>
                    <a:pt x="444271" y="922014"/>
                  </a:cubicBezTo>
                  <a:lnTo>
                    <a:pt x="431747" y="921551"/>
                  </a:lnTo>
                  <a:lnTo>
                    <a:pt x="442410" y="937592"/>
                  </a:lnTo>
                  <a:cubicBezTo>
                    <a:pt x="487480" y="1016676"/>
                    <a:pt x="529845" y="1122313"/>
                    <a:pt x="543619" y="1186492"/>
                  </a:cubicBezTo>
                  <a:cubicBezTo>
                    <a:pt x="550598" y="1215224"/>
                    <a:pt x="555819" y="1248481"/>
                    <a:pt x="566594" y="1273228"/>
                  </a:cubicBezTo>
                  <a:lnTo>
                    <a:pt x="531195" y="1282256"/>
                  </a:lnTo>
                  <a:cubicBezTo>
                    <a:pt x="524459" y="1249229"/>
                    <a:pt x="517723" y="1216203"/>
                    <a:pt x="510987" y="1183176"/>
                  </a:cubicBezTo>
                  <a:cubicBezTo>
                    <a:pt x="491057" y="1106410"/>
                    <a:pt x="461690" y="1033323"/>
                    <a:pt x="419465" y="965735"/>
                  </a:cubicBezTo>
                  <a:lnTo>
                    <a:pt x="380666" y="911088"/>
                  </a:lnTo>
                  <a:lnTo>
                    <a:pt x="370913" y="906441"/>
                  </a:lnTo>
                  <a:cubicBezTo>
                    <a:pt x="367054" y="904302"/>
                    <a:pt x="364509" y="903754"/>
                    <a:pt x="360466" y="906130"/>
                  </a:cubicBezTo>
                  <a:cubicBezTo>
                    <a:pt x="346392" y="914842"/>
                    <a:pt x="331143" y="920512"/>
                    <a:pt x="314518" y="920936"/>
                  </a:cubicBezTo>
                  <a:cubicBezTo>
                    <a:pt x="287950" y="921567"/>
                    <a:pt x="267107" y="906882"/>
                    <a:pt x="256927" y="880449"/>
                  </a:cubicBezTo>
                  <a:cubicBezTo>
                    <a:pt x="252918" y="869783"/>
                    <a:pt x="251397" y="858249"/>
                    <a:pt x="248732" y="847130"/>
                  </a:cubicBezTo>
                  <a:cubicBezTo>
                    <a:pt x="248098" y="844804"/>
                    <a:pt x="248092" y="842563"/>
                    <a:pt x="247889" y="840361"/>
                  </a:cubicBezTo>
                  <a:cubicBezTo>
                    <a:pt x="238455" y="843325"/>
                    <a:pt x="229525" y="846809"/>
                    <a:pt x="220304" y="848717"/>
                  </a:cubicBezTo>
                  <a:cubicBezTo>
                    <a:pt x="180981" y="856390"/>
                    <a:pt x="146339" y="834274"/>
                    <a:pt x="136302" y="795389"/>
                  </a:cubicBezTo>
                  <a:cubicBezTo>
                    <a:pt x="134291" y="787816"/>
                    <a:pt x="132872" y="780134"/>
                    <a:pt x="132240" y="772306"/>
                  </a:cubicBezTo>
                  <a:cubicBezTo>
                    <a:pt x="131484" y="764909"/>
                    <a:pt x="131910" y="757293"/>
                    <a:pt x="132030" y="749123"/>
                  </a:cubicBezTo>
                  <a:cubicBezTo>
                    <a:pt x="127799" y="748275"/>
                    <a:pt x="123408" y="747660"/>
                    <a:pt x="118944" y="746653"/>
                  </a:cubicBezTo>
                  <a:cubicBezTo>
                    <a:pt x="74070" y="736407"/>
                    <a:pt x="44624" y="708238"/>
                    <a:pt x="28110" y="666272"/>
                  </a:cubicBezTo>
                  <a:cubicBezTo>
                    <a:pt x="15910" y="635527"/>
                    <a:pt x="10210" y="603580"/>
                    <a:pt x="18430" y="570895"/>
                  </a:cubicBezTo>
                  <a:cubicBezTo>
                    <a:pt x="25779" y="541222"/>
                    <a:pt x="42144" y="518440"/>
                    <a:pt x="72231" y="508194"/>
                  </a:cubicBezTo>
                  <a:close/>
                  <a:moveTo>
                    <a:pt x="828778" y="368188"/>
                  </a:moveTo>
                  <a:cubicBezTo>
                    <a:pt x="858645" y="362262"/>
                    <a:pt x="883627" y="370681"/>
                    <a:pt x="903402" y="393916"/>
                  </a:cubicBezTo>
                  <a:cubicBezTo>
                    <a:pt x="939823" y="436686"/>
                    <a:pt x="947900" y="510155"/>
                    <a:pt x="921670" y="560021"/>
                  </a:cubicBezTo>
                  <a:cubicBezTo>
                    <a:pt x="910516" y="581230"/>
                    <a:pt x="894205" y="597688"/>
                    <a:pt x="873673" y="610037"/>
                  </a:cubicBezTo>
                  <a:cubicBezTo>
                    <a:pt x="872564" y="610650"/>
                    <a:pt x="871455" y="611263"/>
                    <a:pt x="870382" y="612071"/>
                  </a:cubicBezTo>
                  <a:cubicBezTo>
                    <a:pt x="874134" y="626859"/>
                    <a:pt x="879155" y="640802"/>
                    <a:pt x="881183" y="655093"/>
                  </a:cubicBezTo>
                  <a:cubicBezTo>
                    <a:pt x="888104" y="700259"/>
                    <a:pt x="856642" y="737240"/>
                    <a:pt x="811085" y="738732"/>
                  </a:cubicBezTo>
                  <a:cubicBezTo>
                    <a:pt x="805423" y="738963"/>
                    <a:pt x="799923" y="738961"/>
                    <a:pt x="793636" y="739105"/>
                  </a:cubicBezTo>
                  <a:cubicBezTo>
                    <a:pt x="795456" y="748953"/>
                    <a:pt x="797633" y="758532"/>
                    <a:pt x="799023" y="768256"/>
                  </a:cubicBezTo>
                  <a:cubicBezTo>
                    <a:pt x="800761" y="780973"/>
                    <a:pt x="799166" y="793286"/>
                    <a:pt x="794668" y="805320"/>
                  </a:cubicBezTo>
                  <a:cubicBezTo>
                    <a:pt x="785846" y="828135"/>
                    <a:pt x="763672" y="842622"/>
                    <a:pt x="736637" y="842933"/>
                  </a:cubicBezTo>
                  <a:cubicBezTo>
                    <a:pt x="728307" y="843046"/>
                    <a:pt x="719830" y="842371"/>
                    <a:pt x="711441" y="841070"/>
                  </a:cubicBezTo>
                  <a:cubicBezTo>
                    <a:pt x="707480" y="840580"/>
                    <a:pt x="705153" y="841213"/>
                    <a:pt x="702708" y="844516"/>
                  </a:cubicBezTo>
                  <a:cubicBezTo>
                    <a:pt x="696891" y="852721"/>
                    <a:pt x="690436" y="860229"/>
                    <a:pt x="683025" y="866563"/>
                  </a:cubicBezTo>
                  <a:lnTo>
                    <a:pt x="657843" y="881435"/>
                  </a:lnTo>
                  <a:lnTo>
                    <a:pt x="694319" y="1016214"/>
                  </a:lnTo>
                  <a:cubicBezTo>
                    <a:pt x="705217" y="1069419"/>
                    <a:pt x="712131" y="1119734"/>
                    <a:pt x="713201" y="1156998"/>
                  </a:cubicBezTo>
                  <a:cubicBezTo>
                    <a:pt x="715065" y="1190532"/>
                    <a:pt x="714032" y="1228757"/>
                    <a:pt x="720960" y="1258622"/>
                  </a:cubicBezTo>
                  <a:lnTo>
                    <a:pt x="679557" y="1261399"/>
                  </a:lnTo>
                  <a:cubicBezTo>
                    <a:pt x="678850" y="1223119"/>
                    <a:pt x="678143" y="1184840"/>
                    <a:pt x="677437" y="1146560"/>
                  </a:cubicBezTo>
                  <a:cubicBezTo>
                    <a:pt x="674228" y="1101631"/>
                    <a:pt x="668194" y="1057242"/>
                    <a:pt x="658812" y="1013559"/>
                  </a:cubicBezTo>
                  <a:lnTo>
                    <a:pt x="620096" y="884815"/>
                  </a:lnTo>
                  <a:lnTo>
                    <a:pt x="617487" y="885041"/>
                  </a:lnTo>
                  <a:cubicBezTo>
                    <a:pt x="604917" y="882194"/>
                    <a:pt x="593230" y="875442"/>
                    <a:pt x="582656" y="865072"/>
                  </a:cubicBezTo>
                  <a:cubicBezTo>
                    <a:pt x="556244" y="838990"/>
                    <a:pt x="550041" y="806525"/>
                    <a:pt x="558217" y="771403"/>
                  </a:cubicBezTo>
                  <a:cubicBezTo>
                    <a:pt x="562112" y="754999"/>
                    <a:pt x="569609" y="739354"/>
                    <a:pt x="575867" y="722513"/>
                  </a:cubicBezTo>
                  <a:cubicBezTo>
                    <a:pt x="571718" y="718798"/>
                    <a:pt x="565774" y="714192"/>
                    <a:pt x="560670" y="708618"/>
                  </a:cubicBezTo>
                  <a:cubicBezTo>
                    <a:pt x="531466" y="677348"/>
                    <a:pt x="519772" y="641620"/>
                    <a:pt x="534291" y="600031"/>
                  </a:cubicBezTo>
                  <a:cubicBezTo>
                    <a:pt x="540848" y="581504"/>
                    <a:pt x="552919" y="567458"/>
                    <a:pt x="572231" y="560631"/>
                  </a:cubicBezTo>
                  <a:cubicBezTo>
                    <a:pt x="582540" y="556892"/>
                    <a:pt x="593183" y="557167"/>
                    <a:pt x="603475" y="559950"/>
                  </a:cubicBezTo>
                  <a:cubicBezTo>
                    <a:pt x="609267" y="561527"/>
                    <a:pt x="614846" y="564164"/>
                    <a:pt x="618559" y="565514"/>
                  </a:cubicBezTo>
                  <a:cubicBezTo>
                    <a:pt x="629322" y="557618"/>
                    <a:pt x="638415" y="548400"/>
                    <a:pt x="649454" y="543101"/>
                  </a:cubicBezTo>
                  <a:cubicBezTo>
                    <a:pt x="672605" y="531694"/>
                    <a:pt x="692487" y="542279"/>
                    <a:pt x="697970" y="567543"/>
                  </a:cubicBezTo>
                  <a:cubicBezTo>
                    <a:pt x="699586" y="575189"/>
                    <a:pt x="699788" y="582892"/>
                    <a:pt x="700456" y="590917"/>
                  </a:cubicBezTo>
                  <a:cubicBezTo>
                    <a:pt x="706933" y="593998"/>
                    <a:pt x="713927" y="596576"/>
                    <a:pt x="720550" y="600445"/>
                  </a:cubicBezTo>
                  <a:cubicBezTo>
                    <a:pt x="735858" y="609431"/>
                    <a:pt x="747467" y="621545"/>
                    <a:pt x="751604" y="639520"/>
                  </a:cubicBezTo>
                  <a:cubicBezTo>
                    <a:pt x="755595" y="656708"/>
                    <a:pt x="750549" y="671289"/>
                    <a:pt x="738347" y="683525"/>
                  </a:cubicBezTo>
                  <a:cubicBezTo>
                    <a:pt x="729932" y="692006"/>
                    <a:pt x="719754" y="697554"/>
                    <a:pt x="707956" y="700956"/>
                  </a:cubicBezTo>
                  <a:cubicBezTo>
                    <a:pt x="693641" y="669787"/>
                    <a:pt x="669443" y="653481"/>
                    <a:pt x="634896" y="651717"/>
                  </a:cubicBezTo>
                  <a:cubicBezTo>
                    <a:pt x="634543" y="659726"/>
                    <a:pt x="634350" y="667503"/>
                    <a:pt x="633997" y="675512"/>
                  </a:cubicBezTo>
                  <a:cubicBezTo>
                    <a:pt x="660271" y="678805"/>
                    <a:pt x="681371" y="689369"/>
                    <a:pt x="687058" y="716835"/>
                  </a:cubicBezTo>
                  <a:cubicBezTo>
                    <a:pt x="692854" y="744894"/>
                    <a:pt x="679387" y="765716"/>
                    <a:pt x="656986" y="782282"/>
                  </a:cubicBezTo>
                  <a:cubicBezTo>
                    <a:pt x="661091" y="789060"/>
                    <a:pt x="665158" y="795641"/>
                    <a:pt x="669532" y="802778"/>
                  </a:cubicBezTo>
                  <a:cubicBezTo>
                    <a:pt x="693852" y="786673"/>
                    <a:pt x="709290" y="765487"/>
                    <a:pt x="712109" y="736651"/>
                  </a:cubicBezTo>
                  <a:cubicBezTo>
                    <a:pt x="712907" y="727745"/>
                    <a:pt x="715710" y="724171"/>
                    <a:pt x="723692" y="721066"/>
                  </a:cubicBezTo>
                  <a:cubicBezTo>
                    <a:pt x="753809" y="708779"/>
                    <a:pt x="773689" y="687383"/>
                    <a:pt x="776459" y="653872"/>
                  </a:cubicBezTo>
                  <a:cubicBezTo>
                    <a:pt x="779084" y="619572"/>
                    <a:pt x="762709" y="594895"/>
                    <a:pt x="733368" y="578317"/>
                  </a:cubicBezTo>
                  <a:cubicBezTo>
                    <a:pt x="727912" y="575252"/>
                    <a:pt x="725127" y="572303"/>
                    <a:pt x="723890" y="565605"/>
                  </a:cubicBezTo>
                  <a:cubicBezTo>
                    <a:pt x="720505" y="547287"/>
                    <a:pt x="710304" y="532876"/>
                    <a:pt x="694098" y="523444"/>
                  </a:cubicBezTo>
                  <a:cubicBezTo>
                    <a:pt x="690671" y="521430"/>
                    <a:pt x="689446" y="519211"/>
                    <a:pt x="690243" y="515805"/>
                  </a:cubicBezTo>
                  <a:cubicBezTo>
                    <a:pt x="692866" y="505747"/>
                    <a:pt x="694394" y="495279"/>
                    <a:pt x="698774" y="485914"/>
                  </a:cubicBezTo>
                  <a:cubicBezTo>
                    <a:pt x="710120" y="462428"/>
                    <a:pt x="731075" y="453464"/>
                    <a:pt x="755797" y="452765"/>
                  </a:cubicBezTo>
                  <a:cubicBezTo>
                    <a:pt x="771597" y="452290"/>
                    <a:pt x="787712" y="454610"/>
                    <a:pt x="802978" y="455658"/>
                  </a:cubicBezTo>
                  <a:cubicBezTo>
                    <a:pt x="800042" y="449682"/>
                    <a:pt x="795827" y="442313"/>
                    <a:pt x="792796" y="434725"/>
                  </a:cubicBezTo>
                  <a:cubicBezTo>
                    <a:pt x="780108" y="402441"/>
                    <a:pt x="795007" y="375039"/>
                    <a:pt x="828778" y="368188"/>
                  </a:cubicBezTo>
                  <a:close/>
                  <a:moveTo>
                    <a:pt x="80732" y="236718"/>
                  </a:moveTo>
                  <a:cubicBezTo>
                    <a:pt x="82386" y="239060"/>
                    <a:pt x="84041" y="241402"/>
                    <a:pt x="85733" y="243941"/>
                  </a:cubicBezTo>
                  <a:cubicBezTo>
                    <a:pt x="105038" y="272355"/>
                    <a:pt x="132213" y="289334"/>
                    <a:pt x="165483" y="295204"/>
                  </a:cubicBezTo>
                  <a:cubicBezTo>
                    <a:pt x="183391" y="298413"/>
                    <a:pt x="193256" y="308813"/>
                    <a:pt x="199590" y="324345"/>
                  </a:cubicBezTo>
                  <a:cubicBezTo>
                    <a:pt x="208088" y="344979"/>
                    <a:pt x="200922" y="370136"/>
                    <a:pt x="183395" y="381115"/>
                  </a:cubicBezTo>
                  <a:cubicBezTo>
                    <a:pt x="178799" y="383798"/>
                    <a:pt x="173231" y="385642"/>
                    <a:pt x="167577" y="388113"/>
                  </a:cubicBezTo>
                  <a:cubicBezTo>
                    <a:pt x="171406" y="392294"/>
                    <a:pt x="175861" y="396564"/>
                    <a:pt x="179565" y="401175"/>
                  </a:cubicBezTo>
                  <a:cubicBezTo>
                    <a:pt x="191398" y="416711"/>
                    <a:pt x="191808" y="434357"/>
                    <a:pt x="179992" y="449781"/>
                  </a:cubicBezTo>
                  <a:cubicBezTo>
                    <a:pt x="161928" y="473286"/>
                    <a:pt x="138040" y="484014"/>
                    <a:pt x="108044" y="482632"/>
                  </a:cubicBezTo>
                  <a:cubicBezTo>
                    <a:pt x="70199" y="480662"/>
                    <a:pt x="58475" y="484458"/>
                    <a:pt x="27201" y="505923"/>
                  </a:cubicBezTo>
                  <a:cubicBezTo>
                    <a:pt x="7335" y="488816"/>
                    <a:pt x="-2562" y="467219"/>
                    <a:pt x="570" y="441177"/>
                  </a:cubicBezTo>
                  <a:cubicBezTo>
                    <a:pt x="5466" y="399329"/>
                    <a:pt x="29111" y="372959"/>
                    <a:pt x="70413" y="361661"/>
                  </a:cubicBezTo>
                  <a:cubicBezTo>
                    <a:pt x="68706" y="360143"/>
                    <a:pt x="67197" y="358588"/>
                    <a:pt x="65724" y="357231"/>
                  </a:cubicBezTo>
                  <a:cubicBezTo>
                    <a:pt x="47471" y="340029"/>
                    <a:pt x="37055" y="318936"/>
                    <a:pt x="36050" y="293659"/>
                  </a:cubicBezTo>
                  <a:cubicBezTo>
                    <a:pt x="35113" y="266537"/>
                    <a:pt x="51607" y="245563"/>
                    <a:pt x="80732" y="236718"/>
                  </a:cubicBezTo>
                  <a:close/>
                  <a:moveTo>
                    <a:pt x="734063" y="115786"/>
                  </a:moveTo>
                  <a:cubicBezTo>
                    <a:pt x="769312" y="112531"/>
                    <a:pt x="794903" y="133062"/>
                    <a:pt x="800039" y="168575"/>
                  </a:cubicBezTo>
                  <a:cubicBezTo>
                    <a:pt x="802927" y="188615"/>
                    <a:pt x="799667" y="207347"/>
                    <a:pt x="790133" y="225202"/>
                  </a:cubicBezTo>
                  <a:cubicBezTo>
                    <a:pt x="789688" y="226098"/>
                    <a:pt x="789279" y="227193"/>
                    <a:pt x="788636" y="228126"/>
                  </a:cubicBezTo>
                  <a:cubicBezTo>
                    <a:pt x="788673" y="228323"/>
                    <a:pt x="788709" y="228520"/>
                    <a:pt x="788782" y="228914"/>
                  </a:cubicBezTo>
                  <a:cubicBezTo>
                    <a:pt x="828453" y="224231"/>
                    <a:pt x="859115" y="239140"/>
                    <a:pt x="879477" y="273265"/>
                  </a:cubicBezTo>
                  <a:cubicBezTo>
                    <a:pt x="893897" y="297285"/>
                    <a:pt x="893683" y="322583"/>
                    <a:pt x="880462" y="348046"/>
                  </a:cubicBezTo>
                  <a:cubicBezTo>
                    <a:pt x="878741" y="347548"/>
                    <a:pt x="877093" y="347446"/>
                    <a:pt x="875371" y="346949"/>
                  </a:cubicBezTo>
                  <a:cubicBezTo>
                    <a:pt x="850156" y="338368"/>
                    <a:pt x="825797" y="341036"/>
                    <a:pt x="802289" y="352714"/>
                  </a:cubicBezTo>
                  <a:cubicBezTo>
                    <a:pt x="779174" y="364318"/>
                    <a:pt x="755458" y="366052"/>
                    <a:pt x="731227" y="357290"/>
                  </a:cubicBezTo>
                  <a:cubicBezTo>
                    <a:pt x="714189" y="351067"/>
                    <a:pt x="701420" y="340390"/>
                    <a:pt x="699035" y="320868"/>
                  </a:cubicBezTo>
                  <a:cubicBezTo>
                    <a:pt x="697732" y="310516"/>
                    <a:pt x="701091" y="301136"/>
                    <a:pt x="705546" y="292165"/>
                  </a:cubicBezTo>
                  <a:cubicBezTo>
                    <a:pt x="706115" y="290837"/>
                    <a:pt x="706882" y="289474"/>
                    <a:pt x="707611" y="287913"/>
                  </a:cubicBezTo>
                  <a:cubicBezTo>
                    <a:pt x="702111" y="287911"/>
                    <a:pt x="696917" y="288463"/>
                    <a:pt x="691898" y="287761"/>
                  </a:cubicBezTo>
                  <a:cubicBezTo>
                    <a:pt x="673669" y="285018"/>
                    <a:pt x="662761" y="273386"/>
                    <a:pt x="656836" y="256759"/>
                  </a:cubicBezTo>
                  <a:cubicBezTo>
                    <a:pt x="652880" y="245268"/>
                    <a:pt x="652504" y="233319"/>
                    <a:pt x="657076" y="221678"/>
                  </a:cubicBezTo>
                  <a:cubicBezTo>
                    <a:pt x="660099" y="213786"/>
                    <a:pt x="664631" y="207448"/>
                    <a:pt x="672162" y="203002"/>
                  </a:cubicBezTo>
                  <a:cubicBezTo>
                    <a:pt x="704464" y="183791"/>
                    <a:pt x="725615" y="156050"/>
                    <a:pt x="732996" y="118834"/>
                  </a:cubicBezTo>
                  <a:cubicBezTo>
                    <a:pt x="733405" y="117741"/>
                    <a:pt x="733851" y="116844"/>
                    <a:pt x="734063" y="115786"/>
                  </a:cubicBezTo>
                  <a:close/>
                  <a:moveTo>
                    <a:pt x="234805" y="54681"/>
                  </a:moveTo>
                  <a:cubicBezTo>
                    <a:pt x="244119" y="50796"/>
                    <a:pt x="254214" y="48930"/>
                    <a:pt x="265378" y="49820"/>
                  </a:cubicBezTo>
                  <a:cubicBezTo>
                    <a:pt x="285431" y="51412"/>
                    <a:pt x="301834" y="60807"/>
                    <a:pt x="314937" y="75496"/>
                  </a:cubicBezTo>
                  <a:cubicBezTo>
                    <a:pt x="346284" y="110647"/>
                    <a:pt x="354358" y="152137"/>
                    <a:pt x="345601" y="197347"/>
                  </a:cubicBezTo>
                  <a:cubicBezTo>
                    <a:pt x="343095" y="210236"/>
                    <a:pt x="338042" y="222577"/>
                    <a:pt x="334083" y="235327"/>
                  </a:cubicBezTo>
                  <a:cubicBezTo>
                    <a:pt x="396552" y="283468"/>
                    <a:pt x="397932" y="358175"/>
                    <a:pt x="353353" y="413468"/>
                  </a:cubicBezTo>
                  <a:cubicBezTo>
                    <a:pt x="386181" y="433475"/>
                    <a:pt x="408834" y="461271"/>
                    <a:pt x="418223" y="498850"/>
                  </a:cubicBezTo>
                  <a:cubicBezTo>
                    <a:pt x="424422" y="523575"/>
                    <a:pt x="422771" y="547713"/>
                    <a:pt x="414075" y="570097"/>
                  </a:cubicBezTo>
                  <a:cubicBezTo>
                    <a:pt x="400353" y="570800"/>
                    <a:pt x="387201" y="570175"/>
                    <a:pt x="374791" y="572468"/>
                  </a:cubicBezTo>
                  <a:cubicBezTo>
                    <a:pt x="365336" y="574215"/>
                    <a:pt x="356339" y="579545"/>
                    <a:pt x="347212" y="583064"/>
                  </a:cubicBezTo>
                  <a:cubicBezTo>
                    <a:pt x="345118" y="583858"/>
                    <a:pt x="342703" y="585119"/>
                    <a:pt x="340945" y="584425"/>
                  </a:cubicBezTo>
                  <a:cubicBezTo>
                    <a:pt x="320158" y="576656"/>
                    <a:pt x="306706" y="577716"/>
                    <a:pt x="286621" y="583668"/>
                  </a:cubicBezTo>
                  <a:cubicBezTo>
                    <a:pt x="275089" y="560947"/>
                    <a:pt x="258734" y="542988"/>
                    <a:pt x="233948" y="534531"/>
                  </a:cubicBezTo>
                  <a:cubicBezTo>
                    <a:pt x="209361" y="526039"/>
                    <a:pt x="185309" y="529261"/>
                    <a:pt x="162779" y="538517"/>
                  </a:cubicBezTo>
                  <a:cubicBezTo>
                    <a:pt x="157261" y="526295"/>
                    <a:pt x="151853" y="514665"/>
                    <a:pt x="146371" y="502641"/>
                  </a:cubicBezTo>
                  <a:cubicBezTo>
                    <a:pt x="166223" y="496529"/>
                    <a:pt x="183874" y="485119"/>
                    <a:pt x="196829" y="467040"/>
                  </a:cubicBezTo>
                  <a:cubicBezTo>
                    <a:pt x="227102" y="489760"/>
                    <a:pt x="261161" y="489985"/>
                    <a:pt x="291634" y="464187"/>
                  </a:cubicBezTo>
                  <a:cubicBezTo>
                    <a:pt x="303898" y="479847"/>
                    <a:pt x="319250" y="491269"/>
                    <a:pt x="339848" y="495814"/>
                  </a:cubicBezTo>
                  <a:cubicBezTo>
                    <a:pt x="341456" y="487981"/>
                    <a:pt x="343137" y="480540"/>
                    <a:pt x="344709" y="472509"/>
                  </a:cubicBezTo>
                  <a:cubicBezTo>
                    <a:pt x="322528" y="466016"/>
                    <a:pt x="308439" y="451508"/>
                    <a:pt x="302160" y="429650"/>
                  </a:cubicBezTo>
                  <a:cubicBezTo>
                    <a:pt x="295916" y="407989"/>
                    <a:pt x="301505" y="388623"/>
                    <a:pt x="317151" y="371880"/>
                  </a:cubicBezTo>
                  <a:cubicBezTo>
                    <a:pt x="311383" y="366020"/>
                    <a:pt x="305921" y="360715"/>
                    <a:pt x="300153" y="354855"/>
                  </a:cubicBezTo>
                  <a:cubicBezTo>
                    <a:pt x="284879" y="370308"/>
                    <a:pt x="276797" y="388301"/>
                    <a:pt x="275979" y="409229"/>
                  </a:cubicBezTo>
                  <a:cubicBezTo>
                    <a:pt x="275646" y="418457"/>
                    <a:pt x="277948" y="427606"/>
                    <a:pt x="278835" y="436812"/>
                  </a:cubicBezTo>
                  <a:cubicBezTo>
                    <a:pt x="279002" y="438818"/>
                    <a:pt x="278688" y="441524"/>
                    <a:pt x="277330" y="442997"/>
                  </a:cubicBezTo>
                  <a:cubicBezTo>
                    <a:pt x="260099" y="463292"/>
                    <a:pt x="230451" y="464901"/>
                    <a:pt x="211427" y="446824"/>
                  </a:cubicBezTo>
                  <a:cubicBezTo>
                    <a:pt x="209954" y="445467"/>
                    <a:pt x="208941" y="442191"/>
                    <a:pt x="209401" y="440273"/>
                  </a:cubicBezTo>
                  <a:cubicBezTo>
                    <a:pt x="212477" y="426056"/>
                    <a:pt x="211775" y="412334"/>
                    <a:pt x="206434" y="398858"/>
                  </a:cubicBezTo>
                  <a:cubicBezTo>
                    <a:pt x="205748" y="397356"/>
                    <a:pt x="205990" y="394255"/>
                    <a:pt x="207223" y="393213"/>
                  </a:cubicBezTo>
                  <a:cubicBezTo>
                    <a:pt x="231524" y="370389"/>
                    <a:pt x="232881" y="331435"/>
                    <a:pt x="213263" y="300227"/>
                  </a:cubicBezTo>
                  <a:cubicBezTo>
                    <a:pt x="212417" y="298958"/>
                    <a:pt x="211768" y="297651"/>
                    <a:pt x="210849" y="295987"/>
                  </a:cubicBezTo>
                  <a:cubicBezTo>
                    <a:pt x="217525" y="293531"/>
                    <a:pt x="224114" y="291704"/>
                    <a:pt x="230359" y="289124"/>
                  </a:cubicBezTo>
                  <a:cubicBezTo>
                    <a:pt x="263644" y="275232"/>
                    <a:pt x="282205" y="244506"/>
                    <a:pt x="278448" y="208737"/>
                  </a:cubicBezTo>
                  <a:cubicBezTo>
                    <a:pt x="277932" y="203741"/>
                    <a:pt x="278998" y="200692"/>
                    <a:pt x="283559" y="197812"/>
                  </a:cubicBezTo>
                  <a:cubicBezTo>
                    <a:pt x="302800" y="185089"/>
                    <a:pt x="313049" y="166696"/>
                    <a:pt x="314933" y="142718"/>
                  </a:cubicBezTo>
                  <a:cubicBezTo>
                    <a:pt x="306726" y="142401"/>
                    <a:pt x="299111" y="141975"/>
                    <a:pt x="291729" y="141710"/>
                  </a:cubicBezTo>
                  <a:cubicBezTo>
                    <a:pt x="288305" y="184917"/>
                    <a:pt x="240257" y="198277"/>
                    <a:pt x="204653" y="172059"/>
                  </a:cubicBezTo>
                  <a:cubicBezTo>
                    <a:pt x="199850" y="178039"/>
                    <a:pt x="195085" y="184217"/>
                    <a:pt x="190282" y="190196"/>
                  </a:cubicBezTo>
                  <a:cubicBezTo>
                    <a:pt x="203291" y="203274"/>
                    <a:pt x="223160" y="209381"/>
                    <a:pt x="254302" y="210348"/>
                  </a:cubicBezTo>
                  <a:cubicBezTo>
                    <a:pt x="258834" y="241492"/>
                    <a:pt x="238558" y="268460"/>
                    <a:pt x="206445" y="272154"/>
                  </a:cubicBezTo>
                  <a:cubicBezTo>
                    <a:pt x="171144" y="276232"/>
                    <a:pt x="139743" y="266146"/>
                    <a:pt x="114462" y="240670"/>
                  </a:cubicBezTo>
                  <a:cubicBezTo>
                    <a:pt x="86234" y="212479"/>
                    <a:pt x="89402" y="167894"/>
                    <a:pt x="120246" y="146306"/>
                  </a:cubicBezTo>
                  <a:cubicBezTo>
                    <a:pt x="131958" y="138030"/>
                    <a:pt x="145083" y="135198"/>
                    <a:pt x="159117" y="137290"/>
                  </a:cubicBezTo>
                  <a:cubicBezTo>
                    <a:pt x="163311" y="137940"/>
                    <a:pt x="165136" y="136789"/>
                    <a:pt x="166880" y="133004"/>
                  </a:cubicBezTo>
                  <a:cubicBezTo>
                    <a:pt x="177313" y="110095"/>
                    <a:pt x="189847" y="88630"/>
                    <a:pt x="208914" y="71662"/>
                  </a:cubicBezTo>
                  <a:cubicBezTo>
                    <a:pt x="216957" y="64472"/>
                    <a:pt x="225490" y="58567"/>
                    <a:pt x="234805" y="54681"/>
                  </a:cubicBezTo>
                  <a:close/>
                  <a:moveTo>
                    <a:pt x="518054" y="685"/>
                  </a:moveTo>
                  <a:cubicBezTo>
                    <a:pt x="535695" y="-1964"/>
                    <a:pt x="551960" y="3383"/>
                    <a:pt x="567481" y="11310"/>
                  </a:cubicBezTo>
                  <a:cubicBezTo>
                    <a:pt x="586392" y="21056"/>
                    <a:pt x="602181" y="34843"/>
                    <a:pt x="617166" y="49796"/>
                  </a:cubicBezTo>
                  <a:cubicBezTo>
                    <a:pt x="619412" y="52029"/>
                    <a:pt x="621119" y="53546"/>
                    <a:pt x="624803" y="51439"/>
                  </a:cubicBezTo>
                  <a:cubicBezTo>
                    <a:pt x="645553" y="40272"/>
                    <a:pt x="666213" y="40732"/>
                    <a:pt x="685335" y="54921"/>
                  </a:cubicBezTo>
                  <a:cubicBezTo>
                    <a:pt x="704960" y="69628"/>
                    <a:pt x="713618" y="90027"/>
                    <a:pt x="709531" y="114208"/>
                  </a:cubicBezTo>
                  <a:cubicBezTo>
                    <a:pt x="704617" y="143838"/>
                    <a:pt x="686008" y="164388"/>
                    <a:pt x="661812" y="180063"/>
                  </a:cubicBezTo>
                  <a:cubicBezTo>
                    <a:pt x="646343" y="190051"/>
                    <a:pt x="629358" y="196244"/>
                    <a:pt x="610202" y="195099"/>
                  </a:cubicBezTo>
                  <a:cubicBezTo>
                    <a:pt x="586961" y="193894"/>
                    <a:pt x="565244" y="174481"/>
                    <a:pt x="562692" y="152954"/>
                  </a:cubicBezTo>
                  <a:cubicBezTo>
                    <a:pt x="585571" y="146688"/>
                    <a:pt x="602749" y="132718"/>
                    <a:pt x="615624" y="112005"/>
                  </a:cubicBezTo>
                  <a:cubicBezTo>
                    <a:pt x="608733" y="107779"/>
                    <a:pt x="602074" y="103714"/>
                    <a:pt x="594985" y="99523"/>
                  </a:cubicBezTo>
                  <a:cubicBezTo>
                    <a:pt x="584014" y="116217"/>
                    <a:pt x="569428" y="127672"/>
                    <a:pt x="549403" y="129539"/>
                  </a:cubicBezTo>
                  <a:cubicBezTo>
                    <a:pt x="528196" y="131624"/>
                    <a:pt x="513136" y="121778"/>
                    <a:pt x="503638" y="102348"/>
                  </a:cubicBezTo>
                  <a:cubicBezTo>
                    <a:pt x="496480" y="105504"/>
                    <a:pt x="489322" y="108659"/>
                    <a:pt x="481968" y="111852"/>
                  </a:cubicBezTo>
                  <a:cubicBezTo>
                    <a:pt x="491757" y="132858"/>
                    <a:pt x="507348" y="146680"/>
                    <a:pt x="529275" y="151795"/>
                  </a:cubicBezTo>
                  <a:cubicBezTo>
                    <a:pt x="536517" y="153512"/>
                    <a:pt x="538661" y="157394"/>
                    <a:pt x="540380" y="163391"/>
                  </a:cubicBezTo>
                  <a:cubicBezTo>
                    <a:pt x="547848" y="187270"/>
                    <a:pt x="562876" y="204659"/>
                    <a:pt x="586552" y="213729"/>
                  </a:cubicBezTo>
                  <a:cubicBezTo>
                    <a:pt x="601672" y="219490"/>
                    <a:pt x="617458" y="220036"/>
                    <a:pt x="633128" y="217751"/>
                  </a:cubicBezTo>
                  <a:cubicBezTo>
                    <a:pt x="632490" y="226425"/>
                    <a:pt x="631028" y="235047"/>
                    <a:pt x="631375" y="243538"/>
                  </a:cubicBezTo>
                  <a:cubicBezTo>
                    <a:pt x="632531" y="271842"/>
                    <a:pt x="644151" y="293936"/>
                    <a:pt x="670400" y="307011"/>
                  </a:cubicBezTo>
                  <a:cubicBezTo>
                    <a:pt x="672391" y="307865"/>
                    <a:pt x="674389" y="310959"/>
                    <a:pt x="674359" y="313002"/>
                  </a:cubicBezTo>
                  <a:cubicBezTo>
                    <a:pt x="674507" y="327029"/>
                    <a:pt x="678128" y="340009"/>
                    <a:pt x="686366" y="351523"/>
                  </a:cubicBezTo>
                  <a:cubicBezTo>
                    <a:pt x="688597" y="354777"/>
                    <a:pt x="688444" y="357250"/>
                    <a:pt x="686786" y="360408"/>
                  </a:cubicBezTo>
                  <a:cubicBezTo>
                    <a:pt x="674346" y="383485"/>
                    <a:pt x="647586" y="391893"/>
                    <a:pt x="624276" y="379293"/>
                  </a:cubicBezTo>
                  <a:cubicBezTo>
                    <a:pt x="622212" y="378045"/>
                    <a:pt x="620696" y="374251"/>
                    <a:pt x="620186" y="371494"/>
                  </a:cubicBezTo>
                  <a:cubicBezTo>
                    <a:pt x="616003" y="343340"/>
                    <a:pt x="601859" y="321918"/>
                    <a:pt x="577039" y="307763"/>
                  </a:cubicBezTo>
                  <a:cubicBezTo>
                    <a:pt x="575443" y="306837"/>
                    <a:pt x="573488" y="306179"/>
                    <a:pt x="571263" y="305164"/>
                  </a:cubicBezTo>
                  <a:cubicBezTo>
                    <a:pt x="567934" y="312501"/>
                    <a:pt x="564766" y="319605"/>
                    <a:pt x="561472" y="327139"/>
                  </a:cubicBezTo>
                  <a:cubicBezTo>
                    <a:pt x="582070" y="337186"/>
                    <a:pt x="594443" y="353436"/>
                    <a:pt x="596193" y="376131"/>
                  </a:cubicBezTo>
                  <a:cubicBezTo>
                    <a:pt x="598066" y="398396"/>
                    <a:pt x="590093" y="416979"/>
                    <a:pt x="571697" y="430972"/>
                  </a:cubicBezTo>
                  <a:cubicBezTo>
                    <a:pt x="575998" y="437714"/>
                    <a:pt x="580263" y="444259"/>
                    <a:pt x="584565" y="451001"/>
                  </a:cubicBezTo>
                  <a:cubicBezTo>
                    <a:pt x="602215" y="439591"/>
                    <a:pt x="612471" y="423437"/>
                    <a:pt x="618292" y="404232"/>
                  </a:cubicBezTo>
                  <a:cubicBezTo>
                    <a:pt x="656636" y="417720"/>
                    <a:pt x="688185" y="404353"/>
                    <a:pt x="707017" y="373985"/>
                  </a:cubicBezTo>
                  <a:cubicBezTo>
                    <a:pt x="717097" y="377826"/>
                    <a:pt x="726965" y="382724"/>
                    <a:pt x="737381" y="385077"/>
                  </a:cubicBezTo>
                  <a:cubicBezTo>
                    <a:pt x="747600" y="387467"/>
                    <a:pt x="758243" y="387740"/>
                    <a:pt x="767814" y="388823"/>
                  </a:cubicBezTo>
                  <a:cubicBezTo>
                    <a:pt x="767007" y="400991"/>
                    <a:pt x="766309" y="413750"/>
                    <a:pt x="765487" y="426939"/>
                  </a:cubicBezTo>
                  <a:cubicBezTo>
                    <a:pt x="708784" y="427639"/>
                    <a:pt x="673764" y="455296"/>
                    <a:pt x="665711" y="514227"/>
                  </a:cubicBezTo>
                  <a:cubicBezTo>
                    <a:pt x="646576" y="514301"/>
                    <a:pt x="629861" y="520852"/>
                    <a:pt x="615799" y="534043"/>
                  </a:cubicBezTo>
                  <a:cubicBezTo>
                    <a:pt x="614762" y="535049"/>
                    <a:pt x="612633" y="535647"/>
                    <a:pt x="611378" y="535471"/>
                  </a:cubicBezTo>
                  <a:cubicBezTo>
                    <a:pt x="587569" y="530093"/>
                    <a:pt x="565924" y="535315"/>
                    <a:pt x="545354" y="547467"/>
                  </a:cubicBezTo>
                  <a:cubicBezTo>
                    <a:pt x="544800" y="547774"/>
                    <a:pt x="544172" y="547686"/>
                    <a:pt x="543618" y="547992"/>
                  </a:cubicBezTo>
                  <a:cubicBezTo>
                    <a:pt x="504751" y="508527"/>
                    <a:pt x="497966" y="435430"/>
                    <a:pt x="543114" y="378809"/>
                  </a:cubicBezTo>
                  <a:cubicBezTo>
                    <a:pt x="513284" y="360692"/>
                    <a:pt x="490336" y="336822"/>
                    <a:pt x="481297" y="302233"/>
                  </a:cubicBezTo>
                  <a:cubicBezTo>
                    <a:pt x="471988" y="267287"/>
                    <a:pt x="479922" y="235266"/>
                    <a:pt x="497521" y="205940"/>
                  </a:cubicBezTo>
                  <a:cubicBezTo>
                    <a:pt x="488494" y="194571"/>
                    <a:pt x="478826" y="184135"/>
                    <a:pt x="471375" y="172476"/>
                  </a:cubicBezTo>
                  <a:cubicBezTo>
                    <a:pt x="446267" y="132505"/>
                    <a:pt x="440053" y="90061"/>
                    <a:pt x="460261" y="46197"/>
                  </a:cubicBezTo>
                  <a:cubicBezTo>
                    <a:pt x="471621" y="21691"/>
                    <a:pt x="490099" y="4833"/>
                    <a:pt x="518054" y="685"/>
                  </a:cubicBezTo>
                  <a:close/>
                </a:path>
              </a:pathLst>
            </a:custGeom>
            <a:solidFill>
              <a:schemeClr val="bg1"/>
            </a:solidFill>
            <a:ln w="800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8F7E8B-57C9-4ED9-B7B7-92FBF59185E4}"/>
              </a:ext>
            </a:extLst>
          </p:cNvPr>
          <p:cNvSpPr txBox="1"/>
          <p:nvPr/>
        </p:nvSpPr>
        <p:spPr>
          <a:xfrm>
            <a:off x="1033397" y="2959099"/>
            <a:ext cx="318571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</a:t>
            </a:r>
            <a:r>
              <a:rPr lang="en-US" altLang="ko-KR" sz="4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521AAE-ED6D-4EC7-8D03-044FD9F27918}"/>
              </a:ext>
            </a:extLst>
          </p:cNvPr>
          <p:cNvGrpSpPr/>
          <p:nvPr/>
        </p:nvGrpSpPr>
        <p:grpSpPr>
          <a:xfrm>
            <a:off x="4450439" y="885516"/>
            <a:ext cx="4079944" cy="1316188"/>
            <a:chOff x="3846616" y="872817"/>
            <a:chExt cx="4079944" cy="1316188"/>
          </a:xfrm>
        </p:grpSpPr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1DBEADA4-2BCE-4833-94FE-E9D5C6637633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E8FD17-C66D-4952-8635-D7BA6745963D}"/>
                </a:ext>
              </a:extLst>
            </p:cNvPr>
            <p:cNvSpPr txBox="1"/>
            <p:nvPr/>
          </p:nvSpPr>
          <p:spPr>
            <a:xfrm>
              <a:off x="4370483" y="1358008"/>
              <a:ext cx="3556077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Pengenalan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Perkuliahan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MPK 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70C52A-E40E-46E7-B2AF-990C01B34284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6C3FF8-DB51-4539-9376-35B1196A03E7}"/>
              </a:ext>
            </a:extLst>
          </p:cNvPr>
          <p:cNvGrpSpPr/>
          <p:nvPr/>
        </p:nvGrpSpPr>
        <p:grpSpPr>
          <a:xfrm>
            <a:off x="8177058" y="885516"/>
            <a:ext cx="3208323" cy="1303612"/>
            <a:chOff x="3846616" y="872817"/>
            <a:chExt cx="3208323" cy="1303612"/>
          </a:xfrm>
        </p:grpSpPr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207EF506-F2EA-4E70-BD9E-B8571F46D507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413A35-13F5-4F72-AC4C-9FA0D3D9496E}"/>
                </a:ext>
              </a:extLst>
            </p:cNvPr>
            <p:cNvSpPr txBox="1"/>
            <p:nvPr/>
          </p:nvSpPr>
          <p:spPr>
            <a:xfrm>
              <a:off x="4643819" y="1345432"/>
              <a:ext cx="24111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Etika</a:t>
              </a:r>
              <a:r>
                <a:rPr lang="en-US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Penelitian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D5BB11-53F8-4F98-89BC-16A91B2703DC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CA64DFB-D88E-43F7-862F-9820B5925BAD}"/>
              </a:ext>
            </a:extLst>
          </p:cNvPr>
          <p:cNvGrpSpPr/>
          <p:nvPr/>
        </p:nvGrpSpPr>
        <p:grpSpPr>
          <a:xfrm>
            <a:off x="1090109" y="3771694"/>
            <a:ext cx="3324746" cy="1369180"/>
            <a:chOff x="3846616" y="872817"/>
            <a:chExt cx="3324746" cy="1369180"/>
          </a:xfrm>
        </p:grpSpPr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8A4CDE25-21D5-451D-83B1-54E25F360817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2F5893-3667-49FA-99E3-240754F3F776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Pengantar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Penelitian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Sosial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CA1C244-188F-42EB-BEFF-C2F12A33763A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150B335-E5C6-4EAC-A11F-2F09D111E623}"/>
              </a:ext>
            </a:extLst>
          </p:cNvPr>
          <p:cNvGrpSpPr/>
          <p:nvPr/>
        </p:nvGrpSpPr>
        <p:grpSpPr>
          <a:xfrm>
            <a:off x="8177058" y="3758788"/>
            <a:ext cx="3324746" cy="999848"/>
            <a:chOff x="3846616" y="872817"/>
            <a:chExt cx="3324746" cy="999848"/>
          </a:xfrm>
        </p:grpSpPr>
        <p:sp>
          <p:nvSpPr>
            <p:cNvPr id="53" name="Diamond 52">
              <a:extLst>
                <a:ext uri="{FF2B5EF4-FFF2-40B4-BE49-F238E27FC236}">
                  <a16:creationId xmlns:a16="http://schemas.microsoft.com/office/drawing/2014/main" id="{13E025DE-1D91-439B-9A97-7D148D1B8004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FE47D2-C5DA-4F82-9F85-EDD78275A858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Penelitian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Komunikasi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541001-1A80-40CE-818B-CF21DBBB4D2F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3E183A-8E39-43CC-989E-06F3566EE608}"/>
              </a:ext>
            </a:extLst>
          </p:cNvPr>
          <p:cNvGrpSpPr/>
          <p:nvPr/>
        </p:nvGrpSpPr>
        <p:grpSpPr>
          <a:xfrm flipH="1">
            <a:off x="113442" y="205676"/>
            <a:ext cx="3099195" cy="6177405"/>
            <a:chOff x="1525348" y="1579815"/>
            <a:chExt cx="6070988" cy="13942596"/>
          </a:xfrm>
        </p:grpSpPr>
        <p:sp>
          <p:nvSpPr>
            <p:cNvPr id="35" name="Rectangle 5">
              <a:extLst>
                <a:ext uri="{FF2B5EF4-FFF2-40B4-BE49-F238E27FC236}">
                  <a16:creationId xmlns:a16="http://schemas.microsoft.com/office/drawing/2014/main" id="{22C1503C-435D-499A-9ACA-0C3A35F94C88}"/>
                </a:ext>
              </a:extLst>
            </p:cNvPr>
            <p:cNvSpPr/>
            <p:nvPr/>
          </p:nvSpPr>
          <p:spPr>
            <a:xfrm>
              <a:off x="3268738" y="2309739"/>
              <a:ext cx="2598977" cy="2031775"/>
            </a:xfrm>
            <a:custGeom>
              <a:avLst/>
              <a:gdLst>
                <a:gd name="connsiteX0" fmla="*/ 0 w 2897024"/>
                <a:gd name="connsiteY0" fmla="*/ 0 h 2264776"/>
                <a:gd name="connsiteX1" fmla="*/ 2897024 w 2897024"/>
                <a:gd name="connsiteY1" fmla="*/ 0 h 2264776"/>
                <a:gd name="connsiteX2" fmla="*/ 2897024 w 2897024"/>
                <a:gd name="connsiteY2" fmla="*/ 1891127 h 2264776"/>
                <a:gd name="connsiteX3" fmla="*/ 2606215 w 2897024"/>
                <a:gd name="connsiteY3" fmla="*/ 1863893 h 2264776"/>
                <a:gd name="connsiteX4" fmla="*/ 1449884 w 2897024"/>
                <a:gd name="connsiteY4" fmla="*/ 2264776 h 2264776"/>
                <a:gd name="connsiteX5" fmla="*/ 462219 w 2897024"/>
                <a:gd name="connsiteY5" fmla="*/ 1863893 h 2264776"/>
                <a:gd name="connsiteX6" fmla="*/ 0 w 2897024"/>
                <a:gd name="connsiteY6" fmla="*/ 1931001 h 2264776"/>
                <a:gd name="connsiteX7" fmla="*/ 0 w 2897024"/>
                <a:gd name="connsiteY7" fmla="*/ 0 h 22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847405" y="1801618"/>
                    <a:pt x="2606215" y="1863893"/>
                  </a:cubicBezTo>
                  <a:cubicBezTo>
                    <a:pt x="2365025" y="1926168"/>
                    <a:pt x="1736930" y="2014603"/>
                    <a:pt x="1449884" y="2264776"/>
                  </a:cubicBezTo>
                  <a:cubicBezTo>
                    <a:pt x="1164010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76F48300-FCD3-4E60-BD9D-5534635ECAA1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D9783271-0C06-40FC-B794-21318E279C25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223A0A-28A7-4390-BE61-0FC043A7C4F3}"/>
                </a:ext>
              </a:extLst>
            </p:cNvPr>
            <p:cNvCxnSpPr>
              <a:cxnSpLocks/>
            </p:cNvCxnSpPr>
            <p:nvPr/>
          </p:nvCxnSpPr>
          <p:spPr>
            <a:xfrm>
              <a:off x="4662701" y="2187505"/>
              <a:ext cx="1695374" cy="652907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8BF22D9-B275-45EE-80EF-176A0493B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8075" y="2816616"/>
              <a:ext cx="6617" cy="12705795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5B50F87-B224-4D7B-9BE1-81DCAA02EFFF}"/>
              </a:ext>
            </a:extLst>
          </p:cNvPr>
          <p:cNvCxnSpPr>
            <a:cxnSpLocks/>
          </p:cNvCxnSpPr>
          <p:nvPr/>
        </p:nvCxnSpPr>
        <p:spPr>
          <a:xfrm flipH="1" flipV="1">
            <a:off x="3969916" y="576056"/>
            <a:ext cx="7726785" cy="10582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2FEC449-1B88-4A6D-AB31-941DA8EE5CA7}"/>
              </a:ext>
            </a:extLst>
          </p:cNvPr>
          <p:cNvSpPr/>
          <p:nvPr/>
        </p:nvSpPr>
        <p:spPr>
          <a:xfrm flipH="1">
            <a:off x="3852369" y="2038055"/>
            <a:ext cx="235095" cy="429805"/>
          </a:xfrm>
          <a:custGeom>
            <a:avLst/>
            <a:gdLst>
              <a:gd name="connsiteX0" fmla="*/ 235095 w 235095"/>
              <a:gd name="connsiteY0" fmla="*/ 429805 h 429805"/>
              <a:gd name="connsiteX1" fmla="*/ 142960 w 235095"/>
              <a:gd name="connsiteY1" fmla="*/ 109986 h 429805"/>
              <a:gd name="connsiteX2" fmla="*/ 160155 w 235095"/>
              <a:gd name="connsiteY2" fmla="*/ 102863 h 429805"/>
              <a:gd name="connsiteX3" fmla="*/ 177804 w 235095"/>
              <a:gd name="connsiteY3" fmla="*/ 60256 h 429805"/>
              <a:gd name="connsiteX4" fmla="*/ 117548 w 235095"/>
              <a:gd name="connsiteY4" fmla="*/ 0 h 429805"/>
              <a:gd name="connsiteX5" fmla="*/ 57292 w 235095"/>
              <a:gd name="connsiteY5" fmla="*/ 60256 h 429805"/>
              <a:gd name="connsiteX6" fmla="*/ 74941 w 235095"/>
              <a:gd name="connsiteY6" fmla="*/ 102863 h 429805"/>
              <a:gd name="connsiteX7" fmla="*/ 92135 w 235095"/>
              <a:gd name="connsiteY7" fmla="*/ 109985 h 429805"/>
              <a:gd name="connsiteX8" fmla="*/ 0 w 235095"/>
              <a:gd name="connsiteY8" fmla="*/ 429805 h 42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95" h="429805">
                <a:moveTo>
                  <a:pt x="235095" y="429805"/>
                </a:moveTo>
                <a:lnTo>
                  <a:pt x="142960" y="109986"/>
                </a:lnTo>
                <a:lnTo>
                  <a:pt x="160155" y="102863"/>
                </a:lnTo>
                <a:cubicBezTo>
                  <a:pt x="171060" y="91959"/>
                  <a:pt x="177804" y="76895"/>
                  <a:pt x="177804" y="60256"/>
                </a:cubicBezTo>
                <a:cubicBezTo>
                  <a:pt x="177804" y="26978"/>
                  <a:pt x="150826" y="0"/>
                  <a:pt x="117548" y="0"/>
                </a:cubicBezTo>
                <a:cubicBezTo>
                  <a:pt x="84270" y="0"/>
                  <a:pt x="57292" y="26978"/>
                  <a:pt x="57292" y="60256"/>
                </a:cubicBezTo>
                <a:cubicBezTo>
                  <a:pt x="57292" y="76895"/>
                  <a:pt x="64037" y="91959"/>
                  <a:pt x="74941" y="102863"/>
                </a:cubicBezTo>
                <a:lnTo>
                  <a:pt x="92135" y="109985"/>
                </a:lnTo>
                <a:lnTo>
                  <a:pt x="0" y="42980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8868CC-DBF1-4BBA-B2B6-435B2C4AB141}"/>
              </a:ext>
            </a:extLst>
          </p:cNvPr>
          <p:cNvCxnSpPr>
            <a:cxnSpLocks/>
          </p:cNvCxnSpPr>
          <p:nvPr/>
        </p:nvCxnSpPr>
        <p:spPr>
          <a:xfrm flipH="1">
            <a:off x="742188" y="6383081"/>
            <a:ext cx="10954512" cy="0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249D88A-9C39-4C00-B90A-4806B6B00545}"/>
              </a:ext>
            </a:extLst>
          </p:cNvPr>
          <p:cNvCxnSpPr>
            <a:cxnSpLocks/>
          </p:cNvCxnSpPr>
          <p:nvPr/>
        </p:nvCxnSpPr>
        <p:spPr>
          <a:xfrm>
            <a:off x="11696700" y="586638"/>
            <a:ext cx="0" cy="5806986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C75DAE8-427A-4958-8199-CE6C0E8671E3}"/>
              </a:ext>
            </a:extLst>
          </p:cNvPr>
          <p:cNvCxnSpPr>
            <a:cxnSpLocks/>
          </p:cNvCxnSpPr>
          <p:nvPr/>
        </p:nvCxnSpPr>
        <p:spPr>
          <a:xfrm>
            <a:off x="3969916" y="586598"/>
            <a:ext cx="0" cy="1460982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5CB07E2-B518-419A-A458-56FB3E1A711C}"/>
              </a:ext>
            </a:extLst>
          </p:cNvPr>
          <p:cNvSpPr txBox="1"/>
          <p:nvPr/>
        </p:nvSpPr>
        <p:spPr>
          <a:xfrm>
            <a:off x="4999292" y="215261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Peraturan</a:t>
            </a:r>
            <a:r>
              <a:rPr lang="en-US" altLang="ko-KR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Kelas dan RPS</a:t>
            </a:r>
            <a:endParaRPr lang="ko-KR" altLang="en-US" b="1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90444A6-68F4-4BA4-AFBC-DA0A6F3B55FD}"/>
              </a:ext>
            </a:extLst>
          </p:cNvPr>
          <p:cNvGrpSpPr/>
          <p:nvPr/>
        </p:nvGrpSpPr>
        <p:grpSpPr>
          <a:xfrm>
            <a:off x="4682870" y="3772581"/>
            <a:ext cx="3324746" cy="1369180"/>
            <a:chOff x="3846616" y="872817"/>
            <a:chExt cx="3324746" cy="1369180"/>
          </a:xfrm>
        </p:grpSpPr>
        <p:sp>
          <p:nvSpPr>
            <p:cNvPr id="62" name="Diamond 61">
              <a:extLst>
                <a:ext uri="{FF2B5EF4-FFF2-40B4-BE49-F238E27FC236}">
                  <a16:creationId xmlns:a16="http://schemas.microsoft.com/office/drawing/2014/main" id="{A7C5714F-BE66-45FC-A003-77FDBE40B5CD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1EF4930-EB85-4ABC-A799-3D085074C3AE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Pengantar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Penelitian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Kuantitatif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F58AD36-27EC-46FA-988A-447D0D0FD255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C6AFD2A-97B3-4951-A68D-3D334C7690EE}"/>
              </a:ext>
            </a:extLst>
          </p:cNvPr>
          <p:cNvSpPr txBox="1"/>
          <p:nvPr/>
        </p:nvSpPr>
        <p:spPr>
          <a:xfrm>
            <a:off x="8974261" y="2167452"/>
            <a:ext cx="2290732" cy="931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Etika </a:t>
            </a:r>
            <a:r>
              <a:rPr lang="en-US" altLang="ko-KR" sz="1800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peneliti</a:t>
            </a:r>
            <a:r>
              <a:rPr lang="en-US" altLang="ko-KR" sz="1800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dan </a:t>
            </a:r>
            <a:r>
              <a:rPr lang="en-US" altLang="ko-KR" sz="1800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pelanggaran</a:t>
            </a:r>
            <a:r>
              <a:rPr lang="en-US" altLang="ko-KR" sz="1800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etika</a:t>
            </a:r>
            <a:r>
              <a:rPr lang="en-US" altLang="ko-KR" sz="1800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sz="1800" b="1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C36680-1FE9-46E6-BFBE-FBD49B85F1A4}"/>
              </a:ext>
            </a:extLst>
          </p:cNvPr>
          <p:cNvSpPr txBox="1"/>
          <p:nvPr/>
        </p:nvSpPr>
        <p:spPr>
          <a:xfrm>
            <a:off x="1090109" y="5146784"/>
            <a:ext cx="378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Ragam</a:t>
            </a:r>
            <a:r>
              <a:rPr lang="en-US" altLang="ko-KR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dan </a:t>
            </a:r>
            <a:r>
              <a:rPr lang="en-US" altLang="ko-KR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Jenis</a:t>
            </a:r>
            <a:r>
              <a:rPr lang="en-US" altLang="ko-KR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Tujuan</a:t>
            </a:r>
            <a:r>
              <a:rPr lang="en-US" altLang="ko-KR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b="1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42FA863-EB12-4F54-B906-1EDA596AF62E}"/>
              </a:ext>
            </a:extLst>
          </p:cNvPr>
          <p:cNvSpPr txBox="1"/>
          <p:nvPr/>
        </p:nvSpPr>
        <p:spPr>
          <a:xfrm>
            <a:off x="8729939" y="484030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Memilih</a:t>
            </a:r>
            <a:r>
              <a:rPr lang="en-US" altLang="ko-KR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Topik</a:t>
            </a:r>
            <a:r>
              <a:rPr lang="en-US" altLang="ko-KR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Komunikasi</a:t>
            </a:r>
            <a:endParaRPr lang="ko-KR" altLang="en-US" b="1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2177A1-82AF-47FF-A317-26EC349D2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390"/>
            <a:ext cx="12192000" cy="648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1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7FF79-A16C-4E42-8DAA-A22E33D62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62" y="509286"/>
            <a:ext cx="11320041" cy="58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00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B7E01-3092-402D-9E24-24A93E8FB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8" y="370390"/>
            <a:ext cx="11019098" cy="5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05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5D025-B5DA-4625-A0EA-6F7840E61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35" y="520860"/>
            <a:ext cx="10926502" cy="58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66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286A3-9E64-491F-91A7-00167FF7A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80" y="787078"/>
            <a:ext cx="10463514" cy="52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89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641586F1-650C-48B4-A85E-8C19F8823A5A}"/>
              </a:ext>
            </a:extLst>
          </p:cNvPr>
          <p:cNvSpPr/>
          <p:nvPr/>
        </p:nvSpPr>
        <p:spPr>
          <a:xfrm rot="16200000">
            <a:off x="8580699" y="3246699"/>
            <a:ext cx="4190035" cy="30325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2F6C679-F9E5-4A5F-BD0F-7F427DB316AB}"/>
              </a:ext>
            </a:extLst>
          </p:cNvPr>
          <p:cNvSpPr/>
          <p:nvPr/>
        </p:nvSpPr>
        <p:spPr>
          <a:xfrm rot="5400000">
            <a:off x="-578734" y="578734"/>
            <a:ext cx="4190035" cy="3032567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219B32-FD32-4556-B4AB-4DC456E3D371}"/>
              </a:ext>
            </a:extLst>
          </p:cNvPr>
          <p:cNvSpPr/>
          <p:nvPr/>
        </p:nvSpPr>
        <p:spPr>
          <a:xfrm>
            <a:off x="2581154" y="2312097"/>
            <a:ext cx="61981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500" dirty="0">
                <a:latin typeface="Bahnschrift" pitchFamily="34" charset="0"/>
              </a:rPr>
              <a:t>Pengetahuan ilmiah berarti pengetahuan </a:t>
            </a:r>
            <a:endParaRPr lang="en-US" sz="2500" dirty="0">
              <a:latin typeface="Bahnschrift" pitchFamily="34" charset="0"/>
            </a:endParaRPr>
          </a:p>
          <a:p>
            <a:r>
              <a:rPr lang="id-ID" sz="2500" dirty="0">
                <a:latin typeface="Bahnschrift" pitchFamily="34" charset="0"/>
              </a:rPr>
              <a:t>berupa </a:t>
            </a:r>
            <a:r>
              <a:rPr lang="id-ID" sz="2500" dirty="0">
                <a:solidFill>
                  <a:schemeClr val="accent1"/>
                </a:solidFill>
                <a:latin typeface="Bahnschrift" pitchFamily="34" charset="0"/>
              </a:rPr>
              <a:t>eksplorasi, deskripsi , eksplanasi, </a:t>
            </a:r>
            <a:endParaRPr lang="en-US" sz="2500" dirty="0">
              <a:solidFill>
                <a:schemeClr val="accent1"/>
              </a:solidFill>
              <a:latin typeface="Bahnschrift" pitchFamily="34" charset="0"/>
            </a:endParaRPr>
          </a:p>
          <a:p>
            <a:r>
              <a:rPr lang="id-ID" sz="2500" dirty="0">
                <a:solidFill>
                  <a:schemeClr val="accent1"/>
                </a:solidFill>
                <a:latin typeface="Bahnschrift" pitchFamily="34" charset="0"/>
              </a:rPr>
              <a:t>dan prediksi</a:t>
            </a:r>
            <a:r>
              <a:rPr lang="id-ID" sz="2500" dirty="0">
                <a:solidFill>
                  <a:srgbClr val="FFFF00"/>
                </a:solidFill>
                <a:latin typeface="Bahnschrift" pitchFamily="34" charset="0"/>
              </a:rPr>
              <a:t> </a:t>
            </a:r>
            <a:r>
              <a:rPr lang="id-ID" sz="2500" dirty="0">
                <a:latin typeface="Bahnschrift" pitchFamily="34" charset="0"/>
              </a:rPr>
              <a:t>mengenai </a:t>
            </a:r>
            <a:r>
              <a:rPr lang="id-ID" sz="2500" dirty="0">
                <a:solidFill>
                  <a:schemeClr val="accent1"/>
                </a:solidFill>
                <a:latin typeface="Bahnschrift" pitchFamily="34" charset="0"/>
              </a:rPr>
              <a:t>fenomena sosial</a:t>
            </a:r>
            <a:r>
              <a:rPr lang="id-ID" sz="2500" dirty="0">
                <a:latin typeface="Bahnschrift" pitchFamily="34" charset="0"/>
              </a:rPr>
              <a:t> </a:t>
            </a:r>
          </a:p>
          <a:p>
            <a:endParaRPr lang="en-US" sz="2500" dirty="0">
              <a:latin typeface="Bahnschrift" pitchFamily="34" charset="0"/>
            </a:endParaRPr>
          </a:p>
          <a:p>
            <a:r>
              <a:rPr lang="id-ID" sz="2500" dirty="0">
                <a:latin typeface="Bahnschrift" pitchFamily="34" charset="0"/>
              </a:rPr>
              <a:t>Pengetahuan itu harus </a:t>
            </a:r>
            <a:r>
              <a:rPr lang="id-ID" sz="2500" dirty="0">
                <a:solidFill>
                  <a:schemeClr val="accent1"/>
                </a:solidFill>
                <a:latin typeface="Bahnschrift" pitchFamily="34" charset="0"/>
              </a:rPr>
              <a:t>bisa dibuktikan </a:t>
            </a:r>
            <a:endParaRPr lang="en-US" sz="2500" dirty="0">
              <a:solidFill>
                <a:schemeClr val="accent1"/>
              </a:solidFill>
              <a:latin typeface="Bahnschrift" pitchFamily="34" charset="0"/>
            </a:endParaRPr>
          </a:p>
          <a:p>
            <a:r>
              <a:rPr lang="id-ID" sz="2500" dirty="0">
                <a:solidFill>
                  <a:schemeClr val="accent1"/>
                </a:solidFill>
                <a:latin typeface="Bahnschrift" pitchFamily="34" charset="0"/>
              </a:rPr>
              <a:t>kebenarannya, bisa diandalkan, </a:t>
            </a:r>
            <a:r>
              <a:rPr lang="id-ID" sz="2500" dirty="0">
                <a:latin typeface="Bahnschrift" pitchFamily="34" charset="0"/>
              </a:rPr>
              <a:t>dan</a:t>
            </a:r>
            <a:r>
              <a:rPr lang="id-ID" sz="2500" dirty="0">
                <a:solidFill>
                  <a:srgbClr val="FFFF00"/>
                </a:solidFill>
                <a:latin typeface="Bahnschrift" pitchFamily="34" charset="0"/>
              </a:rPr>
              <a:t> </a:t>
            </a:r>
            <a:r>
              <a:rPr lang="id-ID" sz="2500" dirty="0">
                <a:solidFill>
                  <a:schemeClr val="accent1"/>
                </a:solidFill>
                <a:latin typeface="Bahnschrift" pitchFamily="34" charset="0"/>
              </a:rPr>
              <a:t>dapat </a:t>
            </a:r>
            <a:endParaRPr lang="en-US" sz="2500" dirty="0">
              <a:solidFill>
                <a:schemeClr val="accent1"/>
              </a:solidFill>
              <a:latin typeface="Bahnschrift" pitchFamily="34" charset="0"/>
            </a:endParaRPr>
          </a:p>
          <a:p>
            <a:r>
              <a:rPr lang="id-ID" sz="2500" dirty="0">
                <a:solidFill>
                  <a:schemeClr val="accent1"/>
                </a:solidFill>
                <a:latin typeface="Bahnschrift" pitchFamily="34" charset="0"/>
              </a:rPr>
              <a:t>dipertanggungjawabkan</a:t>
            </a:r>
            <a:r>
              <a:rPr lang="id-ID" sz="2500" dirty="0">
                <a:latin typeface="Bahnschrift" pitchFamily="34" charset="0"/>
              </a:rPr>
              <a:t> cara perolehannya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C4D547E-CE98-4EFF-9B71-A3C3EFBBDEDB}"/>
              </a:ext>
            </a:extLst>
          </p:cNvPr>
          <p:cNvSpPr txBox="1">
            <a:spLocks/>
          </p:cNvSpPr>
          <p:nvPr/>
        </p:nvSpPr>
        <p:spPr>
          <a:xfrm>
            <a:off x="2236583" y="1375804"/>
            <a:ext cx="6198138" cy="473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PENGETAHUAN ILMIAH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235344-80F3-461B-95D9-052D3BD6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193" y="18996"/>
            <a:ext cx="3248025" cy="26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37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41A695-C76E-40FA-9566-E5D15BC66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28" y="833377"/>
            <a:ext cx="10440364" cy="51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36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B7EE09-6CD2-4C2B-AA06-E6129DD6A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32" y="162046"/>
            <a:ext cx="11100121" cy="63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21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0AEFCF-7868-44DE-BE7F-452EE7AA33E0}"/>
              </a:ext>
            </a:extLst>
          </p:cNvPr>
          <p:cNvSpPr/>
          <p:nvPr/>
        </p:nvSpPr>
        <p:spPr>
          <a:xfrm>
            <a:off x="0" y="0"/>
            <a:ext cx="439838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02E197-0E50-4100-94CD-4624120A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027" y="2978328"/>
            <a:ext cx="5286375" cy="1885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C5E08-F1A0-431F-9C72-1512D1A7F73A}"/>
              </a:ext>
            </a:extLst>
          </p:cNvPr>
          <p:cNvSpPr txBox="1"/>
          <p:nvPr/>
        </p:nvSpPr>
        <p:spPr>
          <a:xfrm>
            <a:off x="5306027" y="1453151"/>
            <a:ext cx="56902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b="1" dirty="0">
                <a:latin typeface="Bahnschrift" pitchFamily="34" charset="0"/>
              </a:rPr>
              <a:t>DEFINISI </a:t>
            </a:r>
          </a:p>
          <a:p>
            <a:r>
              <a:rPr lang="en-US" altLang="ko-KR" sz="3600" b="1" dirty="0">
                <a:latin typeface="Bahnschrift" pitchFamily="34" charset="0"/>
              </a:rPr>
              <a:t>PENELITIAN KOMUNIKASI</a:t>
            </a:r>
            <a:endParaRPr lang="ko-KR" altLang="en-US" sz="3600" b="1" dirty="0">
              <a:latin typeface="Bahnschrift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C98175-7DAA-4EA8-ACE0-B25CAF35E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20" y="347241"/>
            <a:ext cx="3829170" cy="61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11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D50F5-E452-4341-8C4C-2C818854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84" y="775505"/>
            <a:ext cx="9410217" cy="51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1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70A0E-9773-4E29-9443-B359CD214228}"/>
              </a:ext>
            </a:extLst>
          </p:cNvPr>
          <p:cNvSpPr txBox="1"/>
          <p:nvPr/>
        </p:nvSpPr>
        <p:spPr>
          <a:xfrm>
            <a:off x="3697069" y="2742036"/>
            <a:ext cx="653375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PENGENALAN PERKULIAHAN MPK 1</a:t>
            </a:r>
            <a:endParaRPr lang="ko-KR" altLang="en-US" sz="3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8ED8DC-05AE-48BF-8B84-559935E23AD5}"/>
              </a:ext>
            </a:extLst>
          </p:cNvPr>
          <p:cNvGrpSpPr/>
          <p:nvPr/>
        </p:nvGrpSpPr>
        <p:grpSpPr>
          <a:xfrm>
            <a:off x="9906907" y="1223446"/>
            <a:ext cx="799368" cy="799366"/>
            <a:chOff x="3846616" y="872817"/>
            <a:chExt cx="799368" cy="799366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05E50A7F-E30A-4631-AC4B-45BC6643C073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08EE22-7C9C-44EB-AD28-33ED32C228C4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142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307B8-D693-49E3-A5F7-D4CA017A4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18" y="532436"/>
            <a:ext cx="10093124" cy="546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33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E0A53E-BDC4-4A95-A4DD-275A4495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84" y="605154"/>
            <a:ext cx="10833903" cy="57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66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6557D-2427-4B70-87D8-61434D68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97" y="847725"/>
            <a:ext cx="10185722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89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AAE52-5D00-4530-A061-162B686DC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5" y="486137"/>
            <a:ext cx="10590835" cy="58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29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5319F-DA9B-4B24-A138-6CA33F1FA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32" y="358815"/>
            <a:ext cx="10509812" cy="60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5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DD7EE-E7F8-4F38-AE8D-FB4286EE9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238" y="682907"/>
            <a:ext cx="9560689" cy="537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86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F0ACB4-21F8-46C1-AACB-3D134FA1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09" y="497711"/>
            <a:ext cx="10984375" cy="57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59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AF740-9381-4C21-8C0D-C615E2BED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19" y="890587"/>
            <a:ext cx="10116272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421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B2EEB-2485-4708-AD23-BD019ABAA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52" y="474562"/>
            <a:ext cx="10440364" cy="56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86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F8A359-CE2B-4596-9EAC-E01876F3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86" y="185195"/>
            <a:ext cx="11192719" cy="62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4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265DB139-DF09-4C1F-9625-7FE03790D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2094810"/>
              </p:ext>
            </p:extLst>
          </p:nvPr>
        </p:nvGraphicFramePr>
        <p:xfrm>
          <a:off x="2101772" y="2173144"/>
          <a:ext cx="7560840" cy="417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BD74B425-91FA-408E-B232-E760C1C22605}"/>
              </a:ext>
            </a:extLst>
          </p:cNvPr>
          <p:cNvSpPr txBox="1">
            <a:spLocks/>
          </p:cNvSpPr>
          <p:nvPr/>
        </p:nvSpPr>
        <p:spPr>
          <a:xfrm>
            <a:off x="633054" y="597016"/>
            <a:ext cx="779248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500" b="1" dirty="0">
                <a:latin typeface="Bahnschrift" pitchFamily="34" charset="0"/>
              </a:rPr>
              <a:t>PERATURAN KELAS</a:t>
            </a:r>
            <a:endParaRPr lang="ko-KR" altLang="en-US" sz="3500" b="1" dirty="0">
              <a:latin typeface="Bahnschrift" pitchFamily="34" charset="0"/>
            </a:endParaRP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3E5ED8BF-62D0-4BA9-994A-B6683D2DC31C}"/>
              </a:ext>
            </a:extLst>
          </p:cNvPr>
          <p:cNvSpPr txBox="1">
            <a:spLocks/>
          </p:cNvSpPr>
          <p:nvPr/>
        </p:nvSpPr>
        <p:spPr>
          <a:xfrm>
            <a:off x="633054" y="1303743"/>
            <a:ext cx="9029558" cy="249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dirty="0" err="1">
                <a:latin typeface="Bahnschrift" pitchFamily="34" charset="0"/>
              </a:rPr>
              <a:t>Metodologi</a:t>
            </a:r>
            <a:r>
              <a:rPr lang="en-US" sz="2500" b="1" dirty="0">
                <a:latin typeface="Bahnschrift" pitchFamily="34" charset="0"/>
              </a:rPr>
              <a:t> </a:t>
            </a:r>
            <a:r>
              <a:rPr lang="en-US" sz="2500" b="1" dirty="0" err="1">
                <a:latin typeface="Bahnschrift" pitchFamily="34" charset="0"/>
              </a:rPr>
              <a:t>Penelitian</a:t>
            </a:r>
            <a:r>
              <a:rPr lang="en-US" sz="2500" b="1" dirty="0">
                <a:latin typeface="Bahnschrift" pitchFamily="34" charset="0"/>
              </a:rPr>
              <a:t> </a:t>
            </a:r>
            <a:r>
              <a:rPr lang="en-US" sz="2500" b="1" dirty="0" err="1">
                <a:latin typeface="Bahnschrift" pitchFamily="34" charset="0"/>
              </a:rPr>
              <a:t>Komunikasi</a:t>
            </a:r>
            <a:r>
              <a:rPr lang="en-US" sz="2500" b="1" dirty="0">
                <a:latin typeface="Bahnschrift" pitchFamily="34" charset="0"/>
              </a:rPr>
              <a:t> 1 &amp; </a:t>
            </a:r>
            <a:r>
              <a:rPr lang="en-US" sz="2500" b="1" dirty="0" err="1">
                <a:latin typeface="Bahnschrift" pitchFamily="34" charset="0"/>
              </a:rPr>
              <a:t>Aplikasi</a:t>
            </a:r>
            <a:r>
              <a:rPr lang="en-US" sz="2500" b="1" dirty="0">
                <a:latin typeface="Bahnschrift" pitchFamily="34" charset="0"/>
              </a:rPr>
              <a:t>  Data </a:t>
            </a:r>
            <a:r>
              <a:rPr lang="en-US" sz="2500" b="1" dirty="0" err="1">
                <a:latin typeface="Bahnschrift" pitchFamily="34" charset="0"/>
              </a:rPr>
              <a:t>Statistik</a:t>
            </a:r>
            <a:endParaRPr lang="en-US" sz="2500" b="1" dirty="0">
              <a:latin typeface="Bahnschrift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BD9799-2BA6-4158-9732-F2DDC5B9F61A}"/>
              </a:ext>
            </a:extLst>
          </p:cNvPr>
          <p:cNvGrpSpPr/>
          <p:nvPr/>
        </p:nvGrpSpPr>
        <p:grpSpPr>
          <a:xfrm>
            <a:off x="10040677" y="247650"/>
            <a:ext cx="1886279" cy="1274796"/>
            <a:chOff x="5268477" y="2332838"/>
            <a:chExt cx="5938416" cy="45690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74EBD3-BC2E-4409-A3B9-E2E38BEF633E}"/>
                </a:ext>
              </a:extLst>
            </p:cNvPr>
            <p:cNvGrpSpPr/>
            <p:nvPr/>
          </p:nvGrpSpPr>
          <p:grpSpPr>
            <a:xfrm>
              <a:off x="5268477" y="4624762"/>
              <a:ext cx="3600668" cy="2277148"/>
              <a:chOff x="5472464" y="4463686"/>
              <a:chExt cx="3600668" cy="2277148"/>
            </a:xfrm>
            <a:scene3d>
              <a:camera prst="isometricOffAxis1Top"/>
              <a:lightRig rig="threePt" dir="t"/>
            </a:scene3d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1590A20-400A-40AD-8A81-F0237DF1961E}"/>
                  </a:ext>
                </a:extLst>
              </p:cNvPr>
              <p:cNvGrpSpPr/>
              <p:nvPr/>
            </p:nvGrpSpPr>
            <p:grpSpPr>
              <a:xfrm>
                <a:off x="5472464" y="4463686"/>
                <a:ext cx="3600668" cy="2277148"/>
                <a:chOff x="5472464" y="4463686"/>
                <a:chExt cx="3600668" cy="2277148"/>
              </a:xfrm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7C7CDAF6-2D6B-4F9F-B4BB-688DC25F04E4}"/>
                    </a:ext>
                  </a:extLst>
                </p:cNvPr>
                <p:cNvSpPr/>
                <p:nvPr/>
              </p:nvSpPr>
              <p:spPr>
                <a:xfrm>
                  <a:off x="5472464" y="4463686"/>
                  <a:ext cx="3600668" cy="2277148"/>
                </a:xfrm>
                <a:custGeom>
                  <a:avLst/>
                  <a:gdLst>
                    <a:gd name="connsiteX0" fmla="*/ 1677643 w 1754756"/>
                    <a:gd name="connsiteY0" fmla="*/ 88142 h 1067384"/>
                    <a:gd name="connsiteX1" fmla="*/ 1677306 w 1754756"/>
                    <a:gd name="connsiteY1" fmla="*/ 496609 h 1067384"/>
                    <a:gd name="connsiteX2" fmla="*/ 1676969 w 1754756"/>
                    <a:gd name="connsiteY2" fmla="*/ 567324 h 1067384"/>
                    <a:gd name="connsiteX3" fmla="*/ 1692796 w 1754756"/>
                    <a:gd name="connsiteY3" fmla="*/ 583825 h 1067384"/>
                    <a:gd name="connsiteX4" fmla="*/ 1754756 w 1754756"/>
                    <a:gd name="connsiteY4" fmla="*/ 585845 h 1067384"/>
                    <a:gd name="connsiteX5" fmla="*/ 1735562 w 1754756"/>
                    <a:gd name="connsiteY5" fmla="*/ 593253 h 1067384"/>
                    <a:gd name="connsiteX6" fmla="*/ 1698521 w 1754756"/>
                    <a:gd name="connsiteY6" fmla="*/ 593590 h 1067384"/>
                    <a:gd name="connsiteX7" fmla="*/ 1684378 w 1754756"/>
                    <a:gd name="connsiteY7" fmla="*/ 608070 h 1067384"/>
                    <a:gd name="connsiteX8" fmla="*/ 1684378 w 1754756"/>
                    <a:gd name="connsiteY8" fmla="*/ 650162 h 1067384"/>
                    <a:gd name="connsiteX9" fmla="*/ 1678316 w 1754756"/>
                    <a:gd name="connsiteY9" fmla="*/ 670367 h 1067384"/>
                    <a:gd name="connsiteX10" fmla="*/ 1677643 w 1754756"/>
                    <a:gd name="connsiteY10" fmla="*/ 863993 h 1067384"/>
                    <a:gd name="connsiteX11" fmla="*/ 1677643 w 1754756"/>
                    <a:gd name="connsiteY11" fmla="*/ 1042465 h 1067384"/>
                    <a:gd name="connsiteX12" fmla="*/ 1652387 w 1754756"/>
                    <a:gd name="connsiteY12" fmla="*/ 1067384 h 1067384"/>
                    <a:gd name="connsiteX13" fmla="*/ 1559783 w 1754756"/>
                    <a:gd name="connsiteY13" fmla="*/ 1067384 h 1067384"/>
                    <a:gd name="connsiteX14" fmla="*/ 460325 w 1754756"/>
                    <a:gd name="connsiteY14" fmla="*/ 1067384 h 1067384"/>
                    <a:gd name="connsiteX15" fmla="*/ 16164 w 1754756"/>
                    <a:gd name="connsiteY15" fmla="*/ 1067384 h 1067384"/>
                    <a:gd name="connsiteX16" fmla="*/ 0 w 1754756"/>
                    <a:gd name="connsiteY16" fmla="*/ 1050211 h 1067384"/>
                    <a:gd name="connsiteX17" fmla="*/ 0 w 1754756"/>
                    <a:gd name="connsiteY17" fmla="*/ 960974 h 1067384"/>
                    <a:gd name="connsiteX18" fmla="*/ 0 w 1754756"/>
                    <a:gd name="connsiteY18" fmla="*/ 46723 h 1067384"/>
                    <a:gd name="connsiteX19" fmla="*/ 39399 w 1754756"/>
                    <a:gd name="connsiteY19" fmla="*/ 7324 h 1067384"/>
                    <a:gd name="connsiteX20" fmla="*/ 901455 w 1754756"/>
                    <a:gd name="connsiteY20" fmla="*/ 7324 h 1067384"/>
                    <a:gd name="connsiteX21" fmla="*/ 926374 w 1754756"/>
                    <a:gd name="connsiteY21" fmla="*/ 4293 h 1067384"/>
                    <a:gd name="connsiteX22" fmla="*/ 949272 w 1754756"/>
                    <a:gd name="connsiteY22" fmla="*/ 252 h 1067384"/>
                    <a:gd name="connsiteX23" fmla="*/ 1579988 w 1754756"/>
                    <a:gd name="connsiteY23" fmla="*/ 252 h 1067384"/>
                    <a:gd name="connsiteX24" fmla="*/ 1603560 w 1754756"/>
                    <a:gd name="connsiteY24" fmla="*/ 926 h 1067384"/>
                    <a:gd name="connsiteX25" fmla="*/ 1660806 w 1754756"/>
                    <a:gd name="connsiteY25" fmla="*/ 589 h 1067384"/>
                    <a:gd name="connsiteX26" fmla="*/ 1684714 w 1754756"/>
                    <a:gd name="connsiteY26" fmla="*/ 24161 h 1067384"/>
                    <a:gd name="connsiteX27" fmla="*/ 1684714 w 1754756"/>
                    <a:gd name="connsiteY27" fmla="*/ 71305 h 1067384"/>
                    <a:gd name="connsiteX28" fmla="*/ 1677643 w 1754756"/>
                    <a:gd name="connsiteY28" fmla="*/ 88142 h 1067384"/>
                    <a:gd name="connsiteX0" fmla="*/ 1677643 w 1754770"/>
                    <a:gd name="connsiteY0" fmla="*/ 88142 h 1067384"/>
                    <a:gd name="connsiteX1" fmla="*/ 1677306 w 1754770"/>
                    <a:gd name="connsiteY1" fmla="*/ 496609 h 1067384"/>
                    <a:gd name="connsiteX2" fmla="*/ 1676969 w 1754770"/>
                    <a:gd name="connsiteY2" fmla="*/ 567324 h 1067384"/>
                    <a:gd name="connsiteX3" fmla="*/ 1692796 w 1754770"/>
                    <a:gd name="connsiteY3" fmla="*/ 583825 h 1067384"/>
                    <a:gd name="connsiteX4" fmla="*/ 1754756 w 1754770"/>
                    <a:gd name="connsiteY4" fmla="*/ 585845 h 1067384"/>
                    <a:gd name="connsiteX5" fmla="*/ 1698521 w 1754770"/>
                    <a:gd name="connsiteY5" fmla="*/ 593590 h 1067384"/>
                    <a:gd name="connsiteX6" fmla="*/ 1684378 w 1754770"/>
                    <a:gd name="connsiteY6" fmla="*/ 608070 h 1067384"/>
                    <a:gd name="connsiteX7" fmla="*/ 1684378 w 1754770"/>
                    <a:gd name="connsiteY7" fmla="*/ 650162 h 1067384"/>
                    <a:gd name="connsiteX8" fmla="*/ 1678316 w 1754770"/>
                    <a:gd name="connsiteY8" fmla="*/ 670367 h 1067384"/>
                    <a:gd name="connsiteX9" fmla="*/ 1677643 w 1754770"/>
                    <a:gd name="connsiteY9" fmla="*/ 863993 h 1067384"/>
                    <a:gd name="connsiteX10" fmla="*/ 1677643 w 1754770"/>
                    <a:gd name="connsiteY10" fmla="*/ 1042465 h 1067384"/>
                    <a:gd name="connsiteX11" fmla="*/ 1652387 w 1754770"/>
                    <a:gd name="connsiteY11" fmla="*/ 1067384 h 1067384"/>
                    <a:gd name="connsiteX12" fmla="*/ 1559783 w 1754770"/>
                    <a:gd name="connsiteY12" fmla="*/ 1067384 h 1067384"/>
                    <a:gd name="connsiteX13" fmla="*/ 460325 w 1754770"/>
                    <a:gd name="connsiteY13" fmla="*/ 1067384 h 1067384"/>
                    <a:gd name="connsiteX14" fmla="*/ 16164 w 1754770"/>
                    <a:gd name="connsiteY14" fmla="*/ 1067384 h 1067384"/>
                    <a:gd name="connsiteX15" fmla="*/ 0 w 1754770"/>
                    <a:gd name="connsiteY15" fmla="*/ 1050211 h 1067384"/>
                    <a:gd name="connsiteX16" fmla="*/ 0 w 1754770"/>
                    <a:gd name="connsiteY16" fmla="*/ 960974 h 1067384"/>
                    <a:gd name="connsiteX17" fmla="*/ 0 w 1754770"/>
                    <a:gd name="connsiteY17" fmla="*/ 46723 h 1067384"/>
                    <a:gd name="connsiteX18" fmla="*/ 39399 w 1754770"/>
                    <a:gd name="connsiteY18" fmla="*/ 7324 h 1067384"/>
                    <a:gd name="connsiteX19" fmla="*/ 901455 w 1754770"/>
                    <a:gd name="connsiteY19" fmla="*/ 7324 h 1067384"/>
                    <a:gd name="connsiteX20" fmla="*/ 926374 w 1754770"/>
                    <a:gd name="connsiteY20" fmla="*/ 4293 h 1067384"/>
                    <a:gd name="connsiteX21" fmla="*/ 949272 w 1754770"/>
                    <a:gd name="connsiteY21" fmla="*/ 252 h 1067384"/>
                    <a:gd name="connsiteX22" fmla="*/ 1579988 w 1754770"/>
                    <a:gd name="connsiteY22" fmla="*/ 252 h 1067384"/>
                    <a:gd name="connsiteX23" fmla="*/ 1603560 w 1754770"/>
                    <a:gd name="connsiteY23" fmla="*/ 926 h 1067384"/>
                    <a:gd name="connsiteX24" fmla="*/ 1660806 w 1754770"/>
                    <a:gd name="connsiteY24" fmla="*/ 589 h 1067384"/>
                    <a:gd name="connsiteX25" fmla="*/ 1684714 w 1754770"/>
                    <a:gd name="connsiteY25" fmla="*/ 24161 h 1067384"/>
                    <a:gd name="connsiteX26" fmla="*/ 1684714 w 1754770"/>
                    <a:gd name="connsiteY26" fmla="*/ 71305 h 1067384"/>
                    <a:gd name="connsiteX27" fmla="*/ 1677643 w 1754770"/>
                    <a:gd name="connsiteY27" fmla="*/ 88142 h 1067384"/>
                    <a:gd name="connsiteX0" fmla="*/ 1677643 w 1698835"/>
                    <a:gd name="connsiteY0" fmla="*/ 88142 h 1067384"/>
                    <a:gd name="connsiteX1" fmla="*/ 1677306 w 1698835"/>
                    <a:gd name="connsiteY1" fmla="*/ 496609 h 1067384"/>
                    <a:gd name="connsiteX2" fmla="*/ 1676969 w 1698835"/>
                    <a:gd name="connsiteY2" fmla="*/ 567324 h 1067384"/>
                    <a:gd name="connsiteX3" fmla="*/ 1692796 w 1698835"/>
                    <a:gd name="connsiteY3" fmla="*/ 583825 h 1067384"/>
                    <a:gd name="connsiteX4" fmla="*/ 1698521 w 1698835"/>
                    <a:gd name="connsiteY4" fmla="*/ 593590 h 1067384"/>
                    <a:gd name="connsiteX5" fmla="*/ 1684378 w 1698835"/>
                    <a:gd name="connsiteY5" fmla="*/ 608070 h 1067384"/>
                    <a:gd name="connsiteX6" fmla="*/ 1684378 w 1698835"/>
                    <a:gd name="connsiteY6" fmla="*/ 650162 h 1067384"/>
                    <a:gd name="connsiteX7" fmla="*/ 1678316 w 1698835"/>
                    <a:gd name="connsiteY7" fmla="*/ 670367 h 1067384"/>
                    <a:gd name="connsiteX8" fmla="*/ 1677643 w 1698835"/>
                    <a:gd name="connsiteY8" fmla="*/ 863993 h 1067384"/>
                    <a:gd name="connsiteX9" fmla="*/ 1677643 w 1698835"/>
                    <a:gd name="connsiteY9" fmla="*/ 1042465 h 1067384"/>
                    <a:gd name="connsiteX10" fmla="*/ 1652387 w 1698835"/>
                    <a:gd name="connsiteY10" fmla="*/ 1067384 h 1067384"/>
                    <a:gd name="connsiteX11" fmla="*/ 1559783 w 1698835"/>
                    <a:gd name="connsiteY11" fmla="*/ 1067384 h 1067384"/>
                    <a:gd name="connsiteX12" fmla="*/ 460325 w 1698835"/>
                    <a:gd name="connsiteY12" fmla="*/ 1067384 h 1067384"/>
                    <a:gd name="connsiteX13" fmla="*/ 16164 w 1698835"/>
                    <a:gd name="connsiteY13" fmla="*/ 1067384 h 1067384"/>
                    <a:gd name="connsiteX14" fmla="*/ 0 w 1698835"/>
                    <a:gd name="connsiteY14" fmla="*/ 1050211 h 1067384"/>
                    <a:gd name="connsiteX15" fmla="*/ 0 w 1698835"/>
                    <a:gd name="connsiteY15" fmla="*/ 960974 h 1067384"/>
                    <a:gd name="connsiteX16" fmla="*/ 0 w 1698835"/>
                    <a:gd name="connsiteY16" fmla="*/ 46723 h 1067384"/>
                    <a:gd name="connsiteX17" fmla="*/ 39399 w 1698835"/>
                    <a:gd name="connsiteY17" fmla="*/ 7324 h 1067384"/>
                    <a:gd name="connsiteX18" fmla="*/ 901455 w 1698835"/>
                    <a:gd name="connsiteY18" fmla="*/ 7324 h 1067384"/>
                    <a:gd name="connsiteX19" fmla="*/ 926374 w 1698835"/>
                    <a:gd name="connsiteY19" fmla="*/ 4293 h 1067384"/>
                    <a:gd name="connsiteX20" fmla="*/ 949272 w 1698835"/>
                    <a:gd name="connsiteY20" fmla="*/ 252 h 1067384"/>
                    <a:gd name="connsiteX21" fmla="*/ 1579988 w 1698835"/>
                    <a:gd name="connsiteY21" fmla="*/ 252 h 1067384"/>
                    <a:gd name="connsiteX22" fmla="*/ 1603560 w 1698835"/>
                    <a:gd name="connsiteY22" fmla="*/ 926 h 1067384"/>
                    <a:gd name="connsiteX23" fmla="*/ 1660806 w 1698835"/>
                    <a:gd name="connsiteY23" fmla="*/ 589 h 1067384"/>
                    <a:gd name="connsiteX24" fmla="*/ 1684714 w 1698835"/>
                    <a:gd name="connsiteY24" fmla="*/ 24161 h 1067384"/>
                    <a:gd name="connsiteX25" fmla="*/ 1684714 w 1698835"/>
                    <a:gd name="connsiteY25" fmla="*/ 71305 h 1067384"/>
                    <a:gd name="connsiteX26" fmla="*/ 1677643 w 1698835"/>
                    <a:gd name="connsiteY26" fmla="*/ 88142 h 1067384"/>
                    <a:gd name="connsiteX0" fmla="*/ 1677643 w 1692921"/>
                    <a:gd name="connsiteY0" fmla="*/ 88142 h 1067384"/>
                    <a:gd name="connsiteX1" fmla="*/ 1677306 w 1692921"/>
                    <a:gd name="connsiteY1" fmla="*/ 496609 h 1067384"/>
                    <a:gd name="connsiteX2" fmla="*/ 1676969 w 1692921"/>
                    <a:gd name="connsiteY2" fmla="*/ 567324 h 1067384"/>
                    <a:gd name="connsiteX3" fmla="*/ 1692796 w 1692921"/>
                    <a:gd name="connsiteY3" fmla="*/ 583825 h 1067384"/>
                    <a:gd name="connsiteX4" fmla="*/ 1684378 w 1692921"/>
                    <a:gd name="connsiteY4" fmla="*/ 608070 h 1067384"/>
                    <a:gd name="connsiteX5" fmla="*/ 1684378 w 1692921"/>
                    <a:gd name="connsiteY5" fmla="*/ 650162 h 1067384"/>
                    <a:gd name="connsiteX6" fmla="*/ 1678316 w 1692921"/>
                    <a:gd name="connsiteY6" fmla="*/ 670367 h 1067384"/>
                    <a:gd name="connsiteX7" fmla="*/ 1677643 w 1692921"/>
                    <a:gd name="connsiteY7" fmla="*/ 863993 h 1067384"/>
                    <a:gd name="connsiteX8" fmla="*/ 1677643 w 1692921"/>
                    <a:gd name="connsiteY8" fmla="*/ 1042465 h 1067384"/>
                    <a:gd name="connsiteX9" fmla="*/ 1652387 w 1692921"/>
                    <a:gd name="connsiteY9" fmla="*/ 1067384 h 1067384"/>
                    <a:gd name="connsiteX10" fmla="*/ 1559783 w 1692921"/>
                    <a:gd name="connsiteY10" fmla="*/ 1067384 h 1067384"/>
                    <a:gd name="connsiteX11" fmla="*/ 460325 w 1692921"/>
                    <a:gd name="connsiteY11" fmla="*/ 1067384 h 1067384"/>
                    <a:gd name="connsiteX12" fmla="*/ 16164 w 1692921"/>
                    <a:gd name="connsiteY12" fmla="*/ 1067384 h 1067384"/>
                    <a:gd name="connsiteX13" fmla="*/ 0 w 1692921"/>
                    <a:gd name="connsiteY13" fmla="*/ 1050211 h 1067384"/>
                    <a:gd name="connsiteX14" fmla="*/ 0 w 1692921"/>
                    <a:gd name="connsiteY14" fmla="*/ 960974 h 1067384"/>
                    <a:gd name="connsiteX15" fmla="*/ 0 w 1692921"/>
                    <a:gd name="connsiteY15" fmla="*/ 46723 h 1067384"/>
                    <a:gd name="connsiteX16" fmla="*/ 39399 w 1692921"/>
                    <a:gd name="connsiteY16" fmla="*/ 7324 h 1067384"/>
                    <a:gd name="connsiteX17" fmla="*/ 901455 w 1692921"/>
                    <a:gd name="connsiteY17" fmla="*/ 7324 h 1067384"/>
                    <a:gd name="connsiteX18" fmla="*/ 926374 w 1692921"/>
                    <a:gd name="connsiteY18" fmla="*/ 4293 h 1067384"/>
                    <a:gd name="connsiteX19" fmla="*/ 949272 w 1692921"/>
                    <a:gd name="connsiteY19" fmla="*/ 252 h 1067384"/>
                    <a:gd name="connsiteX20" fmla="*/ 1579988 w 1692921"/>
                    <a:gd name="connsiteY20" fmla="*/ 252 h 1067384"/>
                    <a:gd name="connsiteX21" fmla="*/ 1603560 w 1692921"/>
                    <a:gd name="connsiteY21" fmla="*/ 926 h 1067384"/>
                    <a:gd name="connsiteX22" fmla="*/ 1660806 w 1692921"/>
                    <a:gd name="connsiteY22" fmla="*/ 589 h 1067384"/>
                    <a:gd name="connsiteX23" fmla="*/ 1684714 w 1692921"/>
                    <a:gd name="connsiteY23" fmla="*/ 24161 h 1067384"/>
                    <a:gd name="connsiteX24" fmla="*/ 1684714 w 1692921"/>
                    <a:gd name="connsiteY24" fmla="*/ 71305 h 1067384"/>
                    <a:gd name="connsiteX25" fmla="*/ 1677643 w 1692921"/>
                    <a:gd name="connsiteY25" fmla="*/ 88142 h 1067384"/>
                    <a:gd name="connsiteX0" fmla="*/ 1677643 w 1692936"/>
                    <a:gd name="connsiteY0" fmla="*/ 88142 h 1067384"/>
                    <a:gd name="connsiteX1" fmla="*/ 1677306 w 1692936"/>
                    <a:gd name="connsiteY1" fmla="*/ 496609 h 1067384"/>
                    <a:gd name="connsiteX2" fmla="*/ 1676969 w 1692936"/>
                    <a:gd name="connsiteY2" fmla="*/ 567324 h 1067384"/>
                    <a:gd name="connsiteX3" fmla="*/ 1692796 w 1692936"/>
                    <a:gd name="connsiteY3" fmla="*/ 583825 h 1067384"/>
                    <a:gd name="connsiteX4" fmla="*/ 1684378 w 1692936"/>
                    <a:gd name="connsiteY4" fmla="*/ 650162 h 1067384"/>
                    <a:gd name="connsiteX5" fmla="*/ 1678316 w 1692936"/>
                    <a:gd name="connsiteY5" fmla="*/ 670367 h 1067384"/>
                    <a:gd name="connsiteX6" fmla="*/ 1677643 w 1692936"/>
                    <a:gd name="connsiteY6" fmla="*/ 863993 h 1067384"/>
                    <a:gd name="connsiteX7" fmla="*/ 1677643 w 1692936"/>
                    <a:gd name="connsiteY7" fmla="*/ 1042465 h 1067384"/>
                    <a:gd name="connsiteX8" fmla="*/ 1652387 w 1692936"/>
                    <a:gd name="connsiteY8" fmla="*/ 1067384 h 1067384"/>
                    <a:gd name="connsiteX9" fmla="*/ 1559783 w 1692936"/>
                    <a:gd name="connsiteY9" fmla="*/ 1067384 h 1067384"/>
                    <a:gd name="connsiteX10" fmla="*/ 460325 w 1692936"/>
                    <a:gd name="connsiteY10" fmla="*/ 1067384 h 1067384"/>
                    <a:gd name="connsiteX11" fmla="*/ 16164 w 1692936"/>
                    <a:gd name="connsiteY11" fmla="*/ 1067384 h 1067384"/>
                    <a:gd name="connsiteX12" fmla="*/ 0 w 1692936"/>
                    <a:gd name="connsiteY12" fmla="*/ 1050211 h 1067384"/>
                    <a:gd name="connsiteX13" fmla="*/ 0 w 1692936"/>
                    <a:gd name="connsiteY13" fmla="*/ 960974 h 1067384"/>
                    <a:gd name="connsiteX14" fmla="*/ 0 w 1692936"/>
                    <a:gd name="connsiteY14" fmla="*/ 46723 h 1067384"/>
                    <a:gd name="connsiteX15" fmla="*/ 39399 w 1692936"/>
                    <a:gd name="connsiteY15" fmla="*/ 7324 h 1067384"/>
                    <a:gd name="connsiteX16" fmla="*/ 901455 w 1692936"/>
                    <a:gd name="connsiteY16" fmla="*/ 7324 h 1067384"/>
                    <a:gd name="connsiteX17" fmla="*/ 926374 w 1692936"/>
                    <a:gd name="connsiteY17" fmla="*/ 4293 h 1067384"/>
                    <a:gd name="connsiteX18" fmla="*/ 949272 w 1692936"/>
                    <a:gd name="connsiteY18" fmla="*/ 252 h 1067384"/>
                    <a:gd name="connsiteX19" fmla="*/ 1579988 w 1692936"/>
                    <a:gd name="connsiteY19" fmla="*/ 252 h 1067384"/>
                    <a:gd name="connsiteX20" fmla="*/ 1603560 w 1692936"/>
                    <a:gd name="connsiteY20" fmla="*/ 926 h 1067384"/>
                    <a:gd name="connsiteX21" fmla="*/ 1660806 w 1692936"/>
                    <a:gd name="connsiteY21" fmla="*/ 589 h 1067384"/>
                    <a:gd name="connsiteX22" fmla="*/ 1684714 w 1692936"/>
                    <a:gd name="connsiteY22" fmla="*/ 24161 h 1067384"/>
                    <a:gd name="connsiteX23" fmla="*/ 1684714 w 1692936"/>
                    <a:gd name="connsiteY23" fmla="*/ 71305 h 1067384"/>
                    <a:gd name="connsiteX24" fmla="*/ 1677643 w 1692936"/>
                    <a:gd name="connsiteY24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76969 w 1685103"/>
                    <a:gd name="connsiteY2" fmla="*/ 567324 h 1067384"/>
                    <a:gd name="connsiteX3" fmla="*/ 1684378 w 1685103"/>
                    <a:gd name="connsiteY3" fmla="*/ 650162 h 1067384"/>
                    <a:gd name="connsiteX4" fmla="*/ 1678316 w 1685103"/>
                    <a:gd name="connsiteY4" fmla="*/ 670367 h 1067384"/>
                    <a:gd name="connsiteX5" fmla="*/ 1677643 w 1685103"/>
                    <a:gd name="connsiteY5" fmla="*/ 863993 h 1067384"/>
                    <a:gd name="connsiteX6" fmla="*/ 1677643 w 1685103"/>
                    <a:gd name="connsiteY6" fmla="*/ 1042465 h 1067384"/>
                    <a:gd name="connsiteX7" fmla="*/ 1652387 w 1685103"/>
                    <a:gd name="connsiteY7" fmla="*/ 1067384 h 1067384"/>
                    <a:gd name="connsiteX8" fmla="*/ 1559783 w 1685103"/>
                    <a:gd name="connsiteY8" fmla="*/ 1067384 h 1067384"/>
                    <a:gd name="connsiteX9" fmla="*/ 460325 w 1685103"/>
                    <a:gd name="connsiteY9" fmla="*/ 1067384 h 1067384"/>
                    <a:gd name="connsiteX10" fmla="*/ 16164 w 1685103"/>
                    <a:gd name="connsiteY10" fmla="*/ 1067384 h 1067384"/>
                    <a:gd name="connsiteX11" fmla="*/ 0 w 1685103"/>
                    <a:gd name="connsiteY11" fmla="*/ 1050211 h 1067384"/>
                    <a:gd name="connsiteX12" fmla="*/ 0 w 1685103"/>
                    <a:gd name="connsiteY12" fmla="*/ 960974 h 1067384"/>
                    <a:gd name="connsiteX13" fmla="*/ 0 w 1685103"/>
                    <a:gd name="connsiteY13" fmla="*/ 46723 h 1067384"/>
                    <a:gd name="connsiteX14" fmla="*/ 39399 w 1685103"/>
                    <a:gd name="connsiteY14" fmla="*/ 7324 h 1067384"/>
                    <a:gd name="connsiteX15" fmla="*/ 901455 w 1685103"/>
                    <a:gd name="connsiteY15" fmla="*/ 7324 h 1067384"/>
                    <a:gd name="connsiteX16" fmla="*/ 926374 w 1685103"/>
                    <a:gd name="connsiteY16" fmla="*/ 4293 h 1067384"/>
                    <a:gd name="connsiteX17" fmla="*/ 949272 w 1685103"/>
                    <a:gd name="connsiteY17" fmla="*/ 252 h 1067384"/>
                    <a:gd name="connsiteX18" fmla="*/ 1579988 w 1685103"/>
                    <a:gd name="connsiteY18" fmla="*/ 252 h 1067384"/>
                    <a:gd name="connsiteX19" fmla="*/ 1603560 w 1685103"/>
                    <a:gd name="connsiteY19" fmla="*/ 926 h 1067384"/>
                    <a:gd name="connsiteX20" fmla="*/ 1660806 w 1685103"/>
                    <a:gd name="connsiteY20" fmla="*/ 589 h 1067384"/>
                    <a:gd name="connsiteX21" fmla="*/ 1684714 w 1685103"/>
                    <a:gd name="connsiteY21" fmla="*/ 24161 h 1067384"/>
                    <a:gd name="connsiteX22" fmla="*/ 1684714 w 1685103"/>
                    <a:gd name="connsiteY22" fmla="*/ 71305 h 1067384"/>
                    <a:gd name="connsiteX23" fmla="*/ 1677643 w 1685103"/>
                    <a:gd name="connsiteY23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84378 w 1685103"/>
                    <a:gd name="connsiteY2" fmla="*/ 650162 h 1067384"/>
                    <a:gd name="connsiteX3" fmla="*/ 1678316 w 1685103"/>
                    <a:gd name="connsiteY3" fmla="*/ 670367 h 1067384"/>
                    <a:gd name="connsiteX4" fmla="*/ 1677643 w 1685103"/>
                    <a:gd name="connsiteY4" fmla="*/ 863993 h 1067384"/>
                    <a:gd name="connsiteX5" fmla="*/ 1677643 w 1685103"/>
                    <a:gd name="connsiteY5" fmla="*/ 1042465 h 1067384"/>
                    <a:gd name="connsiteX6" fmla="*/ 1652387 w 1685103"/>
                    <a:gd name="connsiteY6" fmla="*/ 1067384 h 1067384"/>
                    <a:gd name="connsiteX7" fmla="*/ 1559783 w 1685103"/>
                    <a:gd name="connsiteY7" fmla="*/ 1067384 h 1067384"/>
                    <a:gd name="connsiteX8" fmla="*/ 460325 w 1685103"/>
                    <a:gd name="connsiteY8" fmla="*/ 1067384 h 1067384"/>
                    <a:gd name="connsiteX9" fmla="*/ 16164 w 1685103"/>
                    <a:gd name="connsiteY9" fmla="*/ 1067384 h 1067384"/>
                    <a:gd name="connsiteX10" fmla="*/ 0 w 1685103"/>
                    <a:gd name="connsiteY10" fmla="*/ 1050211 h 1067384"/>
                    <a:gd name="connsiteX11" fmla="*/ 0 w 1685103"/>
                    <a:gd name="connsiteY11" fmla="*/ 960974 h 1067384"/>
                    <a:gd name="connsiteX12" fmla="*/ 0 w 1685103"/>
                    <a:gd name="connsiteY12" fmla="*/ 46723 h 1067384"/>
                    <a:gd name="connsiteX13" fmla="*/ 39399 w 1685103"/>
                    <a:gd name="connsiteY13" fmla="*/ 7324 h 1067384"/>
                    <a:gd name="connsiteX14" fmla="*/ 901455 w 1685103"/>
                    <a:gd name="connsiteY14" fmla="*/ 7324 h 1067384"/>
                    <a:gd name="connsiteX15" fmla="*/ 926374 w 1685103"/>
                    <a:gd name="connsiteY15" fmla="*/ 4293 h 1067384"/>
                    <a:gd name="connsiteX16" fmla="*/ 949272 w 1685103"/>
                    <a:gd name="connsiteY16" fmla="*/ 252 h 1067384"/>
                    <a:gd name="connsiteX17" fmla="*/ 1579988 w 1685103"/>
                    <a:gd name="connsiteY17" fmla="*/ 252 h 1067384"/>
                    <a:gd name="connsiteX18" fmla="*/ 1603560 w 1685103"/>
                    <a:gd name="connsiteY18" fmla="*/ 926 h 1067384"/>
                    <a:gd name="connsiteX19" fmla="*/ 1660806 w 1685103"/>
                    <a:gd name="connsiteY19" fmla="*/ 589 h 1067384"/>
                    <a:gd name="connsiteX20" fmla="*/ 1684714 w 1685103"/>
                    <a:gd name="connsiteY20" fmla="*/ 24161 h 1067384"/>
                    <a:gd name="connsiteX21" fmla="*/ 1684714 w 1685103"/>
                    <a:gd name="connsiteY21" fmla="*/ 71305 h 1067384"/>
                    <a:gd name="connsiteX22" fmla="*/ 1677643 w 1685103"/>
                    <a:gd name="connsiteY22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84378 w 1685103"/>
                    <a:gd name="connsiteY2" fmla="*/ 650162 h 1067384"/>
                    <a:gd name="connsiteX3" fmla="*/ 1677643 w 1685103"/>
                    <a:gd name="connsiteY3" fmla="*/ 863993 h 1067384"/>
                    <a:gd name="connsiteX4" fmla="*/ 1677643 w 1685103"/>
                    <a:gd name="connsiteY4" fmla="*/ 1042465 h 1067384"/>
                    <a:gd name="connsiteX5" fmla="*/ 1652387 w 1685103"/>
                    <a:gd name="connsiteY5" fmla="*/ 1067384 h 1067384"/>
                    <a:gd name="connsiteX6" fmla="*/ 1559783 w 1685103"/>
                    <a:gd name="connsiteY6" fmla="*/ 1067384 h 1067384"/>
                    <a:gd name="connsiteX7" fmla="*/ 460325 w 1685103"/>
                    <a:gd name="connsiteY7" fmla="*/ 1067384 h 1067384"/>
                    <a:gd name="connsiteX8" fmla="*/ 16164 w 1685103"/>
                    <a:gd name="connsiteY8" fmla="*/ 1067384 h 1067384"/>
                    <a:gd name="connsiteX9" fmla="*/ 0 w 1685103"/>
                    <a:gd name="connsiteY9" fmla="*/ 1050211 h 1067384"/>
                    <a:gd name="connsiteX10" fmla="*/ 0 w 1685103"/>
                    <a:gd name="connsiteY10" fmla="*/ 960974 h 1067384"/>
                    <a:gd name="connsiteX11" fmla="*/ 0 w 1685103"/>
                    <a:gd name="connsiteY11" fmla="*/ 46723 h 1067384"/>
                    <a:gd name="connsiteX12" fmla="*/ 39399 w 1685103"/>
                    <a:gd name="connsiteY12" fmla="*/ 7324 h 1067384"/>
                    <a:gd name="connsiteX13" fmla="*/ 901455 w 1685103"/>
                    <a:gd name="connsiteY13" fmla="*/ 7324 h 1067384"/>
                    <a:gd name="connsiteX14" fmla="*/ 926374 w 1685103"/>
                    <a:gd name="connsiteY14" fmla="*/ 4293 h 1067384"/>
                    <a:gd name="connsiteX15" fmla="*/ 949272 w 1685103"/>
                    <a:gd name="connsiteY15" fmla="*/ 252 h 1067384"/>
                    <a:gd name="connsiteX16" fmla="*/ 1579988 w 1685103"/>
                    <a:gd name="connsiteY16" fmla="*/ 252 h 1067384"/>
                    <a:gd name="connsiteX17" fmla="*/ 1603560 w 1685103"/>
                    <a:gd name="connsiteY17" fmla="*/ 926 h 1067384"/>
                    <a:gd name="connsiteX18" fmla="*/ 1660806 w 1685103"/>
                    <a:gd name="connsiteY18" fmla="*/ 589 h 1067384"/>
                    <a:gd name="connsiteX19" fmla="*/ 1684714 w 1685103"/>
                    <a:gd name="connsiteY19" fmla="*/ 24161 h 1067384"/>
                    <a:gd name="connsiteX20" fmla="*/ 1684714 w 1685103"/>
                    <a:gd name="connsiteY20" fmla="*/ 71305 h 1067384"/>
                    <a:gd name="connsiteX21" fmla="*/ 1677643 w 1685103"/>
                    <a:gd name="connsiteY21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77643 w 1685103"/>
                    <a:gd name="connsiteY2" fmla="*/ 863993 h 1067384"/>
                    <a:gd name="connsiteX3" fmla="*/ 1677643 w 1685103"/>
                    <a:gd name="connsiteY3" fmla="*/ 1042465 h 1067384"/>
                    <a:gd name="connsiteX4" fmla="*/ 1652387 w 1685103"/>
                    <a:gd name="connsiteY4" fmla="*/ 1067384 h 1067384"/>
                    <a:gd name="connsiteX5" fmla="*/ 1559783 w 1685103"/>
                    <a:gd name="connsiteY5" fmla="*/ 1067384 h 1067384"/>
                    <a:gd name="connsiteX6" fmla="*/ 460325 w 1685103"/>
                    <a:gd name="connsiteY6" fmla="*/ 1067384 h 1067384"/>
                    <a:gd name="connsiteX7" fmla="*/ 16164 w 1685103"/>
                    <a:gd name="connsiteY7" fmla="*/ 1067384 h 1067384"/>
                    <a:gd name="connsiteX8" fmla="*/ 0 w 1685103"/>
                    <a:gd name="connsiteY8" fmla="*/ 1050211 h 1067384"/>
                    <a:gd name="connsiteX9" fmla="*/ 0 w 1685103"/>
                    <a:gd name="connsiteY9" fmla="*/ 960974 h 1067384"/>
                    <a:gd name="connsiteX10" fmla="*/ 0 w 1685103"/>
                    <a:gd name="connsiteY10" fmla="*/ 46723 h 1067384"/>
                    <a:gd name="connsiteX11" fmla="*/ 39399 w 1685103"/>
                    <a:gd name="connsiteY11" fmla="*/ 7324 h 1067384"/>
                    <a:gd name="connsiteX12" fmla="*/ 901455 w 1685103"/>
                    <a:gd name="connsiteY12" fmla="*/ 7324 h 1067384"/>
                    <a:gd name="connsiteX13" fmla="*/ 926374 w 1685103"/>
                    <a:gd name="connsiteY13" fmla="*/ 4293 h 1067384"/>
                    <a:gd name="connsiteX14" fmla="*/ 949272 w 1685103"/>
                    <a:gd name="connsiteY14" fmla="*/ 252 h 1067384"/>
                    <a:gd name="connsiteX15" fmla="*/ 1579988 w 1685103"/>
                    <a:gd name="connsiteY15" fmla="*/ 252 h 1067384"/>
                    <a:gd name="connsiteX16" fmla="*/ 1603560 w 1685103"/>
                    <a:gd name="connsiteY16" fmla="*/ 926 h 1067384"/>
                    <a:gd name="connsiteX17" fmla="*/ 1660806 w 1685103"/>
                    <a:gd name="connsiteY17" fmla="*/ 589 h 1067384"/>
                    <a:gd name="connsiteX18" fmla="*/ 1684714 w 1685103"/>
                    <a:gd name="connsiteY18" fmla="*/ 24161 h 1067384"/>
                    <a:gd name="connsiteX19" fmla="*/ 1684714 w 1685103"/>
                    <a:gd name="connsiteY19" fmla="*/ 71305 h 1067384"/>
                    <a:gd name="connsiteX20" fmla="*/ 1677643 w 1685103"/>
                    <a:gd name="connsiteY20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901455 w 1685103"/>
                    <a:gd name="connsiteY11" fmla="*/ 7324 h 1067384"/>
                    <a:gd name="connsiteX12" fmla="*/ 926374 w 1685103"/>
                    <a:gd name="connsiteY12" fmla="*/ 4293 h 1067384"/>
                    <a:gd name="connsiteX13" fmla="*/ 949272 w 1685103"/>
                    <a:gd name="connsiteY13" fmla="*/ 252 h 1067384"/>
                    <a:gd name="connsiteX14" fmla="*/ 1579988 w 1685103"/>
                    <a:gd name="connsiteY14" fmla="*/ 252 h 1067384"/>
                    <a:gd name="connsiteX15" fmla="*/ 1603560 w 1685103"/>
                    <a:gd name="connsiteY15" fmla="*/ 926 h 1067384"/>
                    <a:gd name="connsiteX16" fmla="*/ 1660806 w 1685103"/>
                    <a:gd name="connsiteY16" fmla="*/ 589 h 1067384"/>
                    <a:gd name="connsiteX17" fmla="*/ 1684714 w 1685103"/>
                    <a:gd name="connsiteY17" fmla="*/ 24161 h 1067384"/>
                    <a:gd name="connsiteX18" fmla="*/ 1684714 w 1685103"/>
                    <a:gd name="connsiteY18" fmla="*/ 71305 h 1067384"/>
                    <a:gd name="connsiteX19" fmla="*/ 1677643 w 1685103"/>
                    <a:gd name="connsiteY19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901455 w 1685103"/>
                    <a:gd name="connsiteY11" fmla="*/ 7324 h 1067384"/>
                    <a:gd name="connsiteX12" fmla="*/ 926374 w 1685103"/>
                    <a:gd name="connsiteY12" fmla="*/ 4293 h 1067384"/>
                    <a:gd name="connsiteX13" fmla="*/ 1579988 w 1685103"/>
                    <a:gd name="connsiteY13" fmla="*/ 252 h 1067384"/>
                    <a:gd name="connsiteX14" fmla="*/ 1603560 w 1685103"/>
                    <a:gd name="connsiteY14" fmla="*/ 926 h 1067384"/>
                    <a:gd name="connsiteX15" fmla="*/ 1660806 w 1685103"/>
                    <a:gd name="connsiteY15" fmla="*/ 589 h 1067384"/>
                    <a:gd name="connsiteX16" fmla="*/ 1684714 w 1685103"/>
                    <a:gd name="connsiteY16" fmla="*/ 24161 h 1067384"/>
                    <a:gd name="connsiteX17" fmla="*/ 1684714 w 1685103"/>
                    <a:gd name="connsiteY17" fmla="*/ 71305 h 1067384"/>
                    <a:gd name="connsiteX18" fmla="*/ 1677643 w 1685103"/>
                    <a:gd name="connsiteY18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901455 w 1685103"/>
                    <a:gd name="connsiteY11" fmla="*/ 7324 h 1067384"/>
                    <a:gd name="connsiteX12" fmla="*/ 1579988 w 1685103"/>
                    <a:gd name="connsiteY12" fmla="*/ 252 h 1067384"/>
                    <a:gd name="connsiteX13" fmla="*/ 1603560 w 1685103"/>
                    <a:gd name="connsiteY13" fmla="*/ 926 h 1067384"/>
                    <a:gd name="connsiteX14" fmla="*/ 1660806 w 1685103"/>
                    <a:gd name="connsiteY14" fmla="*/ 589 h 1067384"/>
                    <a:gd name="connsiteX15" fmla="*/ 1684714 w 1685103"/>
                    <a:gd name="connsiteY15" fmla="*/ 24161 h 1067384"/>
                    <a:gd name="connsiteX16" fmla="*/ 1684714 w 1685103"/>
                    <a:gd name="connsiteY16" fmla="*/ 71305 h 1067384"/>
                    <a:gd name="connsiteX17" fmla="*/ 1677643 w 1685103"/>
                    <a:gd name="connsiteY17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1579988 w 1685103"/>
                    <a:gd name="connsiteY11" fmla="*/ 252 h 1067384"/>
                    <a:gd name="connsiteX12" fmla="*/ 1603560 w 1685103"/>
                    <a:gd name="connsiteY12" fmla="*/ 926 h 1067384"/>
                    <a:gd name="connsiteX13" fmla="*/ 1660806 w 1685103"/>
                    <a:gd name="connsiteY13" fmla="*/ 589 h 1067384"/>
                    <a:gd name="connsiteX14" fmla="*/ 1684714 w 1685103"/>
                    <a:gd name="connsiteY14" fmla="*/ 24161 h 1067384"/>
                    <a:gd name="connsiteX15" fmla="*/ 1684714 w 1685103"/>
                    <a:gd name="connsiteY15" fmla="*/ 71305 h 1067384"/>
                    <a:gd name="connsiteX16" fmla="*/ 1677643 w 1685103"/>
                    <a:gd name="connsiteY16" fmla="*/ 88142 h 1067384"/>
                    <a:gd name="connsiteX0" fmla="*/ 1677643 w 1720152"/>
                    <a:gd name="connsiteY0" fmla="*/ 89716 h 1068958"/>
                    <a:gd name="connsiteX1" fmla="*/ 1677643 w 1720152"/>
                    <a:gd name="connsiteY1" fmla="*/ 865567 h 1068958"/>
                    <a:gd name="connsiteX2" fmla="*/ 1677643 w 1720152"/>
                    <a:gd name="connsiteY2" fmla="*/ 1044039 h 1068958"/>
                    <a:gd name="connsiteX3" fmla="*/ 1652387 w 1720152"/>
                    <a:gd name="connsiteY3" fmla="*/ 1068958 h 1068958"/>
                    <a:gd name="connsiteX4" fmla="*/ 1559783 w 1720152"/>
                    <a:gd name="connsiteY4" fmla="*/ 1068958 h 1068958"/>
                    <a:gd name="connsiteX5" fmla="*/ 460325 w 1720152"/>
                    <a:gd name="connsiteY5" fmla="*/ 1068958 h 1068958"/>
                    <a:gd name="connsiteX6" fmla="*/ 16164 w 1720152"/>
                    <a:gd name="connsiteY6" fmla="*/ 1068958 h 1068958"/>
                    <a:gd name="connsiteX7" fmla="*/ 0 w 1720152"/>
                    <a:gd name="connsiteY7" fmla="*/ 1051785 h 1068958"/>
                    <a:gd name="connsiteX8" fmla="*/ 0 w 1720152"/>
                    <a:gd name="connsiteY8" fmla="*/ 962548 h 1068958"/>
                    <a:gd name="connsiteX9" fmla="*/ 0 w 1720152"/>
                    <a:gd name="connsiteY9" fmla="*/ 48297 h 1068958"/>
                    <a:gd name="connsiteX10" fmla="*/ 39399 w 1720152"/>
                    <a:gd name="connsiteY10" fmla="*/ 8898 h 1068958"/>
                    <a:gd name="connsiteX11" fmla="*/ 1579988 w 1720152"/>
                    <a:gd name="connsiteY11" fmla="*/ 1826 h 1068958"/>
                    <a:gd name="connsiteX12" fmla="*/ 1660806 w 1720152"/>
                    <a:gd name="connsiteY12" fmla="*/ 2163 h 1068958"/>
                    <a:gd name="connsiteX13" fmla="*/ 1684714 w 1720152"/>
                    <a:gd name="connsiteY13" fmla="*/ 25735 h 1068958"/>
                    <a:gd name="connsiteX14" fmla="*/ 1684714 w 1720152"/>
                    <a:gd name="connsiteY14" fmla="*/ 72879 h 1068958"/>
                    <a:gd name="connsiteX15" fmla="*/ 1677643 w 1720152"/>
                    <a:gd name="connsiteY15" fmla="*/ 89716 h 1068958"/>
                    <a:gd name="connsiteX0" fmla="*/ 1677643 w 1685103"/>
                    <a:gd name="connsiteY0" fmla="*/ 87553 h 1066795"/>
                    <a:gd name="connsiteX1" fmla="*/ 1677643 w 1685103"/>
                    <a:gd name="connsiteY1" fmla="*/ 863404 h 1066795"/>
                    <a:gd name="connsiteX2" fmla="*/ 1677643 w 1685103"/>
                    <a:gd name="connsiteY2" fmla="*/ 1041876 h 1066795"/>
                    <a:gd name="connsiteX3" fmla="*/ 1652387 w 1685103"/>
                    <a:gd name="connsiteY3" fmla="*/ 1066795 h 1066795"/>
                    <a:gd name="connsiteX4" fmla="*/ 1559783 w 1685103"/>
                    <a:gd name="connsiteY4" fmla="*/ 1066795 h 1066795"/>
                    <a:gd name="connsiteX5" fmla="*/ 460325 w 1685103"/>
                    <a:gd name="connsiteY5" fmla="*/ 1066795 h 1066795"/>
                    <a:gd name="connsiteX6" fmla="*/ 16164 w 1685103"/>
                    <a:gd name="connsiteY6" fmla="*/ 1066795 h 1066795"/>
                    <a:gd name="connsiteX7" fmla="*/ 0 w 1685103"/>
                    <a:gd name="connsiteY7" fmla="*/ 1049622 h 1066795"/>
                    <a:gd name="connsiteX8" fmla="*/ 0 w 1685103"/>
                    <a:gd name="connsiteY8" fmla="*/ 960385 h 1066795"/>
                    <a:gd name="connsiteX9" fmla="*/ 0 w 1685103"/>
                    <a:gd name="connsiteY9" fmla="*/ 46134 h 1066795"/>
                    <a:gd name="connsiteX10" fmla="*/ 39399 w 1685103"/>
                    <a:gd name="connsiteY10" fmla="*/ 6735 h 1066795"/>
                    <a:gd name="connsiteX11" fmla="*/ 1660806 w 1685103"/>
                    <a:gd name="connsiteY11" fmla="*/ 0 h 1066795"/>
                    <a:gd name="connsiteX12" fmla="*/ 1684714 w 1685103"/>
                    <a:gd name="connsiteY12" fmla="*/ 23572 h 1066795"/>
                    <a:gd name="connsiteX13" fmla="*/ 1684714 w 1685103"/>
                    <a:gd name="connsiteY13" fmla="*/ 70716 h 1066795"/>
                    <a:gd name="connsiteX14" fmla="*/ 1677643 w 1685103"/>
                    <a:gd name="connsiteY14" fmla="*/ 87553 h 1066795"/>
                    <a:gd name="connsiteX0" fmla="*/ 1684714 w 1685103"/>
                    <a:gd name="connsiteY0" fmla="*/ 70716 h 1066795"/>
                    <a:gd name="connsiteX1" fmla="*/ 1677643 w 1685103"/>
                    <a:gd name="connsiteY1" fmla="*/ 863404 h 1066795"/>
                    <a:gd name="connsiteX2" fmla="*/ 1677643 w 1685103"/>
                    <a:gd name="connsiteY2" fmla="*/ 1041876 h 1066795"/>
                    <a:gd name="connsiteX3" fmla="*/ 1652387 w 1685103"/>
                    <a:gd name="connsiteY3" fmla="*/ 1066795 h 1066795"/>
                    <a:gd name="connsiteX4" fmla="*/ 1559783 w 1685103"/>
                    <a:gd name="connsiteY4" fmla="*/ 1066795 h 1066795"/>
                    <a:gd name="connsiteX5" fmla="*/ 460325 w 1685103"/>
                    <a:gd name="connsiteY5" fmla="*/ 1066795 h 1066795"/>
                    <a:gd name="connsiteX6" fmla="*/ 16164 w 1685103"/>
                    <a:gd name="connsiteY6" fmla="*/ 1066795 h 1066795"/>
                    <a:gd name="connsiteX7" fmla="*/ 0 w 1685103"/>
                    <a:gd name="connsiteY7" fmla="*/ 1049622 h 1066795"/>
                    <a:gd name="connsiteX8" fmla="*/ 0 w 1685103"/>
                    <a:gd name="connsiteY8" fmla="*/ 960385 h 1066795"/>
                    <a:gd name="connsiteX9" fmla="*/ 0 w 1685103"/>
                    <a:gd name="connsiteY9" fmla="*/ 46134 h 1066795"/>
                    <a:gd name="connsiteX10" fmla="*/ 39399 w 1685103"/>
                    <a:gd name="connsiteY10" fmla="*/ 6735 h 1066795"/>
                    <a:gd name="connsiteX11" fmla="*/ 1660806 w 1685103"/>
                    <a:gd name="connsiteY11" fmla="*/ 0 h 1066795"/>
                    <a:gd name="connsiteX12" fmla="*/ 1684714 w 1685103"/>
                    <a:gd name="connsiteY12" fmla="*/ 23572 h 1066795"/>
                    <a:gd name="connsiteX13" fmla="*/ 1684714 w 1685103"/>
                    <a:gd name="connsiteY13" fmla="*/ 70716 h 1066795"/>
                    <a:gd name="connsiteX0" fmla="*/ 1684714 w 1685268"/>
                    <a:gd name="connsiteY0" fmla="*/ 23572 h 1066795"/>
                    <a:gd name="connsiteX1" fmla="*/ 1677643 w 1685268"/>
                    <a:gd name="connsiteY1" fmla="*/ 863404 h 1066795"/>
                    <a:gd name="connsiteX2" fmla="*/ 1677643 w 1685268"/>
                    <a:gd name="connsiteY2" fmla="*/ 1041876 h 1066795"/>
                    <a:gd name="connsiteX3" fmla="*/ 1652387 w 1685268"/>
                    <a:gd name="connsiteY3" fmla="*/ 1066795 h 1066795"/>
                    <a:gd name="connsiteX4" fmla="*/ 1559783 w 1685268"/>
                    <a:gd name="connsiteY4" fmla="*/ 1066795 h 1066795"/>
                    <a:gd name="connsiteX5" fmla="*/ 460325 w 1685268"/>
                    <a:gd name="connsiteY5" fmla="*/ 1066795 h 1066795"/>
                    <a:gd name="connsiteX6" fmla="*/ 16164 w 1685268"/>
                    <a:gd name="connsiteY6" fmla="*/ 1066795 h 1066795"/>
                    <a:gd name="connsiteX7" fmla="*/ 0 w 1685268"/>
                    <a:gd name="connsiteY7" fmla="*/ 1049622 h 1066795"/>
                    <a:gd name="connsiteX8" fmla="*/ 0 w 1685268"/>
                    <a:gd name="connsiteY8" fmla="*/ 960385 h 1066795"/>
                    <a:gd name="connsiteX9" fmla="*/ 0 w 1685268"/>
                    <a:gd name="connsiteY9" fmla="*/ 46134 h 1066795"/>
                    <a:gd name="connsiteX10" fmla="*/ 39399 w 1685268"/>
                    <a:gd name="connsiteY10" fmla="*/ 6735 h 1066795"/>
                    <a:gd name="connsiteX11" fmla="*/ 1660806 w 1685268"/>
                    <a:gd name="connsiteY11" fmla="*/ 0 h 1066795"/>
                    <a:gd name="connsiteX12" fmla="*/ 1684714 w 1685268"/>
                    <a:gd name="connsiteY12" fmla="*/ 23572 h 1066795"/>
                    <a:gd name="connsiteX0" fmla="*/ 1684714 w 1685575"/>
                    <a:gd name="connsiteY0" fmla="*/ 23572 h 1126186"/>
                    <a:gd name="connsiteX1" fmla="*/ 1677643 w 1685575"/>
                    <a:gd name="connsiteY1" fmla="*/ 1041876 h 1126186"/>
                    <a:gd name="connsiteX2" fmla="*/ 1652387 w 1685575"/>
                    <a:gd name="connsiteY2" fmla="*/ 1066795 h 1126186"/>
                    <a:gd name="connsiteX3" fmla="*/ 1559783 w 1685575"/>
                    <a:gd name="connsiteY3" fmla="*/ 1066795 h 1126186"/>
                    <a:gd name="connsiteX4" fmla="*/ 460325 w 1685575"/>
                    <a:gd name="connsiteY4" fmla="*/ 1066795 h 1126186"/>
                    <a:gd name="connsiteX5" fmla="*/ 16164 w 1685575"/>
                    <a:gd name="connsiteY5" fmla="*/ 1066795 h 1126186"/>
                    <a:gd name="connsiteX6" fmla="*/ 0 w 1685575"/>
                    <a:gd name="connsiteY6" fmla="*/ 1049622 h 1126186"/>
                    <a:gd name="connsiteX7" fmla="*/ 0 w 1685575"/>
                    <a:gd name="connsiteY7" fmla="*/ 960385 h 1126186"/>
                    <a:gd name="connsiteX8" fmla="*/ 0 w 1685575"/>
                    <a:gd name="connsiteY8" fmla="*/ 46134 h 1126186"/>
                    <a:gd name="connsiteX9" fmla="*/ 39399 w 1685575"/>
                    <a:gd name="connsiteY9" fmla="*/ 6735 h 1126186"/>
                    <a:gd name="connsiteX10" fmla="*/ 1660806 w 1685575"/>
                    <a:gd name="connsiteY10" fmla="*/ 0 h 1126186"/>
                    <a:gd name="connsiteX11" fmla="*/ 1684714 w 1685575"/>
                    <a:gd name="connsiteY11" fmla="*/ 23572 h 1126186"/>
                    <a:gd name="connsiteX0" fmla="*/ 1684714 w 1685575"/>
                    <a:gd name="connsiteY0" fmla="*/ 23572 h 1126186"/>
                    <a:gd name="connsiteX1" fmla="*/ 1677643 w 1685575"/>
                    <a:gd name="connsiteY1" fmla="*/ 1041876 h 1126186"/>
                    <a:gd name="connsiteX2" fmla="*/ 1652387 w 1685575"/>
                    <a:gd name="connsiteY2" fmla="*/ 1066795 h 1126186"/>
                    <a:gd name="connsiteX3" fmla="*/ 460325 w 1685575"/>
                    <a:gd name="connsiteY3" fmla="*/ 1066795 h 1126186"/>
                    <a:gd name="connsiteX4" fmla="*/ 16164 w 1685575"/>
                    <a:gd name="connsiteY4" fmla="*/ 1066795 h 1126186"/>
                    <a:gd name="connsiteX5" fmla="*/ 0 w 1685575"/>
                    <a:gd name="connsiteY5" fmla="*/ 1049622 h 1126186"/>
                    <a:gd name="connsiteX6" fmla="*/ 0 w 1685575"/>
                    <a:gd name="connsiteY6" fmla="*/ 960385 h 1126186"/>
                    <a:gd name="connsiteX7" fmla="*/ 0 w 1685575"/>
                    <a:gd name="connsiteY7" fmla="*/ 46134 h 1126186"/>
                    <a:gd name="connsiteX8" fmla="*/ 39399 w 1685575"/>
                    <a:gd name="connsiteY8" fmla="*/ 6735 h 1126186"/>
                    <a:gd name="connsiteX9" fmla="*/ 1660806 w 1685575"/>
                    <a:gd name="connsiteY9" fmla="*/ 0 h 1126186"/>
                    <a:gd name="connsiteX10" fmla="*/ 1684714 w 1685575"/>
                    <a:gd name="connsiteY10" fmla="*/ 23572 h 1126186"/>
                    <a:gd name="connsiteX0" fmla="*/ 1684714 w 1685575"/>
                    <a:gd name="connsiteY0" fmla="*/ 23572 h 1126186"/>
                    <a:gd name="connsiteX1" fmla="*/ 1677643 w 1685575"/>
                    <a:gd name="connsiteY1" fmla="*/ 1041876 h 1126186"/>
                    <a:gd name="connsiteX2" fmla="*/ 1652387 w 1685575"/>
                    <a:gd name="connsiteY2" fmla="*/ 1066795 h 1126186"/>
                    <a:gd name="connsiteX3" fmla="*/ 16164 w 1685575"/>
                    <a:gd name="connsiteY3" fmla="*/ 1066795 h 1126186"/>
                    <a:gd name="connsiteX4" fmla="*/ 0 w 1685575"/>
                    <a:gd name="connsiteY4" fmla="*/ 1049622 h 1126186"/>
                    <a:gd name="connsiteX5" fmla="*/ 0 w 1685575"/>
                    <a:gd name="connsiteY5" fmla="*/ 960385 h 1126186"/>
                    <a:gd name="connsiteX6" fmla="*/ 0 w 1685575"/>
                    <a:gd name="connsiteY6" fmla="*/ 46134 h 1126186"/>
                    <a:gd name="connsiteX7" fmla="*/ 39399 w 1685575"/>
                    <a:gd name="connsiteY7" fmla="*/ 6735 h 1126186"/>
                    <a:gd name="connsiteX8" fmla="*/ 1660806 w 1685575"/>
                    <a:gd name="connsiteY8" fmla="*/ 0 h 1126186"/>
                    <a:gd name="connsiteX9" fmla="*/ 1684714 w 1685575"/>
                    <a:gd name="connsiteY9" fmla="*/ 23572 h 1126186"/>
                    <a:gd name="connsiteX0" fmla="*/ 1688327 w 1689188"/>
                    <a:gd name="connsiteY0" fmla="*/ 62826 h 1165440"/>
                    <a:gd name="connsiteX1" fmla="*/ 1681256 w 1689188"/>
                    <a:gd name="connsiteY1" fmla="*/ 1081130 h 1165440"/>
                    <a:gd name="connsiteX2" fmla="*/ 1656000 w 1689188"/>
                    <a:gd name="connsiteY2" fmla="*/ 1106049 h 1165440"/>
                    <a:gd name="connsiteX3" fmla="*/ 19777 w 1689188"/>
                    <a:gd name="connsiteY3" fmla="*/ 1106049 h 1165440"/>
                    <a:gd name="connsiteX4" fmla="*/ 3613 w 1689188"/>
                    <a:gd name="connsiteY4" fmla="*/ 1088876 h 1165440"/>
                    <a:gd name="connsiteX5" fmla="*/ 3613 w 1689188"/>
                    <a:gd name="connsiteY5" fmla="*/ 85388 h 1165440"/>
                    <a:gd name="connsiteX6" fmla="*/ 43012 w 1689188"/>
                    <a:gd name="connsiteY6" fmla="*/ 45989 h 1165440"/>
                    <a:gd name="connsiteX7" fmla="*/ 1664419 w 1689188"/>
                    <a:gd name="connsiteY7" fmla="*/ 39254 h 1165440"/>
                    <a:gd name="connsiteX8" fmla="*/ 1688327 w 1689188"/>
                    <a:gd name="connsiteY8" fmla="*/ 62826 h 1165440"/>
                    <a:gd name="connsiteX0" fmla="*/ 1688327 w 1688624"/>
                    <a:gd name="connsiteY0" fmla="*/ 62826 h 1123759"/>
                    <a:gd name="connsiteX1" fmla="*/ 1681256 w 1688624"/>
                    <a:gd name="connsiteY1" fmla="*/ 1081130 h 1123759"/>
                    <a:gd name="connsiteX2" fmla="*/ 1656000 w 1688624"/>
                    <a:gd name="connsiteY2" fmla="*/ 1106049 h 1123759"/>
                    <a:gd name="connsiteX3" fmla="*/ 19777 w 1688624"/>
                    <a:gd name="connsiteY3" fmla="*/ 1106049 h 1123759"/>
                    <a:gd name="connsiteX4" fmla="*/ 3613 w 1688624"/>
                    <a:gd name="connsiteY4" fmla="*/ 1088876 h 1123759"/>
                    <a:gd name="connsiteX5" fmla="*/ 3613 w 1688624"/>
                    <a:gd name="connsiteY5" fmla="*/ 85388 h 1123759"/>
                    <a:gd name="connsiteX6" fmla="*/ 43012 w 1688624"/>
                    <a:gd name="connsiteY6" fmla="*/ 45989 h 1123759"/>
                    <a:gd name="connsiteX7" fmla="*/ 1664419 w 1688624"/>
                    <a:gd name="connsiteY7" fmla="*/ 39254 h 1123759"/>
                    <a:gd name="connsiteX8" fmla="*/ 1688327 w 1688624"/>
                    <a:gd name="connsiteY8" fmla="*/ 62826 h 1123759"/>
                    <a:gd name="connsiteX0" fmla="*/ 1688327 w 1688994"/>
                    <a:gd name="connsiteY0" fmla="*/ 62826 h 1110966"/>
                    <a:gd name="connsiteX1" fmla="*/ 1681256 w 1688994"/>
                    <a:gd name="connsiteY1" fmla="*/ 1081130 h 1110966"/>
                    <a:gd name="connsiteX2" fmla="*/ 1656000 w 1688994"/>
                    <a:gd name="connsiteY2" fmla="*/ 1106049 h 1110966"/>
                    <a:gd name="connsiteX3" fmla="*/ 19777 w 1688994"/>
                    <a:gd name="connsiteY3" fmla="*/ 1106049 h 1110966"/>
                    <a:gd name="connsiteX4" fmla="*/ 3613 w 1688994"/>
                    <a:gd name="connsiteY4" fmla="*/ 1088876 h 1110966"/>
                    <a:gd name="connsiteX5" fmla="*/ 3613 w 1688994"/>
                    <a:gd name="connsiteY5" fmla="*/ 85388 h 1110966"/>
                    <a:gd name="connsiteX6" fmla="*/ 43012 w 1688994"/>
                    <a:gd name="connsiteY6" fmla="*/ 45989 h 1110966"/>
                    <a:gd name="connsiteX7" fmla="*/ 1664419 w 1688994"/>
                    <a:gd name="connsiteY7" fmla="*/ 39254 h 1110966"/>
                    <a:gd name="connsiteX8" fmla="*/ 1688327 w 1688994"/>
                    <a:gd name="connsiteY8" fmla="*/ 62826 h 1110966"/>
                    <a:gd name="connsiteX0" fmla="*/ 1688327 w 1688994"/>
                    <a:gd name="connsiteY0" fmla="*/ 62826 h 1106049"/>
                    <a:gd name="connsiteX1" fmla="*/ 1681256 w 1688994"/>
                    <a:gd name="connsiteY1" fmla="*/ 1081130 h 1106049"/>
                    <a:gd name="connsiteX2" fmla="*/ 1656000 w 1688994"/>
                    <a:gd name="connsiteY2" fmla="*/ 1106049 h 1106049"/>
                    <a:gd name="connsiteX3" fmla="*/ 19777 w 1688994"/>
                    <a:gd name="connsiteY3" fmla="*/ 1106049 h 1106049"/>
                    <a:gd name="connsiteX4" fmla="*/ 3613 w 1688994"/>
                    <a:gd name="connsiteY4" fmla="*/ 1088876 h 1106049"/>
                    <a:gd name="connsiteX5" fmla="*/ 3613 w 1688994"/>
                    <a:gd name="connsiteY5" fmla="*/ 85388 h 1106049"/>
                    <a:gd name="connsiteX6" fmla="*/ 43012 w 1688994"/>
                    <a:gd name="connsiteY6" fmla="*/ 45989 h 1106049"/>
                    <a:gd name="connsiteX7" fmla="*/ 1664419 w 1688994"/>
                    <a:gd name="connsiteY7" fmla="*/ 39254 h 1106049"/>
                    <a:gd name="connsiteX8" fmla="*/ 1688327 w 1688994"/>
                    <a:gd name="connsiteY8" fmla="*/ 62826 h 1106049"/>
                    <a:gd name="connsiteX0" fmla="*/ 1777781 w 1778448"/>
                    <a:gd name="connsiteY0" fmla="*/ 64289 h 1107512"/>
                    <a:gd name="connsiteX1" fmla="*/ 1770710 w 1778448"/>
                    <a:gd name="connsiteY1" fmla="*/ 1082593 h 1107512"/>
                    <a:gd name="connsiteX2" fmla="*/ 1745454 w 1778448"/>
                    <a:gd name="connsiteY2" fmla="*/ 1107512 h 1107512"/>
                    <a:gd name="connsiteX3" fmla="*/ 109231 w 1778448"/>
                    <a:gd name="connsiteY3" fmla="*/ 1107512 h 1107512"/>
                    <a:gd name="connsiteX4" fmla="*/ 93067 w 1778448"/>
                    <a:gd name="connsiteY4" fmla="*/ 1090339 h 1107512"/>
                    <a:gd name="connsiteX5" fmla="*/ 93067 w 1778448"/>
                    <a:gd name="connsiteY5" fmla="*/ 86851 h 1107512"/>
                    <a:gd name="connsiteX6" fmla="*/ 132466 w 1778448"/>
                    <a:gd name="connsiteY6" fmla="*/ 47452 h 1107512"/>
                    <a:gd name="connsiteX7" fmla="*/ 1753873 w 1778448"/>
                    <a:gd name="connsiteY7" fmla="*/ 40717 h 1107512"/>
                    <a:gd name="connsiteX8" fmla="*/ 1777781 w 1778448"/>
                    <a:gd name="connsiteY8" fmla="*/ 64289 h 1107512"/>
                    <a:gd name="connsiteX0" fmla="*/ 1779399 w 1780066"/>
                    <a:gd name="connsiteY0" fmla="*/ 23572 h 1066795"/>
                    <a:gd name="connsiteX1" fmla="*/ 1772328 w 1780066"/>
                    <a:gd name="connsiteY1" fmla="*/ 1041876 h 1066795"/>
                    <a:gd name="connsiteX2" fmla="*/ 1747072 w 1780066"/>
                    <a:gd name="connsiteY2" fmla="*/ 1066795 h 1066795"/>
                    <a:gd name="connsiteX3" fmla="*/ 110849 w 1780066"/>
                    <a:gd name="connsiteY3" fmla="*/ 1066795 h 1066795"/>
                    <a:gd name="connsiteX4" fmla="*/ 94685 w 1780066"/>
                    <a:gd name="connsiteY4" fmla="*/ 1049622 h 1066795"/>
                    <a:gd name="connsiteX5" fmla="*/ 94685 w 1780066"/>
                    <a:gd name="connsiteY5" fmla="*/ 46134 h 1066795"/>
                    <a:gd name="connsiteX6" fmla="*/ 134084 w 1780066"/>
                    <a:gd name="connsiteY6" fmla="*/ 6735 h 1066795"/>
                    <a:gd name="connsiteX7" fmla="*/ 1755491 w 1780066"/>
                    <a:gd name="connsiteY7" fmla="*/ 0 h 1066795"/>
                    <a:gd name="connsiteX8" fmla="*/ 1779399 w 1780066"/>
                    <a:gd name="connsiteY8" fmla="*/ 23572 h 1066795"/>
                    <a:gd name="connsiteX0" fmla="*/ 1686648 w 1687315"/>
                    <a:gd name="connsiteY0" fmla="*/ 23572 h 1066795"/>
                    <a:gd name="connsiteX1" fmla="*/ 1679577 w 1687315"/>
                    <a:gd name="connsiteY1" fmla="*/ 1041876 h 1066795"/>
                    <a:gd name="connsiteX2" fmla="*/ 1654321 w 1687315"/>
                    <a:gd name="connsiteY2" fmla="*/ 1066795 h 1066795"/>
                    <a:gd name="connsiteX3" fmla="*/ 18098 w 1687315"/>
                    <a:gd name="connsiteY3" fmla="*/ 1066795 h 1066795"/>
                    <a:gd name="connsiteX4" fmla="*/ 1934 w 1687315"/>
                    <a:gd name="connsiteY4" fmla="*/ 1049622 h 1066795"/>
                    <a:gd name="connsiteX5" fmla="*/ 1934 w 1687315"/>
                    <a:gd name="connsiteY5" fmla="*/ 46134 h 1066795"/>
                    <a:gd name="connsiteX6" fmla="*/ 41333 w 1687315"/>
                    <a:gd name="connsiteY6" fmla="*/ 6735 h 1066795"/>
                    <a:gd name="connsiteX7" fmla="*/ 1662740 w 1687315"/>
                    <a:gd name="connsiteY7" fmla="*/ 0 h 1066795"/>
                    <a:gd name="connsiteX8" fmla="*/ 1686648 w 1687315"/>
                    <a:gd name="connsiteY8" fmla="*/ 23572 h 1066795"/>
                    <a:gd name="connsiteX0" fmla="*/ 1686648 w 1687315"/>
                    <a:gd name="connsiteY0" fmla="*/ 23572 h 1066795"/>
                    <a:gd name="connsiteX1" fmla="*/ 1679577 w 1687315"/>
                    <a:gd name="connsiteY1" fmla="*/ 1041876 h 1066795"/>
                    <a:gd name="connsiteX2" fmla="*/ 1654321 w 1687315"/>
                    <a:gd name="connsiteY2" fmla="*/ 1066795 h 1066795"/>
                    <a:gd name="connsiteX3" fmla="*/ 18098 w 1687315"/>
                    <a:gd name="connsiteY3" fmla="*/ 1066795 h 1066795"/>
                    <a:gd name="connsiteX4" fmla="*/ 1934 w 1687315"/>
                    <a:gd name="connsiteY4" fmla="*/ 1049622 h 1066795"/>
                    <a:gd name="connsiteX5" fmla="*/ 1934 w 1687315"/>
                    <a:gd name="connsiteY5" fmla="*/ 46134 h 1066795"/>
                    <a:gd name="connsiteX6" fmla="*/ 41333 w 1687315"/>
                    <a:gd name="connsiteY6" fmla="*/ 6735 h 1066795"/>
                    <a:gd name="connsiteX7" fmla="*/ 1662740 w 1687315"/>
                    <a:gd name="connsiteY7" fmla="*/ 0 h 1066795"/>
                    <a:gd name="connsiteX8" fmla="*/ 1686648 w 1687315"/>
                    <a:gd name="connsiteY8" fmla="*/ 23572 h 1066795"/>
                    <a:gd name="connsiteX0" fmla="*/ 1686168 w 1686835"/>
                    <a:gd name="connsiteY0" fmla="*/ 23572 h 1066795"/>
                    <a:gd name="connsiteX1" fmla="*/ 1679097 w 1686835"/>
                    <a:gd name="connsiteY1" fmla="*/ 1041876 h 1066795"/>
                    <a:gd name="connsiteX2" fmla="*/ 1653841 w 1686835"/>
                    <a:gd name="connsiteY2" fmla="*/ 1066795 h 1066795"/>
                    <a:gd name="connsiteX3" fmla="*/ 17618 w 1686835"/>
                    <a:gd name="connsiteY3" fmla="*/ 1066795 h 1066795"/>
                    <a:gd name="connsiteX4" fmla="*/ 1454 w 1686835"/>
                    <a:gd name="connsiteY4" fmla="*/ 1049622 h 1066795"/>
                    <a:gd name="connsiteX5" fmla="*/ 1454 w 1686835"/>
                    <a:gd name="connsiteY5" fmla="*/ 46134 h 1066795"/>
                    <a:gd name="connsiteX6" fmla="*/ 40853 w 1686835"/>
                    <a:gd name="connsiteY6" fmla="*/ 6735 h 1066795"/>
                    <a:gd name="connsiteX7" fmla="*/ 1662260 w 1686835"/>
                    <a:gd name="connsiteY7" fmla="*/ 0 h 1066795"/>
                    <a:gd name="connsiteX8" fmla="*/ 1686168 w 1686835"/>
                    <a:gd name="connsiteY8" fmla="*/ 23572 h 1066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6835" h="1066795">
                      <a:moveTo>
                        <a:pt x="1686168" y="23572"/>
                      </a:moveTo>
                      <a:cubicBezTo>
                        <a:pt x="1688974" y="197218"/>
                        <a:pt x="1682221" y="867951"/>
                        <a:pt x="1679097" y="1041876"/>
                      </a:cubicBezTo>
                      <a:cubicBezTo>
                        <a:pt x="1678266" y="1058171"/>
                        <a:pt x="1676740" y="1066795"/>
                        <a:pt x="1653841" y="1066795"/>
                      </a:cubicBezTo>
                      <a:lnTo>
                        <a:pt x="17618" y="1066795"/>
                      </a:lnTo>
                      <a:cubicBezTo>
                        <a:pt x="4485" y="1066795"/>
                        <a:pt x="1454" y="1061408"/>
                        <a:pt x="1454" y="1049622"/>
                      </a:cubicBezTo>
                      <a:cubicBezTo>
                        <a:pt x="-1240" y="879512"/>
                        <a:pt x="449" y="220069"/>
                        <a:pt x="1454" y="46134"/>
                      </a:cubicBezTo>
                      <a:cubicBezTo>
                        <a:pt x="1665" y="9603"/>
                        <a:pt x="485" y="6797"/>
                        <a:pt x="40853" y="6735"/>
                      </a:cubicBezTo>
                      <a:lnTo>
                        <a:pt x="1662260" y="0"/>
                      </a:lnTo>
                      <a:cubicBezTo>
                        <a:pt x="1679714" y="3985"/>
                        <a:pt x="1685158" y="6735"/>
                        <a:pt x="1686168" y="23572"/>
                      </a:cubicBezTo>
                      <a:close/>
                    </a:path>
                  </a:pathLst>
                </a:custGeom>
                <a:solidFill>
                  <a:srgbClr val="6F7173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28C2A28-696B-4135-81D9-7ED95FD415AF}"/>
                    </a:ext>
                  </a:extLst>
                </p:cNvPr>
                <p:cNvSpPr/>
                <p:nvPr/>
              </p:nvSpPr>
              <p:spPr>
                <a:xfrm>
                  <a:off x="5584824" y="4598822"/>
                  <a:ext cx="3381939" cy="2019818"/>
                </a:xfrm>
                <a:custGeom>
                  <a:avLst/>
                  <a:gdLst>
                    <a:gd name="connsiteX0" fmla="*/ 792014 w 1584365"/>
                    <a:gd name="connsiteY0" fmla="*/ 337 h 946241"/>
                    <a:gd name="connsiteX1" fmla="*/ 1566518 w 1584365"/>
                    <a:gd name="connsiteY1" fmla="*/ 0 h 946241"/>
                    <a:gd name="connsiteX2" fmla="*/ 1584366 w 1584365"/>
                    <a:gd name="connsiteY2" fmla="*/ 17174 h 946241"/>
                    <a:gd name="connsiteX3" fmla="*/ 1584366 w 1584365"/>
                    <a:gd name="connsiteY3" fmla="*/ 928058 h 946241"/>
                    <a:gd name="connsiteX4" fmla="*/ 1567192 w 1584365"/>
                    <a:gd name="connsiteY4" fmla="*/ 946242 h 946241"/>
                    <a:gd name="connsiteX5" fmla="*/ 23572 w 1584365"/>
                    <a:gd name="connsiteY5" fmla="*/ 945905 h 946241"/>
                    <a:gd name="connsiteX6" fmla="*/ 337 w 1584365"/>
                    <a:gd name="connsiteY6" fmla="*/ 923007 h 946241"/>
                    <a:gd name="connsiteX7" fmla="*/ 0 w 1584365"/>
                    <a:gd name="connsiteY7" fmla="*/ 20541 h 946241"/>
                    <a:gd name="connsiteX8" fmla="*/ 21551 w 1584365"/>
                    <a:gd name="connsiteY8" fmla="*/ 0 h 946241"/>
                    <a:gd name="connsiteX9" fmla="*/ 792014 w 1584365"/>
                    <a:gd name="connsiteY9" fmla="*/ 337 h 946241"/>
                    <a:gd name="connsiteX10" fmla="*/ 792014 w 1584365"/>
                    <a:gd name="connsiteY10" fmla="*/ 337 h 946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84365" h="946241">
                      <a:moveTo>
                        <a:pt x="792014" y="337"/>
                      </a:moveTo>
                      <a:cubicBezTo>
                        <a:pt x="1050295" y="337"/>
                        <a:pt x="1308238" y="337"/>
                        <a:pt x="1566518" y="0"/>
                      </a:cubicBezTo>
                      <a:cubicBezTo>
                        <a:pt x="1579988" y="0"/>
                        <a:pt x="1584366" y="2357"/>
                        <a:pt x="1584366" y="17174"/>
                      </a:cubicBezTo>
                      <a:cubicBezTo>
                        <a:pt x="1584029" y="320914"/>
                        <a:pt x="1584029" y="624318"/>
                        <a:pt x="1584366" y="928058"/>
                      </a:cubicBezTo>
                      <a:cubicBezTo>
                        <a:pt x="1584366" y="941191"/>
                        <a:pt x="1582008" y="946242"/>
                        <a:pt x="1567192" y="946242"/>
                      </a:cubicBezTo>
                      <a:cubicBezTo>
                        <a:pt x="1052652" y="945905"/>
                        <a:pt x="538112" y="945905"/>
                        <a:pt x="23572" y="945905"/>
                      </a:cubicBezTo>
                      <a:cubicBezTo>
                        <a:pt x="337" y="945905"/>
                        <a:pt x="337" y="945905"/>
                        <a:pt x="337" y="923007"/>
                      </a:cubicBezTo>
                      <a:cubicBezTo>
                        <a:pt x="337" y="622297"/>
                        <a:pt x="673" y="321588"/>
                        <a:pt x="0" y="20541"/>
                      </a:cubicBezTo>
                      <a:cubicBezTo>
                        <a:pt x="0" y="2694"/>
                        <a:pt x="5388" y="0"/>
                        <a:pt x="21551" y="0"/>
                      </a:cubicBezTo>
                      <a:cubicBezTo>
                        <a:pt x="278148" y="337"/>
                        <a:pt x="535081" y="337"/>
                        <a:pt x="792014" y="337"/>
                      </a:cubicBezTo>
                      <a:cubicBezTo>
                        <a:pt x="792014" y="337"/>
                        <a:pt x="792014" y="337"/>
                        <a:pt x="792014" y="337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F62AD366-0BDD-4E14-B054-2E6204E299D2}"/>
                    </a:ext>
                  </a:extLst>
                </p:cNvPr>
                <p:cNvSpPr/>
                <p:nvPr/>
              </p:nvSpPr>
              <p:spPr>
                <a:xfrm>
                  <a:off x="7945837" y="5829122"/>
                  <a:ext cx="548442" cy="668041"/>
                </a:xfrm>
                <a:custGeom>
                  <a:avLst/>
                  <a:gdLst>
                    <a:gd name="connsiteX0" fmla="*/ 256933 w 256933"/>
                    <a:gd name="connsiteY0" fmla="*/ 280300 h 312963"/>
                    <a:gd name="connsiteX1" fmla="*/ 235045 w 256933"/>
                    <a:gd name="connsiteY1" fmla="*/ 272218 h 312963"/>
                    <a:gd name="connsiteX2" fmla="*/ 203728 w 256933"/>
                    <a:gd name="connsiteY2" fmla="*/ 290065 h 312963"/>
                    <a:gd name="connsiteX3" fmla="*/ 199687 w 256933"/>
                    <a:gd name="connsiteY3" fmla="*/ 310270 h 312963"/>
                    <a:gd name="connsiteX4" fmla="*/ 177126 w 256933"/>
                    <a:gd name="connsiteY4" fmla="*/ 266830 h 312963"/>
                    <a:gd name="connsiteX5" fmla="*/ 153890 w 256933"/>
                    <a:gd name="connsiteY5" fmla="*/ 216656 h 312963"/>
                    <a:gd name="connsiteX6" fmla="*/ 125604 w 256933"/>
                    <a:gd name="connsiteY6" fmla="*/ 198472 h 312963"/>
                    <a:gd name="connsiteX7" fmla="*/ 104726 w 256933"/>
                    <a:gd name="connsiteY7" fmla="*/ 212278 h 312963"/>
                    <a:gd name="connsiteX8" fmla="*/ 57583 w 256933"/>
                    <a:gd name="connsiteY8" fmla="*/ 312964 h 312963"/>
                    <a:gd name="connsiteX9" fmla="*/ 49838 w 256933"/>
                    <a:gd name="connsiteY9" fmla="*/ 275922 h 312963"/>
                    <a:gd name="connsiteX10" fmla="*/ 33001 w 256933"/>
                    <a:gd name="connsiteY10" fmla="*/ 267504 h 312963"/>
                    <a:gd name="connsiteX11" fmla="*/ 0 w 256933"/>
                    <a:gd name="connsiteY11" fmla="*/ 280973 h 312963"/>
                    <a:gd name="connsiteX12" fmla="*/ 26603 w 256933"/>
                    <a:gd name="connsiteY12" fmla="*/ 223391 h 312963"/>
                    <a:gd name="connsiteX13" fmla="*/ 48491 w 256933"/>
                    <a:gd name="connsiteY13" fmla="*/ 177931 h 312963"/>
                    <a:gd name="connsiteX14" fmla="*/ 46807 w 256933"/>
                    <a:gd name="connsiteY14" fmla="*/ 156716 h 312963"/>
                    <a:gd name="connsiteX15" fmla="*/ 47144 w 256933"/>
                    <a:gd name="connsiteY15" fmla="*/ 41887 h 312963"/>
                    <a:gd name="connsiteX16" fmla="*/ 155574 w 256933"/>
                    <a:gd name="connsiteY16" fmla="*/ 3499 h 312963"/>
                    <a:gd name="connsiteX17" fmla="*/ 212147 w 256933"/>
                    <a:gd name="connsiteY17" fmla="*/ 153349 h 312963"/>
                    <a:gd name="connsiteX18" fmla="*/ 210126 w 256933"/>
                    <a:gd name="connsiteY18" fmla="*/ 181972 h 312963"/>
                    <a:gd name="connsiteX19" fmla="*/ 256933 w 256933"/>
                    <a:gd name="connsiteY19" fmla="*/ 280300 h 312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6933" h="312963">
                      <a:moveTo>
                        <a:pt x="256933" y="280300"/>
                      </a:moveTo>
                      <a:cubicBezTo>
                        <a:pt x="247168" y="276933"/>
                        <a:pt x="241106" y="274575"/>
                        <a:pt x="235045" y="272218"/>
                      </a:cubicBezTo>
                      <a:cubicBezTo>
                        <a:pt x="208443" y="262116"/>
                        <a:pt x="208443" y="262116"/>
                        <a:pt x="203728" y="290065"/>
                      </a:cubicBezTo>
                      <a:cubicBezTo>
                        <a:pt x="202718" y="296127"/>
                        <a:pt x="201371" y="302188"/>
                        <a:pt x="199687" y="310270"/>
                      </a:cubicBezTo>
                      <a:cubicBezTo>
                        <a:pt x="188575" y="296463"/>
                        <a:pt x="184197" y="280973"/>
                        <a:pt x="177126" y="266830"/>
                      </a:cubicBezTo>
                      <a:cubicBezTo>
                        <a:pt x="168707" y="250330"/>
                        <a:pt x="160289" y="233830"/>
                        <a:pt x="153890" y="216656"/>
                      </a:cubicBezTo>
                      <a:cubicBezTo>
                        <a:pt x="148503" y="202176"/>
                        <a:pt x="141094" y="197462"/>
                        <a:pt x="125604" y="198472"/>
                      </a:cubicBezTo>
                      <a:cubicBezTo>
                        <a:pt x="114155" y="199145"/>
                        <a:pt x="109104" y="202513"/>
                        <a:pt x="104726" y="212278"/>
                      </a:cubicBezTo>
                      <a:cubicBezTo>
                        <a:pt x="89910" y="244605"/>
                        <a:pt x="74420" y="276596"/>
                        <a:pt x="57583" y="312964"/>
                      </a:cubicBezTo>
                      <a:cubicBezTo>
                        <a:pt x="54215" y="297810"/>
                        <a:pt x="50511" y="287035"/>
                        <a:pt x="49838" y="275922"/>
                      </a:cubicBezTo>
                      <a:cubicBezTo>
                        <a:pt x="48827" y="261779"/>
                        <a:pt x="42766" y="262789"/>
                        <a:pt x="33001" y="267504"/>
                      </a:cubicBezTo>
                      <a:cubicBezTo>
                        <a:pt x="23572" y="271881"/>
                        <a:pt x="13470" y="275586"/>
                        <a:pt x="0" y="280973"/>
                      </a:cubicBezTo>
                      <a:cubicBezTo>
                        <a:pt x="9765" y="260096"/>
                        <a:pt x="17847" y="241575"/>
                        <a:pt x="26603" y="223391"/>
                      </a:cubicBezTo>
                      <a:cubicBezTo>
                        <a:pt x="33674" y="208237"/>
                        <a:pt x="40746" y="193084"/>
                        <a:pt x="48491" y="177931"/>
                      </a:cubicBezTo>
                      <a:cubicBezTo>
                        <a:pt x="52531" y="170186"/>
                        <a:pt x="51858" y="164461"/>
                        <a:pt x="46807" y="156716"/>
                      </a:cubicBezTo>
                      <a:cubicBezTo>
                        <a:pt x="22225" y="119675"/>
                        <a:pt x="22898" y="76235"/>
                        <a:pt x="47144" y="41887"/>
                      </a:cubicBezTo>
                      <a:cubicBezTo>
                        <a:pt x="71726" y="7203"/>
                        <a:pt x="112808" y="-7277"/>
                        <a:pt x="155574" y="3499"/>
                      </a:cubicBezTo>
                      <a:cubicBezTo>
                        <a:pt x="219218" y="19326"/>
                        <a:pt x="248515" y="96439"/>
                        <a:pt x="212147" y="153349"/>
                      </a:cubicBezTo>
                      <a:cubicBezTo>
                        <a:pt x="205749" y="163451"/>
                        <a:pt x="204738" y="170859"/>
                        <a:pt x="210126" y="181972"/>
                      </a:cubicBezTo>
                      <a:cubicBezTo>
                        <a:pt x="225953" y="213288"/>
                        <a:pt x="240433" y="245279"/>
                        <a:pt x="256933" y="280300"/>
                      </a:cubicBezTo>
                      <a:close/>
                    </a:path>
                  </a:pathLst>
                </a:custGeom>
                <a:solidFill>
                  <a:srgbClr val="D73F3E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D0F0260E-FC65-4AA6-91D8-E6DCAB9E97F9}"/>
                    </a:ext>
                  </a:extLst>
                </p:cNvPr>
                <p:cNvSpPr/>
                <p:nvPr/>
              </p:nvSpPr>
              <p:spPr>
                <a:xfrm>
                  <a:off x="5868671" y="5066038"/>
                  <a:ext cx="2779702" cy="71880"/>
                </a:xfrm>
                <a:custGeom>
                  <a:avLst/>
                  <a:gdLst>
                    <a:gd name="connsiteX0" fmla="*/ 649273 w 1302230"/>
                    <a:gd name="connsiteY0" fmla="*/ 33674 h 33674"/>
                    <a:gd name="connsiteX1" fmla="*/ 19904 w 1302230"/>
                    <a:gd name="connsiteY1" fmla="*/ 33674 h 33674"/>
                    <a:gd name="connsiteX2" fmla="*/ 36 w 1302230"/>
                    <a:gd name="connsiteY2" fmla="*/ 17174 h 33674"/>
                    <a:gd name="connsiteX3" fmla="*/ 17547 w 1302230"/>
                    <a:gd name="connsiteY3" fmla="*/ 0 h 33674"/>
                    <a:gd name="connsiteX4" fmla="*/ 325665 w 1302230"/>
                    <a:gd name="connsiteY4" fmla="*/ 337 h 33674"/>
                    <a:gd name="connsiteX5" fmla="*/ 1281672 w 1302230"/>
                    <a:gd name="connsiteY5" fmla="*/ 337 h 33674"/>
                    <a:gd name="connsiteX6" fmla="*/ 1302213 w 1302230"/>
                    <a:gd name="connsiteY6" fmla="*/ 13806 h 33674"/>
                    <a:gd name="connsiteX7" fmla="*/ 1282345 w 1302230"/>
                    <a:gd name="connsiteY7" fmla="*/ 33674 h 33674"/>
                    <a:gd name="connsiteX8" fmla="*/ 649273 w 1302230"/>
                    <a:gd name="connsiteY8" fmla="*/ 33674 h 33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2230" h="33674">
                      <a:moveTo>
                        <a:pt x="649273" y="33674"/>
                      </a:moveTo>
                      <a:cubicBezTo>
                        <a:pt x="439483" y="33674"/>
                        <a:pt x="229694" y="33674"/>
                        <a:pt x="19904" y="33674"/>
                      </a:cubicBezTo>
                      <a:cubicBezTo>
                        <a:pt x="8118" y="33674"/>
                        <a:pt x="-637" y="33674"/>
                        <a:pt x="36" y="17174"/>
                      </a:cubicBezTo>
                      <a:cubicBezTo>
                        <a:pt x="710" y="4378"/>
                        <a:pt x="3741" y="0"/>
                        <a:pt x="17547" y="0"/>
                      </a:cubicBezTo>
                      <a:cubicBezTo>
                        <a:pt x="120253" y="674"/>
                        <a:pt x="222959" y="337"/>
                        <a:pt x="325665" y="337"/>
                      </a:cubicBezTo>
                      <a:cubicBezTo>
                        <a:pt x="644222" y="337"/>
                        <a:pt x="962778" y="337"/>
                        <a:pt x="1281672" y="337"/>
                      </a:cubicBezTo>
                      <a:cubicBezTo>
                        <a:pt x="1291101" y="337"/>
                        <a:pt x="1301876" y="-3031"/>
                        <a:pt x="1302213" y="13806"/>
                      </a:cubicBezTo>
                      <a:cubicBezTo>
                        <a:pt x="1302550" y="29296"/>
                        <a:pt x="1298172" y="33674"/>
                        <a:pt x="1282345" y="33674"/>
                      </a:cubicBezTo>
                      <a:cubicBezTo>
                        <a:pt x="1071209" y="33674"/>
                        <a:pt x="860409" y="33674"/>
                        <a:pt x="649273" y="33674"/>
                      </a:cubicBezTo>
                      <a:close/>
                    </a:path>
                  </a:pathLst>
                </a:custGeom>
                <a:solidFill>
                  <a:srgbClr val="BCBDC1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B161B1F4-1207-435C-8E3F-81C59AAF3BAD}"/>
                    </a:ext>
                  </a:extLst>
                </p:cNvPr>
                <p:cNvSpPr/>
                <p:nvPr/>
              </p:nvSpPr>
              <p:spPr>
                <a:xfrm>
                  <a:off x="5869189" y="5211956"/>
                  <a:ext cx="2779166" cy="71880"/>
                </a:xfrm>
                <a:custGeom>
                  <a:avLst/>
                  <a:gdLst>
                    <a:gd name="connsiteX0" fmla="*/ 649030 w 1301979"/>
                    <a:gd name="connsiteY0" fmla="*/ 33337 h 33674"/>
                    <a:gd name="connsiteX1" fmla="*/ 19661 w 1301979"/>
                    <a:gd name="connsiteY1" fmla="*/ 33674 h 33674"/>
                    <a:gd name="connsiteX2" fmla="*/ 130 w 1301979"/>
                    <a:gd name="connsiteY2" fmla="*/ 13806 h 33674"/>
                    <a:gd name="connsiteX3" fmla="*/ 14273 w 1301979"/>
                    <a:gd name="connsiteY3" fmla="*/ 337 h 33674"/>
                    <a:gd name="connsiteX4" fmla="*/ 19324 w 1301979"/>
                    <a:gd name="connsiteY4" fmla="*/ 337 h 33674"/>
                    <a:gd name="connsiteX5" fmla="*/ 1283113 w 1301979"/>
                    <a:gd name="connsiteY5" fmla="*/ 0 h 33674"/>
                    <a:gd name="connsiteX6" fmla="*/ 1301970 w 1301979"/>
                    <a:gd name="connsiteY6" fmla="*/ 17511 h 33674"/>
                    <a:gd name="connsiteX7" fmla="*/ 1281766 w 1301979"/>
                    <a:gd name="connsiteY7" fmla="*/ 33674 h 33674"/>
                    <a:gd name="connsiteX8" fmla="*/ 649030 w 1301979"/>
                    <a:gd name="connsiteY8" fmla="*/ 33337 h 33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1979" h="33674">
                      <a:moveTo>
                        <a:pt x="649030" y="33337"/>
                      </a:moveTo>
                      <a:cubicBezTo>
                        <a:pt x="439240" y="33337"/>
                        <a:pt x="229451" y="33001"/>
                        <a:pt x="19661" y="33674"/>
                      </a:cubicBezTo>
                      <a:cubicBezTo>
                        <a:pt x="3834" y="33674"/>
                        <a:pt x="-880" y="28623"/>
                        <a:pt x="130" y="13806"/>
                      </a:cubicBezTo>
                      <a:cubicBezTo>
                        <a:pt x="804" y="3704"/>
                        <a:pt x="4171" y="-674"/>
                        <a:pt x="14273" y="337"/>
                      </a:cubicBezTo>
                      <a:cubicBezTo>
                        <a:pt x="15957" y="337"/>
                        <a:pt x="17641" y="337"/>
                        <a:pt x="19324" y="337"/>
                      </a:cubicBezTo>
                      <a:cubicBezTo>
                        <a:pt x="440587" y="337"/>
                        <a:pt x="861850" y="337"/>
                        <a:pt x="1283113" y="0"/>
                      </a:cubicBezTo>
                      <a:cubicBezTo>
                        <a:pt x="1296246" y="0"/>
                        <a:pt x="1301633" y="2694"/>
                        <a:pt x="1301970" y="17511"/>
                      </a:cubicBezTo>
                      <a:cubicBezTo>
                        <a:pt x="1302307" y="34011"/>
                        <a:pt x="1293552" y="33674"/>
                        <a:pt x="1281766" y="33674"/>
                      </a:cubicBezTo>
                      <a:cubicBezTo>
                        <a:pt x="1070966" y="33337"/>
                        <a:pt x="859830" y="33337"/>
                        <a:pt x="649030" y="33337"/>
                      </a:cubicBezTo>
                      <a:close/>
                    </a:path>
                  </a:pathLst>
                </a:custGeom>
                <a:solidFill>
                  <a:srgbClr val="BBBDC0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B0BC8035-EB2A-4AC2-85A1-802D13744BF5}"/>
                    </a:ext>
                  </a:extLst>
                </p:cNvPr>
                <p:cNvSpPr/>
                <p:nvPr/>
              </p:nvSpPr>
              <p:spPr>
                <a:xfrm>
                  <a:off x="5868707" y="5512411"/>
                  <a:ext cx="2778191" cy="67218"/>
                </a:xfrm>
                <a:custGeom>
                  <a:avLst/>
                  <a:gdLst>
                    <a:gd name="connsiteX0" fmla="*/ 649255 w 1301522"/>
                    <a:gd name="connsiteY0" fmla="*/ 31317 h 31490"/>
                    <a:gd name="connsiteX1" fmla="*/ 19550 w 1301522"/>
                    <a:gd name="connsiteY1" fmla="*/ 31317 h 31490"/>
                    <a:gd name="connsiteX2" fmla="*/ 19 w 1301522"/>
                    <a:gd name="connsiteY2" fmla="*/ 18184 h 31490"/>
                    <a:gd name="connsiteX3" fmla="*/ 17866 w 1301522"/>
                    <a:gd name="connsiteY3" fmla="*/ 0 h 31490"/>
                    <a:gd name="connsiteX4" fmla="*/ 1283675 w 1301522"/>
                    <a:gd name="connsiteY4" fmla="*/ 0 h 31490"/>
                    <a:gd name="connsiteX5" fmla="*/ 1301522 w 1301522"/>
                    <a:gd name="connsiteY5" fmla="*/ 14817 h 31490"/>
                    <a:gd name="connsiteX6" fmla="*/ 1283675 w 1301522"/>
                    <a:gd name="connsiteY6" fmla="*/ 31317 h 31490"/>
                    <a:gd name="connsiteX7" fmla="*/ 649255 w 1301522"/>
                    <a:gd name="connsiteY7" fmla="*/ 31317 h 31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1522" h="31490">
                      <a:moveTo>
                        <a:pt x="649255" y="31317"/>
                      </a:moveTo>
                      <a:cubicBezTo>
                        <a:pt x="439466" y="31317"/>
                        <a:pt x="229676" y="31317"/>
                        <a:pt x="19550" y="31317"/>
                      </a:cubicBezTo>
                      <a:cubicBezTo>
                        <a:pt x="10458" y="31317"/>
                        <a:pt x="356" y="34011"/>
                        <a:pt x="19" y="18184"/>
                      </a:cubicBezTo>
                      <a:cubicBezTo>
                        <a:pt x="-318" y="4378"/>
                        <a:pt x="3723" y="0"/>
                        <a:pt x="17866" y="0"/>
                      </a:cubicBezTo>
                      <a:cubicBezTo>
                        <a:pt x="439803" y="337"/>
                        <a:pt x="861739" y="337"/>
                        <a:pt x="1283675" y="0"/>
                      </a:cubicBezTo>
                      <a:cubicBezTo>
                        <a:pt x="1294451" y="0"/>
                        <a:pt x="1301522" y="337"/>
                        <a:pt x="1301522" y="14817"/>
                      </a:cubicBezTo>
                      <a:cubicBezTo>
                        <a:pt x="1301522" y="28960"/>
                        <a:pt x="1295798" y="31317"/>
                        <a:pt x="1283675" y="31317"/>
                      </a:cubicBezTo>
                      <a:cubicBezTo>
                        <a:pt x="1072539" y="30980"/>
                        <a:pt x="860729" y="31317"/>
                        <a:pt x="649255" y="31317"/>
                      </a:cubicBezTo>
                      <a:close/>
                    </a:path>
                  </a:pathLst>
                </a:custGeom>
                <a:solidFill>
                  <a:srgbClr val="BABCC0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D0F4F5F0-EFE2-4117-A353-73A48477D725}"/>
                    </a:ext>
                  </a:extLst>
                </p:cNvPr>
                <p:cNvSpPr/>
                <p:nvPr/>
              </p:nvSpPr>
              <p:spPr>
                <a:xfrm>
                  <a:off x="5868711" y="5663359"/>
                  <a:ext cx="2778874" cy="66295"/>
                </a:xfrm>
                <a:custGeom>
                  <a:avLst/>
                  <a:gdLst>
                    <a:gd name="connsiteX0" fmla="*/ 649254 w 1301842"/>
                    <a:gd name="connsiteY0" fmla="*/ 30644 h 31058"/>
                    <a:gd name="connsiteX1" fmla="*/ 19549 w 1301842"/>
                    <a:gd name="connsiteY1" fmla="*/ 30644 h 31058"/>
                    <a:gd name="connsiteX2" fmla="*/ 18 w 1301842"/>
                    <a:gd name="connsiteY2" fmla="*/ 17847 h 31058"/>
                    <a:gd name="connsiteX3" fmla="*/ 18202 w 1301842"/>
                    <a:gd name="connsiteY3" fmla="*/ 0 h 31058"/>
                    <a:gd name="connsiteX4" fmla="*/ 1282327 w 1301842"/>
                    <a:gd name="connsiteY4" fmla="*/ 0 h 31058"/>
                    <a:gd name="connsiteX5" fmla="*/ 1301521 w 1301842"/>
                    <a:gd name="connsiteY5" fmla="*/ 20204 h 31058"/>
                    <a:gd name="connsiteX6" fmla="*/ 1290409 w 1301842"/>
                    <a:gd name="connsiteY6" fmla="*/ 30980 h 31058"/>
                    <a:gd name="connsiteX7" fmla="*/ 1275255 w 1301842"/>
                    <a:gd name="connsiteY7" fmla="*/ 30980 h 31058"/>
                    <a:gd name="connsiteX8" fmla="*/ 649254 w 1301842"/>
                    <a:gd name="connsiteY8" fmla="*/ 30644 h 31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1842" h="31058">
                      <a:moveTo>
                        <a:pt x="649254" y="30644"/>
                      </a:moveTo>
                      <a:cubicBezTo>
                        <a:pt x="439465" y="30644"/>
                        <a:pt x="229675" y="30644"/>
                        <a:pt x="19549" y="30644"/>
                      </a:cubicBezTo>
                      <a:cubicBezTo>
                        <a:pt x="10457" y="30644"/>
                        <a:pt x="355" y="33674"/>
                        <a:pt x="18" y="17847"/>
                      </a:cubicBezTo>
                      <a:cubicBezTo>
                        <a:pt x="-319" y="4041"/>
                        <a:pt x="4059" y="0"/>
                        <a:pt x="18202" y="0"/>
                      </a:cubicBezTo>
                      <a:cubicBezTo>
                        <a:pt x="439465" y="337"/>
                        <a:pt x="861064" y="337"/>
                        <a:pt x="1282327" y="0"/>
                      </a:cubicBezTo>
                      <a:cubicBezTo>
                        <a:pt x="1298490" y="0"/>
                        <a:pt x="1303205" y="5051"/>
                        <a:pt x="1301521" y="20204"/>
                      </a:cubicBezTo>
                      <a:cubicBezTo>
                        <a:pt x="1300848" y="27950"/>
                        <a:pt x="1298490" y="31654"/>
                        <a:pt x="1290409" y="30980"/>
                      </a:cubicBezTo>
                      <a:cubicBezTo>
                        <a:pt x="1285358" y="30644"/>
                        <a:pt x="1280306" y="30980"/>
                        <a:pt x="1275255" y="30980"/>
                      </a:cubicBezTo>
                      <a:cubicBezTo>
                        <a:pt x="1066813" y="30644"/>
                        <a:pt x="858033" y="30644"/>
                        <a:pt x="649254" y="30644"/>
                      </a:cubicBezTo>
                      <a:close/>
                    </a:path>
                  </a:pathLst>
                </a:custGeom>
                <a:solidFill>
                  <a:srgbClr val="BBBDBF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A97989D0-AE8D-41DD-8AA8-13BFCE7E3F0B}"/>
                    </a:ext>
                  </a:extLst>
                </p:cNvPr>
                <p:cNvSpPr/>
                <p:nvPr/>
              </p:nvSpPr>
              <p:spPr>
                <a:xfrm>
                  <a:off x="5868809" y="5367824"/>
                  <a:ext cx="2779100" cy="68396"/>
                </a:xfrm>
                <a:custGeom>
                  <a:avLst/>
                  <a:gdLst>
                    <a:gd name="connsiteX0" fmla="*/ 649208 w 1301948"/>
                    <a:gd name="connsiteY0" fmla="*/ 31369 h 32042"/>
                    <a:gd name="connsiteX1" fmla="*/ 19502 w 1301948"/>
                    <a:gd name="connsiteY1" fmla="*/ 31706 h 32042"/>
                    <a:gd name="connsiteX2" fmla="*/ 308 w 1301948"/>
                    <a:gd name="connsiteY2" fmla="*/ 11838 h 32042"/>
                    <a:gd name="connsiteX3" fmla="*/ 11084 w 1301948"/>
                    <a:gd name="connsiteY3" fmla="*/ 725 h 32042"/>
                    <a:gd name="connsiteX4" fmla="*/ 31288 w 1301948"/>
                    <a:gd name="connsiteY4" fmla="*/ 725 h 32042"/>
                    <a:gd name="connsiteX5" fmla="*/ 1280597 w 1301948"/>
                    <a:gd name="connsiteY5" fmla="*/ 1062 h 32042"/>
                    <a:gd name="connsiteX6" fmla="*/ 1301811 w 1301948"/>
                    <a:gd name="connsiteY6" fmla="*/ 11838 h 32042"/>
                    <a:gd name="connsiteX7" fmla="*/ 1282617 w 1301948"/>
                    <a:gd name="connsiteY7" fmla="*/ 32042 h 32042"/>
                    <a:gd name="connsiteX8" fmla="*/ 649208 w 1301948"/>
                    <a:gd name="connsiteY8" fmla="*/ 31369 h 32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1948" h="32042">
                      <a:moveTo>
                        <a:pt x="649208" y="31369"/>
                      </a:moveTo>
                      <a:cubicBezTo>
                        <a:pt x="439418" y="31369"/>
                        <a:pt x="229292" y="31032"/>
                        <a:pt x="19502" y="31706"/>
                      </a:cubicBezTo>
                      <a:cubicBezTo>
                        <a:pt x="3676" y="31706"/>
                        <a:pt x="-1375" y="26991"/>
                        <a:pt x="308" y="11838"/>
                      </a:cubicBezTo>
                      <a:cubicBezTo>
                        <a:pt x="982" y="4430"/>
                        <a:pt x="3002" y="389"/>
                        <a:pt x="11084" y="725"/>
                      </a:cubicBezTo>
                      <a:cubicBezTo>
                        <a:pt x="17819" y="1062"/>
                        <a:pt x="24554" y="725"/>
                        <a:pt x="31288" y="725"/>
                      </a:cubicBezTo>
                      <a:cubicBezTo>
                        <a:pt x="447837" y="725"/>
                        <a:pt x="864048" y="725"/>
                        <a:pt x="1280597" y="1062"/>
                      </a:cubicBezTo>
                      <a:cubicBezTo>
                        <a:pt x="1288342" y="1062"/>
                        <a:pt x="1300465" y="-4999"/>
                        <a:pt x="1301811" y="11838"/>
                      </a:cubicBezTo>
                      <a:cubicBezTo>
                        <a:pt x="1302822" y="26991"/>
                        <a:pt x="1298444" y="32042"/>
                        <a:pt x="1282617" y="32042"/>
                      </a:cubicBezTo>
                      <a:cubicBezTo>
                        <a:pt x="1071481" y="31032"/>
                        <a:pt x="860344" y="31369"/>
                        <a:pt x="649208" y="31369"/>
                      </a:cubicBezTo>
                      <a:close/>
                    </a:path>
                  </a:pathLst>
                </a:custGeom>
                <a:solidFill>
                  <a:srgbClr val="BBBDBF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0908B32-9735-4D07-AACD-354E8E4E18F0}"/>
                  </a:ext>
                </a:extLst>
              </p:cNvPr>
              <p:cNvSpPr/>
              <p:nvPr/>
            </p:nvSpPr>
            <p:spPr>
              <a:xfrm>
                <a:off x="6517532" y="6064443"/>
                <a:ext cx="1373676" cy="303620"/>
              </a:xfrm>
              <a:custGeom>
                <a:avLst/>
                <a:gdLst/>
                <a:ahLst/>
                <a:cxnLst/>
                <a:rect l="l" t="t" r="r" b="b"/>
                <a:pathLst>
                  <a:path w="943115" h="208454">
                    <a:moveTo>
                      <a:pt x="652517" y="93697"/>
                    </a:moveTo>
                    <a:lnTo>
                      <a:pt x="623400" y="120994"/>
                    </a:lnTo>
                    <a:lnTo>
                      <a:pt x="624294" y="125713"/>
                    </a:lnTo>
                    <a:lnTo>
                      <a:pt x="623641" y="126370"/>
                    </a:lnTo>
                    <a:lnTo>
                      <a:pt x="630057" y="129245"/>
                    </a:lnTo>
                    <a:cubicBezTo>
                      <a:pt x="632857" y="131978"/>
                      <a:pt x="635315" y="134912"/>
                      <a:pt x="637429" y="138046"/>
                    </a:cubicBezTo>
                    <a:cubicBezTo>
                      <a:pt x="644139" y="134107"/>
                      <a:pt x="648778" y="130440"/>
                      <a:pt x="651345" y="127044"/>
                    </a:cubicBezTo>
                    <a:cubicBezTo>
                      <a:pt x="653912" y="123649"/>
                      <a:pt x="655293" y="118781"/>
                      <a:pt x="655489" y="112442"/>
                    </a:cubicBezTo>
                    <a:cubicBezTo>
                      <a:pt x="654841" y="107680"/>
                      <a:pt x="653850" y="101432"/>
                      <a:pt x="652517" y="93697"/>
                    </a:cubicBezTo>
                    <a:close/>
                    <a:moveTo>
                      <a:pt x="509563" y="85696"/>
                    </a:moveTo>
                    <a:cubicBezTo>
                      <a:pt x="503658" y="87264"/>
                      <a:pt x="497852" y="90590"/>
                      <a:pt x="492147" y="95676"/>
                    </a:cubicBezTo>
                    <a:cubicBezTo>
                      <a:pt x="486442" y="100761"/>
                      <a:pt x="481952" y="107122"/>
                      <a:pt x="478677" y="114757"/>
                    </a:cubicBezTo>
                    <a:cubicBezTo>
                      <a:pt x="485435" y="112343"/>
                      <a:pt x="491341" y="109323"/>
                      <a:pt x="496395" y="105697"/>
                    </a:cubicBezTo>
                    <a:cubicBezTo>
                      <a:pt x="501450" y="102071"/>
                      <a:pt x="505373" y="98608"/>
                      <a:pt x="508165" y="95309"/>
                    </a:cubicBezTo>
                    <a:cubicBezTo>
                      <a:pt x="510957" y="92011"/>
                      <a:pt x="512338" y="89645"/>
                      <a:pt x="512309" y="88212"/>
                    </a:cubicBezTo>
                    <a:cubicBezTo>
                      <a:pt x="512294" y="87378"/>
                      <a:pt x="512037" y="86702"/>
                      <a:pt x="511537" y="86183"/>
                    </a:cubicBezTo>
                    <a:cubicBezTo>
                      <a:pt x="511036" y="85664"/>
                      <a:pt x="510378" y="85501"/>
                      <a:pt x="509563" y="85696"/>
                    </a:cubicBezTo>
                    <a:close/>
                    <a:moveTo>
                      <a:pt x="665306" y="66494"/>
                    </a:moveTo>
                    <a:cubicBezTo>
                      <a:pt x="668631" y="66446"/>
                      <a:pt x="670886" y="67056"/>
                      <a:pt x="672070" y="68323"/>
                    </a:cubicBezTo>
                    <a:cubicBezTo>
                      <a:pt x="673254" y="69589"/>
                      <a:pt x="673968" y="71799"/>
                      <a:pt x="674211" y="74952"/>
                    </a:cubicBezTo>
                    <a:cubicBezTo>
                      <a:pt x="674791" y="79229"/>
                      <a:pt x="675628" y="83477"/>
                      <a:pt x="676722" y="87697"/>
                    </a:cubicBezTo>
                    <a:cubicBezTo>
                      <a:pt x="677816" y="91916"/>
                      <a:pt x="678425" y="96507"/>
                      <a:pt x="678549" y="101470"/>
                    </a:cubicBezTo>
                    <a:cubicBezTo>
                      <a:pt x="678225" y="110847"/>
                      <a:pt x="675105" y="119010"/>
                      <a:pt x="669187" y="125958"/>
                    </a:cubicBezTo>
                    <a:cubicBezTo>
                      <a:pt x="663268" y="132907"/>
                      <a:pt x="656493" y="138612"/>
                      <a:pt x="648859" y="143075"/>
                    </a:cubicBezTo>
                    <a:cubicBezTo>
                      <a:pt x="656003" y="144170"/>
                      <a:pt x="662217" y="143408"/>
                      <a:pt x="667503" y="140789"/>
                    </a:cubicBezTo>
                    <a:cubicBezTo>
                      <a:pt x="672790" y="138169"/>
                      <a:pt x="678148" y="134664"/>
                      <a:pt x="683578" y="130273"/>
                    </a:cubicBezTo>
                    <a:lnTo>
                      <a:pt x="697294" y="119758"/>
                    </a:lnTo>
                    <a:lnTo>
                      <a:pt x="699580" y="128444"/>
                    </a:lnTo>
                    <a:cubicBezTo>
                      <a:pt x="694823" y="133269"/>
                      <a:pt x="689175" y="138326"/>
                      <a:pt x="682635" y="143617"/>
                    </a:cubicBezTo>
                    <a:cubicBezTo>
                      <a:pt x="676096" y="148907"/>
                      <a:pt x="669315" y="153372"/>
                      <a:pt x="662294" y="157011"/>
                    </a:cubicBezTo>
                    <a:cubicBezTo>
                      <a:pt x="655272" y="160650"/>
                      <a:pt x="648661" y="162406"/>
                      <a:pt x="642458" y="162277"/>
                    </a:cubicBezTo>
                    <a:cubicBezTo>
                      <a:pt x="634500" y="161934"/>
                      <a:pt x="627042" y="159591"/>
                      <a:pt x="620084" y="155248"/>
                    </a:cubicBezTo>
                    <a:cubicBezTo>
                      <a:pt x="616605" y="153076"/>
                      <a:pt x="613701" y="150404"/>
                      <a:pt x="611372" y="147233"/>
                    </a:cubicBezTo>
                    <a:lnTo>
                      <a:pt x="608469" y="141153"/>
                    </a:lnTo>
                    <a:lnTo>
                      <a:pt x="592598" y="153965"/>
                    </a:lnTo>
                    <a:cubicBezTo>
                      <a:pt x="586262" y="158340"/>
                      <a:pt x="580828" y="160653"/>
                      <a:pt x="576297" y="160906"/>
                    </a:cubicBezTo>
                    <a:cubicBezTo>
                      <a:pt x="571455" y="160715"/>
                      <a:pt x="567669" y="158868"/>
                      <a:pt x="564939" y="155364"/>
                    </a:cubicBezTo>
                    <a:cubicBezTo>
                      <a:pt x="562208" y="151860"/>
                      <a:pt x="560820" y="147842"/>
                      <a:pt x="560772" y="143309"/>
                    </a:cubicBezTo>
                    <a:cubicBezTo>
                      <a:pt x="561076" y="135587"/>
                      <a:pt x="563436" y="128579"/>
                      <a:pt x="567850" y="122285"/>
                    </a:cubicBezTo>
                    <a:cubicBezTo>
                      <a:pt x="572264" y="115991"/>
                      <a:pt x="576906" y="110125"/>
                      <a:pt x="581777" y="104688"/>
                    </a:cubicBezTo>
                    <a:lnTo>
                      <a:pt x="581321" y="104231"/>
                    </a:lnTo>
                    <a:lnTo>
                      <a:pt x="557572" y="109499"/>
                    </a:lnTo>
                    <a:cubicBezTo>
                      <a:pt x="553542" y="115567"/>
                      <a:pt x="549199" y="120634"/>
                      <a:pt x="544541" y="124701"/>
                    </a:cubicBezTo>
                    <a:cubicBezTo>
                      <a:pt x="539884" y="128768"/>
                      <a:pt x="535083" y="133150"/>
                      <a:pt x="530140" y="137846"/>
                    </a:cubicBezTo>
                    <a:lnTo>
                      <a:pt x="529937" y="135623"/>
                    </a:lnTo>
                    <a:lnTo>
                      <a:pt x="523464" y="142029"/>
                    </a:lnTo>
                    <a:cubicBezTo>
                      <a:pt x="516753" y="147778"/>
                      <a:pt x="509557" y="152625"/>
                      <a:pt x="501877" y="156570"/>
                    </a:cubicBezTo>
                    <a:cubicBezTo>
                      <a:pt x="494197" y="160515"/>
                      <a:pt x="486540" y="162570"/>
                      <a:pt x="478906" y="162734"/>
                    </a:cubicBezTo>
                    <a:cubicBezTo>
                      <a:pt x="470604" y="162430"/>
                      <a:pt x="464429" y="159329"/>
                      <a:pt x="460381" y="153430"/>
                    </a:cubicBezTo>
                    <a:cubicBezTo>
                      <a:pt x="456332" y="147532"/>
                      <a:pt x="454211" y="140661"/>
                      <a:pt x="454016" y="132816"/>
                    </a:cubicBezTo>
                    <a:lnTo>
                      <a:pt x="455478" y="128127"/>
                    </a:lnTo>
                    <a:lnTo>
                      <a:pt x="447863" y="134968"/>
                    </a:lnTo>
                    <a:cubicBezTo>
                      <a:pt x="443229" y="137982"/>
                      <a:pt x="437752" y="139541"/>
                      <a:pt x="431432" y="139646"/>
                    </a:cubicBezTo>
                    <a:cubicBezTo>
                      <a:pt x="429079" y="139569"/>
                      <a:pt x="426984" y="138924"/>
                      <a:pt x="425145" y="137708"/>
                    </a:cubicBezTo>
                    <a:cubicBezTo>
                      <a:pt x="423307" y="136493"/>
                      <a:pt x="421440" y="135167"/>
                      <a:pt x="419545" y="133731"/>
                    </a:cubicBezTo>
                    <a:cubicBezTo>
                      <a:pt x="417221" y="136372"/>
                      <a:pt x="413614" y="139824"/>
                      <a:pt x="408724" y="144087"/>
                    </a:cubicBezTo>
                    <a:cubicBezTo>
                      <a:pt x="403835" y="148349"/>
                      <a:pt x="398806" y="152205"/>
                      <a:pt x="393637" y="155655"/>
                    </a:cubicBezTo>
                    <a:cubicBezTo>
                      <a:pt x="388468" y="159105"/>
                      <a:pt x="384302" y="160931"/>
                      <a:pt x="381140" y="161134"/>
                    </a:cubicBezTo>
                    <a:cubicBezTo>
                      <a:pt x="374303" y="160783"/>
                      <a:pt x="368852" y="157206"/>
                      <a:pt x="364786" y="150403"/>
                    </a:cubicBezTo>
                    <a:cubicBezTo>
                      <a:pt x="360720" y="143600"/>
                      <a:pt x="358637" y="135680"/>
                      <a:pt x="358537" y="126644"/>
                    </a:cubicBezTo>
                    <a:cubicBezTo>
                      <a:pt x="358835" y="116052"/>
                      <a:pt x="361361" y="106756"/>
                      <a:pt x="366116" y="98755"/>
                    </a:cubicBezTo>
                    <a:cubicBezTo>
                      <a:pt x="370871" y="90754"/>
                      <a:pt x="376071" y="84506"/>
                      <a:pt x="381715" y="80010"/>
                    </a:cubicBezTo>
                    <a:cubicBezTo>
                      <a:pt x="387359" y="75514"/>
                      <a:pt x="391663" y="73228"/>
                      <a:pt x="394627" y="73152"/>
                    </a:cubicBezTo>
                    <a:cubicBezTo>
                      <a:pt x="396599" y="73071"/>
                      <a:pt x="399285" y="73347"/>
                      <a:pt x="402686" y="73980"/>
                    </a:cubicBezTo>
                    <a:cubicBezTo>
                      <a:pt x="406086" y="74614"/>
                      <a:pt x="407972" y="76090"/>
                      <a:pt x="408343" y="78410"/>
                    </a:cubicBezTo>
                    <a:cubicBezTo>
                      <a:pt x="408129" y="82018"/>
                      <a:pt x="406170" y="86511"/>
                      <a:pt x="402467" y="91889"/>
                    </a:cubicBezTo>
                    <a:cubicBezTo>
                      <a:pt x="398765" y="97266"/>
                      <a:pt x="394605" y="102454"/>
                      <a:pt x="389988" y="107450"/>
                    </a:cubicBezTo>
                    <a:cubicBezTo>
                      <a:pt x="385370" y="112447"/>
                      <a:pt x="381583" y="116178"/>
                      <a:pt x="378625" y="118643"/>
                    </a:cubicBezTo>
                    <a:cubicBezTo>
                      <a:pt x="377982" y="120577"/>
                      <a:pt x="377268" y="122825"/>
                      <a:pt x="376482" y="125387"/>
                    </a:cubicBezTo>
                    <a:cubicBezTo>
                      <a:pt x="375696" y="127949"/>
                      <a:pt x="375268" y="130197"/>
                      <a:pt x="375196" y="132131"/>
                    </a:cubicBezTo>
                    <a:cubicBezTo>
                      <a:pt x="375139" y="134102"/>
                      <a:pt x="375482" y="136045"/>
                      <a:pt x="376225" y="137960"/>
                    </a:cubicBezTo>
                    <a:cubicBezTo>
                      <a:pt x="376968" y="139874"/>
                      <a:pt x="378454" y="140903"/>
                      <a:pt x="380683" y="141046"/>
                    </a:cubicBezTo>
                    <a:cubicBezTo>
                      <a:pt x="383045" y="140868"/>
                      <a:pt x="386220" y="139370"/>
                      <a:pt x="390208" y="136550"/>
                    </a:cubicBezTo>
                    <a:cubicBezTo>
                      <a:pt x="394196" y="133731"/>
                      <a:pt x="398082" y="130657"/>
                      <a:pt x="401866" y="127330"/>
                    </a:cubicBezTo>
                    <a:cubicBezTo>
                      <a:pt x="405651" y="124003"/>
                      <a:pt x="408420" y="121488"/>
                      <a:pt x="410172" y="119786"/>
                    </a:cubicBezTo>
                    <a:cubicBezTo>
                      <a:pt x="409863" y="114547"/>
                      <a:pt x="410882" y="109709"/>
                      <a:pt x="413230" y="105270"/>
                    </a:cubicBezTo>
                    <a:cubicBezTo>
                      <a:pt x="415578" y="100831"/>
                      <a:pt x="418368" y="96679"/>
                      <a:pt x="421602" y="92811"/>
                    </a:cubicBezTo>
                    <a:cubicBezTo>
                      <a:pt x="423098" y="90778"/>
                      <a:pt x="425085" y="88292"/>
                      <a:pt x="427563" y="85352"/>
                    </a:cubicBezTo>
                    <a:cubicBezTo>
                      <a:pt x="430041" y="82413"/>
                      <a:pt x="432722" y="79791"/>
                      <a:pt x="435606" y="77487"/>
                    </a:cubicBezTo>
                    <a:cubicBezTo>
                      <a:pt x="438490" y="75182"/>
                      <a:pt x="441290" y="73966"/>
                      <a:pt x="444005" y="73838"/>
                    </a:cubicBezTo>
                    <a:cubicBezTo>
                      <a:pt x="446291" y="73866"/>
                      <a:pt x="448005" y="74552"/>
                      <a:pt x="449148" y="75895"/>
                    </a:cubicBezTo>
                    <a:cubicBezTo>
                      <a:pt x="450291" y="77238"/>
                      <a:pt x="450863" y="79067"/>
                      <a:pt x="450863" y="81381"/>
                    </a:cubicBezTo>
                    <a:cubicBezTo>
                      <a:pt x="450735" y="84589"/>
                      <a:pt x="449518" y="88690"/>
                      <a:pt x="447214" y="93683"/>
                    </a:cubicBezTo>
                    <a:cubicBezTo>
                      <a:pt x="444909" y="98677"/>
                      <a:pt x="442288" y="103608"/>
                      <a:pt x="439348" y="108475"/>
                    </a:cubicBezTo>
                    <a:cubicBezTo>
                      <a:pt x="436409" y="113342"/>
                      <a:pt x="433923" y="117188"/>
                      <a:pt x="431889" y="120015"/>
                    </a:cubicBezTo>
                    <a:cubicBezTo>
                      <a:pt x="433084" y="121139"/>
                      <a:pt x="434237" y="121920"/>
                      <a:pt x="435347" y="122358"/>
                    </a:cubicBezTo>
                    <a:cubicBezTo>
                      <a:pt x="436456" y="122796"/>
                      <a:pt x="437895" y="123006"/>
                      <a:pt x="439662" y="122987"/>
                    </a:cubicBezTo>
                    <a:cubicBezTo>
                      <a:pt x="442757" y="122820"/>
                      <a:pt x="446110" y="121725"/>
                      <a:pt x="449720" y="119700"/>
                    </a:cubicBezTo>
                    <a:cubicBezTo>
                      <a:pt x="453330" y="117676"/>
                      <a:pt x="456454" y="115724"/>
                      <a:pt x="459093" y="113843"/>
                    </a:cubicBezTo>
                    <a:lnTo>
                      <a:pt x="459385" y="115599"/>
                    </a:lnTo>
                    <a:lnTo>
                      <a:pt x="463062" y="103810"/>
                    </a:lnTo>
                    <a:cubicBezTo>
                      <a:pt x="469166" y="94649"/>
                      <a:pt x="476973" y="87164"/>
                      <a:pt x="486483" y="81356"/>
                    </a:cubicBezTo>
                    <a:cubicBezTo>
                      <a:pt x="495993" y="75548"/>
                      <a:pt x="505819" y="72585"/>
                      <a:pt x="515961" y="72466"/>
                    </a:cubicBezTo>
                    <a:cubicBezTo>
                      <a:pt x="519842" y="72352"/>
                      <a:pt x="523494" y="73038"/>
                      <a:pt x="526918" y="74523"/>
                    </a:cubicBezTo>
                    <a:cubicBezTo>
                      <a:pt x="530342" y="76009"/>
                      <a:pt x="532169" y="78981"/>
                      <a:pt x="532397" y="83439"/>
                    </a:cubicBezTo>
                    <a:cubicBezTo>
                      <a:pt x="532530" y="87223"/>
                      <a:pt x="531021" y="91491"/>
                      <a:pt x="527871" y="96240"/>
                    </a:cubicBezTo>
                    <a:cubicBezTo>
                      <a:pt x="524720" y="100990"/>
                      <a:pt x="519131" y="105918"/>
                      <a:pt x="511102" y="111023"/>
                    </a:cubicBezTo>
                    <a:cubicBezTo>
                      <a:pt x="503073" y="116129"/>
                      <a:pt x="491807" y="121107"/>
                      <a:pt x="477305" y="125958"/>
                    </a:cubicBezTo>
                    <a:lnTo>
                      <a:pt x="476847" y="130988"/>
                    </a:lnTo>
                    <a:cubicBezTo>
                      <a:pt x="476681" y="135274"/>
                      <a:pt x="478045" y="138303"/>
                      <a:pt x="480937" y="140074"/>
                    </a:cubicBezTo>
                    <a:cubicBezTo>
                      <a:pt x="483830" y="141846"/>
                      <a:pt x="487195" y="142703"/>
                      <a:pt x="491032" y="142646"/>
                    </a:cubicBezTo>
                    <a:cubicBezTo>
                      <a:pt x="496508" y="142499"/>
                      <a:pt x="502126" y="140939"/>
                      <a:pt x="507885" y="137964"/>
                    </a:cubicBezTo>
                    <a:cubicBezTo>
                      <a:pt x="513644" y="134990"/>
                      <a:pt x="519174" y="131482"/>
                      <a:pt x="524473" y="127440"/>
                    </a:cubicBezTo>
                    <a:cubicBezTo>
                      <a:pt x="529773" y="123399"/>
                      <a:pt x="534471" y="119704"/>
                      <a:pt x="538569" y="116357"/>
                    </a:cubicBezTo>
                    <a:lnTo>
                      <a:pt x="538946" y="117946"/>
                    </a:lnTo>
                    <a:lnTo>
                      <a:pt x="544313" y="111099"/>
                    </a:lnTo>
                    <a:cubicBezTo>
                      <a:pt x="541955" y="110904"/>
                      <a:pt x="540327" y="110266"/>
                      <a:pt x="539426" y="109185"/>
                    </a:cubicBezTo>
                    <a:cubicBezTo>
                      <a:pt x="538526" y="108104"/>
                      <a:pt x="538098" y="106380"/>
                      <a:pt x="538141" y="104013"/>
                    </a:cubicBezTo>
                    <a:cubicBezTo>
                      <a:pt x="538394" y="98425"/>
                      <a:pt x="540477" y="93142"/>
                      <a:pt x="544388" y="88163"/>
                    </a:cubicBezTo>
                    <a:cubicBezTo>
                      <a:pt x="548300" y="83185"/>
                      <a:pt x="552515" y="79121"/>
                      <a:pt x="557035" y="75971"/>
                    </a:cubicBezTo>
                    <a:cubicBezTo>
                      <a:pt x="561556" y="72822"/>
                      <a:pt x="564856" y="71196"/>
                      <a:pt x="566937" y="71094"/>
                    </a:cubicBezTo>
                    <a:cubicBezTo>
                      <a:pt x="568107" y="71128"/>
                      <a:pt x="569077" y="71518"/>
                      <a:pt x="569848" y="72266"/>
                    </a:cubicBezTo>
                    <a:cubicBezTo>
                      <a:pt x="570618" y="73014"/>
                      <a:pt x="571018" y="73919"/>
                      <a:pt x="571046" y="74981"/>
                    </a:cubicBezTo>
                    <a:cubicBezTo>
                      <a:pt x="571037" y="76119"/>
                      <a:pt x="570884" y="77214"/>
                      <a:pt x="570590" y="78267"/>
                    </a:cubicBezTo>
                    <a:cubicBezTo>
                      <a:pt x="570295" y="79319"/>
                      <a:pt x="569914" y="80357"/>
                      <a:pt x="569448" y="81381"/>
                    </a:cubicBezTo>
                    <a:cubicBezTo>
                      <a:pt x="580212" y="79786"/>
                      <a:pt x="588665" y="78576"/>
                      <a:pt x="594807" y="77752"/>
                    </a:cubicBezTo>
                    <a:cubicBezTo>
                      <a:pt x="600949" y="76928"/>
                      <a:pt x="604606" y="77148"/>
                      <a:pt x="605778" y="78410"/>
                    </a:cubicBezTo>
                    <a:cubicBezTo>
                      <a:pt x="607478" y="80558"/>
                      <a:pt x="608764" y="82605"/>
                      <a:pt x="609635" y="84553"/>
                    </a:cubicBezTo>
                    <a:cubicBezTo>
                      <a:pt x="610507" y="86501"/>
                      <a:pt x="611050" y="88492"/>
                      <a:pt x="611264" y="90525"/>
                    </a:cubicBezTo>
                    <a:cubicBezTo>
                      <a:pt x="611193" y="93973"/>
                      <a:pt x="610250" y="96793"/>
                      <a:pt x="608435" y="98984"/>
                    </a:cubicBezTo>
                    <a:cubicBezTo>
                      <a:pt x="606620" y="101174"/>
                      <a:pt x="604363" y="103308"/>
                      <a:pt x="601663" y="105384"/>
                    </a:cubicBezTo>
                    <a:cubicBezTo>
                      <a:pt x="598019" y="108399"/>
                      <a:pt x="594219" y="112314"/>
                      <a:pt x="590261" y="117129"/>
                    </a:cubicBezTo>
                    <a:cubicBezTo>
                      <a:pt x="586304" y="121944"/>
                      <a:pt x="584161" y="126716"/>
                      <a:pt x="583832" y="131445"/>
                    </a:cubicBezTo>
                    <a:cubicBezTo>
                      <a:pt x="583913" y="133312"/>
                      <a:pt x="584665" y="134836"/>
                      <a:pt x="586089" y="136017"/>
                    </a:cubicBezTo>
                    <a:cubicBezTo>
                      <a:pt x="587513" y="137198"/>
                      <a:pt x="589123" y="137808"/>
                      <a:pt x="590919" y="137846"/>
                    </a:cubicBezTo>
                    <a:cubicBezTo>
                      <a:pt x="592592" y="137772"/>
                      <a:pt x="594340" y="137396"/>
                      <a:pt x="596162" y="136718"/>
                    </a:cubicBezTo>
                    <a:lnTo>
                      <a:pt x="597611" y="135970"/>
                    </a:lnTo>
                    <a:lnTo>
                      <a:pt x="597195" y="134845"/>
                    </a:lnTo>
                    <a:cubicBezTo>
                      <a:pt x="597310" y="133326"/>
                      <a:pt x="597996" y="131850"/>
                      <a:pt x="599253" y="130416"/>
                    </a:cubicBezTo>
                    <a:cubicBezTo>
                      <a:pt x="600510" y="128983"/>
                      <a:pt x="601653" y="127792"/>
                      <a:pt x="602682" y="126844"/>
                    </a:cubicBezTo>
                    <a:lnTo>
                      <a:pt x="652288" y="81353"/>
                    </a:lnTo>
                    <a:cubicBezTo>
                      <a:pt x="652517" y="77433"/>
                      <a:pt x="653716" y="74014"/>
                      <a:pt x="655886" y="71094"/>
                    </a:cubicBezTo>
                    <a:cubicBezTo>
                      <a:pt x="658056" y="68175"/>
                      <a:pt x="661196" y="66641"/>
                      <a:pt x="665306" y="66494"/>
                    </a:cubicBezTo>
                    <a:close/>
                    <a:moveTo>
                      <a:pt x="765882" y="48234"/>
                    </a:moveTo>
                    <a:cubicBezTo>
                      <a:pt x="767994" y="48273"/>
                      <a:pt x="769764" y="48939"/>
                      <a:pt x="771191" y="50235"/>
                    </a:cubicBezTo>
                    <a:cubicBezTo>
                      <a:pt x="772618" y="51530"/>
                      <a:pt x="773360" y="53226"/>
                      <a:pt x="773418" y="55321"/>
                    </a:cubicBezTo>
                    <a:cubicBezTo>
                      <a:pt x="773270" y="60169"/>
                      <a:pt x="771453" y="64703"/>
                      <a:pt x="767965" y="68923"/>
                    </a:cubicBezTo>
                    <a:cubicBezTo>
                      <a:pt x="764478" y="73142"/>
                      <a:pt x="760206" y="75390"/>
                      <a:pt x="755149" y="75666"/>
                    </a:cubicBezTo>
                    <a:cubicBezTo>
                      <a:pt x="752370" y="75600"/>
                      <a:pt x="750163" y="74647"/>
                      <a:pt x="748526" y="72809"/>
                    </a:cubicBezTo>
                    <a:cubicBezTo>
                      <a:pt x="746889" y="70971"/>
                      <a:pt x="746052" y="68646"/>
                      <a:pt x="746014" y="65837"/>
                    </a:cubicBezTo>
                    <a:cubicBezTo>
                      <a:pt x="746285" y="61003"/>
                      <a:pt x="748483" y="56897"/>
                      <a:pt x="752608" y="53521"/>
                    </a:cubicBezTo>
                    <a:cubicBezTo>
                      <a:pt x="756733" y="50144"/>
                      <a:pt x="761157" y="48382"/>
                      <a:pt x="765882" y="48234"/>
                    </a:cubicBezTo>
                    <a:close/>
                    <a:moveTo>
                      <a:pt x="356307" y="48234"/>
                    </a:moveTo>
                    <a:cubicBezTo>
                      <a:pt x="358419" y="48273"/>
                      <a:pt x="360189" y="48939"/>
                      <a:pt x="361616" y="50235"/>
                    </a:cubicBezTo>
                    <a:cubicBezTo>
                      <a:pt x="363043" y="51530"/>
                      <a:pt x="363785" y="53226"/>
                      <a:pt x="363843" y="55321"/>
                    </a:cubicBezTo>
                    <a:cubicBezTo>
                      <a:pt x="363695" y="60169"/>
                      <a:pt x="361878" y="64703"/>
                      <a:pt x="358390" y="68923"/>
                    </a:cubicBezTo>
                    <a:cubicBezTo>
                      <a:pt x="354903" y="73142"/>
                      <a:pt x="350631" y="75390"/>
                      <a:pt x="345574" y="75666"/>
                    </a:cubicBezTo>
                    <a:cubicBezTo>
                      <a:pt x="342795" y="75600"/>
                      <a:pt x="340588" y="74647"/>
                      <a:pt x="338951" y="72809"/>
                    </a:cubicBezTo>
                    <a:cubicBezTo>
                      <a:pt x="337314" y="70971"/>
                      <a:pt x="336477" y="68646"/>
                      <a:pt x="336439" y="65837"/>
                    </a:cubicBezTo>
                    <a:cubicBezTo>
                      <a:pt x="336710" y="61003"/>
                      <a:pt x="338908" y="56897"/>
                      <a:pt x="343033" y="53521"/>
                    </a:cubicBezTo>
                    <a:cubicBezTo>
                      <a:pt x="347158" y="50144"/>
                      <a:pt x="351582" y="48382"/>
                      <a:pt x="356307" y="48234"/>
                    </a:cubicBezTo>
                    <a:close/>
                    <a:moveTo>
                      <a:pt x="836896" y="43434"/>
                    </a:moveTo>
                    <a:cubicBezTo>
                      <a:pt x="838501" y="43386"/>
                      <a:pt x="840091" y="43653"/>
                      <a:pt x="841667" y="44234"/>
                    </a:cubicBezTo>
                    <a:cubicBezTo>
                      <a:pt x="843243" y="44815"/>
                      <a:pt x="844090" y="45996"/>
                      <a:pt x="844209" y="47777"/>
                    </a:cubicBezTo>
                    <a:cubicBezTo>
                      <a:pt x="843981" y="49997"/>
                      <a:pt x="842781" y="52587"/>
                      <a:pt x="840610" y="55550"/>
                    </a:cubicBezTo>
                    <a:cubicBezTo>
                      <a:pt x="838439" y="58512"/>
                      <a:pt x="836668" y="60874"/>
                      <a:pt x="835297" y="62636"/>
                    </a:cubicBezTo>
                    <a:lnTo>
                      <a:pt x="849465" y="63779"/>
                    </a:lnTo>
                    <a:cubicBezTo>
                      <a:pt x="846083" y="70998"/>
                      <a:pt x="843094" y="76804"/>
                      <a:pt x="840499" y="81195"/>
                    </a:cubicBezTo>
                    <a:cubicBezTo>
                      <a:pt x="837904" y="85587"/>
                      <a:pt x="834509" y="88683"/>
                      <a:pt x="830314" y="90483"/>
                    </a:cubicBezTo>
                    <a:cubicBezTo>
                      <a:pt x="826118" y="92284"/>
                      <a:pt x="819929" y="92907"/>
                      <a:pt x="811746" y="92354"/>
                    </a:cubicBezTo>
                    <a:cubicBezTo>
                      <a:pt x="807479" y="97669"/>
                      <a:pt x="803040" y="104299"/>
                      <a:pt x="798430" y="112242"/>
                    </a:cubicBezTo>
                    <a:cubicBezTo>
                      <a:pt x="793820" y="120186"/>
                      <a:pt x="791324" y="127730"/>
                      <a:pt x="790944" y="134874"/>
                    </a:cubicBezTo>
                    <a:cubicBezTo>
                      <a:pt x="790901" y="137407"/>
                      <a:pt x="791386" y="139370"/>
                      <a:pt x="792401" y="140760"/>
                    </a:cubicBezTo>
                    <a:cubicBezTo>
                      <a:pt x="793415" y="142151"/>
                      <a:pt x="795216" y="142856"/>
                      <a:pt x="797802" y="142875"/>
                    </a:cubicBezTo>
                    <a:cubicBezTo>
                      <a:pt x="801154" y="142941"/>
                      <a:pt x="805650" y="141094"/>
                      <a:pt x="811289" y="137331"/>
                    </a:cubicBezTo>
                    <a:cubicBezTo>
                      <a:pt x="816928" y="133569"/>
                      <a:pt x="825538" y="127492"/>
                      <a:pt x="837121" y="119100"/>
                    </a:cubicBezTo>
                    <a:lnTo>
                      <a:pt x="837333" y="120966"/>
                    </a:lnTo>
                    <a:lnTo>
                      <a:pt x="840919" y="108074"/>
                    </a:lnTo>
                    <a:cubicBezTo>
                      <a:pt x="844742" y="101412"/>
                      <a:pt x="849360" y="95362"/>
                      <a:pt x="854775" y="89925"/>
                    </a:cubicBezTo>
                    <a:cubicBezTo>
                      <a:pt x="860190" y="84488"/>
                      <a:pt x="865266" y="80139"/>
                      <a:pt x="870003" y="76877"/>
                    </a:cubicBezTo>
                    <a:cubicBezTo>
                      <a:pt x="874740" y="73616"/>
                      <a:pt x="878003" y="71917"/>
                      <a:pt x="879793" y="71780"/>
                    </a:cubicBezTo>
                    <a:cubicBezTo>
                      <a:pt x="881702" y="72018"/>
                      <a:pt x="883769" y="73371"/>
                      <a:pt x="885993" y="75838"/>
                    </a:cubicBezTo>
                    <a:cubicBezTo>
                      <a:pt x="888218" y="78305"/>
                      <a:pt x="889427" y="80457"/>
                      <a:pt x="889622" y="82296"/>
                    </a:cubicBezTo>
                    <a:cubicBezTo>
                      <a:pt x="889350" y="85395"/>
                      <a:pt x="887025" y="89560"/>
                      <a:pt x="882646" y="94793"/>
                    </a:cubicBezTo>
                    <a:cubicBezTo>
                      <a:pt x="878267" y="100025"/>
                      <a:pt x="873470" y="105105"/>
                      <a:pt x="868253" y="110033"/>
                    </a:cubicBezTo>
                    <a:cubicBezTo>
                      <a:pt x="863036" y="114960"/>
                      <a:pt x="859034" y="118516"/>
                      <a:pt x="856247" y="120701"/>
                    </a:cubicBezTo>
                    <a:cubicBezTo>
                      <a:pt x="854880" y="122653"/>
                      <a:pt x="853842" y="124749"/>
                      <a:pt x="853132" y="126987"/>
                    </a:cubicBezTo>
                    <a:cubicBezTo>
                      <a:pt x="852423" y="129225"/>
                      <a:pt x="852013" y="131550"/>
                      <a:pt x="851903" y="133959"/>
                    </a:cubicBezTo>
                    <a:cubicBezTo>
                      <a:pt x="857966" y="133078"/>
                      <a:pt x="863729" y="130669"/>
                      <a:pt x="869191" y="126730"/>
                    </a:cubicBezTo>
                    <a:cubicBezTo>
                      <a:pt x="874654" y="122791"/>
                      <a:pt x="879788" y="118496"/>
                      <a:pt x="884593" y="113843"/>
                    </a:cubicBezTo>
                    <a:cubicBezTo>
                      <a:pt x="896395" y="102794"/>
                      <a:pt x="905882" y="93802"/>
                      <a:pt x="913054" y="86868"/>
                    </a:cubicBezTo>
                    <a:cubicBezTo>
                      <a:pt x="920226" y="79934"/>
                      <a:pt x="924913" y="76200"/>
                      <a:pt x="927113" y="75666"/>
                    </a:cubicBezTo>
                    <a:cubicBezTo>
                      <a:pt x="929070" y="75643"/>
                      <a:pt x="930585" y="77062"/>
                      <a:pt x="931656" y="79924"/>
                    </a:cubicBezTo>
                    <a:cubicBezTo>
                      <a:pt x="932728" y="82786"/>
                      <a:pt x="933271" y="85177"/>
                      <a:pt x="933285" y="87096"/>
                    </a:cubicBezTo>
                    <a:cubicBezTo>
                      <a:pt x="933095" y="90235"/>
                      <a:pt x="931933" y="93731"/>
                      <a:pt x="929799" y="97583"/>
                    </a:cubicBezTo>
                    <a:cubicBezTo>
                      <a:pt x="927665" y="101436"/>
                      <a:pt x="925703" y="104646"/>
                      <a:pt x="923913" y="107213"/>
                    </a:cubicBezTo>
                    <a:lnTo>
                      <a:pt x="890080" y="157477"/>
                    </a:lnTo>
                    <a:lnTo>
                      <a:pt x="890537" y="157934"/>
                    </a:lnTo>
                    <a:lnTo>
                      <a:pt x="941286" y="112928"/>
                    </a:lnTo>
                    <a:lnTo>
                      <a:pt x="943115" y="121386"/>
                    </a:lnTo>
                    <a:lnTo>
                      <a:pt x="874306" y="197024"/>
                    </a:lnTo>
                    <a:cubicBezTo>
                      <a:pt x="873020" y="198601"/>
                      <a:pt x="871135" y="200820"/>
                      <a:pt x="868648" y="203682"/>
                    </a:cubicBezTo>
                    <a:cubicBezTo>
                      <a:pt x="866162" y="206545"/>
                      <a:pt x="863934" y="208135"/>
                      <a:pt x="861962" y="208454"/>
                    </a:cubicBezTo>
                    <a:cubicBezTo>
                      <a:pt x="860366" y="208340"/>
                      <a:pt x="859062" y="207324"/>
                      <a:pt x="858050" y="205406"/>
                    </a:cubicBezTo>
                    <a:cubicBezTo>
                      <a:pt x="857039" y="203489"/>
                      <a:pt x="856293" y="201355"/>
                      <a:pt x="855815" y="199006"/>
                    </a:cubicBezTo>
                    <a:cubicBezTo>
                      <a:pt x="855337" y="196656"/>
                      <a:pt x="855100" y="194777"/>
                      <a:pt x="855104" y="193367"/>
                    </a:cubicBezTo>
                    <a:cubicBezTo>
                      <a:pt x="855247" y="191381"/>
                      <a:pt x="856047" y="189009"/>
                      <a:pt x="857504" y="186252"/>
                    </a:cubicBezTo>
                    <a:cubicBezTo>
                      <a:pt x="858962" y="183494"/>
                      <a:pt x="860219" y="181294"/>
                      <a:pt x="861276" y="179651"/>
                    </a:cubicBezTo>
                    <a:lnTo>
                      <a:pt x="891909" y="128016"/>
                    </a:lnTo>
                    <a:lnTo>
                      <a:pt x="891451" y="127559"/>
                    </a:lnTo>
                    <a:cubicBezTo>
                      <a:pt x="881831" y="135629"/>
                      <a:pt x="873468" y="142271"/>
                      <a:pt x="866362" y="147485"/>
                    </a:cubicBezTo>
                    <a:cubicBezTo>
                      <a:pt x="859257" y="152699"/>
                      <a:pt x="854894" y="155343"/>
                      <a:pt x="853275" y="155419"/>
                    </a:cubicBezTo>
                    <a:cubicBezTo>
                      <a:pt x="849770" y="155153"/>
                      <a:pt x="846052" y="152718"/>
                      <a:pt x="842119" y="148113"/>
                    </a:cubicBezTo>
                    <a:cubicBezTo>
                      <a:pt x="840153" y="145810"/>
                      <a:pt x="838597" y="143023"/>
                      <a:pt x="837452" y="139749"/>
                    </a:cubicBezTo>
                    <a:lnTo>
                      <a:pt x="835812" y="131376"/>
                    </a:lnTo>
                    <a:lnTo>
                      <a:pt x="821653" y="144180"/>
                    </a:lnTo>
                    <a:cubicBezTo>
                      <a:pt x="815176" y="149853"/>
                      <a:pt x="808370" y="154841"/>
                      <a:pt x="801234" y="159144"/>
                    </a:cubicBezTo>
                    <a:cubicBezTo>
                      <a:pt x="794098" y="163446"/>
                      <a:pt x="787243" y="165709"/>
                      <a:pt x="780668" y="165935"/>
                    </a:cubicBezTo>
                    <a:cubicBezTo>
                      <a:pt x="776173" y="165868"/>
                      <a:pt x="772662" y="164460"/>
                      <a:pt x="770136" y="161711"/>
                    </a:cubicBezTo>
                    <a:cubicBezTo>
                      <a:pt x="767611" y="158962"/>
                      <a:pt x="766326" y="155271"/>
                      <a:pt x="766283" y="150638"/>
                    </a:cubicBezTo>
                    <a:cubicBezTo>
                      <a:pt x="766345" y="146803"/>
                      <a:pt x="766964" y="142882"/>
                      <a:pt x="768139" y="138873"/>
                    </a:cubicBezTo>
                    <a:cubicBezTo>
                      <a:pt x="769313" y="134864"/>
                      <a:pt x="770674" y="131169"/>
                      <a:pt x="772220" y="127787"/>
                    </a:cubicBezTo>
                    <a:lnTo>
                      <a:pt x="771763" y="127330"/>
                    </a:lnTo>
                    <a:lnTo>
                      <a:pt x="764253" y="133371"/>
                    </a:lnTo>
                    <a:lnTo>
                      <a:pt x="754840" y="143560"/>
                    </a:lnTo>
                    <a:cubicBezTo>
                      <a:pt x="749617" y="148643"/>
                      <a:pt x="744000" y="153027"/>
                      <a:pt x="737990" y="156713"/>
                    </a:cubicBezTo>
                    <a:cubicBezTo>
                      <a:pt x="731979" y="160399"/>
                      <a:pt x="726041" y="162330"/>
                      <a:pt x="720174" y="162506"/>
                    </a:cubicBezTo>
                    <a:cubicBezTo>
                      <a:pt x="715688" y="162386"/>
                      <a:pt x="711992" y="160901"/>
                      <a:pt x="709088" y="158049"/>
                    </a:cubicBezTo>
                    <a:cubicBezTo>
                      <a:pt x="706183" y="155198"/>
                      <a:pt x="704028" y="151699"/>
                      <a:pt x="702622" y="147554"/>
                    </a:cubicBezTo>
                    <a:cubicBezTo>
                      <a:pt x="701215" y="143408"/>
                      <a:pt x="700516" y="139334"/>
                      <a:pt x="700523" y="135331"/>
                    </a:cubicBezTo>
                    <a:cubicBezTo>
                      <a:pt x="700791" y="125871"/>
                      <a:pt x="703428" y="116978"/>
                      <a:pt x="708436" y="108653"/>
                    </a:cubicBezTo>
                    <a:cubicBezTo>
                      <a:pt x="713443" y="100327"/>
                      <a:pt x="719212" y="93551"/>
                      <a:pt x="725743" y="88324"/>
                    </a:cubicBezTo>
                    <a:cubicBezTo>
                      <a:pt x="732274" y="83097"/>
                      <a:pt x="737959" y="80402"/>
                      <a:pt x="742797" y="80238"/>
                    </a:cubicBezTo>
                    <a:cubicBezTo>
                      <a:pt x="744915" y="80191"/>
                      <a:pt x="747077" y="80629"/>
                      <a:pt x="749281" y="81553"/>
                    </a:cubicBezTo>
                    <a:cubicBezTo>
                      <a:pt x="751485" y="82477"/>
                      <a:pt x="752675" y="84172"/>
                      <a:pt x="752851" y="86639"/>
                    </a:cubicBezTo>
                    <a:cubicBezTo>
                      <a:pt x="752631" y="90589"/>
                      <a:pt x="750558" y="95110"/>
                      <a:pt x="746631" y="100203"/>
                    </a:cubicBezTo>
                    <a:cubicBezTo>
                      <a:pt x="742704" y="105296"/>
                      <a:pt x="738244" y="110122"/>
                      <a:pt x="733250" y="114681"/>
                    </a:cubicBezTo>
                    <a:cubicBezTo>
                      <a:pt x="728257" y="119240"/>
                      <a:pt x="724051" y="122695"/>
                      <a:pt x="720631" y="125044"/>
                    </a:cubicBezTo>
                    <a:cubicBezTo>
                      <a:pt x="719679" y="129745"/>
                      <a:pt x="720155" y="133316"/>
                      <a:pt x="722060" y="135760"/>
                    </a:cubicBezTo>
                    <a:cubicBezTo>
                      <a:pt x="723964" y="138203"/>
                      <a:pt x="727525" y="139432"/>
                      <a:pt x="732743" y="139446"/>
                    </a:cubicBezTo>
                    <a:cubicBezTo>
                      <a:pt x="738850" y="139079"/>
                      <a:pt x="744744" y="136784"/>
                      <a:pt x="750423" y="132559"/>
                    </a:cubicBezTo>
                    <a:cubicBezTo>
                      <a:pt x="756103" y="128335"/>
                      <a:pt x="761254" y="124382"/>
                      <a:pt x="765876" y="120701"/>
                    </a:cubicBezTo>
                    <a:lnTo>
                      <a:pt x="765897" y="120790"/>
                    </a:lnTo>
                    <a:lnTo>
                      <a:pt x="776931" y="111185"/>
                    </a:lnTo>
                    <a:cubicBezTo>
                      <a:pt x="782904" y="105189"/>
                      <a:pt x="788038" y="98607"/>
                      <a:pt x="792333" y="91440"/>
                    </a:cubicBezTo>
                    <a:cubicBezTo>
                      <a:pt x="787901" y="91417"/>
                      <a:pt x="784856" y="91361"/>
                      <a:pt x="783200" y="91270"/>
                    </a:cubicBezTo>
                    <a:cubicBezTo>
                      <a:pt x="781544" y="91180"/>
                      <a:pt x="779990" y="91191"/>
                      <a:pt x="778537" y="91304"/>
                    </a:cubicBezTo>
                    <a:cubicBezTo>
                      <a:pt x="777084" y="91417"/>
                      <a:pt x="774446" y="91767"/>
                      <a:pt x="770623" y="92354"/>
                    </a:cubicBezTo>
                    <a:lnTo>
                      <a:pt x="773137" y="88239"/>
                    </a:lnTo>
                    <a:cubicBezTo>
                      <a:pt x="777046" y="81618"/>
                      <a:pt x="780400" y="76572"/>
                      <a:pt x="783200" y="73101"/>
                    </a:cubicBezTo>
                    <a:cubicBezTo>
                      <a:pt x="786001" y="69630"/>
                      <a:pt x="789474" y="67225"/>
                      <a:pt x="793620" y="65887"/>
                    </a:cubicBezTo>
                    <a:cubicBezTo>
                      <a:pt x="797766" y="64550"/>
                      <a:pt x="803812" y="63771"/>
                      <a:pt x="811758" y="63551"/>
                    </a:cubicBezTo>
                    <a:cubicBezTo>
                      <a:pt x="814977" y="58612"/>
                      <a:pt x="818367" y="54088"/>
                      <a:pt x="821928" y="49978"/>
                    </a:cubicBezTo>
                    <a:cubicBezTo>
                      <a:pt x="825489" y="45867"/>
                      <a:pt x="830479" y="43686"/>
                      <a:pt x="836896" y="43434"/>
                    </a:cubicBezTo>
                    <a:close/>
                    <a:moveTo>
                      <a:pt x="113004" y="0"/>
                    </a:moveTo>
                    <a:cubicBezTo>
                      <a:pt x="117464" y="138"/>
                      <a:pt x="120802" y="1690"/>
                      <a:pt x="123020" y="4656"/>
                    </a:cubicBezTo>
                    <a:cubicBezTo>
                      <a:pt x="125238" y="7622"/>
                      <a:pt x="126530" y="11171"/>
                      <a:pt x="126895" y="15305"/>
                    </a:cubicBezTo>
                    <a:cubicBezTo>
                      <a:pt x="127260" y="19439"/>
                      <a:pt x="126894" y="23328"/>
                      <a:pt x="125795" y="26970"/>
                    </a:cubicBezTo>
                    <a:cubicBezTo>
                      <a:pt x="124058" y="32251"/>
                      <a:pt x="121650" y="36889"/>
                      <a:pt x="118573" y="40885"/>
                    </a:cubicBezTo>
                    <a:cubicBezTo>
                      <a:pt x="115495" y="44881"/>
                      <a:pt x="111892" y="49464"/>
                      <a:pt x="107762" y="54635"/>
                    </a:cubicBezTo>
                    <a:cubicBezTo>
                      <a:pt x="105549" y="56977"/>
                      <a:pt x="101683" y="61338"/>
                      <a:pt x="96165" y="67719"/>
                    </a:cubicBezTo>
                    <a:cubicBezTo>
                      <a:pt x="90646" y="74100"/>
                      <a:pt x="84744" y="81140"/>
                      <a:pt x="78457" y="88839"/>
                    </a:cubicBezTo>
                    <a:cubicBezTo>
                      <a:pt x="72170" y="96539"/>
                      <a:pt x="66768" y="103536"/>
                      <a:pt x="62250" y="109831"/>
                    </a:cubicBezTo>
                    <a:cubicBezTo>
                      <a:pt x="57732" y="116127"/>
                      <a:pt x="55368" y="120360"/>
                      <a:pt x="55156" y="122529"/>
                    </a:cubicBezTo>
                    <a:cubicBezTo>
                      <a:pt x="55175" y="123901"/>
                      <a:pt x="55595" y="124930"/>
                      <a:pt x="56414" y="125616"/>
                    </a:cubicBezTo>
                    <a:cubicBezTo>
                      <a:pt x="57234" y="126301"/>
                      <a:pt x="58339" y="126644"/>
                      <a:pt x="59731" y="126644"/>
                    </a:cubicBezTo>
                    <a:cubicBezTo>
                      <a:pt x="62253" y="126464"/>
                      <a:pt x="66343" y="124396"/>
                      <a:pt x="72002" y="120440"/>
                    </a:cubicBezTo>
                    <a:cubicBezTo>
                      <a:pt x="77661" y="116484"/>
                      <a:pt x="83824" y="111723"/>
                      <a:pt x="90490" y="106156"/>
                    </a:cubicBezTo>
                    <a:cubicBezTo>
                      <a:pt x="97157" y="100589"/>
                      <a:pt x="103261" y="95299"/>
                      <a:pt x="108804" y="90286"/>
                    </a:cubicBezTo>
                    <a:cubicBezTo>
                      <a:pt x="114348" y="85273"/>
                      <a:pt x="118264" y="81619"/>
                      <a:pt x="120554" y="79324"/>
                    </a:cubicBezTo>
                    <a:cubicBezTo>
                      <a:pt x="137501" y="62601"/>
                      <a:pt x="150809" y="49387"/>
                      <a:pt x="160479" y="39683"/>
                    </a:cubicBezTo>
                    <a:cubicBezTo>
                      <a:pt x="170148" y="29979"/>
                      <a:pt x="177329" y="23081"/>
                      <a:pt x="182022" y="18991"/>
                    </a:cubicBezTo>
                    <a:cubicBezTo>
                      <a:pt x="186714" y="14900"/>
                      <a:pt x="190070" y="12913"/>
                      <a:pt x="192088" y="13030"/>
                    </a:cubicBezTo>
                    <a:cubicBezTo>
                      <a:pt x="195379" y="13325"/>
                      <a:pt x="197769" y="15135"/>
                      <a:pt x="199260" y="18459"/>
                    </a:cubicBezTo>
                    <a:cubicBezTo>
                      <a:pt x="200751" y="21783"/>
                      <a:pt x="201484" y="24851"/>
                      <a:pt x="201460" y="27660"/>
                    </a:cubicBezTo>
                    <a:cubicBezTo>
                      <a:pt x="202152" y="28974"/>
                      <a:pt x="201531" y="31350"/>
                      <a:pt x="199598" y="34789"/>
                    </a:cubicBezTo>
                    <a:cubicBezTo>
                      <a:pt x="197664" y="38228"/>
                      <a:pt x="193471" y="44448"/>
                      <a:pt x="187016" y="53450"/>
                    </a:cubicBezTo>
                    <a:cubicBezTo>
                      <a:pt x="180562" y="62451"/>
                      <a:pt x="170899" y="75953"/>
                      <a:pt x="158026" y="93954"/>
                    </a:cubicBezTo>
                    <a:cubicBezTo>
                      <a:pt x="149268" y="106527"/>
                      <a:pt x="143582" y="116014"/>
                      <a:pt x="140967" y="122415"/>
                    </a:cubicBezTo>
                    <a:cubicBezTo>
                      <a:pt x="138352" y="128816"/>
                      <a:pt x="137181" y="132816"/>
                      <a:pt x="137452" y="134417"/>
                    </a:cubicBezTo>
                    <a:cubicBezTo>
                      <a:pt x="137514" y="137098"/>
                      <a:pt x="138362" y="139279"/>
                      <a:pt x="139996" y="140960"/>
                    </a:cubicBezTo>
                    <a:cubicBezTo>
                      <a:pt x="141629" y="142641"/>
                      <a:pt x="143677" y="143508"/>
                      <a:pt x="146139" y="143561"/>
                    </a:cubicBezTo>
                    <a:cubicBezTo>
                      <a:pt x="150275" y="143336"/>
                      <a:pt x="155313" y="141347"/>
                      <a:pt x="161252" y="137592"/>
                    </a:cubicBezTo>
                    <a:cubicBezTo>
                      <a:pt x="167192" y="133837"/>
                      <a:pt x="172991" y="129663"/>
                      <a:pt x="178651" y="125069"/>
                    </a:cubicBezTo>
                    <a:cubicBezTo>
                      <a:pt x="184311" y="120476"/>
                      <a:pt x="188790" y="116810"/>
                      <a:pt x="192088" y="114071"/>
                    </a:cubicBezTo>
                    <a:lnTo>
                      <a:pt x="192143" y="114367"/>
                    </a:lnTo>
                    <a:lnTo>
                      <a:pt x="199865" y="100635"/>
                    </a:lnTo>
                    <a:cubicBezTo>
                      <a:pt x="204035" y="94852"/>
                      <a:pt x="208379" y="90034"/>
                      <a:pt x="212898" y="86182"/>
                    </a:cubicBezTo>
                    <a:cubicBezTo>
                      <a:pt x="214328" y="84968"/>
                      <a:pt x="215701" y="84196"/>
                      <a:pt x="217017" y="83867"/>
                    </a:cubicBezTo>
                    <a:cubicBezTo>
                      <a:pt x="218333" y="83539"/>
                      <a:pt x="219935" y="83396"/>
                      <a:pt x="221823" y="83439"/>
                    </a:cubicBezTo>
                    <a:cubicBezTo>
                      <a:pt x="228352" y="83763"/>
                      <a:pt x="232164" y="84487"/>
                      <a:pt x="233261" y="85611"/>
                    </a:cubicBezTo>
                    <a:cubicBezTo>
                      <a:pt x="234358" y="86734"/>
                      <a:pt x="234739" y="87687"/>
                      <a:pt x="234406" y="88468"/>
                    </a:cubicBezTo>
                    <a:cubicBezTo>
                      <a:pt x="234050" y="91636"/>
                      <a:pt x="231558" y="95790"/>
                      <a:pt x="226931" y="100931"/>
                    </a:cubicBezTo>
                    <a:cubicBezTo>
                      <a:pt x="222304" y="106072"/>
                      <a:pt x="217677" y="111022"/>
                      <a:pt x="213050" y="115781"/>
                    </a:cubicBezTo>
                    <a:cubicBezTo>
                      <a:pt x="208423" y="120541"/>
                      <a:pt x="205931" y="123933"/>
                      <a:pt x="205575" y="125958"/>
                    </a:cubicBezTo>
                    <a:cubicBezTo>
                      <a:pt x="205594" y="126663"/>
                      <a:pt x="205842" y="127254"/>
                      <a:pt x="206319" y="127730"/>
                    </a:cubicBezTo>
                    <a:cubicBezTo>
                      <a:pt x="206796" y="128206"/>
                      <a:pt x="207387" y="128454"/>
                      <a:pt x="208092" y="128473"/>
                    </a:cubicBezTo>
                    <a:cubicBezTo>
                      <a:pt x="208927" y="128411"/>
                      <a:pt x="209775" y="128021"/>
                      <a:pt x="210638" y="127301"/>
                    </a:cubicBezTo>
                    <a:cubicBezTo>
                      <a:pt x="211501" y="126582"/>
                      <a:pt x="212178" y="125906"/>
                      <a:pt x="212669" y="125273"/>
                    </a:cubicBezTo>
                    <a:cubicBezTo>
                      <a:pt x="219137" y="117297"/>
                      <a:pt x="227146" y="109398"/>
                      <a:pt x="236696" y="101574"/>
                    </a:cubicBezTo>
                    <a:cubicBezTo>
                      <a:pt x="246246" y="93751"/>
                      <a:pt x="255148" y="87223"/>
                      <a:pt x="263400" y="81991"/>
                    </a:cubicBezTo>
                    <a:cubicBezTo>
                      <a:pt x="271653" y="76759"/>
                      <a:pt x="277067" y="74041"/>
                      <a:pt x="279642" y="73838"/>
                    </a:cubicBezTo>
                    <a:cubicBezTo>
                      <a:pt x="280108" y="73819"/>
                      <a:pt x="280661" y="74142"/>
                      <a:pt x="281299" y="74809"/>
                    </a:cubicBezTo>
                    <a:cubicBezTo>
                      <a:pt x="281937" y="75476"/>
                      <a:pt x="282604" y="76600"/>
                      <a:pt x="283299" y="78181"/>
                    </a:cubicBezTo>
                    <a:cubicBezTo>
                      <a:pt x="283999" y="79896"/>
                      <a:pt x="284656" y="81781"/>
                      <a:pt x="285271" y="83839"/>
                    </a:cubicBezTo>
                    <a:cubicBezTo>
                      <a:pt x="285885" y="85896"/>
                      <a:pt x="286371" y="88125"/>
                      <a:pt x="286728" y="90525"/>
                    </a:cubicBezTo>
                    <a:cubicBezTo>
                      <a:pt x="286381" y="93559"/>
                      <a:pt x="283951" y="97347"/>
                      <a:pt x="279438" y="101888"/>
                    </a:cubicBezTo>
                    <a:cubicBezTo>
                      <a:pt x="274926" y="106429"/>
                      <a:pt x="270413" y="111351"/>
                      <a:pt x="265900" y="116654"/>
                    </a:cubicBezTo>
                    <a:cubicBezTo>
                      <a:pt x="261387" y="121957"/>
                      <a:pt x="258957" y="127268"/>
                      <a:pt x="258610" y="132588"/>
                    </a:cubicBezTo>
                    <a:cubicBezTo>
                      <a:pt x="258639" y="133659"/>
                      <a:pt x="259039" y="134602"/>
                      <a:pt x="259810" y="135417"/>
                    </a:cubicBezTo>
                    <a:cubicBezTo>
                      <a:pt x="260582" y="136231"/>
                      <a:pt x="261554" y="136660"/>
                      <a:pt x="262725" y="136703"/>
                    </a:cubicBezTo>
                    <a:cubicBezTo>
                      <a:pt x="265687" y="136441"/>
                      <a:pt x="269135" y="134964"/>
                      <a:pt x="273069" y="132273"/>
                    </a:cubicBezTo>
                    <a:cubicBezTo>
                      <a:pt x="277003" y="129583"/>
                      <a:pt x="280108" y="127249"/>
                      <a:pt x="282385" y="125273"/>
                    </a:cubicBezTo>
                    <a:lnTo>
                      <a:pt x="296101" y="113843"/>
                    </a:lnTo>
                    <a:lnTo>
                      <a:pt x="296565" y="116394"/>
                    </a:lnTo>
                    <a:lnTo>
                      <a:pt x="298861" y="108653"/>
                    </a:lnTo>
                    <a:cubicBezTo>
                      <a:pt x="303868" y="100327"/>
                      <a:pt x="309638" y="93551"/>
                      <a:pt x="316168" y="88324"/>
                    </a:cubicBezTo>
                    <a:cubicBezTo>
                      <a:pt x="322699" y="83097"/>
                      <a:pt x="328384" y="80402"/>
                      <a:pt x="333222" y="80238"/>
                    </a:cubicBezTo>
                    <a:cubicBezTo>
                      <a:pt x="335340" y="80191"/>
                      <a:pt x="337502" y="80629"/>
                      <a:pt x="339706" y="81553"/>
                    </a:cubicBezTo>
                    <a:cubicBezTo>
                      <a:pt x="341910" y="82477"/>
                      <a:pt x="343100" y="84172"/>
                      <a:pt x="343276" y="86639"/>
                    </a:cubicBezTo>
                    <a:cubicBezTo>
                      <a:pt x="343056" y="90589"/>
                      <a:pt x="340983" y="95110"/>
                      <a:pt x="337056" y="100203"/>
                    </a:cubicBezTo>
                    <a:cubicBezTo>
                      <a:pt x="333129" y="105296"/>
                      <a:pt x="328669" y="110122"/>
                      <a:pt x="323675" y="114681"/>
                    </a:cubicBezTo>
                    <a:cubicBezTo>
                      <a:pt x="318682" y="119240"/>
                      <a:pt x="314476" y="122695"/>
                      <a:pt x="311057" y="125044"/>
                    </a:cubicBezTo>
                    <a:cubicBezTo>
                      <a:pt x="310104" y="129745"/>
                      <a:pt x="310580" y="133316"/>
                      <a:pt x="312485" y="135760"/>
                    </a:cubicBezTo>
                    <a:cubicBezTo>
                      <a:pt x="314389" y="138203"/>
                      <a:pt x="317950" y="139432"/>
                      <a:pt x="323167" y="139446"/>
                    </a:cubicBezTo>
                    <a:cubicBezTo>
                      <a:pt x="329275" y="139079"/>
                      <a:pt x="335169" y="136784"/>
                      <a:pt x="340848" y="132559"/>
                    </a:cubicBezTo>
                    <a:cubicBezTo>
                      <a:pt x="346528" y="128335"/>
                      <a:pt x="351679" y="124382"/>
                      <a:pt x="356301" y="120701"/>
                    </a:cubicBezTo>
                    <a:lnTo>
                      <a:pt x="358358" y="129387"/>
                    </a:lnTo>
                    <a:cubicBezTo>
                      <a:pt x="354853" y="133753"/>
                      <a:pt x="350489" y="138478"/>
                      <a:pt x="345265" y="143560"/>
                    </a:cubicBezTo>
                    <a:cubicBezTo>
                      <a:pt x="340042" y="148643"/>
                      <a:pt x="334425" y="153027"/>
                      <a:pt x="328415" y="156713"/>
                    </a:cubicBezTo>
                    <a:cubicBezTo>
                      <a:pt x="322404" y="160399"/>
                      <a:pt x="316466" y="162330"/>
                      <a:pt x="310600" y="162506"/>
                    </a:cubicBezTo>
                    <a:cubicBezTo>
                      <a:pt x="306113" y="162386"/>
                      <a:pt x="302417" y="160901"/>
                      <a:pt x="299513" y="158049"/>
                    </a:cubicBezTo>
                    <a:cubicBezTo>
                      <a:pt x="296608" y="155198"/>
                      <a:pt x="294453" y="151699"/>
                      <a:pt x="293047" y="147554"/>
                    </a:cubicBezTo>
                    <a:cubicBezTo>
                      <a:pt x="291640" y="143408"/>
                      <a:pt x="290941" y="139334"/>
                      <a:pt x="290948" y="135331"/>
                    </a:cubicBezTo>
                    <a:lnTo>
                      <a:pt x="292880" y="128816"/>
                    </a:lnTo>
                    <a:lnTo>
                      <a:pt x="282682" y="138744"/>
                    </a:lnTo>
                    <a:cubicBezTo>
                      <a:pt x="276668" y="144778"/>
                      <a:pt x="270401" y="150214"/>
                      <a:pt x="263881" y="155054"/>
                    </a:cubicBezTo>
                    <a:cubicBezTo>
                      <a:pt x="257361" y="159894"/>
                      <a:pt x="251265" y="162454"/>
                      <a:pt x="245595" y="162734"/>
                    </a:cubicBezTo>
                    <a:cubicBezTo>
                      <a:pt x="241266" y="162592"/>
                      <a:pt x="238050" y="161050"/>
                      <a:pt x="235947" y="158110"/>
                    </a:cubicBezTo>
                    <a:cubicBezTo>
                      <a:pt x="233844" y="155170"/>
                      <a:pt x="232798" y="151688"/>
                      <a:pt x="232807" y="147663"/>
                    </a:cubicBezTo>
                    <a:cubicBezTo>
                      <a:pt x="233169" y="140687"/>
                      <a:pt x="235528" y="133738"/>
                      <a:pt x="239886" y="126814"/>
                    </a:cubicBezTo>
                    <a:cubicBezTo>
                      <a:pt x="244244" y="119891"/>
                      <a:pt x="248430" y="113738"/>
                      <a:pt x="252445" y="108356"/>
                    </a:cubicBezTo>
                    <a:lnTo>
                      <a:pt x="251988" y="107899"/>
                    </a:lnTo>
                    <a:cubicBezTo>
                      <a:pt x="245371" y="112828"/>
                      <a:pt x="239136" y="118229"/>
                      <a:pt x="233283" y="124100"/>
                    </a:cubicBezTo>
                    <a:cubicBezTo>
                      <a:pt x="227431" y="129972"/>
                      <a:pt x="221933" y="136228"/>
                      <a:pt x="216788" y="142868"/>
                    </a:cubicBezTo>
                    <a:cubicBezTo>
                      <a:pt x="214919" y="145413"/>
                      <a:pt x="212250" y="148544"/>
                      <a:pt x="208782" y="152259"/>
                    </a:cubicBezTo>
                    <a:cubicBezTo>
                      <a:pt x="205313" y="155974"/>
                      <a:pt x="201962" y="158020"/>
                      <a:pt x="198727" y="158396"/>
                    </a:cubicBezTo>
                    <a:cubicBezTo>
                      <a:pt x="195412" y="158266"/>
                      <a:pt x="192836" y="156927"/>
                      <a:pt x="191000" y="154379"/>
                    </a:cubicBezTo>
                    <a:cubicBezTo>
                      <a:pt x="189164" y="151830"/>
                      <a:pt x="187873" y="148850"/>
                      <a:pt x="187128" y="145439"/>
                    </a:cubicBezTo>
                    <a:cubicBezTo>
                      <a:pt x="186382" y="142028"/>
                      <a:pt x="185988" y="138963"/>
                      <a:pt x="185944" y="136245"/>
                    </a:cubicBezTo>
                    <a:lnTo>
                      <a:pt x="187404" y="129410"/>
                    </a:lnTo>
                    <a:lnTo>
                      <a:pt x="185919" y="130980"/>
                    </a:lnTo>
                    <a:cubicBezTo>
                      <a:pt x="181227" y="135398"/>
                      <a:pt x="175368" y="140111"/>
                      <a:pt x="168343" y="145118"/>
                    </a:cubicBezTo>
                    <a:cubicBezTo>
                      <a:pt x="161318" y="150125"/>
                      <a:pt x="154217" y="154423"/>
                      <a:pt x="147040" y="158013"/>
                    </a:cubicBezTo>
                    <a:cubicBezTo>
                      <a:pt x="139862" y="161603"/>
                      <a:pt x="133698" y="163482"/>
                      <a:pt x="128547" y="163649"/>
                    </a:cubicBezTo>
                    <a:cubicBezTo>
                      <a:pt x="123099" y="163568"/>
                      <a:pt x="118751" y="161903"/>
                      <a:pt x="115501" y="158655"/>
                    </a:cubicBezTo>
                    <a:cubicBezTo>
                      <a:pt x="112252" y="155407"/>
                      <a:pt x="110587" y="151060"/>
                      <a:pt x="110506" y="145615"/>
                    </a:cubicBezTo>
                    <a:cubicBezTo>
                      <a:pt x="110601" y="139178"/>
                      <a:pt x="111781" y="133254"/>
                      <a:pt x="114046" y="127844"/>
                    </a:cubicBezTo>
                    <a:cubicBezTo>
                      <a:pt x="116310" y="122434"/>
                      <a:pt x="119089" y="117081"/>
                      <a:pt x="122381" y="111785"/>
                    </a:cubicBezTo>
                    <a:lnTo>
                      <a:pt x="141110" y="79996"/>
                    </a:lnTo>
                    <a:lnTo>
                      <a:pt x="140653" y="79539"/>
                    </a:lnTo>
                    <a:cubicBezTo>
                      <a:pt x="111191" y="108175"/>
                      <a:pt x="88582" y="128955"/>
                      <a:pt x="72826" y="141878"/>
                    </a:cubicBezTo>
                    <a:cubicBezTo>
                      <a:pt x="57069" y="154801"/>
                      <a:pt x="47373" y="160839"/>
                      <a:pt x="43736" y="159991"/>
                    </a:cubicBezTo>
                    <a:cubicBezTo>
                      <a:pt x="36546" y="158682"/>
                      <a:pt x="31169" y="155987"/>
                      <a:pt x="27605" y="151906"/>
                    </a:cubicBezTo>
                    <a:cubicBezTo>
                      <a:pt x="24041" y="147825"/>
                      <a:pt x="22262" y="142673"/>
                      <a:pt x="22267" y="136450"/>
                    </a:cubicBezTo>
                    <a:cubicBezTo>
                      <a:pt x="22448" y="131461"/>
                      <a:pt x="24242" y="125998"/>
                      <a:pt x="27647" y="120061"/>
                    </a:cubicBezTo>
                    <a:cubicBezTo>
                      <a:pt x="31052" y="114124"/>
                      <a:pt x="34977" y="108391"/>
                      <a:pt x="39422" y="102860"/>
                    </a:cubicBezTo>
                    <a:cubicBezTo>
                      <a:pt x="43867" y="97330"/>
                      <a:pt x="47742" y="92679"/>
                      <a:pt x="51045" y="88910"/>
                    </a:cubicBezTo>
                    <a:cubicBezTo>
                      <a:pt x="66041" y="71539"/>
                      <a:pt x="76934" y="59197"/>
                      <a:pt x="83725" y="51883"/>
                    </a:cubicBezTo>
                    <a:cubicBezTo>
                      <a:pt x="90516" y="44569"/>
                      <a:pt x="93804" y="40227"/>
                      <a:pt x="93590" y="38855"/>
                    </a:cubicBezTo>
                    <a:cubicBezTo>
                      <a:pt x="93580" y="38160"/>
                      <a:pt x="93371" y="37608"/>
                      <a:pt x="92961" y="37198"/>
                    </a:cubicBezTo>
                    <a:cubicBezTo>
                      <a:pt x="92551" y="36789"/>
                      <a:pt x="91998" y="36579"/>
                      <a:pt x="91302" y="36570"/>
                    </a:cubicBezTo>
                    <a:cubicBezTo>
                      <a:pt x="90497" y="36646"/>
                      <a:pt x="89362" y="37008"/>
                      <a:pt x="87899" y="37656"/>
                    </a:cubicBezTo>
                    <a:cubicBezTo>
                      <a:pt x="86436" y="38303"/>
                      <a:pt x="85359" y="38779"/>
                      <a:pt x="84668" y="39084"/>
                    </a:cubicBezTo>
                    <a:cubicBezTo>
                      <a:pt x="80270" y="40942"/>
                      <a:pt x="76754" y="42426"/>
                      <a:pt x="74120" y="43537"/>
                    </a:cubicBezTo>
                    <a:cubicBezTo>
                      <a:pt x="71485" y="44649"/>
                      <a:pt x="68664" y="45897"/>
                      <a:pt x="65656" y="47284"/>
                    </a:cubicBezTo>
                    <a:cubicBezTo>
                      <a:pt x="62649" y="48670"/>
                      <a:pt x="58386" y="50704"/>
                      <a:pt x="52868" y="53387"/>
                    </a:cubicBezTo>
                    <a:cubicBezTo>
                      <a:pt x="47351" y="56069"/>
                      <a:pt x="39510" y="59911"/>
                      <a:pt x="29347" y="64911"/>
                    </a:cubicBezTo>
                    <a:cubicBezTo>
                      <a:pt x="26192" y="66516"/>
                      <a:pt x="22393" y="68106"/>
                      <a:pt x="17951" y="69682"/>
                    </a:cubicBezTo>
                    <a:cubicBezTo>
                      <a:pt x="13508" y="71258"/>
                      <a:pt x="9536" y="72106"/>
                      <a:pt x="6036" y="72225"/>
                    </a:cubicBezTo>
                    <a:cubicBezTo>
                      <a:pt x="4045" y="72282"/>
                      <a:pt x="2483" y="71996"/>
                      <a:pt x="1350" y="71368"/>
                    </a:cubicBezTo>
                    <a:cubicBezTo>
                      <a:pt x="216" y="70739"/>
                      <a:pt x="-203" y="69425"/>
                      <a:pt x="92" y="67425"/>
                    </a:cubicBezTo>
                    <a:cubicBezTo>
                      <a:pt x="1147" y="60707"/>
                      <a:pt x="4169" y="53269"/>
                      <a:pt x="9159" y="45111"/>
                    </a:cubicBezTo>
                    <a:cubicBezTo>
                      <a:pt x="14149" y="36954"/>
                      <a:pt x="21183" y="29533"/>
                      <a:pt x="30260" y="22848"/>
                    </a:cubicBezTo>
                    <a:cubicBezTo>
                      <a:pt x="39338" y="16163"/>
                      <a:pt x="50534" y="11671"/>
                      <a:pt x="63850" y="9371"/>
                    </a:cubicBezTo>
                    <a:cubicBezTo>
                      <a:pt x="68465" y="8608"/>
                      <a:pt x="73748" y="7493"/>
                      <a:pt x="79699" y="6028"/>
                    </a:cubicBezTo>
                    <a:cubicBezTo>
                      <a:pt x="85651" y="4562"/>
                      <a:pt x="91575" y="3210"/>
                      <a:pt x="97474" y="1972"/>
                    </a:cubicBezTo>
                    <a:cubicBezTo>
                      <a:pt x="103372" y="735"/>
                      <a:pt x="108549" y="77"/>
                      <a:pt x="11300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그룹 9">
              <a:extLst>
                <a:ext uri="{FF2B5EF4-FFF2-40B4-BE49-F238E27FC236}">
                  <a16:creationId xmlns:a16="http://schemas.microsoft.com/office/drawing/2014/main" id="{014F24EC-2E4C-4786-AC88-4195E11EFE33}"/>
                </a:ext>
              </a:extLst>
            </p:cNvPr>
            <p:cNvGrpSpPr/>
            <p:nvPr/>
          </p:nvGrpSpPr>
          <p:grpSpPr>
            <a:xfrm flipH="1">
              <a:off x="8212752" y="2332838"/>
              <a:ext cx="2994141" cy="3777467"/>
              <a:chOff x="1018676" y="1848459"/>
              <a:chExt cx="2994141" cy="3777467"/>
            </a:xfrm>
          </p:grpSpPr>
          <p:sp>
            <p:nvSpPr>
              <p:cNvPr id="20" name="Oval 1">
                <a:extLst>
                  <a:ext uri="{FF2B5EF4-FFF2-40B4-BE49-F238E27FC236}">
                    <a16:creationId xmlns:a16="http://schemas.microsoft.com/office/drawing/2014/main" id="{267A3F17-981F-41B7-95D4-8AA302DF0396}"/>
                  </a:ext>
                </a:extLst>
              </p:cNvPr>
              <p:cNvSpPr/>
              <p:nvPr/>
            </p:nvSpPr>
            <p:spPr>
              <a:xfrm rot="19043010">
                <a:off x="1018676" y="1848459"/>
                <a:ext cx="2271442" cy="2335067"/>
              </a:xfrm>
              <a:custGeom>
                <a:avLst/>
                <a:gdLst/>
                <a:ahLst/>
                <a:cxnLst/>
                <a:rect l="l" t="t" r="r" b="b"/>
                <a:pathLst>
                  <a:path w="2552017" h="2623501">
                    <a:moveTo>
                      <a:pt x="960593" y="2481474"/>
                    </a:moveTo>
                    <a:lnTo>
                      <a:pt x="1639506" y="2481474"/>
                    </a:lnTo>
                    <a:cubicBezTo>
                      <a:pt x="1671635" y="2481474"/>
                      <a:pt x="1697681" y="2507520"/>
                      <a:pt x="1697681" y="2539649"/>
                    </a:cubicBezTo>
                    <a:lnTo>
                      <a:pt x="1697681" y="2565326"/>
                    </a:lnTo>
                    <a:cubicBezTo>
                      <a:pt x="1697681" y="2597455"/>
                      <a:pt x="1671635" y="2623501"/>
                      <a:pt x="1639506" y="2623501"/>
                    </a:cubicBezTo>
                    <a:lnTo>
                      <a:pt x="960593" y="2623501"/>
                    </a:lnTo>
                    <a:cubicBezTo>
                      <a:pt x="928464" y="2623501"/>
                      <a:pt x="902418" y="2597455"/>
                      <a:pt x="902418" y="2565326"/>
                    </a:cubicBezTo>
                    <a:lnTo>
                      <a:pt x="902418" y="2539649"/>
                    </a:lnTo>
                    <a:cubicBezTo>
                      <a:pt x="902418" y="2507520"/>
                      <a:pt x="928464" y="2481474"/>
                      <a:pt x="960593" y="2481474"/>
                    </a:cubicBezTo>
                    <a:close/>
                    <a:moveTo>
                      <a:pt x="932191" y="2289251"/>
                    </a:moveTo>
                    <a:lnTo>
                      <a:pt x="1667909" y="2289251"/>
                    </a:lnTo>
                    <a:cubicBezTo>
                      <a:pt x="1700037" y="2289251"/>
                      <a:pt x="1726082" y="2315296"/>
                      <a:pt x="1726082" y="2347425"/>
                    </a:cubicBezTo>
                    <a:lnTo>
                      <a:pt x="1726082" y="2373104"/>
                    </a:lnTo>
                    <a:cubicBezTo>
                      <a:pt x="1726082" y="2405232"/>
                      <a:pt x="1700037" y="2431279"/>
                      <a:pt x="1667909" y="2431279"/>
                    </a:cubicBezTo>
                    <a:lnTo>
                      <a:pt x="932191" y="2431279"/>
                    </a:lnTo>
                    <a:cubicBezTo>
                      <a:pt x="900060" y="2431279"/>
                      <a:pt x="874016" y="2405232"/>
                      <a:pt x="874016" y="2373104"/>
                    </a:cubicBezTo>
                    <a:lnTo>
                      <a:pt x="874016" y="2347425"/>
                    </a:lnTo>
                    <a:cubicBezTo>
                      <a:pt x="874016" y="2315296"/>
                      <a:pt x="900060" y="2289251"/>
                      <a:pt x="932191" y="2289251"/>
                    </a:cubicBezTo>
                    <a:close/>
                    <a:moveTo>
                      <a:pt x="2552017" y="936595"/>
                    </a:moveTo>
                    <a:lnTo>
                      <a:pt x="2552017" y="1134206"/>
                    </a:lnTo>
                    <a:lnTo>
                      <a:pt x="2269715" y="1094683"/>
                    </a:lnTo>
                    <a:lnTo>
                      <a:pt x="2269715" y="976116"/>
                    </a:lnTo>
                    <a:close/>
                    <a:moveTo>
                      <a:pt x="0" y="936595"/>
                    </a:moveTo>
                    <a:lnTo>
                      <a:pt x="282302" y="976116"/>
                    </a:lnTo>
                    <a:lnTo>
                      <a:pt x="282302" y="1094683"/>
                    </a:lnTo>
                    <a:lnTo>
                      <a:pt x="0" y="1134206"/>
                    </a:lnTo>
                    <a:close/>
                    <a:moveTo>
                      <a:pt x="1294602" y="538610"/>
                    </a:moveTo>
                    <a:cubicBezTo>
                      <a:pt x="913173" y="539058"/>
                      <a:pt x="604117" y="848419"/>
                      <a:pt x="604117" y="1229963"/>
                    </a:cubicBezTo>
                    <a:cubicBezTo>
                      <a:pt x="604117" y="1488254"/>
                      <a:pt x="788458" y="1743173"/>
                      <a:pt x="933602" y="1859635"/>
                    </a:cubicBezTo>
                    <a:cubicBezTo>
                      <a:pt x="999780" y="1936202"/>
                      <a:pt x="994533" y="1937770"/>
                      <a:pt x="1021427" y="2035767"/>
                    </a:cubicBezTo>
                    <a:cubicBezTo>
                      <a:pt x="1030792" y="2095827"/>
                      <a:pt x="1015388" y="2108637"/>
                      <a:pt x="1052591" y="2112393"/>
                    </a:cubicBezTo>
                    <a:lnTo>
                      <a:pt x="1054999" y="2125056"/>
                    </a:lnTo>
                    <a:lnTo>
                      <a:pt x="1550433" y="2125056"/>
                    </a:lnTo>
                    <a:lnTo>
                      <a:pt x="1553159" y="2110727"/>
                    </a:lnTo>
                    <a:cubicBezTo>
                      <a:pt x="1573723" y="2104124"/>
                      <a:pt x="1563459" y="2087417"/>
                      <a:pt x="1571512" y="2035767"/>
                    </a:cubicBezTo>
                    <a:cubicBezTo>
                      <a:pt x="1598405" y="1937770"/>
                      <a:pt x="1593158" y="1936202"/>
                      <a:pt x="1659337" y="1859635"/>
                    </a:cubicBezTo>
                    <a:cubicBezTo>
                      <a:pt x="1804480" y="1743173"/>
                      <a:pt x="1988823" y="1488254"/>
                      <a:pt x="1988823" y="1229963"/>
                    </a:cubicBezTo>
                    <a:cubicBezTo>
                      <a:pt x="1988823" y="848419"/>
                      <a:pt x="1679767" y="539058"/>
                      <a:pt x="1298337" y="538610"/>
                    </a:cubicBezTo>
                    <a:lnTo>
                      <a:pt x="1298337" y="538781"/>
                    </a:lnTo>
                    <a:lnTo>
                      <a:pt x="1296470" y="538638"/>
                    </a:lnTo>
                    <a:lnTo>
                      <a:pt x="1294602" y="538781"/>
                    </a:lnTo>
                    <a:close/>
                    <a:moveTo>
                      <a:pt x="1294881" y="366993"/>
                    </a:moveTo>
                    <a:lnTo>
                      <a:pt x="1296470" y="367115"/>
                    </a:lnTo>
                    <a:lnTo>
                      <a:pt x="1298059" y="366993"/>
                    </a:lnTo>
                    <a:cubicBezTo>
                      <a:pt x="1765638" y="366993"/>
                      <a:pt x="2144688" y="746041"/>
                      <a:pt x="2144688" y="1213621"/>
                    </a:cubicBezTo>
                    <a:cubicBezTo>
                      <a:pt x="2144688" y="1530035"/>
                      <a:pt x="1918769" y="1842315"/>
                      <a:pt x="1741015" y="1984856"/>
                    </a:cubicBezTo>
                    <a:cubicBezTo>
                      <a:pt x="1688059" y="2045866"/>
                      <a:pt x="1711430" y="2077925"/>
                      <a:pt x="1700050" y="2157459"/>
                    </a:cubicBezTo>
                    <a:cubicBezTo>
                      <a:pt x="1670466" y="2218857"/>
                      <a:pt x="1644003" y="2238490"/>
                      <a:pt x="1591710" y="2238490"/>
                    </a:cubicBezTo>
                    <a:lnTo>
                      <a:pt x="1296470" y="2237434"/>
                    </a:lnTo>
                    <a:lnTo>
                      <a:pt x="1001230" y="2238490"/>
                    </a:lnTo>
                    <a:cubicBezTo>
                      <a:pt x="948937" y="2238490"/>
                      <a:pt x="922474" y="2218857"/>
                      <a:pt x="892888" y="2157459"/>
                    </a:cubicBezTo>
                    <a:cubicBezTo>
                      <a:pt x="881509" y="2077925"/>
                      <a:pt x="904880" y="2045866"/>
                      <a:pt x="851923" y="1984856"/>
                    </a:cubicBezTo>
                    <a:cubicBezTo>
                      <a:pt x="674170" y="1842315"/>
                      <a:pt x="448251" y="1530035"/>
                      <a:pt x="448251" y="1213621"/>
                    </a:cubicBezTo>
                    <a:cubicBezTo>
                      <a:pt x="448251" y="746041"/>
                      <a:pt x="827300" y="366993"/>
                      <a:pt x="1294881" y="366993"/>
                    </a:cubicBezTo>
                    <a:close/>
                    <a:moveTo>
                      <a:pt x="2017322" y="195354"/>
                    </a:moveTo>
                    <a:lnTo>
                      <a:pt x="2168700" y="322376"/>
                    </a:lnTo>
                    <a:lnTo>
                      <a:pt x="1956964" y="513228"/>
                    </a:lnTo>
                    <a:lnTo>
                      <a:pt x="1866137" y="437013"/>
                    </a:lnTo>
                    <a:close/>
                    <a:moveTo>
                      <a:pt x="520680" y="195354"/>
                    </a:moveTo>
                    <a:lnTo>
                      <a:pt x="671864" y="437013"/>
                    </a:lnTo>
                    <a:lnTo>
                      <a:pt x="581036" y="513228"/>
                    </a:lnTo>
                    <a:lnTo>
                      <a:pt x="369300" y="322376"/>
                    </a:lnTo>
                    <a:close/>
                    <a:moveTo>
                      <a:pt x="1197664" y="0"/>
                    </a:moveTo>
                    <a:lnTo>
                      <a:pt x="1395275" y="0"/>
                    </a:lnTo>
                    <a:lnTo>
                      <a:pt x="1355752" y="282302"/>
                    </a:lnTo>
                    <a:lnTo>
                      <a:pt x="1237185" y="282302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1" name="Group 18">
                <a:extLst>
                  <a:ext uri="{FF2B5EF4-FFF2-40B4-BE49-F238E27FC236}">
                    <a16:creationId xmlns:a16="http://schemas.microsoft.com/office/drawing/2014/main" id="{A7118288-6B22-4CC5-ACC6-30445DAD0E70}"/>
                  </a:ext>
                </a:extLst>
              </p:cNvPr>
              <p:cNvGrpSpPr/>
              <p:nvPr/>
            </p:nvGrpSpPr>
            <p:grpSpPr>
              <a:xfrm rot="19043010">
                <a:off x="3354055" y="3654531"/>
                <a:ext cx="658762" cy="1971395"/>
                <a:chOff x="6208145" y="3967120"/>
                <a:chExt cx="864000" cy="2380481"/>
              </a:xfrm>
            </p:grpSpPr>
            <p:sp>
              <p:nvSpPr>
                <p:cNvPr id="52" name="Rectangle 13">
                  <a:extLst>
                    <a:ext uri="{FF2B5EF4-FFF2-40B4-BE49-F238E27FC236}">
                      <a16:creationId xmlns:a16="http://schemas.microsoft.com/office/drawing/2014/main" id="{C5A64A82-58AE-4EDD-AE64-110859C3E570}"/>
                    </a:ext>
                  </a:extLst>
                </p:cNvPr>
                <p:cNvSpPr/>
                <p:nvPr/>
              </p:nvSpPr>
              <p:spPr>
                <a:xfrm>
                  <a:off x="6208145" y="3967120"/>
                  <a:ext cx="864000" cy="1462385"/>
                </a:xfrm>
                <a:custGeom>
                  <a:avLst/>
                  <a:gdLst>
                    <a:gd name="connsiteX0" fmla="*/ 0 w 658762"/>
                    <a:gd name="connsiteY0" fmla="*/ 0 h 1173372"/>
                    <a:gd name="connsiteX1" fmla="*/ 658762 w 658762"/>
                    <a:gd name="connsiteY1" fmla="*/ 0 h 1173372"/>
                    <a:gd name="connsiteX2" fmla="*/ 658762 w 658762"/>
                    <a:gd name="connsiteY2" fmla="*/ 1173372 h 1173372"/>
                    <a:gd name="connsiteX3" fmla="*/ 0 w 658762"/>
                    <a:gd name="connsiteY3" fmla="*/ 1173372 h 1173372"/>
                    <a:gd name="connsiteX4" fmla="*/ 0 w 658762"/>
                    <a:gd name="connsiteY4" fmla="*/ 0 h 1173372"/>
                    <a:gd name="connsiteX0" fmla="*/ 0 w 658762"/>
                    <a:gd name="connsiteY0" fmla="*/ 0 h 1209010"/>
                    <a:gd name="connsiteX1" fmla="*/ 658762 w 658762"/>
                    <a:gd name="connsiteY1" fmla="*/ 0 h 1209010"/>
                    <a:gd name="connsiteX2" fmla="*/ 658762 w 658762"/>
                    <a:gd name="connsiteY2" fmla="*/ 1173372 h 1209010"/>
                    <a:gd name="connsiteX3" fmla="*/ 314224 w 658762"/>
                    <a:gd name="connsiteY3" fmla="*/ 1209010 h 1209010"/>
                    <a:gd name="connsiteX4" fmla="*/ 0 w 658762"/>
                    <a:gd name="connsiteY4" fmla="*/ 1173372 h 1209010"/>
                    <a:gd name="connsiteX5" fmla="*/ 0 w 658762"/>
                    <a:gd name="connsiteY5" fmla="*/ 0 h 1209010"/>
                    <a:gd name="connsiteX0" fmla="*/ 0 w 658762"/>
                    <a:gd name="connsiteY0" fmla="*/ 0 h 1211074"/>
                    <a:gd name="connsiteX1" fmla="*/ 658762 w 658762"/>
                    <a:gd name="connsiteY1" fmla="*/ 0 h 1211074"/>
                    <a:gd name="connsiteX2" fmla="*/ 658762 w 658762"/>
                    <a:gd name="connsiteY2" fmla="*/ 1173372 h 1211074"/>
                    <a:gd name="connsiteX3" fmla="*/ 312325 w 658762"/>
                    <a:gd name="connsiteY3" fmla="*/ 1211074 h 1211074"/>
                    <a:gd name="connsiteX4" fmla="*/ 0 w 658762"/>
                    <a:gd name="connsiteY4" fmla="*/ 1173372 h 1211074"/>
                    <a:gd name="connsiteX5" fmla="*/ 0 w 658762"/>
                    <a:gd name="connsiteY5" fmla="*/ 0 h 1211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8762" h="1211074">
                      <a:moveTo>
                        <a:pt x="0" y="0"/>
                      </a:moveTo>
                      <a:lnTo>
                        <a:pt x="658762" y="0"/>
                      </a:lnTo>
                      <a:lnTo>
                        <a:pt x="658762" y="1173372"/>
                      </a:lnTo>
                      <a:cubicBezTo>
                        <a:pt x="544742" y="1173306"/>
                        <a:pt x="426345" y="1211140"/>
                        <a:pt x="312325" y="1211074"/>
                      </a:cubicBezTo>
                      <a:lnTo>
                        <a:pt x="0" y="11733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6" name="Trapezoid 12">
                  <a:extLst>
                    <a:ext uri="{FF2B5EF4-FFF2-40B4-BE49-F238E27FC236}">
                      <a16:creationId xmlns:a16="http://schemas.microsoft.com/office/drawing/2014/main" id="{65A6E767-07B4-4DC0-BC39-DAD12E2E32AF}"/>
                    </a:ext>
                  </a:extLst>
                </p:cNvPr>
                <p:cNvSpPr/>
                <p:nvPr/>
              </p:nvSpPr>
              <p:spPr>
                <a:xfrm rot="10800000">
                  <a:off x="6217643" y="5239989"/>
                  <a:ext cx="844714" cy="696735"/>
                </a:xfrm>
                <a:custGeom>
                  <a:avLst/>
                  <a:gdLst>
                    <a:gd name="connsiteX0" fmla="*/ 0 w 864096"/>
                    <a:gd name="connsiteY0" fmla="*/ 504000 h 504000"/>
                    <a:gd name="connsiteX1" fmla="*/ 278218 w 864096"/>
                    <a:gd name="connsiteY1" fmla="*/ 0 h 504000"/>
                    <a:gd name="connsiteX2" fmla="*/ 585878 w 864096"/>
                    <a:gd name="connsiteY2" fmla="*/ 0 h 504000"/>
                    <a:gd name="connsiteX3" fmla="*/ 864096 w 864096"/>
                    <a:gd name="connsiteY3" fmla="*/ 504000 h 504000"/>
                    <a:gd name="connsiteX4" fmla="*/ 0 w 864096"/>
                    <a:gd name="connsiteY4" fmla="*/ 504000 h 504000"/>
                    <a:gd name="connsiteX0" fmla="*/ 0 w 864096"/>
                    <a:gd name="connsiteY0" fmla="*/ 504000 h 504000"/>
                    <a:gd name="connsiteX1" fmla="*/ 278218 w 864096"/>
                    <a:gd name="connsiteY1" fmla="*/ 0 h 504000"/>
                    <a:gd name="connsiteX2" fmla="*/ 585878 w 864096"/>
                    <a:gd name="connsiteY2" fmla="*/ 0 h 504000"/>
                    <a:gd name="connsiteX3" fmla="*/ 864096 w 864096"/>
                    <a:gd name="connsiteY3" fmla="*/ 504000 h 504000"/>
                    <a:gd name="connsiteX4" fmla="*/ 654389 w 864096"/>
                    <a:gd name="connsiteY4" fmla="*/ 502269 h 504000"/>
                    <a:gd name="connsiteX5" fmla="*/ 0 w 864096"/>
                    <a:gd name="connsiteY5" fmla="*/ 504000 h 504000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0 w 864096"/>
                    <a:gd name="connsiteY5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0 w 864096"/>
                    <a:gd name="connsiteY5" fmla="*/ 504000 h 692597"/>
                    <a:gd name="connsiteX0" fmla="*/ 0 w 864096"/>
                    <a:gd name="connsiteY0" fmla="*/ 504000 h 693799"/>
                    <a:gd name="connsiteX1" fmla="*/ 278218 w 864096"/>
                    <a:gd name="connsiteY1" fmla="*/ 0 h 693799"/>
                    <a:gd name="connsiteX2" fmla="*/ 585878 w 864096"/>
                    <a:gd name="connsiteY2" fmla="*/ 0 h 693799"/>
                    <a:gd name="connsiteX3" fmla="*/ 864096 w 864096"/>
                    <a:gd name="connsiteY3" fmla="*/ 504000 h 693799"/>
                    <a:gd name="connsiteX4" fmla="*/ 646114 w 864096"/>
                    <a:gd name="connsiteY4" fmla="*/ 692597 h 693799"/>
                    <a:gd name="connsiteX5" fmla="*/ 418548 w 864096"/>
                    <a:gd name="connsiteY5" fmla="*/ 580882 h 693799"/>
                    <a:gd name="connsiteX6" fmla="*/ 0 w 864096"/>
                    <a:gd name="connsiteY6" fmla="*/ 504000 h 693799"/>
                    <a:gd name="connsiteX0" fmla="*/ 0 w 864096"/>
                    <a:gd name="connsiteY0" fmla="*/ 504000 h 693347"/>
                    <a:gd name="connsiteX1" fmla="*/ 278218 w 864096"/>
                    <a:gd name="connsiteY1" fmla="*/ 0 h 693347"/>
                    <a:gd name="connsiteX2" fmla="*/ 585878 w 864096"/>
                    <a:gd name="connsiteY2" fmla="*/ 0 h 693347"/>
                    <a:gd name="connsiteX3" fmla="*/ 864096 w 864096"/>
                    <a:gd name="connsiteY3" fmla="*/ 504000 h 693347"/>
                    <a:gd name="connsiteX4" fmla="*/ 646114 w 864096"/>
                    <a:gd name="connsiteY4" fmla="*/ 692597 h 693347"/>
                    <a:gd name="connsiteX5" fmla="*/ 418548 w 864096"/>
                    <a:gd name="connsiteY5" fmla="*/ 518819 h 693347"/>
                    <a:gd name="connsiteX6" fmla="*/ 0 w 864096"/>
                    <a:gd name="connsiteY6" fmla="*/ 504000 h 69334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18548 w 864096"/>
                    <a:gd name="connsiteY5" fmla="*/ 518819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18548 w 864096"/>
                    <a:gd name="connsiteY5" fmla="*/ 518819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162 w 864258"/>
                    <a:gd name="connsiteY0" fmla="*/ 504000 h 692597"/>
                    <a:gd name="connsiteX1" fmla="*/ 278380 w 864258"/>
                    <a:gd name="connsiteY1" fmla="*/ 0 h 692597"/>
                    <a:gd name="connsiteX2" fmla="*/ 586040 w 864258"/>
                    <a:gd name="connsiteY2" fmla="*/ 0 h 692597"/>
                    <a:gd name="connsiteX3" fmla="*/ 864258 w 864258"/>
                    <a:gd name="connsiteY3" fmla="*/ 504000 h 692597"/>
                    <a:gd name="connsiteX4" fmla="*/ 646276 w 864258"/>
                    <a:gd name="connsiteY4" fmla="*/ 692597 h 692597"/>
                    <a:gd name="connsiteX5" fmla="*/ 422848 w 864258"/>
                    <a:gd name="connsiteY5" fmla="*/ 489856 h 692597"/>
                    <a:gd name="connsiteX6" fmla="*/ 240795 w 864258"/>
                    <a:gd name="connsiteY6" fmla="*/ 576744 h 692597"/>
                    <a:gd name="connsiteX7" fmla="*/ 162 w 864258"/>
                    <a:gd name="connsiteY7" fmla="*/ 504000 h 692597"/>
                    <a:gd name="connsiteX0" fmla="*/ 153 w 864249"/>
                    <a:gd name="connsiteY0" fmla="*/ 504000 h 692597"/>
                    <a:gd name="connsiteX1" fmla="*/ 278371 w 864249"/>
                    <a:gd name="connsiteY1" fmla="*/ 0 h 692597"/>
                    <a:gd name="connsiteX2" fmla="*/ 586031 w 864249"/>
                    <a:gd name="connsiteY2" fmla="*/ 0 h 692597"/>
                    <a:gd name="connsiteX3" fmla="*/ 864249 w 864249"/>
                    <a:gd name="connsiteY3" fmla="*/ 504000 h 692597"/>
                    <a:gd name="connsiteX4" fmla="*/ 646267 w 864249"/>
                    <a:gd name="connsiteY4" fmla="*/ 692597 h 692597"/>
                    <a:gd name="connsiteX5" fmla="*/ 422839 w 864249"/>
                    <a:gd name="connsiteY5" fmla="*/ 489856 h 692597"/>
                    <a:gd name="connsiteX6" fmla="*/ 253199 w 864249"/>
                    <a:gd name="connsiteY6" fmla="*/ 688458 h 692597"/>
                    <a:gd name="connsiteX7" fmla="*/ 153 w 864249"/>
                    <a:gd name="connsiteY7" fmla="*/ 504000 h 692597"/>
                    <a:gd name="connsiteX0" fmla="*/ 153 w 864249"/>
                    <a:gd name="connsiteY0" fmla="*/ 504000 h 692597"/>
                    <a:gd name="connsiteX1" fmla="*/ 278371 w 864249"/>
                    <a:gd name="connsiteY1" fmla="*/ 0 h 692597"/>
                    <a:gd name="connsiteX2" fmla="*/ 586031 w 864249"/>
                    <a:gd name="connsiteY2" fmla="*/ 0 h 692597"/>
                    <a:gd name="connsiteX3" fmla="*/ 864249 w 864249"/>
                    <a:gd name="connsiteY3" fmla="*/ 504000 h 692597"/>
                    <a:gd name="connsiteX4" fmla="*/ 646267 w 864249"/>
                    <a:gd name="connsiteY4" fmla="*/ 692597 h 692597"/>
                    <a:gd name="connsiteX5" fmla="*/ 422839 w 864249"/>
                    <a:gd name="connsiteY5" fmla="*/ 489856 h 692597"/>
                    <a:gd name="connsiteX6" fmla="*/ 253199 w 864249"/>
                    <a:gd name="connsiteY6" fmla="*/ 688458 h 692597"/>
                    <a:gd name="connsiteX7" fmla="*/ 153 w 864249"/>
                    <a:gd name="connsiteY7" fmla="*/ 504000 h 692597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43514 w 864237"/>
                    <a:gd name="connsiteY5" fmla="*/ 481581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87 w 864283"/>
                    <a:gd name="connsiteY0" fmla="*/ 504000 h 696733"/>
                    <a:gd name="connsiteX1" fmla="*/ 278405 w 864283"/>
                    <a:gd name="connsiteY1" fmla="*/ 0 h 696733"/>
                    <a:gd name="connsiteX2" fmla="*/ 586065 w 864283"/>
                    <a:gd name="connsiteY2" fmla="*/ 0 h 696733"/>
                    <a:gd name="connsiteX3" fmla="*/ 864283 w 864283"/>
                    <a:gd name="connsiteY3" fmla="*/ 504000 h 696733"/>
                    <a:gd name="connsiteX4" fmla="*/ 646301 w 864283"/>
                    <a:gd name="connsiteY4" fmla="*/ 692597 h 696733"/>
                    <a:gd name="connsiteX5" fmla="*/ 443560 w 864283"/>
                    <a:gd name="connsiteY5" fmla="*/ 481581 h 696733"/>
                    <a:gd name="connsiteX6" fmla="*/ 269783 w 864283"/>
                    <a:gd name="connsiteY6" fmla="*/ 696733 h 696733"/>
                    <a:gd name="connsiteX7" fmla="*/ 187 w 864283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481581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4096" h="696733">
                      <a:moveTo>
                        <a:pt x="0" y="504000"/>
                      </a:moveTo>
                      <a:lnTo>
                        <a:pt x="278218" y="0"/>
                      </a:lnTo>
                      <a:lnTo>
                        <a:pt x="585878" y="0"/>
                      </a:lnTo>
                      <a:lnTo>
                        <a:pt x="864096" y="504000"/>
                      </a:lnTo>
                      <a:lnTo>
                        <a:pt x="646114" y="692597"/>
                      </a:lnTo>
                      <a:cubicBezTo>
                        <a:pt x="555306" y="618523"/>
                        <a:pt x="538646" y="587490"/>
                        <a:pt x="443373" y="506406"/>
                      </a:cubicBezTo>
                      <a:cubicBezTo>
                        <a:pt x="342692" y="607086"/>
                        <a:pt x="319356" y="636450"/>
                        <a:pt x="269596" y="696733"/>
                      </a:cubicBezTo>
                      <a:cubicBezTo>
                        <a:pt x="145360" y="616339"/>
                        <a:pt x="130275" y="612536"/>
                        <a:pt x="0" y="5040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7" name="Isosceles Triangle 14">
                  <a:extLst>
                    <a:ext uri="{FF2B5EF4-FFF2-40B4-BE49-F238E27FC236}">
                      <a16:creationId xmlns:a16="http://schemas.microsoft.com/office/drawing/2014/main" id="{CDBB774F-7DEC-4122-8A1A-ED2E52107CA4}"/>
                    </a:ext>
                  </a:extLst>
                </p:cNvPr>
                <p:cNvSpPr/>
                <p:nvPr/>
              </p:nvSpPr>
              <p:spPr>
                <a:xfrm rot="10800000">
                  <a:off x="6405891" y="5884187"/>
                  <a:ext cx="468769" cy="463414"/>
                </a:xfrm>
                <a:prstGeom prst="triangle">
                  <a:avLst>
                    <a:gd name="adj" fmla="val 53724"/>
                  </a:avLst>
                </a:prstGeom>
                <a:solidFill>
                  <a:schemeClr val="accent5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22" name="그룹 8">
                <a:extLst>
                  <a:ext uri="{FF2B5EF4-FFF2-40B4-BE49-F238E27FC236}">
                    <a16:creationId xmlns:a16="http://schemas.microsoft.com/office/drawing/2014/main" id="{B2573B9C-79C3-4D3C-A7CF-F38869C7BEAF}"/>
                  </a:ext>
                </a:extLst>
              </p:cNvPr>
              <p:cNvGrpSpPr/>
              <p:nvPr/>
            </p:nvGrpSpPr>
            <p:grpSpPr>
              <a:xfrm>
                <a:off x="1561176" y="2495176"/>
                <a:ext cx="1063915" cy="1178548"/>
                <a:chOff x="1561176" y="2495176"/>
                <a:chExt cx="1063915" cy="1178548"/>
              </a:xfrm>
            </p:grpSpPr>
            <p:sp>
              <p:nvSpPr>
                <p:cNvPr id="23" name="Freeform 23">
                  <a:extLst>
                    <a:ext uri="{FF2B5EF4-FFF2-40B4-BE49-F238E27FC236}">
                      <a16:creationId xmlns:a16="http://schemas.microsoft.com/office/drawing/2014/main" id="{FB0F576F-6A72-484B-8A66-B5D12134D4B4}"/>
                    </a:ext>
                  </a:extLst>
                </p:cNvPr>
                <p:cNvSpPr/>
                <p:nvPr/>
              </p:nvSpPr>
              <p:spPr>
                <a:xfrm rot="19043010">
                  <a:off x="2359636" y="3192185"/>
                  <a:ext cx="105125" cy="481539"/>
                </a:xfrm>
                <a:custGeom>
                  <a:avLst/>
                  <a:gdLst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110" h="541020">
                      <a:moveTo>
                        <a:pt x="0" y="0"/>
                      </a:moveTo>
                      <a:cubicBezTo>
                        <a:pt x="123190" y="153670"/>
                        <a:pt x="116840" y="356870"/>
                        <a:pt x="118110" y="541020"/>
                      </a:cubicBezTo>
                      <a:lnTo>
                        <a:pt x="118110" y="541020"/>
                      </a:lnTo>
                      <a:lnTo>
                        <a:pt x="118110" y="541020"/>
                      </a:lnTo>
                    </a:path>
                  </a:pathLst>
                </a:custGeom>
                <a:ln w="508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8E80E304-3151-4C08-8A97-89B10F79D4F4}"/>
                    </a:ext>
                  </a:extLst>
                </p:cNvPr>
                <p:cNvSpPr/>
                <p:nvPr/>
              </p:nvSpPr>
              <p:spPr>
                <a:xfrm rot="19043010" flipH="1">
                  <a:off x="2519966" y="3044667"/>
                  <a:ext cx="105125" cy="481539"/>
                </a:xfrm>
                <a:custGeom>
                  <a:avLst/>
                  <a:gdLst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110" h="541020">
                      <a:moveTo>
                        <a:pt x="0" y="0"/>
                      </a:moveTo>
                      <a:cubicBezTo>
                        <a:pt x="123190" y="153670"/>
                        <a:pt x="116840" y="356870"/>
                        <a:pt x="118110" y="541020"/>
                      </a:cubicBezTo>
                      <a:lnTo>
                        <a:pt x="118110" y="541020"/>
                      </a:lnTo>
                      <a:lnTo>
                        <a:pt x="118110" y="541020"/>
                      </a:lnTo>
                    </a:path>
                  </a:pathLst>
                </a:custGeom>
                <a:noFill/>
                <a:ln w="508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37" name="그룹 7">
                  <a:extLst>
                    <a:ext uri="{FF2B5EF4-FFF2-40B4-BE49-F238E27FC236}">
                      <a16:creationId xmlns:a16="http://schemas.microsoft.com/office/drawing/2014/main" id="{0F93D352-79EF-4AAE-B1CE-15A9BF9B2A70}"/>
                    </a:ext>
                  </a:extLst>
                </p:cNvPr>
                <p:cNvGrpSpPr/>
                <p:nvPr/>
              </p:nvGrpSpPr>
              <p:grpSpPr>
                <a:xfrm rot="19020000">
                  <a:off x="1561176" y="2495176"/>
                  <a:ext cx="1058138" cy="791152"/>
                  <a:chOff x="3323392" y="61421"/>
                  <a:chExt cx="4436326" cy="3316965"/>
                </a:xfrm>
              </p:grpSpPr>
              <p:sp>
                <p:nvSpPr>
                  <p:cNvPr id="38" name="자유형: 도형 3">
                    <a:extLst>
                      <a:ext uri="{FF2B5EF4-FFF2-40B4-BE49-F238E27FC236}">
                        <a16:creationId xmlns:a16="http://schemas.microsoft.com/office/drawing/2014/main" id="{31771942-E0EC-483B-A27D-27FDA378EE1B}"/>
                      </a:ext>
                    </a:extLst>
                  </p:cNvPr>
                  <p:cNvSpPr/>
                  <p:nvPr/>
                </p:nvSpPr>
                <p:spPr>
                  <a:xfrm>
                    <a:off x="5565729" y="61421"/>
                    <a:ext cx="2193989" cy="3316965"/>
                  </a:xfrm>
                  <a:custGeom>
                    <a:avLst/>
                    <a:gdLst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1983 h 3520436"/>
                      <a:gd name="connsiteX1" fmla="*/ 991074 w 2385391"/>
                      <a:gd name="connsiteY1" fmla="*/ 363058 h 3520436"/>
                      <a:gd name="connsiteX2" fmla="*/ 1630018 w 2385391"/>
                      <a:gd name="connsiteY2" fmla="*/ 270340 h 3520436"/>
                      <a:gd name="connsiteX3" fmla="*/ 1789044 w 2385391"/>
                      <a:gd name="connsiteY3" fmla="*/ 717601 h 3520436"/>
                      <a:gd name="connsiteX4" fmla="*/ 2216426 w 2385391"/>
                      <a:gd name="connsiteY4" fmla="*/ 1065470 h 3520436"/>
                      <a:gd name="connsiteX5" fmla="*/ 2037522 w 2385391"/>
                      <a:gd name="connsiteY5" fmla="*/ 1641940 h 3520436"/>
                      <a:gd name="connsiteX6" fmla="*/ 2385391 w 2385391"/>
                      <a:gd name="connsiteY6" fmla="*/ 2059383 h 3520436"/>
                      <a:gd name="connsiteX7" fmla="*/ 1938131 w 2385391"/>
                      <a:gd name="connsiteY7" fmla="*/ 2645792 h 3520436"/>
                      <a:gd name="connsiteX8" fmla="*/ 1719470 w 2385391"/>
                      <a:gd name="connsiteY8" fmla="*/ 3301775 h 3520436"/>
                      <a:gd name="connsiteX9" fmla="*/ 1033670 w 2385391"/>
                      <a:gd name="connsiteY9" fmla="*/ 3351470 h 3520436"/>
                      <a:gd name="connsiteX10" fmla="*/ 357809 w 2385391"/>
                      <a:gd name="connsiteY10" fmla="*/ 3520436 h 3520436"/>
                      <a:gd name="connsiteX11" fmla="*/ 0 w 2385391"/>
                      <a:gd name="connsiteY11" fmla="*/ 2735244 h 3520436"/>
                      <a:gd name="connsiteX12" fmla="*/ 9939 w 2385391"/>
                      <a:gd name="connsiteY12" fmla="*/ 538696 h 3520436"/>
                      <a:gd name="connsiteX13" fmla="*/ 467139 w 2385391"/>
                      <a:gd name="connsiteY13" fmla="*/ 1983 h 3520436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95068 w 2385391"/>
                      <a:gd name="connsiteY5" fmla="*/ 1640113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27050 h 3521874"/>
                      <a:gd name="connsiteX6" fmla="*/ 2352734 w 2352734"/>
                      <a:gd name="connsiteY6" fmla="*/ 2080415 h 3521874"/>
                      <a:gd name="connsiteX7" fmla="*/ 1938131 w 2352734"/>
                      <a:gd name="connsiteY7" fmla="*/ 2647230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27050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21104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40112 h 3521874"/>
                      <a:gd name="connsiteX6" fmla="*/ 2352734 w 2352734"/>
                      <a:gd name="connsiteY6" fmla="*/ 2080415 h 3521874"/>
                      <a:gd name="connsiteX7" fmla="*/ 1882614 w 2352734"/>
                      <a:gd name="connsiteY7" fmla="*/ 2608041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760"/>
                      <a:gd name="connsiteY0" fmla="*/ 3421 h 3521874"/>
                      <a:gd name="connsiteX1" fmla="*/ 991074 w 2352760"/>
                      <a:gd name="connsiteY1" fmla="*/ 364496 h 3521874"/>
                      <a:gd name="connsiteX2" fmla="*/ 1597361 w 2352760"/>
                      <a:gd name="connsiteY2" fmla="*/ 304435 h 3521874"/>
                      <a:gd name="connsiteX3" fmla="*/ 1762919 w 2352760"/>
                      <a:gd name="connsiteY3" fmla="*/ 741899 h 3521874"/>
                      <a:gd name="connsiteX4" fmla="*/ 2190300 w 2352760"/>
                      <a:gd name="connsiteY4" fmla="*/ 1096300 h 3521874"/>
                      <a:gd name="connsiteX5" fmla="*/ 1982005 w 2352760"/>
                      <a:gd name="connsiteY5" fmla="*/ 1640112 h 3521874"/>
                      <a:gd name="connsiteX6" fmla="*/ 2352734 w 2352760"/>
                      <a:gd name="connsiteY6" fmla="*/ 2080415 h 3521874"/>
                      <a:gd name="connsiteX7" fmla="*/ 1882614 w 2352760"/>
                      <a:gd name="connsiteY7" fmla="*/ 2608041 h 3521874"/>
                      <a:gd name="connsiteX8" fmla="*/ 1719470 w 2352760"/>
                      <a:gd name="connsiteY8" fmla="*/ 3303213 h 3521874"/>
                      <a:gd name="connsiteX9" fmla="*/ 1033670 w 2352760"/>
                      <a:gd name="connsiteY9" fmla="*/ 3352908 h 3521874"/>
                      <a:gd name="connsiteX10" fmla="*/ 357809 w 2352760"/>
                      <a:gd name="connsiteY10" fmla="*/ 3521874 h 3521874"/>
                      <a:gd name="connsiteX11" fmla="*/ 0 w 2352760"/>
                      <a:gd name="connsiteY11" fmla="*/ 2736682 h 3521874"/>
                      <a:gd name="connsiteX12" fmla="*/ 9939 w 2352760"/>
                      <a:gd name="connsiteY12" fmla="*/ 540134 h 3521874"/>
                      <a:gd name="connsiteX13" fmla="*/ 467139 w 2352760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82614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484067"/>
                      <a:gd name="connsiteX1" fmla="*/ 991074 w 2349495"/>
                      <a:gd name="connsiteY1" fmla="*/ 364496 h 3484067"/>
                      <a:gd name="connsiteX2" fmla="*/ 1597361 w 2349495"/>
                      <a:gd name="connsiteY2" fmla="*/ 304435 h 3484067"/>
                      <a:gd name="connsiteX3" fmla="*/ 1762919 w 2349495"/>
                      <a:gd name="connsiteY3" fmla="*/ 741899 h 3484067"/>
                      <a:gd name="connsiteX4" fmla="*/ 2190300 w 2349495"/>
                      <a:gd name="connsiteY4" fmla="*/ 1096300 h 3484067"/>
                      <a:gd name="connsiteX5" fmla="*/ 1982005 w 2349495"/>
                      <a:gd name="connsiteY5" fmla="*/ 1640112 h 3484067"/>
                      <a:gd name="connsiteX6" fmla="*/ 2349468 w 2349495"/>
                      <a:gd name="connsiteY6" fmla="*/ 2100010 h 3484067"/>
                      <a:gd name="connsiteX7" fmla="*/ 1869551 w 2349495"/>
                      <a:gd name="connsiteY7" fmla="*/ 2608041 h 3484067"/>
                      <a:gd name="connsiteX8" fmla="*/ 1686813 w 2349495"/>
                      <a:gd name="connsiteY8" fmla="*/ 3254228 h 3484067"/>
                      <a:gd name="connsiteX9" fmla="*/ 1108782 w 2349495"/>
                      <a:gd name="connsiteY9" fmla="*/ 3333313 h 3484067"/>
                      <a:gd name="connsiteX10" fmla="*/ 364340 w 2349495"/>
                      <a:gd name="connsiteY10" fmla="*/ 3469622 h 3484067"/>
                      <a:gd name="connsiteX11" fmla="*/ 0 w 2349495"/>
                      <a:gd name="connsiteY11" fmla="*/ 2736682 h 3484067"/>
                      <a:gd name="connsiteX12" fmla="*/ 9939 w 2349495"/>
                      <a:gd name="connsiteY12" fmla="*/ 540134 h 3484067"/>
                      <a:gd name="connsiteX13" fmla="*/ 467139 w 2349495"/>
                      <a:gd name="connsiteY13" fmla="*/ 3421 h 3484067"/>
                      <a:gd name="connsiteX0" fmla="*/ 467139 w 2349495"/>
                      <a:gd name="connsiteY0" fmla="*/ 3421 h 3480224"/>
                      <a:gd name="connsiteX1" fmla="*/ 991074 w 2349495"/>
                      <a:gd name="connsiteY1" fmla="*/ 364496 h 3480224"/>
                      <a:gd name="connsiteX2" fmla="*/ 1597361 w 2349495"/>
                      <a:gd name="connsiteY2" fmla="*/ 304435 h 3480224"/>
                      <a:gd name="connsiteX3" fmla="*/ 1762919 w 2349495"/>
                      <a:gd name="connsiteY3" fmla="*/ 741899 h 3480224"/>
                      <a:gd name="connsiteX4" fmla="*/ 2190300 w 2349495"/>
                      <a:gd name="connsiteY4" fmla="*/ 1096300 h 3480224"/>
                      <a:gd name="connsiteX5" fmla="*/ 1982005 w 2349495"/>
                      <a:gd name="connsiteY5" fmla="*/ 1640112 h 3480224"/>
                      <a:gd name="connsiteX6" fmla="*/ 2349468 w 2349495"/>
                      <a:gd name="connsiteY6" fmla="*/ 2100010 h 3480224"/>
                      <a:gd name="connsiteX7" fmla="*/ 1869551 w 2349495"/>
                      <a:gd name="connsiteY7" fmla="*/ 2608041 h 3480224"/>
                      <a:gd name="connsiteX8" fmla="*/ 1686813 w 2349495"/>
                      <a:gd name="connsiteY8" fmla="*/ 3254228 h 3480224"/>
                      <a:gd name="connsiteX9" fmla="*/ 1108782 w 2349495"/>
                      <a:gd name="connsiteY9" fmla="*/ 3333313 h 3480224"/>
                      <a:gd name="connsiteX10" fmla="*/ 370871 w 2349495"/>
                      <a:gd name="connsiteY10" fmla="*/ 3459825 h 3480224"/>
                      <a:gd name="connsiteX11" fmla="*/ 0 w 2349495"/>
                      <a:gd name="connsiteY11" fmla="*/ 2736682 h 3480224"/>
                      <a:gd name="connsiteX12" fmla="*/ 9939 w 2349495"/>
                      <a:gd name="connsiteY12" fmla="*/ 540134 h 3480224"/>
                      <a:gd name="connsiteX13" fmla="*/ 467139 w 2349495"/>
                      <a:gd name="connsiteY13" fmla="*/ 3421 h 3480224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233 w 2349589"/>
                      <a:gd name="connsiteY0" fmla="*/ 3421 h 3552207"/>
                      <a:gd name="connsiteX1" fmla="*/ 991168 w 2349589"/>
                      <a:gd name="connsiteY1" fmla="*/ 364496 h 3552207"/>
                      <a:gd name="connsiteX2" fmla="*/ 1597455 w 2349589"/>
                      <a:gd name="connsiteY2" fmla="*/ 304435 h 3552207"/>
                      <a:gd name="connsiteX3" fmla="*/ 1763013 w 2349589"/>
                      <a:gd name="connsiteY3" fmla="*/ 741899 h 3552207"/>
                      <a:gd name="connsiteX4" fmla="*/ 2190394 w 2349589"/>
                      <a:gd name="connsiteY4" fmla="*/ 1096300 h 3552207"/>
                      <a:gd name="connsiteX5" fmla="*/ 1982099 w 2349589"/>
                      <a:gd name="connsiteY5" fmla="*/ 1640112 h 3552207"/>
                      <a:gd name="connsiteX6" fmla="*/ 2349562 w 2349589"/>
                      <a:gd name="connsiteY6" fmla="*/ 2100010 h 3552207"/>
                      <a:gd name="connsiteX7" fmla="*/ 1869645 w 2349589"/>
                      <a:gd name="connsiteY7" fmla="*/ 2608041 h 3552207"/>
                      <a:gd name="connsiteX8" fmla="*/ 1686907 w 2349589"/>
                      <a:gd name="connsiteY8" fmla="*/ 3254228 h 3552207"/>
                      <a:gd name="connsiteX9" fmla="*/ 1108876 w 2349589"/>
                      <a:gd name="connsiteY9" fmla="*/ 3333313 h 3552207"/>
                      <a:gd name="connsiteX10" fmla="*/ 370965 w 2349589"/>
                      <a:gd name="connsiteY10" fmla="*/ 3459825 h 3552207"/>
                      <a:gd name="connsiteX11" fmla="*/ 94 w 2349589"/>
                      <a:gd name="connsiteY11" fmla="*/ 2736682 h 3552207"/>
                      <a:gd name="connsiteX12" fmla="*/ 10033 w 2349589"/>
                      <a:gd name="connsiteY12" fmla="*/ 540134 h 3552207"/>
                      <a:gd name="connsiteX13" fmla="*/ 467233 w 2349589"/>
                      <a:gd name="connsiteY13" fmla="*/ 3421 h 3552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49589" h="3552207">
                        <a:moveTo>
                          <a:pt x="467233" y="3421"/>
                        </a:moveTo>
                        <a:cubicBezTo>
                          <a:pt x="734407" y="-24266"/>
                          <a:pt x="981985" y="117864"/>
                          <a:pt x="991168" y="364496"/>
                        </a:cubicBezTo>
                        <a:cubicBezTo>
                          <a:pt x="1194352" y="121319"/>
                          <a:pt x="1498773" y="227572"/>
                          <a:pt x="1597455" y="304435"/>
                        </a:cubicBezTo>
                        <a:cubicBezTo>
                          <a:pt x="1689652" y="352285"/>
                          <a:pt x="1788382" y="579749"/>
                          <a:pt x="1763013" y="741899"/>
                        </a:cubicBezTo>
                        <a:cubicBezTo>
                          <a:pt x="1943573" y="782744"/>
                          <a:pt x="2133931" y="882371"/>
                          <a:pt x="2190394" y="1096300"/>
                        </a:cubicBezTo>
                        <a:cubicBezTo>
                          <a:pt x="2247236" y="1330910"/>
                          <a:pt x="2127731" y="1529599"/>
                          <a:pt x="1982099" y="1640112"/>
                        </a:cubicBezTo>
                        <a:cubicBezTo>
                          <a:pt x="2152484" y="1693262"/>
                          <a:pt x="2352260" y="1890106"/>
                          <a:pt x="2349562" y="2100010"/>
                        </a:cubicBezTo>
                        <a:cubicBezTo>
                          <a:pt x="2319129" y="2527345"/>
                          <a:pt x="2047035" y="2618311"/>
                          <a:pt x="1869645" y="2608041"/>
                        </a:cubicBezTo>
                        <a:cubicBezTo>
                          <a:pt x="1950246" y="2898548"/>
                          <a:pt x="1812046" y="3097616"/>
                          <a:pt x="1686907" y="3254228"/>
                        </a:cubicBezTo>
                        <a:cubicBezTo>
                          <a:pt x="1508381" y="3391624"/>
                          <a:pt x="1336387" y="3401657"/>
                          <a:pt x="1108876" y="3333313"/>
                        </a:cubicBezTo>
                        <a:cubicBezTo>
                          <a:pt x="969586" y="3611704"/>
                          <a:pt x="680072" y="3589648"/>
                          <a:pt x="370965" y="3459825"/>
                        </a:cubicBezTo>
                        <a:cubicBezTo>
                          <a:pt x="103649" y="3346140"/>
                          <a:pt x="-3644" y="3069170"/>
                          <a:pt x="94" y="2736682"/>
                        </a:cubicBezTo>
                        <a:lnTo>
                          <a:pt x="10033" y="540134"/>
                        </a:lnTo>
                        <a:cubicBezTo>
                          <a:pt x="2413" y="246930"/>
                          <a:pt x="200533" y="45165"/>
                          <a:pt x="467233" y="342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grpSp>
                <p:nvGrpSpPr>
                  <p:cNvPr id="39" name="그룹 42">
                    <a:extLst>
                      <a:ext uri="{FF2B5EF4-FFF2-40B4-BE49-F238E27FC236}">
                        <a16:creationId xmlns:a16="http://schemas.microsoft.com/office/drawing/2014/main" id="{52E85925-E08C-4C81-B243-52A2E8796AD9}"/>
                      </a:ext>
                    </a:extLst>
                  </p:cNvPr>
                  <p:cNvGrpSpPr/>
                  <p:nvPr/>
                </p:nvGrpSpPr>
                <p:grpSpPr>
                  <a:xfrm>
                    <a:off x="5560358" y="66818"/>
                    <a:ext cx="2194998" cy="3306170"/>
                    <a:chOff x="6150565" y="3254095"/>
                    <a:chExt cx="979312" cy="1475068"/>
                  </a:xfrm>
                </p:grpSpPr>
                <p:sp>
                  <p:nvSpPr>
                    <p:cNvPr id="47" name="자유형: 도형 43">
                      <a:extLst>
                        <a:ext uri="{FF2B5EF4-FFF2-40B4-BE49-F238E27FC236}">
                          <a16:creationId xmlns:a16="http://schemas.microsoft.com/office/drawing/2014/main" id="{C294E27F-38FF-4A43-BFBA-B836FCF613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4072" y="3254095"/>
                      <a:ext cx="734589" cy="517434"/>
                    </a:xfrm>
                    <a:custGeom>
                      <a:avLst/>
                      <a:gdLst>
                        <a:gd name="connsiteX0" fmla="*/ 182319 w 931229"/>
                        <a:gd name="connsiteY0" fmla="*/ 476834 h 617079"/>
                        <a:gd name="connsiteX1" fmla="*/ 423541 w 931229"/>
                        <a:gd name="connsiteY1" fmla="*/ 339394 h 617079"/>
                        <a:gd name="connsiteX2" fmla="*/ 516103 w 931229"/>
                        <a:gd name="connsiteY2" fmla="*/ 617079 h 617079"/>
                        <a:gd name="connsiteX3" fmla="*/ 0 w 931229"/>
                        <a:gd name="connsiteY3" fmla="*/ 448785 h 617079"/>
                        <a:gd name="connsiteX4" fmla="*/ 274881 w 931229"/>
                        <a:gd name="connsiteY4" fmla="*/ 0 h 617079"/>
                        <a:gd name="connsiteX5" fmla="*/ 504883 w 931229"/>
                        <a:gd name="connsiteY5" fmla="*/ 235612 h 617079"/>
                        <a:gd name="connsiteX6" fmla="*/ 765740 w 931229"/>
                        <a:gd name="connsiteY6" fmla="*/ 159879 h 617079"/>
                        <a:gd name="connsiteX7" fmla="*/ 931229 w 931229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68"/>
                        <a:gd name="connsiteY0" fmla="*/ 476834 h 617079"/>
                        <a:gd name="connsiteX1" fmla="*/ 423541 w 931968"/>
                        <a:gd name="connsiteY1" fmla="*/ 339394 h 617079"/>
                        <a:gd name="connsiteX2" fmla="*/ 516103 w 931968"/>
                        <a:gd name="connsiteY2" fmla="*/ 617079 h 617079"/>
                        <a:gd name="connsiteX3" fmla="*/ 0 w 931968"/>
                        <a:gd name="connsiteY3" fmla="*/ 448785 h 617079"/>
                        <a:gd name="connsiteX4" fmla="*/ 274881 w 931968"/>
                        <a:gd name="connsiteY4" fmla="*/ 0 h 617079"/>
                        <a:gd name="connsiteX5" fmla="*/ 504883 w 931968"/>
                        <a:gd name="connsiteY5" fmla="*/ 235612 h 617079"/>
                        <a:gd name="connsiteX6" fmla="*/ 765740 w 931968"/>
                        <a:gd name="connsiteY6" fmla="*/ 159879 h 617079"/>
                        <a:gd name="connsiteX7" fmla="*/ 931229 w 93196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4161"/>
                        <a:gd name="connsiteY0" fmla="*/ 476834 h 617079"/>
                        <a:gd name="connsiteX1" fmla="*/ 423541 w 934161"/>
                        <a:gd name="connsiteY1" fmla="*/ 339394 h 617079"/>
                        <a:gd name="connsiteX2" fmla="*/ 516103 w 934161"/>
                        <a:gd name="connsiteY2" fmla="*/ 617079 h 617079"/>
                        <a:gd name="connsiteX3" fmla="*/ 0 w 934161"/>
                        <a:gd name="connsiteY3" fmla="*/ 448785 h 617079"/>
                        <a:gd name="connsiteX4" fmla="*/ 274881 w 934161"/>
                        <a:gd name="connsiteY4" fmla="*/ 0 h 617079"/>
                        <a:gd name="connsiteX5" fmla="*/ 477341 w 934161"/>
                        <a:gd name="connsiteY5" fmla="*/ 243874 h 617079"/>
                        <a:gd name="connsiteX6" fmla="*/ 787773 w 934161"/>
                        <a:gd name="connsiteY6" fmla="*/ 162633 h 617079"/>
                        <a:gd name="connsiteX7" fmla="*/ 931229 w 934161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5016"/>
                        <a:gd name="connsiteY0" fmla="*/ 476834 h 617079"/>
                        <a:gd name="connsiteX1" fmla="*/ 423541 w 935016"/>
                        <a:gd name="connsiteY1" fmla="*/ 339394 h 617079"/>
                        <a:gd name="connsiteX2" fmla="*/ 516103 w 935016"/>
                        <a:gd name="connsiteY2" fmla="*/ 617079 h 617079"/>
                        <a:gd name="connsiteX3" fmla="*/ 0 w 935016"/>
                        <a:gd name="connsiteY3" fmla="*/ 448785 h 617079"/>
                        <a:gd name="connsiteX4" fmla="*/ 274881 w 935016"/>
                        <a:gd name="connsiteY4" fmla="*/ 0 h 617079"/>
                        <a:gd name="connsiteX5" fmla="*/ 477341 w 935016"/>
                        <a:gd name="connsiteY5" fmla="*/ 243874 h 617079"/>
                        <a:gd name="connsiteX6" fmla="*/ 782265 w 935016"/>
                        <a:gd name="connsiteY6" fmla="*/ 143353 h 617079"/>
                        <a:gd name="connsiteX7" fmla="*/ 931229 w 935016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77341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60286 w 910740"/>
                        <a:gd name="connsiteY0" fmla="*/ 478537 h 618782"/>
                        <a:gd name="connsiteX1" fmla="*/ 401508 w 910740"/>
                        <a:gd name="connsiteY1" fmla="*/ 341097 h 618782"/>
                        <a:gd name="connsiteX2" fmla="*/ 494070 w 910740"/>
                        <a:gd name="connsiteY2" fmla="*/ 618782 h 618782"/>
                        <a:gd name="connsiteX3" fmla="*/ 0 w 910740"/>
                        <a:gd name="connsiteY3" fmla="*/ 450488 h 618782"/>
                        <a:gd name="connsiteX4" fmla="*/ 217043 w 910740"/>
                        <a:gd name="connsiteY4" fmla="*/ 1703 h 618782"/>
                        <a:gd name="connsiteX5" fmla="*/ 469079 w 910740"/>
                        <a:gd name="connsiteY5" fmla="*/ 245577 h 618782"/>
                        <a:gd name="connsiteX6" fmla="*/ 760232 w 910740"/>
                        <a:gd name="connsiteY6" fmla="*/ 145056 h 618782"/>
                        <a:gd name="connsiteX7" fmla="*/ 909196 w 910740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07765"/>
                        <a:gd name="connsiteX1" fmla="*/ 446317 w 955549"/>
                        <a:gd name="connsiteY1" fmla="*/ 341097 h 607765"/>
                        <a:gd name="connsiteX2" fmla="*/ 527862 w 955549"/>
                        <a:gd name="connsiteY2" fmla="*/ 607765 h 607765"/>
                        <a:gd name="connsiteX3" fmla="*/ 44809 w 955549"/>
                        <a:gd name="connsiteY3" fmla="*/ 450488 h 607765"/>
                        <a:gd name="connsiteX4" fmla="*/ 261852 w 955549"/>
                        <a:gd name="connsiteY4" fmla="*/ 1703 h 607765"/>
                        <a:gd name="connsiteX5" fmla="*/ 513888 w 955549"/>
                        <a:gd name="connsiteY5" fmla="*/ 245577 h 607765"/>
                        <a:gd name="connsiteX6" fmla="*/ 805041 w 955549"/>
                        <a:gd name="connsiteY6" fmla="*/ 145056 h 607765"/>
                        <a:gd name="connsiteX7" fmla="*/ 954005 w 955549"/>
                        <a:gd name="connsiteY7" fmla="*/ 405609 h 60776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8696 w 962625"/>
                        <a:gd name="connsiteY0" fmla="*/ 500570 h 673975"/>
                        <a:gd name="connsiteX1" fmla="*/ 403816 w 962625"/>
                        <a:gd name="connsiteY1" fmla="*/ 327327 h 673975"/>
                        <a:gd name="connsiteX2" fmla="*/ 485362 w 962625"/>
                        <a:gd name="connsiteY2" fmla="*/ 610520 h 673975"/>
                        <a:gd name="connsiteX3" fmla="*/ 43623 w 962625"/>
                        <a:gd name="connsiteY3" fmla="*/ 480784 h 673975"/>
                        <a:gd name="connsiteX4" fmla="*/ 268928 w 962625"/>
                        <a:gd name="connsiteY4" fmla="*/ 1703 h 673975"/>
                        <a:gd name="connsiteX5" fmla="*/ 520964 w 962625"/>
                        <a:gd name="connsiteY5" fmla="*/ 245577 h 673975"/>
                        <a:gd name="connsiteX6" fmla="*/ 812117 w 962625"/>
                        <a:gd name="connsiteY6" fmla="*/ 145056 h 673975"/>
                        <a:gd name="connsiteX7" fmla="*/ 961081 w 962625"/>
                        <a:gd name="connsiteY7" fmla="*/ 405609 h 673975"/>
                        <a:gd name="connsiteX0" fmla="*/ 238218 w 972147"/>
                        <a:gd name="connsiteY0" fmla="*/ 500570 h 681004"/>
                        <a:gd name="connsiteX1" fmla="*/ 413338 w 972147"/>
                        <a:gd name="connsiteY1" fmla="*/ 327327 h 681004"/>
                        <a:gd name="connsiteX2" fmla="*/ 494884 w 972147"/>
                        <a:gd name="connsiteY2" fmla="*/ 610520 h 681004"/>
                        <a:gd name="connsiteX3" fmla="*/ 42128 w 972147"/>
                        <a:gd name="connsiteY3" fmla="*/ 505572 h 681004"/>
                        <a:gd name="connsiteX4" fmla="*/ 278450 w 972147"/>
                        <a:gd name="connsiteY4" fmla="*/ 1703 h 681004"/>
                        <a:gd name="connsiteX5" fmla="*/ 530486 w 972147"/>
                        <a:gd name="connsiteY5" fmla="*/ 245577 h 681004"/>
                        <a:gd name="connsiteX6" fmla="*/ 821639 w 972147"/>
                        <a:gd name="connsiteY6" fmla="*/ 145056 h 681004"/>
                        <a:gd name="connsiteX7" fmla="*/ 970603 w 972147"/>
                        <a:gd name="connsiteY7" fmla="*/ 405609 h 681004"/>
                        <a:gd name="connsiteX0" fmla="*/ 238218 w 972147"/>
                        <a:gd name="connsiteY0" fmla="*/ 500570 h 684851"/>
                        <a:gd name="connsiteX1" fmla="*/ 413338 w 972147"/>
                        <a:gd name="connsiteY1" fmla="*/ 327327 h 684851"/>
                        <a:gd name="connsiteX2" fmla="*/ 483867 w 972147"/>
                        <a:gd name="connsiteY2" fmla="*/ 616028 h 684851"/>
                        <a:gd name="connsiteX3" fmla="*/ 42128 w 972147"/>
                        <a:gd name="connsiteY3" fmla="*/ 505572 h 684851"/>
                        <a:gd name="connsiteX4" fmla="*/ 278450 w 972147"/>
                        <a:gd name="connsiteY4" fmla="*/ 1703 h 684851"/>
                        <a:gd name="connsiteX5" fmla="*/ 530486 w 972147"/>
                        <a:gd name="connsiteY5" fmla="*/ 245577 h 684851"/>
                        <a:gd name="connsiteX6" fmla="*/ 821639 w 972147"/>
                        <a:gd name="connsiteY6" fmla="*/ 145056 h 684851"/>
                        <a:gd name="connsiteX7" fmla="*/ 970603 w 972147"/>
                        <a:gd name="connsiteY7" fmla="*/ 405609 h 684851"/>
                        <a:gd name="connsiteX0" fmla="*/ 238218 w 972147"/>
                        <a:gd name="connsiteY0" fmla="*/ 500570 h 678763"/>
                        <a:gd name="connsiteX1" fmla="*/ 413338 w 972147"/>
                        <a:gd name="connsiteY1" fmla="*/ 327327 h 678763"/>
                        <a:gd name="connsiteX2" fmla="*/ 483867 w 972147"/>
                        <a:gd name="connsiteY2" fmla="*/ 616028 h 678763"/>
                        <a:gd name="connsiteX3" fmla="*/ 42128 w 972147"/>
                        <a:gd name="connsiteY3" fmla="*/ 505572 h 678763"/>
                        <a:gd name="connsiteX4" fmla="*/ 278450 w 972147"/>
                        <a:gd name="connsiteY4" fmla="*/ 1703 h 678763"/>
                        <a:gd name="connsiteX5" fmla="*/ 530486 w 972147"/>
                        <a:gd name="connsiteY5" fmla="*/ 245577 h 678763"/>
                        <a:gd name="connsiteX6" fmla="*/ 821639 w 972147"/>
                        <a:gd name="connsiteY6" fmla="*/ 145056 h 678763"/>
                        <a:gd name="connsiteX7" fmla="*/ 970603 w 972147"/>
                        <a:gd name="connsiteY7" fmla="*/ 405609 h 67876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2590 h 680783"/>
                        <a:gd name="connsiteX1" fmla="*/ 413338 w 972147"/>
                        <a:gd name="connsiteY1" fmla="*/ 329347 h 680783"/>
                        <a:gd name="connsiteX2" fmla="*/ 483867 w 972147"/>
                        <a:gd name="connsiteY2" fmla="*/ 618048 h 680783"/>
                        <a:gd name="connsiteX3" fmla="*/ 42128 w 972147"/>
                        <a:gd name="connsiteY3" fmla="*/ 507592 h 680783"/>
                        <a:gd name="connsiteX4" fmla="*/ 278450 w 972147"/>
                        <a:gd name="connsiteY4" fmla="*/ 3723 h 680783"/>
                        <a:gd name="connsiteX5" fmla="*/ 535994 w 972147"/>
                        <a:gd name="connsiteY5" fmla="*/ 211792 h 680783"/>
                        <a:gd name="connsiteX6" fmla="*/ 821639 w 972147"/>
                        <a:gd name="connsiteY6" fmla="*/ 147076 h 680783"/>
                        <a:gd name="connsiteX7" fmla="*/ 970603 w 972147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58028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6290 h 684483"/>
                        <a:gd name="connsiteX1" fmla="*/ 413338 w 973301"/>
                        <a:gd name="connsiteY1" fmla="*/ 333047 h 684483"/>
                        <a:gd name="connsiteX2" fmla="*/ 483867 w 973301"/>
                        <a:gd name="connsiteY2" fmla="*/ 621748 h 684483"/>
                        <a:gd name="connsiteX3" fmla="*/ 42128 w 973301"/>
                        <a:gd name="connsiteY3" fmla="*/ 511292 h 684483"/>
                        <a:gd name="connsiteX4" fmla="*/ 278450 w 973301"/>
                        <a:gd name="connsiteY4" fmla="*/ 7423 h 684483"/>
                        <a:gd name="connsiteX5" fmla="*/ 549765 w 973301"/>
                        <a:gd name="connsiteY5" fmla="*/ 190704 h 684483"/>
                        <a:gd name="connsiteX6" fmla="*/ 857444 w 973301"/>
                        <a:gd name="connsiteY6" fmla="*/ 148022 h 684483"/>
                        <a:gd name="connsiteX7" fmla="*/ 970603 w 973301"/>
                        <a:gd name="connsiteY7" fmla="*/ 411329 h 684483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1535 h 679728"/>
                        <a:gd name="connsiteX1" fmla="*/ 413338 w 973301"/>
                        <a:gd name="connsiteY1" fmla="*/ 328292 h 679728"/>
                        <a:gd name="connsiteX2" fmla="*/ 483867 w 973301"/>
                        <a:gd name="connsiteY2" fmla="*/ 616993 h 679728"/>
                        <a:gd name="connsiteX3" fmla="*/ 42128 w 973301"/>
                        <a:gd name="connsiteY3" fmla="*/ 506537 h 679728"/>
                        <a:gd name="connsiteX4" fmla="*/ 278450 w 973301"/>
                        <a:gd name="connsiteY4" fmla="*/ 2668 h 679728"/>
                        <a:gd name="connsiteX5" fmla="*/ 549765 w 973301"/>
                        <a:gd name="connsiteY5" fmla="*/ 185949 h 679728"/>
                        <a:gd name="connsiteX6" fmla="*/ 857444 w 973301"/>
                        <a:gd name="connsiteY6" fmla="*/ 143267 h 679728"/>
                        <a:gd name="connsiteX7" fmla="*/ 970603 w 973301"/>
                        <a:gd name="connsiteY7" fmla="*/ 406574 h 679728"/>
                        <a:gd name="connsiteX0" fmla="*/ 239713 w 974796"/>
                        <a:gd name="connsiteY0" fmla="*/ 509581 h 687774"/>
                        <a:gd name="connsiteX1" fmla="*/ 414833 w 974796"/>
                        <a:gd name="connsiteY1" fmla="*/ 336338 h 687774"/>
                        <a:gd name="connsiteX2" fmla="*/ 485362 w 974796"/>
                        <a:gd name="connsiteY2" fmla="*/ 625039 h 687774"/>
                        <a:gd name="connsiteX3" fmla="*/ 43623 w 974796"/>
                        <a:gd name="connsiteY3" fmla="*/ 514583 h 687774"/>
                        <a:gd name="connsiteX4" fmla="*/ 268928 w 974796"/>
                        <a:gd name="connsiteY4" fmla="*/ 2452 h 687774"/>
                        <a:gd name="connsiteX5" fmla="*/ 551260 w 974796"/>
                        <a:gd name="connsiteY5" fmla="*/ 193995 h 687774"/>
                        <a:gd name="connsiteX6" fmla="*/ 858939 w 974796"/>
                        <a:gd name="connsiteY6" fmla="*/ 151313 h 687774"/>
                        <a:gd name="connsiteX7" fmla="*/ 972098 w 974796"/>
                        <a:gd name="connsiteY7" fmla="*/ 414620 h 687774"/>
                        <a:gd name="connsiteX0" fmla="*/ 239713 w 974796"/>
                        <a:gd name="connsiteY0" fmla="*/ 508440 h 686633"/>
                        <a:gd name="connsiteX1" fmla="*/ 414833 w 974796"/>
                        <a:gd name="connsiteY1" fmla="*/ 335197 h 686633"/>
                        <a:gd name="connsiteX2" fmla="*/ 485362 w 974796"/>
                        <a:gd name="connsiteY2" fmla="*/ 623898 h 686633"/>
                        <a:gd name="connsiteX3" fmla="*/ 43623 w 974796"/>
                        <a:gd name="connsiteY3" fmla="*/ 513442 h 686633"/>
                        <a:gd name="connsiteX4" fmla="*/ 268928 w 974796"/>
                        <a:gd name="connsiteY4" fmla="*/ 1311 h 686633"/>
                        <a:gd name="connsiteX5" fmla="*/ 551260 w 974796"/>
                        <a:gd name="connsiteY5" fmla="*/ 192854 h 686633"/>
                        <a:gd name="connsiteX6" fmla="*/ 858939 w 974796"/>
                        <a:gd name="connsiteY6" fmla="*/ 150172 h 686633"/>
                        <a:gd name="connsiteX7" fmla="*/ 972098 w 974796"/>
                        <a:gd name="connsiteY7" fmla="*/ 413479 h 6866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74796" h="686633">
                          <a:moveTo>
                            <a:pt x="239713" y="508440"/>
                          </a:moveTo>
                          <a:cubicBezTo>
                            <a:pt x="220051" y="400199"/>
                            <a:pt x="313311" y="308483"/>
                            <a:pt x="414833" y="335197"/>
                          </a:cubicBezTo>
                          <a:cubicBezTo>
                            <a:pt x="568709" y="355231"/>
                            <a:pt x="571103" y="526747"/>
                            <a:pt x="485362" y="623898"/>
                          </a:cubicBezTo>
                          <a:cubicBezTo>
                            <a:pt x="359231" y="741315"/>
                            <a:pt x="103653" y="687971"/>
                            <a:pt x="43623" y="513442"/>
                          </a:cubicBezTo>
                          <a:cubicBezTo>
                            <a:pt x="-86006" y="165544"/>
                            <a:pt x="98347" y="15949"/>
                            <a:pt x="268928" y="1311"/>
                          </a:cubicBezTo>
                          <a:cubicBezTo>
                            <a:pt x="423631" y="-11041"/>
                            <a:pt x="534267" y="64743"/>
                            <a:pt x="551260" y="192854"/>
                          </a:cubicBezTo>
                          <a:cubicBezTo>
                            <a:pt x="632704" y="84983"/>
                            <a:pt x="783005" y="98296"/>
                            <a:pt x="858939" y="150172"/>
                          </a:cubicBezTo>
                          <a:cubicBezTo>
                            <a:pt x="963678" y="201219"/>
                            <a:pt x="983037" y="310103"/>
                            <a:pt x="972098" y="41347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48" name="자유형: 도형 44">
                      <a:extLst>
                        <a:ext uri="{FF2B5EF4-FFF2-40B4-BE49-F238E27FC236}">
                          <a16:creationId xmlns:a16="http://schemas.microsoft.com/office/drawing/2014/main" id="{B4C2E4CC-F403-48D0-8139-D361BCF418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6452" y="3560646"/>
                      <a:ext cx="483425" cy="785841"/>
                    </a:xfrm>
                    <a:custGeom>
                      <a:avLst/>
                      <a:gdLst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35314"/>
                        <a:gd name="connsiteX1" fmla="*/ 330979 w 647937"/>
                        <a:gd name="connsiteY1" fmla="*/ 0 h 1035314"/>
                        <a:gd name="connsiteX2" fmla="*/ 560982 w 647937"/>
                        <a:gd name="connsiteY2" fmla="*/ 171099 h 1035314"/>
                        <a:gd name="connsiteX3" fmla="*/ 468420 w 647937"/>
                        <a:gd name="connsiteY3" fmla="*/ 493663 h 1035314"/>
                        <a:gd name="connsiteX4" fmla="*/ 647934 w 647937"/>
                        <a:gd name="connsiteY4" fmla="*/ 793789 h 1035314"/>
                        <a:gd name="connsiteX5" fmla="*/ 465665 w 647937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489"/>
                        <a:gd name="connsiteY0" fmla="*/ 277685 h 1035314"/>
                        <a:gd name="connsiteX1" fmla="*/ 330979 w 642489"/>
                        <a:gd name="connsiteY1" fmla="*/ 0 h 1035314"/>
                        <a:gd name="connsiteX2" fmla="*/ 560982 w 642489"/>
                        <a:gd name="connsiteY2" fmla="*/ 171099 h 1035314"/>
                        <a:gd name="connsiteX3" fmla="*/ 446386 w 642489"/>
                        <a:gd name="connsiteY3" fmla="*/ 490909 h 1035314"/>
                        <a:gd name="connsiteX4" fmla="*/ 642425 w 642489"/>
                        <a:gd name="connsiteY4" fmla="*/ 769001 h 1035314"/>
                        <a:gd name="connsiteX5" fmla="*/ 465665 w 642489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564"/>
                        <a:gd name="connsiteY0" fmla="*/ 277685 h 1035314"/>
                        <a:gd name="connsiteX1" fmla="*/ 330979 w 642564"/>
                        <a:gd name="connsiteY1" fmla="*/ 0 h 1035314"/>
                        <a:gd name="connsiteX2" fmla="*/ 560982 w 642564"/>
                        <a:gd name="connsiteY2" fmla="*/ 171099 h 1035314"/>
                        <a:gd name="connsiteX3" fmla="*/ 446386 w 642564"/>
                        <a:gd name="connsiteY3" fmla="*/ 490909 h 1035314"/>
                        <a:gd name="connsiteX4" fmla="*/ 642425 w 642564"/>
                        <a:gd name="connsiteY4" fmla="*/ 769001 h 1035314"/>
                        <a:gd name="connsiteX5" fmla="*/ 465665 w 642564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80359 h 1037988"/>
                        <a:gd name="connsiteX1" fmla="*/ 330979 w 639815"/>
                        <a:gd name="connsiteY1" fmla="*/ 2674 h 1037988"/>
                        <a:gd name="connsiteX2" fmla="*/ 560982 w 639815"/>
                        <a:gd name="connsiteY2" fmla="*/ 173773 h 1037988"/>
                        <a:gd name="connsiteX3" fmla="*/ 446386 w 639815"/>
                        <a:gd name="connsiteY3" fmla="*/ 493583 h 1037988"/>
                        <a:gd name="connsiteX4" fmla="*/ 639670 w 639815"/>
                        <a:gd name="connsiteY4" fmla="*/ 763412 h 1037988"/>
                        <a:gd name="connsiteX5" fmla="*/ 465665 w 639815"/>
                        <a:gd name="connsiteY5" fmla="*/ 1037988 h 1037988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78763 h 1036392"/>
                        <a:gd name="connsiteX1" fmla="*/ 330979 w 639815"/>
                        <a:gd name="connsiteY1" fmla="*/ 1078 h 1036392"/>
                        <a:gd name="connsiteX2" fmla="*/ 560982 w 639815"/>
                        <a:gd name="connsiteY2" fmla="*/ 172177 h 1036392"/>
                        <a:gd name="connsiteX3" fmla="*/ 446386 w 639815"/>
                        <a:gd name="connsiteY3" fmla="*/ 491987 h 1036392"/>
                        <a:gd name="connsiteX4" fmla="*/ 639670 w 639815"/>
                        <a:gd name="connsiteY4" fmla="*/ 761816 h 1036392"/>
                        <a:gd name="connsiteX5" fmla="*/ 465665 w 639815"/>
                        <a:gd name="connsiteY5" fmla="*/ 1036392 h 1036392"/>
                        <a:gd name="connsiteX0" fmla="*/ 0 w 639815"/>
                        <a:gd name="connsiteY0" fmla="*/ 280192 h 1037821"/>
                        <a:gd name="connsiteX1" fmla="*/ 330979 w 639815"/>
                        <a:gd name="connsiteY1" fmla="*/ 2507 h 1037821"/>
                        <a:gd name="connsiteX2" fmla="*/ 560982 w 639815"/>
                        <a:gd name="connsiteY2" fmla="*/ 173606 h 1037821"/>
                        <a:gd name="connsiteX3" fmla="*/ 446386 w 639815"/>
                        <a:gd name="connsiteY3" fmla="*/ 493416 h 1037821"/>
                        <a:gd name="connsiteX4" fmla="*/ 639670 w 639815"/>
                        <a:gd name="connsiteY4" fmla="*/ 763245 h 1037821"/>
                        <a:gd name="connsiteX5" fmla="*/ 465665 w 639815"/>
                        <a:gd name="connsiteY5" fmla="*/ 1037821 h 1037821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26 w 639841"/>
                        <a:gd name="connsiteY0" fmla="*/ 279103 h 1036732"/>
                        <a:gd name="connsiteX1" fmla="*/ 331005 w 639841"/>
                        <a:gd name="connsiteY1" fmla="*/ 1418 h 1036732"/>
                        <a:gd name="connsiteX2" fmla="*/ 561008 w 639841"/>
                        <a:gd name="connsiteY2" fmla="*/ 172517 h 1036732"/>
                        <a:gd name="connsiteX3" fmla="*/ 446412 w 639841"/>
                        <a:gd name="connsiteY3" fmla="*/ 492327 h 1036732"/>
                        <a:gd name="connsiteX4" fmla="*/ 639696 w 639841"/>
                        <a:gd name="connsiteY4" fmla="*/ 762156 h 1036732"/>
                        <a:gd name="connsiteX5" fmla="*/ 465691 w 639841"/>
                        <a:gd name="connsiteY5" fmla="*/ 1036732 h 1036732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40 w 620576"/>
                        <a:gd name="connsiteY0" fmla="*/ 296331 h 1037435"/>
                        <a:gd name="connsiteX1" fmla="*/ 311740 w 620576"/>
                        <a:gd name="connsiteY1" fmla="*/ 2121 h 1037435"/>
                        <a:gd name="connsiteX2" fmla="*/ 541743 w 620576"/>
                        <a:gd name="connsiteY2" fmla="*/ 173220 h 1037435"/>
                        <a:gd name="connsiteX3" fmla="*/ 427147 w 620576"/>
                        <a:gd name="connsiteY3" fmla="*/ 493030 h 1037435"/>
                        <a:gd name="connsiteX4" fmla="*/ 620431 w 620576"/>
                        <a:gd name="connsiteY4" fmla="*/ 762859 h 1037435"/>
                        <a:gd name="connsiteX5" fmla="*/ 446426 w 620576"/>
                        <a:gd name="connsiteY5" fmla="*/ 1037435 h 1037435"/>
                        <a:gd name="connsiteX0" fmla="*/ 5008 w 625544"/>
                        <a:gd name="connsiteY0" fmla="*/ 297012 h 1038116"/>
                        <a:gd name="connsiteX1" fmla="*/ 316708 w 625544"/>
                        <a:gd name="connsiteY1" fmla="*/ 2802 h 1038116"/>
                        <a:gd name="connsiteX2" fmla="*/ 546711 w 625544"/>
                        <a:gd name="connsiteY2" fmla="*/ 173901 h 1038116"/>
                        <a:gd name="connsiteX3" fmla="*/ 432115 w 625544"/>
                        <a:gd name="connsiteY3" fmla="*/ 493711 h 1038116"/>
                        <a:gd name="connsiteX4" fmla="*/ 625399 w 625544"/>
                        <a:gd name="connsiteY4" fmla="*/ 763540 h 1038116"/>
                        <a:gd name="connsiteX5" fmla="*/ 451394 w 625544"/>
                        <a:gd name="connsiteY5" fmla="*/ 1038116 h 1038116"/>
                        <a:gd name="connsiteX0" fmla="*/ 5008 w 625544"/>
                        <a:gd name="connsiteY0" fmla="*/ 299704 h 1040808"/>
                        <a:gd name="connsiteX1" fmla="*/ 316708 w 625544"/>
                        <a:gd name="connsiteY1" fmla="*/ 2739 h 1040808"/>
                        <a:gd name="connsiteX2" fmla="*/ 546711 w 625544"/>
                        <a:gd name="connsiteY2" fmla="*/ 176593 h 1040808"/>
                        <a:gd name="connsiteX3" fmla="*/ 432115 w 625544"/>
                        <a:gd name="connsiteY3" fmla="*/ 496403 h 1040808"/>
                        <a:gd name="connsiteX4" fmla="*/ 625399 w 625544"/>
                        <a:gd name="connsiteY4" fmla="*/ 766232 h 1040808"/>
                        <a:gd name="connsiteX5" fmla="*/ 451394 w 625544"/>
                        <a:gd name="connsiteY5" fmla="*/ 1040808 h 1040808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5023"/>
                        <a:gd name="connsiteY0" fmla="*/ 298093 h 1039197"/>
                        <a:gd name="connsiteX1" fmla="*/ 315906 w 625023"/>
                        <a:gd name="connsiteY1" fmla="*/ 1128 h 1039197"/>
                        <a:gd name="connsiteX2" fmla="*/ 545909 w 625023"/>
                        <a:gd name="connsiteY2" fmla="*/ 174982 h 1039197"/>
                        <a:gd name="connsiteX3" fmla="*/ 431313 w 625023"/>
                        <a:gd name="connsiteY3" fmla="*/ 494792 h 1039197"/>
                        <a:gd name="connsiteX4" fmla="*/ 624597 w 625023"/>
                        <a:gd name="connsiteY4" fmla="*/ 764621 h 1039197"/>
                        <a:gd name="connsiteX5" fmla="*/ 450592 w 625023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25804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41503" h="1042808">
                          <a:moveTo>
                            <a:pt x="4206" y="298093"/>
                          </a:moveTo>
                          <a:cubicBezTo>
                            <a:pt x="-31441" y="73328"/>
                            <a:pt x="167021" y="-10969"/>
                            <a:pt x="315906" y="1128"/>
                          </a:cubicBezTo>
                          <a:cubicBezTo>
                            <a:pt x="428380" y="8585"/>
                            <a:pt x="527080" y="95916"/>
                            <a:pt x="545909" y="174982"/>
                          </a:cubicBezTo>
                          <a:cubicBezTo>
                            <a:pt x="579319" y="262305"/>
                            <a:pt x="557648" y="418486"/>
                            <a:pt x="431313" y="494792"/>
                          </a:cubicBezTo>
                          <a:cubicBezTo>
                            <a:pt x="576532" y="548013"/>
                            <a:pt x="647384" y="650808"/>
                            <a:pt x="641122" y="764621"/>
                          </a:cubicBezTo>
                          <a:cubicBezTo>
                            <a:pt x="633615" y="919493"/>
                            <a:pt x="535403" y="1017236"/>
                            <a:pt x="384825" y="1042808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49" name="자유형: 도형 45">
                      <a:extLst>
                        <a:ext uri="{FF2B5EF4-FFF2-40B4-BE49-F238E27FC236}">
                          <a16:creationId xmlns:a16="http://schemas.microsoft.com/office/drawing/2014/main" id="{ADC7E843-F3D5-4AE1-B493-201CCF7600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3240" y="3948272"/>
                      <a:ext cx="785355" cy="780891"/>
                    </a:xfrm>
                    <a:custGeom>
                      <a:avLst/>
                      <a:gdLst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7877 w 1035080"/>
                        <a:gd name="connsiteY0" fmla="*/ 213173 h 925619"/>
                        <a:gd name="connsiteX1" fmla="*/ 535806 w 1035080"/>
                        <a:gd name="connsiteY1" fmla="*/ 0 h 925619"/>
                        <a:gd name="connsiteX2" fmla="*/ 676051 w 1035080"/>
                        <a:gd name="connsiteY2" fmla="*/ 311345 h 925619"/>
                        <a:gd name="connsiteX3" fmla="*/ 1035080 w 1035080"/>
                        <a:gd name="connsiteY3" fmla="*/ 535737 h 925619"/>
                        <a:gd name="connsiteX4" fmla="*/ 603124 w 1035080"/>
                        <a:gd name="connsiteY4" fmla="*/ 925619 h 925619"/>
                        <a:gd name="connsiteX5" fmla="*/ 53565 w 1035080"/>
                        <a:gd name="connsiteY5" fmla="*/ 871971 h 925619"/>
                        <a:gd name="connsiteX6" fmla="*/ 106351 w 1035080"/>
                        <a:gd name="connsiteY6" fmla="*/ 395289 h 925619"/>
                        <a:gd name="connsiteX7" fmla="*/ 443903 w 1035080"/>
                        <a:gd name="connsiteY7" fmla="*/ 599641 h 925619"/>
                        <a:gd name="connsiteX0" fmla="*/ 375671 w 1062874"/>
                        <a:gd name="connsiteY0" fmla="*/ 213173 h 925619"/>
                        <a:gd name="connsiteX1" fmla="*/ 563600 w 1062874"/>
                        <a:gd name="connsiteY1" fmla="*/ 0 h 925619"/>
                        <a:gd name="connsiteX2" fmla="*/ 703845 w 1062874"/>
                        <a:gd name="connsiteY2" fmla="*/ 311345 h 925619"/>
                        <a:gd name="connsiteX3" fmla="*/ 1062874 w 1062874"/>
                        <a:gd name="connsiteY3" fmla="*/ 535737 h 925619"/>
                        <a:gd name="connsiteX4" fmla="*/ 630918 w 1062874"/>
                        <a:gd name="connsiteY4" fmla="*/ 925619 h 925619"/>
                        <a:gd name="connsiteX5" fmla="*/ 81359 w 1062874"/>
                        <a:gd name="connsiteY5" fmla="*/ 871971 h 925619"/>
                        <a:gd name="connsiteX6" fmla="*/ 134145 w 1062874"/>
                        <a:gd name="connsiteY6" fmla="*/ 395289 h 925619"/>
                        <a:gd name="connsiteX7" fmla="*/ 471697 w 1062874"/>
                        <a:gd name="connsiteY7" fmla="*/ 599641 h 92561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30918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06130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9036"/>
                        <a:gd name="connsiteX1" fmla="*/ 563600 w 1062874"/>
                        <a:gd name="connsiteY1" fmla="*/ 0 h 979036"/>
                        <a:gd name="connsiteX2" fmla="*/ 703845 w 1062874"/>
                        <a:gd name="connsiteY2" fmla="*/ 311345 h 979036"/>
                        <a:gd name="connsiteX3" fmla="*/ 1062874 w 1062874"/>
                        <a:gd name="connsiteY3" fmla="*/ 535737 h 979036"/>
                        <a:gd name="connsiteX4" fmla="*/ 597867 w 1062874"/>
                        <a:gd name="connsiteY4" fmla="*/ 942144 h 979036"/>
                        <a:gd name="connsiteX5" fmla="*/ 81359 w 1062874"/>
                        <a:gd name="connsiteY5" fmla="*/ 871971 h 979036"/>
                        <a:gd name="connsiteX6" fmla="*/ 134145 w 1062874"/>
                        <a:gd name="connsiteY6" fmla="*/ 395289 h 979036"/>
                        <a:gd name="connsiteX7" fmla="*/ 471697 w 1062874"/>
                        <a:gd name="connsiteY7" fmla="*/ 599641 h 979036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33999"/>
                        <a:gd name="connsiteX1" fmla="*/ 563600 w 1062874"/>
                        <a:gd name="connsiteY1" fmla="*/ 0 h 1033999"/>
                        <a:gd name="connsiteX2" fmla="*/ 703845 w 1062874"/>
                        <a:gd name="connsiteY2" fmla="*/ 311345 h 1033999"/>
                        <a:gd name="connsiteX3" fmla="*/ 1062874 w 1062874"/>
                        <a:gd name="connsiteY3" fmla="*/ 535737 h 1033999"/>
                        <a:gd name="connsiteX4" fmla="*/ 597867 w 1062874"/>
                        <a:gd name="connsiteY4" fmla="*/ 942144 h 1033999"/>
                        <a:gd name="connsiteX5" fmla="*/ 81359 w 1062874"/>
                        <a:gd name="connsiteY5" fmla="*/ 871971 h 1033999"/>
                        <a:gd name="connsiteX6" fmla="*/ 134145 w 1062874"/>
                        <a:gd name="connsiteY6" fmla="*/ 395289 h 1033999"/>
                        <a:gd name="connsiteX7" fmla="*/ 471697 w 1062874"/>
                        <a:gd name="connsiteY7" fmla="*/ 599641 h 1033999"/>
                        <a:gd name="connsiteX0" fmla="*/ 363975 w 1051178"/>
                        <a:gd name="connsiteY0" fmla="*/ 213173 h 1033999"/>
                        <a:gd name="connsiteX1" fmla="*/ 551904 w 1051178"/>
                        <a:gd name="connsiteY1" fmla="*/ 0 h 1033999"/>
                        <a:gd name="connsiteX2" fmla="*/ 692149 w 1051178"/>
                        <a:gd name="connsiteY2" fmla="*/ 311345 h 1033999"/>
                        <a:gd name="connsiteX3" fmla="*/ 1051178 w 1051178"/>
                        <a:gd name="connsiteY3" fmla="*/ 535737 h 1033999"/>
                        <a:gd name="connsiteX4" fmla="*/ 586171 w 1051178"/>
                        <a:gd name="connsiteY4" fmla="*/ 942144 h 1033999"/>
                        <a:gd name="connsiteX5" fmla="*/ 69663 w 1051178"/>
                        <a:gd name="connsiteY5" fmla="*/ 871971 h 1033999"/>
                        <a:gd name="connsiteX6" fmla="*/ 122449 w 1051178"/>
                        <a:gd name="connsiteY6" fmla="*/ 395289 h 1033999"/>
                        <a:gd name="connsiteX7" fmla="*/ 460001 w 1051178"/>
                        <a:gd name="connsiteY7" fmla="*/ 599641 h 1033999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34653"/>
                        <a:gd name="connsiteY0" fmla="*/ 213173 h 1030327"/>
                        <a:gd name="connsiteX1" fmla="*/ 551904 w 1034653"/>
                        <a:gd name="connsiteY1" fmla="*/ 0 h 1030327"/>
                        <a:gd name="connsiteX2" fmla="*/ 692149 w 1034653"/>
                        <a:gd name="connsiteY2" fmla="*/ 311345 h 1030327"/>
                        <a:gd name="connsiteX3" fmla="*/ 1034653 w 1034653"/>
                        <a:gd name="connsiteY3" fmla="*/ 538491 h 1030327"/>
                        <a:gd name="connsiteX4" fmla="*/ 613713 w 1034653"/>
                        <a:gd name="connsiteY4" fmla="*/ 936636 h 1030327"/>
                        <a:gd name="connsiteX5" fmla="*/ 69663 w 1034653"/>
                        <a:gd name="connsiteY5" fmla="*/ 871971 h 1030327"/>
                        <a:gd name="connsiteX6" fmla="*/ 122449 w 1034653"/>
                        <a:gd name="connsiteY6" fmla="*/ 395289 h 1030327"/>
                        <a:gd name="connsiteX7" fmla="*/ 460001 w 1034653"/>
                        <a:gd name="connsiteY7" fmla="*/ 599641 h 1030327"/>
                        <a:gd name="connsiteX0" fmla="*/ 363975 w 1037690"/>
                        <a:gd name="connsiteY0" fmla="*/ 213173 h 1030327"/>
                        <a:gd name="connsiteX1" fmla="*/ 551904 w 1037690"/>
                        <a:gd name="connsiteY1" fmla="*/ 0 h 1030327"/>
                        <a:gd name="connsiteX2" fmla="*/ 692149 w 1037690"/>
                        <a:gd name="connsiteY2" fmla="*/ 311345 h 1030327"/>
                        <a:gd name="connsiteX3" fmla="*/ 1034653 w 1037690"/>
                        <a:gd name="connsiteY3" fmla="*/ 538491 h 1030327"/>
                        <a:gd name="connsiteX4" fmla="*/ 613713 w 1037690"/>
                        <a:gd name="connsiteY4" fmla="*/ 936636 h 1030327"/>
                        <a:gd name="connsiteX5" fmla="*/ 69663 w 1037690"/>
                        <a:gd name="connsiteY5" fmla="*/ 871971 h 1030327"/>
                        <a:gd name="connsiteX6" fmla="*/ 122449 w 1037690"/>
                        <a:gd name="connsiteY6" fmla="*/ 395289 h 1030327"/>
                        <a:gd name="connsiteX7" fmla="*/ 460001 w 1037690"/>
                        <a:gd name="connsiteY7" fmla="*/ 599641 h 1030327"/>
                        <a:gd name="connsiteX0" fmla="*/ 363975 w 1037917"/>
                        <a:gd name="connsiteY0" fmla="*/ 213173 h 1030327"/>
                        <a:gd name="connsiteX1" fmla="*/ 551904 w 1037917"/>
                        <a:gd name="connsiteY1" fmla="*/ 0 h 1030327"/>
                        <a:gd name="connsiteX2" fmla="*/ 692149 w 1037917"/>
                        <a:gd name="connsiteY2" fmla="*/ 311345 h 1030327"/>
                        <a:gd name="connsiteX3" fmla="*/ 1034653 w 1037917"/>
                        <a:gd name="connsiteY3" fmla="*/ 538491 h 1030327"/>
                        <a:gd name="connsiteX4" fmla="*/ 613713 w 1037917"/>
                        <a:gd name="connsiteY4" fmla="*/ 936636 h 1030327"/>
                        <a:gd name="connsiteX5" fmla="*/ 69663 w 1037917"/>
                        <a:gd name="connsiteY5" fmla="*/ 871971 h 1030327"/>
                        <a:gd name="connsiteX6" fmla="*/ 122449 w 1037917"/>
                        <a:gd name="connsiteY6" fmla="*/ 395289 h 1030327"/>
                        <a:gd name="connsiteX7" fmla="*/ 460001 w 103791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270 h 1030424"/>
                        <a:gd name="connsiteX1" fmla="*/ 551904 w 1041370"/>
                        <a:gd name="connsiteY1" fmla="*/ 97 h 1030424"/>
                        <a:gd name="connsiteX2" fmla="*/ 675624 w 1041370"/>
                        <a:gd name="connsiteY2" fmla="*/ 300425 h 1030424"/>
                        <a:gd name="connsiteX3" fmla="*/ 1034653 w 1041370"/>
                        <a:gd name="connsiteY3" fmla="*/ 538588 h 1030424"/>
                        <a:gd name="connsiteX4" fmla="*/ 613713 w 1041370"/>
                        <a:gd name="connsiteY4" fmla="*/ 936733 h 1030424"/>
                        <a:gd name="connsiteX5" fmla="*/ 69663 w 1041370"/>
                        <a:gd name="connsiteY5" fmla="*/ 872068 h 1030424"/>
                        <a:gd name="connsiteX6" fmla="*/ 122449 w 1041370"/>
                        <a:gd name="connsiteY6" fmla="*/ 395386 h 1030424"/>
                        <a:gd name="connsiteX7" fmla="*/ 460001 w 1041370"/>
                        <a:gd name="connsiteY7" fmla="*/ 599738 h 1030424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266"/>
                        <a:gd name="connsiteY0" fmla="*/ 237961 h 1016230"/>
                        <a:gd name="connsiteX1" fmla="*/ 551904 w 1041266"/>
                        <a:gd name="connsiteY1" fmla="*/ 0 h 1016230"/>
                        <a:gd name="connsiteX2" fmla="*/ 675624 w 1041266"/>
                        <a:gd name="connsiteY2" fmla="*/ 300328 h 1016230"/>
                        <a:gd name="connsiteX3" fmla="*/ 1034653 w 1041266"/>
                        <a:gd name="connsiteY3" fmla="*/ 538491 h 1016230"/>
                        <a:gd name="connsiteX4" fmla="*/ 610959 w 1041266"/>
                        <a:gd name="connsiteY4" fmla="*/ 914602 h 1016230"/>
                        <a:gd name="connsiteX5" fmla="*/ 69663 w 1041266"/>
                        <a:gd name="connsiteY5" fmla="*/ 871971 h 1016230"/>
                        <a:gd name="connsiteX6" fmla="*/ 122449 w 1041266"/>
                        <a:gd name="connsiteY6" fmla="*/ 395289 h 1016230"/>
                        <a:gd name="connsiteX7" fmla="*/ 407671 w 1041266"/>
                        <a:gd name="connsiteY7" fmla="*/ 709810 h 1016230"/>
                        <a:gd name="connsiteX0" fmla="*/ 408043 w 1042386"/>
                        <a:gd name="connsiteY0" fmla="*/ 237961 h 1016230"/>
                        <a:gd name="connsiteX1" fmla="*/ 551904 w 1042386"/>
                        <a:gd name="connsiteY1" fmla="*/ 0 h 1016230"/>
                        <a:gd name="connsiteX2" fmla="*/ 675624 w 1042386"/>
                        <a:gd name="connsiteY2" fmla="*/ 300328 h 1016230"/>
                        <a:gd name="connsiteX3" fmla="*/ 1034653 w 1042386"/>
                        <a:gd name="connsiteY3" fmla="*/ 538491 h 1016230"/>
                        <a:gd name="connsiteX4" fmla="*/ 610959 w 1042386"/>
                        <a:gd name="connsiteY4" fmla="*/ 914602 h 1016230"/>
                        <a:gd name="connsiteX5" fmla="*/ 69663 w 1042386"/>
                        <a:gd name="connsiteY5" fmla="*/ 871971 h 1016230"/>
                        <a:gd name="connsiteX6" fmla="*/ 122449 w 1042386"/>
                        <a:gd name="connsiteY6" fmla="*/ 395289 h 1016230"/>
                        <a:gd name="connsiteX7" fmla="*/ 407671 w 1042386"/>
                        <a:gd name="connsiteY7" fmla="*/ 709810 h 1016230"/>
                        <a:gd name="connsiteX0" fmla="*/ 408043 w 1042386"/>
                        <a:gd name="connsiteY0" fmla="*/ 237961 h 1031503"/>
                        <a:gd name="connsiteX1" fmla="*/ 551904 w 1042386"/>
                        <a:gd name="connsiteY1" fmla="*/ 0 h 1031503"/>
                        <a:gd name="connsiteX2" fmla="*/ 675624 w 1042386"/>
                        <a:gd name="connsiteY2" fmla="*/ 300328 h 1031503"/>
                        <a:gd name="connsiteX3" fmla="*/ 1034653 w 1042386"/>
                        <a:gd name="connsiteY3" fmla="*/ 538491 h 1031503"/>
                        <a:gd name="connsiteX4" fmla="*/ 610959 w 1042386"/>
                        <a:gd name="connsiteY4" fmla="*/ 914602 h 1031503"/>
                        <a:gd name="connsiteX5" fmla="*/ 69663 w 1042386"/>
                        <a:gd name="connsiteY5" fmla="*/ 871971 h 1031503"/>
                        <a:gd name="connsiteX6" fmla="*/ 122449 w 1042386"/>
                        <a:gd name="connsiteY6" fmla="*/ 395289 h 1031503"/>
                        <a:gd name="connsiteX7" fmla="*/ 407671 w 1042386"/>
                        <a:gd name="connsiteY7" fmla="*/ 709810 h 1031503"/>
                        <a:gd name="connsiteX0" fmla="*/ 408043 w 1040983"/>
                        <a:gd name="connsiteY0" fmla="*/ 237961 h 1031503"/>
                        <a:gd name="connsiteX1" fmla="*/ 551904 w 1040983"/>
                        <a:gd name="connsiteY1" fmla="*/ 0 h 1031503"/>
                        <a:gd name="connsiteX2" fmla="*/ 675624 w 1040983"/>
                        <a:gd name="connsiteY2" fmla="*/ 300328 h 1031503"/>
                        <a:gd name="connsiteX3" fmla="*/ 1034653 w 1040983"/>
                        <a:gd name="connsiteY3" fmla="*/ 538491 h 1031503"/>
                        <a:gd name="connsiteX4" fmla="*/ 610959 w 1040983"/>
                        <a:gd name="connsiteY4" fmla="*/ 914602 h 1031503"/>
                        <a:gd name="connsiteX5" fmla="*/ 69663 w 1040983"/>
                        <a:gd name="connsiteY5" fmla="*/ 871971 h 1031503"/>
                        <a:gd name="connsiteX6" fmla="*/ 122449 w 1040983"/>
                        <a:gd name="connsiteY6" fmla="*/ 395289 h 1031503"/>
                        <a:gd name="connsiteX7" fmla="*/ 407671 w 1040983"/>
                        <a:gd name="connsiteY7" fmla="*/ 709810 h 1031503"/>
                        <a:gd name="connsiteX0" fmla="*/ 408043 w 1040983"/>
                        <a:gd name="connsiteY0" fmla="*/ 237961 h 1036239"/>
                        <a:gd name="connsiteX1" fmla="*/ 551904 w 1040983"/>
                        <a:gd name="connsiteY1" fmla="*/ 0 h 1036239"/>
                        <a:gd name="connsiteX2" fmla="*/ 675624 w 1040983"/>
                        <a:gd name="connsiteY2" fmla="*/ 300328 h 1036239"/>
                        <a:gd name="connsiteX3" fmla="*/ 1034653 w 1040983"/>
                        <a:gd name="connsiteY3" fmla="*/ 538491 h 1036239"/>
                        <a:gd name="connsiteX4" fmla="*/ 610959 w 1040983"/>
                        <a:gd name="connsiteY4" fmla="*/ 914602 h 1036239"/>
                        <a:gd name="connsiteX5" fmla="*/ 69663 w 1040983"/>
                        <a:gd name="connsiteY5" fmla="*/ 871971 h 1036239"/>
                        <a:gd name="connsiteX6" fmla="*/ 122449 w 1040983"/>
                        <a:gd name="connsiteY6" fmla="*/ 395289 h 1036239"/>
                        <a:gd name="connsiteX7" fmla="*/ 407671 w 1040983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75624 w 1040106"/>
                        <a:gd name="connsiteY2" fmla="*/ 300328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2163"/>
                        <a:gd name="connsiteY0" fmla="*/ 237961 h 1036239"/>
                        <a:gd name="connsiteX1" fmla="*/ 551904 w 1042163"/>
                        <a:gd name="connsiteY1" fmla="*/ 0 h 1036239"/>
                        <a:gd name="connsiteX2" fmla="*/ 694904 w 1042163"/>
                        <a:gd name="connsiteY2" fmla="*/ 308591 h 1036239"/>
                        <a:gd name="connsiteX3" fmla="*/ 1034653 w 1042163"/>
                        <a:gd name="connsiteY3" fmla="*/ 538491 h 1036239"/>
                        <a:gd name="connsiteX4" fmla="*/ 610959 w 1042163"/>
                        <a:gd name="connsiteY4" fmla="*/ 914602 h 1036239"/>
                        <a:gd name="connsiteX5" fmla="*/ 69663 w 1042163"/>
                        <a:gd name="connsiteY5" fmla="*/ 871971 h 1036239"/>
                        <a:gd name="connsiteX6" fmla="*/ 122449 w 1042163"/>
                        <a:gd name="connsiteY6" fmla="*/ 395289 h 1036239"/>
                        <a:gd name="connsiteX7" fmla="*/ 407671 w 1042163"/>
                        <a:gd name="connsiteY7" fmla="*/ 709810 h 1036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42163" h="1036239">
                          <a:moveTo>
                            <a:pt x="408043" y="237961"/>
                          </a:moveTo>
                          <a:cubicBezTo>
                            <a:pt x="343992" y="128344"/>
                            <a:pt x="425913" y="2202"/>
                            <a:pt x="551904" y="0"/>
                          </a:cubicBezTo>
                          <a:cubicBezTo>
                            <a:pt x="692297" y="9220"/>
                            <a:pt x="799637" y="145134"/>
                            <a:pt x="694904" y="308591"/>
                          </a:cubicBezTo>
                          <a:cubicBezTo>
                            <a:pt x="913733" y="254856"/>
                            <a:pt x="1005866" y="388412"/>
                            <a:pt x="1034653" y="538491"/>
                          </a:cubicBezTo>
                          <a:cubicBezTo>
                            <a:pt x="1080710" y="748323"/>
                            <a:pt x="911934" y="1029765"/>
                            <a:pt x="610959" y="914602"/>
                          </a:cubicBezTo>
                          <a:cubicBezTo>
                            <a:pt x="529678" y="1130828"/>
                            <a:pt x="156451" y="1022057"/>
                            <a:pt x="69663" y="871971"/>
                          </a:cubicBezTo>
                          <a:cubicBezTo>
                            <a:pt x="-4549" y="766325"/>
                            <a:pt x="-59482" y="489919"/>
                            <a:pt x="122449" y="395289"/>
                          </a:cubicBezTo>
                          <a:cubicBezTo>
                            <a:pt x="315758" y="274283"/>
                            <a:pt x="605462" y="514080"/>
                            <a:pt x="407671" y="70981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50" name="자유형: 도형 46">
                      <a:extLst>
                        <a:ext uri="{FF2B5EF4-FFF2-40B4-BE49-F238E27FC236}">
                          <a16:creationId xmlns:a16="http://schemas.microsoft.com/office/drawing/2014/main" id="{BEA275A1-CF51-4C21-BD2D-E5B668548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0565" y="3902140"/>
                      <a:ext cx="223711" cy="335071"/>
                    </a:xfrm>
                    <a:custGeom>
                      <a:avLst/>
                      <a:gdLst>
                        <a:gd name="connsiteX0" fmla="*/ 0 w 210368"/>
                        <a:gd name="connsiteY0" fmla="*/ 692812 h 692812"/>
                        <a:gd name="connsiteX1" fmla="*/ 145855 w 210368"/>
                        <a:gd name="connsiteY1" fmla="*/ 0 h 692812"/>
                        <a:gd name="connsiteX2" fmla="*/ 210368 w 210368"/>
                        <a:gd name="connsiteY2" fmla="*/ 350614 h 692812"/>
                        <a:gd name="connsiteX0" fmla="*/ 0 w 204758"/>
                        <a:gd name="connsiteY0" fmla="*/ 692812 h 692812"/>
                        <a:gd name="connsiteX1" fmla="*/ 145855 w 204758"/>
                        <a:gd name="connsiteY1" fmla="*/ 0 h 692812"/>
                        <a:gd name="connsiteX2" fmla="*/ 204758 w 204758"/>
                        <a:gd name="connsiteY2" fmla="*/ 350614 h 692812"/>
                        <a:gd name="connsiteX0" fmla="*/ 0 w 259110"/>
                        <a:gd name="connsiteY0" fmla="*/ 692812 h 692812"/>
                        <a:gd name="connsiteX1" fmla="*/ 145855 w 259110"/>
                        <a:gd name="connsiteY1" fmla="*/ 0 h 692812"/>
                        <a:gd name="connsiteX2" fmla="*/ 204758 w 259110"/>
                        <a:gd name="connsiteY2" fmla="*/ 350614 h 692812"/>
                        <a:gd name="connsiteX0" fmla="*/ 0 w 259110"/>
                        <a:gd name="connsiteY0" fmla="*/ 670372 h 670372"/>
                        <a:gd name="connsiteX1" fmla="*/ 145855 w 259110"/>
                        <a:gd name="connsiteY1" fmla="*/ 0 h 670372"/>
                        <a:gd name="connsiteX2" fmla="*/ 204758 w 259110"/>
                        <a:gd name="connsiteY2" fmla="*/ 328174 h 670372"/>
                        <a:gd name="connsiteX0" fmla="*/ 0 w 276458"/>
                        <a:gd name="connsiteY0" fmla="*/ 670372 h 670372"/>
                        <a:gd name="connsiteX1" fmla="*/ 145855 w 276458"/>
                        <a:gd name="connsiteY1" fmla="*/ 0 h 670372"/>
                        <a:gd name="connsiteX2" fmla="*/ 204758 w 276458"/>
                        <a:gd name="connsiteY2" fmla="*/ 328174 h 670372"/>
                        <a:gd name="connsiteX0" fmla="*/ 0 w 276458"/>
                        <a:gd name="connsiteY0" fmla="*/ 670381 h 670381"/>
                        <a:gd name="connsiteX1" fmla="*/ 145855 w 276458"/>
                        <a:gd name="connsiteY1" fmla="*/ 9 h 670381"/>
                        <a:gd name="connsiteX2" fmla="*/ 204758 w 276458"/>
                        <a:gd name="connsiteY2" fmla="*/ 328183 h 670381"/>
                        <a:gd name="connsiteX0" fmla="*/ 17567 w 294025"/>
                        <a:gd name="connsiteY0" fmla="*/ 670381 h 670381"/>
                        <a:gd name="connsiteX1" fmla="*/ 163422 w 294025"/>
                        <a:gd name="connsiteY1" fmla="*/ 9 h 670381"/>
                        <a:gd name="connsiteX2" fmla="*/ 222325 w 294025"/>
                        <a:gd name="connsiteY2" fmla="*/ 328183 h 670381"/>
                        <a:gd name="connsiteX0" fmla="*/ 17567 w 327330"/>
                        <a:gd name="connsiteY0" fmla="*/ 671068 h 671068"/>
                        <a:gd name="connsiteX1" fmla="*/ 163422 w 327330"/>
                        <a:gd name="connsiteY1" fmla="*/ 696 h 671068"/>
                        <a:gd name="connsiteX2" fmla="*/ 222325 w 327330"/>
                        <a:gd name="connsiteY2" fmla="*/ 328870 h 671068"/>
                        <a:gd name="connsiteX0" fmla="*/ 17567 w 321664"/>
                        <a:gd name="connsiteY0" fmla="*/ 671068 h 671068"/>
                        <a:gd name="connsiteX1" fmla="*/ 163422 w 321664"/>
                        <a:gd name="connsiteY1" fmla="*/ 696 h 671068"/>
                        <a:gd name="connsiteX2" fmla="*/ 222325 w 321664"/>
                        <a:gd name="connsiteY2" fmla="*/ 328870 h 671068"/>
                        <a:gd name="connsiteX0" fmla="*/ 18431 w 322528"/>
                        <a:gd name="connsiteY0" fmla="*/ 671068 h 671068"/>
                        <a:gd name="connsiteX1" fmla="*/ 164286 w 322528"/>
                        <a:gd name="connsiteY1" fmla="*/ 696 h 671068"/>
                        <a:gd name="connsiteX2" fmla="*/ 223189 w 322528"/>
                        <a:gd name="connsiteY2" fmla="*/ 328870 h 671068"/>
                        <a:gd name="connsiteX0" fmla="*/ 18431 w 311947"/>
                        <a:gd name="connsiteY0" fmla="*/ 671151 h 671151"/>
                        <a:gd name="connsiteX1" fmla="*/ 164286 w 311947"/>
                        <a:gd name="connsiteY1" fmla="*/ 779 h 671151"/>
                        <a:gd name="connsiteX2" fmla="*/ 203910 w 311947"/>
                        <a:gd name="connsiteY2" fmla="*/ 312427 h 671151"/>
                        <a:gd name="connsiteX0" fmla="*/ 18431 w 319515"/>
                        <a:gd name="connsiteY0" fmla="*/ 670768 h 670768"/>
                        <a:gd name="connsiteX1" fmla="*/ 164286 w 319515"/>
                        <a:gd name="connsiteY1" fmla="*/ 396 h 670768"/>
                        <a:gd name="connsiteX2" fmla="*/ 203910 w 319515"/>
                        <a:gd name="connsiteY2" fmla="*/ 312044 h 670768"/>
                        <a:gd name="connsiteX0" fmla="*/ 16717 w 317801"/>
                        <a:gd name="connsiteY0" fmla="*/ 670768 h 670768"/>
                        <a:gd name="connsiteX1" fmla="*/ 162572 w 317801"/>
                        <a:gd name="connsiteY1" fmla="*/ 396 h 670768"/>
                        <a:gd name="connsiteX2" fmla="*/ 202196 w 317801"/>
                        <a:gd name="connsiteY2" fmla="*/ 312044 h 670768"/>
                        <a:gd name="connsiteX0" fmla="*/ 16717 w 320719"/>
                        <a:gd name="connsiteY0" fmla="*/ 670412 h 670412"/>
                        <a:gd name="connsiteX1" fmla="*/ 162572 w 320719"/>
                        <a:gd name="connsiteY1" fmla="*/ 40 h 670412"/>
                        <a:gd name="connsiteX2" fmla="*/ 202196 w 320719"/>
                        <a:gd name="connsiteY2" fmla="*/ 311688 h 670412"/>
                        <a:gd name="connsiteX0" fmla="*/ 16717 w 314294"/>
                        <a:gd name="connsiteY0" fmla="*/ 670412 h 670412"/>
                        <a:gd name="connsiteX1" fmla="*/ 162572 w 314294"/>
                        <a:gd name="connsiteY1" fmla="*/ 40 h 670412"/>
                        <a:gd name="connsiteX2" fmla="*/ 202196 w 314294"/>
                        <a:gd name="connsiteY2" fmla="*/ 311688 h 670412"/>
                        <a:gd name="connsiteX0" fmla="*/ 20002 w 313692"/>
                        <a:gd name="connsiteY0" fmla="*/ 684181 h 684181"/>
                        <a:gd name="connsiteX1" fmla="*/ 157594 w 313692"/>
                        <a:gd name="connsiteY1" fmla="*/ 38 h 684181"/>
                        <a:gd name="connsiteX2" fmla="*/ 205481 w 313692"/>
                        <a:gd name="connsiteY2" fmla="*/ 325457 h 684181"/>
                        <a:gd name="connsiteX0" fmla="*/ 20002 w 335146"/>
                        <a:gd name="connsiteY0" fmla="*/ 684143 h 684143"/>
                        <a:gd name="connsiteX1" fmla="*/ 157594 w 335146"/>
                        <a:gd name="connsiteY1" fmla="*/ 0 h 684143"/>
                        <a:gd name="connsiteX2" fmla="*/ 205481 w 335146"/>
                        <a:gd name="connsiteY2" fmla="*/ 325419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11876 w 318923"/>
                        <a:gd name="connsiteY0" fmla="*/ 463808 h 463808"/>
                        <a:gd name="connsiteX1" fmla="*/ 171501 w 318923"/>
                        <a:gd name="connsiteY1" fmla="*/ 2 h 463808"/>
                        <a:gd name="connsiteX2" fmla="*/ 191846 w 318923"/>
                        <a:gd name="connsiteY2" fmla="*/ 275845 h 463808"/>
                        <a:gd name="connsiteX0" fmla="*/ 11876 w 318923"/>
                        <a:gd name="connsiteY0" fmla="*/ 444528 h 444528"/>
                        <a:gd name="connsiteX1" fmla="*/ 171501 w 318923"/>
                        <a:gd name="connsiteY1" fmla="*/ 2 h 444528"/>
                        <a:gd name="connsiteX2" fmla="*/ 191846 w 318923"/>
                        <a:gd name="connsiteY2" fmla="*/ 275845 h 444528"/>
                        <a:gd name="connsiteX0" fmla="*/ 1452 w 308499"/>
                        <a:gd name="connsiteY0" fmla="*/ 444528 h 444528"/>
                        <a:gd name="connsiteX1" fmla="*/ 161077 w 308499"/>
                        <a:gd name="connsiteY1" fmla="*/ 2 h 444528"/>
                        <a:gd name="connsiteX2" fmla="*/ 181422 w 308499"/>
                        <a:gd name="connsiteY2" fmla="*/ 275845 h 444528"/>
                        <a:gd name="connsiteX0" fmla="*/ 1452 w 296864"/>
                        <a:gd name="connsiteY0" fmla="*/ 444638 h 444638"/>
                        <a:gd name="connsiteX1" fmla="*/ 161077 w 296864"/>
                        <a:gd name="connsiteY1" fmla="*/ 112 h 444638"/>
                        <a:gd name="connsiteX2" fmla="*/ 181422 w 296864"/>
                        <a:gd name="connsiteY2" fmla="*/ 275955 h 444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6864" h="444638">
                          <a:moveTo>
                            <a:pt x="1452" y="444638"/>
                          </a:moveTo>
                          <a:cubicBezTo>
                            <a:pt x="-2260" y="204656"/>
                            <a:pt x="-11482" y="8739"/>
                            <a:pt x="161077" y="112"/>
                          </a:cubicBezTo>
                          <a:cubicBezTo>
                            <a:pt x="350238" y="-6281"/>
                            <a:pt x="327228" y="262274"/>
                            <a:pt x="181422" y="275955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cxnSp>
                  <p:nvCxnSpPr>
                    <p:cNvPr id="51" name="직선 연결선 47">
                      <a:extLst>
                        <a:ext uri="{FF2B5EF4-FFF2-40B4-BE49-F238E27FC236}">
                          <a16:creationId xmlns:a16="http://schemas.microsoft.com/office/drawing/2014/main" id="{8082C6EC-50EF-48B8-AC9C-440B16A60E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52008" y="3476077"/>
                      <a:ext cx="1188" cy="974737"/>
                    </a:xfrm>
                    <a:prstGeom prst="line">
                      <a:avLst/>
                    </a:prstGeom>
                    <a:ln w="317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0" name="자유형: 도형 95">
                    <a:extLst>
                      <a:ext uri="{FF2B5EF4-FFF2-40B4-BE49-F238E27FC236}">
                        <a16:creationId xmlns:a16="http://schemas.microsoft.com/office/drawing/2014/main" id="{8B11E287-92B4-47E4-9E78-8E224B7661C0}"/>
                      </a:ext>
                    </a:extLst>
                  </p:cNvPr>
                  <p:cNvSpPr/>
                  <p:nvPr/>
                </p:nvSpPr>
                <p:spPr>
                  <a:xfrm flipH="1">
                    <a:off x="3323392" y="61421"/>
                    <a:ext cx="2193989" cy="3316965"/>
                  </a:xfrm>
                  <a:custGeom>
                    <a:avLst/>
                    <a:gdLst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1983 h 3520436"/>
                      <a:gd name="connsiteX1" fmla="*/ 991074 w 2385391"/>
                      <a:gd name="connsiteY1" fmla="*/ 363058 h 3520436"/>
                      <a:gd name="connsiteX2" fmla="*/ 1630018 w 2385391"/>
                      <a:gd name="connsiteY2" fmla="*/ 270340 h 3520436"/>
                      <a:gd name="connsiteX3" fmla="*/ 1789044 w 2385391"/>
                      <a:gd name="connsiteY3" fmla="*/ 717601 h 3520436"/>
                      <a:gd name="connsiteX4" fmla="*/ 2216426 w 2385391"/>
                      <a:gd name="connsiteY4" fmla="*/ 1065470 h 3520436"/>
                      <a:gd name="connsiteX5" fmla="*/ 2037522 w 2385391"/>
                      <a:gd name="connsiteY5" fmla="*/ 1641940 h 3520436"/>
                      <a:gd name="connsiteX6" fmla="*/ 2385391 w 2385391"/>
                      <a:gd name="connsiteY6" fmla="*/ 2059383 h 3520436"/>
                      <a:gd name="connsiteX7" fmla="*/ 1938131 w 2385391"/>
                      <a:gd name="connsiteY7" fmla="*/ 2645792 h 3520436"/>
                      <a:gd name="connsiteX8" fmla="*/ 1719470 w 2385391"/>
                      <a:gd name="connsiteY8" fmla="*/ 3301775 h 3520436"/>
                      <a:gd name="connsiteX9" fmla="*/ 1033670 w 2385391"/>
                      <a:gd name="connsiteY9" fmla="*/ 3351470 h 3520436"/>
                      <a:gd name="connsiteX10" fmla="*/ 357809 w 2385391"/>
                      <a:gd name="connsiteY10" fmla="*/ 3520436 h 3520436"/>
                      <a:gd name="connsiteX11" fmla="*/ 0 w 2385391"/>
                      <a:gd name="connsiteY11" fmla="*/ 2735244 h 3520436"/>
                      <a:gd name="connsiteX12" fmla="*/ 9939 w 2385391"/>
                      <a:gd name="connsiteY12" fmla="*/ 538696 h 3520436"/>
                      <a:gd name="connsiteX13" fmla="*/ 467139 w 2385391"/>
                      <a:gd name="connsiteY13" fmla="*/ 1983 h 3520436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95068 w 2385391"/>
                      <a:gd name="connsiteY5" fmla="*/ 1640113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27050 h 3521874"/>
                      <a:gd name="connsiteX6" fmla="*/ 2352734 w 2352734"/>
                      <a:gd name="connsiteY6" fmla="*/ 2080415 h 3521874"/>
                      <a:gd name="connsiteX7" fmla="*/ 1938131 w 2352734"/>
                      <a:gd name="connsiteY7" fmla="*/ 2647230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27050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21104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40112 h 3521874"/>
                      <a:gd name="connsiteX6" fmla="*/ 2352734 w 2352734"/>
                      <a:gd name="connsiteY6" fmla="*/ 2080415 h 3521874"/>
                      <a:gd name="connsiteX7" fmla="*/ 1882614 w 2352734"/>
                      <a:gd name="connsiteY7" fmla="*/ 2608041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760"/>
                      <a:gd name="connsiteY0" fmla="*/ 3421 h 3521874"/>
                      <a:gd name="connsiteX1" fmla="*/ 991074 w 2352760"/>
                      <a:gd name="connsiteY1" fmla="*/ 364496 h 3521874"/>
                      <a:gd name="connsiteX2" fmla="*/ 1597361 w 2352760"/>
                      <a:gd name="connsiteY2" fmla="*/ 304435 h 3521874"/>
                      <a:gd name="connsiteX3" fmla="*/ 1762919 w 2352760"/>
                      <a:gd name="connsiteY3" fmla="*/ 741899 h 3521874"/>
                      <a:gd name="connsiteX4" fmla="*/ 2190300 w 2352760"/>
                      <a:gd name="connsiteY4" fmla="*/ 1096300 h 3521874"/>
                      <a:gd name="connsiteX5" fmla="*/ 1982005 w 2352760"/>
                      <a:gd name="connsiteY5" fmla="*/ 1640112 h 3521874"/>
                      <a:gd name="connsiteX6" fmla="*/ 2352734 w 2352760"/>
                      <a:gd name="connsiteY6" fmla="*/ 2080415 h 3521874"/>
                      <a:gd name="connsiteX7" fmla="*/ 1882614 w 2352760"/>
                      <a:gd name="connsiteY7" fmla="*/ 2608041 h 3521874"/>
                      <a:gd name="connsiteX8" fmla="*/ 1719470 w 2352760"/>
                      <a:gd name="connsiteY8" fmla="*/ 3303213 h 3521874"/>
                      <a:gd name="connsiteX9" fmla="*/ 1033670 w 2352760"/>
                      <a:gd name="connsiteY9" fmla="*/ 3352908 h 3521874"/>
                      <a:gd name="connsiteX10" fmla="*/ 357809 w 2352760"/>
                      <a:gd name="connsiteY10" fmla="*/ 3521874 h 3521874"/>
                      <a:gd name="connsiteX11" fmla="*/ 0 w 2352760"/>
                      <a:gd name="connsiteY11" fmla="*/ 2736682 h 3521874"/>
                      <a:gd name="connsiteX12" fmla="*/ 9939 w 2352760"/>
                      <a:gd name="connsiteY12" fmla="*/ 540134 h 3521874"/>
                      <a:gd name="connsiteX13" fmla="*/ 467139 w 2352760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82614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484067"/>
                      <a:gd name="connsiteX1" fmla="*/ 991074 w 2349495"/>
                      <a:gd name="connsiteY1" fmla="*/ 364496 h 3484067"/>
                      <a:gd name="connsiteX2" fmla="*/ 1597361 w 2349495"/>
                      <a:gd name="connsiteY2" fmla="*/ 304435 h 3484067"/>
                      <a:gd name="connsiteX3" fmla="*/ 1762919 w 2349495"/>
                      <a:gd name="connsiteY3" fmla="*/ 741899 h 3484067"/>
                      <a:gd name="connsiteX4" fmla="*/ 2190300 w 2349495"/>
                      <a:gd name="connsiteY4" fmla="*/ 1096300 h 3484067"/>
                      <a:gd name="connsiteX5" fmla="*/ 1982005 w 2349495"/>
                      <a:gd name="connsiteY5" fmla="*/ 1640112 h 3484067"/>
                      <a:gd name="connsiteX6" fmla="*/ 2349468 w 2349495"/>
                      <a:gd name="connsiteY6" fmla="*/ 2100010 h 3484067"/>
                      <a:gd name="connsiteX7" fmla="*/ 1869551 w 2349495"/>
                      <a:gd name="connsiteY7" fmla="*/ 2608041 h 3484067"/>
                      <a:gd name="connsiteX8" fmla="*/ 1686813 w 2349495"/>
                      <a:gd name="connsiteY8" fmla="*/ 3254228 h 3484067"/>
                      <a:gd name="connsiteX9" fmla="*/ 1108782 w 2349495"/>
                      <a:gd name="connsiteY9" fmla="*/ 3333313 h 3484067"/>
                      <a:gd name="connsiteX10" fmla="*/ 364340 w 2349495"/>
                      <a:gd name="connsiteY10" fmla="*/ 3469622 h 3484067"/>
                      <a:gd name="connsiteX11" fmla="*/ 0 w 2349495"/>
                      <a:gd name="connsiteY11" fmla="*/ 2736682 h 3484067"/>
                      <a:gd name="connsiteX12" fmla="*/ 9939 w 2349495"/>
                      <a:gd name="connsiteY12" fmla="*/ 540134 h 3484067"/>
                      <a:gd name="connsiteX13" fmla="*/ 467139 w 2349495"/>
                      <a:gd name="connsiteY13" fmla="*/ 3421 h 3484067"/>
                      <a:gd name="connsiteX0" fmla="*/ 467139 w 2349495"/>
                      <a:gd name="connsiteY0" fmla="*/ 3421 h 3480224"/>
                      <a:gd name="connsiteX1" fmla="*/ 991074 w 2349495"/>
                      <a:gd name="connsiteY1" fmla="*/ 364496 h 3480224"/>
                      <a:gd name="connsiteX2" fmla="*/ 1597361 w 2349495"/>
                      <a:gd name="connsiteY2" fmla="*/ 304435 h 3480224"/>
                      <a:gd name="connsiteX3" fmla="*/ 1762919 w 2349495"/>
                      <a:gd name="connsiteY3" fmla="*/ 741899 h 3480224"/>
                      <a:gd name="connsiteX4" fmla="*/ 2190300 w 2349495"/>
                      <a:gd name="connsiteY4" fmla="*/ 1096300 h 3480224"/>
                      <a:gd name="connsiteX5" fmla="*/ 1982005 w 2349495"/>
                      <a:gd name="connsiteY5" fmla="*/ 1640112 h 3480224"/>
                      <a:gd name="connsiteX6" fmla="*/ 2349468 w 2349495"/>
                      <a:gd name="connsiteY6" fmla="*/ 2100010 h 3480224"/>
                      <a:gd name="connsiteX7" fmla="*/ 1869551 w 2349495"/>
                      <a:gd name="connsiteY7" fmla="*/ 2608041 h 3480224"/>
                      <a:gd name="connsiteX8" fmla="*/ 1686813 w 2349495"/>
                      <a:gd name="connsiteY8" fmla="*/ 3254228 h 3480224"/>
                      <a:gd name="connsiteX9" fmla="*/ 1108782 w 2349495"/>
                      <a:gd name="connsiteY9" fmla="*/ 3333313 h 3480224"/>
                      <a:gd name="connsiteX10" fmla="*/ 370871 w 2349495"/>
                      <a:gd name="connsiteY10" fmla="*/ 3459825 h 3480224"/>
                      <a:gd name="connsiteX11" fmla="*/ 0 w 2349495"/>
                      <a:gd name="connsiteY11" fmla="*/ 2736682 h 3480224"/>
                      <a:gd name="connsiteX12" fmla="*/ 9939 w 2349495"/>
                      <a:gd name="connsiteY12" fmla="*/ 540134 h 3480224"/>
                      <a:gd name="connsiteX13" fmla="*/ 467139 w 2349495"/>
                      <a:gd name="connsiteY13" fmla="*/ 3421 h 3480224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233 w 2349589"/>
                      <a:gd name="connsiteY0" fmla="*/ 3421 h 3552207"/>
                      <a:gd name="connsiteX1" fmla="*/ 991168 w 2349589"/>
                      <a:gd name="connsiteY1" fmla="*/ 364496 h 3552207"/>
                      <a:gd name="connsiteX2" fmla="*/ 1597455 w 2349589"/>
                      <a:gd name="connsiteY2" fmla="*/ 304435 h 3552207"/>
                      <a:gd name="connsiteX3" fmla="*/ 1763013 w 2349589"/>
                      <a:gd name="connsiteY3" fmla="*/ 741899 h 3552207"/>
                      <a:gd name="connsiteX4" fmla="*/ 2190394 w 2349589"/>
                      <a:gd name="connsiteY4" fmla="*/ 1096300 h 3552207"/>
                      <a:gd name="connsiteX5" fmla="*/ 1982099 w 2349589"/>
                      <a:gd name="connsiteY5" fmla="*/ 1640112 h 3552207"/>
                      <a:gd name="connsiteX6" fmla="*/ 2349562 w 2349589"/>
                      <a:gd name="connsiteY6" fmla="*/ 2100010 h 3552207"/>
                      <a:gd name="connsiteX7" fmla="*/ 1869645 w 2349589"/>
                      <a:gd name="connsiteY7" fmla="*/ 2608041 h 3552207"/>
                      <a:gd name="connsiteX8" fmla="*/ 1686907 w 2349589"/>
                      <a:gd name="connsiteY8" fmla="*/ 3254228 h 3552207"/>
                      <a:gd name="connsiteX9" fmla="*/ 1108876 w 2349589"/>
                      <a:gd name="connsiteY9" fmla="*/ 3333313 h 3552207"/>
                      <a:gd name="connsiteX10" fmla="*/ 370965 w 2349589"/>
                      <a:gd name="connsiteY10" fmla="*/ 3459825 h 3552207"/>
                      <a:gd name="connsiteX11" fmla="*/ 94 w 2349589"/>
                      <a:gd name="connsiteY11" fmla="*/ 2736682 h 3552207"/>
                      <a:gd name="connsiteX12" fmla="*/ 10033 w 2349589"/>
                      <a:gd name="connsiteY12" fmla="*/ 540134 h 3552207"/>
                      <a:gd name="connsiteX13" fmla="*/ 467233 w 2349589"/>
                      <a:gd name="connsiteY13" fmla="*/ 3421 h 3552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49589" h="3552207">
                        <a:moveTo>
                          <a:pt x="467233" y="3421"/>
                        </a:moveTo>
                        <a:cubicBezTo>
                          <a:pt x="734407" y="-24266"/>
                          <a:pt x="981985" y="117864"/>
                          <a:pt x="991168" y="364496"/>
                        </a:cubicBezTo>
                        <a:cubicBezTo>
                          <a:pt x="1194352" y="121319"/>
                          <a:pt x="1498773" y="227572"/>
                          <a:pt x="1597455" y="304435"/>
                        </a:cubicBezTo>
                        <a:cubicBezTo>
                          <a:pt x="1689652" y="352285"/>
                          <a:pt x="1788382" y="579749"/>
                          <a:pt x="1763013" y="741899"/>
                        </a:cubicBezTo>
                        <a:cubicBezTo>
                          <a:pt x="1943573" y="782744"/>
                          <a:pt x="2133931" y="882371"/>
                          <a:pt x="2190394" y="1096300"/>
                        </a:cubicBezTo>
                        <a:cubicBezTo>
                          <a:pt x="2247236" y="1330910"/>
                          <a:pt x="2127731" y="1529599"/>
                          <a:pt x="1982099" y="1640112"/>
                        </a:cubicBezTo>
                        <a:cubicBezTo>
                          <a:pt x="2152484" y="1693262"/>
                          <a:pt x="2352260" y="1890106"/>
                          <a:pt x="2349562" y="2100010"/>
                        </a:cubicBezTo>
                        <a:cubicBezTo>
                          <a:pt x="2319129" y="2527345"/>
                          <a:pt x="2047035" y="2618311"/>
                          <a:pt x="1869645" y="2608041"/>
                        </a:cubicBezTo>
                        <a:cubicBezTo>
                          <a:pt x="1950246" y="2898548"/>
                          <a:pt x="1812046" y="3097616"/>
                          <a:pt x="1686907" y="3254228"/>
                        </a:cubicBezTo>
                        <a:cubicBezTo>
                          <a:pt x="1508381" y="3391624"/>
                          <a:pt x="1336387" y="3401657"/>
                          <a:pt x="1108876" y="3333313"/>
                        </a:cubicBezTo>
                        <a:cubicBezTo>
                          <a:pt x="969586" y="3611704"/>
                          <a:pt x="680072" y="3589648"/>
                          <a:pt x="370965" y="3459825"/>
                        </a:cubicBezTo>
                        <a:cubicBezTo>
                          <a:pt x="103649" y="3346140"/>
                          <a:pt x="-3644" y="3069170"/>
                          <a:pt x="94" y="2736682"/>
                        </a:cubicBezTo>
                        <a:lnTo>
                          <a:pt x="10033" y="540134"/>
                        </a:lnTo>
                        <a:cubicBezTo>
                          <a:pt x="2413" y="246930"/>
                          <a:pt x="200533" y="45165"/>
                          <a:pt x="467233" y="342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grpSp>
                <p:nvGrpSpPr>
                  <p:cNvPr id="41" name="그룹 96">
                    <a:extLst>
                      <a:ext uri="{FF2B5EF4-FFF2-40B4-BE49-F238E27FC236}">
                        <a16:creationId xmlns:a16="http://schemas.microsoft.com/office/drawing/2014/main" id="{A3AF3752-4B09-4C85-A094-B831A672CA0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326867" y="66818"/>
                    <a:ext cx="2194998" cy="3306170"/>
                    <a:chOff x="6150565" y="3254095"/>
                    <a:chExt cx="979312" cy="1475068"/>
                  </a:xfrm>
                </p:grpSpPr>
                <p:sp>
                  <p:nvSpPr>
                    <p:cNvPr id="42" name="자유형: 도형 97">
                      <a:extLst>
                        <a:ext uri="{FF2B5EF4-FFF2-40B4-BE49-F238E27FC236}">
                          <a16:creationId xmlns:a16="http://schemas.microsoft.com/office/drawing/2014/main" id="{5B6F3569-6F5C-4A8C-9BDE-43E93EDCA6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4072" y="3254095"/>
                      <a:ext cx="734589" cy="517434"/>
                    </a:xfrm>
                    <a:custGeom>
                      <a:avLst/>
                      <a:gdLst>
                        <a:gd name="connsiteX0" fmla="*/ 182319 w 931229"/>
                        <a:gd name="connsiteY0" fmla="*/ 476834 h 617079"/>
                        <a:gd name="connsiteX1" fmla="*/ 423541 w 931229"/>
                        <a:gd name="connsiteY1" fmla="*/ 339394 h 617079"/>
                        <a:gd name="connsiteX2" fmla="*/ 516103 w 931229"/>
                        <a:gd name="connsiteY2" fmla="*/ 617079 h 617079"/>
                        <a:gd name="connsiteX3" fmla="*/ 0 w 931229"/>
                        <a:gd name="connsiteY3" fmla="*/ 448785 h 617079"/>
                        <a:gd name="connsiteX4" fmla="*/ 274881 w 931229"/>
                        <a:gd name="connsiteY4" fmla="*/ 0 h 617079"/>
                        <a:gd name="connsiteX5" fmla="*/ 504883 w 931229"/>
                        <a:gd name="connsiteY5" fmla="*/ 235612 h 617079"/>
                        <a:gd name="connsiteX6" fmla="*/ 765740 w 931229"/>
                        <a:gd name="connsiteY6" fmla="*/ 159879 h 617079"/>
                        <a:gd name="connsiteX7" fmla="*/ 931229 w 931229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68"/>
                        <a:gd name="connsiteY0" fmla="*/ 476834 h 617079"/>
                        <a:gd name="connsiteX1" fmla="*/ 423541 w 931968"/>
                        <a:gd name="connsiteY1" fmla="*/ 339394 h 617079"/>
                        <a:gd name="connsiteX2" fmla="*/ 516103 w 931968"/>
                        <a:gd name="connsiteY2" fmla="*/ 617079 h 617079"/>
                        <a:gd name="connsiteX3" fmla="*/ 0 w 931968"/>
                        <a:gd name="connsiteY3" fmla="*/ 448785 h 617079"/>
                        <a:gd name="connsiteX4" fmla="*/ 274881 w 931968"/>
                        <a:gd name="connsiteY4" fmla="*/ 0 h 617079"/>
                        <a:gd name="connsiteX5" fmla="*/ 504883 w 931968"/>
                        <a:gd name="connsiteY5" fmla="*/ 235612 h 617079"/>
                        <a:gd name="connsiteX6" fmla="*/ 765740 w 931968"/>
                        <a:gd name="connsiteY6" fmla="*/ 159879 h 617079"/>
                        <a:gd name="connsiteX7" fmla="*/ 931229 w 93196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4161"/>
                        <a:gd name="connsiteY0" fmla="*/ 476834 h 617079"/>
                        <a:gd name="connsiteX1" fmla="*/ 423541 w 934161"/>
                        <a:gd name="connsiteY1" fmla="*/ 339394 h 617079"/>
                        <a:gd name="connsiteX2" fmla="*/ 516103 w 934161"/>
                        <a:gd name="connsiteY2" fmla="*/ 617079 h 617079"/>
                        <a:gd name="connsiteX3" fmla="*/ 0 w 934161"/>
                        <a:gd name="connsiteY3" fmla="*/ 448785 h 617079"/>
                        <a:gd name="connsiteX4" fmla="*/ 274881 w 934161"/>
                        <a:gd name="connsiteY4" fmla="*/ 0 h 617079"/>
                        <a:gd name="connsiteX5" fmla="*/ 477341 w 934161"/>
                        <a:gd name="connsiteY5" fmla="*/ 243874 h 617079"/>
                        <a:gd name="connsiteX6" fmla="*/ 787773 w 934161"/>
                        <a:gd name="connsiteY6" fmla="*/ 162633 h 617079"/>
                        <a:gd name="connsiteX7" fmla="*/ 931229 w 934161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5016"/>
                        <a:gd name="connsiteY0" fmla="*/ 476834 h 617079"/>
                        <a:gd name="connsiteX1" fmla="*/ 423541 w 935016"/>
                        <a:gd name="connsiteY1" fmla="*/ 339394 h 617079"/>
                        <a:gd name="connsiteX2" fmla="*/ 516103 w 935016"/>
                        <a:gd name="connsiteY2" fmla="*/ 617079 h 617079"/>
                        <a:gd name="connsiteX3" fmla="*/ 0 w 935016"/>
                        <a:gd name="connsiteY3" fmla="*/ 448785 h 617079"/>
                        <a:gd name="connsiteX4" fmla="*/ 274881 w 935016"/>
                        <a:gd name="connsiteY4" fmla="*/ 0 h 617079"/>
                        <a:gd name="connsiteX5" fmla="*/ 477341 w 935016"/>
                        <a:gd name="connsiteY5" fmla="*/ 243874 h 617079"/>
                        <a:gd name="connsiteX6" fmla="*/ 782265 w 935016"/>
                        <a:gd name="connsiteY6" fmla="*/ 143353 h 617079"/>
                        <a:gd name="connsiteX7" fmla="*/ 931229 w 935016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77341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60286 w 910740"/>
                        <a:gd name="connsiteY0" fmla="*/ 478537 h 618782"/>
                        <a:gd name="connsiteX1" fmla="*/ 401508 w 910740"/>
                        <a:gd name="connsiteY1" fmla="*/ 341097 h 618782"/>
                        <a:gd name="connsiteX2" fmla="*/ 494070 w 910740"/>
                        <a:gd name="connsiteY2" fmla="*/ 618782 h 618782"/>
                        <a:gd name="connsiteX3" fmla="*/ 0 w 910740"/>
                        <a:gd name="connsiteY3" fmla="*/ 450488 h 618782"/>
                        <a:gd name="connsiteX4" fmla="*/ 217043 w 910740"/>
                        <a:gd name="connsiteY4" fmla="*/ 1703 h 618782"/>
                        <a:gd name="connsiteX5" fmla="*/ 469079 w 910740"/>
                        <a:gd name="connsiteY5" fmla="*/ 245577 h 618782"/>
                        <a:gd name="connsiteX6" fmla="*/ 760232 w 910740"/>
                        <a:gd name="connsiteY6" fmla="*/ 145056 h 618782"/>
                        <a:gd name="connsiteX7" fmla="*/ 909196 w 910740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07765"/>
                        <a:gd name="connsiteX1" fmla="*/ 446317 w 955549"/>
                        <a:gd name="connsiteY1" fmla="*/ 341097 h 607765"/>
                        <a:gd name="connsiteX2" fmla="*/ 527862 w 955549"/>
                        <a:gd name="connsiteY2" fmla="*/ 607765 h 607765"/>
                        <a:gd name="connsiteX3" fmla="*/ 44809 w 955549"/>
                        <a:gd name="connsiteY3" fmla="*/ 450488 h 607765"/>
                        <a:gd name="connsiteX4" fmla="*/ 261852 w 955549"/>
                        <a:gd name="connsiteY4" fmla="*/ 1703 h 607765"/>
                        <a:gd name="connsiteX5" fmla="*/ 513888 w 955549"/>
                        <a:gd name="connsiteY5" fmla="*/ 245577 h 607765"/>
                        <a:gd name="connsiteX6" fmla="*/ 805041 w 955549"/>
                        <a:gd name="connsiteY6" fmla="*/ 145056 h 607765"/>
                        <a:gd name="connsiteX7" fmla="*/ 954005 w 955549"/>
                        <a:gd name="connsiteY7" fmla="*/ 405609 h 60776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8696 w 962625"/>
                        <a:gd name="connsiteY0" fmla="*/ 500570 h 673975"/>
                        <a:gd name="connsiteX1" fmla="*/ 403816 w 962625"/>
                        <a:gd name="connsiteY1" fmla="*/ 327327 h 673975"/>
                        <a:gd name="connsiteX2" fmla="*/ 485362 w 962625"/>
                        <a:gd name="connsiteY2" fmla="*/ 610520 h 673975"/>
                        <a:gd name="connsiteX3" fmla="*/ 43623 w 962625"/>
                        <a:gd name="connsiteY3" fmla="*/ 480784 h 673975"/>
                        <a:gd name="connsiteX4" fmla="*/ 268928 w 962625"/>
                        <a:gd name="connsiteY4" fmla="*/ 1703 h 673975"/>
                        <a:gd name="connsiteX5" fmla="*/ 520964 w 962625"/>
                        <a:gd name="connsiteY5" fmla="*/ 245577 h 673975"/>
                        <a:gd name="connsiteX6" fmla="*/ 812117 w 962625"/>
                        <a:gd name="connsiteY6" fmla="*/ 145056 h 673975"/>
                        <a:gd name="connsiteX7" fmla="*/ 961081 w 962625"/>
                        <a:gd name="connsiteY7" fmla="*/ 405609 h 673975"/>
                        <a:gd name="connsiteX0" fmla="*/ 238218 w 972147"/>
                        <a:gd name="connsiteY0" fmla="*/ 500570 h 681004"/>
                        <a:gd name="connsiteX1" fmla="*/ 413338 w 972147"/>
                        <a:gd name="connsiteY1" fmla="*/ 327327 h 681004"/>
                        <a:gd name="connsiteX2" fmla="*/ 494884 w 972147"/>
                        <a:gd name="connsiteY2" fmla="*/ 610520 h 681004"/>
                        <a:gd name="connsiteX3" fmla="*/ 42128 w 972147"/>
                        <a:gd name="connsiteY3" fmla="*/ 505572 h 681004"/>
                        <a:gd name="connsiteX4" fmla="*/ 278450 w 972147"/>
                        <a:gd name="connsiteY4" fmla="*/ 1703 h 681004"/>
                        <a:gd name="connsiteX5" fmla="*/ 530486 w 972147"/>
                        <a:gd name="connsiteY5" fmla="*/ 245577 h 681004"/>
                        <a:gd name="connsiteX6" fmla="*/ 821639 w 972147"/>
                        <a:gd name="connsiteY6" fmla="*/ 145056 h 681004"/>
                        <a:gd name="connsiteX7" fmla="*/ 970603 w 972147"/>
                        <a:gd name="connsiteY7" fmla="*/ 405609 h 681004"/>
                        <a:gd name="connsiteX0" fmla="*/ 238218 w 972147"/>
                        <a:gd name="connsiteY0" fmla="*/ 500570 h 684851"/>
                        <a:gd name="connsiteX1" fmla="*/ 413338 w 972147"/>
                        <a:gd name="connsiteY1" fmla="*/ 327327 h 684851"/>
                        <a:gd name="connsiteX2" fmla="*/ 483867 w 972147"/>
                        <a:gd name="connsiteY2" fmla="*/ 616028 h 684851"/>
                        <a:gd name="connsiteX3" fmla="*/ 42128 w 972147"/>
                        <a:gd name="connsiteY3" fmla="*/ 505572 h 684851"/>
                        <a:gd name="connsiteX4" fmla="*/ 278450 w 972147"/>
                        <a:gd name="connsiteY4" fmla="*/ 1703 h 684851"/>
                        <a:gd name="connsiteX5" fmla="*/ 530486 w 972147"/>
                        <a:gd name="connsiteY5" fmla="*/ 245577 h 684851"/>
                        <a:gd name="connsiteX6" fmla="*/ 821639 w 972147"/>
                        <a:gd name="connsiteY6" fmla="*/ 145056 h 684851"/>
                        <a:gd name="connsiteX7" fmla="*/ 970603 w 972147"/>
                        <a:gd name="connsiteY7" fmla="*/ 405609 h 684851"/>
                        <a:gd name="connsiteX0" fmla="*/ 238218 w 972147"/>
                        <a:gd name="connsiteY0" fmla="*/ 500570 h 678763"/>
                        <a:gd name="connsiteX1" fmla="*/ 413338 w 972147"/>
                        <a:gd name="connsiteY1" fmla="*/ 327327 h 678763"/>
                        <a:gd name="connsiteX2" fmla="*/ 483867 w 972147"/>
                        <a:gd name="connsiteY2" fmla="*/ 616028 h 678763"/>
                        <a:gd name="connsiteX3" fmla="*/ 42128 w 972147"/>
                        <a:gd name="connsiteY3" fmla="*/ 505572 h 678763"/>
                        <a:gd name="connsiteX4" fmla="*/ 278450 w 972147"/>
                        <a:gd name="connsiteY4" fmla="*/ 1703 h 678763"/>
                        <a:gd name="connsiteX5" fmla="*/ 530486 w 972147"/>
                        <a:gd name="connsiteY5" fmla="*/ 245577 h 678763"/>
                        <a:gd name="connsiteX6" fmla="*/ 821639 w 972147"/>
                        <a:gd name="connsiteY6" fmla="*/ 145056 h 678763"/>
                        <a:gd name="connsiteX7" fmla="*/ 970603 w 972147"/>
                        <a:gd name="connsiteY7" fmla="*/ 405609 h 67876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2590 h 680783"/>
                        <a:gd name="connsiteX1" fmla="*/ 413338 w 972147"/>
                        <a:gd name="connsiteY1" fmla="*/ 329347 h 680783"/>
                        <a:gd name="connsiteX2" fmla="*/ 483867 w 972147"/>
                        <a:gd name="connsiteY2" fmla="*/ 618048 h 680783"/>
                        <a:gd name="connsiteX3" fmla="*/ 42128 w 972147"/>
                        <a:gd name="connsiteY3" fmla="*/ 507592 h 680783"/>
                        <a:gd name="connsiteX4" fmla="*/ 278450 w 972147"/>
                        <a:gd name="connsiteY4" fmla="*/ 3723 h 680783"/>
                        <a:gd name="connsiteX5" fmla="*/ 535994 w 972147"/>
                        <a:gd name="connsiteY5" fmla="*/ 211792 h 680783"/>
                        <a:gd name="connsiteX6" fmla="*/ 821639 w 972147"/>
                        <a:gd name="connsiteY6" fmla="*/ 147076 h 680783"/>
                        <a:gd name="connsiteX7" fmla="*/ 970603 w 972147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58028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6290 h 684483"/>
                        <a:gd name="connsiteX1" fmla="*/ 413338 w 973301"/>
                        <a:gd name="connsiteY1" fmla="*/ 333047 h 684483"/>
                        <a:gd name="connsiteX2" fmla="*/ 483867 w 973301"/>
                        <a:gd name="connsiteY2" fmla="*/ 621748 h 684483"/>
                        <a:gd name="connsiteX3" fmla="*/ 42128 w 973301"/>
                        <a:gd name="connsiteY3" fmla="*/ 511292 h 684483"/>
                        <a:gd name="connsiteX4" fmla="*/ 278450 w 973301"/>
                        <a:gd name="connsiteY4" fmla="*/ 7423 h 684483"/>
                        <a:gd name="connsiteX5" fmla="*/ 549765 w 973301"/>
                        <a:gd name="connsiteY5" fmla="*/ 190704 h 684483"/>
                        <a:gd name="connsiteX6" fmla="*/ 857444 w 973301"/>
                        <a:gd name="connsiteY6" fmla="*/ 148022 h 684483"/>
                        <a:gd name="connsiteX7" fmla="*/ 970603 w 973301"/>
                        <a:gd name="connsiteY7" fmla="*/ 411329 h 684483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1535 h 679728"/>
                        <a:gd name="connsiteX1" fmla="*/ 413338 w 973301"/>
                        <a:gd name="connsiteY1" fmla="*/ 328292 h 679728"/>
                        <a:gd name="connsiteX2" fmla="*/ 483867 w 973301"/>
                        <a:gd name="connsiteY2" fmla="*/ 616993 h 679728"/>
                        <a:gd name="connsiteX3" fmla="*/ 42128 w 973301"/>
                        <a:gd name="connsiteY3" fmla="*/ 506537 h 679728"/>
                        <a:gd name="connsiteX4" fmla="*/ 278450 w 973301"/>
                        <a:gd name="connsiteY4" fmla="*/ 2668 h 679728"/>
                        <a:gd name="connsiteX5" fmla="*/ 549765 w 973301"/>
                        <a:gd name="connsiteY5" fmla="*/ 185949 h 679728"/>
                        <a:gd name="connsiteX6" fmla="*/ 857444 w 973301"/>
                        <a:gd name="connsiteY6" fmla="*/ 143267 h 679728"/>
                        <a:gd name="connsiteX7" fmla="*/ 970603 w 973301"/>
                        <a:gd name="connsiteY7" fmla="*/ 406574 h 679728"/>
                        <a:gd name="connsiteX0" fmla="*/ 239713 w 974796"/>
                        <a:gd name="connsiteY0" fmla="*/ 509581 h 687774"/>
                        <a:gd name="connsiteX1" fmla="*/ 414833 w 974796"/>
                        <a:gd name="connsiteY1" fmla="*/ 336338 h 687774"/>
                        <a:gd name="connsiteX2" fmla="*/ 485362 w 974796"/>
                        <a:gd name="connsiteY2" fmla="*/ 625039 h 687774"/>
                        <a:gd name="connsiteX3" fmla="*/ 43623 w 974796"/>
                        <a:gd name="connsiteY3" fmla="*/ 514583 h 687774"/>
                        <a:gd name="connsiteX4" fmla="*/ 268928 w 974796"/>
                        <a:gd name="connsiteY4" fmla="*/ 2452 h 687774"/>
                        <a:gd name="connsiteX5" fmla="*/ 551260 w 974796"/>
                        <a:gd name="connsiteY5" fmla="*/ 193995 h 687774"/>
                        <a:gd name="connsiteX6" fmla="*/ 858939 w 974796"/>
                        <a:gd name="connsiteY6" fmla="*/ 151313 h 687774"/>
                        <a:gd name="connsiteX7" fmla="*/ 972098 w 974796"/>
                        <a:gd name="connsiteY7" fmla="*/ 414620 h 687774"/>
                        <a:gd name="connsiteX0" fmla="*/ 239713 w 974796"/>
                        <a:gd name="connsiteY0" fmla="*/ 508440 h 686633"/>
                        <a:gd name="connsiteX1" fmla="*/ 414833 w 974796"/>
                        <a:gd name="connsiteY1" fmla="*/ 335197 h 686633"/>
                        <a:gd name="connsiteX2" fmla="*/ 485362 w 974796"/>
                        <a:gd name="connsiteY2" fmla="*/ 623898 h 686633"/>
                        <a:gd name="connsiteX3" fmla="*/ 43623 w 974796"/>
                        <a:gd name="connsiteY3" fmla="*/ 513442 h 686633"/>
                        <a:gd name="connsiteX4" fmla="*/ 268928 w 974796"/>
                        <a:gd name="connsiteY4" fmla="*/ 1311 h 686633"/>
                        <a:gd name="connsiteX5" fmla="*/ 551260 w 974796"/>
                        <a:gd name="connsiteY5" fmla="*/ 192854 h 686633"/>
                        <a:gd name="connsiteX6" fmla="*/ 858939 w 974796"/>
                        <a:gd name="connsiteY6" fmla="*/ 150172 h 686633"/>
                        <a:gd name="connsiteX7" fmla="*/ 972098 w 974796"/>
                        <a:gd name="connsiteY7" fmla="*/ 413479 h 6866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74796" h="686633">
                          <a:moveTo>
                            <a:pt x="239713" y="508440"/>
                          </a:moveTo>
                          <a:cubicBezTo>
                            <a:pt x="220051" y="400199"/>
                            <a:pt x="313311" y="308483"/>
                            <a:pt x="414833" y="335197"/>
                          </a:cubicBezTo>
                          <a:cubicBezTo>
                            <a:pt x="568709" y="355231"/>
                            <a:pt x="571103" y="526747"/>
                            <a:pt x="485362" y="623898"/>
                          </a:cubicBezTo>
                          <a:cubicBezTo>
                            <a:pt x="359231" y="741315"/>
                            <a:pt x="103653" y="687971"/>
                            <a:pt x="43623" y="513442"/>
                          </a:cubicBezTo>
                          <a:cubicBezTo>
                            <a:pt x="-86006" y="165544"/>
                            <a:pt x="98347" y="15949"/>
                            <a:pt x="268928" y="1311"/>
                          </a:cubicBezTo>
                          <a:cubicBezTo>
                            <a:pt x="423631" y="-11041"/>
                            <a:pt x="534267" y="64743"/>
                            <a:pt x="551260" y="192854"/>
                          </a:cubicBezTo>
                          <a:cubicBezTo>
                            <a:pt x="632704" y="84983"/>
                            <a:pt x="783005" y="98296"/>
                            <a:pt x="858939" y="150172"/>
                          </a:cubicBezTo>
                          <a:cubicBezTo>
                            <a:pt x="963678" y="201219"/>
                            <a:pt x="983037" y="310103"/>
                            <a:pt x="972098" y="41347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43" name="자유형: 도형 98">
                      <a:extLst>
                        <a:ext uri="{FF2B5EF4-FFF2-40B4-BE49-F238E27FC236}">
                          <a16:creationId xmlns:a16="http://schemas.microsoft.com/office/drawing/2014/main" id="{B68254F9-5FF0-4093-AC4F-D5AF129C40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6452" y="3560646"/>
                      <a:ext cx="483425" cy="785841"/>
                    </a:xfrm>
                    <a:custGeom>
                      <a:avLst/>
                      <a:gdLst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35314"/>
                        <a:gd name="connsiteX1" fmla="*/ 330979 w 647937"/>
                        <a:gd name="connsiteY1" fmla="*/ 0 h 1035314"/>
                        <a:gd name="connsiteX2" fmla="*/ 560982 w 647937"/>
                        <a:gd name="connsiteY2" fmla="*/ 171099 h 1035314"/>
                        <a:gd name="connsiteX3" fmla="*/ 468420 w 647937"/>
                        <a:gd name="connsiteY3" fmla="*/ 493663 h 1035314"/>
                        <a:gd name="connsiteX4" fmla="*/ 647934 w 647937"/>
                        <a:gd name="connsiteY4" fmla="*/ 793789 h 1035314"/>
                        <a:gd name="connsiteX5" fmla="*/ 465665 w 647937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489"/>
                        <a:gd name="connsiteY0" fmla="*/ 277685 h 1035314"/>
                        <a:gd name="connsiteX1" fmla="*/ 330979 w 642489"/>
                        <a:gd name="connsiteY1" fmla="*/ 0 h 1035314"/>
                        <a:gd name="connsiteX2" fmla="*/ 560982 w 642489"/>
                        <a:gd name="connsiteY2" fmla="*/ 171099 h 1035314"/>
                        <a:gd name="connsiteX3" fmla="*/ 446386 w 642489"/>
                        <a:gd name="connsiteY3" fmla="*/ 490909 h 1035314"/>
                        <a:gd name="connsiteX4" fmla="*/ 642425 w 642489"/>
                        <a:gd name="connsiteY4" fmla="*/ 769001 h 1035314"/>
                        <a:gd name="connsiteX5" fmla="*/ 465665 w 642489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564"/>
                        <a:gd name="connsiteY0" fmla="*/ 277685 h 1035314"/>
                        <a:gd name="connsiteX1" fmla="*/ 330979 w 642564"/>
                        <a:gd name="connsiteY1" fmla="*/ 0 h 1035314"/>
                        <a:gd name="connsiteX2" fmla="*/ 560982 w 642564"/>
                        <a:gd name="connsiteY2" fmla="*/ 171099 h 1035314"/>
                        <a:gd name="connsiteX3" fmla="*/ 446386 w 642564"/>
                        <a:gd name="connsiteY3" fmla="*/ 490909 h 1035314"/>
                        <a:gd name="connsiteX4" fmla="*/ 642425 w 642564"/>
                        <a:gd name="connsiteY4" fmla="*/ 769001 h 1035314"/>
                        <a:gd name="connsiteX5" fmla="*/ 465665 w 642564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80359 h 1037988"/>
                        <a:gd name="connsiteX1" fmla="*/ 330979 w 639815"/>
                        <a:gd name="connsiteY1" fmla="*/ 2674 h 1037988"/>
                        <a:gd name="connsiteX2" fmla="*/ 560982 w 639815"/>
                        <a:gd name="connsiteY2" fmla="*/ 173773 h 1037988"/>
                        <a:gd name="connsiteX3" fmla="*/ 446386 w 639815"/>
                        <a:gd name="connsiteY3" fmla="*/ 493583 h 1037988"/>
                        <a:gd name="connsiteX4" fmla="*/ 639670 w 639815"/>
                        <a:gd name="connsiteY4" fmla="*/ 763412 h 1037988"/>
                        <a:gd name="connsiteX5" fmla="*/ 465665 w 639815"/>
                        <a:gd name="connsiteY5" fmla="*/ 1037988 h 1037988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78763 h 1036392"/>
                        <a:gd name="connsiteX1" fmla="*/ 330979 w 639815"/>
                        <a:gd name="connsiteY1" fmla="*/ 1078 h 1036392"/>
                        <a:gd name="connsiteX2" fmla="*/ 560982 w 639815"/>
                        <a:gd name="connsiteY2" fmla="*/ 172177 h 1036392"/>
                        <a:gd name="connsiteX3" fmla="*/ 446386 w 639815"/>
                        <a:gd name="connsiteY3" fmla="*/ 491987 h 1036392"/>
                        <a:gd name="connsiteX4" fmla="*/ 639670 w 639815"/>
                        <a:gd name="connsiteY4" fmla="*/ 761816 h 1036392"/>
                        <a:gd name="connsiteX5" fmla="*/ 465665 w 639815"/>
                        <a:gd name="connsiteY5" fmla="*/ 1036392 h 1036392"/>
                        <a:gd name="connsiteX0" fmla="*/ 0 w 639815"/>
                        <a:gd name="connsiteY0" fmla="*/ 280192 h 1037821"/>
                        <a:gd name="connsiteX1" fmla="*/ 330979 w 639815"/>
                        <a:gd name="connsiteY1" fmla="*/ 2507 h 1037821"/>
                        <a:gd name="connsiteX2" fmla="*/ 560982 w 639815"/>
                        <a:gd name="connsiteY2" fmla="*/ 173606 h 1037821"/>
                        <a:gd name="connsiteX3" fmla="*/ 446386 w 639815"/>
                        <a:gd name="connsiteY3" fmla="*/ 493416 h 1037821"/>
                        <a:gd name="connsiteX4" fmla="*/ 639670 w 639815"/>
                        <a:gd name="connsiteY4" fmla="*/ 763245 h 1037821"/>
                        <a:gd name="connsiteX5" fmla="*/ 465665 w 639815"/>
                        <a:gd name="connsiteY5" fmla="*/ 1037821 h 1037821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26 w 639841"/>
                        <a:gd name="connsiteY0" fmla="*/ 279103 h 1036732"/>
                        <a:gd name="connsiteX1" fmla="*/ 331005 w 639841"/>
                        <a:gd name="connsiteY1" fmla="*/ 1418 h 1036732"/>
                        <a:gd name="connsiteX2" fmla="*/ 561008 w 639841"/>
                        <a:gd name="connsiteY2" fmla="*/ 172517 h 1036732"/>
                        <a:gd name="connsiteX3" fmla="*/ 446412 w 639841"/>
                        <a:gd name="connsiteY3" fmla="*/ 492327 h 1036732"/>
                        <a:gd name="connsiteX4" fmla="*/ 639696 w 639841"/>
                        <a:gd name="connsiteY4" fmla="*/ 762156 h 1036732"/>
                        <a:gd name="connsiteX5" fmla="*/ 465691 w 639841"/>
                        <a:gd name="connsiteY5" fmla="*/ 1036732 h 1036732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40 w 620576"/>
                        <a:gd name="connsiteY0" fmla="*/ 296331 h 1037435"/>
                        <a:gd name="connsiteX1" fmla="*/ 311740 w 620576"/>
                        <a:gd name="connsiteY1" fmla="*/ 2121 h 1037435"/>
                        <a:gd name="connsiteX2" fmla="*/ 541743 w 620576"/>
                        <a:gd name="connsiteY2" fmla="*/ 173220 h 1037435"/>
                        <a:gd name="connsiteX3" fmla="*/ 427147 w 620576"/>
                        <a:gd name="connsiteY3" fmla="*/ 493030 h 1037435"/>
                        <a:gd name="connsiteX4" fmla="*/ 620431 w 620576"/>
                        <a:gd name="connsiteY4" fmla="*/ 762859 h 1037435"/>
                        <a:gd name="connsiteX5" fmla="*/ 446426 w 620576"/>
                        <a:gd name="connsiteY5" fmla="*/ 1037435 h 1037435"/>
                        <a:gd name="connsiteX0" fmla="*/ 5008 w 625544"/>
                        <a:gd name="connsiteY0" fmla="*/ 297012 h 1038116"/>
                        <a:gd name="connsiteX1" fmla="*/ 316708 w 625544"/>
                        <a:gd name="connsiteY1" fmla="*/ 2802 h 1038116"/>
                        <a:gd name="connsiteX2" fmla="*/ 546711 w 625544"/>
                        <a:gd name="connsiteY2" fmla="*/ 173901 h 1038116"/>
                        <a:gd name="connsiteX3" fmla="*/ 432115 w 625544"/>
                        <a:gd name="connsiteY3" fmla="*/ 493711 h 1038116"/>
                        <a:gd name="connsiteX4" fmla="*/ 625399 w 625544"/>
                        <a:gd name="connsiteY4" fmla="*/ 763540 h 1038116"/>
                        <a:gd name="connsiteX5" fmla="*/ 451394 w 625544"/>
                        <a:gd name="connsiteY5" fmla="*/ 1038116 h 1038116"/>
                        <a:gd name="connsiteX0" fmla="*/ 5008 w 625544"/>
                        <a:gd name="connsiteY0" fmla="*/ 299704 h 1040808"/>
                        <a:gd name="connsiteX1" fmla="*/ 316708 w 625544"/>
                        <a:gd name="connsiteY1" fmla="*/ 2739 h 1040808"/>
                        <a:gd name="connsiteX2" fmla="*/ 546711 w 625544"/>
                        <a:gd name="connsiteY2" fmla="*/ 176593 h 1040808"/>
                        <a:gd name="connsiteX3" fmla="*/ 432115 w 625544"/>
                        <a:gd name="connsiteY3" fmla="*/ 496403 h 1040808"/>
                        <a:gd name="connsiteX4" fmla="*/ 625399 w 625544"/>
                        <a:gd name="connsiteY4" fmla="*/ 766232 h 1040808"/>
                        <a:gd name="connsiteX5" fmla="*/ 451394 w 625544"/>
                        <a:gd name="connsiteY5" fmla="*/ 1040808 h 1040808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5023"/>
                        <a:gd name="connsiteY0" fmla="*/ 298093 h 1039197"/>
                        <a:gd name="connsiteX1" fmla="*/ 315906 w 625023"/>
                        <a:gd name="connsiteY1" fmla="*/ 1128 h 1039197"/>
                        <a:gd name="connsiteX2" fmla="*/ 545909 w 625023"/>
                        <a:gd name="connsiteY2" fmla="*/ 174982 h 1039197"/>
                        <a:gd name="connsiteX3" fmla="*/ 431313 w 625023"/>
                        <a:gd name="connsiteY3" fmla="*/ 494792 h 1039197"/>
                        <a:gd name="connsiteX4" fmla="*/ 624597 w 625023"/>
                        <a:gd name="connsiteY4" fmla="*/ 764621 h 1039197"/>
                        <a:gd name="connsiteX5" fmla="*/ 450592 w 625023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25804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41503" h="1042808">
                          <a:moveTo>
                            <a:pt x="4206" y="298093"/>
                          </a:moveTo>
                          <a:cubicBezTo>
                            <a:pt x="-31441" y="73328"/>
                            <a:pt x="167021" y="-10969"/>
                            <a:pt x="315906" y="1128"/>
                          </a:cubicBezTo>
                          <a:cubicBezTo>
                            <a:pt x="428380" y="8585"/>
                            <a:pt x="527080" y="95916"/>
                            <a:pt x="545909" y="174982"/>
                          </a:cubicBezTo>
                          <a:cubicBezTo>
                            <a:pt x="579319" y="262305"/>
                            <a:pt x="557648" y="418486"/>
                            <a:pt x="431313" y="494792"/>
                          </a:cubicBezTo>
                          <a:cubicBezTo>
                            <a:pt x="576532" y="548013"/>
                            <a:pt x="647384" y="650808"/>
                            <a:pt x="641122" y="764621"/>
                          </a:cubicBezTo>
                          <a:cubicBezTo>
                            <a:pt x="633615" y="919493"/>
                            <a:pt x="535403" y="1017236"/>
                            <a:pt x="384825" y="1042808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44" name="자유형: 도형 99">
                      <a:extLst>
                        <a:ext uri="{FF2B5EF4-FFF2-40B4-BE49-F238E27FC236}">
                          <a16:creationId xmlns:a16="http://schemas.microsoft.com/office/drawing/2014/main" id="{B96A0E3E-7CEB-4319-9D59-A2895BFE12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3240" y="3948272"/>
                      <a:ext cx="785355" cy="780891"/>
                    </a:xfrm>
                    <a:custGeom>
                      <a:avLst/>
                      <a:gdLst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7877 w 1035080"/>
                        <a:gd name="connsiteY0" fmla="*/ 213173 h 925619"/>
                        <a:gd name="connsiteX1" fmla="*/ 535806 w 1035080"/>
                        <a:gd name="connsiteY1" fmla="*/ 0 h 925619"/>
                        <a:gd name="connsiteX2" fmla="*/ 676051 w 1035080"/>
                        <a:gd name="connsiteY2" fmla="*/ 311345 h 925619"/>
                        <a:gd name="connsiteX3" fmla="*/ 1035080 w 1035080"/>
                        <a:gd name="connsiteY3" fmla="*/ 535737 h 925619"/>
                        <a:gd name="connsiteX4" fmla="*/ 603124 w 1035080"/>
                        <a:gd name="connsiteY4" fmla="*/ 925619 h 925619"/>
                        <a:gd name="connsiteX5" fmla="*/ 53565 w 1035080"/>
                        <a:gd name="connsiteY5" fmla="*/ 871971 h 925619"/>
                        <a:gd name="connsiteX6" fmla="*/ 106351 w 1035080"/>
                        <a:gd name="connsiteY6" fmla="*/ 395289 h 925619"/>
                        <a:gd name="connsiteX7" fmla="*/ 443903 w 1035080"/>
                        <a:gd name="connsiteY7" fmla="*/ 599641 h 925619"/>
                        <a:gd name="connsiteX0" fmla="*/ 375671 w 1062874"/>
                        <a:gd name="connsiteY0" fmla="*/ 213173 h 925619"/>
                        <a:gd name="connsiteX1" fmla="*/ 563600 w 1062874"/>
                        <a:gd name="connsiteY1" fmla="*/ 0 h 925619"/>
                        <a:gd name="connsiteX2" fmla="*/ 703845 w 1062874"/>
                        <a:gd name="connsiteY2" fmla="*/ 311345 h 925619"/>
                        <a:gd name="connsiteX3" fmla="*/ 1062874 w 1062874"/>
                        <a:gd name="connsiteY3" fmla="*/ 535737 h 925619"/>
                        <a:gd name="connsiteX4" fmla="*/ 630918 w 1062874"/>
                        <a:gd name="connsiteY4" fmla="*/ 925619 h 925619"/>
                        <a:gd name="connsiteX5" fmla="*/ 81359 w 1062874"/>
                        <a:gd name="connsiteY5" fmla="*/ 871971 h 925619"/>
                        <a:gd name="connsiteX6" fmla="*/ 134145 w 1062874"/>
                        <a:gd name="connsiteY6" fmla="*/ 395289 h 925619"/>
                        <a:gd name="connsiteX7" fmla="*/ 471697 w 1062874"/>
                        <a:gd name="connsiteY7" fmla="*/ 599641 h 92561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30918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06130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9036"/>
                        <a:gd name="connsiteX1" fmla="*/ 563600 w 1062874"/>
                        <a:gd name="connsiteY1" fmla="*/ 0 h 979036"/>
                        <a:gd name="connsiteX2" fmla="*/ 703845 w 1062874"/>
                        <a:gd name="connsiteY2" fmla="*/ 311345 h 979036"/>
                        <a:gd name="connsiteX3" fmla="*/ 1062874 w 1062874"/>
                        <a:gd name="connsiteY3" fmla="*/ 535737 h 979036"/>
                        <a:gd name="connsiteX4" fmla="*/ 597867 w 1062874"/>
                        <a:gd name="connsiteY4" fmla="*/ 942144 h 979036"/>
                        <a:gd name="connsiteX5" fmla="*/ 81359 w 1062874"/>
                        <a:gd name="connsiteY5" fmla="*/ 871971 h 979036"/>
                        <a:gd name="connsiteX6" fmla="*/ 134145 w 1062874"/>
                        <a:gd name="connsiteY6" fmla="*/ 395289 h 979036"/>
                        <a:gd name="connsiteX7" fmla="*/ 471697 w 1062874"/>
                        <a:gd name="connsiteY7" fmla="*/ 599641 h 979036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33999"/>
                        <a:gd name="connsiteX1" fmla="*/ 563600 w 1062874"/>
                        <a:gd name="connsiteY1" fmla="*/ 0 h 1033999"/>
                        <a:gd name="connsiteX2" fmla="*/ 703845 w 1062874"/>
                        <a:gd name="connsiteY2" fmla="*/ 311345 h 1033999"/>
                        <a:gd name="connsiteX3" fmla="*/ 1062874 w 1062874"/>
                        <a:gd name="connsiteY3" fmla="*/ 535737 h 1033999"/>
                        <a:gd name="connsiteX4" fmla="*/ 597867 w 1062874"/>
                        <a:gd name="connsiteY4" fmla="*/ 942144 h 1033999"/>
                        <a:gd name="connsiteX5" fmla="*/ 81359 w 1062874"/>
                        <a:gd name="connsiteY5" fmla="*/ 871971 h 1033999"/>
                        <a:gd name="connsiteX6" fmla="*/ 134145 w 1062874"/>
                        <a:gd name="connsiteY6" fmla="*/ 395289 h 1033999"/>
                        <a:gd name="connsiteX7" fmla="*/ 471697 w 1062874"/>
                        <a:gd name="connsiteY7" fmla="*/ 599641 h 1033999"/>
                        <a:gd name="connsiteX0" fmla="*/ 363975 w 1051178"/>
                        <a:gd name="connsiteY0" fmla="*/ 213173 h 1033999"/>
                        <a:gd name="connsiteX1" fmla="*/ 551904 w 1051178"/>
                        <a:gd name="connsiteY1" fmla="*/ 0 h 1033999"/>
                        <a:gd name="connsiteX2" fmla="*/ 692149 w 1051178"/>
                        <a:gd name="connsiteY2" fmla="*/ 311345 h 1033999"/>
                        <a:gd name="connsiteX3" fmla="*/ 1051178 w 1051178"/>
                        <a:gd name="connsiteY3" fmla="*/ 535737 h 1033999"/>
                        <a:gd name="connsiteX4" fmla="*/ 586171 w 1051178"/>
                        <a:gd name="connsiteY4" fmla="*/ 942144 h 1033999"/>
                        <a:gd name="connsiteX5" fmla="*/ 69663 w 1051178"/>
                        <a:gd name="connsiteY5" fmla="*/ 871971 h 1033999"/>
                        <a:gd name="connsiteX6" fmla="*/ 122449 w 1051178"/>
                        <a:gd name="connsiteY6" fmla="*/ 395289 h 1033999"/>
                        <a:gd name="connsiteX7" fmla="*/ 460001 w 1051178"/>
                        <a:gd name="connsiteY7" fmla="*/ 599641 h 1033999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34653"/>
                        <a:gd name="connsiteY0" fmla="*/ 213173 h 1030327"/>
                        <a:gd name="connsiteX1" fmla="*/ 551904 w 1034653"/>
                        <a:gd name="connsiteY1" fmla="*/ 0 h 1030327"/>
                        <a:gd name="connsiteX2" fmla="*/ 692149 w 1034653"/>
                        <a:gd name="connsiteY2" fmla="*/ 311345 h 1030327"/>
                        <a:gd name="connsiteX3" fmla="*/ 1034653 w 1034653"/>
                        <a:gd name="connsiteY3" fmla="*/ 538491 h 1030327"/>
                        <a:gd name="connsiteX4" fmla="*/ 613713 w 1034653"/>
                        <a:gd name="connsiteY4" fmla="*/ 936636 h 1030327"/>
                        <a:gd name="connsiteX5" fmla="*/ 69663 w 1034653"/>
                        <a:gd name="connsiteY5" fmla="*/ 871971 h 1030327"/>
                        <a:gd name="connsiteX6" fmla="*/ 122449 w 1034653"/>
                        <a:gd name="connsiteY6" fmla="*/ 395289 h 1030327"/>
                        <a:gd name="connsiteX7" fmla="*/ 460001 w 1034653"/>
                        <a:gd name="connsiteY7" fmla="*/ 599641 h 1030327"/>
                        <a:gd name="connsiteX0" fmla="*/ 363975 w 1037690"/>
                        <a:gd name="connsiteY0" fmla="*/ 213173 h 1030327"/>
                        <a:gd name="connsiteX1" fmla="*/ 551904 w 1037690"/>
                        <a:gd name="connsiteY1" fmla="*/ 0 h 1030327"/>
                        <a:gd name="connsiteX2" fmla="*/ 692149 w 1037690"/>
                        <a:gd name="connsiteY2" fmla="*/ 311345 h 1030327"/>
                        <a:gd name="connsiteX3" fmla="*/ 1034653 w 1037690"/>
                        <a:gd name="connsiteY3" fmla="*/ 538491 h 1030327"/>
                        <a:gd name="connsiteX4" fmla="*/ 613713 w 1037690"/>
                        <a:gd name="connsiteY4" fmla="*/ 936636 h 1030327"/>
                        <a:gd name="connsiteX5" fmla="*/ 69663 w 1037690"/>
                        <a:gd name="connsiteY5" fmla="*/ 871971 h 1030327"/>
                        <a:gd name="connsiteX6" fmla="*/ 122449 w 1037690"/>
                        <a:gd name="connsiteY6" fmla="*/ 395289 h 1030327"/>
                        <a:gd name="connsiteX7" fmla="*/ 460001 w 1037690"/>
                        <a:gd name="connsiteY7" fmla="*/ 599641 h 1030327"/>
                        <a:gd name="connsiteX0" fmla="*/ 363975 w 1037917"/>
                        <a:gd name="connsiteY0" fmla="*/ 213173 h 1030327"/>
                        <a:gd name="connsiteX1" fmla="*/ 551904 w 1037917"/>
                        <a:gd name="connsiteY1" fmla="*/ 0 h 1030327"/>
                        <a:gd name="connsiteX2" fmla="*/ 692149 w 1037917"/>
                        <a:gd name="connsiteY2" fmla="*/ 311345 h 1030327"/>
                        <a:gd name="connsiteX3" fmla="*/ 1034653 w 1037917"/>
                        <a:gd name="connsiteY3" fmla="*/ 538491 h 1030327"/>
                        <a:gd name="connsiteX4" fmla="*/ 613713 w 1037917"/>
                        <a:gd name="connsiteY4" fmla="*/ 936636 h 1030327"/>
                        <a:gd name="connsiteX5" fmla="*/ 69663 w 1037917"/>
                        <a:gd name="connsiteY5" fmla="*/ 871971 h 1030327"/>
                        <a:gd name="connsiteX6" fmla="*/ 122449 w 1037917"/>
                        <a:gd name="connsiteY6" fmla="*/ 395289 h 1030327"/>
                        <a:gd name="connsiteX7" fmla="*/ 460001 w 103791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270 h 1030424"/>
                        <a:gd name="connsiteX1" fmla="*/ 551904 w 1041370"/>
                        <a:gd name="connsiteY1" fmla="*/ 97 h 1030424"/>
                        <a:gd name="connsiteX2" fmla="*/ 675624 w 1041370"/>
                        <a:gd name="connsiteY2" fmla="*/ 300425 h 1030424"/>
                        <a:gd name="connsiteX3" fmla="*/ 1034653 w 1041370"/>
                        <a:gd name="connsiteY3" fmla="*/ 538588 h 1030424"/>
                        <a:gd name="connsiteX4" fmla="*/ 613713 w 1041370"/>
                        <a:gd name="connsiteY4" fmla="*/ 936733 h 1030424"/>
                        <a:gd name="connsiteX5" fmla="*/ 69663 w 1041370"/>
                        <a:gd name="connsiteY5" fmla="*/ 872068 h 1030424"/>
                        <a:gd name="connsiteX6" fmla="*/ 122449 w 1041370"/>
                        <a:gd name="connsiteY6" fmla="*/ 395386 h 1030424"/>
                        <a:gd name="connsiteX7" fmla="*/ 460001 w 1041370"/>
                        <a:gd name="connsiteY7" fmla="*/ 599738 h 1030424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266"/>
                        <a:gd name="connsiteY0" fmla="*/ 237961 h 1016230"/>
                        <a:gd name="connsiteX1" fmla="*/ 551904 w 1041266"/>
                        <a:gd name="connsiteY1" fmla="*/ 0 h 1016230"/>
                        <a:gd name="connsiteX2" fmla="*/ 675624 w 1041266"/>
                        <a:gd name="connsiteY2" fmla="*/ 300328 h 1016230"/>
                        <a:gd name="connsiteX3" fmla="*/ 1034653 w 1041266"/>
                        <a:gd name="connsiteY3" fmla="*/ 538491 h 1016230"/>
                        <a:gd name="connsiteX4" fmla="*/ 610959 w 1041266"/>
                        <a:gd name="connsiteY4" fmla="*/ 914602 h 1016230"/>
                        <a:gd name="connsiteX5" fmla="*/ 69663 w 1041266"/>
                        <a:gd name="connsiteY5" fmla="*/ 871971 h 1016230"/>
                        <a:gd name="connsiteX6" fmla="*/ 122449 w 1041266"/>
                        <a:gd name="connsiteY6" fmla="*/ 395289 h 1016230"/>
                        <a:gd name="connsiteX7" fmla="*/ 407671 w 1041266"/>
                        <a:gd name="connsiteY7" fmla="*/ 709810 h 1016230"/>
                        <a:gd name="connsiteX0" fmla="*/ 408043 w 1042386"/>
                        <a:gd name="connsiteY0" fmla="*/ 237961 h 1016230"/>
                        <a:gd name="connsiteX1" fmla="*/ 551904 w 1042386"/>
                        <a:gd name="connsiteY1" fmla="*/ 0 h 1016230"/>
                        <a:gd name="connsiteX2" fmla="*/ 675624 w 1042386"/>
                        <a:gd name="connsiteY2" fmla="*/ 300328 h 1016230"/>
                        <a:gd name="connsiteX3" fmla="*/ 1034653 w 1042386"/>
                        <a:gd name="connsiteY3" fmla="*/ 538491 h 1016230"/>
                        <a:gd name="connsiteX4" fmla="*/ 610959 w 1042386"/>
                        <a:gd name="connsiteY4" fmla="*/ 914602 h 1016230"/>
                        <a:gd name="connsiteX5" fmla="*/ 69663 w 1042386"/>
                        <a:gd name="connsiteY5" fmla="*/ 871971 h 1016230"/>
                        <a:gd name="connsiteX6" fmla="*/ 122449 w 1042386"/>
                        <a:gd name="connsiteY6" fmla="*/ 395289 h 1016230"/>
                        <a:gd name="connsiteX7" fmla="*/ 407671 w 1042386"/>
                        <a:gd name="connsiteY7" fmla="*/ 709810 h 1016230"/>
                        <a:gd name="connsiteX0" fmla="*/ 408043 w 1042386"/>
                        <a:gd name="connsiteY0" fmla="*/ 237961 h 1031503"/>
                        <a:gd name="connsiteX1" fmla="*/ 551904 w 1042386"/>
                        <a:gd name="connsiteY1" fmla="*/ 0 h 1031503"/>
                        <a:gd name="connsiteX2" fmla="*/ 675624 w 1042386"/>
                        <a:gd name="connsiteY2" fmla="*/ 300328 h 1031503"/>
                        <a:gd name="connsiteX3" fmla="*/ 1034653 w 1042386"/>
                        <a:gd name="connsiteY3" fmla="*/ 538491 h 1031503"/>
                        <a:gd name="connsiteX4" fmla="*/ 610959 w 1042386"/>
                        <a:gd name="connsiteY4" fmla="*/ 914602 h 1031503"/>
                        <a:gd name="connsiteX5" fmla="*/ 69663 w 1042386"/>
                        <a:gd name="connsiteY5" fmla="*/ 871971 h 1031503"/>
                        <a:gd name="connsiteX6" fmla="*/ 122449 w 1042386"/>
                        <a:gd name="connsiteY6" fmla="*/ 395289 h 1031503"/>
                        <a:gd name="connsiteX7" fmla="*/ 407671 w 1042386"/>
                        <a:gd name="connsiteY7" fmla="*/ 709810 h 1031503"/>
                        <a:gd name="connsiteX0" fmla="*/ 408043 w 1040983"/>
                        <a:gd name="connsiteY0" fmla="*/ 237961 h 1031503"/>
                        <a:gd name="connsiteX1" fmla="*/ 551904 w 1040983"/>
                        <a:gd name="connsiteY1" fmla="*/ 0 h 1031503"/>
                        <a:gd name="connsiteX2" fmla="*/ 675624 w 1040983"/>
                        <a:gd name="connsiteY2" fmla="*/ 300328 h 1031503"/>
                        <a:gd name="connsiteX3" fmla="*/ 1034653 w 1040983"/>
                        <a:gd name="connsiteY3" fmla="*/ 538491 h 1031503"/>
                        <a:gd name="connsiteX4" fmla="*/ 610959 w 1040983"/>
                        <a:gd name="connsiteY4" fmla="*/ 914602 h 1031503"/>
                        <a:gd name="connsiteX5" fmla="*/ 69663 w 1040983"/>
                        <a:gd name="connsiteY5" fmla="*/ 871971 h 1031503"/>
                        <a:gd name="connsiteX6" fmla="*/ 122449 w 1040983"/>
                        <a:gd name="connsiteY6" fmla="*/ 395289 h 1031503"/>
                        <a:gd name="connsiteX7" fmla="*/ 407671 w 1040983"/>
                        <a:gd name="connsiteY7" fmla="*/ 709810 h 1031503"/>
                        <a:gd name="connsiteX0" fmla="*/ 408043 w 1040983"/>
                        <a:gd name="connsiteY0" fmla="*/ 237961 h 1036239"/>
                        <a:gd name="connsiteX1" fmla="*/ 551904 w 1040983"/>
                        <a:gd name="connsiteY1" fmla="*/ 0 h 1036239"/>
                        <a:gd name="connsiteX2" fmla="*/ 675624 w 1040983"/>
                        <a:gd name="connsiteY2" fmla="*/ 300328 h 1036239"/>
                        <a:gd name="connsiteX3" fmla="*/ 1034653 w 1040983"/>
                        <a:gd name="connsiteY3" fmla="*/ 538491 h 1036239"/>
                        <a:gd name="connsiteX4" fmla="*/ 610959 w 1040983"/>
                        <a:gd name="connsiteY4" fmla="*/ 914602 h 1036239"/>
                        <a:gd name="connsiteX5" fmla="*/ 69663 w 1040983"/>
                        <a:gd name="connsiteY5" fmla="*/ 871971 h 1036239"/>
                        <a:gd name="connsiteX6" fmla="*/ 122449 w 1040983"/>
                        <a:gd name="connsiteY6" fmla="*/ 395289 h 1036239"/>
                        <a:gd name="connsiteX7" fmla="*/ 407671 w 1040983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75624 w 1040106"/>
                        <a:gd name="connsiteY2" fmla="*/ 300328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2163"/>
                        <a:gd name="connsiteY0" fmla="*/ 237961 h 1036239"/>
                        <a:gd name="connsiteX1" fmla="*/ 551904 w 1042163"/>
                        <a:gd name="connsiteY1" fmla="*/ 0 h 1036239"/>
                        <a:gd name="connsiteX2" fmla="*/ 694904 w 1042163"/>
                        <a:gd name="connsiteY2" fmla="*/ 308591 h 1036239"/>
                        <a:gd name="connsiteX3" fmla="*/ 1034653 w 1042163"/>
                        <a:gd name="connsiteY3" fmla="*/ 538491 h 1036239"/>
                        <a:gd name="connsiteX4" fmla="*/ 610959 w 1042163"/>
                        <a:gd name="connsiteY4" fmla="*/ 914602 h 1036239"/>
                        <a:gd name="connsiteX5" fmla="*/ 69663 w 1042163"/>
                        <a:gd name="connsiteY5" fmla="*/ 871971 h 1036239"/>
                        <a:gd name="connsiteX6" fmla="*/ 122449 w 1042163"/>
                        <a:gd name="connsiteY6" fmla="*/ 395289 h 1036239"/>
                        <a:gd name="connsiteX7" fmla="*/ 407671 w 1042163"/>
                        <a:gd name="connsiteY7" fmla="*/ 709810 h 1036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42163" h="1036239">
                          <a:moveTo>
                            <a:pt x="408043" y="237961"/>
                          </a:moveTo>
                          <a:cubicBezTo>
                            <a:pt x="343992" y="128344"/>
                            <a:pt x="425913" y="2202"/>
                            <a:pt x="551904" y="0"/>
                          </a:cubicBezTo>
                          <a:cubicBezTo>
                            <a:pt x="692297" y="9220"/>
                            <a:pt x="799637" y="145134"/>
                            <a:pt x="694904" y="308591"/>
                          </a:cubicBezTo>
                          <a:cubicBezTo>
                            <a:pt x="913733" y="254856"/>
                            <a:pt x="1005866" y="388412"/>
                            <a:pt x="1034653" y="538491"/>
                          </a:cubicBezTo>
                          <a:cubicBezTo>
                            <a:pt x="1080710" y="748323"/>
                            <a:pt x="911934" y="1029765"/>
                            <a:pt x="610959" y="914602"/>
                          </a:cubicBezTo>
                          <a:cubicBezTo>
                            <a:pt x="529678" y="1130828"/>
                            <a:pt x="156451" y="1022057"/>
                            <a:pt x="69663" y="871971"/>
                          </a:cubicBezTo>
                          <a:cubicBezTo>
                            <a:pt x="-4549" y="766325"/>
                            <a:pt x="-59482" y="489919"/>
                            <a:pt x="122449" y="395289"/>
                          </a:cubicBezTo>
                          <a:cubicBezTo>
                            <a:pt x="315758" y="274283"/>
                            <a:pt x="605462" y="514080"/>
                            <a:pt x="407671" y="70981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45" name="자유형: 도형 100">
                      <a:extLst>
                        <a:ext uri="{FF2B5EF4-FFF2-40B4-BE49-F238E27FC236}">
                          <a16:creationId xmlns:a16="http://schemas.microsoft.com/office/drawing/2014/main" id="{5072D6DE-787D-438D-8A15-C7F983A1F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0565" y="3902140"/>
                      <a:ext cx="223711" cy="335071"/>
                    </a:xfrm>
                    <a:custGeom>
                      <a:avLst/>
                      <a:gdLst>
                        <a:gd name="connsiteX0" fmla="*/ 0 w 210368"/>
                        <a:gd name="connsiteY0" fmla="*/ 692812 h 692812"/>
                        <a:gd name="connsiteX1" fmla="*/ 145855 w 210368"/>
                        <a:gd name="connsiteY1" fmla="*/ 0 h 692812"/>
                        <a:gd name="connsiteX2" fmla="*/ 210368 w 210368"/>
                        <a:gd name="connsiteY2" fmla="*/ 350614 h 692812"/>
                        <a:gd name="connsiteX0" fmla="*/ 0 w 204758"/>
                        <a:gd name="connsiteY0" fmla="*/ 692812 h 692812"/>
                        <a:gd name="connsiteX1" fmla="*/ 145855 w 204758"/>
                        <a:gd name="connsiteY1" fmla="*/ 0 h 692812"/>
                        <a:gd name="connsiteX2" fmla="*/ 204758 w 204758"/>
                        <a:gd name="connsiteY2" fmla="*/ 350614 h 692812"/>
                        <a:gd name="connsiteX0" fmla="*/ 0 w 259110"/>
                        <a:gd name="connsiteY0" fmla="*/ 692812 h 692812"/>
                        <a:gd name="connsiteX1" fmla="*/ 145855 w 259110"/>
                        <a:gd name="connsiteY1" fmla="*/ 0 h 692812"/>
                        <a:gd name="connsiteX2" fmla="*/ 204758 w 259110"/>
                        <a:gd name="connsiteY2" fmla="*/ 350614 h 692812"/>
                        <a:gd name="connsiteX0" fmla="*/ 0 w 259110"/>
                        <a:gd name="connsiteY0" fmla="*/ 670372 h 670372"/>
                        <a:gd name="connsiteX1" fmla="*/ 145855 w 259110"/>
                        <a:gd name="connsiteY1" fmla="*/ 0 h 670372"/>
                        <a:gd name="connsiteX2" fmla="*/ 204758 w 259110"/>
                        <a:gd name="connsiteY2" fmla="*/ 328174 h 670372"/>
                        <a:gd name="connsiteX0" fmla="*/ 0 w 276458"/>
                        <a:gd name="connsiteY0" fmla="*/ 670372 h 670372"/>
                        <a:gd name="connsiteX1" fmla="*/ 145855 w 276458"/>
                        <a:gd name="connsiteY1" fmla="*/ 0 h 670372"/>
                        <a:gd name="connsiteX2" fmla="*/ 204758 w 276458"/>
                        <a:gd name="connsiteY2" fmla="*/ 328174 h 670372"/>
                        <a:gd name="connsiteX0" fmla="*/ 0 w 276458"/>
                        <a:gd name="connsiteY0" fmla="*/ 670381 h 670381"/>
                        <a:gd name="connsiteX1" fmla="*/ 145855 w 276458"/>
                        <a:gd name="connsiteY1" fmla="*/ 9 h 670381"/>
                        <a:gd name="connsiteX2" fmla="*/ 204758 w 276458"/>
                        <a:gd name="connsiteY2" fmla="*/ 328183 h 670381"/>
                        <a:gd name="connsiteX0" fmla="*/ 17567 w 294025"/>
                        <a:gd name="connsiteY0" fmla="*/ 670381 h 670381"/>
                        <a:gd name="connsiteX1" fmla="*/ 163422 w 294025"/>
                        <a:gd name="connsiteY1" fmla="*/ 9 h 670381"/>
                        <a:gd name="connsiteX2" fmla="*/ 222325 w 294025"/>
                        <a:gd name="connsiteY2" fmla="*/ 328183 h 670381"/>
                        <a:gd name="connsiteX0" fmla="*/ 17567 w 327330"/>
                        <a:gd name="connsiteY0" fmla="*/ 671068 h 671068"/>
                        <a:gd name="connsiteX1" fmla="*/ 163422 w 327330"/>
                        <a:gd name="connsiteY1" fmla="*/ 696 h 671068"/>
                        <a:gd name="connsiteX2" fmla="*/ 222325 w 327330"/>
                        <a:gd name="connsiteY2" fmla="*/ 328870 h 671068"/>
                        <a:gd name="connsiteX0" fmla="*/ 17567 w 321664"/>
                        <a:gd name="connsiteY0" fmla="*/ 671068 h 671068"/>
                        <a:gd name="connsiteX1" fmla="*/ 163422 w 321664"/>
                        <a:gd name="connsiteY1" fmla="*/ 696 h 671068"/>
                        <a:gd name="connsiteX2" fmla="*/ 222325 w 321664"/>
                        <a:gd name="connsiteY2" fmla="*/ 328870 h 671068"/>
                        <a:gd name="connsiteX0" fmla="*/ 18431 w 322528"/>
                        <a:gd name="connsiteY0" fmla="*/ 671068 h 671068"/>
                        <a:gd name="connsiteX1" fmla="*/ 164286 w 322528"/>
                        <a:gd name="connsiteY1" fmla="*/ 696 h 671068"/>
                        <a:gd name="connsiteX2" fmla="*/ 223189 w 322528"/>
                        <a:gd name="connsiteY2" fmla="*/ 328870 h 671068"/>
                        <a:gd name="connsiteX0" fmla="*/ 18431 w 311947"/>
                        <a:gd name="connsiteY0" fmla="*/ 671151 h 671151"/>
                        <a:gd name="connsiteX1" fmla="*/ 164286 w 311947"/>
                        <a:gd name="connsiteY1" fmla="*/ 779 h 671151"/>
                        <a:gd name="connsiteX2" fmla="*/ 203910 w 311947"/>
                        <a:gd name="connsiteY2" fmla="*/ 312427 h 671151"/>
                        <a:gd name="connsiteX0" fmla="*/ 18431 w 319515"/>
                        <a:gd name="connsiteY0" fmla="*/ 670768 h 670768"/>
                        <a:gd name="connsiteX1" fmla="*/ 164286 w 319515"/>
                        <a:gd name="connsiteY1" fmla="*/ 396 h 670768"/>
                        <a:gd name="connsiteX2" fmla="*/ 203910 w 319515"/>
                        <a:gd name="connsiteY2" fmla="*/ 312044 h 670768"/>
                        <a:gd name="connsiteX0" fmla="*/ 16717 w 317801"/>
                        <a:gd name="connsiteY0" fmla="*/ 670768 h 670768"/>
                        <a:gd name="connsiteX1" fmla="*/ 162572 w 317801"/>
                        <a:gd name="connsiteY1" fmla="*/ 396 h 670768"/>
                        <a:gd name="connsiteX2" fmla="*/ 202196 w 317801"/>
                        <a:gd name="connsiteY2" fmla="*/ 312044 h 670768"/>
                        <a:gd name="connsiteX0" fmla="*/ 16717 w 320719"/>
                        <a:gd name="connsiteY0" fmla="*/ 670412 h 670412"/>
                        <a:gd name="connsiteX1" fmla="*/ 162572 w 320719"/>
                        <a:gd name="connsiteY1" fmla="*/ 40 h 670412"/>
                        <a:gd name="connsiteX2" fmla="*/ 202196 w 320719"/>
                        <a:gd name="connsiteY2" fmla="*/ 311688 h 670412"/>
                        <a:gd name="connsiteX0" fmla="*/ 16717 w 314294"/>
                        <a:gd name="connsiteY0" fmla="*/ 670412 h 670412"/>
                        <a:gd name="connsiteX1" fmla="*/ 162572 w 314294"/>
                        <a:gd name="connsiteY1" fmla="*/ 40 h 670412"/>
                        <a:gd name="connsiteX2" fmla="*/ 202196 w 314294"/>
                        <a:gd name="connsiteY2" fmla="*/ 311688 h 670412"/>
                        <a:gd name="connsiteX0" fmla="*/ 20002 w 313692"/>
                        <a:gd name="connsiteY0" fmla="*/ 684181 h 684181"/>
                        <a:gd name="connsiteX1" fmla="*/ 157594 w 313692"/>
                        <a:gd name="connsiteY1" fmla="*/ 38 h 684181"/>
                        <a:gd name="connsiteX2" fmla="*/ 205481 w 313692"/>
                        <a:gd name="connsiteY2" fmla="*/ 325457 h 684181"/>
                        <a:gd name="connsiteX0" fmla="*/ 20002 w 335146"/>
                        <a:gd name="connsiteY0" fmla="*/ 684143 h 684143"/>
                        <a:gd name="connsiteX1" fmla="*/ 157594 w 335146"/>
                        <a:gd name="connsiteY1" fmla="*/ 0 h 684143"/>
                        <a:gd name="connsiteX2" fmla="*/ 205481 w 335146"/>
                        <a:gd name="connsiteY2" fmla="*/ 325419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11876 w 318923"/>
                        <a:gd name="connsiteY0" fmla="*/ 463808 h 463808"/>
                        <a:gd name="connsiteX1" fmla="*/ 171501 w 318923"/>
                        <a:gd name="connsiteY1" fmla="*/ 2 h 463808"/>
                        <a:gd name="connsiteX2" fmla="*/ 191846 w 318923"/>
                        <a:gd name="connsiteY2" fmla="*/ 275845 h 463808"/>
                        <a:gd name="connsiteX0" fmla="*/ 11876 w 318923"/>
                        <a:gd name="connsiteY0" fmla="*/ 444528 h 444528"/>
                        <a:gd name="connsiteX1" fmla="*/ 171501 w 318923"/>
                        <a:gd name="connsiteY1" fmla="*/ 2 h 444528"/>
                        <a:gd name="connsiteX2" fmla="*/ 191846 w 318923"/>
                        <a:gd name="connsiteY2" fmla="*/ 275845 h 444528"/>
                        <a:gd name="connsiteX0" fmla="*/ 1452 w 308499"/>
                        <a:gd name="connsiteY0" fmla="*/ 444528 h 444528"/>
                        <a:gd name="connsiteX1" fmla="*/ 161077 w 308499"/>
                        <a:gd name="connsiteY1" fmla="*/ 2 h 444528"/>
                        <a:gd name="connsiteX2" fmla="*/ 181422 w 308499"/>
                        <a:gd name="connsiteY2" fmla="*/ 275845 h 444528"/>
                        <a:gd name="connsiteX0" fmla="*/ 1452 w 296864"/>
                        <a:gd name="connsiteY0" fmla="*/ 444638 h 444638"/>
                        <a:gd name="connsiteX1" fmla="*/ 161077 w 296864"/>
                        <a:gd name="connsiteY1" fmla="*/ 112 h 444638"/>
                        <a:gd name="connsiteX2" fmla="*/ 181422 w 296864"/>
                        <a:gd name="connsiteY2" fmla="*/ 275955 h 444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6864" h="444638">
                          <a:moveTo>
                            <a:pt x="1452" y="444638"/>
                          </a:moveTo>
                          <a:cubicBezTo>
                            <a:pt x="-2260" y="204656"/>
                            <a:pt x="-11482" y="8739"/>
                            <a:pt x="161077" y="112"/>
                          </a:cubicBezTo>
                          <a:cubicBezTo>
                            <a:pt x="350238" y="-6281"/>
                            <a:pt x="327228" y="262274"/>
                            <a:pt x="181422" y="275955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cxnSp>
                  <p:nvCxnSpPr>
                    <p:cNvPr id="46" name="직선 연결선 101">
                      <a:extLst>
                        <a:ext uri="{FF2B5EF4-FFF2-40B4-BE49-F238E27FC236}">
                          <a16:creationId xmlns:a16="http://schemas.microsoft.com/office/drawing/2014/main" id="{5A06F91A-819F-490E-A7CD-C63C2AC3E2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52008" y="3476077"/>
                      <a:ext cx="1188" cy="974737"/>
                    </a:xfrm>
                    <a:prstGeom prst="line">
                      <a:avLst/>
                    </a:prstGeom>
                    <a:ln w="317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41894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F04177-06C4-475B-A203-E24556964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3539"/>
            <a:ext cx="10278319" cy="61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5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1F0E10-E7F4-4F2E-B59B-55E15E13AC32}"/>
              </a:ext>
            </a:extLst>
          </p:cNvPr>
          <p:cNvSpPr txBox="1"/>
          <p:nvPr/>
        </p:nvSpPr>
        <p:spPr>
          <a:xfrm>
            <a:off x="3133822" y="2921168"/>
            <a:ext cx="754080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cs typeface="Arial" pitchFamily="34" charset="0"/>
              </a:rPr>
              <a:t>PENGANTAR</a:t>
            </a:r>
          </a:p>
          <a:p>
            <a:r>
              <a:rPr lang="en-US" altLang="ko-KR" sz="3000" b="1" dirty="0">
                <a:solidFill>
                  <a:schemeClr val="bg1"/>
                </a:solidFill>
                <a:cs typeface="Arial" pitchFamily="34" charset="0"/>
              </a:rPr>
              <a:t>PENELITIAN KUANTITATIF</a:t>
            </a:r>
            <a:endParaRPr lang="ko-KR" altLang="en-US" sz="3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E8B537-E216-4D36-A074-AF5E144E4EA8}"/>
              </a:ext>
            </a:extLst>
          </p:cNvPr>
          <p:cNvGrpSpPr/>
          <p:nvPr/>
        </p:nvGrpSpPr>
        <p:grpSpPr>
          <a:xfrm>
            <a:off x="9667578" y="1591471"/>
            <a:ext cx="799368" cy="799366"/>
            <a:chOff x="3846616" y="872817"/>
            <a:chExt cx="799368" cy="799366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51E4618E-7663-47E5-B6B6-47B593349E66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107EB4-3BEC-4102-B7AB-EAF600D66143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8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27833E-26EE-4F5D-AD4F-A6263B3370C4}"/>
              </a:ext>
            </a:extLst>
          </p:cNvPr>
          <p:cNvSpPr/>
          <p:nvPr/>
        </p:nvSpPr>
        <p:spPr>
          <a:xfrm>
            <a:off x="4757195" y="2818320"/>
            <a:ext cx="87967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Bahnschrift" pitchFamily="34" charset="0"/>
              </a:rPr>
              <a:t>Hubungan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antara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variabel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disebut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sebagai</a:t>
            </a:r>
            <a:r>
              <a:rPr lang="en-US" sz="2000" dirty="0">
                <a:latin typeface="Bahnschrift" pitchFamily="34" charset="0"/>
              </a:rPr>
              <a:t>  </a:t>
            </a:r>
            <a:r>
              <a:rPr lang="en-US" sz="2000" dirty="0" err="1">
                <a:latin typeface="Bahnschrift" pitchFamily="34" charset="0"/>
              </a:rPr>
              <a:t>korelasi</a:t>
            </a:r>
            <a:endParaRPr lang="en-US" sz="2000" dirty="0">
              <a:latin typeface="Bahnschrif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Bahnschrift" pitchFamily="34" charset="0"/>
              </a:rPr>
              <a:t>Korelasi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tidak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sama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dengan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kausasi</a:t>
            </a:r>
            <a:r>
              <a:rPr lang="en-US" sz="2000" dirty="0">
                <a:latin typeface="Bahnschrift" pitchFamily="34" charset="0"/>
              </a:rPr>
              <a:t> (</a:t>
            </a:r>
            <a:r>
              <a:rPr lang="en-US" sz="2000" dirty="0" err="1">
                <a:latin typeface="Bahnschrift" pitchFamily="34" charset="0"/>
              </a:rPr>
              <a:t>sebab</a:t>
            </a:r>
            <a:r>
              <a:rPr lang="en-US" sz="2000" dirty="0">
                <a:latin typeface="Bahnschrift" pitchFamily="34" charset="0"/>
              </a:rPr>
              <a:t>- </a:t>
            </a:r>
            <a:r>
              <a:rPr lang="en-US" sz="2000" dirty="0" err="1">
                <a:latin typeface="Bahnschrift" pitchFamily="34" charset="0"/>
              </a:rPr>
              <a:t>akibat</a:t>
            </a:r>
            <a:r>
              <a:rPr lang="en-US" sz="2000" dirty="0">
                <a:latin typeface="Bahnschrift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Bahnschrift" pitchFamily="34" charset="0"/>
              </a:rPr>
              <a:t>Korelasi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dinyatakan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dengan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angka</a:t>
            </a:r>
            <a:r>
              <a:rPr lang="en-US" sz="2000" dirty="0">
                <a:latin typeface="Bahnschrift" pitchFamily="34" charset="0"/>
              </a:rPr>
              <a:t> (</a:t>
            </a:r>
            <a:r>
              <a:rPr lang="en-US" sz="2000" dirty="0" err="1">
                <a:latin typeface="Bahnschrift" pitchFamily="34" charset="0"/>
              </a:rPr>
              <a:t>koefisien</a:t>
            </a:r>
            <a:r>
              <a:rPr lang="en-US" sz="2000" dirty="0">
                <a:latin typeface="Bahnschrift" pitchFamily="34" charset="0"/>
              </a:rPr>
              <a:t> “r”)  -1 </a:t>
            </a:r>
            <a:r>
              <a:rPr lang="en-US" sz="2000" dirty="0" err="1">
                <a:latin typeface="Bahnschrift" pitchFamily="34" charset="0"/>
              </a:rPr>
              <a:t>s.d</a:t>
            </a:r>
            <a:r>
              <a:rPr lang="en-US" sz="2000" dirty="0">
                <a:latin typeface="Bahnschrift" pitchFamily="34" charset="0"/>
              </a:rPr>
              <a:t> 1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>
                <a:latin typeface="Bahnschrift" pitchFamily="34" charset="0"/>
              </a:rPr>
              <a:t>Kekuatan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>
                <a:latin typeface="Bahnschrift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Bahnschrift" pitchFamily="34" charset="0"/>
                <a:sym typeface="Wingdings" panose="05000000000000000000" pitchFamily="2" charset="2"/>
              </a:rPr>
              <a:t>dilihat</a:t>
            </a:r>
            <a:r>
              <a:rPr lang="en-US" sz="20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Bahnschrift" pitchFamily="34" charset="0"/>
                <a:sym typeface="Wingdings" panose="05000000000000000000" pitchFamily="2" charset="2"/>
              </a:rPr>
              <a:t>dari</a:t>
            </a:r>
            <a:r>
              <a:rPr lang="en-US" sz="2000" dirty="0">
                <a:latin typeface="Bahnschrift" pitchFamily="34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Bahnschrift" pitchFamily="34" charset="0"/>
              </a:rPr>
              <a:t>jarak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dengan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angka</a:t>
            </a:r>
            <a:r>
              <a:rPr lang="en-US" sz="2000" dirty="0">
                <a:latin typeface="Bahnschrift" pitchFamily="34" charset="0"/>
              </a:rPr>
              <a:t> O </a:t>
            </a:r>
          </a:p>
          <a:p>
            <a:r>
              <a:rPr lang="en-US" sz="2000" dirty="0">
                <a:latin typeface="Bahnschrift" pitchFamily="34" charset="0"/>
              </a:rPr>
              <a:t>     (r= -1 </a:t>
            </a:r>
            <a:r>
              <a:rPr lang="en-US" sz="2000" dirty="0" err="1">
                <a:latin typeface="Bahnschrift" pitchFamily="34" charset="0"/>
              </a:rPr>
              <a:t>hubungan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sangat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lemah</a:t>
            </a:r>
            <a:r>
              <a:rPr lang="en-US" sz="2000" dirty="0">
                <a:latin typeface="Bahnschrift" pitchFamily="34" charset="0"/>
              </a:rPr>
              <a:t>, r=1 </a:t>
            </a:r>
            <a:r>
              <a:rPr lang="en-US" sz="2000" dirty="0" err="1">
                <a:latin typeface="Bahnschrift" pitchFamily="34" charset="0"/>
              </a:rPr>
              <a:t>hubungan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sangat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kuat</a:t>
            </a:r>
            <a:r>
              <a:rPr lang="en-US" sz="2000" dirty="0">
                <a:latin typeface="Bahnschrift" pitchFamily="34" charset="0"/>
              </a:rPr>
              <a:t>)</a:t>
            </a:r>
          </a:p>
          <a:p>
            <a:pPr marL="287338" lvl="1" indent="-287338">
              <a:buFont typeface="Arial" pitchFamily="34" charset="0"/>
              <a:buChar char="•"/>
            </a:pPr>
            <a:r>
              <a:rPr lang="en-US" sz="2000" dirty="0" err="1">
                <a:latin typeface="Bahnschrift" pitchFamily="34" charset="0"/>
              </a:rPr>
              <a:t>Arah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>
                <a:latin typeface="Bahnschrift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Bahnschrift" pitchFamily="34" charset="0"/>
              </a:rPr>
              <a:t>positif</a:t>
            </a:r>
            <a:r>
              <a:rPr lang="en-US" sz="2000" dirty="0">
                <a:latin typeface="Bahnschrift" pitchFamily="34" charset="0"/>
              </a:rPr>
              <a:t> (</a:t>
            </a:r>
            <a:r>
              <a:rPr lang="en-US" sz="2000" dirty="0" err="1">
                <a:latin typeface="Bahnschrift" pitchFamily="34" charset="0"/>
              </a:rPr>
              <a:t>searah</a:t>
            </a:r>
            <a:r>
              <a:rPr lang="en-US" sz="2000" dirty="0">
                <a:latin typeface="Bahnschrift" pitchFamily="34" charset="0"/>
              </a:rPr>
              <a:t>) </a:t>
            </a:r>
            <a:r>
              <a:rPr lang="en-US" sz="2000" dirty="0" err="1">
                <a:latin typeface="Bahnschrift" pitchFamily="34" charset="0"/>
              </a:rPr>
              <a:t>atau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negatif</a:t>
            </a:r>
            <a:r>
              <a:rPr lang="en-US" sz="2000" dirty="0">
                <a:latin typeface="Bahnschrift" pitchFamily="34" charset="0"/>
              </a:rPr>
              <a:t> (</a:t>
            </a:r>
            <a:r>
              <a:rPr lang="en-US" sz="2000" dirty="0" err="1">
                <a:latin typeface="Bahnschrift" pitchFamily="34" charset="0"/>
              </a:rPr>
              <a:t>berlawanan</a:t>
            </a:r>
            <a:r>
              <a:rPr lang="en-US" sz="2000" dirty="0">
                <a:latin typeface="Bahnschrift" pitchFamily="34" charset="0"/>
              </a:rPr>
              <a:t> </a:t>
            </a:r>
            <a:r>
              <a:rPr lang="en-US" sz="2000" dirty="0" err="1">
                <a:latin typeface="Bahnschrift" pitchFamily="34" charset="0"/>
              </a:rPr>
              <a:t>arah</a:t>
            </a:r>
            <a:r>
              <a:rPr lang="en-US" sz="2000" dirty="0">
                <a:latin typeface="Bahnschrift" pitchFamily="34" charset="0"/>
              </a:rPr>
              <a:t>)</a:t>
            </a:r>
            <a:endParaRPr lang="id-ID" sz="2000" dirty="0">
              <a:latin typeface="Bahnschrift" pitchFamily="34" charset="0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A4A3D72-7440-4350-8FE4-B362A9AC4E56}"/>
              </a:ext>
            </a:extLst>
          </p:cNvPr>
          <p:cNvSpPr txBox="1">
            <a:spLocks/>
          </p:cNvSpPr>
          <p:nvPr/>
        </p:nvSpPr>
        <p:spPr>
          <a:xfrm>
            <a:off x="4757195" y="1198857"/>
            <a:ext cx="5240661" cy="4735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latin typeface="Bahnschrift" pitchFamily="34" charset="0"/>
              </a:rPr>
              <a:t>PENELITIAN DALAM PENDEKATAN KUANTITATIF</a:t>
            </a:r>
            <a:endParaRPr lang="ko-KR" altLang="en-US" sz="3200" b="1" dirty="0">
              <a:latin typeface="Bahnschrift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67DA5-9AA2-4B77-9314-AA0676F2D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28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23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A5E56-6E03-4993-A901-7FB275016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32" y="717630"/>
            <a:ext cx="10625559" cy="541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02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0A00C6-4CD8-441B-A8DF-108F3689E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465" y="347241"/>
            <a:ext cx="7836061" cy="60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58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5DEBD7-F4CB-4BCB-97A3-B605F79BE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01090"/>
            <a:ext cx="92964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4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055FF-CD76-4D76-9A55-7A7DDE6C1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928812"/>
            <a:ext cx="91249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1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40EFB4-4D95-4978-905B-595D0A1E8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96" y="673888"/>
            <a:ext cx="10081549" cy="53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48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16A9FA-56AE-465F-9C58-288240AD9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49" y="399963"/>
            <a:ext cx="11105909" cy="59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71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1F0E10-E7F4-4F2E-B59B-55E15E13AC32}"/>
              </a:ext>
            </a:extLst>
          </p:cNvPr>
          <p:cNvSpPr txBox="1"/>
          <p:nvPr/>
        </p:nvSpPr>
        <p:spPr>
          <a:xfrm>
            <a:off x="3339260" y="3152001"/>
            <a:ext cx="653375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000" b="1" dirty="0">
                <a:solidFill>
                  <a:schemeClr val="bg1"/>
                </a:solidFill>
                <a:cs typeface="Arial" pitchFamily="34" charset="0"/>
              </a:rPr>
              <a:t>PENELITIAN KOMUNIKASI</a:t>
            </a:r>
            <a:endParaRPr lang="ko-KR" altLang="en-US" sz="3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A4D5D7-D2AE-4128-89FD-F5997B4971FE}"/>
              </a:ext>
            </a:extLst>
          </p:cNvPr>
          <p:cNvGrpSpPr/>
          <p:nvPr/>
        </p:nvGrpSpPr>
        <p:grpSpPr>
          <a:xfrm>
            <a:off x="9667578" y="1591471"/>
            <a:ext cx="799368" cy="799366"/>
            <a:chOff x="3846616" y="872817"/>
            <a:chExt cx="799368" cy="799366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67E84414-AADF-42C3-AF5C-C7CB7673FFE9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0C66A3-9A03-47F6-A494-6F6FB4EE9ECC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9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8A4C0-10B3-49ED-AE72-5D00573B5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3" y="435430"/>
            <a:ext cx="11277599" cy="610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9048E6-FBCD-4276-8B27-B36D212D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327992"/>
            <a:ext cx="9096375" cy="60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319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4F75B9-32F9-4ECF-8294-5E471CBBF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512" y="934279"/>
            <a:ext cx="9324975" cy="46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467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B68606-E45C-484B-BFA9-61C16F480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887" y="740781"/>
            <a:ext cx="8658225" cy="50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9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AB0BDD-13B0-49EC-9A84-326ED455D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575" y="1192193"/>
            <a:ext cx="8324850" cy="424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968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483BD-F805-4898-9349-2DD9670A4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266700"/>
            <a:ext cx="1157287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158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03948-945A-44D5-86CD-B68AFB89A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95312"/>
            <a:ext cx="120396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773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823A17-7CF5-4D9F-BD81-0B2DAF4AF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42887"/>
            <a:ext cx="118110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414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F1B6F-5050-4E33-89FE-0A7FB4BB1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" y="0"/>
            <a:ext cx="12181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244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28DDEC-D137-4D5D-B9D6-D9A511C6B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1"/>
            <a:ext cx="12192000" cy="643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500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2BBC7D-76E7-4651-9D71-0E050A937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252"/>
            <a:ext cx="12192000" cy="63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5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C0F582-F340-4628-B500-32991A6E6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14" y="858611"/>
            <a:ext cx="9144000" cy="526868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D0D045A-6ACC-4E6C-A334-2F669A9E00C0}"/>
              </a:ext>
            </a:extLst>
          </p:cNvPr>
          <p:cNvGrpSpPr/>
          <p:nvPr/>
        </p:nvGrpSpPr>
        <p:grpSpPr>
          <a:xfrm>
            <a:off x="247651" y="719134"/>
            <a:ext cx="3313339" cy="5855825"/>
            <a:chOff x="247651" y="719134"/>
            <a:chExt cx="3313339" cy="58558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2BEDDA-9024-40F8-9F95-36DCC54CA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651" y="719134"/>
              <a:ext cx="2114550" cy="28098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A198B7F-FEF5-4633-B873-426FB90C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337" y="2354710"/>
              <a:ext cx="2482625" cy="27241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7B6ED6-9C35-43C3-BDA0-2F5F5873C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1690" y="4060359"/>
              <a:ext cx="2019300" cy="251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95030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B18461-E4A2-40AB-98E8-EC80EED1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85"/>
            <a:ext cx="12192000" cy="66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522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730D7C-BECC-4BD9-B71B-6D4F121F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96"/>
            <a:ext cx="12192000" cy="68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762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330425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TERIMA KASIH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CFB8BC-7634-40A6-8E21-4A65FF3C97A5}"/>
              </a:ext>
            </a:extLst>
          </p:cNvPr>
          <p:cNvGrpSpPr/>
          <p:nvPr/>
        </p:nvGrpSpPr>
        <p:grpSpPr>
          <a:xfrm>
            <a:off x="4525854" y="2070379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F197747-1FFA-4951-9C67-F7B85727AE9D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B925DC-A1B6-4026-9FDE-B7B9E17B28DA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ACAEAF0C-9735-4049-93BE-2D4251FFEE75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D5F73C-E144-4D88-A35C-AB1F6FFBB8A2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FF86FD1-A86E-404B-ACFC-1275D4AF304E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A73F239D-1463-4B31-91C5-8B8702E49E6A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28AEDB-F448-4001-89D6-B8D94437EF6A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4C7E96-685D-4F61-9BCC-ECEFD8A739CC}"/>
              </a:ext>
            </a:extLst>
          </p:cNvPr>
          <p:cNvGrpSpPr/>
          <p:nvPr/>
        </p:nvGrpSpPr>
        <p:grpSpPr>
          <a:xfrm>
            <a:off x="8020438" y="3214018"/>
            <a:ext cx="482828" cy="429964"/>
            <a:chOff x="6804248" y="2144238"/>
            <a:chExt cx="1305367" cy="1162445"/>
          </a:xfrm>
          <a:solidFill>
            <a:schemeClr val="bg1"/>
          </a:solidFill>
        </p:grpSpPr>
        <p:sp>
          <p:nvSpPr>
            <p:cNvPr id="17" name="Oval 1">
              <a:extLst>
                <a:ext uri="{FF2B5EF4-FFF2-40B4-BE49-F238E27FC236}">
                  <a16:creationId xmlns:a16="http://schemas.microsoft.com/office/drawing/2014/main" id="{C3D84BEB-80F5-4DD1-BBA3-81CC9966A854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4BF4CC67-0343-46ED-90B9-6D81C492619A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8ABC144F-1FB7-40FA-AA00-C2169AC4131A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F142ED-E74C-4F7F-8905-0FCA5687F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0"/>
            <a:ext cx="1196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3CBC0-4D2A-44BC-9DD5-24FA26FF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1" y="0"/>
            <a:ext cx="11296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4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136F4-D693-4CF5-AAB7-9AA9045ED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6364</TotalTime>
  <Words>729</Words>
  <Application>Microsoft Office PowerPoint</Application>
  <PresentationFormat>Widescreen</PresentationFormat>
  <Paragraphs>110</Paragraphs>
  <Slides>62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Bahnschrift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sonny bangun</cp:lastModifiedBy>
  <cp:revision>155</cp:revision>
  <dcterms:created xsi:type="dcterms:W3CDTF">2020-01-20T05:08:25Z</dcterms:created>
  <dcterms:modified xsi:type="dcterms:W3CDTF">2021-02-08T15:03:39Z</dcterms:modified>
</cp:coreProperties>
</file>