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0" r:id="rId2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1032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E7C85-66DF-4CD6-BBEC-537EF03D8F1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5A42F-6BBE-408C-84C3-5146ADA44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8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FFE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599725" y="1433045"/>
            <a:ext cx="2688590" cy="2065020"/>
          </a:xfrm>
          <a:custGeom>
            <a:avLst/>
            <a:gdLst/>
            <a:ahLst/>
            <a:cxnLst/>
            <a:rect l="l" t="t" r="r" b="b"/>
            <a:pathLst>
              <a:path w="2688590" h="2065020">
                <a:moveTo>
                  <a:pt x="2688274" y="2064988"/>
                </a:moveTo>
                <a:lnTo>
                  <a:pt x="0" y="2064310"/>
                </a:lnTo>
                <a:lnTo>
                  <a:pt x="246214" y="1096575"/>
                </a:lnTo>
                <a:lnTo>
                  <a:pt x="473233" y="572151"/>
                </a:lnTo>
                <a:lnTo>
                  <a:pt x="811510" y="309376"/>
                </a:lnTo>
                <a:lnTo>
                  <a:pt x="1391500" y="126589"/>
                </a:lnTo>
                <a:lnTo>
                  <a:pt x="1482448" y="102659"/>
                </a:lnTo>
                <a:lnTo>
                  <a:pt x="1569292" y="81617"/>
                </a:lnTo>
                <a:lnTo>
                  <a:pt x="1652153" y="63327"/>
                </a:lnTo>
                <a:lnTo>
                  <a:pt x="1731155" y="47657"/>
                </a:lnTo>
                <a:lnTo>
                  <a:pt x="1806418" y="34470"/>
                </a:lnTo>
                <a:lnTo>
                  <a:pt x="1878066" y="23634"/>
                </a:lnTo>
                <a:lnTo>
                  <a:pt x="1946221" y="15013"/>
                </a:lnTo>
                <a:lnTo>
                  <a:pt x="2011004" y="8474"/>
                </a:lnTo>
                <a:lnTo>
                  <a:pt x="2072538" y="3881"/>
                </a:lnTo>
                <a:lnTo>
                  <a:pt x="2130945" y="1101"/>
                </a:lnTo>
                <a:lnTo>
                  <a:pt x="2186348" y="0"/>
                </a:lnTo>
                <a:lnTo>
                  <a:pt x="2238867" y="442"/>
                </a:lnTo>
                <a:lnTo>
                  <a:pt x="2288627" y="2293"/>
                </a:lnTo>
                <a:lnTo>
                  <a:pt x="2335748" y="5420"/>
                </a:lnTo>
                <a:lnTo>
                  <a:pt x="2380354" y="9688"/>
                </a:lnTo>
                <a:lnTo>
                  <a:pt x="2422565" y="14962"/>
                </a:lnTo>
                <a:lnTo>
                  <a:pt x="2462505" y="21108"/>
                </a:lnTo>
                <a:lnTo>
                  <a:pt x="2500296" y="27992"/>
                </a:lnTo>
                <a:lnTo>
                  <a:pt x="2569917" y="43435"/>
                </a:lnTo>
                <a:lnTo>
                  <a:pt x="2632408" y="60217"/>
                </a:lnTo>
                <a:lnTo>
                  <a:pt x="2688274" y="77118"/>
                </a:lnTo>
                <a:lnTo>
                  <a:pt x="2688274" y="2064988"/>
                </a:lnTo>
                <a:close/>
              </a:path>
            </a:pathLst>
          </a:custGeom>
          <a:solidFill>
            <a:srgbClr val="F15B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266510" y="0"/>
            <a:ext cx="4638415" cy="39044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5094531" y="8018706"/>
            <a:ext cx="3194050" cy="2268855"/>
          </a:xfrm>
          <a:custGeom>
            <a:avLst/>
            <a:gdLst/>
            <a:ahLst/>
            <a:cxnLst/>
            <a:rect l="l" t="t" r="r" b="b"/>
            <a:pathLst>
              <a:path w="3194050" h="2268854">
                <a:moveTo>
                  <a:pt x="1702017" y="2268293"/>
                </a:moveTo>
                <a:lnTo>
                  <a:pt x="1407003" y="2268293"/>
                </a:lnTo>
                <a:lnTo>
                  <a:pt x="1406866" y="2229040"/>
                </a:lnTo>
                <a:lnTo>
                  <a:pt x="1406810" y="2170274"/>
                </a:lnTo>
                <a:lnTo>
                  <a:pt x="1406907" y="2112309"/>
                </a:lnTo>
                <a:lnTo>
                  <a:pt x="1407173" y="2053429"/>
                </a:lnTo>
                <a:lnTo>
                  <a:pt x="1407606" y="1995166"/>
                </a:lnTo>
                <a:lnTo>
                  <a:pt x="1408273" y="1933152"/>
                </a:lnTo>
                <a:lnTo>
                  <a:pt x="1409034" y="1878284"/>
                </a:lnTo>
                <a:lnTo>
                  <a:pt x="1410044" y="1820151"/>
                </a:lnTo>
                <a:lnTo>
                  <a:pt x="1411264" y="1762337"/>
                </a:lnTo>
                <a:lnTo>
                  <a:pt x="1412702" y="1704924"/>
                </a:lnTo>
                <a:lnTo>
                  <a:pt x="1414368" y="1647999"/>
                </a:lnTo>
                <a:lnTo>
                  <a:pt x="1416270" y="1591644"/>
                </a:lnTo>
                <a:lnTo>
                  <a:pt x="1418418" y="1535944"/>
                </a:lnTo>
                <a:lnTo>
                  <a:pt x="1420820" y="1480984"/>
                </a:lnTo>
                <a:lnTo>
                  <a:pt x="1423487" y="1426847"/>
                </a:lnTo>
                <a:lnTo>
                  <a:pt x="1426472" y="1372872"/>
                </a:lnTo>
                <a:lnTo>
                  <a:pt x="1429647" y="1321382"/>
                </a:lnTo>
                <a:lnTo>
                  <a:pt x="1433158" y="1270222"/>
                </a:lnTo>
                <a:lnTo>
                  <a:pt x="1436970" y="1220222"/>
                </a:lnTo>
                <a:lnTo>
                  <a:pt x="1441091" y="1171468"/>
                </a:lnTo>
                <a:lnTo>
                  <a:pt x="1445530" y="1124042"/>
                </a:lnTo>
                <a:lnTo>
                  <a:pt x="1450346" y="1077583"/>
                </a:lnTo>
                <a:lnTo>
                  <a:pt x="1455397" y="1033516"/>
                </a:lnTo>
                <a:lnTo>
                  <a:pt x="1460844" y="990583"/>
                </a:lnTo>
                <a:lnTo>
                  <a:pt x="1466645" y="949317"/>
                </a:lnTo>
                <a:lnTo>
                  <a:pt x="1472810" y="909802"/>
                </a:lnTo>
                <a:lnTo>
                  <a:pt x="1479346" y="872121"/>
                </a:lnTo>
                <a:lnTo>
                  <a:pt x="1493573" y="802600"/>
                </a:lnTo>
                <a:lnTo>
                  <a:pt x="1509397" y="741429"/>
                </a:lnTo>
                <a:lnTo>
                  <a:pt x="1632067" y="384540"/>
                </a:lnTo>
                <a:lnTo>
                  <a:pt x="1724127" y="200264"/>
                </a:lnTo>
                <a:lnTo>
                  <a:pt x="1842720" y="94402"/>
                </a:lnTo>
                <a:lnTo>
                  <a:pt x="2036459" y="0"/>
                </a:lnTo>
                <a:lnTo>
                  <a:pt x="2256033" y="59391"/>
                </a:lnTo>
                <a:lnTo>
                  <a:pt x="2197645" y="108542"/>
                </a:lnTo>
                <a:lnTo>
                  <a:pt x="2063167" y="242584"/>
                </a:lnTo>
                <a:lnTo>
                  <a:pt x="1913632" y="441403"/>
                </a:lnTo>
                <a:lnTo>
                  <a:pt x="1810073" y="684883"/>
                </a:lnTo>
                <a:lnTo>
                  <a:pt x="1802306" y="725204"/>
                </a:lnTo>
                <a:lnTo>
                  <a:pt x="1794606" y="777857"/>
                </a:lnTo>
                <a:lnTo>
                  <a:pt x="1786988" y="841902"/>
                </a:lnTo>
                <a:lnTo>
                  <a:pt x="1779464" y="916398"/>
                </a:lnTo>
                <a:lnTo>
                  <a:pt x="1775742" y="957272"/>
                </a:lnTo>
                <a:lnTo>
                  <a:pt x="1772048" y="1000406"/>
                </a:lnTo>
                <a:lnTo>
                  <a:pt x="1768351" y="1046129"/>
                </a:lnTo>
                <a:lnTo>
                  <a:pt x="1764753" y="1092986"/>
                </a:lnTo>
                <a:lnTo>
                  <a:pt x="1761155" y="1142196"/>
                </a:lnTo>
                <a:lnTo>
                  <a:pt x="1757592" y="1193196"/>
                </a:lnTo>
                <a:lnTo>
                  <a:pt x="1754067" y="1245869"/>
                </a:lnTo>
                <a:lnTo>
                  <a:pt x="1750579" y="1300098"/>
                </a:lnTo>
                <a:lnTo>
                  <a:pt x="1747132" y="1355764"/>
                </a:lnTo>
                <a:lnTo>
                  <a:pt x="1743727" y="1412750"/>
                </a:lnTo>
                <a:lnTo>
                  <a:pt x="1740366" y="1470940"/>
                </a:lnTo>
                <a:lnTo>
                  <a:pt x="1737049" y="1530214"/>
                </a:lnTo>
                <a:lnTo>
                  <a:pt x="1733774" y="1590566"/>
                </a:lnTo>
                <a:lnTo>
                  <a:pt x="1730559" y="1651548"/>
                </a:lnTo>
                <a:lnTo>
                  <a:pt x="1727388" y="1713372"/>
                </a:lnTo>
                <a:lnTo>
                  <a:pt x="1724270" y="1775812"/>
                </a:lnTo>
                <a:lnTo>
                  <a:pt x="1721204" y="1838749"/>
                </a:lnTo>
                <a:lnTo>
                  <a:pt x="1718176" y="1902460"/>
                </a:lnTo>
                <a:lnTo>
                  <a:pt x="1715018" y="1970543"/>
                </a:lnTo>
                <a:lnTo>
                  <a:pt x="1712346" y="2029371"/>
                </a:lnTo>
                <a:lnTo>
                  <a:pt x="1709512" y="2093124"/>
                </a:lnTo>
                <a:lnTo>
                  <a:pt x="1706739" y="2156786"/>
                </a:lnTo>
                <a:lnTo>
                  <a:pt x="1703186" y="2240389"/>
                </a:lnTo>
                <a:lnTo>
                  <a:pt x="1702017" y="2268293"/>
                </a:lnTo>
                <a:close/>
              </a:path>
              <a:path w="3194050" h="2268854">
                <a:moveTo>
                  <a:pt x="2008801" y="2268293"/>
                </a:moveTo>
                <a:lnTo>
                  <a:pt x="1720828" y="2268293"/>
                </a:lnTo>
                <a:lnTo>
                  <a:pt x="1730586" y="2234442"/>
                </a:lnTo>
                <a:lnTo>
                  <a:pt x="1747034" y="2178838"/>
                </a:lnTo>
                <a:lnTo>
                  <a:pt x="1763844" y="2123518"/>
                </a:lnTo>
                <a:lnTo>
                  <a:pt x="1781006" y="2068593"/>
                </a:lnTo>
                <a:lnTo>
                  <a:pt x="1798513" y="2014177"/>
                </a:lnTo>
                <a:lnTo>
                  <a:pt x="1816356" y="1960379"/>
                </a:lnTo>
                <a:lnTo>
                  <a:pt x="1834525" y="1907311"/>
                </a:lnTo>
                <a:lnTo>
                  <a:pt x="1853012" y="1855085"/>
                </a:lnTo>
                <a:lnTo>
                  <a:pt x="1871808" y="1803812"/>
                </a:lnTo>
                <a:lnTo>
                  <a:pt x="1890905" y="1753605"/>
                </a:lnTo>
                <a:lnTo>
                  <a:pt x="1910294" y="1704573"/>
                </a:lnTo>
                <a:lnTo>
                  <a:pt x="1929966" y="1656829"/>
                </a:lnTo>
                <a:lnTo>
                  <a:pt x="1949913" y="1610484"/>
                </a:lnTo>
                <a:lnTo>
                  <a:pt x="1970125" y="1565650"/>
                </a:lnTo>
                <a:lnTo>
                  <a:pt x="1990595" y="1522439"/>
                </a:lnTo>
                <a:lnTo>
                  <a:pt x="2011313" y="1480961"/>
                </a:lnTo>
                <a:lnTo>
                  <a:pt x="2032270" y="1441328"/>
                </a:lnTo>
                <a:lnTo>
                  <a:pt x="2053458" y="1403651"/>
                </a:lnTo>
                <a:lnTo>
                  <a:pt x="2074869" y="1368043"/>
                </a:lnTo>
                <a:lnTo>
                  <a:pt x="2096493" y="1334615"/>
                </a:lnTo>
                <a:lnTo>
                  <a:pt x="2354076" y="992871"/>
                </a:lnTo>
                <a:lnTo>
                  <a:pt x="2544308" y="810479"/>
                </a:lnTo>
                <a:lnTo>
                  <a:pt x="2789499" y="685333"/>
                </a:lnTo>
                <a:lnTo>
                  <a:pt x="3190132" y="546461"/>
                </a:lnTo>
                <a:lnTo>
                  <a:pt x="3193468" y="550455"/>
                </a:lnTo>
                <a:lnTo>
                  <a:pt x="3193468" y="789320"/>
                </a:lnTo>
                <a:lnTo>
                  <a:pt x="2946218" y="918976"/>
                </a:lnTo>
                <a:lnTo>
                  <a:pt x="2612450" y="1161306"/>
                </a:lnTo>
                <a:lnTo>
                  <a:pt x="2327265" y="1500532"/>
                </a:lnTo>
                <a:lnTo>
                  <a:pt x="2290494" y="1567337"/>
                </a:lnTo>
                <a:lnTo>
                  <a:pt x="2271923" y="1603804"/>
                </a:lnTo>
                <a:lnTo>
                  <a:pt x="2253255" y="1642160"/>
                </a:lnTo>
                <a:lnTo>
                  <a:pt x="2234513" y="1682289"/>
                </a:lnTo>
                <a:lnTo>
                  <a:pt x="2215717" y="1724075"/>
                </a:lnTo>
                <a:lnTo>
                  <a:pt x="2196890" y="1767403"/>
                </a:lnTo>
                <a:lnTo>
                  <a:pt x="2178053" y="1812157"/>
                </a:lnTo>
                <a:lnTo>
                  <a:pt x="2159227" y="1858222"/>
                </a:lnTo>
                <a:lnTo>
                  <a:pt x="2140433" y="1905481"/>
                </a:lnTo>
                <a:lnTo>
                  <a:pt x="2121694" y="1953820"/>
                </a:lnTo>
                <a:lnTo>
                  <a:pt x="2103029" y="2003122"/>
                </a:lnTo>
                <a:lnTo>
                  <a:pt x="2084462" y="2053272"/>
                </a:lnTo>
                <a:lnTo>
                  <a:pt x="2066012" y="2104155"/>
                </a:lnTo>
                <a:lnTo>
                  <a:pt x="2047702" y="2155654"/>
                </a:lnTo>
                <a:lnTo>
                  <a:pt x="2029553" y="2207653"/>
                </a:lnTo>
                <a:lnTo>
                  <a:pt x="2011586" y="2260038"/>
                </a:lnTo>
                <a:lnTo>
                  <a:pt x="2008801" y="2268293"/>
                </a:lnTo>
                <a:close/>
              </a:path>
              <a:path w="3194050" h="2268854">
                <a:moveTo>
                  <a:pt x="2560812" y="2268293"/>
                </a:moveTo>
                <a:lnTo>
                  <a:pt x="2203880" y="2268293"/>
                </a:lnTo>
                <a:lnTo>
                  <a:pt x="2228561" y="2229045"/>
                </a:lnTo>
                <a:lnTo>
                  <a:pt x="2256765" y="2184711"/>
                </a:lnTo>
                <a:lnTo>
                  <a:pt x="2284786" y="2141213"/>
                </a:lnTo>
                <a:lnTo>
                  <a:pt x="2312575" y="2098650"/>
                </a:lnTo>
                <a:lnTo>
                  <a:pt x="2340086" y="2057124"/>
                </a:lnTo>
                <a:lnTo>
                  <a:pt x="2367271" y="2016738"/>
                </a:lnTo>
                <a:lnTo>
                  <a:pt x="2394081" y="1977591"/>
                </a:lnTo>
                <a:lnTo>
                  <a:pt x="2420470" y="1939787"/>
                </a:lnTo>
                <a:lnTo>
                  <a:pt x="2446390" y="1903426"/>
                </a:lnTo>
                <a:lnTo>
                  <a:pt x="2471792" y="1868609"/>
                </a:lnTo>
                <a:lnTo>
                  <a:pt x="2496631" y="1835439"/>
                </a:lnTo>
                <a:lnTo>
                  <a:pt x="2532853" y="1791485"/>
                </a:lnTo>
                <a:lnTo>
                  <a:pt x="2572330" y="1750295"/>
                </a:lnTo>
                <a:lnTo>
                  <a:pt x="2614798" y="1711780"/>
                </a:lnTo>
                <a:lnTo>
                  <a:pt x="2659987" y="1675852"/>
                </a:lnTo>
                <a:lnTo>
                  <a:pt x="2707633" y="1642419"/>
                </a:lnTo>
                <a:lnTo>
                  <a:pt x="2757466" y="1611394"/>
                </a:lnTo>
                <a:lnTo>
                  <a:pt x="2809221" y="1582687"/>
                </a:lnTo>
                <a:lnTo>
                  <a:pt x="2862631" y="1556209"/>
                </a:lnTo>
                <a:lnTo>
                  <a:pt x="2917429" y="1531871"/>
                </a:lnTo>
                <a:lnTo>
                  <a:pt x="2973347" y="1509583"/>
                </a:lnTo>
                <a:lnTo>
                  <a:pt x="3030120" y="1489256"/>
                </a:lnTo>
                <a:lnTo>
                  <a:pt x="3087479" y="1470801"/>
                </a:lnTo>
                <a:lnTo>
                  <a:pt x="3145158" y="1454129"/>
                </a:lnTo>
                <a:lnTo>
                  <a:pt x="3193468" y="1441595"/>
                </a:lnTo>
                <a:lnTo>
                  <a:pt x="3193468" y="1805462"/>
                </a:lnTo>
                <a:lnTo>
                  <a:pt x="3140168" y="1827245"/>
                </a:lnTo>
                <a:lnTo>
                  <a:pt x="2752009" y="2089349"/>
                </a:lnTo>
                <a:lnTo>
                  <a:pt x="2560812" y="2268293"/>
                </a:lnTo>
                <a:close/>
              </a:path>
              <a:path w="3194050" h="2268854">
                <a:moveTo>
                  <a:pt x="1314424" y="2268293"/>
                </a:moveTo>
                <a:lnTo>
                  <a:pt x="1126054" y="2268293"/>
                </a:lnTo>
                <a:lnTo>
                  <a:pt x="1124542" y="2263488"/>
                </a:lnTo>
                <a:lnTo>
                  <a:pt x="1106675" y="2208820"/>
                </a:lnTo>
                <a:lnTo>
                  <a:pt x="1088622" y="2155786"/>
                </a:lnTo>
                <a:lnTo>
                  <a:pt x="1070407" y="2104607"/>
                </a:lnTo>
                <a:lnTo>
                  <a:pt x="1052059" y="2055505"/>
                </a:lnTo>
                <a:lnTo>
                  <a:pt x="1033602" y="2008701"/>
                </a:lnTo>
                <a:lnTo>
                  <a:pt x="1015063" y="1964418"/>
                </a:lnTo>
                <a:lnTo>
                  <a:pt x="996469" y="1922877"/>
                </a:lnTo>
                <a:lnTo>
                  <a:pt x="977846" y="1884299"/>
                </a:lnTo>
                <a:lnTo>
                  <a:pt x="959220" y="1848906"/>
                </a:lnTo>
                <a:lnTo>
                  <a:pt x="794589" y="1586798"/>
                </a:lnTo>
                <a:lnTo>
                  <a:pt x="681461" y="1458792"/>
                </a:lnTo>
                <a:lnTo>
                  <a:pt x="543226" y="1386733"/>
                </a:lnTo>
                <a:lnTo>
                  <a:pt x="321877" y="1324453"/>
                </a:lnTo>
                <a:lnTo>
                  <a:pt x="436704" y="1070499"/>
                </a:lnTo>
                <a:lnTo>
                  <a:pt x="552055" y="1153546"/>
                </a:lnTo>
                <a:lnTo>
                  <a:pt x="811237" y="1365152"/>
                </a:lnTo>
                <a:lnTo>
                  <a:pt x="1083946" y="1649014"/>
                </a:lnTo>
                <a:lnTo>
                  <a:pt x="1239878" y="1948829"/>
                </a:lnTo>
                <a:lnTo>
                  <a:pt x="1246381" y="1982128"/>
                </a:lnTo>
                <a:lnTo>
                  <a:pt x="1254073" y="2018688"/>
                </a:lnTo>
                <a:lnTo>
                  <a:pt x="1262875" y="2058269"/>
                </a:lnTo>
                <a:lnTo>
                  <a:pt x="1272711" y="2100633"/>
                </a:lnTo>
                <a:lnTo>
                  <a:pt x="1283502" y="2145540"/>
                </a:lnTo>
                <a:lnTo>
                  <a:pt x="1295172" y="2192750"/>
                </a:lnTo>
                <a:lnTo>
                  <a:pt x="1307642" y="2242024"/>
                </a:lnTo>
                <a:lnTo>
                  <a:pt x="1314424" y="2268293"/>
                </a:lnTo>
                <a:close/>
              </a:path>
              <a:path w="3194050" h="2268854">
                <a:moveTo>
                  <a:pt x="1078720" y="2268293"/>
                </a:moveTo>
                <a:lnTo>
                  <a:pt x="456740" y="2268293"/>
                </a:lnTo>
                <a:lnTo>
                  <a:pt x="424699" y="2254824"/>
                </a:lnTo>
                <a:lnTo>
                  <a:pt x="250487" y="2212551"/>
                </a:lnTo>
                <a:lnTo>
                  <a:pt x="0" y="2176317"/>
                </a:lnTo>
                <a:lnTo>
                  <a:pt x="32568" y="1959562"/>
                </a:lnTo>
                <a:lnTo>
                  <a:pt x="151344" y="1980172"/>
                </a:lnTo>
                <a:lnTo>
                  <a:pt x="433766" y="2038391"/>
                </a:lnTo>
                <a:lnTo>
                  <a:pt x="768974" y="2128799"/>
                </a:lnTo>
                <a:lnTo>
                  <a:pt x="1046108" y="2245981"/>
                </a:lnTo>
                <a:lnTo>
                  <a:pt x="1071205" y="2262828"/>
                </a:lnTo>
                <a:lnTo>
                  <a:pt x="1078720" y="2268293"/>
                </a:lnTo>
                <a:close/>
              </a:path>
            </a:pathLst>
          </a:custGeom>
          <a:solidFill>
            <a:srgbClr val="5EA2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2968483" y="1621035"/>
            <a:ext cx="295275" cy="654050"/>
          </a:xfrm>
          <a:custGeom>
            <a:avLst/>
            <a:gdLst/>
            <a:ahLst/>
            <a:cxnLst/>
            <a:rect l="l" t="t" r="r" b="b"/>
            <a:pathLst>
              <a:path w="295275" h="654050">
                <a:moveTo>
                  <a:pt x="198441" y="653625"/>
                </a:moveTo>
                <a:lnTo>
                  <a:pt x="150319" y="627858"/>
                </a:lnTo>
                <a:lnTo>
                  <a:pt x="114228" y="594484"/>
                </a:lnTo>
                <a:lnTo>
                  <a:pt x="76380" y="542593"/>
                </a:lnTo>
                <a:lnTo>
                  <a:pt x="57900" y="508239"/>
                </a:lnTo>
                <a:lnTo>
                  <a:pt x="41774" y="472762"/>
                </a:lnTo>
                <a:lnTo>
                  <a:pt x="26970" y="436689"/>
                </a:lnTo>
                <a:lnTo>
                  <a:pt x="19011" y="395288"/>
                </a:lnTo>
                <a:lnTo>
                  <a:pt x="18148" y="370035"/>
                </a:lnTo>
                <a:lnTo>
                  <a:pt x="17384" y="359396"/>
                </a:lnTo>
                <a:lnTo>
                  <a:pt x="14556" y="349082"/>
                </a:lnTo>
                <a:lnTo>
                  <a:pt x="8233" y="339004"/>
                </a:lnTo>
                <a:lnTo>
                  <a:pt x="920" y="324655"/>
                </a:lnTo>
                <a:lnTo>
                  <a:pt x="0" y="309347"/>
                </a:lnTo>
                <a:lnTo>
                  <a:pt x="2665" y="293858"/>
                </a:lnTo>
                <a:lnTo>
                  <a:pt x="6108" y="278965"/>
                </a:lnTo>
                <a:lnTo>
                  <a:pt x="11695" y="252747"/>
                </a:lnTo>
                <a:lnTo>
                  <a:pt x="16901" y="226600"/>
                </a:lnTo>
                <a:lnTo>
                  <a:pt x="20043" y="200236"/>
                </a:lnTo>
                <a:lnTo>
                  <a:pt x="19437" y="173366"/>
                </a:lnTo>
                <a:lnTo>
                  <a:pt x="22301" y="159122"/>
                </a:lnTo>
                <a:lnTo>
                  <a:pt x="29747" y="145856"/>
                </a:lnTo>
                <a:lnTo>
                  <a:pt x="34838" y="132156"/>
                </a:lnTo>
                <a:lnTo>
                  <a:pt x="30640" y="116609"/>
                </a:lnTo>
                <a:lnTo>
                  <a:pt x="36151" y="102061"/>
                </a:lnTo>
                <a:lnTo>
                  <a:pt x="54785" y="59465"/>
                </a:lnTo>
                <a:lnTo>
                  <a:pt x="84502" y="24146"/>
                </a:lnTo>
                <a:lnTo>
                  <a:pt x="116791" y="681"/>
                </a:lnTo>
                <a:lnTo>
                  <a:pt x="128821" y="0"/>
                </a:lnTo>
                <a:lnTo>
                  <a:pt x="141902" y="5218"/>
                </a:lnTo>
                <a:lnTo>
                  <a:pt x="146151" y="7921"/>
                </a:lnTo>
                <a:lnTo>
                  <a:pt x="153105" y="8886"/>
                </a:lnTo>
                <a:lnTo>
                  <a:pt x="179498" y="8886"/>
                </a:lnTo>
                <a:lnTo>
                  <a:pt x="182224" y="9779"/>
                </a:lnTo>
                <a:lnTo>
                  <a:pt x="221044" y="67459"/>
                </a:lnTo>
                <a:lnTo>
                  <a:pt x="240463" y="107584"/>
                </a:lnTo>
                <a:lnTo>
                  <a:pt x="254594" y="149518"/>
                </a:lnTo>
                <a:lnTo>
                  <a:pt x="261083" y="194023"/>
                </a:lnTo>
                <a:lnTo>
                  <a:pt x="264282" y="230769"/>
                </a:lnTo>
                <a:lnTo>
                  <a:pt x="270017" y="267044"/>
                </a:lnTo>
                <a:lnTo>
                  <a:pt x="276838" y="303103"/>
                </a:lnTo>
                <a:lnTo>
                  <a:pt x="283297" y="339198"/>
                </a:lnTo>
                <a:lnTo>
                  <a:pt x="285307" y="350241"/>
                </a:lnTo>
                <a:lnTo>
                  <a:pt x="287063" y="361374"/>
                </a:lnTo>
                <a:lnTo>
                  <a:pt x="288675" y="372617"/>
                </a:lnTo>
                <a:lnTo>
                  <a:pt x="290251" y="383986"/>
                </a:lnTo>
                <a:lnTo>
                  <a:pt x="283816" y="421965"/>
                </a:lnTo>
                <a:lnTo>
                  <a:pt x="283973" y="459783"/>
                </a:lnTo>
                <a:lnTo>
                  <a:pt x="288186" y="497491"/>
                </a:lnTo>
                <a:lnTo>
                  <a:pt x="293921" y="535145"/>
                </a:lnTo>
                <a:lnTo>
                  <a:pt x="294654" y="558254"/>
                </a:lnTo>
                <a:lnTo>
                  <a:pt x="283517" y="601793"/>
                </a:lnTo>
                <a:lnTo>
                  <a:pt x="257000" y="642536"/>
                </a:lnTo>
                <a:lnTo>
                  <a:pt x="229477" y="653293"/>
                </a:lnTo>
                <a:lnTo>
                  <a:pt x="198441" y="653625"/>
                </a:lnTo>
                <a:close/>
              </a:path>
              <a:path w="295275" h="654050">
                <a:moveTo>
                  <a:pt x="179498" y="8886"/>
                </a:moveTo>
                <a:lnTo>
                  <a:pt x="153105" y="8886"/>
                </a:lnTo>
                <a:lnTo>
                  <a:pt x="157934" y="7535"/>
                </a:lnTo>
                <a:lnTo>
                  <a:pt x="171474" y="6259"/>
                </a:lnTo>
                <a:lnTo>
                  <a:pt x="179498" y="8886"/>
                </a:lnTo>
                <a:close/>
              </a:path>
            </a:pathLst>
          </a:custGeom>
          <a:solidFill>
            <a:srgbClr val="F15B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3101941" y="2634490"/>
            <a:ext cx="177165" cy="441959"/>
          </a:xfrm>
          <a:custGeom>
            <a:avLst/>
            <a:gdLst/>
            <a:ahLst/>
            <a:cxnLst/>
            <a:rect l="l" t="t" r="r" b="b"/>
            <a:pathLst>
              <a:path w="177165" h="441960">
                <a:moveTo>
                  <a:pt x="150033" y="441388"/>
                </a:moveTo>
                <a:lnTo>
                  <a:pt x="124704" y="422976"/>
                </a:lnTo>
                <a:lnTo>
                  <a:pt x="113117" y="413182"/>
                </a:lnTo>
                <a:lnTo>
                  <a:pt x="104446" y="401813"/>
                </a:lnTo>
                <a:lnTo>
                  <a:pt x="92859" y="382767"/>
                </a:lnTo>
                <a:lnTo>
                  <a:pt x="80566" y="364119"/>
                </a:lnTo>
                <a:lnTo>
                  <a:pt x="69541" y="344531"/>
                </a:lnTo>
                <a:lnTo>
                  <a:pt x="61757" y="322661"/>
                </a:lnTo>
                <a:lnTo>
                  <a:pt x="53919" y="297170"/>
                </a:lnTo>
                <a:lnTo>
                  <a:pt x="33317" y="247272"/>
                </a:lnTo>
                <a:lnTo>
                  <a:pt x="24284" y="221888"/>
                </a:lnTo>
                <a:lnTo>
                  <a:pt x="12929" y="181115"/>
                </a:lnTo>
                <a:lnTo>
                  <a:pt x="4291" y="139817"/>
                </a:lnTo>
                <a:lnTo>
                  <a:pt x="0" y="97904"/>
                </a:lnTo>
                <a:lnTo>
                  <a:pt x="1684" y="55285"/>
                </a:lnTo>
                <a:lnTo>
                  <a:pt x="15978" y="19763"/>
                </a:lnTo>
                <a:lnTo>
                  <a:pt x="54755" y="0"/>
                </a:lnTo>
                <a:lnTo>
                  <a:pt x="76444" y="3502"/>
                </a:lnTo>
                <a:lnTo>
                  <a:pt x="113624" y="36869"/>
                </a:lnTo>
                <a:lnTo>
                  <a:pt x="132947" y="85995"/>
                </a:lnTo>
                <a:lnTo>
                  <a:pt x="140568" y="118799"/>
                </a:lnTo>
                <a:lnTo>
                  <a:pt x="136318" y="127679"/>
                </a:lnTo>
                <a:lnTo>
                  <a:pt x="139216" y="133278"/>
                </a:lnTo>
                <a:lnTo>
                  <a:pt x="157545" y="185293"/>
                </a:lnTo>
                <a:lnTo>
                  <a:pt x="165027" y="237960"/>
                </a:lnTo>
                <a:lnTo>
                  <a:pt x="169068" y="289107"/>
                </a:lnTo>
                <a:lnTo>
                  <a:pt x="177075" y="336561"/>
                </a:lnTo>
                <a:lnTo>
                  <a:pt x="174902" y="377012"/>
                </a:lnTo>
                <a:lnTo>
                  <a:pt x="165510" y="415616"/>
                </a:lnTo>
                <a:lnTo>
                  <a:pt x="158849" y="428973"/>
                </a:lnTo>
                <a:lnTo>
                  <a:pt x="150033" y="441388"/>
                </a:lnTo>
                <a:close/>
              </a:path>
            </a:pathLst>
          </a:custGeom>
          <a:solidFill>
            <a:srgbClr val="F15B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5670559" y="619426"/>
            <a:ext cx="1590675" cy="1560830"/>
          </a:xfrm>
          <a:custGeom>
            <a:avLst/>
            <a:gdLst/>
            <a:ahLst/>
            <a:cxnLst/>
            <a:rect l="l" t="t" r="r" b="b"/>
            <a:pathLst>
              <a:path w="1590675" h="1560830">
                <a:moveTo>
                  <a:pt x="750176" y="1560679"/>
                </a:moveTo>
                <a:lnTo>
                  <a:pt x="626158" y="1533713"/>
                </a:lnTo>
                <a:lnTo>
                  <a:pt x="644630" y="1458281"/>
                </a:lnTo>
                <a:lnTo>
                  <a:pt x="689010" y="1273571"/>
                </a:lnTo>
                <a:lnTo>
                  <a:pt x="742741" y="1041966"/>
                </a:lnTo>
                <a:lnTo>
                  <a:pt x="789269" y="825845"/>
                </a:lnTo>
                <a:lnTo>
                  <a:pt x="731606" y="847522"/>
                </a:lnTo>
                <a:lnTo>
                  <a:pt x="673904" y="869594"/>
                </a:lnTo>
                <a:lnTo>
                  <a:pt x="616711" y="891839"/>
                </a:lnTo>
                <a:lnTo>
                  <a:pt x="560579" y="914035"/>
                </a:lnTo>
                <a:lnTo>
                  <a:pt x="506057" y="935960"/>
                </a:lnTo>
                <a:lnTo>
                  <a:pt x="453695" y="957390"/>
                </a:lnTo>
                <a:lnTo>
                  <a:pt x="404043" y="978105"/>
                </a:lnTo>
                <a:lnTo>
                  <a:pt x="357651" y="997881"/>
                </a:lnTo>
                <a:lnTo>
                  <a:pt x="315069" y="1016495"/>
                </a:lnTo>
                <a:lnTo>
                  <a:pt x="276847" y="1033727"/>
                </a:lnTo>
                <a:lnTo>
                  <a:pt x="215684" y="1063149"/>
                </a:lnTo>
                <a:lnTo>
                  <a:pt x="140342" y="1101471"/>
                </a:lnTo>
                <a:lnTo>
                  <a:pt x="98237" y="1121970"/>
                </a:lnTo>
                <a:lnTo>
                  <a:pt x="74078" y="1131598"/>
                </a:lnTo>
                <a:lnTo>
                  <a:pt x="52573" y="1137307"/>
                </a:lnTo>
                <a:lnTo>
                  <a:pt x="0" y="1027419"/>
                </a:lnTo>
                <a:lnTo>
                  <a:pt x="88474" y="992152"/>
                </a:lnTo>
                <a:lnTo>
                  <a:pt x="299346" y="907081"/>
                </a:lnTo>
                <a:lnTo>
                  <a:pt x="550784" y="803303"/>
                </a:lnTo>
                <a:lnTo>
                  <a:pt x="760961" y="711912"/>
                </a:lnTo>
                <a:lnTo>
                  <a:pt x="711900" y="678771"/>
                </a:lnTo>
                <a:lnTo>
                  <a:pt x="662742" y="645938"/>
                </a:lnTo>
                <a:lnTo>
                  <a:pt x="613920" y="613695"/>
                </a:lnTo>
                <a:lnTo>
                  <a:pt x="565871" y="582324"/>
                </a:lnTo>
                <a:lnTo>
                  <a:pt x="519030" y="552103"/>
                </a:lnTo>
                <a:lnTo>
                  <a:pt x="473831" y="523316"/>
                </a:lnTo>
                <a:lnTo>
                  <a:pt x="430710" y="496242"/>
                </a:lnTo>
                <a:lnTo>
                  <a:pt x="390103" y="471162"/>
                </a:lnTo>
                <a:lnTo>
                  <a:pt x="352445" y="448358"/>
                </a:lnTo>
                <a:lnTo>
                  <a:pt x="318171" y="428110"/>
                </a:lnTo>
                <a:lnTo>
                  <a:pt x="261517" y="396405"/>
                </a:lnTo>
                <a:lnTo>
                  <a:pt x="185522" y="356293"/>
                </a:lnTo>
                <a:lnTo>
                  <a:pt x="143901" y="333371"/>
                </a:lnTo>
                <a:lnTo>
                  <a:pt x="121996" y="319046"/>
                </a:lnTo>
                <a:lnTo>
                  <a:pt x="105146" y="304720"/>
                </a:lnTo>
                <a:lnTo>
                  <a:pt x="174569" y="204944"/>
                </a:lnTo>
                <a:lnTo>
                  <a:pt x="244572" y="250671"/>
                </a:lnTo>
                <a:lnTo>
                  <a:pt x="415613" y="361433"/>
                </a:lnTo>
                <a:lnTo>
                  <a:pt x="629244" y="497603"/>
                </a:lnTo>
                <a:lnTo>
                  <a:pt x="827014" y="619552"/>
                </a:lnTo>
                <a:lnTo>
                  <a:pt x="837951" y="566421"/>
                </a:lnTo>
                <a:lnTo>
                  <a:pt x="849046" y="515826"/>
                </a:lnTo>
                <a:lnTo>
                  <a:pt x="860330" y="467143"/>
                </a:lnTo>
                <a:lnTo>
                  <a:pt x="871836" y="419748"/>
                </a:lnTo>
                <a:lnTo>
                  <a:pt x="883594" y="373017"/>
                </a:lnTo>
                <a:lnTo>
                  <a:pt x="895637" y="326324"/>
                </a:lnTo>
                <a:lnTo>
                  <a:pt x="920702" y="230562"/>
                </a:lnTo>
                <a:lnTo>
                  <a:pt x="946630" y="133294"/>
                </a:lnTo>
                <a:lnTo>
                  <a:pt x="961311" y="76854"/>
                </a:lnTo>
                <a:lnTo>
                  <a:pt x="970179" y="39627"/>
                </a:lnTo>
                <a:lnTo>
                  <a:pt x="978667" y="0"/>
                </a:lnTo>
                <a:lnTo>
                  <a:pt x="1150540" y="37078"/>
                </a:lnTo>
                <a:lnTo>
                  <a:pt x="1133321" y="90958"/>
                </a:lnTo>
                <a:lnTo>
                  <a:pt x="1089626" y="228961"/>
                </a:lnTo>
                <a:lnTo>
                  <a:pt x="1031398" y="415629"/>
                </a:lnTo>
                <a:lnTo>
                  <a:pt x="970579" y="615507"/>
                </a:lnTo>
                <a:lnTo>
                  <a:pt x="1016667" y="596147"/>
                </a:lnTo>
                <a:lnTo>
                  <a:pt x="1061647" y="577766"/>
                </a:lnTo>
                <a:lnTo>
                  <a:pt x="1105979" y="560104"/>
                </a:lnTo>
                <a:lnTo>
                  <a:pt x="1150122" y="542902"/>
                </a:lnTo>
                <a:lnTo>
                  <a:pt x="1194536" y="525901"/>
                </a:lnTo>
                <a:lnTo>
                  <a:pt x="1286017" y="491462"/>
                </a:lnTo>
                <a:lnTo>
                  <a:pt x="1384413" y="454014"/>
                </a:lnTo>
                <a:lnTo>
                  <a:pt x="1441293" y="432052"/>
                </a:lnTo>
                <a:lnTo>
                  <a:pt x="1478332" y="417041"/>
                </a:lnTo>
                <a:lnTo>
                  <a:pt x="1517204" y="400450"/>
                </a:lnTo>
                <a:lnTo>
                  <a:pt x="1590671" y="552810"/>
                </a:lnTo>
                <a:lnTo>
                  <a:pt x="1539867" y="569369"/>
                </a:lnTo>
                <a:lnTo>
                  <a:pt x="1408688" y="612474"/>
                </a:lnTo>
                <a:lnTo>
                  <a:pt x="1228979" y="672263"/>
                </a:lnTo>
                <a:lnTo>
                  <a:pt x="1032588" y="738878"/>
                </a:lnTo>
                <a:lnTo>
                  <a:pt x="1076962" y="765869"/>
                </a:lnTo>
                <a:lnTo>
                  <a:pt x="1119409" y="792369"/>
                </a:lnTo>
                <a:lnTo>
                  <a:pt x="1160403" y="818585"/>
                </a:lnTo>
                <a:lnTo>
                  <a:pt x="1200417" y="844722"/>
                </a:lnTo>
                <a:lnTo>
                  <a:pt x="1239926" y="870985"/>
                </a:lnTo>
                <a:lnTo>
                  <a:pt x="1279403" y="897580"/>
                </a:lnTo>
                <a:lnTo>
                  <a:pt x="1360159" y="952587"/>
                </a:lnTo>
                <a:lnTo>
                  <a:pt x="1447580" y="1011228"/>
                </a:lnTo>
                <a:lnTo>
                  <a:pt x="1498416" y="1045031"/>
                </a:lnTo>
                <a:lnTo>
                  <a:pt x="1532190" y="1066826"/>
                </a:lnTo>
                <a:lnTo>
                  <a:pt x="1568429" y="1089442"/>
                </a:lnTo>
                <a:lnTo>
                  <a:pt x="1472719" y="1227644"/>
                </a:lnTo>
                <a:lnTo>
                  <a:pt x="1425001" y="1191977"/>
                </a:lnTo>
                <a:lnTo>
                  <a:pt x="1302783" y="1101071"/>
                </a:lnTo>
                <a:lnTo>
                  <a:pt x="1137471" y="979069"/>
                </a:lnTo>
                <a:lnTo>
                  <a:pt x="960469" y="850115"/>
                </a:lnTo>
                <a:lnTo>
                  <a:pt x="913962" y="817081"/>
                </a:lnTo>
                <a:lnTo>
                  <a:pt x="898916" y="873521"/>
                </a:lnTo>
                <a:lnTo>
                  <a:pt x="884193" y="930227"/>
                </a:lnTo>
                <a:lnTo>
                  <a:pt x="869919" y="986653"/>
                </a:lnTo>
                <a:lnTo>
                  <a:pt x="856221" y="1042250"/>
                </a:lnTo>
                <a:lnTo>
                  <a:pt x="843225" y="1096471"/>
                </a:lnTo>
                <a:lnTo>
                  <a:pt x="831058" y="1148768"/>
                </a:lnTo>
                <a:lnTo>
                  <a:pt x="819846" y="1198592"/>
                </a:lnTo>
                <a:lnTo>
                  <a:pt x="809714" y="1245397"/>
                </a:lnTo>
                <a:lnTo>
                  <a:pt x="800791" y="1288635"/>
                </a:lnTo>
                <a:lnTo>
                  <a:pt x="793201" y="1327757"/>
                </a:lnTo>
                <a:lnTo>
                  <a:pt x="782529" y="1391465"/>
                </a:lnTo>
                <a:lnTo>
                  <a:pt x="771408" y="1471848"/>
                </a:lnTo>
                <a:lnTo>
                  <a:pt x="764331" y="1516269"/>
                </a:lnTo>
                <a:lnTo>
                  <a:pt x="758265" y="1540591"/>
                </a:lnTo>
                <a:lnTo>
                  <a:pt x="750176" y="1560679"/>
                </a:lnTo>
                <a:close/>
              </a:path>
            </a:pathLst>
          </a:custGeom>
          <a:solidFill>
            <a:srgbClr val="FAC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FFE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48666" y="2402517"/>
            <a:ext cx="12590667" cy="988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 rot="5400000">
            <a:off x="15909227" y="17596"/>
            <a:ext cx="2395855" cy="2362200"/>
          </a:xfrm>
          <a:custGeom>
            <a:avLst/>
            <a:gdLst/>
            <a:ahLst/>
            <a:cxnLst/>
            <a:rect l="l" t="t" r="r" b="b"/>
            <a:pathLst>
              <a:path w="2395854" h="1317625">
                <a:moveTo>
                  <a:pt x="0" y="0"/>
                </a:moveTo>
                <a:lnTo>
                  <a:pt x="2395828" y="604"/>
                </a:lnTo>
                <a:lnTo>
                  <a:pt x="2238757" y="617954"/>
                </a:lnTo>
                <a:lnTo>
                  <a:pt x="2093931" y="952501"/>
                </a:lnTo>
                <a:lnTo>
                  <a:pt x="1878128" y="1120134"/>
                </a:lnTo>
                <a:lnTo>
                  <a:pt x="1508126" y="1236739"/>
                </a:lnTo>
                <a:lnTo>
                  <a:pt x="1416556" y="1260275"/>
                </a:lnTo>
                <a:lnTo>
                  <a:pt x="1331569" y="1279226"/>
                </a:lnTo>
                <a:lnTo>
                  <a:pt x="1252846" y="1293945"/>
                </a:lnTo>
                <a:lnTo>
                  <a:pt x="1180068" y="1304783"/>
                </a:lnTo>
                <a:lnTo>
                  <a:pt x="1112916" y="1312089"/>
                </a:lnTo>
                <a:lnTo>
                  <a:pt x="1051069" y="1316216"/>
                </a:lnTo>
                <a:lnTo>
                  <a:pt x="994210" y="1317515"/>
                </a:lnTo>
                <a:lnTo>
                  <a:pt x="942019" y="1316336"/>
                </a:lnTo>
                <a:lnTo>
                  <a:pt x="894175" y="1313031"/>
                </a:lnTo>
                <a:lnTo>
                  <a:pt x="850362" y="1307950"/>
                </a:lnTo>
                <a:lnTo>
                  <a:pt x="810257" y="1301446"/>
                </a:lnTo>
                <a:lnTo>
                  <a:pt x="739902" y="1285568"/>
                </a:lnTo>
                <a:lnTo>
                  <a:pt x="680554" y="1268206"/>
                </a:lnTo>
                <a:lnTo>
                  <a:pt x="629660" y="1252169"/>
                </a:lnTo>
                <a:lnTo>
                  <a:pt x="606584" y="1245524"/>
                </a:lnTo>
                <a:lnTo>
                  <a:pt x="584665" y="1240264"/>
                </a:lnTo>
                <a:lnTo>
                  <a:pt x="563582" y="1236739"/>
                </a:lnTo>
                <a:lnTo>
                  <a:pt x="508922" y="1225566"/>
                </a:lnTo>
                <a:lnTo>
                  <a:pt x="462397" y="1207189"/>
                </a:lnTo>
                <a:lnTo>
                  <a:pt x="422145" y="1182549"/>
                </a:lnTo>
                <a:lnTo>
                  <a:pt x="386304" y="1152588"/>
                </a:lnTo>
                <a:lnTo>
                  <a:pt x="353011" y="1118246"/>
                </a:lnTo>
                <a:lnTo>
                  <a:pt x="320407" y="1080467"/>
                </a:lnTo>
                <a:lnTo>
                  <a:pt x="286628" y="1040192"/>
                </a:lnTo>
                <a:lnTo>
                  <a:pt x="259235" y="1004380"/>
                </a:lnTo>
                <a:lnTo>
                  <a:pt x="233584" y="964085"/>
                </a:lnTo>
                <a:lnTo>
                  <a:pt x="209621" y="919814"/>
                </a:lnTo>
                <a:lnTo>
                  <a:pt x="187287" y="872077"/>
                </a:lnTo>
                <a:lnTo>
                  <a:pt x="166528" y="821381"/>
                </a:lnTo>
                <a:lnTo>
                  <a:pt x="147287" y="768236"/>
                </a:lnTo>
                <a:lnTo>
                  <a:pt x="129508" y="713151"/>
                </a:lnTo>
                <a:lnTo>
                  <a:pt x="113134" y="656635"/>
                </a:lnTo>
                <a:lnTo>
                  <a:pt x="98109" y="599195"/>
                </a:lnTo>
                <a:lnTo>
                  <a:pt x="84378" y="541342"/>
                </a:lnTo>
                <a:lnTo>
                  <a:pt x="71883" y="483583"/>
                </a:lnTo>
                <a:lnTo>
                  <a:pt x="60570" y="426428"/>
                </a:lnTo>
                <a:lnTo>
                  <a:pt x="50380" y="370385"/>
                </a:lnTo>
                <a:lnTo>
                  <a:pt x="41259" y="315963"/>
                </a:lnTo>
                <a:lnTo>
                  <a:pt x="33150" y="263671"/>
                </a:lnTo>
                <a:lnTo>
                  <a:pt x="25997" y="214017"/>
                </a:lnTo>
                <a:lnTo>
                  <a:pt x="19743" y="167511"/>
                </a:lnTo>
                <a:lnTo>
                  <a:pt x="14332" y="124662"/>
                </a:lnTo>
                <a:lnTo>
                  <a:pt x="9709" y="85977"/>
                </a:lnTo>
                <a:lnTo>
                  <a:pt x="0" y="0"/>
                </a:lnTo>
                <a:close/>
              </a:path>
            </a:pathLst>
          </a:custGeom>
          <a:solidFill>
            <a:srgbClr val="2D66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009364" y="1236143"/>
            <a:ext cx="1278890" cy="1503680"/>
          </a:xfrm>
          <a:custGeom>
            <a:avLst/>
            <a:gdLst/>
            <a:ahLst/>
            <a:cxnLst/>
            <a:rect l="l" t="t" r="r" b="b"/>
            <a:pathLst>
              <a:path w="1278890" h="1503680">
                <a:moveTo>
                  <a:pt x="1278636" y="596902"/>
                </a:moveTo>
                <a:lnTo>
                  <a:pt x="797303" y="596902"/>
                </a:lnTo>
                <a:lnTo>
                  <a:pt x="807847" y="545714"/>
                </a:lnTo>
                <a:lnTo>
                  <a:pt x="818543" y="496969"/>
                </a:lnTo>
                <a:lnTo>
                  <a:pt x="829422" y="450065"/>
                </a:lnTo>
                <a:lnTo>
                  <a:pt x="840515" y="404403"/>
                </a:lnTo>
                <a:lnTo>
                  <a:pt x="851851" y="359380"/>
                </a:lnTo>
                <a:lnTo>
                  <a:pt x="863461" y="314395"/>
                </a:lnTo>
                <a:lnTo>
                  <a:pt x="887625" y="222133"/>
                </a:lnTo>
                <a:lnTo>
                  <a:pt x="912622" y="128421"/>
                </a:lnTo>
                <a:lnTo>
                  <a:pt x="926776" y="74044"/>
                </a:lnTo>
                <a:lnTo>
                  <a:pt x="935325" y="38179"/>
                </a:lnTo>
                <a:lnTo>
                  <a:pt x="943508" y="0"/>
                </a:lnTo>
                <a:lnTo>
                  <a:pt x="1109207" y="35723"/>
                </a:lnTo>
                <a:lnTo>
                  <a:pt x="1092607" y="87633"/>
                </a:lnTo>
                <a:lnTo>
                  <a:pt x="1050481" y="220591"/>
                </a:lnTo>
                <a:lnTo>
                  <a:pt x="994345" y="400435"/>
                </a:lnTo>
                <a:lnTo>
                  <a:pt x="935710" y="593005"/>
                </a:lnTo>
                <a:lnTo>
                  <a:pt x="1278636" y="593005"/>
                </a:lnTo>
                <a:lnTo>
                  <a:pt x="1278636" y="596902"/>
                </a:lnTo>
                <a:close/>
              </a:path>
              <a:path w="1278890" h="1503680">
                <a:moveTo>
                  <a:pt x="50683" y="1095729"/>
                </a:moveTo>
                <a:lnTo>
                  <a:pt x="0" y="989858"/>
                </a:lnTo>
                <a:lnTo>
                  <a:pt x="530997" y="773936"/>
                </a:lnTo>
                <a:lnTo>
                  <a:pt x="733623" y="685886"/>
                </a:lnTo>
                <a:lnTo>
                  <a:pt x="630338" y="616626"/>
                </a:lnTo>
                <a:lnTo>
                  <a:pt x="528963" y="550305"/>
                </a:lnTo>
                <a:lnTo>
                  <a:pt x="433857" y="489735"/>
                </a:lnTo>
                <a:lnTo>
                  <a:pt x="390017" y="462484"/>
                </a:lnTo>
                <a:lnTo>
                  <a:pt x="349378" y="437726"/>
                </a:lnTo>
                <a:lnTo>
                  <a:pt x="312486" y="415810"/>
                </a:lnTo>
                <a:lnTo>
                  <a:pt x="252121" y="381913"/>
                </a:lnTo>
                <a:lnTo>
                  <a:pt x="178856" y="343267"/>
                </a:lnTo>
                <a:lnTo>
                  <a:pt x="138731" y="321184"/>
                </a:lnTo>
                <a:lnTo>
                  <a:pt x="117612" y="307382"/>
                </a:lnTo>
                <a:lnTo>
                  <a:pt x="101367" y="293580"/>
                </a:lnTo>
                <a:lnTo>
                  <a:pt x="168297" y="197452"/>
                </a:lnTo>
                <a:lnTo>
                  <a:pt x="400681" y="348220"/>
                </a:lnTo>
                <a:lnTo>
                  <a:pt x="606637" y="479412"/>
                </a:lnTo>
                <a:lnTo>
                  <a:pt x="797303" y="596902"/>
                </a:lnTo>
                <a:lnTo>
                  <a:pt x="1278636" y="596902"/>
                </a:lnTo>
                <a:lnTo>
                  <a:pt x="1278636" y="616497"/>
                </a:lnTo>
                <a:lnTo>
                  <a:pt x="995492" y="711866"/>
                </a:lnTo>
                <a:lnTo>
                  <a:pt x="1044221" y="741541"/>
                </a:lnTo>
                <a:lnTo>
                  <a:pt x="1090609" y="770637"/>
                </a:lnTo>
                <a:lnTo>
                  <a:pt x="1116338" y="787210"/>
                </a:lnTo>
                <a:lnTo>
                  <a:pt x="881127" y="787210"/>
                </a:lnTo>
                <a:lnTo>
                  <a:pt x="878877" y="795654"/>
                </a:lnTo>
                <a:lnTo>
                  <a:pt x="760914" y="795654"/>
                </a:lnTo>
                <a:lnTo>
                  <a:pt x="594555" y="859235"/>
                </a:lnTo>
                <a:lnTo>
                  <a:pt x="487876" y="901743"/>
                </a:lnTo>
                <a:lnTo>
                  <a:pt x="389527" y="942347"/>
                </a:lnTo>
                <a:lnTo>
                  <a:pt x="344801" y="961400"/>
                </a:lnTo>
                <a:lnTo>
                  <a:pt x="303749" y="979334"/>
                </a:lnTo>
                <a:lnTo>
                  <a:pt x="266901" y="995935"/>
                </a:lnTo>
                <a:lnTo>
                  <a:pt x="207934" y="1024282"/>
                </a:lnTo>
                <a:lnTo>
                  <a:pt x="135299" y="1061203"/>
                </a:lnTo>
                <a:lnTo>
                  <a:pt x="94707" y="1080952"/>
                </a:lnTo>
                <a:lnTo>
                  <a:pt x="71415" y="1090228"/>
                </a:lnTo>
                <a:lnTo>
                  <a:pt x="50683" y="1095729"/>
                </a:lnTo>
                <a:close/>
              </a:path>
              <a:path w="1278890" h="1503680">
                <a:moveTo>
                  <a:pt x="1278636" y="593005"/>
                </a:moveTo>
                <a:lnTo>
                  <a:pt x="935710" y="593005"/>
                </a:lnTo>
                <a:lnTo>
                  <a:pt x="987433" y="571343"/>
                </a:lnTo>
                <a:lnTo>
                  <a:pt x="1037801" y="550907"/>
                </a:lnTo>
                <a:lnTo>
                  <a:pt x="1087520" y="531302"/>
                </a:lnTo>
                <a:lnTo>
                  <a:pt x="1278636" y="458731"/>
                </a:lnTo>
                <a:lnTo>
                  <a:pt x="1278636" y="593005"/>
                </a:lnTo>
                <a:close/>
              </a:path>
              <a:path w="1278890" h="1503680">
                <a:moveTo>
                  <a:pt x="1278636" y="1077658"/>
                </a:moveTo>
                <a:lnTo>
                  <a:pt x="1255981" y="1060818"/>
                </a:lnTo>
                <a:lnTo>
                  <a:pt x="925963" y="819036"/>
                </a:lnTo>
                <a:lnTo>
                  <a:pt x="881127" y="787210"/>
                </a:lnTo>
                <a:lnTo>
                  <a:pt x="1116338" y="787210"/>
                </a:lnTo>
                <a:lnTo>
                  <a:pt x="1135337" y="799448"/>
                </a:lnTo>
                <a:lnTo>
                  <a:pt x="1179088" y="828271"/>
                </a:lnTo>
                <a:lnTo>
                  <a:pt x="1278636" y="895488"/>
                </a:lnTo>
                <a:lnTo>
                  <a:pt x="1278636" y="1077658"/>
                </a:lnTo>
                <a:close/>
              </a:path>
              <a:path w="1278890" h="1503680">
                <a:moveTo>
                  <a:pt x="723226" y="1503623"/>
                </a:moveTo>
                <a:lnTo>
                  <a:pt x="603663" y="1477643"/>
                </a:lnTo>
                <a:lnTo>
                  <a:pt x="621471" y="1404968"/>
                </a:lnTo>
                <a:lnTo>
                  <a:pt x="664256" y="1227012"/>
                </a:lnTo>
                <a:lnTo>
                  <a:pt x="716058" y="1003873"/>
                </a:lnTo>
                <a:lnTo>
                  <a:pt x="760914" y="795654"/>
                </a:lnTo>
                <a:lnTo>
                  <a:pt x="878877" y="795654"/>
                </a:lnTo>
                <a:lnTo>
                  <a:pt x="865317" y="846550"/>
                </a:lnTo>
                <a:lnTo>
                  <a:pt x="849890" y="906140"/>
                </a:lnTo>
                <a:lnTo>
                  <a:pt x="835005" y="965293"/>
                </a:lnTo>
                <a:lnTo>
                  <a:pt x="820820" y="1023324"/>
                </a:lnTo>
                <a:lnTo>
                  <a:pt x="807494" y="1079550"/>
                </a:lnTo>
                <a:lnTo>
                  <a:pt x="795184" y="1133283"/>
                </a:lnTo>
                <a:lnTo>
                  <a:pt x="784048" y="1183840"/>
                </a:lnTo>
                <a:lnTo>
                  <a:pt x="774246" y="1230534"/>
                </a:lnTo>
                <a:lnTo>
                  <a:pt x="765934" y="1272682"/>
                </a:lnTo>
                <a:lnTo>
                  <a:pt x="754416" y="1340596"/>
                </a:lnTo>
                <a:lnTo>
                  <a:pt x="743694" y="1418040"/>
                </a:lnTo>
                <a:lnTo>
                  <a:pt x="736872" y="1460837"/>
                </a:lnTo>
                <a:lnTo>
                  <a:pt x="731023" y="1484270"/>
                </a:lnTo>
                <a:lnTo>
                  <a:pt x="723226" y="1503623"/>
                </a:lnTo>
                <a:close/>
              </a:path>
            </a:pathLst>
          </a:custGeom>
          <a:solidFill>
            <a:srgbClr val="FAC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63920" y="1023269"/>
            <a:ext cx="3524250" cy="537210"/>
          </a:xfrm>
          <a:custGeom>
            <a:avLst/>
            <a:gdLst/>
            <a:ahLst/>
            <a:cxnLst/>
            <a:rect l="l" t="t" r="r" b="b"/>
            <a:pathLst>
              <a:path w="3524250" h="537210">
                <a:moveTo>
                  <a:pt x="1793772" y="536877"/>
                </a:moveTo>
                <a:lnTo>
                  <a:pt x="1712130" y="536877"/>
                </a:lnTo>
                <a:lnTo>
                  <a:pt x="1705872" y="491622"/>
                </a:lnTo>
                <a:lnTo>
                  <a:pt x="1681588" y="387870"/>
                </a:lnTo>
                <a:lnTo>
                  <a:pt x="1631014" y="273643"/>
                </a:lnTo>
                <a:lnTo>
                  <a:pt x="1545886" y="196962"/>
                </a:lnTo>
                <a:lnTo>
                  <a:pt x="1430543" y="150177"/>
                </a:lnTo>
                <a:lnTo>
                  <a:pt x="1386890" y="134331"/>
                </a:lnTo>
                <a:lnTo>
                  <a:pt x="1348463" y="124170"/>
                </a:lnTo>
                <a:lnTo>
                  <a:pt x="1312171" y="120184"/>
                </a:lnTo>
                <a:lnTo>
                  <a:pt x="1274927" y="122863"/>
                </a:lnTo>
                <a:lnTo>
                  <a:pt x="1234476" y="128989"/>
                </a:lnTo>
                <a:lnTo>
                  <a:pt x="1191904" y="136977"/>
                </a:lnTo>
                <a:lnTo>
                  <a:pt x="1149135" y="149768"/>
                </a:lnTo>
                <a:lnTo>
                  <a:pt x="1108092" y="170302"/>
                </a:lnTo>
                <a:lnTo>
                  <a:pt x="1070697" y="201520"/>
                </a:lnTo>
                <a:lnTo>
                  <a:pt x="1038873" y="246362"/>
                </a:lnTo>
                <a:lnTo>
                  <a:pt x="1015935" y="291299"/>
                </a:lnTo>
                <a:lnTo>
                  <a:pt x="992815" y="340826"/>
                </a:lnTo>
                <a:lnTo>
                  <a:pt x="970616" y="391399"/>
                </a:lnTo>
                <a:lnTo>
                  <a:pt x="950438" y="439472"/>
                </a:lnTo>
                <a:lnTo>
                  <a:pt x="933382" y="481501"/>
                </a:lnTo>
                <a:lnTo>
                  <a:pt x="920550" y="513941"/>
                </a:lnTo>
                <a:lnTo>
                  <a:pt x="920550" y="521586"/>
                </a:lnTo>
                <a:lnTo>
                  <a:pt x="921142" y="529232"/>
                </a:lnTo>
                <a:lnTo>
                  <a:pt x="921142" y="536877"/>
                </a:lnTo>
                <a:lnTo>
                  <a:pt x="869080" y="536877"/>
                </a:lnTo>
                <a:lnTo>
                  <a:pt x="862739" y="491622"/>
                </a:lnTo>
                <a:lnTo>
                  <a:pt x="838316" y="387870"/>
                </a:lnTo>
                <a:lnTo>
                  <a:pt x="787715" y="273643"/>
                </a:lnTo>
                <a:lnTo>
                  <a:pt x="702837" y="196962"/>
                </a:lnTo>
                <a:lnTo>
                  <a:pt x="637518" y="171217"/>
                </a:lnTo>
                <a:lnTo>
                  <a:pt x="580219" y="150177"/>
                </a:lnTo>
                <a:lnTo>
                  <a:pt x="529494" y="134331"/>
                </a:lnTo>
                <a:lnTo>
                  <a:pt x="483896" y="124170"/>
                </a:lnTo>
                <a:lnTo>
                  <a:pt x="441979" y="120184"/>
                </a:lnTo>
                <a:lnTo>
                  <a:pt x="402297" y="122863"/>
                </a:lnTo>
                <a:lnTo>
                  <a:pt x="361596" y="128989"/>
                </a:lnTo>
                <a:lnTo>
                  <a:pt x="318857" y="136977"/>
                </a:lnTo>
                <a:lnTo>
                  <a:pt x="275987" y="149768"/>
                </a:lnTo>
                <a:lnTo>
                  <a:pt x="234892" y="170302"/>
                </a:lnTo>
                <a:lnTo>
                  <a:pt x="197478" y="201520"/>
                </a:lnTo>
                <a:lnTo>
                  <a:pt x="165651" y="246362"/>
                </a:lnTo>
                <a:lnTo>
                  <a:pt x="131726" y="310114"/>
                </a:lnTo>
                <a:lnTo>
                  <a:pt x="107229" y="361627"/>
                </a:lnTo>
                <a:lnTo>
                  <a:pt x="80293" y="428136"/>
                </a:lnTo>
                <a:lnTo>
                  <a:pt x="39046" y="536877"/>
                </a:lnTo>
                <a:lnTo>
                  <a:pt x="0" y="536877"/>
                </a:lnTo>
                <a:lnTo>
                  <a:pt x="26474" y="426978"/>
                </a:lnTo>
                <a:lnTo>
                  <a:pt x="65392" y="322767"/>
                </a:lnTo>
                <a:lnTo>
                  <a:pt x="126605" y="215193"/>
                </a:lnTo>
                <a:lnTo>
                  <a:pt x="156050" y="177291"/>
                </a:lnTo>
                <a:lnTo>
                  <a:pt x="185956" y="144933"/>
                </a:lnTo>
                <a:lnTo>
                  <a:pt x="217069" y="117875"/>
                </a:lnTo>
                <a:lnTo>
                  <a:pt x="250134" y="95872"/>
                </a:lnTo>
                <a:lnTo>
                  <a:pt x="285897" y="78683"/>
                </a:lnTo>
                <a:lnTo>
                  <a:pt x="325104" y="66063"/>
                </a:lnTo>
                <a:lnTo>
                  <a:pt x="368499" y="57770"/>
                </a:lnTo>
                <a:lnTo>
                  <a:pt x="416827" y="53558"/>
                </a:lnTo>
                <a:lnTo>
                  <a:pt x="470836" y="53186"/>
                </a:lnTo>
                <a:lnTo>
                  <a:pt x="531269" y="56409"/>
                </a:lnTo>
                <a:lnTo>
                  <a:pt x="575130" y="62283"/>
                </a:lnTo>
                <a:lnTo>
                  <a:pt x="617510" y="72770"/>
                </a:lnTo>
                <a:lnTo>
                  <a:pt x="658161" y="87753"/>
                </a:lnTo>
                <a:lnTo>
                  <a:pt x="696833" y="107116"/>
                </a:lnTo>
                <a:lnTo>
                  <a:pt x="733278" y="130742"/>
                </a:lnTo>
                <a:lnTo>
                  <a:pt x="767249" y="158516"/>
                </a:lnTo>
                <a:lnTo>
                  <a:pt x="798495" y="190321"/>
                </a:lnTo>
                <a:lnTo>
                  <a:pt x="826769" y="226040"/>
                </a:lnTo>
                <a:lnTo>
                  <a:pt x="851822" y="265557"/>
                </a:lnTo>
                <a:lnTo>
                  <a:pt x="873405" y="308756"/>
                </a:lnTo>
                <a:lnTo>
                  <a:pt x="891270" y="355520"/>
                </a:lnTo>
                <a:lnTo>
                  <a:pt x="905169" y="405733"/>
                </a:lnTo>
                <a:lnTo>
                  <a:pt x="922196" y="359421"/>
                </a:lnTo>
                <a:lnTo>
                  <a:pt x="943328" y="310904"/>
                </a:lnTo>
                <a:lnTo>
                  <a:pt x="968896" y="262166"/>
                </a:lnTo>
                <a:lnTo>
                  <a:pt x="999235" y="215193"/>
                </a:lnTo>
                <a:lnTo>
                  <a:pt x="1032122" y="173427"/>
                </a:lnTo>
                <a:lnTo>
                  <a:pt x="1065608" y="138471"/>
                </a:lnTo>
                <a:lnTo>
                  <a:pt x="1100730" y="109991"/>
                </a:lnTo>
                <a:lnTo>
                  <a:pt x="1138525" y="87653"/>
                </a:lnTo>
                <a:lnTo>
                  <a:pt x="1180030" y="71124"/>
                </a:lnTo>
                <a:lnTo>
                  <a:pt x="1226283" y="60069"/>
                </a:lnTo>
                <a:lnTo>
                  <a:pt x="1278321" y="54154"/>
                </a:lnTo>
                <a:lnTo>
                  <a:pt x="1337180" y="53045"/>
                </a:lnTo>
                <a:lnTo>
                  <a:pt x="1403899" y="56409"/>
                </a:lnTo>
                <a:lnTo>
                  <a:pt x="1450561" y="62790"/>
                </a:lnTo>
                <a:lnTo>
                  <a:pt x="1495561" y="74424"/>
                </a:lnTo>
                <a:lnTo>
                  <a:pt x="1538588" y="91167"/>
                </a:lnTo>
                <a:lnTo>
                  <a:pt x="1579329" y="112875"/>
                </a:lnTo>
                <a:lnTo>
                  <a:pt x="1617471" y="139403"/>
                </a:lnTo>
                <a:lnTo>
                  <a:pt x="1652703" y="170607"/>
                </a:lnTo>
                <a:lnTo>
                  <a:pt x="1684712" y="206340"/>
                </a:lnTo>
                <a:lnTo>
                  <a:pt x="1713185" y="246460"/>
                </a:lnTo>
                <a:lnTo>
                  <a:pt x="1737810" y="290822"/>
                </a:lnTo>
                <a:lnTo>
                  <a:pt x="1758276" y="339279"/>
                </a:lnTo>
                <a:lnTo>
                  <a:pt x="1774847" y="288547"/>
                </a:lnTo>
                <a:lnTo>
                  <a:pt x="1795647" y="241652"/>
                </a:lnTo>
                <a:lnTo>
                  <a:pt x="1820390" y="198732"/>
                </a:lnTo>
                <a:lnTo>
                  <a:pt x="1848786" y="159921"/>
                </a:lnTo>
                <a:lnTo>
                  <a:pt x="1880548" y="125354"/>
                </a:lnTo>
                <a:lnTo>
                  <a:pt x="1915387" y="95167"/>
                </a:lnTo>
                <a:lnTo>
                  <a:pt x="1953016" y="69494"/>
                </a:lnTo>
                <a:lnTo>
                  <a:pt x="1993147" y="48472"/>
                </a:lnTo>
                <a:lnTo>
                  <a:pt x="2035491" y="32234"/>
                </a:lnTo>
                <a:lnTo>
                  <a:pt x="2079761" y="20917"/>
                </a:lnTo>
                <a:lnTo>
                  <a:pt x="2125668" y="14655"/>
                </a:lnTo>
                <a:lnTo>
                  <a:pt x="2192230" y="11291"/>
                </a:lnTo>
                <a:lnTo>
                  <a:pt x="2251007" y="12400"/>
                </a:lnTo>
                <a:lnTo>
                  <a:pt x="2303020" y="18314"/>
                </a:lnTo>
                <a:lnTo>
                  <a:pt x="2349293" y="29369"/>
                </a:lnTo>
                <a:lnTo>
                  <a:pt x="2390847" y="45899"/>
                </a:lnTo>
                <a:lnTo>
                  <a:pt x="2428705" y="68236"/>
                </a:lnTo>
                <a:lnTo>
                  <a:pt x="2463891" y="96716"/>
                </a:lnTo>
                <a:lnTo>
                  <a:pt x="2497425" y="131672"/>
                </a:lnTo>
                <a:lnTo>
                  <a:pt x="2530332" y="173439"/>
                </a:lnTo>
                <a:lnTo>
                  <a:pt x="2558985" y="217080"/>
                </a:lnTo>
                <a:lnTo>
                  <a:pt x="2583350" y="262301"/>
                </a:lnTo>
                <a:lnTo>
                  <a:pt x="2603682" y="307579"/>
                </a:lnTo>
                <a:lnTo>
                  <a:pt x="2620238" y="351389"/>
                </a:lnTo>
                <a:lnTo>
                  <a:pt x="2633272" y="392207"/>
                </a:lnTo>
                <a:lnTo>
                  <a:pt x="2646534" y="351615"/>
                </a:lnTo>
                <a:lnTo>
                  <a:pt x="2663118" y="307833"/>
                </a:lnTo>
                <a:lnTo>
                  <a:pt x="2683365" y="262470"/>
                </a:lnTo>
                <a:lnTo>
                  <a:pt x="2707617" y="217136"/>
                </a:lnTo>
                <a:lnTo>
                  <a:pt x="2736213" y="173439"/>
                </a:lnTo>
                <a:lnTo>
                  <a:pt x="2765801" y="135208"/>
                </a:lnTo>
                <a:lnTo>
                  <a:pt x="2795791" y="101956"/>
                </a:lnTo>
                <a:lnTo>
                  <a:pt x="2826938" y="73580"/>
                </a:lnTo>
                <a:lnTo>
                  <a:pt x="2859998" y="49978"/>
                </a:lnTo>
                <a:lnTo>
                  <a:pt x="2895727" y="31048"/>
                </a:lnTo>
                <a:lnTo>
                  <a:pt x="2934882" y="16688"/>
                </a:lnTo>
                <a:lnTo>
                  <a:pt x="2978218" y="6794"/>
                </a:lnTo>
                <a:lnTo>
                  <a:pt x="3026492" y="1266"/>
                </a:lnTo>
                <a:lnTo>
                  <a:pt x="3080460" y="0"/>
                </a:lnTo>
                <a:lnTo>
                  <a:pt x="3140877" y="2893"/>
                </a:lnTo>
                <a:lnTo>
                  <a:pt x="3182801" y="8267"/>
                </a:lnTo>
                <a:lnTo>
                  <a:pt x="3223248" y="17744"/>
                </a:lnTo>
                <a:lnTo>
                  <a:pt x="3262020" y="31244"/>
                </a:lnTo>
                <a:lnTo>
                  <a:pt x="3298918" y="48683"/>
                </a:lnTo>
                <a:lnTo>
                  <a:pt x="3333743" y="69979"/>
                </a:lnTo>
                <a:lnTo>
                  <a:pt x="3366296" y="95049"/>
                </a:lnTo>
                <a:lnTo>
                  <a:pt x="3396378" y="123811"/>
                </a:lnTo>
                <a:lnTo>
                  <a:pt x="3423791" y="156182"/>
                </a:lnTo>
                <a:lnTo>
                  <a:pt x="3448336" y="192079"/>
                </a:lnTo>
                <a:lnTo>
                  <a:pt x="3469814" y="231420"/>
                </a:lnTo>
                <a:lnTo>
                  <a:pt x="3488026" y="274122"/>
                </a:lnTo>
                <a:lnTo>
                  <a:pt x="3502774" y="320103"/>
                </a:lnTo>
                <a:lnTo>
                  <a:pt x="3513859" y="369280"/>
                </a:lnTo>
                <a:lnTo>
                  <a:pt x="3521081" y="421570"/>
                </a:lnTo>
                <a:lnTo>
                  <a:pt x="3524243" y="476892"/>
                </a:lnTo>
                <a:lnTo>
                  <a:pt x="3443192" y="494534"/>
                </a:lnTo>
                <a:lnTo>
                  <a:pt x="3442665" y="449371"/>
                </a:lnTo>
                <a:lnTo>
                  <a:pt x="3430989" y="345822"/>
                </a:lnTo>
                <a:lnTo>
                  <a:pt x="3393025" y="231797"/>
                </a:lnTo>
                <a:lnTo>
                  <a:pt x="3313628" y="155208"/>
                </a:lnTo>
                <a:lnTo>
                  <a:pt x="3248019" y="129463"/>
                </a:lnTo>
                <a:lnTo>
                  <a:pt x="3190463" y="108422"/>
                </a:lnTo>
                <a:lnTo>
                  <a:pt x="3139546" y="92577"/>
                </a:lnTo>
                <a:lnTo>
                  <a:pt x="3093855" y="82416"/>
                </a:lnTo>
                <a:lnTo>
                  <a:pt x="3051976" y="78430"/>
                </a:lnTo>
                <a:lnTo>
                  <a:pt x="3012497" y="81109"/>
                </a:lnTo>
                <a:lnTo>
                  <a:pt x="2972086" y="87235"/>
                </a:lnTo>
                <a:lnTo>
                  <a:pt x="2929605" y="95223"/>
                </a:lnTo>
                <a:lnTo>
                  <a:pt x="2886927" y="108014"/>
                </a:lnTo>
                <a:lnTo>
                  <a:pt x="2845925" y="128548"/>
                </a:lnTo>
                <a:lnTo>
                  <a:pt x="2808472" y="159766"/>
                </a:lnTo>
                <a:lnTo>
                  <a:pt x="2776443" y="204607"/>
                </a:lnTo>
                <a:lnTo>
                  <a:pt x="2742360" y="268360"/>
                </a:lnTo>
                <a:lnTo>
                  <a:pt x="2718982" y="319872"/>
                </a:lnTo>
                <a:lnTo>
                  <a:pt x="2695493" y="386381"/>
                </a:lnTo>
                <a:lnTo>
                  <a:pt x="2661078" y="495122"/>
                </a:lnTo>
                <a:lnTo>
                  <a:pt x="2601917" y="495122"/>
                </a:lnTo>
                <a:lnTo>
                  <a:pt x="2568491" y="389340"/>
                </a:lnTo>
                <a:lnTo>
                  <a:pt x="2533530" y="294410"/>
                </a:lnTo>
                <a:lnTo>
                  <a:pt x="2492468" y="204607"/>
                </a:lnTo>
                <a:lnTo>
                  <a:pt x="2460685" y="161944"/>
                </a:lnTo>
                <a:lnTo>
                  <a:pt x="2423381" y="136171"/>
                </a:lnTo>
                <a:lnTo>
                  <a:pt x="2382428" y="122716"/>
                </a:lnTo>
                <a:lnTo>
                  <a:pt x="2339700" y="117004"/>
                </a:lnTo>
                <a:lnTo>
                  <a:pt x="2297071" y="114461"/>
                </a:lnTo>
                <a:lnTo>
                  <a:pt x="2256414" y="110513"/>
                </a:lnTo>
                <a:lnTo>
                  <a:pt x="2216730" y="107834"/>
                </a:lnTo>
                <a:lnTo>
                  <a:pt x="2174794" y="111820"/>
                </a:lnTo>
                <a:lnTo>
                  <a:pt x="2129143" y="121981"/>
                </a:lnTo>
                <a:lnTo>
                  <a:pt x="2078317" y="137827"/>
                </a:lnTo>
                <a:lnTo>
                  <a:pt x="2020851" y="158867"/>
                </a:lnTo>
                <a:lnTo>
                  <a:pt x="1955283" y="184612"/>
                </a:lnTo>
                <a:lnTo>
                  <a:pt x="1913347" y="209463"/>
                </a:lnTo>
                <a:lnTo>
                  <a:pt x="1878919" y="245029"/>
                </a:lnTo>
                <a:lnTo>
                  <a:pt x="1851299" y="287749"/>
                </a:lnTo>
                <a:lnTo>
                  <a:pt x="1829787" y="334060"/>
                </a:lnTo>
                <a:lnTo>
                  <a:pt x="1813683" y="380398"/>
                </a:lnTo>
                <a:lnTo>
                  <a:pt x="1802286" y="423201"/>
                </a:lnTo>
                <a:lnTo>
                  <a:pt x="1790814" y="483949"/>
                </a:lnTo>
                <a:lnTo>
                  <a:pt x="1791942" y="496850"/>
                </a:lnTo>
                <a:lnTo>
                  <a:pt x="1792737" y="509972"/>
                </a:lnTo>
                <a:lnTo>
                  <a:pt x="1793310" y="523314"/>
                </a:lnTo>
                <a:lnTo>
                  <a:pt x="1793772" y="536877"/>
                </a:lnTo>
                <a:close/>
              </a:path>
            </a:pathLst>
          </a:custGeom>
          <a:solidFill>
            <a:srgbClr val="5EA2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9465" y="7871430"/>
            <a:ext cx="1683385" cy="1706245"/>
          </a:xfrm>
          <a:custGeom>
            <a:avLst/>
            <a:gdLst/>
            <a:ahLst/>
            <a:cxnLst/>
            <a:rect l="l" t="t" r="r" b="b"/>
            <a:pathLst>
              <a:path w="1683385" h="1706245">
                <a:moveTo>
                  <a:pt x="1308035" y="1667585"/>
                </a:moveTo>
                <a:lnTo>
                  <a:pt x="1250456" y="1689076"/>
                </a:lnTo>
                <a:lnTo>
                  <a:pt x="1186507" y="1699761"/>
                </a:lnTo>
                <a:lnTo>
                  <a:pt x="1147083" y="1703399"/>
                </a:lnTo>
                <a:lnTo>
                  <a:pt x="1103567" y="1705568"/>
                </a:lnTo>
                <a:lnTo>
                  <a:pt x="1056611" y="1706018"/>
                </a:lnTo>
                <a:lnTo>
                  <a:pt x="1006872" y="1704499"/>
                </a:lnTo>
                <a:lnTo>
                  <a:pt x="955002" y="1700760"/>
                </a:lnTo>
                <a:lnTo>
                  <a:pt x="901657" y="1694553"/>
                </a:lnTo>
                <a:lnTo>
                  <a:pt x="847491" y="1685627"/>
                </a:lnTo>
                <a:lnTo>
                  <a:pt x="793158" y="1673732"/>
                </a:lnTo>
                <a:lnTo>
                  <a:pt x="739313" y="1658618"/>
                </a:lnTo>
                <a:lnTo>
                  <a:pt x="686611" y="1640036"/>
                </a:lnTo>
                <a:lnTo>
                  <a:pt x="635704" y="1617735"/>
                </a:lnTo>
                <a:lnTo>
                  <a:pt x="587249" y="1591466"/>
                </a:lnTo>
                <a:lnTo>
                  <a:pt x="541899" y="1560979"/>
                </a:lnTo>
                <a:lnTo>
                  <a:pt x="500309" y="1526024"/>
                </a:lnTo>
                <a:lnTo>
                  <a:pt x="463134" y="1486350"/>
                </a:lnTo>
                <a:lnTo>
                  <a:pt x="436307" y="1452484"/>
                </a:lnTo>
                <a:lnTo>
                  <a:pt x="407789" y="1414338"/>
                </a:lnTo>
                <a:lnTo>
                  <a:pt x="377923" y="1372579"/>
                </a:lnTo>
                <a:lnTo>
                  <a:pt x="347049" y="1327871"/>
                </a:lnTo>
                <a:lnTo>
                  <a:pt x="315511" y="1280880"/>
                </a:lnTo>
                <a:lnTo>
                  <a:pt x="283650" y="1232270"/>
                </a:lnTo>
                <a:lnTo>
                  <a:pt x="251808" y="1182707"/>
                </a:lnTo>
                <a:lnTo>
                  <a:pt x="220327" y="1132856"/>
                </a:lnTo>
                <a:lnTo>
                  <a:pt x="189548" y="1083382"/>
                </a:lnTo>
                <a:lnTo>
                  <a:pt x="159814" y="1034950"/>
                </a:lnTo>
                <a:lnTo>
                  <a:pt x="131466" y="988225"/>
                </a:lnTo>
                <a:lnTo>
                  <a:pt x="104846" y="943873"/>
                </a:lnTo>
                <a:lnTo>
                  <a:pt x="80296" y="902559"/>
                </a:lnTo>
                <a:lnTo>
                  <a:pt x="58158" y="864947"/>
                </a:lnTo>
                <a:lnTo>
                  <a:pt x="38775" y="831703"/>
                </a:lnTo>
                <a:lnTo>
                  <a:pt x="9636" y="780979"/>
                </a:lnTo>
                <a:lnTo>
                  <a:pt x="0" y="751651"/>
                </a:lnTo>
                <a:lnTo>
                  <a:pt x="2403" y="721789"/>
                </a:lnTo>
                <a:lnTo>
                  <a:pt x="39150" y="674442"/>
                </a:lnTo>
                <a:lnTo>
                  <a:pt x="89262" y="658131"/>
                </a:lnTo>
                <a:lnTo>
                  <a:pt x="137685" y="650098"/>
                </a:lnTo>
                <a:lnTo>
                  <a:pt x="190698" y="644104"/>
                </a:lnTo>
                <a:lnTo>
                  <a:pt x="244340" y="639011"/>
                </a:lnTo>
                <a:lnTo>
                  <a:pt x="294647" y="633679"/>
                </a:lnTo>
                <a:lnTo>
                  <a:pt x="297312" y="632923"/>
                </a:lnTo>
                <a:lnTo>
                  <a:pt x="300560" y="631832"/>
                </a:lnTo>
                <a:lnTo>
                  <a:pt x="303891" y="632238"/>
                </a:lnTo>
                <a:lnTo>
                  <a:pt x="329340" y="634301"/>
                </a:lnTo>
                <a:lnTo>
                  <a:pt x="407865" y="638329"/>
                </a:lnTo>
                <a:lnTo>
                  <a:pt x="457526" y="641720"/>
                </a:lnTo>
                <a:lnTo>
                  <a:pt x="511842" y="646979"/>
                </a:lnTo>
                <a:lnTo>
                  <a:pt x="569106" y="654820"/>
                </a:lnTo>
                <a:lnTo>
                  <a:pt x="627609" y="665955"/>
                </a:lnTo>
                <a:lnTo>
                  <a:pt x="685644" y="681096"/>
                </a:lnTo>
                <a:lnTo>
                  <a:pt x="741503" y="700958"/>
                </a:lnTo>
                <a:lnTo>
                  <a:pt x="782228" y="720125"/>
                </a:lnTo>
                <a:lnTo>
                  <a:pt x="820582" y="743260"/>
                </a:lnTo>
                <a:lnTo>
                  <a:pt x="856220" y="770270"/>
                </a:lnTo>
                <a:lnTo>
                  <a:pt x="888800" y="801063"/>
                </a:lnTo>
                <a:lnTo>
                  <a:pt x="895546" y="788285"/>
                </a:lnTo>
                <a:lnTo>
                  <a:pt x="895203" y="759733"/>
                </a:lnTo>
                <a:lnTo>
                  <a:pt x="888369" y="712020"/>
                </a:lnTo>
                <a:lnTo>
                  <a:pt x="875646" y="641762"/>
                </a:lnTo>
                <a:lnTo>
                  <a:pt x="866061" y="590297"/>
                </a:lnTo>
                <a:lnTo>
                  <a:pt x="858415" y="544555"/>
                </a:lnTo>
                <a:lnTo>
                  <a:pt x="853746" y="501721"/>
                </a:lnTo>
                <a:lnTo>
                  <a:pt x="853090" y="458984"/>
                </a:lnTo>
                <a:lnTo>
                  <a:pt x="857485" y="413530"/>
                </a:lnTo>
                <a:lnTo>
                  <a:pt x="867967" y="362547"/>
                </a:lnTo>
                <a:lnTo>
                  <a:pt x="885573" y="303221"/>
                </a:lnTo>
                <a:lnTo>
                  <a:pt x="911341" y="232741"/>
                </a:lnTo>
                <a:lnTo>
                  <a:pt x="933310" y="185355"/>
                </a:lnTo>
                <a:lnTo>
                  <a:pt x="960561" y="141247"/>
                </a:lnTo>
                <a:lnTo>
                  <a:pt x="992750" y="100872"/>
                </a:lnTo>
                <a:lnTo>
                  <a:pt x="1029535" y="64682"/>
                </a:lnTo>
                <a:lnTo>
                  <a:pt x="1070576" y="33133"/>
                </a:lnTo>
                <a:lnTo>
                  <a:pt x="1115528" y="6677"/>
                </a:lnTo>
                <a:lnTo>
                  <a:pt x="1142418" y="0"/>
                </a:lnTo>
                <a:lnTo>
                  <a:pt x="1171580" y="9181"/>
                </a:lnTo>
                <a:lnTo>
                  <a:pt x="1206685" y="36823"/>
                </a:lnTo>
                <a:lnTo>
                  <a:pt x="1251404" y="85527"/>
                </a:lnTo>
                <a:lnTo>
                  <a:pt x="1297096" y="142702"/>
                </a:lnTo>
                <a:lnTo>
                  <a:pt x="1321979" y="176425"/>
                </a:lnTo>
                <a:lnTo>
                  <a:pt x="1347899" y="213200"/>
                </a:lnTo>
                <a:lnTo>
                  <a:pt x="1374618" y="252750"/>
                </a:lnTo>
                <a:lnTo>
                  <a:pt x="1401898" y="294796"/>
                </a:lnTo>
                <a:lnTo>
                  <a:pt x="1429497" y="339060"/>
                </a:lnTo>
                <a:lnTo>
                  <a:pt x="1457178" y="385264"/>
                </a:lnTo>
                <a:lnTo>
                  <a:pt x="1484701" y="433129"/>
                </a:lnTo>
                <a:lnTo>
                  <a:pt x="1511827" y="482377"/>
                </a:lnTo>
                <a:lnTo>
                  <a:pt x="1538316" y="532730"/>
                </a:lnTo>
                <a:lnTo>
                  <a:pt x="1563930" y="583910"/>
                </a:lnTo>
                <a:lnTo>
                  <a:pt x="1588428" y="635638"/>
                </a:lnTo>
                <a:lnTo>
                  <a:pt x="1611572" y="687637"/>
                </a:lnTo>
                <a:lnTo>
                  <a:pt x="1636811" y="751469"/>
                </a:lnTo>
                <a:lnTo>
                  <a:pt x="1655956" y="811462"/>
                </a:lnTo>
                <a:lnTo>
                  <a:pt x="1669584" y="867876"/>
                </a:lnTo>
                <a:lnTo>
                  <a:pt x="1678273" y="920971"/>
                </a:lnTo>
                <a:lnTo>
                  <a:pt x="1682597" y="971006"/>
                </a:lnTo>
                <a:lnTo>
                  <a:pt x="1683134" y="1018242"/>
                </a:lnTo>
                <a:lnTo>
                  <a:pt x="1680461" y="1062939"/>
                </a:lnTo>
                <a:lnTo>
                  <a:pt x="1675153" y="1105356"/>
                </a:lnTo>
                <a:lnTo>
                  <a:pt x="1667787" y="1145754"/>
                </a:lnTo>
                <a:lnTo>
                  <a:pt x="1658940" y="1184392"/>
                </a:lnTo>
                <a:lnTo>
                  <a:pt x="1649188" y="1221531"/>
                </a:lnTo>
                <a:lnTo>
                  <a:pt x="1629275" y="1292348"/>
                </a:lnTo>
                <a:lnTo>
                  <a:pt x="1614399" y="1334225"/>
                </a:lnTo>
                <a:lnTo>
                  <a:pt x="1592950" y="1377644"/>
                </a:lnTo>
                <a:lnTo>
                  <a:pt x="1565954" y="1421666"/>
                </a:lnTo>
                <a:lnTo>
                  <a:pt x="1534440" y="1465347"/>
                </a:lnTo>
                <a:lnTo>
                  <a:pt x="1499436" y="1507748"/>
                </a:lnTo>
                <a:lnTo>
                  <a:pt x="1461969" y="1547926"/>
                </a:lnTo>
                <a:lnTo>
                  <a:pt x="1423068" y="1584940"/>
                </a:lnTo>
                <a:lnTo>
                  <a:pt x="1383760" y="1617849"/>
                </a:lnTo>
                <a:lnTo>
                  <a:pt x="1345073" y="1645711"/>
                </a:lnTo>
                <a:lnTo>
                  <a:pt x="1308035" y="1667585"/>
                </a:lnTo>
                <a:close/>
              </a:path>
            </a:pathLst>
          </a:custGeom>
          <a:solidFill>
            <a:srgbClr val="FF9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32183"/>
            <a:ext cx="1687830" cy="2707640"/>
          </a:xfrm>
          <a:custGeom>
            <a:avLst/>
            <a:gdLst/>
            <a:ahLst/>
            <a:cxnLst/>
            <a:rect l="l" t="t" r="r" b="b"/>
            <a:pathLst>
              <a:path w="1687830" h="2707640">
                <a:moveTo>
                  <a:pt x="619756" y="1788603"/>
                </a:moveTo>
                <a:lnTo>
                  <a:pt x="418180" y="1783931"/>
                </a:lnTo>
                <a:lnTo>
                  <a:pt x="365519" y="1781144"/>
                </a:lnTo>
                <a:lnTo>
                  <a:pt x="312981" y="1777196"/>
                </a:lnTo>
                <a:lnTo>
                  <a:pt x="5039" y="1750033"/>
                </a:lnTo>
                <a:lnTo>
                  <a:pt x="0" y="1749892"/>
                </a:lnTo>
                <a:lnTo>
                  <a:pt x="0" y="497053"/>
                </a:lnTo>
                <a:lnTo>
                  <a:pt x="3077" y="491661"/>
                </a:lnTo>
                <a:lnTo>
                  <a:pt x="29506" y="450793"/>
                </a:lnTo>
                <a:lnTo>
                  <a:pt x="57870" y="411370"/>
                </a:lnTo>
                <a:lnTo>
                  <a:pt x="87930" y="373204"/>
                </a:lnTo>
                <a:lnTo>
                  <a:pt x="119448" y="336109"/>
                </a:lnTo>
                <a:lnTo>
                  <a:pt x="152186" y="299898"/>
                </a:lnTo>
                <a:lnTo>
                  <a:pt x="185907" y="264382"/>
                </a:lnTo>
                <a:lnTo>
                  <a:pt x="220371" y="229374"/>
                </a:lnTo>
                <a:lnTo>
                  <a:pt x="255340" y="194688"/>
                </a:lnTo>
                <a:lnTo>
                  <a:pt x="292002" y="160958"/>
                </a:lnTo>
                <a:lnTo>
                  <a:pt x="330282" y="130466"/>
                </a:lnTo>
                <a:lnTo>
                  <a:pt x="383549" y="91567"/>
                </a:lnTo>
                <a:lnTo>
                  <a:pt x="420792" y="68201"/>
                </a:lnTo>
                <a:lnTo>
                  <a:pt x="459552" y="51007"/>
                </a:lnTo>
                <a:lnTo>
                  <a:pt x="517368" y="30626"/>
                </a:lnTo>
                <a:lnTo>
                  <a:pt x="562244" y="17417"/>
                </a:lnTo>
                <a:lnTo>
                  <a:pt x="610203" y="7825"/>
                </a:lnTo>
                <a:lnTo>
                  <a:pt x="660437" y="1977"/>
                </a:lnTo>
                <a:lnTo>
                  <a:pt x="712136" y="0"/>
                </a:lnTo>
                <a:lnTo>
                  <a:pt x="764493" y="2019"/>
                </a:lnTo>
                <a:lnTo>
                  <a:pt x="816698" y="8162"/>
                </a:lnTo>
                <a:lnTo>
                  <a:pt x="867943" y="18555"/>
                </a:lnTo>
                <a:lnTo>
                  <a:pt x="917418" y="33324"/>
                </a:lnTo>
                <a:lnTo>
                  <a:pt x="959838" y="50529"/>
                </a:lnTo>
                <a:lnTo>
                  <a:pt x="999679" y="71077"/>
                </a:lnTo>
                <a:lnTo>
                  <a:pt x="1037100" y="94785"/>
                </a:lnTo>
                <a:lnTo>
                  <a:pt x="1072258" y="121470"/>
                </a:lnTo>
                <a:lnTo>
                  <a:pt x="1105310" y="150948"/>
                </a:lnTo>
                <a:lnTo>
                  <a:pt x="1136414" y="183035"/>
                </a:lnTo>
                <a:lnTo>
                  <a:pt x="1165727" y="217547"/>
                </a:lnTo>
                <a:lnTo>
                  <a:pt x="1193408" y="254300"/>
                </a:lnTo>
                <a:lnTo>
                  <a:pt x="1219613" y="293111"/>
                </a:lnTo>
                <a:lnTo>
                  <a:pt x="1244500" y="333796"/>
                </a:lnTo>
                <a:lnTo>
                  <a:pt x="1268227" y="376171"/>
                </a:lnTo>
                <a:lnTo>
                  <a:pt x="1290950" y="420052"/>
                </a:lnTo>
                <a:lnTo>
                  <a:pt x="1312829" y="465256"/>
                </a:lnTo>
                <a:lnTo>
                  <a:pt x="1334020" y="511599"/>
                </a:lnTo>
                <a:lnTo>
                  <a:pt x="1354680" y="558896"/>
                </a:lnTo>
                <a:lnTo>
                  <a:pt x="1374968" y="606965"/>
                </a:lnTo>
                <a:lnTo>
                  <a:pt x="1395040" y="655621"/>
                </a:lnTo>
                <a:lnTo>
                  <a:pt x="1415055" y="704681"/>
                </a:lnTo>
                <a:lnTo>
                  <a:pt x="1440465" y="769597"/>
                </a:lnTo>
                <a:lnTo>
                  <a:pt x="1463562" y="833116"/>
                </a:lnTo>
                <a:lnTo>
                  <a:pt x="1484107" y="893889"/>
                </a:lnTo>
                <a:lnTo>
                  <a:pt x="1501859" y="950571"/>
                </a:lnTo>
                <a:lnTo>
                  <a:pt x="1516578" y="1001814"/>
                </a:lnTo>
                <a:lnTo>
                  <a:pt x="1528024" y="1046271"/>
                </a:lnTo>
                <a:lnTo>
                  <a:pt x="1540138" y="1109438"/>
                </a:lnTo>
                <a:lnTo>
                  <a:pt x="1546753" y="1158429"/>
                </a:lnTo>
                <a:lnTo>
                  <a:pt x="1555674" y="1207239"/>
                </a:lnTo>
                <a:lnTo>
                  <a:pt x="1565883" y="1255960"/>
                </a:lnTo>
                <a:lnTo>
                  <a:pt x="1576361" y="1304681"/>
                </a:lnTo>
                <a:lnTo>
                  <a:pt x="1586091" y="1353492"/>
                </a:lnTo>
                <a:lnTo>
                  <a:pt x="1594053" y="1402482"/>
                </a:lnTo>
                <a:lnTo>
                  <a:pt x="1601264" y="1455588"/>
                </a:lnTo>
                <a:lnTo>
                  <a:pt x="1608163" y="1508760"/>
                </a:lnTo>
                <a:lnTo>
                  <a:pt x="1614761" y="1561986"/>
                </a:lnTo>
                <a:lnTo>
                  <a:pt x="1621066" y="1615252"/>
                </a:lnTo>
                <a:lnTo>
                  <a:pt x="1627087" y="1668544"/>
                </a:lnTo>
                <a:lnTo>
                  <a:pt x="1632832" y="1721850"/>
                </a:lnTo>
                <a:lnTo>
                  <a:pt x="1638312" y="1775156"/>
                </a:lnTo>
                <a:lnTo>
                  <a:pt x="1639605" y="1788350"/>
                </a:lnTo>
                <a:lnTo>
                  <a:pt x="669409" y="1788350"/>
                </a:lnTo>
                <a:lnTo>
                  <a:pt x="619756" y="1788603"/>
                </a:lnTo>
                <a:close/>
              </a:path>
              <a:path w="1687830" h="2707640">
                <a:moveTo>
                  <a:pt x="1498084" y="2707418"/>
                </a:moveTo>
                <a:lnTo>
                  <a:pt x="1065735" y="2698598"/>
                </a:lnTo>
                <a:lnTo>
                  <a:pt x="1018442" y="2685966"/>
                </a:lnTo>
                <a:lnTo>
                  <a:pt x="1001654" y="2640594"/>
                </a:lnTo>
                <a:lnTo>
                  <a:pt x="993448" y="2559826"/>
                </a:lnTo>
                <a:lnTo>
                  <a:pt x="988527" y="2505428"/>
                </a:lnTo>
                <a:lnTo>
                  <a:pt x="983180" y="2444218"/>
                </a:lnTo>
                <a:lnTo>
                  <a:pt x="971562" y="2308960"/>
                </a:lnTo>
                <a:lnTo>
                  <a:pt x="965470" y="2238710"/>
                </a:lnTo>
                <a:lnTo>
                  <a:pt x="959309" y="2169244"/>
                </a:lnTo>
                <a:lnTo>
                  <a:pt x="953168" y="2102461"/>
                </a:lnTo>
                <a:lnTo>
                  <a:pt x="947135" y="2040260"/>
                </a:lnTo>
                <a:lnTo>
                  <a:pt x="941301" y="1984539"/>
                </a:lnTo>
                <a:lnTo>
                  <a:pt x="935754" y="1937199"/>
                </a:lnTo>
                <a:lnTo>
                  <a:pt x="925880" y="1875253"/>
                </a:lnTo>
                <a:lnTo>
                  <a:pt x="899626" y="1846028"/>
                </a:lnTo>
                <a:lnTo>
                  <a:pt x="825670" y="1815368"/>
                </a:lnTo>
                <a:lnTo>
                  <a:pt x="774880" y="1800898"/>
                </a:lnTo>
                <a:lnTo>
                  <a:pt x="722978" y="1791082"/>
                </a:lnTo>
                <a:lnTo>
                  <a:pt x="669409" y="1788350"/>
                </a:lnTo>
                <a:lnTo>
                  <a:pt x="1639605" y="1788350"/>
                </a:lnTo>
                <a:lnTo>
                  <a:pt x="1643534" y="1828448"/>
                </a:lnTo>
                <a:lnTo>
                  <a:pt x="1648508" y="1881714"/>
                </a:lnTo>
                <a:lnTo>
                  <a:pt x="1652650" y="1921425"/>
                </a:lnTo>
                <a:lnTo>
                  <a:pt x="1658802" y="1973847"/>
                </a:lnTo>
                <a:lnTo>
                  <a:pt x="1666041" y="2034238"/>
                </a:lnTo>
                <a:lnTo>
                  <a:pt x="1673444" y="2097854"/>
                </a:lnTo>
                <a:lnTo>
                  <a:pt x="1680088" y="2159953"/>
                </a:lnTo>
                <a:lnTo>
                  <a:pt x="1685052" y="2215790"/>
                </a:lnTo>
                <a:lnTo>
                  <a:pt x="1687413" y="2260624"/>
                </a:lnTo>
                <a:lnTo>
                  <a:pt x="1686248" y="2289709"/>
                </a:lnTo>
                <a:lnTo>
                  <a:pt x="1684645" y="2312145"/>
                </a:lnTo>
                <a:lnTo>
                  <a:pt x="1684235" y="2352320"/>
                </a:lnTo>
                <a:lnTo>
                  <a:pt x="1684294" y="2466386"/>
                </a:lnTo>
                <a:lnTo>
                  <a:pt x="1683410" y="2530524"/>
                </a:lnTo>
                <a:lnTo>
                  <a:pt x="1681017" y="2592897"/>
                </a:lnTo>
                <a:lnTo>
                  <a:pt x="1676437" y="2648630"/>
                </a:lnTo>
                <a:lnTo>
                  <a:pt x="1668996" y="2692847"/>
                </a:lnTo>
                <a:lnTo>
                  <a:pt x="1661447" y="2698244"/>
                </a:lnTo>
                <a:lnTo>
                  <a:pt x="1657673" y="2703101"/>
                </a:lnTo>
                <a:lnTo>
                  <a:pt x="1653899" y="2703101"/>
                </a:lnTo>
                <a:lnTo>
                  <a:pt x="1536988" y="2707199"/>
                </a:lnTo>
                <a:lnTo>
                  <a:pt x="1498084" y="2707418"/>
                </a:lnTo>
                <a:close/>
              </a:path>
            </a:pathLst>
          </a:custGeom>
          <a:solidFill>
            <a:srgbClr val="FAC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782800" y="15524"/>
            <a:ext cx="1864360" cy="2552700"/>
          </a:xfrm>
          <a:custGeom>
            <a:avLst/>
            <a:gdLst/>
            <a:ahLst/>
            <a:cxnLst/>
            <a:rect l="l" t="t" r="r" b="b"/>
            <a:pathLst>
              <a:path w="1864360" h="2552700">
                <a:moveTo>
                  <a:pt x="177495" y="1041654"/>
                </a:moveTo>
                <a:lnTo>
                  <a:pt x="166344" y="961415"/>
                </a:lnTo>
                <a:lnTo>
                  <a:pt x="161226" y="921258"/>
                </a:lnTo>
                <a:lnTo>
                  <a:pt x="157213" y="881049"/>
                </a:lnTo>
                <a:lnTo>
                  <a:pt x="153504" y="858037"/>
                </a:lnTo>
                <a:lnTo>
                  <a:pt x="131978" y="793165"/>
                </a:lnTo>
                <a:lnTo>
                  <a:pt x="97269" y="763028"/>
                </a:lnTo>
                <a:lnTo>
                  <a:pt x="70967" y="761047"/>
                </a:lnTo>
                <a:lnTo>
                  <a:pt x="48996" y="767994"/>
                </a:lnTo>
                <a:lnTo>
                  <a:pt x="20345" y="809066"/>
                </a:lnTo>
                <a:lnTo>
                  <a:pt x="9486" y="851547"/>
                </a:lnTo>
                <a:lnTo>
                  <a:pt x="2006" y="894689"/>
                </a:lnTo>
                <a:lnTo>
                  <a:pt x="0" y="923150"/>
                </a:lnTo>
                <a:lnTo>
                  <a:pt x="1054" y="951509"/>
                </a:lnTo>
                <a:lnTo>
                  <a:pt x="12827" y="1007313"/>
                </a:lnTo>
                <a:lnTo>
                  <a:pt x="43332" y="1094295"/>
                </a:lnTo>
                <a:lnTo>
                  <a:pt x="64325" y="1130173"/>
                </a:lnTo>
                <a:lnTo>
                  <a:pt x="96367" y="1156385"/>
                </a:lnTo>
                <a:lnTo>
                  <a:pt x="110871" y="1162050"/>
                </a:lnTo>
                <a:lnTo>
                  <a:pt x="125514" y="1161948"/>
                </a:lnTo>
                <a:lnTo>
                  <a:pt x="156006" y="1138618"/>
                </a:lnTo>
                <a:lnTo>
                  <a:pt x="173316" y="1097521"/>
                </a:lnTo>
                <a:lnTo>
                  <a:pt x="177342" y="1060500"/>
                </a:lnTo>
                <a:lnTo>
                  <a:pt x="177495" y="1041654"/>
                </a:lnTo>
                <a:close/>
              </a:path>
              <a:path w="1864360" h="2552700">
                <a:moveTo>
                  <a:pt x="290410" y="1651584"/>
                </a:moveTo>
                <a:lnTo>
                  <a:pt x="287439" y="1621104"/>
                </a:lnTo>
                <a:lnTo>
                  <a:pt x="279666" y="1590535"/>
                </a:lnTo>
                <a:lnTo>
                  <a:pt x="276771" y="1580235"/>
                </a:lnTo>
                <a:lnTo>
                  <a:pt x="274650" y="1569669"/>
                </a:lnTo>
                <a:lnTo>
                  <a:pt x="267893" y="1526400"/>
                </a:lnTo>
                <a:lnTo>
                  <a:pt x="252056" y="1486636"/>
                </a:lnTo>
                <a:lnTo>
                  <a:pt x="217246" y="1459052"/>
                </a:lnTo>
                <a:lnTo>
                  <a:pt x="210553" y="1458556"/>
                </a:lnTo>
                <a:lnTo>
                  <a:pt x="200063" y="1460576"/>
                </a:lnTo>
                <a:lnTo>
                  <a:pt x="164858" y="1486103"/>
                </a:lnTo>
                <a:lnTo>
                  <a:pt x="156768" y="1553489"/>
                </a:lnTo>
                <a:lnTo>
                  <a:pt x="159334" y="1592059"/>
                </a:lnTo>
                <a:lnTo>
                  <a:pt x="170472" y="1630095"/>
                </a:lnTo>
                <a:lnTo>
                  <a:pt x="187185" y="1666887"/>
                </a:lnTo>
                <a:lnTo>
                  <a:pt x="206502" y="1701647"/>
                </a:lnTo>
                <a:lnTo>
                  <a:pt x="244589" y="1728990"/>
                </a:lnTo>
                <a:lnTo>
                  <a:pt x="261340" y="1730298"/>
                </a:lnTo>
                <a:lnTo>
                  <a:pt x="268795" y="1729295"/>
                </a:lnTo>
                <a:lnTo>
                  <a:pt x="273812" y="1726298"/>
                </a:lnTo>
                <a:lnTo>
                  <a:pt x="277355" y="1721040"/>
                </a:lnTo>
                <a:lnTo>
                  <a:pt x="280416" y="1713204"/>
                </a:lnTo>
                <a:lnTo>
                  <a:pt x="288201" y="1682203"/>
                </a:lnTo>
                <a:lnTo>
                  <a:pt x="290410" y="1651584"/>
                </a:lnTo>
                <a:close/>
              </a:path>
              <a:path w="1864360" h="2552700">
                <a:moveTo>
                  <a:pt x="545858" y="338899"/>
                </a:moveTo>
                <a:lnTo>
                  <a:pt x="541299" y="281000"/>
                </a:lnTo>
                <a:lnTo>
                  <a:pt x="533882" y="231394"/>
                </a:lnTo>
                <a:lnTo>
                  <a:pt x="532015" y="212979"/>
                </a:lnTo>
                <a:lnTo>
                  <a:pt x="531964" y="194322"/>
                </a:lnTo>
                <a:lnTo>
                  <a:pt x="529958" y="176060"/>
                </a:lnTo>
                <a:lnTo>
                  <a:pt x="522160" y="158813"/>
                </a:lnTo>
                <a:lnTo>
                  <a:pt x="517969" y="130835"/>
                </a:lnTo>
                <a:lnTo>
                  <a:pt x="508660" y="104317"/>
                </a:lnTo>
                <a:lnTo>
                  <a:pt x="498475" y="78066"/>
                </a:lnTo>
                <a:lnTo>
                  <a:pt x="491667" y="50838"/>
                </a:lnTo>
                <a:lnTo>
                  <a:pt x="478790" y="10109"/>
                </a:lnTo>
                <a:lnTo>
                  <a:pt x="459663" y="0"/>
                </a:lnTo>
                <a:lnTo>
                  <a:pt x="451815" y="1676"/>
                </a:lnTo>
                <a:lnTo>
                  <a:pt x="430568" y="45935"/>
                </a:lnTo>
                <a:lnTo>
                  <a:pt x="419125" y="100977"/>
                </a:lnTo>
                <a:lnTo>
                  <a:pt x="420446" y="129870"/>
                </a:lnTo>
                <a:lnTo>
                  <a:pt x="433730" y="202857"/>
                </a:lnTo>
                <a:lnTo>
                  <a:pt x="440334" y="239382"/>
                </a:lnTo>
                <a:lnTo>
                  <a:pt x="446887" y="275945"/>
                </a:lnTo>
                <a:lnTo>
                  <a:pt x="459257" y="298767"/>
                </a:lnTo>
                <a:lnTo>
                  <a:pt x="468490" y="323837"/>
                </a:lnTo>
                <a:lnTo>
                  <a:pt x="481838" y="346062"/>
                </a:lnTo>
                <a:lnTo>
                  <a:pt x="506539" y="360375"/>
                </a:lnTo>
                <a:lnTo>
                  <a:pt x="508800" y="360972"/>
                </a:lnTo>
                <a:lnTo>
                  <a:pt x="510743" y="364718"/>
                </a:lnTo>
                <a:lnTo>
                  <a:pt x="511492" y="367271"/>
                </a:lnTo>
                <a:lnTo>
                  <a:pt x="513816" y="373938"/>
                </a:lnTo>
                <a:lnTo>
                  <a:pt x="517334" y="379374"/>
                </a:lnTo>
                <a:lnTo>
                  <a:pt x="522300" y="382282"/>
                </a:lnTo>
                <a:lnTo>
                  <a:pt x="528929" y="381368"/>
                </a:lnTo>
                <a:lnTo>
                  <a:pt x="545680" y="346570"/>
                </a:lnTo>
                <a:lnTo>
                  <a:pt x="545858" y="338899"/>
                </a:lnTo>
                <a:close/>
              </a:path>
              <a:path w="1864360" h="2552700">
                <a:moveTo>
                  <a:pt x="688644" y="1202575"/>
                </a:moveTo>
                <a:lnTo>
                  <a:pt x="688187" y="1202575"/>
                </a:lnTo>
                <a:lnTo>
                  <a:pt x="687882" y="1202423"/>
                </a:lnTo>
                <a:lnTo>
                  <a:pt x="687717" y="1192530"/>
                </a:lnTo>
                <a:lnTo>
                  <a:pt x="687539" y="1185087"/>
                </a:lnTo>
                <a:lnTo>
                  <a:pt x="687501" y="1172794"/>
                </a:lnTo>
                <a:lnTo>
                  <a:pt x="688187" y="1162977"/>
                </a:lnTo>
                <a:lnTo>
                  <a:pt x="688543" y="1141641"/>
                </a:lnTo>
                <a:lnTo>
                  <a:pt x="685038" y="1121257"/>
                </a:lnTo>
                <a:lnTo>
                  <a:pt x="678256" y="1101826"/>
                </a:lnTo>
                <a:lnTo>
                  <a:pt x="662660" y="1071397"/>
                </a:lnTo>
                <a:lnTo>
                  <a:pt x="658215" y="1059294"/>
                </a:lnTo>
                <a:lnTo>
                  <a:pt x="655116" y="1046886"/>
                </a:lnTo>
                <a:lnTo>
                  <a:pt x="653034" y="1034008"/>
                </a:lnTo>
                <a:lnTo>
                  <a:pt x="648652" y="997978"/>
                </a:lnTo>
                <a:lnTo>
                  <a:pt x="643699" y="962012"/>
                </a:lnTo>
                <a:lnTo>
                  <a:pt x="636231" y="926693"/>
                </a:lnTo>
                <a:lnTo>
                  <a:pt x="624332" y="892594"/>
                </a:lnTo>
                <a:lnTo>
                  <a:pt x="621182" y="887006"/>
                </a:lnTo>
                <a:lnTo>
                  <a:pt x="621182" y="1267053"/>
                </a:lnTo>
                <a:lnTo>
                  <a:pt x="618921" y="1268552"/>
                </a:lnTo>
                <a:lnTo>
                  <a:pt x="616826" y="1271104"/>
                </a:lnTo>
                <a:lnTo>
                  <a:pt x="614565" y="1270952"/>
                </a:lnTo>
                <a:lnTo>
                  <a:pt x="612609" y="1270952"/>
                </a:lnTo>
                <a:lnTo>
                  <a:pt x="610806" y="1267955"/>
                </a:lnTo>
                <a:lnTo>
                  <a:pt x="608863" y="1266304"/>
                </a:lnTo>
                <a:lnTo>
                  <a:pt x="610958" y="1264958"/>
                </a:lnTo>
                <a:lnTo>
                  <a:pt x="613219" y="1262113"/>
                </a:lnTo>
                <a:lnTo>
                  <a:pt x="617270" y="1262405"/>
                </a:lnTo>
                <a:lnTo>
                  <a:pt x="619226" y="1265402"/>
                </a:lnTo>
                <a:lnTo>
                  <a:pt x="621182" y="1267053"/>
                </a:lnTo>
                <a:lnTo>
                  <a:pt x="621182" y="887006"/>
                </a:lnTo>
                <a:lnTo>
                  <a:pt x="599821" y="849071"/>
                </a:lnTo>
                <a:lnTo>
                  <a:pt x="571677" y="825182"/>
                </a:lnTo>
                <a:lnTo>
                  <a:pt x="537324" y="821994"/>
                </a:lnTo>
                <a:lnTo>
                  <a:pt x="494220" y="840562"/>
                </a:lnTo>
                <a:lnTo>
                  <a:pt x="462584" y="877316"/>
                </a:lnTo>
                <a:lnTo>
                  <a:pt x="448602" y="917981"/>
                </a:lnTo>
                <a:lnTo>
                  <a:pt x="440702" y="969632"/>
                </a:lnTo>
                <a:lnTo>
                  <a:pt x="441032" y="996226"/>
                </a:lnTo>
                <a:lnTo>
                  <a:pt x="441820" y="1015720"/>
                </a:lnTo>
                <a:lnTo>
                  <a:pt x="441947" y="1034008"/>
                </a:lnTo>
                <a:lnTo>
                  <a:pt x="442988" y="1074356"/>
                </a:lnTo>
                <a:lnTo>
                  <a:pt x="449516" y="1112621"/>
                </a:lnTo>
                <a:lnTo>
                  <a:pt x="464451" y="1165225"/>
                </a:lnTo>
                <a:lnTo>
                  <a:pt x="476592" y="1202423"/>
                </a:lnTo>
                <a:lnTo>
                  <a:pt x="495871" y="1244117"/>
                </a:lnTo>
                <a:lnTo>
                  <a:pt x="527481" y="1276375"/>
                </a:lnTo>
                <a:lnTo>
                  <a:pt x="561225" y="1306499"/>
                </a:lnTo>
                <a:lnTo>
                  <a:pt x="601421" y="1324127"/>
                </a:lnTo>
                <a:lnTo>
                  <a:pt x="617423" y="1319390"/>
                </a:lnTo>
                <a:lnTo>
                  <a:pt x="619531" y="1318196"/>
                </a:lnTo>
                <a:lnTo>
                  <a:pt x="623277" y="1318348"/>
                </a:lnTo>
                <a:lnTo>
                  <a:pt x="625538" y="1319390"/>
                </a:lnTo>
                <a:lnTo>
                  <a:pt x="640994" y="1323073"/>
                </a:lnTo>
                <a:lnTo>
                  <a:pt x="653110" y="1319314"/>
                </a:lnTo>
                <a:lnTo>
                  <a:pt x="680097" y="1288249"/>
                </a:lnTo>
                <a:lnTo>
                  <a:pt x="688644" y="1250861"/>
                </a:lnTo>
                <a:lnTo>
                  <a:pt x="688644" y="1202575"/>
                </a:lnTo>
                <a:close/>
              </a:path>
              <a:path w="1864360" h="2552700">
                <a:moveTo>
                  <a:pt x="757148" y="1876209"/>
                </a:moveTo>
                <a:lnTo>
                  <a:pt x="752957" y="1819059"/>
                </a:lnTo>
                <a:lnTo>
                  <a:pt x="734009" y="1767636"/>
                </a:lnTo>
                <a:lnTo>
                  <a:pt x="710946" y="1724113"/>
                </a:lnTo>
                <a:lnTo>
                  <a:pt x="691718" y="1679028"/>
                </a:lnTo>
                <a:lnTo>
                  <a:pt x="673836" y="1633410"/>
                </a:lnTo>
                <a:lnTo>
                  <a:pt x="654837" y="1588274"/>
                </a:lnTo>
                <a:lnTo>
                  <a:pt x="632752" y="1555851"/>
                </a:lnTo>
                <a:lnTo>
                  <a:pt x="600011" y="1537817"/>
                </a:lnTo>
                <a:lnTo>
                  <a:pt x="588467" y="1541614"/>
                </a:lnTo>
                <a:lnTo>
                  <a:pt x="552399" y="1594637"/>
                </a:lnTo>
                <a:lnTo>
                  <a:pt x="547852" y="1620837"/>
                </a:lnTo>
                <a:lnTo>
                  <a:pt x="550519" y="1650669"/>
                </a:lnTo>
                <a:lnTo>
                  <a:pt x="561225" y="1691157"/>
                </a:lnTo>
                <a:lnTo>
                  <a:pt x="558520" y="1695500"/>
                </a:lnTo>
                <a:lnTo>
                  <a:pt x="558520" y="1699399"/>
                </a:lnTo>
                <a:lnTo>
                  <a:pt x="557695" y="1712849"/>
                </a:lnTo>
                <a:lnTo>
                  <a:pt x="557936" y="1719287"/>
                </a:lnTo>
                <a:lnTo>
                  <a:pt x="576541" y="1758302"/>
                </a:lnTo>
                <a:lnTo>
                  <a:pt x="608787" y="1807679"/>
                </a:lnTo>
                <a:lnTo>
                  <a:pt x="624484" y="1831111"/>
                </a:lnTo>
                <a:lnTo>
                  <a:pt x="662051" y="1881009"/>
                </a:lnTo>
                <a:lnTo>
                  <a:pt x="706882" y="1912391"/>
                </a:lnTo>
                <a:lnTo>
                  <a:pt x="736269" y="1917141"/>
                </a:lnTo>
                <a:lnTo>
                  <a:pt x="744931" y="1914702"/>
                </a:lnTo>
                <a:lnTo>
                  <a:pt x="751243" y="1909127"/>
                </a:lnTo>
                <a:lnTo>
                  <a:pt x="755053" y="1900212"/>
                </a:lnTo>
                <a:lnTo>
                  <a:pt x="756996" y="1891804"/>
                </a:lnTo>
                <a:lnTo>
                  <a:pt x="756551" y="1882813"/>
                </a:lnTo>
                <a:lnTo>
                  <a:pt x="757148" y="1876209"/>
                </a:lnTo>
                <a:close/>
              </a:path>
              <a:path w="1864360" h="2552700">
                <a:moveTo>
                  <a:pt x="970800" y="2506662"/>
                </a:moveTo>
                <a:lnTo>
                  <a:pt x="968400" y="2499169"/>
                </a:lnTo>
                <a:lnTo>
                  <a:pt x="967651" y="2491968"/>
                </a:lnTo>
                <a:lnTo>
                  <a:pt x="966089" y="2452281"/>
                </a:lnTo>
                <a:lnTo>
                  <a:pt x="959662" y="2415260"/>
                </a:lnTo>
                <a:lnTo>
                  <a:pt x="947470" y="2376779"/>
                </a:lnTo>
                <a:lnTo>
                  <a:pt x="928585" y="2332710"/>
                </a:lnTo>
                <a:lnTo>
                  <a:pt x="926934" y="2329103"/>
                </a:lnTo>
                <a:lnTo>
                  <a:pt x="925880" y="2324455"/>
                </a:lnTo>
                <a:lnTo>
                  <a:pt x="926477" y="2320709"/>
                </a:lnTo>
                <a:lnTo>
                  <a:pt x="926655" y="2302637"/>
                </a:lnTo>
                <a:lnTo>
                  <a:pt x="922147" y="2285911"/>
                </a:lnTo>
                <a:lnTo>
                  <a:pt x="914831" y="2270099"/>
                </a:lnTo>
                <a:lnTo>
                  <a:pt x="906653" y="2254720"/>
                </a:lnTo>
                <a:lnTo>
                  <a:pt x="901522" y="2245233"/>
                </a:lnTo>
                <a:lnTo>
                  <a:pt x="896658" y="2235784"/>
                </a:lnTo>
                <a:lnTo>
                  <a:pt x="892581" y="2225954"/>
                </a:lnTo>
                <a:lnTo>
                  <a:pt x="889825" y="2215286"/>
                </a:lnTo>
                <a:lnTo>
                  <a:pt x="887780" y="2208339"/>
                </a:lnTo>
                <a:lnTo>
                  <a:pt x="884161" y="2201481"/>
                </a:lnTo>
                <a:lnTo>
                  <a:pt x="879398" y="2195411"/>
                </a:lnTo>
                <a:lnTo>
                  <a:pt x="873887" y="2190839"/>
                </a:lnTo>
                <a:lnTo>
                  <a:pt x="856107" y="2186152"/>
                </a:lnTo>
                <a:lnTo>
                  <a:pt x="835748" y="2189569"/>
                </a:lnTo>
                <a:lnTo>
                  <a:pt x="817333" y="2199271"/>
                </a:lnTo>
                <a:lnTo>
                  <a:pt x="805383" y="2213483"/>
                </a:lnTo>
                <a:lnTo>
                  <a:pt x="799249" y="2237384"/>
                </a:lnTo>
                <a:lnTo>
                  <a:pt x="796810" y="2269439"/>
                </a:lnTo>
                <a:lnTo>
                  <a:pt x="798322" y="2302078"/>
                </a:lnTo>
                <a:lnTo>
                  <a:pt x="804024" y="2327757"/>
                </a:lnTo>
                <a:lnTo>
                  <a:pt x="815403" y="2355024"/>
                </a:lnTo>
                <a:lnTo>
                  <a:pt x="827125" y="2382139"/>
                </a:lnTo>
                <a:lnTo>
                  <a:pt x="838339" y="2409393"/>
                </a:lnTo>
                <a:lnTo>
                  <a:pt x="859701" y="2465019"/>
                </a:lnTo>
                <a:lnTo>
                  <a:pt x="892568" y="2513406"/>
                </a:lnTo>
                <a:lnTo>
                  <a:pt x="923328" y="2543733"/>
                </a:lnTo>
                <a:lnTo>
                  <a:pt x="950150" y="2552408"/>
                </a:lnTo>
                <a:lnTo>
                  <a:pt x="958329" y="2549550"/>
                </a:lnTo>
                <a:lnTo>
                  <a:pt x="962736" y="2541613"/>
                </a:lnTo>
                <a:lnTo>
                  <a:pt x="965695" y="2532557"/>
                </a:lnTo>
                <a:lnTo>
                  <a:pt x="967752" y="2522956"/>
                </a:lnTo>
                <a:lnTo>
                  <a:pt x="969454" y="2513419"/>
                </a:lnTo>
                <a:lnTo>
                  <a:pt x="970800" y="2506662"/>
                </a:lnTo>
                <a:close/>
              </a:path>
              <a:path w="1864360" h="2552700">
                <a:moveTo>
                  <a:pt x="1004531" y="451332"/>
                </a:moveTo>
                <a:lnTo>
                  <a:pt x="1000887" y="443445"/>
                </a:lnTo>
                <a:lnTo>
                  <a:pt x="995616" y="436016"/>
                </a:lnTo>
                <a:lnTo>
                  <a:pt x="993038" y="427253"/>
                </a:lnTo>
                <a:lnTo>
                  <a:pt x="991616" y="388899"/>
                </a:lnTo>
                <a:lnTo>
                  <a:pt x="974407" y="353923"/>
                </a:lnTo>
                <a:lnTo>
                  <a:pt x="972908" y="352425"/>
                </a:lnTo>
                <a:lnTo>
                  <a:pt x="971550" y="348221"/>
                </a:lnTo>
                <a:lnTo>
                  <a:pt x="972451" y="347319"/>
                </a:lnTo>
                <a:lnTo>
                  <a:pt x="978382" y="337121"/>
                </a:lnTo>
                <a:lnTo>
                  <a:pt x="977036" y="328599"/>
                </a:lnTo>
                <a:lnTo>
                  <a:pt x="947026" y="301955"/>
                </a:lnTo>
                <a:lnTo>
                  <a:pt x="936625" y="301078"/>
                </a:lnTo>
                <a:lnTo>
                  <a:pt x="925283" y="303834"/>
                </a:lnTo>
                <a:lnTo>
                  <a:pt x="921372" y="305333"/>
                </a:lnTo>
                <a:lnTo>
                  <a:pt x="916419" y="306527"/>
                </a:lnTo>
                <a:lnTo>
                  <a:pt x="912660" y="305485"/>
                </a:lnTo>
                <a:lnTo>
                  <a:pt x="901293" y="304520"/>
                </a:lnTo>
                <a:lnTo>
                  <a:pt x="892771" y="308279"/>
                </a:lnTo>
                <a:lnTo>
                  <a:pt x="872604" y="348221"/>
                </a:lnTo>
                <a:lnTo>
                  <a:pt x="864146" y="396951"/>
                </a:lnTo>
                <a:lnTo>
                  <a:pt x="860653" y="446417"/>
                </a:lnTo>
                <a:lnTo>
                  <a:pt x="858723" y="474497"/>
                </a:lnTo>
                <a:lnTo>
                  <a:pt x="857605" y="492594"/>
                </a:lnTo>
                <a:lnTo>
                  <a:pt x="863638" y="511403"/>
                </a:lnTo>
                <a:lnTo>
                  <a:pt x="872998" y="531037"/>
                </a:lnTo>
                <a:lnTo>
                  <a:pt x="881862" y="551573"/>
                </a:lnTo>
                <a:lnTo>
                  <a:pt x="901776" y="589241"/>
                </a:lnTo>
                <a:lnTo>
                  <a:pt x="928585" y="619353"/>
                </a:lnTo>
                <a:lnTo>
                  <a:pt x="942721" y="624827"/>
                </a:lnTo>
                <a:lnTo>
                  <a:pt x="949261" y="622693"/>
                </a:lnTo>
                <a:lnTo>
                  <a:pt x="981659" y="579374"/>
                </a:lnTo>
                <a:lnTo>
                  <a:pt x="993940" y="535076"/>
                </a:lnTo>
                <a:lnTo>
                  <a:pt x="995324" y="515302"/>
                </a:lnTo>
                <a:lnTo>
                  <a:pt x="996048" y="505447"/>
                </a:lnTo>
                <a:lnTo>
                  <a:pt x="996950" y="495642"/>
                </a:lnTo>
                <a:lnTo>
                  <a:pt x="997940" y="477697"/>
                </a:lnTo>
                <a:lnTo>
                  <a:pt x="999248" y="469087"/>
                </a:lnTo>
                <a:lnTo>
                  <a:pt x="1002207" y="461441"/>
                </a:lnTo>
                <a:lnTo>
                  <a:pt x="1004531" y="451332"/>
                </a:lnTo>
                <a:close/>
              </a:path>
              <a:path w="1864360" h="2552700">
                <a:moveTo>
                  <a:pt x="1179347" y="1107948"/>
                </a:moveTo>
                <a:lnTo>
                  <a:pt x="1178928" y="1068438"/>
                </a:lnTo>
                <a:lnTo>
                  <a:pt x="1167574" y="999083"/>
                </a:lnTo>
                <a:lnTo>
                  <a:pt x="1142707" y="942136"/>
                </a:lnTo>
                <a:lnTo>
                  <a:pt x="1136294" y="927328"/>
                </a:lnTo>
                <a:lnTo>
                  <a:pt x="1131570" y="911491"/>
                </a:lnTo>
                <a:lnTo>
                  <a:pt x="1124432" y="896264"/>
                </a:lnTo>
                <a:lnTo>
                  <a:pt x="1112227" y="886777"/>
                </a:lnTo>
                <a:lnTo>
                  <a:pt x="1096581" y="883310"/>
                </a:lnTo>
                <a:lnTo>
                  <a:pt x="1079131" y="886142"/>
                </a:lnTo>
                <a:lnTo>
                  <a:pt x="1046988" y="907973"/>
                </a:lnTo>
                <a:lnTo>
                  <a:pt x="1032573" y="956106"/>
                </a:lnTo>
                <a:lnTo>
                  <a:pt x="1027899" y="992619"/>
                </a:lnTo>
                <a:lnTo>
                  <a:pt x="1028192" y="1013091"/>
                </a:lnTo>
                <a:lnTo>
                  <a:pt x="1034808" y="1074496"/>
                </a:lnTo>
                <a:lnTo>
                  <a:pt x="1046137" y="1119644"/>
                </a:lnTo>
                <a:lnTo>
                  <a:pt x="1068616" y="1159383"/>
                </a:lnTo>
                <a:lnTo>
                  <a:pt x="1097876" y="1188161"/>
                </a:lnTo>
                <a:lnTo>
                  <a:pt x="1135176" y="1216063"/>
                </a:lnTo>
                <a:lnTo>
                  <a:pt x="1148549" y="1213967"/>
                </a:lnTo>
                <a:lnTo>
                  <a:pt x="1150797" y="1210221"/>
                </a:lnTo>
                <a:lnTo>
                  <a:pt x="1168692" y="1183284"/>
                </a:lnTo>
                <a:lnTo>
                  <a:pt x="1175283" y="1168615"/>
                </a:lnTo>
                <a:lnTo>
                  <a:pt x="1177239" y="1151737"/>
                </a:lnTo>
                <a:lnTo>
                  <a:pt x="1177086" y="1140802"/>
                </a:lnTo>
                <a:lnTo>
                  <a:pt x="1177671" y="1129842"/>
                </a:lnTo>
                <a:lnTo>
                  <a:pt x="1179347" y="1107948"/>
                </a:lnTo>
                <a:close/>
              </a:path>
              <a:path w="1864360" h="2552700">
                <a:moveTo>
                  <a:pt x="1295425" y="1891017"/>
                </a:moveTo>
                <a:lnTo>
                  <a:pt x="1290726" y="1858175"/>
                </a:lnTo>
                <a:lnTo>
                  <a:pt x="1290027" y="1856066"/>
                </a:lnTo>
                <a:lnTo>
                  <a:pt x="1280490" y="1827263"/>
                </a:lnTo>
                <a:lnTo>
                  <a:pt x="1281061" y="1827174"/>
                </a:lnTo>
                <a:lnTo>
                  <a:pt x="1280693" y="1825828"/>
                </a:lnTo>
                <a:lnTo>
                  <a:pt x="1279702" y="1822284"/>
                </a:lnTo>
                <a:lnTo>
                  <a:pt x="1279702" y="1827377"/>
                </a:lnTo>
                <a:lnTo>
                  <a:pt x="1278661" y="1832724"/>
                </a:lnTo>
                <a:lnTo>
                  <a:pt x="1259738" y="1856066"/>
                </a:lnTo>
                <a:lnTo>
                  <a:pt x="1253261" y="1854923"/>
                </a:lnTo>
                <a:lnTo>
                  <a:pt x="1248905" y="1853565"/>
                </a:lnTo>
                <a:lnTo>
                  <a:pt x="1244549" y="1848015"/>
                </a:lnTo>
                <a:lnTo>
                  <a:pt x="1242745" y="1843366"/>
                </a:lnTo>
                <a:lnTo>
                  <a:pt x="1241691" y="1840826"/>
                </a:lnTo>
                <a:lnTo>
                  <a:pt x="1279702" y="1827377"/>
                </a:lnTo>
                <a:lnTo>
                  <a:pt x="1279702" y="1822284"/>
                </a:lnTo>
                <a:lnTo>
                  <a:pt x="1278978" y="1819681"/>
                </a:lnTo>
                <a:lnTo>
                  <a:pt x="1276832" y="1812251"/>
                </a:lnTo>
                <a:lnTo>
                  <a:pt x="1275003" y="1804822"/>
                </a:lnTo>
                <a:lnTo>
                  <a:pt x="1265758" y="1757210"/>
                </a:lnTo>
                <a:lnTo>
                  <a:pt x="1250111" y="1720761"/>
                </a:lnTo>
                <a:lnTo>
                  <a:pt x="1229055" y="1686979"/>
                </a:lnTo>
                <a:lnTo>
                  <a:pt x="1204734" y="1654860"/>
                </a:lnTo>
                <a:lnTo>
                  <a:pt x="1177696" y="1639722"/>
                </a:lnTo>
                <a:lnTo>
                  <a:pt x="1162100" y="1643608"/>
                </a:lnTo>
                <a:lnTo>
                  <a:pt x="1144790" y="1654721"/>
                </a:lnTo>
                <a:lnTo>
                  <a:pt x="1141628" y="1657108"/>
                </a:lnTo>
                <a:lnTo>
                  <a:pt x="1136827" y="1657858"/>
                </a:lnTo>
                <a:lnTo>
                  <a:pt x="1115949" y="1694484"/>
                </a:lnTo>
                <a:lnTo>
                  <a:pt x="1115758" y="1706587"/>
                </a:lnTo>
                <a:lnTo>
                  <a:pt x="1116279" y="1718538"/>
                </a:lnTo>
                <a:lnTo>
                  <a:pt x="1126629" y="1763814"/>
                </a:lnTo>
                <a:lnTo>
                  <a:pt x="1145133" y="1830654"/>
                </a:lnTo>
                <a:lnTo>
                  <a:pt x="1173492" y="1897811"/>
                </a:lnTo>
                <a:lnTo>
                  <a:pt x="1224203" y="1953907"/>
                </a:lnTo>
                <a:lnTo>
                  <a:pt x="1256118" y="1976094"/>
                </a:lnTo>
                <a:lnTo>
                  <a:pt x="1268031" y="1980184"/>
                </a:lnTo>
                <a:lnTo>
                  <a:pt x="1278521" y="1978075"/>
                </a:lnTo>
                <a:lnTo>
                  <a:pt x="1286560" y="1970392"/>
                </a:lnTo>
                <a:lnTo>
                  <a:pt x="1291132" y="1957793"/>
                </a:lnTo>
                <a:lnTo>
                  <a:pt x="1295196" y="1924265"/>
                </a:lnTo>
                <a:lnTo>
                  <a:pt x="1295425" y="1891017"/>
                </a:lnTo>
                <a:close/>
              </a:path>
              <a:path w="1864360" h="2552700">
                <a:moveTo>
                  <a:pt x="1519809" y="511086"/>
                </a:moveTo>
                <a:lnTo>
                  <a:pt x="1517891" y="495820"/>
                </a:lnTo>
                <a:lnTo>
                  <a:pt x="1516202" y="480529"/>
                </a:lnTo>
                <a:lnTo>
                  <a:pt x="1514055" y="465404"/>
                </a:lnTo>
                <a:lnTo>
                  <a:pt x="1510792" y="450646"/>
                </a:lnTo>
                <a:lnTo>
                  <a:pt x="1491411" y="387451"/>
                </a:lnTo>
                <a:lnTo>
                  <a:pt x="1491411" y="542124"/>
                </a:lnTo>
                <a:lnTo>
                  <a:pt x="1490649" y="543623"/>
                </a:lnTo>
                <a:lnTo>
                  <a:pt x="1487957" y="549173"/>
                </a:lnTo>
                <a:lnTo>
                  <a:pt x="1482394" y="553224"/>
                </a:lnTo>
                <a:lnTo>
                  <a:pt x="1475028" y="560578"/>
                </a:lnTo>
                <a:lnTo>
                  <a:pt x="1470672" y="553224"/>
                </a:lnTo>
                <a:lnTo>
                  <a:pt x="1465859" y="548881"/>
                </a:lnTo>
                <a:lnTo>
                  <a:pt x="1466011" y="544525"/>
                </a:lnTo>
                <a:lnTo>
                  <a:pt x="1466164" y="536879"/>
                </a:lnTo>
                <a:lnTo>
                  <a:pt x="1471879" y="530885"/>
                </a:lnTo>
                <a:lnTo>
                  <a:pt x="1480134" y="532980"/>
                </a:lnTo>
                <a:lnTo>
                  <a:pt x="1484490" y="534174"/>
                </a:lnTo>
                <a:lnTo>
                  <a:pt x="1491411" y="542124"/>
                </a:lnTo>
                <a:lnTo>
                  <a:pt x="1491411" y="387451"/>
                </a:lnTo>
                <a:lnTo>
                  <a:pt x="1482598" y="358698"/>
                </a:lnTo>
                <a:lnTo>
                  <a:pt x="1470075" y="312369"/>
                </a:lnTo>
                <a:lnTo>
                  <a:pt x="1460601" y="265290"/>
                </a:lnTo>
                <a:lnTo>
                  <a:pt x="1456283" y="251815"/>
                </a:lnTo>
                <a:lnTo>
                  <a:pt x="1448943" y="241630"/>
                </a:lnTo>
                <a:lnTo>
                  <a:pt x="1439545" y="233527"/>
                </a:lnTo>
                <a:lnTo>
                  <a:pt x="1429054" y="226301"/>
                </a:lnTo>
                <a:lnTo>
                  <a:pt x="1425448" y="223748"/>
                </a:lnTo>
                <a:lnTo>
                  <a:pt x="1382572" y="282130"/>
                </a:lnTo>
                <a:lnTo>
                  <a:pt x="1370253" y="321157"/>
                </a:lnTo>
                <a:lnTo>
                  <a:pt x="1365948" y="361416"/>
                </a:lnTo>
                <a:lnTo>
                  <a:pt x="1374063" y="403555"/>
                </a:lnTo>
                <a:lnTo>
                  <a:pt x="1376464" y="410311"/>
                </a:lnTo>
                <a:lnTo>
                  <a:pt x="1375422" y="418261"/>
                </a:lnTo>
                <a:lnTo>
                  <a:pt x="1377518" y="425157"/>
                </a:lnTo>
                <a:lnTo>
                  <a:pt x="1381874" y="441083"/>
                </a:lnTo>
                <a:lnTo>
                  <a:pt x="1386192" y="457073"/>
                </a:lnTo>
                <a:lnTo>
                  <a:pt x="1391259" y="472706"/>
                </a:lnTo>
                <a:lnTo>
                  <a:pt x="1409700" y="508279"/>
                </a:lnTo>
                <a:lnTo>
                  <a:pt x="1436293" y="548297"/>
                </a:lnTo>
                <a:lnTo>
                  <a:pt x="1463128" y="579069"/>
                </a:lnTo>
                <a:lnTo>
                  <a:pt x="1487436" y="589826"/>
                </a:lnTo>
                <a:lnTo>
                  <a:pt x="1495488" y="588352"/>
                </a:lnTo>
                <a:lnTo>
                  <a:pt x="1517230" y="544525"/>
                </a:lnTo>
                <a:lnTo>
                  <a:pt x="1519072" y="527824"/>
                </a:lnTo>
                <a:lnTo>
                  <a:pt x="1519809" y="511086"/>
                </a:lnTo>
                <a:close/>
              </a:path>
              <a:path w="1864360" h="2552700">
                <a:moveTo>
                  <a:pt x="1560499" y="2499309"/>
                </a:moveTo>
                <a:lnTo>
                  <a:pt x="1557959" y="2481326"/>
                </a:lnTo>
                <a:lnTo>
                  <a:pt x="1554937" y="2466479"/>
                </a:lnTo>
                <a:lnTo>
                  <a:pt x="1553210" y="2457920"/>
                </a:lnTo>
                <a:lnTo>
                  <a:pt x="1541894" y="2404986"/>
                </a:lnTo>
                <a:lnTo>
                  <a:pt x="1528572" y="2362111"/>
                </a:lnTo>
                <a:lnTo>
                  <a:pt x="1510550" y="2321801"/>
                </a:lnTo>
                <a:lnTo>
                  <a:pt x="1487182" y="2284234"/>
                </a:lnTo>
                <a:lnTo>
                  <a:pt x="1463763" y="2256561"/>
                </a:lnTo>
                <a:lnTo>
                  <a:pt x="1463763" y="2464219"/>
                </a:lnTo>
                <a:lnTo>
                  <a:pt x="1461503" y="2466479"/>
                </a:lnTo>
                <a:lnTo>
                  <a:pt x="1461363" y="2466327"/>
                </a:lnTo>
                <a:lnTo>
                  <a:pt x="1459407" y="2465273"/>
                </a:lnTo>
                <a:lnTo>
                  <a:pt x="1455801" y="2462568"/>
                </a:lnTo>
                <a:lnTo>
                  <a:pt x="1457299" y="2461069"/>
                </a:lnTo>
                <a:lnTo>
                  <a:pt x="1460157" y="2457920"/>
                </a:lnTo>
                <a:lnTo>
                  <a:pt x="1461363" y="2459723"/>
                </a:lnTo>
                <a:lnTo>
                  <a:pt x="1462709" y="2461526"/>
                </a:lnTo>
                <a:lnTo>
                  <a:pt x="1463459" y="2463622"/>
                </a:lnTo>
                <a:lnTo>
                  <a:pt x="1463763" y="2464219"/>
                </a:lnTo>
                <a:lnTo>
                  <a:pt x="1463763" y="2256561"/>
                </a:lnTo>
                <a:lnTo>
                  <a:pt x="1457896" y="2249627"/>
                </a:lnTo>
                <a:lnTo>
                  <a:pt x="1441246" y="2239683"/>
                </a:lnTo>
                <a:lnTo>
                  <a:pt x="1423022" y="2238997"/>
                </a:lnTo>
                <a:lnTo>
                  <a:pt x="1406918" y="2246439"/>
                </a:lnTo>
                <a:lnTo>
                  <a:pt x="1396606" y="2260866"/>
                </a:lnTo>
                <a:lnTo>
                  <a:pt x="1390332" y="2276754"/>
                </a:lnTo>
                <a:lnTo>
                  <a:pt x="1384427" y="2292743"/>
                </a:lnTo>
                <a:lnTo>
                  <a:pt x="1381340" y="2309291"/>
                </a:lnTo>
                <a:lnTo>
                  <a:pt x="1383525" y="2326856"/>
                </a:lnTo>
                <a:lnTo>
                  <a:pt x="1382179" y="2355646"/>
                </a:lnTo>
                <a:lnTo>
                  <a:pt x="1392783" y="2411145"/>
                </a:lnTo>
                <a:lnTo>
                  <a:pt x="1412544" y="2465997"/>
                </a:lnTo>
                <a:lnTo>
                  <a:pt x="1446326" y="2516213"/>
                </a:lnTo>
                <a:lnTo>
                  <a:pt x="1487639" y="2545931"/>
                </a:lnTo>
                <a:lnTo>
                  <a:pt x="1522018" y="2552103"/>
                </a:lnTo>
                <a:lnTo>
                  <a:pt x="1539938" y="2544457"/>
                </a:lnTo>
                <a:lnTo>
                  <a:pt x="1553044" y="2531618"/>
                </a:lnTo>
                <a:lnTo>
                  <a:pt x="1559369" y="2516314"/>
                </a:lnTo>
                <a:lnTo>
                  <a:pt x="1560499" y="2499309"/>
                </a:lnTo>
                <a:close/>
              </a:path>
              <a:path w="1864360" h="2552700">
                <a:moveTo>
                  <a:pt x="1851672" y="1212278"/>
                </a:moveTo>
                <a:lnTo>
                  <a:pt x="1851101" y="1194320"/>
                </a:lnTo>
                <a:lnTo>
                  <a:pt x="1846630" y="1165072"/>
                </a:lnTo>
                <a:lnTo>
                  <a:pt x="1843354" y="1135786"/>
                </a:lnTo>
                <a:lnTo>
                  <a:pt x="1843239" y="1106398"/>
                </a:lnTo>
                <a:lnTo>
                  <a:pt x="1848243" y="1076896"/>
                </a:lnTo>
                <a:lnTo>
                  <a:pt x="1847011" y="1068070"/>
                </a:lnTo>
                <a:lnTo>
                  <a:pt x="1845767" y="1059332"/>
                </a:lnTo>
                <a:lnTo>
                  <a:pt x="1844395" y="1050683"/>
                </a:lnTo>
                <a:lnTo>
                  <a:pt x="1842833" y="1042111"/>
                </a:lnTo>
                <a:lnTo>
                  <a:pt x="1837804" y="1014069"/>
                </a:lnTo>
                <a:lnTo>
                  <a:pt x="1832508" y="986066"/>
                </a:lnTo>
                <a:lnTo>
                  <a:pt x="1828038" y="957884"/>
                </a:lnTo>
                <a:lnTo>
                  <a:pt x="1825548" y="929335"/>
                </a:lnTo>
                <a:lnTo>
                  <a:pt x="1820506" y="894765"/>
                </a:lnTo>
                <a:lnTo>
                  <a:pt x="1794408" y="831024"/>
                </a:lnTo>
                <a:lnTo>
                  <a:pt x="1771053" y="792124"/>
                </a:lnTo>
                <a:lnTo>
                  <a:pt x="1755851" y="783475"/>
                </a:lnTo>
                <a:lnTo>
                  <a:pt x="1745322" y="784466"/>
                </a:lnTo>
                <a:lnTo>
                  <a:pt x="1741563" y="785520"/>
                </a:lnTo>
                <a:lnTo>
                  <a:pt x="1736153" y="784771"/>
                </a:lnTo>
                <a:lnTo>
                  <a:pt x="1732851" y="782675"/>
                </a:lnTo>
                <a:lnTo>
                  <a:pt x="1722678" y="778611"/>
                </a:lnTo>
                <a:lnTo>
                  <a:pt x="1713318" y="779145"/>
                </a:lnTo>
                <a:lnTo>
                  <a:pt x="1679778" y="806005"/>
                </a:lnTo>
                <a:lnTo>
                  <a:pt x="1654797" y="846493"/>
                </a:lnTo>
                <a:lnTo>
                  <a:pt x="1650593" y="857897"/>
                </a:lnTo>
                <a:lnTo>
                  <a:pt x="1646313" y="869200"/>
                </a:lnTo>
                <a:lnTo>
                  <a:pt x="1649577" y="881278"/>
                </a:lnTo>
                <a:lnTo>
                  <a:pt x="1645615" y="891921"/>
                </a:lnTo>
                <a:lnTo>
                  <a:pt x="1639824" y="902220"/>
                </a:lnTo>
                <a:lnTo>
                  <a:pt x="1637601" y="913295"/>
                </a:lnTo>
                <a:lnTo>
                  <a:pt x="1635620" y="954646"/>
                </a:lnTo>
                <a:lnTo>
                  <a:pt x="1627225" y="995324"/>
                </a:lnTo>
                <a:lnTo>
                  <a:pt x="1624545" y="1006894"/>
                </a:lnTo>
                <a:lnTo>
                  <a:pt x="1622475" y="1018921"/>
                </a:lnTo>
                <a:lnTo>
                  <a:pt x="1623199" y="1030808"/>
                </a:lnTo>
                <a:lnTo>
                  <a:pt x="1628876" y="1041958"/>
                </a:lnTo>
                <a:lnTo>
                  <a:pt x="1633804" y="1049782"/>
                </a:lnTo>
                <a:lnTo>
                  <a:pt x="1636001" y="1057795"/>
                </a:lnTo>
                <a:lnTo>
                  <a:pt x="1636598" y="1066063"/>
                </a:lnTo>
                <a:lnTo>
                  <a:pt x="1636699" y="1074648"/>
                </a:lnTo>
                <a:lnTo>
                  <a:pt x="1637271" y="1085684"/>
                </a:lnTo>
                <a:lnTo>
                  <a:pt x="1654975" y="1145857"/>
                </a:lnTo>
                <a:lnTo>
                  <a:pt x="1681886" y="1200111"/>
                </a:lnTo>
                <a:lnTo>
                  <a:pt x="1711325" y="1240421"/>
                </a:lnTo>
                <a:lnTo>
                  <a:pt x="1739404" y="1266342"/>
                </a:lnTo>
                <a:lnTo>
                  <a:pt x="1776831" y="1286357"/>
                </a:lnTo>
                <a:lnTo>
                  <a:pt x="1800974" y="1286103"/>
                </a:lnTo>
                <a:lnTo>
                  <a:pt x="1822373" y="1277747"/>
                </a:lnTo>
                <a:lnTo>
                  <a:pt x="1836216" y="1262113"/>
                </a:lnTo>
                <a:lnTo>
                  <a:pt x="1842998" y="1246098"/>
                </a:lnTo>
                <a:lnTo>
                  <a:pt x="1848561" y="1229512"/>
                </a:lnTo>
                <a:lnTo>
                  <a:pt x="1851672" y="1212278"/>
                </a:lnTo>
                <a:close/>
              </a:path>
              <a:path w="1864360" h="2552700">
                <a:moveTo>
                  <a:pt x="1864017" y="1827326"/>
                </a:moveTo>
                <a:lnTo>
                  <a:pt x="1857794" y="1790458"/>
                </a:lnTo>
                <a:lnTo>
                  <a:pt x="1854644" y="1750733"/>
                </a:lnTo>
                <a:lnTo>
                  <a:pt x="1848827" y="1709813"/>
                </a:lnTo>
                <a:lnTo>
                  <a:pt x="1834565" y="1669415"/>
                </a:lnTo>
                <a:lnTo>
                  <a:pt x="1832317" y="1665058"/>
                </a:lnTo>
                <a:lnTo>
                  <a:pt x="1835619" y="1658162"/>
                </a:lnTo>
                <a:lnTo>
                  <a:pt x="1823656" y="1612963"/>
                </a:lnTo>
                <a:lnTo>
                  <a:pt x="1801063" y="1578076"/>
                </a:lnTo>
                <a:lnTo>
                  <a:pt x="1768868" y="1565884"/>
                </a:lnTo>
                <a:lnTo>
                  <a:pt x="1752511" y="1570050"/>
                </a:lnTo>
                <a:lnTo>
                  <a:pt x="1728990" y="1601520"/>
                </a:lnTo>
                <a:lnTo>
                  <a:pt x="1726285" y="1641932"/>
                </a:lnTo>
                <a:lnTo>
                  <a:pt x="1729625" y="1674495"/>
                </a:lnTo>
                <a:lnTo>
                  <a:pt x="1736344" y="1706575"/>
                </a:lnTo>
                <a:lnTo>
                  <a:pt x="1745170" y="1738249"/>
                </a:lnTo>
                <a:lnTo>
                  <a:pt x="1752193" y="1757959"/>
                </a:lnTo>
                <a:lnTo>
                  <a:pt x="1768221" y="1796719"/>
                </a:lnTo>
                <a:lnTo>
                  <a:pt x="1774317" y="1816531"/>
                </a:lnTo>
                <a:lnTo>
                  <a:pt x="1780374" y="1833511"/>
                </a:lnTo>
                <a:lnTo>
                  <a:pt x="1788947" y="1848726"/>
                </a:lnTo>
                <a:lnTo>
                  <a:pt x="1798510" y="1863217"/>
                </a:lnTo>
                <a:lnTo>
                  <a:pt x="1807527" y="1878012"/>
                </a:lnTo>
                <a:lnTo>
                  <a:pt x="1814271" y="1886839"/>
                </a:lnTo>
                <a:lnTo>
                  <a:pt x="1823288" y="1894446"/>
                </a:lnTo>
                <a:lnTo>
                  <a:pt x="1842985" y="1908759"/>
                </a:lnTo>
                <a:lnTo>
                  <a:pt x="1849843" y="1899107"/>
                </a:lnTo>
                <a:lnTo>
                  <a:pt x="1855025" y="1888731"/>
                </a:lnTo>
                <a:lnTo>
                  <a:pt x="1858772" y="1877796"/>
                </a:lnTo>
                <a:lnTo>
                  <a:pt x="1861312" y="1866468"/>
                </a:lnTo>
                <a:lnTo>
                  <a:pt x="1862328" y="1858746"/>
                </a:lnTo>
                <a:lnTo>
                  <a:pt x="1864017" y="1827326"/>
                </a:lnTo>
                <a:close/>
              </a:path>
            </a:pathLst>
          </a:custGeom>
          <a:solidFill>
            <a:srgbClr val="F15B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114050" y="1213909"/>
            <a:ext cx="145438" cy="247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920851" y="229072"/>
            <a:ext cx="102870" cy="284480"/>
          </a:xfrm>
          <a:custGeom>
            <a:avLst/>
            <a:gdLst/>
            <a:ahLst/>
            <a:cxnLst/>
            <a:rect l="l" t="t" r="r" b="b"/>
            <a:pathLst>
              <a:path w="102869" h="284480">
                <a:moveTo>
                  <a:pt x="78219" y="284183"/>
                </a:moveTo>
                <a:lnTo>
                  <a:pt x="36357" y="241799"/>
                </a:lnTo>
                <a:lnTo>
                  <a:pt x="24581" y="195703"/>
                </a:lnTo>
                <a:lnTo>
                  <a:pt x="23680" y="189555"/>
                </a:lnTo>
                <a:lnTo>
                  <a:pt x="29389" y="182656"/>
                </a:lnTo>
                <a:lnTo>
                  <a:pt x="31643" y="172609"/>
                </a:lnTo>
                <a:lnTo>
                  <a:pt x="30441" y="166160"/>
                </a:lnTo>
                <a:lnTo>
                  <a:pt x="28638" y="165411"/>
                </a:lnTo>
                <a:lnTo>
                  <a:pt x="13735" y="156000"/>
                </a:lnTo>
                <a:lnTo>
                  <a:pt x="7228" y="142991"/>
                </a:lnTo>
                <a:lnTo>
                  <a:pt x="6242" y="128294"/>
                </a:lnTo>
                <a:lnTo>
                  <a:pt x="7904" y="113823"/>
                </a:lnTo>
                <a:lnTo>
                  <a:pt x="9075" y="100703"/>
                </a:lnTo>
                <a:lnTo>
                  <a:pt x="8599" y="88385"/>
                </a:lnTo>
                <a:lnTo>
                  <a:pt x="6573" y="76264"/>
                </a:lnTo>
                <a:lnTo>
                  <a:pt x="3096" y="63734"/>
                </a:lnTo>
                <a:lnTo>
                  <a:pt x="0" y="40354"/>
                </a:lnTo>
                <a:lnTo>
                  <a:pt x="5707" y="21894"/>
                </a:lnTo>
                <a:lnTo>
                  <a:pt x="18034" y="8946"/>
                </a:lnTo>
                <a:lnTo>
                  <a:pt x="34798" y="2099"/>
                </a:lnTo>
                <a:lnTo>
                  <a:pt x="45315" y="0"/>
                </a:lnTo>
                <a:lnTo>
                  <a:pt x="52828" y="2999"/>
                </a:lnTo>
                <a:lnTo>
                  <a:pt x="54180" y="13796"/>
                </a:lnTo>
                <a:lnTo>
                  <a:pt x="56255" y="26752"/>
                </a:lnTo>
                <a:lnTo>
                  <a:pt x="59739" y="38934"/>
                </a:lnTo>
                <a:lnTo>
                  <a:pt x="65589" y="50132"/>
                </a:lnTo>
                <a:lnTo>
                  <a:pt x="74764" y="60135"/>
                </a:lnTo>
                <a:lnTo>
                  <a:pt x="79571" y="64184"/>
                </a:lnTo>
                <a:lnTo>
                  <a:pt x="81374" y="73182"/>
                </a:lnTo>
                <a:lnTo>
                  <a:pt x="87558" y="116784"/>
                </a:lnTo>
                <a:lnTo>
                  <a:pt x="97596" y="189892"/>
                </a:lnTo>
                <a:lnTo>
                  <a:pt x="102559" y="226446"/>
                </a:lnTo>
                <a:lnTo>
                  <a:pt x="100573" y="237965"/>
                </a:lnTo>
                <a:lnTo>
                  <a:pt x="96812" y="249203"/>
                </a:lnTo>
                <a:lnTo>
                  <a:pt x="94235" y="260610"/>
                </a:lnTo>
                <a:lnTo>
                  <a:pt x="95798" y="272635"/>
                </a:lnTo>
                <a:lnTo>
                  <a:pt x="96549" y="274585"/>
                </a:lnTo>
                <a:lnTo>
                  <a:pt x="88887" y="282233"/>
                </a:lnTo>
                <a:lnTo>
                  <a:pt x="84379" y="282983"/>
                </a:lnTo>
                <a:lnTo>
                  <a:pt x="78219" y="284183"/>
                </a:lnTo>
                <a:close/>
              </a:path>
            </a:pathLst>
          </a:custGeom>
          <a:solidFill>
            <a:srgbClr val="F15B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32333" y="8813728"/>
            <a:ext cx="2077738" cy="9343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843" y="2902295"/>
            <a:ext cx="7999828" cy="6978311"/>
          </a:xfrm>
          <a:prstGeom prst="rect">
            <a:avLst/>
          </a:prstGeom>
        </p:spPr>
      </p:pic>
      <p:sp>
        <p:nvSpPr>
          <p:cNvPr id="17" name="object 2"/>
          <p:cNvSpPr txBox="1"/>
          <p:nvPr/>
        </p:nvSpPr>
        <p:spPr>
          <a:xfrm>
            <a:off x="1732329" y="1291874"/>
            <a:ext cx="10572307" cy="729430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>
              <a:lnSpc>
                <a:spcPts val="13690"/>
              </a:lnSpc>
              <a:spcBef>
                <a:spcPts val="680"/>
              </a:spcBef>
            </a:pPr>
            <a:r>
              <a:rPr lang="en-US" sz="9600" b="1" spc="570" dirty="0" smtClean="0">
                <a:latin typeface="Trebuchet MS"/>
                <a:cs typeface="Trebuchet MS"/>
              </a:rPr>
              <a:t>PRESENTASI</a:t>
            </a:r>
            <a:endParaRPr lang="en-US" sz="9600" b="1" spc="570" dirty="0" smtClean="0">
              <a:latin typeface="Trebuchet MS"/>
              <a:cs typeface="Trebuchet MS"/>
            </a:endParaRPr>
          </a:p>
          <a:p>
            <a:pPr marL="12700" marR="5080">
              <a:lnSpc>
                <a:spcPts val="13690"/>
              </a:lnSpc>
              <a:spcBef>
                <a:spcPts val="680"/>
              </a:spcBef>
            </a:pPr>
            <a:r>
              <a:rPr lang="en-US" sz="9600" b="1" spc="570" dirty="0" smtClean="0">
                <a:latin typeface="Trebuchet MS"/>
                <a:cs typeface="Trebuchet MS"/>
              </a:rPr>
              <a:t>OUTLINE </a:t>
            </a:r>
            <a:r>
              <a:rPr lang="en-US" sz="9600" b="1" spc="570" dirty="0" smtClean="0">
                <a:latin typeface="Trebuchet MS"/>
                <a:cs typeface="Trebuchet MS"/>
              </a:rPr>
              <a:t>PENELITIAN</a:t>
            </a:r>
            <a:endParaRPr lang="en-US" sz="9600" b="1" spc="570" dirty="0" smtClean="0">
              <a:latin typeface="Trebuchet MS"/>
              <a:cs typeface="Trebuchet MS"/>
            </a:endParaRPr>
          </a:p>
          <a:p>
            <a:pPr marL="12700" marR="5080">
              <a:lnSpc>
                <a:spcPts val="13690"/>
              </a:lnSpc>
              <a:spcBef>
                <a:spcPts val="680"/>
              </a:spcBef>
            </a:pPr>
            <a:r>
              <a:rPr lang="en-US" sz="3200" b="1" spc="570" dirty="0" smtClean="0">
                <a:latin typeface="Trebuchet MS"/>
                <a:cs typeface="Trebuchet MS"/>
              </a:rPr>
              <a:t>CREATIVE AND CRITICAL THINKING</a:t>
            </a:r>
            <a:endParaRPr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</TotalTime>
  <Words>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48</cp:revision>
  <dcterms:created xsi:type="dcterms:W3CDTF">2020-07-13T08:03:39Z</dcterms:created>
  <dcterms:modified xsi:type="dcterms:W3CDTF">2020-08-17T16:04:08Z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2020-07-13T00:00:00Z</vt:filetime>
  </property>
</Properties>
</file>