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9" r:id="rId6"/>
    <p:sldId id="262" r:id="rId7"/>
    <p:sldId id="280" r:id="rId8"/>
    <p:sldId id="260" r:id="rId9"/>
    <p:sldId id="282" r:id="rId10"/>
    <p:sldId id="284" r:id="rId11"/>
    <p:sldId id="286" r:id="rId12"/>
    <p:sldId id="283" r:id="rId13"/>
    <p:sldId id="285" r:id="rId14"/>
    <p:sldId id="287" r:id="rId15"/>
    <p:sldId id="366" r:id="rId16"/>
    <p:sldId id="268" r:id="rId17"/>
    <p:sldId id="342" r:id="rId18"/>
    <p:sldId id="288" r:id="rId19"/>
    <p:sldId id="350" r:id="rId20"/>
    <p:sldId id="362" r:id="rId21"/>
    <p:sldId id="351" r:id="rId22"/>
    <p:sldId id="277" r:id="rId23"/>
    <p:sldId id="364" r:id="rId24"/>
    <p:sldId id="363" r:id="rId25"/>
    <p:sldId id="365" r:id="rId26"/>
    <p:sldId id="265" r:id="rId27"/>
    <p:sldId id="36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  <a:srgbClr val="014067"/>
    <a:srgbClr val="014E7D"/>
    <a:srgbClr val="013657"/>
    <a:srgbClr val="01456F"/>
    <a:srgbClr val="014B79"/>
    <a:srgbClr val="0937C9"/>
    <a:srgbClr val="002774"/>
    <a:srgbClr val="929A4A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4" autoAdjust="0"/>
  </p:normalViewPr>
  <p:slideViewPr>
    <p:cSldViewPr snapToGrid="0" showGuides="1">
      <p:cViewPr varScale="1">
        <p:scale>
          <a:sx n="40" d="100"/>
          <a:sy n="40" d="100"/>
        </p:scale>
        <p:origin x="68" y="632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9D074E-B548-4F53-A719-725428E44593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AA65CF4F-2AEE-4E49-A349-6269CA95F54D}">
      <dgm:prSet phldrT="[Text]"/>
      <dgm:spPr/>
      <dgm:t>
        <a:bodyPr/>
        <a:lstStyle/>
        <a:p>
          <a:r>
            <a:rPr lang="en-US" dirty="0"/>
            <a:t>Search</a:t>
          </a:r>
        </a:p>
      </dgm:t>
    </dgm:pt>
    <dgm:pt modelId="{A312E743-1532-4E51-9A2A-9DA339744AA2}" type="parTrans" cxnId="{245FEDE1-AFD4-4E74-A718-E1417B714382}">
      <dgm:prSet/>
      <dgm:spPr/>
      <dgm:t>
        <a:bodyPr/>
        <a:lstStyle/>
        <a:p>
          <a:endParaRPr lang="en-US"/>
        </a:p>
      </dgm:t>
    </dgm:pt>
    <dgm:pt modelId="{36EB5455-28BA-4CB5-9962-C351C06AB396}" type="sibTrans" cxnId="{245FEDE1-AFD4-4E74-A718-E1417B714382}">
      <dgm:prSet/>
      <dgm:spPr/>
      <dgm:t>
        <a:bodyPr/>
        <a:lstStyle/>
        <a:p>
          <a:endParaRPr lang="en-US"/>
        </a:p>
      </dgm:t>
    </dgm:pt>
    <dgm:pt modelId="{E40B4A8B-AFAE-45E3-B694-7D8718693282}">
      <dgm:prSet phldrT="[Text]"/>
      <dgm:spPr/>
      <dgm:t>
        <a:bodyPr/>
        <a:lstStyle/>
        <a:p>
          <a:r>
            <a:rPr lang="en-US" dirty="0"/>
            <a:t>Evaluate</a:t>
          </a:r>
        </a:p>
      </dgm:t>
    </dgm:pt>
    <dgm:pt modelId="{3D3A354E-97FC-4D14-A929-B121C2B12535}" type="parTrans" cxnId="{78B054A2-8BDF-4FCE-87EF-61D95F8FA143}">
      <dgm:prSet/>
      <dgm:spPr/>
      <dgm:t>
        <a:bodyPr/>
        <a:lstStyle/>
        <a:p>
          <a:endParaRPr lang="en-US"/>
        </a:p>
      </dgm:t>
    </dgm:pt>
    <dgm:pt modelId="{1C5886F0-6BA4-4C53-9BE1-89922E4E2419}" type="sibTrans" cxnId="{78B054A2-8BDF-4FCE-87EF-61D95F8FA143}">
      <dgm:prSet/>
      <dgm:spPr/>
      <dgm:t>
        <a:bodyPr/>
        <a:lstStyle/>
        <a:p>
          <a:endParaRPr lang="en-US"/>
        </a:p>
      </dgm:t>
    </dgm:pt>
    <dgm:pt modelId="{0666E32B-D5CF-4452-B89E-4C053DE20E75}">
      <dgm:prSet phldrT="[Text]"/>
      <dgm:spPr/>
      <dgm:t>
        <a:bodyPr/>
        <a:lstStyle/>
        <a:p>
          <a:r>
            <a:rPr lang="en-US" dirty="0"/>
            <a:t>Identify</a:t>
          </a:r>
        </a:p>
      </dgm:t>
    </dgm:pt>
    <dgm:pt modelId="{4B221CE3-9FD6-47AA-946A-4B982C0B3193}" type="parTrans" cxnId="{07C128BA-896C-4E84-B9E4-DD03773C15F4}">
      <dgm:prSet/>
      <dgm:spPr/>
      <dgm:t>
        <a:bodyPr/>
        <a:lstStyle/>
        <a:p>
          <a:endParaRPr lang="en-US"/>
        </a:p>
      </dgm:t>
    </dgm:pt>
    <dgm:pt modelId="{B24BBA58-546F-4AFF-98F5-105DF88F8150}" type="sibTrans" cxnId="{07C128BA-896C-4E84-B9E4-DD03773C15F4}">
      <dgm:prSet/>
      <dgm:spPr/>
      <dgm:t>
        <a:bodyPr/>
        <a:lstStyle/>
        <a:p>
          <a:endParaRPr lang="en-US"/>
        </a:p>
      </dgm:t>
    </dgm:pt>
    <dgm:pt modelId="{805E6DDE-1645-4A8C-9457-EAAEB178A66B}">
      <dgm:prSet phldrT="[Text]"/>
      <dgm:spPr/>
      <dgm:t>
        <a:bodyPr/>
        <a:lstStyle/>
        <a:p>
          <a:r>
            <a:rPr lang="en-US" dirty="0"/>
            <a:t>Outline</a:t>
          </a:r>
        </a:p>
      </dgm:t>
    </dgm:pt>
    <dgm:pt modelId="{A2FB45C5-6191-481D-BE93-953F2CE1E370}" type="parTrans" cxnId="{7A1ADFDA-C1C7-4E49-B534-8DBC8E265F5D}">
      <dgm:prSet/>
      <dgm:spPr/>
      <dgm:t>
        <a:bodyPr/>
        <a:lstStyle/>
        <a:p>
          <a:endParaRPr lang="en-US"/>
        </a:p>
      </dgm:t>
    </dgm:pt>
    <dgm:pt modelId="{95AC3223-3DA6-4FB5-865C-4CB55CF1017B}" type="sibTrans" cxnId="{7A1ADFDA-C1C7-4E49-B534-8DBC8E265F5D}">
      <dgm:prSet/>
      <dgm:spPr/>
      <dgm:t>
        <a:bodyPr/>
        <a:lstStyle/>
        <a:p>
          <a:endParaRPr lang="en-US"/>
        </a:p>
      </dgm:t>
    </dgm:pt>
    <dgm:pt modelId="{23C3CA5D-55B9-4ADE-8D79-121FD91BE0CA}">
      <dgm:prSet phldrT="[Text]"/>
      <dgm:spPr/>
      <dgm:t>
        <a:bodyPr/>
        <a:lstStyle/>
        <a:p>
          <a:r>
            <a:rPr lang="en-US" dirty="0"/>
            <a:t>Write</a:t>
          </a:r>
        </a:p>
      </dgm:t>
    </dgm:pt>
    <dgm:pt modelId="{D80BE0A5-FEE1-4873-8A42-9F6FDAC8C9B3}" type="parTrans" cxnId="{FD4184E1-D22A-4624-B9C6-8E81EDBFBBB8}">
      <dgm:prSet/>
      <dgm:spPr/>
      <dgm:t>
        <a:bodyPr/>
        <a:lstStyle/>
        <a:p>
          <a:endParaRPr lang="en-US"/>
        </a:p>
      </dgm:t>
    </dgm:pt>
    <dgm:pt modelId="{CD8CA4C3-74DE-4649-86B0-3384231CD8BC}" type="sibTrans" cxnId="{FD4184E1-D22A-4624-B9C6-8E81EDBFBBB8}">
      <dgm:prSet/>
      <dgm:spPr/>
      <dgm:t>
        <a:bodyPr/>
        <a:lstStyle/>
        <a:p>
          <a:endParaRPr lang="en-US"/>
        </a:p>
      </dgm:t>
    </dgm:pt>
    <dgm:pt modelId="{69359293-30C7-450F-983F-97BB6F535B7D}" type="pres">
      <dgm:prSet presAssocID="{5C9D074E-B548-4F53-A719-725428E44593}" presName="Name0" presStyleCnt="0">
        <dgm:presLayoutVars>
          <dgm:dir/>
          <dgm:resizeHandles val="exact"/>
        </dgm:presLayoutVars>
      </dgm:prSet>
      <dgm:spPr/>
    </dgm:pt>
    <dgm:pt modelId="{52821D7B-0566-4BD6-955E-25C773B7B19B}" type="pres">
      <dgm:prSet presAssocID="{AA65CF4F-2AEE-4E49-A349-6269CA95F54D}" presName="node" presStyleLbl="node1" presStyleIdx="0" presStyleCnt="5">
        <dgm:presLayoutVars>
          <dgm:bulletEnabled val="1"/>
        </dgm:presLayoutVars>
      </dgm:prSet>
      <dgm:spPr/>
    </dgm:pt>
    <dgm:pt modelId="{ACCC7772-76A7-4735-BB6A-D078B695C212}" type="pres">
      <dgm:prSet presAssocID="{36EB5455-28BA-4CB5-9962-C351C06AB396}" presName="sibTrans" presStyleLbl="sibTrans2D1" presStyleIdx="0" presStyleCnt="4"/>
      <dgm:spPr/>
    </dgm:pt>
    <dgm:pt modelId="{6F4F5DA7-6CE0-4D27-802C-986EEA06ED3F}" type="pres">
      <dgm:prSet presAssocID="{36EB5455-28BA-4CB5-9962-C351C06AB396}" presName="connectorText" presStyleLbl="sibTrans2D1" presStyleIdx="0" presStyleCnt="4"/>
      <dgm:spPr/>
    </dgm:pt>
    <dgm:pt modelId="{161CC2FC-7159-41F6-A8DC-9CFA340A7964}" type="pres">
      <dgm:prSet presAssocID="{E40B4A8B-AFAE-45E3-B694-7D8718693282}" presName="node" presStyleLbl="node1" presStyleIdx="1" presStyleCnt="5">
        <dgm:presLayoutVars>
          <dgm:bulletEnabled val="1"/>
        </dgm:presLayoutVars>
      </dgm:prSet>
      <dgm:spPr/>
    </dgm:pt>
    <dgm:pt modelId="{8C2C11FD-E978-45B2-A9E9-8240C84EAFBA}" type="pres">
      <dgm:prSet presAssocID="{1C5886F0-6BA4-4C53-9BE1-89922E4E2419}" presName="sibTrans" presStyleLbl="sibTrans2D1" presStyleIdx="1" presStyleCnt="4"/>
      <dgm:spPr/>
    </dgm:pt>
    <dgm:pt modelId="{5FE0B0CD-C97C-4787-A5A4-5DF0782EB7FE}" type="pres">
      <dgm:prSet presAssocID="{1C5886F0-6BA4-4C53-9BE1-89922E4E2419}" presName="connectorText" presStyleLbl="sibTrans2D1" presStyleIdx="1" presStyleCnt="4"/>
      <dgm:spPr/>
    </dgm:pt>
    <dgm:pt modelId="{4E179DAF-627D-46BD-B8B3-D24A2A14AE9D}" type="pres">
      <dgm:prSet presAssocID="{0666E32B-D5CF-4452-B89E-4C053DE20E75}" presName="node" presStyleLbl="node1" presStyleIdx="2" presStyleCnt="5">
        <dgm:presLayoutVars>
          <dgm:bulletEnabled val="1"/>
        </dgm:presLayoutVars>
      </dgm:prSet>
      <dgm:spPr/>
    </dgm:pt>
    <dgm:pt modelId="{2C9E6352-7562-4029-A820-0B2B175E525E}" type="pres">
      <dgm:prSet presAssocID="{B24BBA58-546F-4AFF-98F5-105DF88F8150}" presName="sibTrans" presStyleLbl="sibTrans2D1" presStyleIdx="2" presStyleCnt="4"/>
      <dgm:spPr/>
    </dgm:pt>
    <dgm:pt modelId="{71EE0D6B-20D1-42AF-B113-4C6D4B38F7CA}" type="pres">
      <dgm:prSet presAssocID="{B24BBA58-546F-4AFF-98F5-105DF88F8150}" presName="connectorText" presStyleLbl="sibTrans2D1" presStyleIdx="2" presStyleCnt="4"/>
      <dgm:spPr/>
    </dgm:pt>
    <dgm:pt modelId="{1222A025-01CB-4C9D-B47C-018D61B1FBF9}" type="pres">
      <dgm:prSet presAssocID="{805E6DDE-1645-4A8C-9457-EAAEB178A66B}" presName="node" presStyleLbl="node1" presStyleIdx="3" presStyleCnt="5">
        <dgm:presLayoutVars>
          <dgm:bulletEnabled val="1"/>
        </dgm:presLayoutVars>
      </dgm:prSet>
      <dgm:spPr/>
    </dgm:pt>
    <dgm:pt modelId="{BF40EECF-3A1B-4AB2-9B85-61168B8F9CF8}" type="pres">
      <dgm:prSet presAssocID="{95AC3223-3DA6-4FB5-865C-4CB55CF1017B}" presName="sibTrans" presStyleLbl="sibTrans2D1" presStyleIdx="3" presStyleCnt="4"/>
      <dgm:spPr/>
    </dgm:pt>
    <dgm:pt modelId="{0074EC90-2DC4-40CD-8278-821E905E00D8}" type="pres">
      <dgm:prSet presAssocID="{95AC3223-3DA6-4FB5-865C-4CB55CF1017B}" presName="connectorText" presStyleLbl="sibTrans2D1" presStyleIdx="3" presStyleCnt="4"/>
      <dgm:spPr/>
    </dgm:pt>
    <dgm:pt modelId="{F660FAE7-69AD-4694-A6B4-8D5A7016DE3A}" type="pres">
      <dgm:prSet presAssocID="{23C3CA5D-55B9-4ADE-8D79-121FD91BE0CA}" presName="node" presStyleLbl="node1" presStyleIdx="4" presStyleCnt="5">
        <dgm:presLayoutVars>
          <dgm:bulletEnabled val="1"/>
        </dgm:presLayoutVars>
      </dgm:prSet>
      <dgm:spPr/>
    </dgm:pt>
  </dgm:ptLst>
  <dgm:cxnLst>
    <dgm:cxn modelId="{39545122-A451-4AFF-A3BB-0C4518A7D4A2}" type="presOf" srcId="{1C5886F0-6BA4-4C53-9BE1-89922E4E2419}" destId="{8C2C11FD-E978-45B2-A9E9-8240C84EAFBA}" srcOrd="0" destOrd="0" presId="urn:microsoft.com/office/officeart/2005/8/layout/process1"/>
    <dgm:cxn modelId="{C9443435-14E3-45DD-87AE-5BE6EFD4AC07}" type="presOf" srcId="{B24BBA58-546F-4AFF-98F5-105DF88F8150}" destId="{71EE0D6B-20D1-42AF-B113-4C6D4B38F7CA}" srcOrd="1" destOrd="0" presId="urn:microsoft.com/office/officeart/2005/8/layout/process1"/>
    <dgm:cxn modelId="{EE004F3D-FB20-4F4E-B8C2-DAF2EBE577FA}" type="presOf" srcId="{E40B4A8B-AFAE-45E3-B694-7D8718693282}" destId="{161CC2FC-7159-41F6-A8DC-9CFA340A7964}" srcOrd="0" destOrd="0" presId="urn:microsoft.com/office/officeart/2005/8/layout/process1"/>
    <dgm:cxn modelId="{B7356077-4F13-4706-B624-C9D887AF9A09}" type="presOf" srcId="{23C3CA5D-55B9-4ADE-8D79-121FD91BE0CA}" destId="{F660FAE7-69AD-4694-A6B4-8D5A7016DE3A}" srcOrd="0" destOrd="0" presId="urn:microsoft.com/office/officeart/2005/8/layout/process1"/>
    <dgm:cxn modelId="{935DE677-B80C-49B2-834F-4AC594F3CC15}" type="presOf" srcId="{95AC3223-3DA6-4FB5-865C-4CB55CF1017B}" destId="{0074EC90-2DC4-40CD-8278-821E905E00D8}" srcOrd="1" destOrd="0" presId="urn:microsoft.com/office/officeart/2005/8/layout/process1"/>
    <dgm:cxn modelId="{D78A6798-042A-4034-9AE1-7DEE60F1F9A2}" type="presOf" srcId="{95AC3223-3DA6-4FB5-865C-4CB55CF1017B}" destId="{BF40EECF-3A1B-4AB2-9B85-61168B8F9CF8}" srcOrd="0" destOrd="0" presId="urn:microsoft.com/office/officeart/2005/8/layout/process1"/>
    <dgm:cxn modelId="{78B054A2-8BDF-4FCE-87EF-61D95F8FA143}" srcId="{5C9D074E-B548-4F53-A719-725428E44593}" destId="{E40B4A8B-AFAE-45E3-B694-7D8718693282}" srcOrd="1" destOrd="0" parTransId="{3D3A354E-97FC-4D14-A929-B121C2B12535}" sibTransId="{1C5886F0-6BA4-4C53-9BE1-89922E4E2419}"/>
    <dgm:cxn modelId="{D6F543A6-E028-4B98-AA02-A96DD32784B9}" type="presOf" srcId="{36EB5455-28BA-4CB5-9962-C351C06AB396}" destId="{6F4F5DA7-6CE0-4D27-802C-986EEA06ED3F}" srcOrd="1" destOrd="0" presId="urn:microsoft.com/office/officeart/2005/8/layout/process1"/>
    <dgm:cxn modelId="{23D015AE-5927-4C0C-81DD-EF10CE6985A1}" type="presOf" srcId="{AA65CF4F-2AEE-4E49-A349-6269CA95F54D}" destId="{52821D7B-0566-4BD6-955E-25C773B7B19B}" srcOrd="0" destOrd="0" presId="urn:microsoft.com/office/officeart/2005/8/layout/process1"/>
    <dgm:cxn modelId="{F92D3FAE-B8B3-41BF-BE62-D65F1EC5B618}" type="presOf" srcId="{1C5886F0-6BA4-4C53-9BE1-89922E4E2419}" destId="{5FE0B0CD-C97C-4787-A5A4-5DF0782EB7FE}" srcOrd="1" destOrd="0" presId="urn:microsoft.com/office/officeart/2005/8/layout/process1"/>
    <dgm:cxn modelId="{2B8153B5-B4CD-49DD-A85F-7DFEAE68287D}" type="presOf" srcId="{5C9D074E-B548-4F53-A719-725428E44593}" destId="{69359293-30C7-450F-983F-97BB6F535B7D}" srcOrd="0" destOrd="0" presId="urn:microsoft.com/office/officeart/2005/8/layout/process1"/>
    <dgm:cxn modelId="{6491FBB5-D32E-40C2-86FE-B4EE5631B220}" type="presOf" srcId="{805E6DDE-1645-4A8C-9457-EAAEB178A66B}" destId="{1222A025-01CB-4C9D-B47C-018D61B1FBF9}" srcOrd="0" destOrd="0" presId="urn:microsoft.com/office/officeart/2005/8/layout/process1"/>
    <dgm:cxn modelId="{07C128BA-896C-4E84-B9E4-DD03773C15F4}" srcId="{5C9D074E-B548-4F53-A719-725428E44593}" destId="{0666E32B-D5CF-4452-B89E-4C053DE20E75}" srcOrd="2" destOrd="0" parTransId="{4B221CE3-9FD6-47AA-946A-4B982C0B3193}" sibTransId="{B24BBA58-546F-4AFF-98F5-105DF88F8150}"/>
    <dgm:cxn modelId="{A2D31BC3-CC4B-499C-B02D-6F3DF5459585}" type="presOf" srcId="{36EB5455-28BA-4CB5-9962-C351C06AB396}" destId="{ACCC7772-76A7-4735-BB6A-D078B695C212}" srcOrd="0" destOrd="0" presId="urn:microsoft.com/office/officeart/2005/8/layout/process1"/>
    <dgm:cxn modelId="{6CF940D4-4B48-4ACD-BC91-6675132574D0}" type="presOf" srcId="{0666E32B-D5CF-4452-B89E-4C053DE20E75}" destId="{4E179DAF-627D-46BD-B8B3-D24A2A14AE9D}" srcOrd="0" destOrd="0" presId="urn:microsoft.com/office/officeart/2005/8/layout/process1"/>
    <dgm:cxn modelId="{7A1ADFDA-C1C7-4E49-B534-8DBC8E265F5D}" srcId="{5C9D074E-B548-4F53-A719-725428E44593}" destId="{805E6DDE-1645-4A8C-9457-EAAEB178A66B}" srcOrd="3" destOrd="0" parTransId="{A2FB45C5-6191-481D-BE93-953F2CE1E370}" sibTransId="{95AC3223-3DA6-4FB5-865C-4CB55CF1017B}"/>
    <dgm:cxn modelId="{FD4184E1-D22A-4624-B9C6-8E81EDBFBBB8}" srcId="{5C9D074E-B548-4F53-A719-725428E44593}" destId="{23C3CA5D-55B9-4ADE-8D79-121FD91BE0CA}" srcOrd="4" destOrd="0" parTransId="{D80BE0A5-FEE1-4873-8A42-9F6FDAC8C9B3}" sibTransId="{CD8CA4C3-74DE-4649-86B0-3384231CD8BC}"/>
    <dgm:cxn modelId="{245FEDE1-AFD4-4E74-A718-E1417B714382}" srcId="{5C9D074E-B548-4F53-A719-725428E44593}" destId="{AA65CF4F-2AEE-4E49-A349-6269CA95F54D}" srcOrd="0" destOrd="0" parTransId="{A312E743-1532-4E51-9A2A-9DA339744AA2}" sibTransId="{36EB5455-28BA-4CB5-9962-C351C06AB396}"/>
    <dgm:cxn modelId="{61B148E2-DF90-4D28-9D26-B9EE4F5E6A23}" type="presOf" srcId="{B24BBA58-546F-4AFF-98F5-105DF88F8150}" destId="{2C9E6352-7562-4029-A820-0B2B175E525E}" srcOrd="0" destOrd="0" presId="urn:microsoft.com/office/officeart/2005/8/layout/process1"/>
    <dgm:cxn modelId="{E31DEB9B-FE40-4782-BD23-C902313CF982}" type="presParOf" srcId="{69359293-30C7-450F-983F-97BB6F535B7D}" destId="{52821D7B-0566-4BD6-955E-25C773B7B19B}" srcOrd="0" destOrd="0" presId="urn:microsoft.com/office/officeart/2005/8/layout/process1"/>
    <dgm:cxn modelId="{5EB6A839-03DD-4E9D-AEC5-F2FBA1886D42}" type="presParOf" srcId="{69359293-30C7-450F-983F-97BB6F535B7D}" destId="{ACCC7772-76A7-4735-BB6A-D078B695C212}" srcOrd="1" destOrd="0" presId="urn:microsoft.com/office/officeart/2005/8/layout/process1"/>
    <dgm:cxn modelId="{A02217FF-924D-45E4-9A77-5F73D33EFC9C}" type="presParOf" srcId="{ACCC7772-76A7-4735-BB6A-D078B695C212}" destId="{6F4F5DA7-6CE0-4D27-802C-986EEA06ED3F}" srcOrd="0" destOrd="0" presId="urn:microsoft.com/office/officeart/2005/8/layout/process1"/>
    <dgm:cxn modelId="{3ECD6BB3-E2B9-406B-AC15-EDF62F38002A}" type="presParOf" srcId="{69359293-30C7-450F-983F-97BB6F535B7D}" destId="{161CC2FC-7159-41F6-A8DC-9CFA340A7964}" srcOrd="2" destOrd="0" presId="urn:microsoft.com/office/officeart/2005/8/layout/process1"/>
    <dgm:cxn modelId="{35A331A8-FD10-47DC-90DD-1CE1555DBD86}" type="presParOf" srcId="{69359293-30C7-450F-983F-97BB6F535B7D}" destId="{8C2C11FD-E978-45B2-A9E9-8240C84EAFBA}" srcOrd="3" destOrd="0" presId="urn:microsoft.com/office/officeart/2005/8/layout/process1"/>
    <dgm:cxn modelId="{82AAF3C1-F894-4B04-A8E0-A553B5723064}" type="presParOf" srcId="{8C2C11FD-E978-45B2-A9E9-8240C84EAFBA}" destId="{5FE0B0CD-C97C-4787-A5A4-5DF0782EB7FE}" srcOrd="0" destOrd="0" presId="urn:microsoft.com/office/officeart/2005/8/layout/process1"/>
    <dgm:cxn modelId="{B0B429AB-A1CA-455F-84D4-0DDC00E1B0A4}" type="presParOf" srcId="{69359293-30C7-450F-983F-97BB6F535B7D}" destId="{4E179DAF-627D-46BD-B8B3-D24A2A14AE9D}" srcOrd="4" destOrd="0" presId="urn:microsoft.com/office/officeart/2005/8/layout/process1"/>
    <dgm:cxn modelId="{A42D44AE-F180-4C3D-97C1-3A04665C8E30}" type="presParOf" srcId="{69359293-30C7-450F-983F-97BB6F535B7D}" destId="{2C9E6352-7562-4029-A820-0B2B175E525E}" srcOrd="5" destOrd="0" presId="urn:microsoft.com/office/officeart/2005/8/layout/process1"/>
    <dgm:cxn modelId="{15547931-DE32-488B-90C1-99EAD55E3D60}" type="presParOf" srcId="{2C9E6352-7562-4029-A820-0B2B175E525E}" destId="{71EE0D6B-20D1-42AF-B113-4C6D4B38F7CA}" srcOrd="0" destOrd="0" presId="urn:microsoft.com/office/officeart/2005/8/layout/process1"/>
    <dgm:cxn modelId="{F3A19899-6B32-46A1-8075-7C9586155101}" type="presParOf" srcId="{69359293-30C7-450F-983F-97BB6F535B7D}" destId="{1222A025-01CB-4C9D-B47C-018D61B1FBF9}" srcOrd="6" destOrd="0" presId="urn:microsoft.com/office/officeart/2005/8/layout/process1"/>
    <dgm:cxn modelId="{BF92F440-6A7E-4181-901A-E68CB9482D8F}" type="presParOf" srcId="{69359293-30C7-450F-983F-97BB6F535B7D}" destId="{BF40EECF-3A1B-4AB2-9B85-61168B8F9CF8}" srcOrd="7" destOrd="0" presId="urn:microsoft.com/office/officeart/2005/8/layout/process1"/>
    <dgm:cxn modelId="{13568CB4-C75B-4A72-A6B3-0111A0BA03B0}" type="presParOf" srcId="{BF40EECF-3A1B-4AB2-9B85-61168B8F9CF8}" destId="{0074EC90-2DC4-40CD-8278-821E905E00D8}" srcOrd="0" destOrd="0" presId="urn:microsoft.com/office/officeart/2005/8/layout/process1"/>
    <dgm:cxn modelId="{910AB3E6-3FF2-40AF-9330-9315F52AFA3D}" type="presParOf" srcId="{69359293-30C7-450F-983F-97BB6F535B7D}" destId="{F660FAE7-69AD-4694-A6B4-8D5A7016DE3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2C5FAD-73DE-4C0E-8F4F-01B175D61F21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9C5780-CBB7-480A-95F9-FB411937728B}">
      <dgm:prSet phldrT="[Text]"/>
      <dgm:spPr/>
      <dgm:t>
        <a:bodyPr/>
        <a:lstStyle/>
        <a:p>
          <a:r>
            <a:rPr lang="en-US" dirty="0" err="1"/>
            <a:t>Judul</a:t>
          </a:r>
          <a:r>
            <a:rPr lang="en-US" dirty="0"/>
            <a:t> </a:t>
          </a:r>
          <a:r>
            <a:rPr lang="en-US" dirty="0" err="1"/>
            <a:t>Penelitian</a:t>
          </a:r>
          <a:endParaRPr lang="en-US" dirty="0"/>
        </a:p>
      </dgm:t>
    </dgm:pt>
    <dgm:pt modelId="{F81AA3C1-A5B1-4A1B-A067-C3DE64CAC57E}" type="parTrans" cxnId="{8BC8A3CD-F70D-4593-B5A2-2A27BF58303F}">
      <dgm:prSet/>
      <dgm:spPr/>
      <dgm:t>
        <a:bodyPr/>
        <a:lstStyle/>
        <a:p>
          <a:endParaRPr lang="en-US"/>
        </a:p>
      </dgm:t>
    </dgm:pt>
    <dgm:pt modelId="{ADCD8009-6F5C-45E0-B18A-A7CD700A3FC7}" type="sibTrans" cxnId="{8BC8A3CD-F70D-4593-B5A2-2A27BF58303F}">
      <dgm:prSet/>
      <dgm:spPr/>
      <dgm:t>
        <a:bodyPr/>
        <a:lstStyle/>
        <a:p>
          <a:endParaRPr lang="en-US"/>
        </a:p>
      </dgm:t>
    </dgm:pt>
    <dgm:pt modelId="{E5C50FDE-A1D2-4747-9FDB-42A7A065D89F}">
      <dgm:prSet phldrT="[Text]"/>
      <dgm:spPr/>
      <dgm:t>
        <a:bodyPr/>
        <a:lstStyle/>
        <a:p>
          <a:r>
            <a:rPr lang="en-US" dirty="0" err="1"/>
            <a:t>Penulis</a:t>
          </a:r>
          <a:r>
            <a:rPr lang="en-US" dirty="0"/>
            <a:t>/</a:t>
          </a:r>
          <a:r>
            <a:rPr lang="en-US" dirty="0" err="1"/>
            <a:t>peneliti</a:t>
          </a:r>
          <a:endParaRPr lang="en-US" dirty="0"/>
        </a:p>
      </dgm:t>
    </dgm:pt>
    <dgm:pt modelId="{ADE02B90-8622-44BF-AA59-0BAEB7918EE4}" type="parTrans" cxnId="{1CF6ECCC-64EC-4122-81DC-03043FBC0684}">
      <dgm:prSet/>
      <dgm:spPr/>
      <dgm:t>
        <a:bodyPr/>
        <a:lstStyle/>
        <a:p>
          <a:endParaRPr lang="en-US"/>
        </a:p>
      </dgm:t>
    </dgm:pt>
    <dgm:pt modelId="{C642932B-945C-4AA4-B01D-E1AEC6CFC179}" type="sibTrans" cxnId="{1CF6ECCC-64EC-4122-81DC-03043FBC0684}">
      <dgm:prSet/>
      <dgm:spPr/>
      <dgm:t>
        <a:bodyPr/>
        <a:lstStyle/>
        <a:p>
          <a:endParaRPr lang="en-US"/>
        </a:p>
      </dgm:t>
    </dgm:pt>
    <dgm:pt modelId="{22207D3B-C87E-41C8-94E5-0A354A5CBBBC}">
      <dgm:prSet phldrT="[Text]"/>
      <dgm:spPr/>
      <dgm:t>
        <a:bodyPr/>
        <a:lstStyle/>
        <a:p>
          <a:r>
            <a:rPr lang="en-US" dirty="0" err="1"/>
            <a:t>Tahun</a:t>
          </a:r>
          <a:r>
            <a:rPr lang="en-US" dirty="0"/>
            <a:t> </a:t>
          </a:r>
          <a:r>
            <a:rPr lang="en-US" dirty="0" err="1"/>
            <a:t>publikasi</a:t>
          </a:r>
          <a:endParaRPr lang="en-US" dirty="0"/>
        </a:p>
      </dgm:t>
    </dgm:pt>
    <dgm:pt modelId="{9FF27649-AD23-42D8-9C0E-536CEDB03214}" type="parTrans" cxnId="{B3A93C18-E638-4BE5-858E-6D0C67EE4813}">
      <dgm:prSet/>
      <dgm:spPr/>
      <dgm:t>
        <a:bodyPr/>
        <a:lstStyle/>
        <a:p>
          <a:endParaRPr lang="en-US"/>
        </a:p>
      </dgm:t>
    </dgm:pt>
    <dgm:pt modelId="{4DAE4CAB-BA3B-44BA-85D9-0AFF51B23407}" type="sibTrans" cxnId="{B3A93C18-E638-4BE5-858E-6D0C67EE4813}">
      <dgm:prSet/>
      <dgm:spPr/>
      <dgm:t>
        <a:bodyPr/>
        <a:lstStyle/>
        <a:p>
          <a:endParaRPr lang="en-US"/>
        </a:p>
      </dgm:t>
    </dgm:pt>
    <dgm:pt modelId="{8A870184-A6DC-480D-A6EC-9F86943F7DF5}">
      <dgm:prSet phldrT="[Text]"/>
      <dgm:spPr/>
      <dgm:t>
        <a:bodyPr/>
        <a:lstStyle/>
        <a:p>
          <a:r>
            <a:rPr lang="en-US" dirty="0" err="1"/>
            <a:t>Paradigma</a:t>
          </a:r>
          <a:endParaRPr lang="en-US" dirty="0"/>
        </a:p>
      </dgm:t>
    </dgm:pt>
    <dgm:pt modelId="{08EC1DA5-613D-4E9A-B700-468D763910F5}" type="parTrans" cxnId="{3D536DE9-9D45-476A-8207-6AE32E47462C}">
      <dgm:prSet/>
      <dgm:spPr/>
      <dgm:t>
        <a:bodyPr/>
        <a:lstStyle/>
        <a:p>
          <a:endParaRPr lang="en-US"/>
        </a:p>
      </dgm:t>
    </dgm:pt>
    <dgm:pt modelId="{AB0C5E8C-7F89-4907-9233-560829131E8C}" type="sibTrans" cxnId="{3D536DE9-9D45-476A-8207-6AE32E47462C}">
      <dgm:prSet/>
      <dgm:spPr/>
      <dgm:t>
        <a:bodyPr/>
        <a:lstStyle/>
        <a:p>
          <a:endParaRPr lang="en-US"/>
        </a:p>
      </dgm:t>
    </dgm:pt>
    <dgm:pt modelId="{76437095-8958-4880-8418-A6CBB3FEFD9F}">
      <dgm:prSet phldrT="[Text]"/>
      <dgm:spPr/>
      <dgm:t>
        <a:bodyPr/>
        <a:lstStyle/>
        <a:p>
          <a:r>
            <a:rPr lang="en-US" dirty="0" err="1"/>
            <a:t>Metodologi</a:t>
          </a:r>
          <a:endParaRPr lang="en-US" dirty="0"/>
        </a:p>
      </dgm:t>
    </dgm:pt>
    <dgm:pt modelId="{38AC38C6-6A12-4E77-BB59-419294007315}" type="parTrans" cxnId="{A4346265-2882-4FFC-8D18-F599D5E5A7AB}">
      <dgm:prSet/>
      <dgm:spPr/>
      <dgm:t>
        <a:bodyPr/>
        <a:lstStyle/>
        <a:p>
          <a:endParaRPr lang="en-US"/>
        </a:p>
      </dgm:t>
    </dgm:pt>
    <dgm:pt modelId="{DF4A32D3-80E7-4A6D-89DA-3DD465B69FB2}" type="sibTrans" cxnId="{A4346265-2882-4FFC-8D18-F599D5E5A7AB}">
      <dgm:prSet/>
      <dgm:spPr/>
      <dgm:t>
        <a:bodyPr/>
        <a:lstStyle/>
        <a:p>
          <a:endParaRPr lang="en-US"/>
        </a:p>
      </dgm:t>
    </dgm:pt>
    <dgm:pt modelId="{C79917F5-F721-429C-BE96-55C636E24965}">
      <dgm:prSet phldrT="[Text]"/>
      <dgm:spPr/>
      <dgm:t>
        <a:bodyPr/>
        <a:lstStyle/>
        <a:p>
          <a:r>
            <a:rPr lang="en-US" dirty="0"/>
            <a:t>Hasil/</a:t>
          </a:r>
          <a:r>
            <a:rPr lang="en-US" dirty="0" err="1"/>
            <a:t>kesimpulan</a:t>
          </a:r>
          <a:endParaRPr lang="en-US" dirty="0"/>
        </a:p>
      </dgm:t>
    </dgm:pt>
    <dgm:pt modelId="{CB89ADDE-CEEA-4F1C-A71C-10813690E5BB}" type="parTrans" cxnId="{1F1A175F-28C0-4244-A6C2-4E07A1FE379D}">
      <dgm:prSet/>
      <dgm:spPr/>
      <dgm:t>
        <a:bodyPr/>
        <a:lstStyle/>
        <a:p>
          <a:endParaRPr lang="en-US"/>
        </a:p>
      </dgm:t>
    </dgm:pt>
    <dgm:pt modelId="{66EAC665-4C1A-4E13-9B64-900140B79EB8}" type="sibTrans" cxnId="{1F1A175F-28C0-4244-A6C2-4E07A1FE379D}">
      <dgm:prSet/>
      <dgm:spPr/>
      <dgm:t>
        <a:bodyPr/>
        <a:lstStyle/>
        <a:p>
          <a:endParaRPr lang="en-US"/>
        </a:p>
      </dgm:t>
    </dgm:pt>
    <dgm:pt modelId="{7CBEE72E-E1AE-4A25-8AD2-5C0A7543429F}">
      <dgm:prSet phldrT="[Text]"/>
      <dgm:spPr/>
      <dgm:t>
        <a:bodyPr/>
        <a:lstStyle/>
        <a:p>
          <a:r>
            <a:rPr lang="en-US" dirty="0" err="1"/>
            <a:t>Sumbangan</a:t>
          </a:r>
          <a:r>
            <a:rPr lang="en-US" dirty="0"/>
            <a:t>/saran</a:t>
          </a:r>
        </a:p>
      </dgm:t>
    </dgm:pt>
    <dgm:pt modelId="{11D6DA9B-BD23-49FC-B780-BD5B243B254F}" type="parTrans" cxnId="{93FD9A99-00AA-47AC-B83B-013D27E6169F}">
      <dgm:prSet/>
      <dgm:spPr/>
      <dgm:t>
        <a:bodyPr/>
        <a:lstStyle/>
        <a:p>
          <a:endParaRPr lang="en-US"/>
        </a:p>
      </dgm:t>
    </dgm:pt>
    <dgm:pt modelId="{6CC5E9A4-08E6-4030-85AB-8C1776B3C0D8}" type="sibTrans" cxnId="{93FD9A99-00AA-47AC-B83B-013D27E6169F}">
      <dgm:prSet/>
      <dgm:spPr/>
      <dgm:t>
        <a:bodyPr/>
        <a:lstStyle/>
        <a:p>
          <a:endParaRPr lang="en-US"/>
        </a:p>
      </dgm:t>
    </dgm:pt>
    <dgm:pt modelId="{6807B5A8-E113-40F1-9D8B-F26AD4BADF9C}">
      <dgm:prSet phldrT="[Text]"/>
      <dgm:spPr/>
      <dgm:t>
        <a:bodyPr/>
        <a:lstStyle/>
        <a:p>
          <a:r>
            <a:rPr lang="en-US" dirty="0" err="1"/>
            <a:t>Celah</a:t>
          </a:r>
          <a:r>
            <a:rPr lang="en-US" dirty="0"/>
            <a:t>/</a:t>
          </a:r>
          <a:r>
            <a:rPr lang="en-US" dirty="0" err="1"/>
            <a:t>perbedaan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penelitian</a:t>
          </a:r>
          <a:r>
            <a:rPr lang="en-US" dirty="0"/>
            <a:t> </a:t>
          </a:r>
          <a:r>
            <a:rPr lang="en-US" dirty="0" err="1"/>
            <a:t>ini</a:t>
          </a:r>
          <a:endParaRPr lang="en-US" dirty="0"/>
        </a:p>
      </dgm:t>
    </dgm:pt>
    <dgm:pt modelId="{FE0A15FA-C459-491E-9537-8901EE57C54D}" type="parTrans" cxnId="{E3F6EF54-92F8-4D6B-B8D7-4A763A37EE4C}">
      <dgm:prSet/>
      <dgm:spPr/>
      <dgm:t>
        <a:bodyPr/>
        <a:lstStyle/>
        <a:p>
          <a:endParaRPr lang="en-US"/>
        </a:p>
      </dgm:t>
    </dgm:pt>
    <dgm:pt modelId="{ECF9E282-BBA7-42AD-9CB6-8CB15C7FD455}" type="sibTrans" cxnId="{E3F6EF54-92F8-4D6B-B8D7-4A763A37EE4C}">
      <dgm:prSet/>
      <dgm:spPr/>
      <dgm:t>
        <a:bodyPr/>
        <a:lstStyle/>
        <a:p>
          <a:endParaRPr lang="en-US"/>
        </a:p>
      </dgm:t>
    </dgm:pt>
    <dgm:pt modelId="{0784C6D5-755D-468F-9267-D3D52BDA358D}" type="pres">
      <dgm:prSet presAssocID="{612C5FAD-73DE-4C0E-8F4F-01B175D61F21}" presName="diagram" presStyleCnt="0">
        <dgm:presLayoutVars>
          <dgm:dir/>
          <dgm:resizeHandles val="exact"/>
        </dgm:presLayoutVars>
      </dgm:prSet>
      <dgm:spPr/>
    </dgm:pt>
    <dgm:pt modelId="{359DD5FA-8A6E-43F0-82D8-5D19BE40989C}" type="pres">
      <dgm:prSet presAssocID="{FE9C5780-CBB7-480A-95F9-FB411937728B}" presName="node" presStyleLbl="node1" presStyleIdx="0" presStyleCnt="8">
        <dgm:presLayoutVars>
          <dgm:bulletEnabled val="1"/>
        </dgm:presLayoutVars>
      </dgm:prSet>
      <dgm:spPr/>
    </dgm:pt>
    <dgm:pt modelId="{2CEBC0FC-81F2-48E9-9C76-78EA607F42C5}" type="pres">
      <dgm:prSet presAssocID="{ADCD8009-6F5C-45E0-B18A-A7CD700A3FC7}" presName="sibTrans" presStyleCnt="0"/>
      <dgm:spPr/>
    </dgm:pt>
    <dgm:pt modelId="{389FF1F3-9BE1-4798-9987-55CBB90D2905}" type="pres">
      <dgm:prSet presAssocID="{E5C50FDE-A1D2-4747-9FDB-42A7A065D89F}" presName="node" presStyleLbl="node1" presStyleIdx="1" presStyleCnt="8">
        <dgm:presLayoutVars>
          <dgm:bulletEnabled val="1"/>
        </dgm:presLayoutVars>
      </dgm:prSet>
      <dgm:spPr/>
    </dgm:pt>
    <dgm:pt modelId="{0DE7B0EE-7189-48BA-86AB-B718D996C6B7}" type="pres">
      <dgm:prSet presAssocID="{C642932B-945C-4AA4-B01D-E1AEC6CFC179}" presName="sibTrans" presStyleCnt="0"/>
      <dgm:spPr/>
    </dgm:pt>
    <dgm:pt modelId="{FB5D1692-FF95-460C-92DD-E93BC8832627}" type="pres">
      <dgm:prSet presAssocID="{22207D3B-C87E-41C8-94E5-0A354A5CBBBC}" presName="node" presStyleLbl="node1" presStyleIdx="2" presStyleCnt="8">
        <dgm:presLayoutVars>
          <dgm:bulletEnabled val="1"/>
        </dgm:presLayoutVars>
      </dgm:prSet>
      <dgm:spPr/>
    </dgm:pt>
    <dgm:pt modelId="{200156AC-F910-4417-8D6A-D3A730D3CD80}" type="pres">
      <dgm:prSet presAssocID="{4DAE4CAB-BA3B-44BA-85D9-0AFF51B23407}" presName="sibTrans" presStyleCnt="0"/>
      <dgm:spPr/>
    </dgm:pt>
    <dgm:pt modelId="{FBF95CEC-A896-4E11-8DF8-75DB8F8C01D7}" type="pres">
      <dgm:prSet presAssocID="{8A870184-A6DC-480D-A6EC-9F86943F7DF5}" presName="node" presStyleLbl="node1" presStyleIdx="3" presStyleCnt="8">
        <dgm:presLayoutVars>
          <dgm:bulletEnabled val="1"/>
        </dgm:presLayoutVars>
      </dgm:prSet>
      <dgm:spPr/>
    </dgm:pt>
    <dgm:pt modelId="{9D678589-17E4-4CAC-9A65-A6C4D1CE8824}" type="pres">
      <dgm:prSet presAssocID="{AB0C5E8C-7F89-4907-9233-560829131E8C}" presName="sibTrans" presStyleCnt="0"/>
      <dgm:spPr/>
    </dgm:pt>
    <dgm:pt modelId="{77A9DD8F-71E0-4084-BB4A-8CEBFA8A0DB8}" type="pres">
      <dgm:prSet presAssocID="{76437095-8958-4880-8418-A6CBB3FEFD9F}" presName="node" presStyleLbl="node1" presStyleIdx="4" presStyleCnt="8">
        <dgm:presLayoutVars>
          <dgm:bulletEnabled val="1"/>
        </dgm:presLayoutVars>
      </dgm:prSet>
      <dgm:spPr/>
    </dgm:pt>
    <dgm:pt modelId="{C2A4F0D1-BF1B-43DA-8172-90F16F0EEE59}" type="pres">
      <dgm:prSet presAssocID="{DF4A32D3-80E7-4A6D-89DA-3DD465B69FB2}" presName="sibTrans" presStyleCnt="0"/>
      <dgm:spPr/>
    </dgm:pt>
    <dgm:pt modelId="{1A5686DC-04F7-4633-A652-F2E5F67648B0}" type="pres">
      <dgm:prSet presAssocID="{C79917F5-F721-429C-BE96-55C636E24965}" presName="node" presStyleLbl="node1" presStyleIdx="5" presStyleCnt="8">
        <dgm:presLayoutVars>
          <dgm:bulletEnabled val="1"/>
        </dgm:presLayoutVars>
      </dgm:prSet>
      <dgm:spPr/>
    </dgm:pt>
    <dgm:pt modelId="{B618B58F-C014-4231-B3A0-5DAB858BB25C}" type="pres">
      <dgm:prSet presAssocID="{66EAC665-4C1A-4E13-9B64-900140B79EB8}" presName="sibTrans" presStyleCnt="0"/>
      <dgm:spPr/>
    </dgm:pt>
    <dgm:pt modelId="{EC3E5047-7EFD-4C20-9563-201824117E94}" type="pres">
      <dgm:prSet presAssocID="{7CBEE72E-E1AE-4A25-8AD2-5C0A7543429F}" presName="node" presStyleLbl="node1" presStyleIdx="6" presStyleCnt="8">
        <dgm:presLayoutVars>
          <dgm:bulletEnabled val="1"/>
        </dgm:presLayoutVars>
      </dgm:prSet>
      <dgm:spPr/>
    </dgm:pt>
    <dgm:pt modelId="{B99C200C-A87C-41F6-BF9B-20632401B456}" type="pres">
      <dgm:prSet presAssocID="{6CC5E9A4-08E6-4030-85AB-8C1776B3C0D8}" presName="sibTrans" presStyleCnt="0"/>
      <dgm:spPr/>
    </dgm:pt>
    <dgm:pt modelId="{351D7848-E72F-4642-8496-1BE35DBB6441}" type="pres">
      <dgm:prSet presAssocID="{6807B5A8-E113-40F1-9D8B-F26AD4BADF9C}" presName="node" presStyleLbl="node1" presStyleIdx="7" presStyleCnt="8">
        <dgm:presLayoutVars>
          <dgm:bulletEnabled val="1"/>
        </dgm:presLayoutVars>
      </dgm:prSet>
      <dgm:spPr/>
    </dgm:pt>
  </dgm:ptLst>
  <dgm:cxnLst>
    <dgm:cxn modelId="{B3A93C18-E638-4BE5-858E-6D0C67EE4813}" srcId="{612C5FAD-73DE-4C0E-8F4F-01B175D61F21}" destId="{22207D3B-C87E-41C8-94E5-0A354A5CBBBC}" srcOrd="2" destOrd="0" parTransId="{9FF27649-AD23-42D8-9C0E-536CEDB03214}" sibTransId="{4DAE4CAB-BA3B-44BA-85D9-0AFF51B23407}"/>
    <dgm:cxn modelId="{07FD1926-0594-4F5E-95A7-BBDE2FB5A21A}" type="presOf" srcId="{76437095-8958-4880-8418-A6CBB3FEFD9F}" destId="{77A9DD8F-71E0-4084-BB4A-8CEBFA8A0DB8}" srcOrd="0" destOrd="0" presId="urn:microsoft.com/office/officeart/2005/8/layout/default"/>
    <dgm:cxn modelId="{D7AC7D38-1F64-4D01-873E-5DF4796A393A}" type="presOf" srcId="{FE9C5780-CBB7-480A-95F9-FB411937728B}" destId="{359DD5FA-8A6E-43F0-82D8-5D19BE40989C}" srcOrd="0" destOrd="0" presId="urn:microsoft.com/office/officeart/2005/8/layout/default"/>
    <dgm:cxn modelId="{1F1A175F-28C0-4244-A6C2-4E07A1FE379D}" srcId="{612C5FAD-73DE-4C0E-8F4F-01B175D61F21}" destId="{C79917F5-F721-429C-BE96-55C636E24965}" srcOrd="5" destOrd="0" parTransId="{CB89ADDE-CEEA-4F1C-A71C-10813690E5BB}" sibTransId="{66EAC665-4C1A-4E13-9B64-900140B79EB8}"/>
    <dgm:cxn modelId="{A4346265-2882-4FFC-8D18-F599D5E5A7AB}" srcId="{612C5FAD-73DE-4C0E-8F4F-01B175D61F21}" destId="{76437095-8958-4880-8418-A6CBB3FEFD9F}" srcOrd="4" destOrd="0" parTransId="{38AC38C6-6A12-4E77-BB59-419294007315}" sibTransId="{DF4A32D3-80E7-4A6D-89DA-3DD465B69FB2}"/>
    <dgm:cxn modelId="{2B96E249-E2FB-40FB-B278-316D684436F0}" type="presOf" srcId="{612C5FAD-73DE-4C0E-8F4F-01B175D61F21}" destId="{0784C6D5-755D-468F-9267-D3D52BDA358D}" srcOrd="0" destOrd="0" presId="urn:microsoft.com/office/officeart/2005/8/layout/default"/>
    <dgm:cxn modelId="{A8A3A56D-A23D-4558-AC63-1A3D09EB3207}" type="presOf" srcId="{8A870184-A6DC-480D-A6EC-9F86943F7DF5}" destId="{FBF95CEC-A896-4E11-8DF8-75DB8F8C01D7}" srcOrd="0" destOrd="0" presId="urn:microsoft.com/office/officeart/2005/8/layout/default"/>
    <dgm:cxn modelId="{E3F6EF54-92F8-4D6B-B8D7-4A763A37EE4C}" srcId="{612C5FAD-73DE-4C0E-8F4F-01B175D61F21}" destId="{6807B5A8-E113-40F1-9D8B-F26AD4BADF9C}" srcOrd="7" destOrd="0" parTransId="{FE0A15FA-C459-491E-9537-8901EE57C54D}" sibTransId="{ECF9E282-BBA7-42AD-9CB6-8CB15C7FD455}"/>
    <dgm:cxn modelId="{C4F99995-BA4B-4BEC-89D7-461353D71F63}" type="presOf" srcId="{E5C50FDE-A1D2-4747-9FDB-42A7A065D89F}" destId="{389FF1F3-9BE1-4798-9987-55CBB90D2905}" srcOrd="0" destOrd="0" presId="urn:microsoft.com/office/officeart/2005/8/layout/default"/>
    <dgm:cxn modelId="{93FD9A99-00AA-47AC-B83B-013D27E6169F}" srcId="{612C5FAD-73DE-4C0E-8F4F-01B175D61F21}" destId="{7CBEE72E-E1AE-4A25-8AD2-5C0A7543429F}" srcOrd="6" destOrd="0" parTransId="{11D6DA9B-BD23-49FC-B780-BD5B243B254F}" sibTransId="{6CC5E9A4-08E6-4030-85AB-8C1776B3C0D8}"/>
    <dgm:cxn modelId="{B0549A9D-15B8-4E48-B8B1-A0E52ADBD796}" type="presOf" srcId="{7CBEE72E-E1AE-4A25-8AD2-5C0A7543429F}" destId="{EC3E5047-7EFD-4C20-9563-201824117E94}" srcOrd="0" destOrd="0" presId="urn:microsoft.com/office/officeart/2005/8/layout/default"/>
    <dgm:cxn modelId="{D102FABC-1F59-4BEE-8C3C-0AA52C4DD063}" type="presOf" srcId="{C79917F5-F721-429C-BE96-55C636E24965}" destId="{1A5686DC-04F7-4633-A652-F2E5F67648B0}" srcOrd="0" destOrd="0" presId="urn:microsoft.com/office/officeart/2005/8/layout/default"/>
    <dgm:cxn modelId="{1CF6ECCC-64EC-4122-81DC-03043FBC0684}" srcId="{612C5FAD-73DE-4C0E-8F4F-01B175D61F21}" destId="{E5C50FDE-A1D2-4747-9FDB-42A7A065D89F}" srcOrd="1" destOrd="0" parTransId="{ADE02B90-8622-44BF-AA59-0BAEB7918EE4}" sibTransId="{C642932B-945C-4AA4-B01D-E1AEC6CFC179}"/>
    <dgm:cxn modelId="{8BC8A3CD-F70D-4593-B5A2-2A27BF58303F}" srcId="{612C5FAD-73DE-4C0E-8F4F-01B175D61F21}" destId="{FE9C5780-CBB7-480A-95F9-FB411937728B}" srcOrd="0" destOrd="0" parTransId="{F81AA3C1-A5B1-4A1B-A067-C3DE64CAC57E}" sibTransId="{ADCD8009-6F5C-45E0-B18A-A7CD700A3FC7}"/>
    <dgm:cxn modelId="{6DABD2D2-4634-48E7-A8F7-816B5FD9E96C}" type="presOf" srcId="{6807B5A8-E113-40F1-9D8B-F26AD4BADF9C}" destId="{351D7848-E72F-4642-8496-1BE35DBB6441}" srcOrd="0" destOrd="0" presId="urn:microsoft.com/office/officeart/2005/8/layout/default"/>
    <dgm:cxn modelId="{755930E4-6EEA-4A47-82BC-473EB2F8EBCE}" type="presOf" srcId="{22207D3B-C87E-41C8-94E5-0A354A5CBBBC}" destId="{FB5D1692-FF95-460C-92DD-E93BC8832627}" srcOrd="0" destOrd="0" presId="urn:microsoft.com/office/officeart/2005/8/layout/default"/>
    <dgm:cxn modelId="{3D536DE9-9D45-476A-8207-6AE32E47462C}" srcId="{612C5FAD-73DE-4C0E-8F4F-01B175D61F21}" destId="{8A870184-A6DC-480D-A6EC-9F86943F7DF5}" srcOrd="3" destOrd="0" parTransId="{08EC1DA5-613D-4E9A-B700-468D763910F5}" sibTransId="{AB0C5E8C-7F89-4907-9233-560829131E8C}"/>
    <dgm:cxn modelId="{4AD6136E-F115-44D3-A4A9-1C30D3D84BDD}" type="presParOf" srcId="{0784C6D5-755D-468F-9267-D3D52BDA358D}" destId="{359DD5FA-8A6E-43F0-82D8-5D19BE40989C}" srcOrd="0" destOrd="0" presId="urn:microsoft.com/office/officeart/2005/8/layout/default"/>
    <dgm:cxn modelId="{1939AB59-FA6D-4E3B-987B-8ED2385C620E}" type="presParOf" srcId="{0784C6D5-755D-468F-9267-D3D52BDA358D}" destId="{2CEBC0FC-81F2-48E9-9C76-78EA607F42C5}" srcOrd="1" destOrd="0" presId="urn:microsoft.com/office/officeart/2005/8/layout/default"/>
    <dgm:cxn modelId="{E326AAFA-CB67-4DCC-A033-F0F3EF99CCE8}" type="presParOf" srcId="{0784C6D5-755D-468F-9267-D3D52BDA358D}" destId="{389FF1F3-9BE1-4798-9987-55CBB90D2905}" srcOrd="2" destOrd="0" presId="urn:microsoft.com/office/officeart/2005/8/layout/default"/>
    <dgm:cxn modelId="{15B404FB-956C-41AD-8CB1-BA2A3D859E87}" type="presParOf" srcId="{0784C6D5-755D-468F-9267-D3D52BDA358D}" destId="{0DE7B0EE-7189-48BA-86AB-B718D996C6B7}" srcOrd="3" destOrd="0" presId="urn:microsoft.com/office/officeart/2005/8/layout/default"/>
    <dgm:cxn modelId="{672019DC-DE56-4493-920D-EBCE07D945F5}" type="presParOf" srcId="{0784C6D5-755D-468F-9267-D3D52BDA358D}" destId="{FB5D1692-FF95-460C-92DD-E93BC8832627}" srcOrd="4" destOrd="0" presId="urn:microsoft.com/office/officeart/2005/8/layout/default"/>
    <dgm:cxn modelId="{B5EF0C99-E382-4A00-AEB5-FC77BC8CB0D3}" type="presParOf" srcId="{0784C6D5-755D-468F-9267-D3D52BDA358D}" destId="{200156AC-F910-4417-8D6A-D3A730D3CD80}" srcOrd="5" destOrd="0" presId="urn:microsoft.com/office/officeart/2005/8/layout/default"/>
    <dgm:cxn modelId="{AB054573-F42C-4168-90F9-F7A9D17284D8}" type="presParOf" srcId="{0784C6D5-755D-468F-9267-D3D52BDA358D}" destId="{FBF95CEC-A896-4E11-8DF8-75DB8F8C01D7}" srcOrd="6" destOrd="0" presId="urn:microsoft.com/office/officeart/2005/8/layout/default"/>
    <dgm:cxn modelId="{E76F754F-EBA2-4918-9DA1-BAEFE007BF89}" type="presParOf" srcId="{0784C6D5-755D-468F-9267-D3D52BDA358D}" destId="{9D678589-17E4-4CAC-9A65-A6C4D1CE8824}" srcOrd="7" destOrd="0" presId="urn:microsoft.com/office/officeart/2005/8/layout/default"/>
    <dgm:cxn modelId="{38A90F15-4857-4367-A317-792D4A945531}" type="presParOf" srcId="{0784C6D5-755D-468F-9267-D3D52BDA358D}" destId="{77A9DD8F-71E0-4084-BB4A-8CEBFA8A0DB8}" srcOrd="8" destOrd="0" presId="urn:microsoft.com/office/officeart/2005/8/layout/default"/>
    <dgm:cxn modelId="{213A91A2-099D-4F3E-9180-E69D47F1AB4E}" type="presParOf" srcId="{0784C6D5-755D-468F-9267-D3D52BDA358D}" destId="{C2A4F0D1-BF1B-43DA-8172-90F16F0EEE59}" srcOrd="9" destOrd="0" presId="urn:microsoft.com/office/officeart/2005/8/layout/default"/>
    <dgm:cxn modelId="{7B01A74F-4BD0-468D-9E1E-783FF819BA6B}" type="presParOf" srcId="{0784C6D5-755D-468F-9267-D3D52BDA358D}" destId="{1A5686DC-04F7-4633-A652-F2E5F67648B0}" srcOrd="10" destOrd="0" presId="urn:microsoft.com/office/officeart/2005/8/layout/default"/>
    <dgm:cxn modelId="{ACC2858A-3B22-4860-8CEB-1EC442ACE31D}" type="presParOf" srcId="{0784C6D5-755D-468F-9267-D3D52BDA358D}" destId="{B618B58F-C014-4231-B3A0-5DAB858BB25C}" srcOrd="11" destOrd="0" presId="urn:microsoft.com/office/officeart/2005/8/layout/default"/>
    <dgm:cxn modelId="{1B258E1C-BEBA-45E0-8669-6F4D3E6D2F8D}" type="presParOf" srcId="{0784C6D5-755D-468F-9267-D3D52BDA358D}" destId="{EC3E5047-7EFD-4C20-9563-201824117E94}" srcOrd="12" destOrd="0" presId="urn:microsoft.com/office/officeart/2005/8/layout/default"/>
    <dgm:cxn modelId="{89E1052F-6602-4FF6-9FBE-5221F4DFB6FF}" type="presParOf" srcId="{0784C6D5-755D-468F-9267-D3D52BDA358D}" destId="{B99C200C-A87C-41F6-BF9B-20632401B456}" srcOrd="13" destOrd="0" presId="urn:microsoft.com/office/officeart/2005/8/layout/default"/>
    <dgm:cxn modelId="{1C89F08C-1813-4BAA-BFC4-3A77325FF313}" type="presParOf" srcId="{0784C6D5-755D-468F-9267-D3D52BDA358D}" destId="{351D7848-E72F-4642-8496-1BE35DBB644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2C5FAD-73DE-4C0E-8F4F-01B175D61F21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9C5780-CBB7-480A-95F9-FB411937728B}">
      <dgm:prSet phldrT="[Text]"/>
      <dgm:spPr/>
      <dgm:t>
        <a:bodyPr/>
        <a:lstStyle/>
        <a:p>
          <a:r>
            <a:rPr lang="en-US" dirty="0" err="1"/>
            <a:t>Latar</a:t>
          </a:r>
          <a:r>
            <a:rPr lang="en-US" dirty="0"/>
            <a:t> </a:t>
          </a:r>
          <a:r>
            <a:rPr lang="en-US" dirty="0" err="1"/>
            <a:t>belakang</a:t>
          </a:r>
          <a:endParaRPr lang="en-US" dirty="0"/>
        </a:p>
      </dgm:t>
    </dgm:pt>
    <dgm:pt modelId="{F81AA3C1-A5B1-4A1B-A067-C3DE64CAC57E}" type="parTrans" cxnId="{8BC8A3CD-F70D-4593-B5A2-2A27BF58303F}">
      <dgm:prSet/>
      <dgm:spPr/>
      <dgm:t>
        <a:bodyPr/>
        <a:lstStyle/>
        <a:p>
          <a:endParaRPr lang="en-US"/>
        </a:p>
      </dgm:t>
    </dgm:pt>
    <dgm:pt modelId="{ADCD8009-6F5C-45E0-B18A-A7CD700A3FC7}" type="sibTrans" cxnId="{8BC8A3CD-F70D-4593-B5A2-2A27BF58303F}">
      <dgm:prSet/>
      <dgm:spPr/>
      <dgm:t>
        <a:bodyPr/>
        <a:lstStyle/>
        <a:p>
          <a:endParaRPr lang="en-US"/>
        </a:p>
      </dgm:t>
    </dgm:pt>
    <dgm:pt modelId="{E5C50FDE-A1D2-4747-9FDB-42A7A065D89F}">
      <dgm:prSet phldrT="[Text]"/>
      <dgm:spPr/>
      <dgm:t>
        <a:bodyPr/>
        <a:lstStyle/>
        <a:p>
          <a:r>
            <a:rPr lang="en-US" dirty="0" err="1"/>
            <a:t>Rumusan</a:t>
          </a:r>
          <a:r>
            <a:rPr lang="en-US" dirty="0"/>
            <a:t> </a:t>
          </a:r>
          <a:r>
            <a:rPr lang="en-US" dirty="0" err="1"/>
            <a:t>masalah</a:t>
          </a:r>
          <a:endParaRPr lang="en-US" dirty="0"/>
        </a:p>
      </dgm:t>
    </dgm:pt>
    <dgm:pt modelId="{ADE02B90-8622-44BF-AA59-0BAEB7918EE4}" type="parTrans" cxnId="{1CF6ECCC-64EC-4122-81DC-03043FBC0684}">
      <dgm:prSet/>
      <dgm:spPr/>
      <dgm:t>
        <a:bodyPr/>
        <a:lstStyle/>
        <a:p>
          <a:endParaRPr lang="en-US"/>
        </a:p>
      </dgm:t>
    </dgm:pt>
    <dgm:pt modelId="{C642932B-945C-4AA4-B01D-E1AEC6CFC179}" type="sibTrans" cxnId="{1CF6ECCC-64EC-4122-81DC-03043FBC0684}">
      <dgm:prSet/>
      <dgm:spPr/>
      <dgm:t>
        <a:bodyPr/>
        <a:lstStyle/>
        <a:p>
          <a:endParaRPr lang="en-US"/>
        </a:p>
      </dgm:t>
    </dgm:pt>
    <dgm:pt modelId="{22207D3B-C87E-41C8-94E5-0A354A5CBBBC}">
      <dgm:prSet phldrT="[Text]"/>
      <dgm:spPr/>
      <dgm:t>
        <a:bodyPr/>
        <a:lstStyle/>
        <a:p>
          <a:r>
            <a:rPr lang="en-US" dirty="0" err="1"/>
            <a:t>Metodologi</a:t>
          </a:r>
          <a:endParaRPr lang="en-US" dirty="0"/>
        </a:p>
      </dgm:t>
    </dgm:pt>
    <dgm:pt modelId="{9FF27649-AD23-42D8-9C0E-536CEDB03214}" type="parTrans" cxnId="{B3A93C18-E638-4BE5-858E-6D0C67EE4813}">
      <dgm:prSet/>
      <dgm:spPr/>
      <dgm:t>
        <a:bodyPr/>
        <a:lstStyle/>
        <a:p>
          <a:endParaRPr lang="en-US"/>
        </a:p>
      </dgm:t>
    </dgm:pt>
    <dgm:pt modelId="{4DAE4CAB-BA3B-44BA-85D9-0AFF51B23407}" type="sibTrans" cxnId="{B3A93C18-E638-4BE5-858E-6D0C67EE4813}">
      <dgm:prSet/>
      <dgm:spPr/>
      <dgm:t>
        <a:bodyPr/>
        <a:lstStyle/>
        <a:p>
          <a:endParaRPr lang="en-US"/>
        </a:p>
      </dgm:t>
    </dgm:pt>
    <dgm:pt modelId="{8A870184-A6DC-480D-A6EC-9F86943F7DF5}">
      <dgm:prSet phldrT="[Text]"/>
      <dgm:spPr/>
      <dgm:t>
        <a:bodyPr/>
        <a:lstStyle/>
        <a:p>
          <a:r>
            <a:rPr lang="en-US" dirty="0"/>
            <a:t>Hasil/ </a:t>
          </a:r>
          <a:r>
            <a:rPr lang="en-US" dirty="0" err="1"/>
            <a:t>kesimpulan</a:t>
          </a:r>
          <a:endParaRPr lang="en-US" dirty="0"/>
        </a:p>
      </dgm:t>
    </dgm:pt>
    <dgm:pt modelId="{08EC1DA5-613D-4E9A-B700-468D763910F5}" type="parTrans" cxnId="{3D536DE9-9D45-476A-8207-6AE32E47462C}">
      <dgm:prSet/>
      <dgm:spPr/>
      <dgm:t>
        <a:bodyPr/>
        <a:lstStyle/>
        <a:p>
          <a:endParaRPr lang="en-US"/>
        </a:p>
      </dgm:t>
    </dgm:pt>
    <dgm:pt modelId="{AB0C5E8C-7F89-4907-9233-560829131E8C}" type="sibTrans" cxnId="{3D536DE9-9D45-476A-8207-6AE32E47462C}">
      <dgm:prSet/>
      <dgm:spPr/>
      <dgm:t>
        <a:bodyPr/>
        <a:lstStyle/>
        <a:p>
          <a:endParaRPr lang="en-US"/>
        </a:p>
      </dgm:t>
    </dgm:pt>
    <dgm:pt modelId="{0784C6D5-755D-468F-9267-D3D52BDA358D}" type="pres">
      <dgm:prSet presAssocID="{612C5FAD-73DE-4C0E-8F4F-01B175D61F21}" presName="diagram" presStyleCnt="0">
        <dgm:presLayoutVars>
          <dgm:dir/>
          <dgm:resizeHandles val="exact"/>
        </dgm:presLayoutVars>
      </dgm:prSet>
      <dgm:spPr/>
    </dgm:pt>
    <dgm:pt modelId="{359DD5FA-8A6E-43F0-82D8-5D19BE40989C}" type="pres">
      <dgm:prSet presAssocID="{FE9C5780-CBB7-480A-95F9-FB411937728B}" presName="node" presStyleLbl="node1" presStyleIdx="0" presStyleCnt="4">
        <dgm:presLayoutVars>
          <dgm:bulletEnabled val="1"/>
        </dgm:presLayoutVars>
      </dgm:prSet>
      <dgm:spPr/>
    </dgm:pt>
    <dgm:pt modelId="{2CEBC0FC-81F2-48E9-9C76-78EA607F42C5}" type="pres">
      <dgm:prSet presAssocID="{ADCD8009-6F5C-45E0-B18A-A7CD700A3FC7}" presName="sibTrans" presStyleCnt="0"/>
      <dgm:spPr/>
    </dgm:pt>
    <dgm:pt modelId="{389FF1F3-9BE1-4798-9987-55CBB90D2905}" type="pres">
      <dgm:prSet presAssocID="{E5C50FDE-A1D2-4747-9FDB-42A7A065D89F}" presName="node" presStyleLbl="node1" presStyleIdx="1" presStyleCnt="4">
        <dgm:presLayoutVars>
          <dgm:bulletEnabled val="1"/>
        </dgm:presLayoutVars>
      </dgm:prSet>
      <dgm:spPr/>
    </dgm:pt>
    <dgm:pt modelId="{0DE7B0EE-7189-48BA-86AB-B718D996C6B7}" type="pres">
      <dgm:prSet presAssocID="{C642932B-945C-4AA4-B01D-E1AEC6CFC179}" presName="sibTrans" presStyleCnt="0"/>
      <dgm:spPr/>
    </dgm:pt>
    <dgm:pt modelId="{FB5D1692-FF95-460C-92DD-E93BC8832627}" type="pres">
      <dgm:prSet presAssocID="{22207D3B-C87E-41C8-94E5-0A354A5CBBBC}" presName="node" presStyleLbl="node1" presStyleIdx="2" presStyleCnt="4">
        <dgm:presLayoutVars>
          <dgm:bulletEnabled val="1"/>
        </dgm:presLayoutVars>
      </dgm:prSet>
      <dgm:spPr/>
    </dgm:pt>
    <dgm:pt modelId="{200156AC-F910-4417-8D6A-D3A730D3CD80}" type="pres">
      <dgm:prSet presAssocID="{4DAE4CAB-BA3B-44BA-85D9-0AFF51B23407}" presName="sibTrans" presStyleCnt="0"/>
      <dgm:spPr/>
    </dgm:pt>
    <dgm:pt modelId="{FBF95CEC-A896-4E11-8DF8-75DB8F8C01D7}" type="pres">
      <dgm:prSet presAssocID="{8A870184-A6DC-480D-A6EC-9F86943F7DF5}" presName="node" presStyleLbl="node1" presStyleIdx="3" presStyleCnt="4">
        <dgm:presLayoutVars>
          <dgm:bulletEnabled val="1"/>
        </dgm:presLayoutVars>
      </dgm:prSet>
      <dgm:spPr/>
    </dgm:pt>
  </dgm:ptLst>
  <dgm:cxnLst>
    <dgm:cxn modelId="{B3A93C18-E638-4BE5-858E-6D0C67EE4813}" srcId="{612C5FAD-73DE-4C0E-8F4F-01B175D61F21}" destId="{22207D3B-C87E-41C8-94E5-0A354A5CBBBC}" srcOrd="2" destOrd="0" parTransId="{9FF27649-AD23-42D8-9C0E-536CEDB03214}" sibTransId="{4DAE4CAB-BA3B-44BA-85D9-0AFF51B23407}"/>
    <dgm:cxn modelId="{D7AC7D38-1F64-4D01-873E-5DF4796A393A}" type="presOf" srcId="{FE9C5780-CBB7-480A-95F9-FB411937728B}" destId="{359DD5FA-8A6E-43F0-82D8-5D19BE40989C}" srcOrd="0" destOrd="0" presId="urn:microsoft.com/office/officeart/2005/8/layout/default"/>
    <dgm:cxn modelId="{2B96E249-E2FB-40FB-B278-316D684436F0}" type="presOf" srcId="{612C5FAD-73DE-4C0E-8F4F-01B175D61F21}" destId="{0784C6D5-755D-468F-9267-D3D52BDA358D}" srcOrd="0" destOrd="0" presId="urn:microsoft.com/office/officeart/2005/8/layout/default"/>
    <dgm:cxn modelId="{A8A3A56D-A23D-4558-AC63-1A3D09EB3207}" type="presOf" srcId="{8A870184-A6DC-480D-A6EC-9F86943F7DF5}" destId="{FBF95CEC-A896-4E11-8DF8-75DB8F8C01D7}" srcOrd="0" destOrd="0" presId="urn:microsoft.com/office/officeart/2005/8/layout/default"/>
    <dgm:cxn modelId="{C4F99995-BA4B-4BEC-89D7-461353D71F63}" type="presOf" srcId="{E5C50FDE-A1D2-4747-9FDB-42A7A065D89F}" destId="{389FF1F3-9BE1-4798-9987-55CBB90D2905}" srcOrd="0" destOrd="0" presId="urn:microsoft.com/office/officeart/2005/8/layout/default"/>
    <dgm:cxn modelId="{1CF6ECCC-64EC-4122-81DC-03043FBC0684}" srcId="{612C5FAD-73DE-4C0E-8F4F-01B175D61F21}" destId="{E5C50FDE-A1D2-4747-9FDB-42A7A065D89F}" srcOrd="1" destOrd="0" parTransId="{ADE02B90-8622-44BF-AA59-0BAEB7918EE4}" sibTransId="{C642932B-945C-4AA4-B01D-E1AEC6CFC179}"/>
    <dgm:cxn modelId="{8BC8A3CD-F70D-4593-B5A2-2A27BF58303F}" srcId="{612C5FAD-73DE-4C0E-8F4F-01B175D61F21}" destId="{FE9C5780-CBB7-480A-95F9-FB411937728B}" srcOrd="0" destOrd="0" parTransId="{F81AA3C1-A5B1-4A1B-A067-C3DE64CAC57E}" sibTransId="{ADCD8009-6F5C-45E0-B18A-A7CD700A3FC7}"/>
    <dgm:cxn modelId="{755930E4-6EEA-4A47-82BC-473EB2F8EBCE}" type="presOf" srcId="{22207D3B-C87E-41C8-94E5-0A354A5CBBBC}" destId="{FB5D1692-FF95-460C-92DD-E93BC8832627}" srcOrd="0" destOrd="0" presId="urn:microsoft.com/office/officeart/2005/8/layout/default"/>
    <dgm:cxn modelId="{3D536DE9-9D45-476A-8207-6AE32E47462C}" srcId="{612C5FAD-73DE-4C0E-8F4F-01B175D61F21}" destId="{8A870184-A6DC-480D-A6EC-9F86943F7DF5}" srcOrd="3" destOrd="0" parTransId="{08EC1DA5-613D-4E9A-B700-468D763910F5}" sibTransId="{AB0C5E8C-7F89-4907-9233-560829131E8C}"/>
    <dgm:cxn modelId="{4AD6136E-F115-44D3-A4A9-1C30D3D84BDD}" type="presParOf" srcId="{0784C6D5-755D-468F-9267-D3D52BDA358D}" destId="{359DD5FA-8A6E-43F0-82D8-5D19BE40989C}" srcOrd="0" destOrd="0" presId="urn:microsoft.com/office/officeart/2005/8/layout/default"/>
    <dgm:cxn modelId="{1939AB59-FA6D-4E3B-987B-8ED2385C620E}" type="presParOf" srcId="{0784C6D5-755D-468F-9267-D3D52BDA358D}" destId="{2CEBC0FC-81F2-48E9-9C76-78EA607F42C5}" srcOrd="1" destOrd="0" presId="urn:microsoft.com/office/officeart/2005/8/layout/default"/>
    <dgm:cxn modelId="{E326AAFA-CB67-4DCC-A033-F0F3EF99CCE8}" type="presParOf" srcId="{0784C6D5-755D-468F-9267-D3D52BDA358D}" destId="{389FF1F3-9BE1-4798-9987-55CBB90D2905}" srcOrd="2" destOrd="0" presId="urn:microsoft.com/office/officeart/2005/8/layout/default"/>
    <dgm:cxn modelId="{15B404FB-956C-41AD-8CB1-BA2A3D859E87}" type="presParOf" srcId="{0784C6D5-755D-468F-9267-D3D52BDA358D}" destId="{0DE7B0EE-7189-48BA-86AB-B718D996C6B7}" srcOrd="3" destOrd="0" presId="urn:microsoft.com/office/officeart/2005/8/layout/default"/>
    <dgm:cxn modelId="{672019DC-DE56-4493-920D-EBCE07D945F5}" type="presParOf" srcId="{0784C6D5-755D-468F-9267-D3D52BDA358D}" destId="{FB5D1692-FF95-460C-92DD-E93BC8832627}" srcOrd="4" destOrd="0" presId="urn:microsoft.com/office/officeart/2005/8/layout/default"/>
    <dgm:cxn modelId="{B5EF0C99-E382-4A00-AEB5-FC77BC8CB0D3}" type="presParOf" srcId="{0784C6D5-755D-468F-9267-D3D52BDA358D}" destId="{200156AC-F910-4417-8D6A-D3A730D3CD80}" srcOrd="5" destOrd="0" presId="urn:microsoft.com/office/officeart/2005/8/layout/default"/>
    <dgm:cxn modelId="{AB054573-F42C-4168-90F9-F7A9D17284D8}" type="presParOf" srcId="{0784C6D5-755D-468F-9267-D3D52BDA358D}" destId="{FBF95CEC-A896-4E11-8DF8-75DB8F8C01D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39E842-8678-4120-BB54-07A8C2D064FB}" type="doc">
      <dgm:prSet loTypeId="urn:microsoft.com/office/officeart/2005/8/layout/venn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BF2D895-BCDE-4E5F-AB74-F794B169CBE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APA Style (Social sciences, psychology dan </a:t>
          </a:r>
          <a:r>
            <a:rPr lang="en-US" dirty="0" err="1">
              <a:solidFill>
                <a:schemeClr val="bg1"/>
              </a:solidFill>
            </a:rPr>
            <a:t>edukasi</a:t>
          </a:r>
          <a:r>
            <a:rPr lang="en-US" dirty="0">
              <a:solidFill>
                <a:schemeClr val="bg1"/>
              </a:solidFill>
            </a:rPr>
            <a:t>)</a:t>
          </a:r>
        </a:p>
      </dgm:t>
    </dgm:pt>
    <dgm:pt modelId="{C1CEC3D9-A73F-419C-B1B2-F435D7CD7FC1}" type="parTrans" cxnId="{5B7AC3B4-F962-4044-BEBF-54B47D01763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3478783-E904-4508-AB62-20374C50CB8C}" type="sibTrans" cxnId="{5B7AC3B4-F962-4044-BEBF-54B47D01763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4F85F65-D7E6-4FF7-85AB-591B8A51020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MLA Style (Humanities)</a:t>
          </a:r>
        </a:p>
      </dgm:t>
    </dgm:pt>
    <dgm:pt modelId="{6E9F5E8A-82FD-4E37-A478-C4C9C3120E36}" type="parTrans" cxnId="{CC0985CE-D509-4C03-9DF5-CBF02848ED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89A286C-28D5-4C61-8EB3-C4A6135BF1E9}" type="sibTrans" cxnId="{CC0985CE-D509-4C03-9DF5-CBF02848ED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62CB082-0D39-436E-8C5B-65931418436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Chicago notes and bibliography</a:t>
          </a:r>
        </a:p>
        <a:p>
          <a:r>
            <a:rPr lang="en-US" dirty="0">
              <a:solidFill>
                <a:schemeClr val="bg1"/>
              </a:solidFill>
            </a:rPr>
            <a:t>(History)</a:t>
          </a:r>
        </a:p>
      </dgm:t>
    </dgm:pt>
    <dgm:pt modelId="{7A2F3732-7E88-4258-8F2A-3924F7197C94}" type="parTrans" cxnId="{B00245BF-76B7-4F73-88B8-90528C2B256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3D4DCBB-2C4D-4165-80D1-BF2D5FBC417C}" type="sibTrans" cxnId="{B00245BF-76B7-4F73-88B8-90528C2B256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CD4FED9-1A76-4B03-933D-468816B3ACF4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Chicago author-date (Sciences)</a:t>
          </a:r>
        </a:p>
      </dgm:t>
    </dgm:pt>
    <dgm:pt modelId="{358CB3D4-E50E-450D-862B-2336E148FFBF}" type="parTrans" cxnId="{3C736397-C8B5-4337-BD97-2A6C5F000BB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40A11CA-5B7E-41AD-99DB-87D1495A3DB0}" type="sibTrans" cxnId="{3C736397-C8B5-4337-BD97-2A6C5F000BB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6128208-B5B4-457E-A24D-1DEED4C58061}" type="pres">
      <dgm:prSet presAssocID="{9639E842-8678-4120-BB54-07A8C2D064FB}" presName="Name0" presStyleCnt="0">
        <dgm:presLayoutVars>
          <dgm:dir/>
          <dgm:resizeHandles val="exact"/>
        </dgm:presLayoutVars>
      </dgm:prSet>
      <dgm:spPr/>
    </dgm:pt>
    <dgm:pt modelId="{1A212D84-AD4F-41CA-9E80-432378C7E5BE}" type="pres">
      <dgm:prSet presAssocID="{7BF2D895-BCDE-4E5F-AB74-F794B169CBE7}" presName="Name5" presStyleLbl="vennNode1" presStyleIdx="0" presStyleCnt="4">
        <dgm:presLayoutVars>
          <dgm:bulletEnabled val="1"/>
        </dgm:presLayoutVars>
      </dgm:prSet>
      <dgm:spPr/>
    </dgm:pt>
    <dgm:pt modelId="{D9B0442A-0908-4873-965D-41DFD3990ED5}" type="pres">
      <dgm:prSet presAssocID="{83478783-E904-4508-AB62-20374C50CB8C}" presName="space" presStyleCnt="0"/>
      <dgm:spPr/>
    </dgm:pt>
    <dgm:pt modelId="{B16E9315-D55D-45C5-84DD-D86F089111DC}" type="pres">
      <dgm:prSet presAssocID="{F4F85F65-D7E6-4FF7-85AB-591B8A510206}" presName="Name5" presStyleLbl="vennNode1" presStyleIdx="1" presStyleCnt="4">
        <dgm:presLayoutVars>
          <dgm:bulletEnabled val="1"/>
        </dgm:presLayoutVars>
      </dgm:prSet>
      <dgm:spPr/>
    </dgm:pt>
    <dgm:pt modelId="{7EBEEB9B-5B1C-4ACC-ACDE-055B82CEACA0}" type="pres">
      <dgm:prSet presAssocID="{889A286C-28D5-4C61-8EB3-C4A6135BF1E9}" presName="space" presStyleCnt="0"/>
      <dgm:spPr/>
    </dgm:pt>
    <dgm:pt modelId="{3F1F80EA-8279-47E6-B1D3-4333531FA3F4}" type="pres">
      <dgm:prSet presAssocID="{362CB082-0D39-436E-8C5B-659314184366}" presName="Name5" presStyleLbl="vennNode1" presStyleIdx="2" presStyleCnt="4">
        <dgm:presLayoutVars>
          <dgm:bulletEnabled val="1"/>
        </dgm:presLayoutVars>
      </dgm:prSet>
      <dgm:spPr/>
    </dgm:pt>
    <dgm:pt modelId="{9E31D955-06F8-4AA1-B292-453993B9C666}" type="pres">
      <dgm:prSet presAssocID="{E3D4DCBB-2C4D-4165-80D1-BF2D5FBC417C}" presName="space" presStyleCnt="0"/>
      <dgm:spPr/>
    </dgm:pt>
    <dgm:pt modelId="{98FB93DC-E6AA-4EFC-9149-91423034FFBB}" type="pres">
      <dgm:prSet presAssocID="{9CD4FED9-1A76-4B03-933D-468816B3ACF4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138AA91F-2B72-40CD-A635-884B5047FD3D}" type="presOf" srcId="{9639E842-8678-4120-BB54-07A8C2D064FB}" destId="{96128208-B5B4-457E-A24D-1DEED4C58061}" srcOrd="0" destOrd="0" presId="urn:microsoft.com/office/officeart/2005/8/layout/venn3"/>
    <dgm:cxn modelId="{E2E8E44E-4686-4F6F-89DC-7DBCC3455BDB}" type="presOf" srcId="{9CD4FED9-1A76-4B03-933D-468816B3ACF4}" destId="{98FB93DC-E6AA-4EFC-9149-91423034FFBB}" srcOrd="0" destOrd="0" presId="urn:microsoft.com/office/officeart/2005/8/layout/venn3"/>
    <dgm:cxn modelId="{D46E5A58-D51C-4A2C-938F-8EE11C508C2F}" type="presOf" srcId="{7BF2D895-BCDE-4E5F-AB74-F794B169CBE7}" destId="{1A212D84-AD4F-41CA-9E80-432378C7E5BE}" srcOrd="0" destOrd="0" presId="urn:microsoft.com/office/officeart/2005/8/layout/venn3"/>
    <dgm:cxn modelId="{3C736397-C8B5-4337-BD97-2A6C5F000BB9}" srcId="{9639E842-8678-4120-BB54-07A8C2D064FB}" destId="{9CD4FED9-1A76-4B03-933D-468816B3ACF4}" srcOrd="3" destOrd="0" parTransId="{358CB3D4-E50E-450D-862B-2336E148FFBF}" sibTransId="{840A11CA-5B7E-41AD-99DB-87D1495A3DB0}"/>
    <dgm:cxn modelId="{5B7AC3B4-F962-4044-BEBF-54B47D01763D}" srcId="{9639E842-8678-4120-BB54-07A8C2D064FB}" destId="{7BF2D895-BCDE-4E5F-AB74-F794B169CBE7}" srcOrd="0" destOrd="0" parTransId="{C1CEC3D9-A73F-419C-B1B2-F435D7CD7FC1}" sibTransId="{83478783-E904-4508-AB62-20374C50CB8C}"/>
    <dgm:cxn modelId="{B00245BF-76B7-4F73-88B8-90528C2B2562}" srcId="{9639E842-8678-4120-BB54-07A8C2D064FB}" destId="{362CB082-0D39-436E-8C5B-659314184366}" srcOrd="2" destOrd="0" parTransId="{7A2F3732-7E88-4258-8F2A-3924F7197C94}" sibTransId="{E3D4DCBB-2C4D-4165-80D1-BF2D5FBC417C}"/>
    <dgm:cxn modelId="{CC0985CE-D509-4C03-9DF5-CBF02848ED78}" srcId="{9639E842-8678-4120-BB54-07A8C2D064FB}" destId="{F4F85F65-D7E6-4FF7-85AB-591B8A510206}" srcOrd="1" destOrd="0" parTransId="{6E9F5E8A-82FD-4E37-A478-C4C9C3120E36}" sibTransId="{889A286C-28D5-4C61-8EB3-C4A6135BF1E9}"/>
    <dgm:cxn modelId="{1D17E5DB-FC30-438C-B9BF-44C74358BA0B}" type="presOf" srcId="{F4F85F65-D7E6-4FF7-85AB-591B8A510206}" destId="{B16E9315-D55D-45C5-84DD-D86F089111DC}" srcOrd="0" destOrd="0" presId="urn:microsoft.com/office/officeart/2005/8/layout/venn3"/>
    <dgm:cxn modelId="{925E14FD-4D5E-44D0-894D-3FA18E678768}" type="presOf" srcId="{362CB082-0D39-436E-8C5B-659314184366}" destId="{3F1F80EA-8279-47E6-B1D3-4333531FA3F4}" srcOrd="0" destOrd="0" presId="urn:microsoft.com/office/officeart/2005/8/layout/venn3"/>
    <dgm:cxn modelId="{7B244544-975D-46C6-B001-9B066A013687}" type="presParOf" srcId="{96128208-B5B4-457E-A24D-1DEED4C58061}" destId="{1A212D84-AD4F-41CA-9E80-432378C7E5BE}" srcOrd="0" destOrd="0" presId="urn:microsoft.com/office/officeart/2005/8/layout/venn3"/>
    <dgm:cxn modelId="{FE2CB226-2354-4346-896A-D0E1147E31CB}" type="presParOf" srcId="{96128208-B5B4-457E-A24D-1DEED4C58061}" destId="{D9B0442A-0908-4873-965D-41DFD3990ED5}" srcOrd="1" destOrd="0" presId="urn:microsoft.com/office/officeart/2005/8/layout/venn3"/>
    <dgm:cxn modelId="{FAE121B7-F86B-491D-9358-C2907AEB5ECD}" type="presParOf" srcId="{96128208-B5B4-457E-A24D-1DEED4C58061}" destId="{B16E9315-D55D-45C5-84DD-D86F089111DC}" srcOrd="2" destOrd="0" presId="urn:microsoft.com/office/officeart/2005/8/layout/venn3"/>
    <dgm:cxn modelId="{28DDAEA0-D62D-45A8-B3EA-5D398961B98D}" type="presParOf" srcId="{96128208-B5B4-457E-A24D-1DEED4C58061}" destId="{7EBEEB9B-5B1C-4ACC-ACDE-055B82CEACA0}" srcOrd="3" destOrd="0" presId="urn:microsoft.com/office/officeart/2005/8/layout/venn3"/>
    <dgm:cxn modelId="{BA395AA9-86A5-4F33-9EDC-C1FF63309C57}" type="presParOf" srcId="{96128208-B5B4-457E-A24D-1DEED4C58061}" destId="{3F1F80EA-8279-47E6-B1D3-4333531FA3F4}" srcOrd="4" destOrd="0" presId="urn:microsoft.com/office/officeart/2005/8/layout/venn3"/>
    <dgm:cxn modelId="{D05DA445-AC45-4239-9269-CB7C855C2115}" type="presParOf" srcId="{96128208-B5B4-457E-A24D-1DEED4C58061}" destId="{9E31D955-06F8-4AA1-B292-453993B9C666}" srcOrd="5" destOrd="0" presId="urn:microsoft.com/office/officeart/2005/8/layout/venn3"/>
    <dgm:cxn modelId="{4D693EA9-AD36-4853-ABD9-2A771B994F61}" type="presParOf" srcId="{96128208-B5B4-457E-A24D-1DEED4C58061}" destId="{98FB93DC-E6AA-4EFC-9149-91423034FFBB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21D7B-0566-4BD6-955E-25C773B7B19B}">
      <dsp:nvSpPr>
        <dsp:cNvPr id="0" name=""/>
        <dsp:cNvSpPr/>
      </dsp:nvSpPr>
      <dsp:spPr>
        <a:xfrm>
          <a:off x="5295" y="2472204"/>
          <a:ext cx="1641495" cy="9848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Search</a:t>
          </a:r>
        </a:p>
      </dsp:txBody>
      <dsp:txXfrm>
        <a:off x="34142" y="2501051"/>
        <a:ext cx="1583801" cy="927203"/>
      </dsp:txXfrm>
    </dsp:sp>
    <dsp:sp modelId="{ACCC7772-76A7-4735-BB6A-D078B695C212}">
      <dsp:nvSpPr>
        <dsp:cNvPr id="0" name=""/>
        <dsp:cNvSpPr/>
      </dsp:nvSpPr>
      <dsp:spPr>
        <a:xfrm>
          <a:off x="1810940" y="2761107"/>
          <a:ext cx="347997" cy="4070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810940" y="2842525"/>
        <a:ext cx="243598" cy="244254"/>
      </dsp:txXfrm>
    </dsp:sp>
    <dsp:sp modelId="{161CC2FC-7159-41F6-A8DC-9CFA340A7964}">
      <dsp:nvSpPr>
        <dsp:cNvPr id="0" name=""/>
        <dsp:cNvSpPr/>
      </dsp:nvSpPr>
      <dsp:spPr>
        <a:xfrm>
          <a:off x="2303389" y="2472204"/>
          <a:ext cx="1641495" cy="984897"/>
        </a:xfrm>
        <a:prstGeom prst="roundRect">
          <a:avLst>
            <a:gd name="adj" fmla="val 10000"/>
          </a:avLst>
        </a:prstGeom>
        <a:solidFill>
          <a:schemeClr val="accent4">
            <a:hueOff val="-2747704"/>
            <a:satOff val="17325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Evaluate</a:t>
          </a:r>
        </a:p>
      </dsp:txBody>
      <dsp:txXfrm>
        <a:off x="2332236" y="2501051"/>
        <a:ext cx="1583801" cy="927203"/>
      </dsp:txXfrm>
    </dsp:sp>
    <dsp:sp modelId="{8C2C11FD-E978-45B2-A9E9-8240C84EAFBA}">
      <dsp:nvSpPr>
        <dsp:cNvPr id="0" name=""/>
        <dsp:cNvSpPr/>
      </dsp:nvSpPr>
      <dsp:spPr>
        <a:xfrm>
          <a:off x="4109034" y="2761107"/>
          <a:ext cx="347997" cy="4070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663605"/>
            <a:satOff val="23100"/>
            <a:lumOff val="-6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109034" y="2842525"/>
        <a:ext cx="243598" cy="244254"/>
      </dsp:txXfrm>
    </dsp:sp>
    <dsp:sp modelId="{4E179DAF-627D-46BD-B8B3-D24A2A14AE9D}">
      <dsp:nvSpPr>
        <dsp:cNvPr id="0" name=""/>
        <dsp:cNvSpPr/>
      </dsp:nvSpPr>
      <dsp:spPr>
        <a:xfrm>
          <a:off x="4601483" y="2472204"/>
          <a:ext cx="1641495" cy="984897"/>
        </a:xfrm>
        <a:prstGeom prst="roundRect">
          <a:avLst>
            <a:gd name="adj" fmla="val 10000"/>
          </a:avLst>
        </a:prstGeom>
        <a:solidFill>
          <a:schemeClr val="accent4">
            <a:hueOff val="-5495408"/>
            <a:satOff val="34650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Identify</a:t>
          </a:r>
        </a:p>
      </dsp:txBody>
      <dsp:txXfrm>
        <a:off x="4630330" y="2501051"/>
        <a:ext cx="1583801" cy="927203"/>
      </dsp:txXfrm>
    </dsp:sp>
    <dsp:sp modelId="{2C9E6352-7562-4029-A820-0B2B175E525E}">
      <dsp:nvSpPr>
        <dsp:cNvPr id="0" name=""/>
        <dsp:cNvSpPr/>
      </dsp:nvSpPr>
      <dsp:spPr>
        <a:xfrm>
          <a:off x="6407128" y="2761107"/>
          <a:ext cx="347997" cy="4070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7327210"/>
            <a:satOff val="46199"/>
            <a:lumOff val="-1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6407128" y="2842525"/>
        <a:ext cx="243598" cy="244254"/>
      </dsp:txXfrm>
    </dsp:sp>
    <dsp:sp modelId="{1222A025-01CB-4C9D-B47C-018D61B1FBF9}">
      <dsp:nvSpPr>
        <dsp:cNvPr id="0" name=""/>
        <dsp:cNvSpPr/>
      </dsp:nvSpPr>
      <dsp:spPr>
        <a:xfrm>
          <a:off x="6899577" y="2472204"/>
          <a:ext cx="1641495" cy="984897"/>
        </a:xfrm>
        <a:prstGeom prst="roundRect">
          <a:avLst>
            <a:gd name="adj" fmla="val 10000"/>
          </a:avLst>
        </a:prstGeom>
        <a:solidFill>
          <a:schemeClr val="accent4">
            <a:hueOff val="-8243112"/>
            <a:satOff val="51974"/>
            <a:lumOff val="-1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Outline</a:t>
          </a:r>
        </a:p>
      </dsp:txBody>
      <dsp:txXfrm>
        <a:off x="6928424" y="2501051"/>
        <a:ext cx="1583801" cy="927203"/>
      </dsp:txXfrm>
    </dsp:sp>
    <dsp:sp modelId="{BF40EECF-3A1B-4AB2-9B85-61168B8F9CF8}">
      <dsp:nvSpPr>
        <dsp:cNvPr id="0" name=""/>
        <dsp:cNvSpPr/>
      </dsp:nvSpPr>
      <dsp:spPr>
        <a:xfrm>
          <a:off x="8705222" y="2761107"/>
          <a:ext cx="347997" cy="4070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0990815"/>
            <a:satOff val="69299"/>
            <a:lumOff val="-1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8705222" y="2842525"/>
        <a:ext cx="243598" cy="244254"/>
      </dsp:txXfrm>
    </dsp:sp>
    <dsp:sp modelId="{F660FAE7-69AD-4694-A6B4-8D5A7016DE3A}">
      <dsp:nvSpPr>
        <dsp:cNvPr id="0" name=""/>
        <dsp:cNvSpPr/>
      </dsp:nvSpPr>
      <dsp:spPr>
        <a:xfrm>
          <a:off x="9197671" y="2472204"/>
          <a:ext cx="1641495" cy="984897"/>
        </a:xfrm>
        <a:prstGeom prst="roundRect">
          <a:avLst>
            <a:gd name="adj" fmla="val 10000"/>
          </a:avLst>
        </a:prstGeom>
        <a:solidFill>
          <a:schemeClr val="accent4">
            <a:hueOff val="-10990815"/>
            <a:satOff val="69299"/>
            <a:lumOff val="-1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Write</a:t>
          </a:r>
        </a:p>
      </dsp:txBody>
      <dsp:txXfrm>
        <a:off x="9226518" y="2501051"/>
        <a:ext cx="1583801" cy="9272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DD5FA-8A6E-43F0-82D8-5D19BE40989C}">
      <dsp:nvSpPr>
        <dsp:cNvPr id="0" name=""/>
        <dsp:cNvSpPr/>
      </dsp:nvSpPr>
      <dsp:spPr>
        <a:xfrm>
          <a:off x="0" y="79209"/>
          <a:ext cx="1684450" cy="10106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Judul</a:t>
          </a:r>
          <a:r>
            <a:rPr lang="en-US" sz="1600" kern="1200" dirty="0"/>
            <a:t> </a:t>
          </a:r>
          <a:r>
            <a:rPr lang="en-US" sz="1600" kern="1200" dirty="0" err="1"/>
            <a:t>Penelitian</a:t>
          </a:r>
          <a:endParaRPr lang="en-US" sz="1600" kern="1200" dirty="0"/>
        </a:p>
      </dsp:txBody>
      <dsp:txXfrm>
        <a:off x="0" y="79209"/>
        <a:ext cx="1684450" cy="1010670"/>
      </dsp:txXfrm>
    </dsp:sp>
    <dsp:sp modelId="{389FF1F3-9BE1-4798-9987-55CBB90D2905}">
      <dsp:nvSpPr>
        <dsp:cNvPr id="0" name=""/>
        <dsp:cNvSpPr/>
      </dsp:nvSpPr>
      <dsp:spPr>
        <a:xfrm>
          <a:off x="1852895" y="79209"/>
          <a:ext cx="1684450" cy="1010670"/>
        </a:xfrm>
        <a:prstGeom prst="rect">
          <a:avLst/>
        </a:prstGeom>
        <a:solidFill>
          <a:schemeClr val="accent4">
            <a:hueOff val="-1570116"/>
            <a:satOff val="9900"/>
            <a:lumOff val="-26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Penulis</a:t>
          </a:r>
          <a:r>
            <a:rPr lang="en-US" sz="1600" kern="1200" dirty="0"/>
            <a:t>/</a:t>
          </a:r>
          <a:r>
            <a:rPr lang="en-US" sz="1600" kern="1200" dirty="0" err="1"/>
            <a:t>peneliti</a:t>
          </a:r>
          <a:endParaRPr lang="en-US" sz="1600" kern="1200" dirty="0"/>
        </a:p>
      </dsp:txBody>
      <dsp:txXfrm>
        <a:off x="1852895" y="79209"/>
        <a:ext cx="1684450" cy="1010670"/>
      </dsp:txXfrm>
    </dsp:sp>
    <dsp:sp modelId="{FB5D1692-FF95-460C-92DD-E93BC8832627}">
      <dsp:nvSpPr>
        <dsp:cNvPr id="0" name=""/>
        <dsp:cNvSpPr/>
      </dsp:nvSpPr>
      <dsp:spPr>
        <a:xfrm>
          <a:off x="3705790" y="79209"/>
          <a:ext cx="1684450" cy="1010670"/>
        </a:xfrm>
        <a:prstGeom prst="rect">
          <a:avLst/>
        </a:prstGeom>
        <a:solidFill>
          <a:schemeClr val="accent4">
            <a:hueOff val="-3140233"/>
            <a:satOff val="19800"/>
            <a:lumOff val="-53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Tahun</a:t>
          </a:r>
          <a:r>
            <a:rPr lang="en-US" sz="1600" kern="1200" dirty="0"/>
            <a:t> </a:t>
          </a:r>
          <a:r>
            <a:rPr lang="en-US" sz="1600" kern="1200" dirty="0" err="1"/>
            <a:t>publikasi</a:t>
          </a:r>
          <a:endParaRPr lang="en-US" sz="1600" kern="1200" dirty="0"/>
        </a:p>
      </dsp:txBody>
      <dsp:txXfrm>
        <a:off x="3705790" y="79209"/>
        <a:ext cx="1684450" cy="1010670"/>
      </dsp:txXfrm>
    </dsp:sp>
    <dsp:sp modelId="{FBF95CEC-A896-4E11-8DF8-75DB8F8C01D7}">
      <dsp:nvSpPr>
        <dsp:cNvPr id="0" name=""/>
        <dsp:cNvSpPr/>
      </dsp:nvSpPr>
      <dsp:spPr>
        <a:xfrm>
          <a:off x="0" y="1258324"/>
          <a:ext cx="1684450" cy="1010670"/>
        </a:xfrm>
        <a:prstGeom prst="rect">
          <a:avLst/>
        </a:prstGeom>
        <a:solidFill>
          <a:schemeClr val="accent4">
            <a:hueOff val="-4710349"/>
            <a:satOff val="29700"/>
            <a:lumOff val="-80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Paradigma</a:t>
          </a:r>
          <a:endParaRPr lang="en-US" sz="1600" kern="1200" dirty="0"/>
        </a:p>
      </dsp:txBody>
      <dsp:txXfrm>
        <a:off x="0" y="1258324"/>
        <a:ext cx="1684450" cy="1010670"/>
      </dsp:txXfrm>
    </dsp:sp>
    <dsp:sp modelId="{77A9DD8F-71E0-4084-BB4A-8CEBFA8A0DB8}">
      <dsp:nvSpPr>
        <dsp:cNvPr id="0" name=""/>
        <dsp:cNvSpPr/>
      </dsp:nvSpPr>
      <dsp:spPr>
        <a:xfrm>
          <a:off x="1852895" y="1258324"/>
          <a:ext cx="1684450" cy="1010670"/>
        </a:xfrm>
        <a:prstGeom prst="rect">
          <a:avLst/>
        </a:prstGeom>
        <a:solidFill>
          <a:schemeClr val="accent4">
            <a:hueOff val="-6280466"/>
            <a:satOff val="39599"/>
            <a:lumOff val="-107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Metodologi</a:t>
          </a:r>
          <a:endParaRPr lang="en-US" sz="1600" kern="1200" dirty="0"/>
        </a:p>
      </dsp:txBody>
      <dsp:txXfrm>
        <a:off x="1852895" y="1258324"/>
        <a:ext cx="1684450" cy="1010670"/>
      </dsp:txXfrm>
    </dsp:sp>
    <dsp:sp modelId="{1A5686DC-04F7-4633-A652-F2E5F67648B0}">
      <dsp:nvSpPr>
        <dsp:cNvPr id="0" name=""/>
        <dsp:cNvSpPr/>
      </dsp:nvSpPr>
      <dsp:spPr>
        <a:xfrm>
          <a:off x="3705790" y="1258324"/>
          <a:ext cx="1684450" cy="1010670"/>
        </a:xfrm>
        <a:prstGeom prst="rect">
          <a:avLst/>
        </a:prstGeom>
        <a:solidFill>
          <a:schemeClr val="accent4">
            <a:hueOff val="-7850582"/>
            <a:satOff val="49499"/>
            <a:lumOff val="-134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Hasil/</a:t>
          </a:r>
          <a:r>
            <a:rPr lang="en-US" sz="1600" kern="1200" dirty="0" err="1"/>
            <a:t>kesimpulan</a:t>
          </a:r>
          <a:endParaRPr lang="en-US" sz="1600" kern="1200" dirty="0"/>
        </a:p>
      </dsp:txBody>
      <dsp:txXfrm>
        <a:off x="3705790" y="1258324"/>
        <a:ext cx="1684450" cy="1010670"/>
      </dsp:txXfrm>
    </dsp:sp>
    <dsp:sp modelId="{EC3E5047-7EFD-4C20-9563-201824117E94}">
      <dsp:nvSpPr>
        <dsp:cNvPr id="0" name=""/>
        <dsp:cNvSpPr/>
      </dsp:nvSpPr>
      <dsp:spPr>
        <a:xfrm>
          <a:off x="926447" y="2437439"/>
          <a:ext cx="1684450" cy="1010670"/>
        </a:xfrm>
        <a:prstGeom prst="rect">
          <a:avLst/>
        </a:prstGeom>
        <a:solidFill>
          <a:schemeClr val="accent4">
            <a:hueOff val="-9420699"/>
            <a:satOff val="59399"/>
            <a:lumOff val="-161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Sumbangan</a:t>
          </a:r>
          <a:r>
            <a:rPr lang="en-US" sz="1600" kern="1200" dirty="0"/>
            <a:t>/saran</a:t>
          </a:r>
        </a:p>
      </dsp:txBody>
      <dsp:txXfrm>
        <a:off x="926447" y="2437439"/>
        <a:ext cx="1684450" cy="1010670"/>
      </dsp:txXfrm>
    </dsp:sp>
    <dsp:sp modelId="{351D7848-E72F-4642-8496-1BE35DBB6441}">
      <dsp:nvSpPr>
        <dsp:cNvPr id="0" name=""/>
        <dsp:cNvSpPr/>
      </dsp:nvSpPr>
      <dsp:spPr>
        <a:xfrm>
          <a:off x="2779343" y="2437439"/>
          <a:ext cx="1684450" cy="1010670"/>
        </a:xfrm>
        <a:prstGeom prst="rect">
          <a:avLst/>
        </a:prstGeom>
        <a:solidFill>
          <a:schemeClr val="accent4">
            <a:hueOff val="-10990815"/>
            <a:satOff val="69299"/>
            <a:lumOff val="-1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Celah</a:t>
          </a:r>
          <a:r>
            <a:rPr lang="en-US" sz="1600" kern="1200" dirty="0"/>
            <a:t>/</a:t>
          </a:r>
          <a:r>
            <a:rPr lang="en-US" sz="1600" kern="1200" dirty="0" err="1"/>
            <a:t>perbedaan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penelitian</a:t>
          </a:r>
          <a:r>
            <a:rPr lang="en-US" sz="1600" kern="1200" dirty="0"/>
            <a:t> </a:t>
          </a:r>
          <a:r>
            <a:rPr lang="en-US" sz="1600" kern="1200" dirty="0" err="1"/>
            <a:t>ini</a:t>
          </a:r>
          <a:endParaRPr lang="en-US" sz="1600" kern="1200" dirty="0"/>
        </a:p>
      </dsp:txBody>
      <dsp:txXfrm>
        <a:off x="2779343" y="2437439"/>
        <a:ext cx="1684450" cy="10106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DD5FA-8A6E-43F0-82D8-5D19BE40989C}">
      <dsp:nvSpPr>
        <dsp:cNvPr id="0" name=""/>
        <dsp:cNvSpPr/>
      </dsp:nvSpPr>
      <dsp:spPr>
        <a:xfrm>
          <a:off x="460" y="1018"/>
          <a:ext cx="1795891" cy="10775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Latar</a:t>
          </a:r>
          <a:r>
            <a:rPr lang="en-US" sz="2600" kern="1200" dirty="0"/>
            <a:t> </a:t>
          </a:r>
          <a:r>
            <a:rPr lang="en-US" sz="2600" kern="1200" dirty="0" err="1"/>
            <a:t>belakang</a:t>
          </a:r>
          <a:endParaRPr lang="en-US" sz="2600" kern="1200" dirty="0"/>
        </a:p>
      </dsp:txBody>
      <dsp:txXfrm>
        <a:off x="460" y="1018"/>
        <a:ext cx="1795891" cy="1077534"/>
      </dsp:txXfrm>
    </dsp:sp>
    <dsp:sp modelId="{389FF1F3-9BE1-4798-9987-55CBB90D2905}">
      <dsp:nvSpPr>
        <dsp:cNvPr id="0" name=""/>
        <dsp:cNvSpPr/>
      </dsp:nvSpPr>
      <dsp:spPr>
        <a:xfrm>
          <a:off x="1975941" y="1018"/>
          <a:ext cx="1795891" cy="1077534"/>
        </a:xfrm>
        <a:prstGeom prst="rect">
          <a:avLst/>
        </a:prstGeom>
        <a:solidFill>
          <a:schemeClr val="accent4">
            <a:hueOff val="-3663605"/>
            <a:satOff val="23100"/>
            <a:lumOff val="-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Rumusan</a:t>
          </a:r>
          <a:r>
            <a:rPr lang="en-US" sz="2600" kern="1200" dirty="0"/>
            <a:t> </a:t>
          </a:r>
          <a:r>
            <a:rPr lang="en-US" sz="2600" kern="1200" dirty="0" err="1"/>
            <a:t>masalah</a:t>
          </a:r>
          <a:endParaRPr lang="en-US" sz="2600" kern="1200" dirty="0"/>
        </a:p>
      </dsp:txBody>
      <dsp:txXfrm>
        <a:off x="1975941" y="1018"/>
        <a:ext cx="1795891" cy="1077534"/>
      </dsp:txXfrm>
    </dsp:sp>
    <dsp:sp modelId="{FB5D1692-FF95-460C-92DD-E93BC8832627}">
      <dsp:nvSpPr>
        <dsp:cNvPr id="0" name=""/>
        <dsp:cNvSpPr/>
      </dsp:nvSpPr>
      <dsp:spPr>
        <a:xfrm>
          <a:off x="460" y="1258142"/>
          <a:ext cx="1795891" cy="1077534"/>
        </a:xfrm>
        <a:prstGeom prst="rect">
          <a:avLst/>
        </a:prstGeom>
        <a:solidFill>
          <a:schemeClr val="accent4">
            <a:hueOff val="-7327210"/>
            <a:satOff val="46199"/>
            <a:lumOff val="-1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Metodologi</a:t>
          </a:r>
          <a:endParaRPr lang="en-US" sz="2600" kern="1200" dirty="0"/>
        </a:p>
      </dsp:txBody>
      <dsp:txXfrm>
        <a:off x="460" y="1258142"/>
        <a:ext cx="1795891" cy="1077534"/>
      </dsp:txXfrm>
    </dsp:sp>
    <dsp:sp modelId="{FBF95CEC-A896-4E11-8DF8-75DB8F8C01D7}">
      <dsp:nvSpPr>
        <dsp:cNvPr id="0" name=""/>
        <dsp:cNvSpPr/>
      </dsp:nvSpPr>
      <dsp:spPr>
        <a:xfrm>
          <a:off x="1975941" y="1258142"/>
          <a:ext cx="1795891" cy="1077534"/>
        </a:xfrm>
        <a:prstGeom prst="rect">
          <a:avLst/>
        </a:prstGeom>
        <a:solidFill>
          <a:schemeClr val="accent4">
            <a:hueOff val="-10990815"/>
            <a:satOff val="69299"/>
            <a:lumOff val="-1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Hasil/ </a:t>
          </a:r>
          <a:r>
            <a:rPr lang="en-US" sz="2600" kern="1200" dirty="0" err="1"/>
            <a:t>kesimpulan</a:t>
          </a:r>
          <a:endParaRPr lang="en-US" sz="2600" kern="1200" dirty="0"/>
        </a:p>
      </dsp:txBody>
      <dsp:txXfrm>
        <a:off x="1975941" y="1258142"/>
        <a:ext cx="1795891" cy="10775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12D84-AD4F-41CA-9E80-432378C7E5BE}">
      <dsp:nvSpPr>
        <dsp:cNvPr id="0" name=""/>
        <dsp:cNvSpPr/>
      </dsp:nvSpPr>
      <dsp:spPr>
        <a:xfrm>
          <a:off x="2670" y="1369682"/>
          <a:ext cx="2679302" cy="267930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451" tIns="30480" rIns="147451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APA Style (Social sciences, psychology dan </a:t>
          </a:r>
          <a:r>
            <a:rPr lang="en-US" sz="2400" kern="1200" dirty="0" err="1">
              <a:solidFill>
                <a:schemeClr val="bg1"/>
              </a:solidFill>
            </a:rPr>
            <a:t>edukasi</a:t>
          </a:r>
          <a:r>
            <a:rPr lang="en-US" sz="2400" kern="1200" dirty="0">
              <a:solidFill>
                <a:schemeClr val="bg1"/>
              </a:solidFill>
            </a:rPr>
            <a:t>)</a:t>
          </a:r>
        </a:p>
      </dsp:txBody>
      <dsp:txXfrm>
        <a:off x="395045" y="1762057"/>
        <a:ext cx="1894552" cy="1894552"/>
      </dsp:txXfrm>
    </dsp:sp>
    <dsp:sp modelId="{B16E9315-D55D-45C5-84DD-D86F089111DC}">
      <dsp:nvSpPr>
        <dsp:cNvPr id="0" name=""/>
        <dsp:cNvSpPr/>
      </dsp:nvSpPr>
      <dsp:spPr>
        <a:xfrm>
          <a:off x="2146112" y="1369682"/>
          <a:ext cx="2679302" cy="2679302"/>
        </a:xfrm>
        <a:prstGeom prst="ellipse">
          <a:avLst/>
        </a:prstGeom>
        <a:solidFill>
          <a:schemeClr val="accent3">
            <a:alpha val="50000"/>
            <a:hueOff val="6600000"/>
            <a:satOff val="10234"/>
            <a:lumOff val="-167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451" tIns="30480" rIns="147451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MLA Style (Humanities)</a:t>
          </a:r>
        </a:p>
      </dsp:txBody>
      <dsp:txXfrm>
        <a:off x="2538487" y="1762057"/>
        <a:ext cx="1894552" cy="1894552"/>
      </dsp:txXfrm>
    </dsp:sp>
    <dsp:sp modelId="{3F1F80EA-8279-47E6-B1D3-4333531FA3F4}">
      <dsp:nvSpPr>
        <dsp:cNvPr id="0" name=""/>
        <dsp:cNvSpPr/>
      </dsp:nvSpPr>
      <dsp:spPr>
        <a:xfrm>
          <a:off x="4289555" y="1369682"/>
          <a:ext cx="2679302" cy="2679302"/>
        </a:xfrm>
        <a:prstGeom prst="ellipse">
          <a:avLst/>
        </a:prstGeom>
        <a:solidFill>
          <a:schemeClr val="accent3">
            <a:alpha val="50000"/>
            <a:hueOff val="13200000"/>
            <a:satOff val="20467"/>
            <a:lumOff val="-334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451" tIns="30480" rIns="147451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Chicago notes and bibliography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(History)</a:t>
          </a:r>
        </a:p>
      </dsp:txBody>
      <dsp:txXfrm>
        <a:off x="4681930" y="1762057"/>
        <a:ext cx="1894552" cy="1894552"/>
      </dsp:txXfrm>
    </dsp:sp>
    <dsp:sp modelId="{98FB93DC-E6AA-4EFC-9149-91423034FFBB}">
      <dsp:nvSpPr>
        <dsp:cNvPr id="0" name=""/>
        <dsp:cNvSpPr/>
      </dsp:nvSpPr>
      <dsp:spPr>
        <a:xfrm>
          <a:off x="6432997" y="1369682"/>
          <a:ext cx="2679302" cy="2679302"/>
        </a:xfrm>
        <a:prstGeom prst="ellipse">
          <a:avLst/>
        </a:prstGeom>
        <a:solidFill>
          <a:schemeClr val="accent3">
            <a:alpha val="50000"/>
            <a:hueOff val="19800000"/>
            <a:satOff val="30701"/>
            <a:lumOff val="-50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451" tIns="30480" rIns="147451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Chicago author-date (Sciences)</a:t>
          </a:r>
        </a:p>
      </dsp:txBody>
      <dsp:txXfrm>
        <a:off x="6825372" y="1762057"/>
        <a:ext cx="1894552" cy="1894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t>8/11/2020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t>8/11/2020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920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917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4596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7377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0695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065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0840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7A5C384-78D0-4088-9411-AB679057477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A2D954-332B-47D0-BE9F-0F2BDE7795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6131" y="1979613"/>
            <a:ext cx="9139738" cy="28987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5340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AB3FE-9015-40FD-A870-D81B5A86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8/11/2020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950F4E3-11A9-2549-A00D-601AEF6E4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7279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21B5A175-E633-E74F-AE3B-DF58F989F4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186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6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261D2778-BA56-D247-9B2C-28D010C9D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1093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DAF6EFF-134E-BA40-8B51-917FDE13C0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486968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88BF917-678C-1249-95B9-7FD2AC7B2231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666773" y="5486968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 Goes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AFF17AE-3EA2-2D47-BCDD-E5587B12706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236267" y="5486968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 Goes Here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2D7EDB7-7C02-0245-8A1F-553F094A4429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CF5D165-4F6F-2447-8B9E-8B0D94808ED3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46C35C7-7133-4C43-BBF7-575440F7BAD3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33DD7BE-C379-5C42-9FB0-EF72161049F4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43DFC41-C6DE-7942-9358-E23A1EE8759D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2ABB593-7229-9548-8BCC-C947B1BF8D93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86D2413-D60D-484E-ACAB-31891AFDA133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86090E0F-345E-3D4B-8886-95D8A4A77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>
              <a:defRPr sz="4000" cap="all" baseline="0"/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109775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71DAD948-6707-714E-9E8F-26A36F4AE20E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F81511-AC79-6748-869A-9982CD568B16}"/>
              </a:ext>
            </a:extLst>
          </p:cNvPr>
          <p:cNvSpPr/>
          <p:nvPr userDrawn="1"/>
        </p:nvSpPr>
        <p:spPr>
          <a:xfrm>
            <a:off x="10337662" y="4398630"/>
            <a:ext cx="1700492" cy="17004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F72D4E-9F4D-6341-9F9E-63E01AF59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4414" y="265113"/>
            <a:ext cx="6089650" cy="608965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2F758DC-4792-1D42-83A8-ED4E6CD5F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322728"/>
            <a:ext cx="4144096" cy="4032225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CB8633A-7C70-3C48-8FEE-69941AF2B466}"/>
              </a:ext>
            </a:extLst>
          </p:cNvPr>
          <p:cNvSpPr/>
          <p:nvPr userDrawn="1"/>
        </p:nvSpPr>
        <p:spPr>
          <a:xfrm>
            <a:off x="5535466" y="5600935"/>
            <a:ext cx="643415" cy="643415"/>
          </a:xfrm>
          <a:prstGeom prst="ellipse">
            <a:avLst/>
          </a:prstGeom>
          <a:noFill/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3B967D9-597D-E14A-AE80-4C3877655FB2}"/>
              </a:ext>
            </a:extLst>
          </p:cNvPr>
          <p:cNvSpPr/>
          <p:nvPr userDrawn="1"/>
        </p:nvSpPr>
        <p:spPr>
          <a:xfrm>
            <a:off x="5664569" y="541205"/>
            <a:ext cx="283407" cy="283407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7114435-8CC0-E744-B541-8EF28B774ECF}"/>
              </a:ext>
            </a:extLst>
          </p:cNvPr>
          <p:cNvSpPr/>
          <p:nvPr userDrawn="1"/>
        </p:nvSpPr>
        <p:spPr>
          <a:xfrm flipV="1">
            <a:off x="11885583" y="3453319"/>
            <a:ext cx="167338" cy="167338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B844B6D-9772-1D4A-A22A-19F6A1250CD6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834FA13-7139-8546-99A9-CF39B5EDFDF5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746C656-7A16-8445-80B5-88C23703E694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E0A223A-22AD-6D40-9B6F-62F488036D58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DB8FD84-D022-E842-9B56-88F0574EBD30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2F4DC0E-4CC4-374D-BE14-132577B95A70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4E00522-1D16-F244-89FE-668EEBD08F2B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C4C5AC59-B537-D54C-9B5C-55B75E911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4144095" cy="1369074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>
              <a:defRPr sz="4000" cap="all" baseline="0"/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656341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8/11/2020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2C09A16-A6B6-E04E-A40A-F482C0A95C0A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B2DF34-338D-4F43-B8F7-D7A00348B68B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3778C21-4171-774D-A73F-77BEBF2E4C18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C25D2EF-AE01-A247-8BC3-8F35F863C0A6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F860801-109B-EB4F-96A8-35D76B759583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337F70-9199-7242-BD8B-8F96606A18A1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F9320B7-AD58-7649-BC95-614ED90F4E69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0C0DE796-998A-F84E-9B56-1958C6777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5751389" cy="1369074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>
              <a:defRPr sz="4000" cap="all" baseline="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84D173E-9054-4C40-98EA-A6EAC4D851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1641" y="0"/>
            <a:ext cx="4270360" cy="6858001"/>
          </a:xfrm>
          <a:custGeom>
            <a:avLst/>
            <a:gdLst>
              <a:gd name="connsiteX0" fmla="*/ 1904091 w 4305219"/>
              <a:gd name="connsiteY0" fmla="*/ 0 h 6913983"/>
              <a:gd name="connsiteX1" fmla="*/ 4305219 w 4305219"/>
              <a:gd name="connsiteY1" fmla="*/ 0 h 6913983"/>
              <a:gd name="connsiteX2" fmla="*/ 4305219 w 4305219"/>
              <a:gd name="connsiteY2" fmla="*/ 6913983 h 6913983"/>
              <a:gd name="connsiteX3" fmla="*/ 1818156 w 4305219"/>
              <a:gd name="connsiteY3" fmla="*/ 6913983 h 6913983"/>
              <a:gd name="connsiteX4" fmla="*/ 1507580 w 4305219"/>
              <a:gd name="connsiteY4" fmla="*/ 6681739 h 6913983"/>
              <a:gd name="connsiteX5" fmla="*/ 0 w 4305219"/>
              <a:gd name="connsiteY5" fmla="*/ 3484983 h 6913983"/>
              <a:gd name="connsiteX6" fmla="*/ 1826504 w 4305219"/>
              <a:gd name="connsiteY6" fmla="*/ 49741 h 691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219" h="6913983">
                <a:moveTo>
                  <a:pt x="1904091" y="0"/>
                </a:moveTo>
                <a:lnTo>
                  <a:pt x="4305219" y="0"/>
                </a:lnTo>
                <a:lnTo>
                  <a:pt x="4305219" y="6913983"/>
                </a:lnTo>
                <a:lnTo>
                  <a:pt x="1818156" y="6913983"/>
                </a:lnTo>
                <a:lnTo>
                  <a:pt x="1507580" y="6681739"/>
                </a:lnTo>
                <a:cubicBezTo>
                  <a:pt x="586863" y="5921896"/>
                  <a:pt x="0" y="4771974"/>
                  <a:pt x="0" y="3484983"/>
                </a:cubicBezTo>
                <a:cubicBezTo>
                  <a:pt x="0" y="2054993"/>
                  <a:pt x="724522" y="794225"/>
                  <a:pt x="1826504" y="4974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81322FE-E286-E344-B332-CF37E6CAD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2322728"/>
            <a:ext cx="5751389" cy="4032225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4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45720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24A5A7-66A2-7F43-9A7A-5E13F74F8C0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FB39FF5-7AF5-4963-9346-2640496A330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9EF72CE-34D2-4581-98D2-89218BC1B4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0A6720D-B182-4290-BD91-1D1E4D9306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09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692" r:id="rId17"/>
    <p:sldLayoutId id="2147483697" r:id="rId18"/>
    <p:sldLayoutId id="2147483716" r:id="rId19"/>
    <p:sldLayoutId id="2147483674" r:id="rId20"/>
    <p:sldLayoutId id="2147483717" r:id="rId21"/>
    <p:sldLayoutId id="2147483718" r:id="rId22"/>
    <p:sldLayoutId id="214748371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Building image">
            <a:extLst>
              <a:ext uri="{FF2B5EF4-FFF2-40B4-BE49-F238E27FC236}">
                <a16:creationId xmlns:a16="http://schemas.microsoft.com/office/drawing/2014/main" id="{257F6BCE-75BB-4ECD-BEA5-21C36A9CC0E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743" r="20743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STUDI LITERATUR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Critical &amp; Creative Thinking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err="1"/>
              <a:t>Pertemuan</a:t>
            </a:r>
            <a:r>
              <a:rPr lang="en-US" sz="1600" dirty="0"/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3">
            <a:extLst>
              <a:ext uri="{FF2B5EF4-FFF2-40B4-BE49-F238E27FC236}">
                <a16:creationId xmlns:a16="http://schemas.microsoft.com/office/drawing/2014/main" id="{1ABD613F-111C-41D6-9F8E-8B2C42A5E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/>
              <a:t>Step 5:</a:t>
            </a:r>
            <a:br>
              <a:rPr lang="en-US" sz="3200" b="0" dirty="0"/>
            </a:br>
            <a:r>
              <a:rPr lang="en-US" sz="3200" dirty="0"/>
              <a:t>Write </a:t>
            </a:r>
            <a:r>
              <a:rPr lang="en-US" sz="3200" b="0" dirty="0"/>
              <a:t>your review</a:t>
            </a:r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55EACD59-7C51-4810-94C6-BCB4D1234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279933"/>
            <a:ext cx="6703611" cy="3258980"/>
          </a:xfrm>
        </p:spPr>
        <p:txBody>
          <a:bodyPr>
            <a:normAutofit/>
          </a:bodyPr>
          <a:lstStyle/>
          <a:p>
            <a:pPr lvl="0"/>
            <a:r>
              <a:rPr lang="en-US" dirty="0" err="1"/>
              <a:t>Pendahuluan</a:t>
            </a:r>
            <a:r>
              <a:rPr lang="en-US" dirty="0"/>
              <a:t> (introduction): </a:t>
            </a:r>
            <a:r>
              <a:rPr lang="en-US" dirty="0" err="1"/>
              <a:t>fokus</a:t>
            </a:r>
            <a:r>
              <a:rPr lang="en-US" dirty="0"/>
              <a:t> pada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dan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  <a:p>
            <a:pPr lvl="0"/>
            <a:r>
              <a:rPr lang="en-US" dirty="0"/>
              <a:t>Isi (body): </a:t>
            </a:r>
            <a:r>
              <a:rPr lang="en-US" dirty="0" err="1"/>
              <a:t>fokus</a:t>
            </a:r>
            <a:r>
              <a:rPr lang="en-US" dirty="0"/>
              <a:t> pada </a:t>
            </a:r>
            <a:r>
              <a:rPr lang="en-US" dirty="0" err="1"/>
              <a:t>poin-poin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dan </a:t>
            </a:r>
            <a:r>
              <a:rPr lang="en-US" dirty="0" err="1"/>
              <a:t>berikan</a:t>
            </a:r>
            <a:r>
              <a:rPr lang="en-US" dirty="0"/>
              <a:t> </a:t>
            </a:r>
            <a:r>
              <a:rPr lang="en-US" dirty="0" err="1"/>
              <a:t>interpretasimu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(</a:t>
            </a:r>
            <a:r>
              <a:rPr lang="en-US" dirty="0" err="1"/>
              <a:t>misal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mengkritik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Kesimpulan (conclusion): </a:t>
            </a:r>
            <a:r>
              <a:rPr lang="en-US" dirty="0" err="1"/>
              <a:t>tegaskan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temuan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literatur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59" name="Picture Placeholder 58" title="Buildings">
            <a:extLst>
              <a:ext uri="{FF2B5EF4-FFF2-40B4-BE49-F238E27FC236}">
                <a16:creationId xmlns:a16="http://schemas.microsoft.com/office/drawing/2014/main" id="{3FCCC668-2247-4814-9CC5-9C5D4B447AA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3492" r="13492"/>
          <a:stretch>
            <a:fillRect/>
          </a:stretch>
        </p:blipFill>
        <p:spPr/>
      </p:pic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6390A22B-EC07-E942-A46F-F36FDD7FDB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267D224-5586-43DC-82CA-8605E15829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55BAF6C-11C1-44AB-827E-DC14D2D6C9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1380" y="2496102"/>
            <a:ext cx="6190262" cy="744403"/>
          </a:xfrm>
        </p:spPr>
        <p:txBody>
          <a:bodyPr/>
          <a:lstStyle/>
          <a:p>
            <a:r>
              <a:rPr lang="en-US" sz="1600" dirty="0"/>
              <a:t>Hasil </a:t>
            </a:r>
            <a:r>
              <a:rPr lang="en-US" sz="1600" dirty="0" err="1"/>
              <a:t>studi</a:t>
            </a:r>
            <a:r>
              <a:rPr lang="en-US" sz="1600" dirty="0"/>
              <a:t> </a:t>
            </a:r>
            <a:r>
              <a:rPr lang="en-US" sz="1600" dirty="0" err="1"/>
              <a:t>literatur</a:t>
            </a:r>
            <a:r>
              <a:rPr lang="en-US" sz="1600" dirty="0"/>
              <a:t> </a:t>
            </a:r>
            <a:r>
              <a:rPr lang="en-US" sz="1600" dirty="0" err="1"/>
              <a:t>biasanya</a:t>
            </a:r>
            <a:r>
              <a:rPr lang="en-US" sz="1600" dirty="0"/>
              <a:t> </a:t>
            </a:r>
            <a:r>
              <a:rPr lang="en-US" sz="1600" dirty="0" err="1"/>
              <a:t>disusun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urutan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71560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Tabel</a:t>
            </a:r>
            <a:r>
              <a:rPr lang="en-US" dirty="0"/>
              <a:t> Hasil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Literatur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859271-74B5-43B2-9A30-3632B57B3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49" y="1581164"/>
            <a:ext cx="5390241" cy="5067808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A7CA846-2223-4EFC-A34B-ABFA0CFC68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067019"/>
              </p:ext>
            </p:extLst>
          </p:nvPr>
        </p:nvGraphicFramePr>
        <p:xfrm>
          <a:off x="6406696" y="2559155"/>
          <a:ext cx="5390241" cy="3527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8375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Narasi</a:t>
            </a:r>
            <a:r>
              <a:rPr lang="en-US" dirty="0"/>
              <a:t> Hasil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Literatur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96C63C-3138-4510-9609-F2F1F0568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603107"/>
            <a:ext cx="6138862" cy="5045865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674B510-BF10-4F0A-A5BA-3607583E61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246208"/>
              </p:ext>
            </p:extLst>
          </p:nvPr>
        </p:nvGraphicFramePr>
        <p:xfrm>
          <a:off x="7095732" y="2559155"/>
          <a:ext cx="3772293" cy="2336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9928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Building image">
            <a:extLst>
              <a:ext uri="{FF2B5EF4-FFF2-40B4-BE49-F238E27FC236}">
                <a16:creationId xmlns:a16="http://schemas.microsoft.com/office/drawing/2014/main" id="{2D599535-C841-457B-BE92-EECA801ED76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810" r="20810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91CA16A-993E-43BA-BDDC-9E427CF9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842" y="1987420"/>
            <a:ext cx="5365233" cy="1789855"/>
          </a:xfrm>
        </p:spPr>
        <p:txBody>
          <a:bodyPr/>
          <a:lstStyle/>
          <a:p>
            <a:r>
              <a:rPr lang="en-US" dirty="0"/>
              <a:t>PENGUTIPAN REFERENSI</a:t>
            </a:r>
            <a:endParaRPr lang="en-US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63A021-7C19-4C85-B48B-EFEA732C19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61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D59CD-1242-F149-AB16-9D02E7C8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21817"/>
            <a:ext cx="7003983" cy="1369074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>
                <a:latin typeface="+mn-lt"/>
              </a:rPr>
              <a:t>ENGAPA PERLU REFERENSI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97D95-D925-3641-A715-DB7630E98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212708"/>
            <a:ext cx="5751389" cy="4032225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err="1"/>
              <a:t>Kamu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memikirkan</a:t>
            </a:r>
            <a:r>
              <a:rPr lang="en-US" sz="2000" dirty="0"/>
              <a:t> </a:t>
            </a:r>
            <a:r>
              <a:rPr lang="en-US" sz="2000" dirty="0" err="1"/>
              <a:t>segalanya</a:t>
            </a:r>
            <a:endParaRPr lang="en-US" sz="2000" dirty="0"/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err="1"/>
              <a:t>Mendukung</a:t>
            </a:r>
            <a:r>
              <a:rPr lang="en-US" sz="2000" dirty="0"/>
              <a:t> ide, </a:t>
            </a:r>
            <a:r>
              <a:rPr lang="en-US" sz="2000" dirty="0" err="1"/>
              <a:t>melengkapi</a:t>
            </a:r>
            <a:r>
              <a:rPr lang="en-US" sz="2000" dirty="0"/>
              <a:t> </a:t>
            </a:r>
            <a:r>
              <a:rPr lang="en-US" sz="2000" dirty="0" err="1"/>
              <a:t>argumen</a:t>
            </a:r>
            <a:endParaRPr lang="en-US" sz="2000" dirty="0"/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err="1"/>
              <a:t>Menunjukkan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kamu</a:t>
            </a:r>
            <a:r>
              <a:rPr lang="en-US" sz="2000" dirty="0"/>
              <a:t> </a:t>
            </a:r>
            <a:r>
              <a:rPr lang="en-US" sz="2000" dirty="0" err="1"/>
              <a:t>memahami</a:t>
            </a:r>
            <a:r>
              <a:rPr lang="en-US" sz="2000" dirty="0"/>
              <a:t> </a:t>
            </a:r>
            <a:r>
              <a:rPr lang="en-US" sz="2000" dirty="0" err="1"/>
              <a:t>topik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isu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endParaRPr lang="en-US" sz="2000" dirty="0"/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err="1"/>
              <a:t>Mencegah</a:t>
            </a:r>
            <a:r>
              <a:rPr lang="en-US" sz="2000" dirty="0"/>
              <a:t> </a:t>
            </a:r>
            <a:r>
              <a:rPr lang="en-US" sz="2000" dirty="0" err="1"/>
              <a:t>plagiarisme</a:t>
            </a:r>
            <a:endParaRPr lang="en-US" sz="2000" dirty="0"/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err="1"/>
              <a:t>Memungkinkan</a:t>
            </a:r>
            <a:r>
              <a:rPr lang="en-US" sz="2000" dirty="0"/>
              <a:t> </a:t>
            </a:r>
            <a:r>
              <a:rPr lang="en-US" sz="2000" dirty="0" err="1"/>
              <a:t>pembaca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melihat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asli</a:t>
            </a:r>
            <a:endParaRPr lang="en-US" sz="2000" dirty="0"/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endParaRPr lang="en-US" sz="2000" dirty="0"/>
          </a:p>
        </p:txBody>
      </p:sp>
      <p:pic>
        <p:nvPicPr>
          <p:cNvPr id="7" name="Picture Placeholder 6" descr="A close up of a person in glasses looking at her computer">
            <a:extLst>
              <a:ext uri="{FF2B5EF4-FFF2-40B4-BE49-F238E27FC236}">
                <a16:creationId xmlns:a16="http://schemas.microsoft.com/office/drawing/2014/main" id="{63AE1BE0-28BE-404C-BA2F-6FF3CF46A2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0370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KRITERIA TULISAN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0760E9F-5258-40CA-8C32-A72023E18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937586"/>
              </p:ext>
            </p:extLst>
          </p:nvPr>
        </p:nvGraphicFramePr>
        <p:xfrm>
          <a:off x="1060265" y="1961956"/>
          <a:ext cx="10071470" cy="41249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98320">
                  <a:extLst>
                    <a:ext uri="{9D8B030D-6E8A-4147-A177-3AD203B41FA5}">
                      <a16:colId xmlns:a16="http://schemas.microsoft.com/office/drawing/2014/main" val="113919213"/>
                    </a:ext>
                  </a:extLst>
                </a:gridCol>
                <a:gridCol w="4229470">
                  <a:extLst>
                    <a:ext uri="{9D8B030D-6E8A-4147-A177-3AD203B41FA5}">
                      <a16:colId xmlns:a16="http://schemas.microsoft.com/office/drawing/2014/main" val="235866370"/>
                    </a:ext>
                  </a:extLst>
                </a:gridCol>
                <a:gridCol w="4043680">
                  <a:extLst>
                    <a:ext uri="{9D8B030D-6E8A-4147-A177-3AD203B41FA5}">
                      <a16:colId xmlns:a16="http://schemas.microsoft.com/office/drawing/2014/main" val="861916477"/>
                    </a:ext>
                  </a:extLst>
                </a:gridCol>
              </a:tblGrid>
              <a:tr h="119268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Kriteria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Ilmiah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Non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Ilmiah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192025"/>
                  </a:ext>
                </a:extLst>
              </a:tr>
              <a:tr h="10312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Bentuk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Makalah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, proposal dan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laporan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penelitian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artikel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ilmiah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karya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tulis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karya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ilmiah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dll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Laporan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kunjungan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opini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cerpen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puisi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, feature (soft news),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dll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137067"/>
                  </a:ext>
                </a:extLst>
              </a:tr>
              <a:tr h="66548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Bahasa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Semi formal – formal (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sesuai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EYD)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Tidak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formal,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santai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boleh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kekinian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690229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Metodologi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Wajib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mengikuti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kaidah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ilmiah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Boleh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mengabaikan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kaidah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ilmiah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426606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Referensi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Wajib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dan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ilmiah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buku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jurnal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artikel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dll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Tidak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wajib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267230"/>
                  </a:ext>
                </a:extLst>
              </a:tr>
              <a:tr h="85852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Fungsi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Sarana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menyampaikan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argumen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dan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rekomendasi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tentang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suatu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hal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Sarana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mengungkapkan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ekspresi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bagian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dari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dokumentasi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407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1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Placeholder 37" descr="Older man Dancing">
            <a:extLst>
              <a:ext uri="{FF2B5EF4-FFF2-40B4-BE49-F238E27FC236}">
                <a16:creationId xmlns:a16="http://schemas.microsoft.com/office/drawing/2014/main" id="{9D46B1A3-C5DA-C34C-93E4-11360375C6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40" name="Picture Placeholder 39" descr="Older male dancing">
            <a:extLst>
              <a:ext uri="{FF2B5EF4-FFF2-40B4-BE49-F238E27FC236}">
                <a16:creationId xmlns:a16="http://schemas.microsoft.com/office/drawing/2014/main" id="{3C0B9D68-8F30-E84F-9E2F-573FAA18E1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36" name="Picture Placeholder 32" descr="Woman smilng looking off camera ">
            <a:extLst>
              <a:ext uri="{FF2B5EF4-FFF2-40B4-BE49-F238E27FC236}">
                <a16:creationId xmlns:a16="http://schemas.microsoft.com/office/drawing/2014/main" id="{D125A9C2-4641-3146-8396-D22F8ACF5A7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42B2560-FAA9-124F-AD83-8C8D48E03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TERPERCAYA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B0FE939-6135-8846-B579-79F696C454ED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UP-TO-DATE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96C3DD2-045C-6945-B783-8067FCC3CDF9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RELEVAN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B6C6BD0-EDC9-7C44-A414-B66D25E34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referensi</a:t>
            </a:r>
            <a:r>
              <a:rPr lang="en-US" dirty="0"/>
              <a:t> yang </a:t>
            </a:r>
            <a:r>
              <a:rPr lang="en-US" dirty="0" err="1"/>
              <a:t>baik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01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woman sitting at a table in front of a computer working late into the night">
            <a:extLst>
              <a:ext uri="{FF2B5EF4-FFF2-40B4-BE49-F238E27FC236}">
                <a16:creationId xmlns:a16="http://schemas.microsoft.com/office/drawing/2014/main" id="{AF4DEF81-F1BD-A944-954B-12098682A69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5012" y="265113"/>
            <a:ext cx="5789052" cy="578905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F7C633-6FA1-4FBC-8E61-54FEB4587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031" y="503237"/>
            <a:ext cx="4870383" cy="1369074"/>
          </a:xfrm>
        </p:spPr>
        <p:txBody>
          <a:bodyPr/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terpercaya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7E330F-DDEC-475E-ACB9-6BDFCA288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7936" y="2021940"/>
            <a:ext cx="5751389" cy="403222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Laporan</a:t>
            </a:r>
            <a:r>
              <a:rPr lang="en-US" sz="1800" dirty="0"/>
              <a:t> </a:t>
            </a:r>
            <a:r>
              <a:rPr lang="en-US" sz="1800" dirty="0" err="1"/>
              <a:t>penelitian</a:t>
            </a:r>
            <a:r>
              <a:rPr lang="en-US" sz="1800" dirty="0"/>
              <a:t>, </a:t>
            </a:r>
            <a:r>
              <a:rPr lang="en-US" sz="1800" dirty="0" err="1"/>
              <a:t>buku</a:t>
            </a:r>
            <a:r>
              <a:rPr lang="en-US" sz="1800" dirty="0"/>
              <a:t>, dan </a:t>
            </a:r>
            <a:r>
              <a:rPr lang="en-US" sz="1800" dirty="0" err="1"/>
              <a:t>artikel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penulis</a:t>
            </a:r>
            <a:r>
              <a:rPr lang="en-US" sz="1800" dirty="0"/>
              <a:t> yang </a:t>
            </a:r>
            <a:r>
              <a:rPr lang="en-US" sz="1800" dirty="0" err="1"/>
              <a:t>bereputasi</a:t>
            </a:r>
            <a:r>
              <a:rPr lang="en-US" sz="1800" dirty="0"/>
              <a:t> </a:t>
            </a:r>
            <a:r>
              <a:rPr lang="en-US" sz="1800" dirty="0" err="1"/>
              <a:t>baik</a:t>
            </a:r>
            <a:endParaRPr lang="en-US" sz="180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Sumber</a:t>
            </a:r>
            <a:r>
              <a:rPr lang="en-US" sz="1800" dirty="0"/>
              <a:t> yang </a:t>
            </a:r>
            <a:r>
              <a:rPr lang="en-US" sz="1800" dirty="0" err="1"/>
              <a:t>tersedia</a:t>
            </a:r>
            <a:r>
              <a:rPr lang="en-US" sz="1800" dirty="0"/>
              <a:t> di </a:t>
            </a:r>
            <a:r>
              <a:rPr lang="en-US" sz="1800" dirty="0" err="1"/>
              <a:t>perpustakaan</a:t>
            </a:r>
            <a:r>
              <a:rPr lang="en-US" sz="1800" dirty="0"/>
              <a:t> </a:t>
            </a:r>
            <a:r>
              <a:rPr lang="en-US" sz="1800" dirty="0" err="1"/>
              <a:t>sekolah</a:t>
            </a:r>
            <a:r>
              <a:rPr lang="en-US" sz="1800" dirty="0"/>
              <a:t>/</a:t>
            </a:r>
            <a:r>
              <a:rPr lang="en-US" sz="1800" dirty="0" err="1"/>
              <a:t>kampus</a:t>
            </a:r>
            <a:r>
              <a:rPr lang="en-US" sz="1800" dirty="0"/>
              <a:t>/negara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Online scientific database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Situs </a:t>
            </a:r>
            <a:r>
              <a:rPr lang="en-US" sz="1800" dirty="0" err="1"/>
              <a:t>pemerintahan</a:t>
            </a:r>
            <a:r>
              <a:rPr lang="en-US" sz="1800" dirty="0"/>
              <a:t>/</a:t>
            </a:r>
            <a:r>
              <a:rPr lang="en-US" sz="1800" dirty="0" err="1"/>
              <a:t>lembaga</a:t>
            </a:r>
            <a:r>
              <a:rPr lang="en-US" sz="1800" dirty="0"/>
              <a:t> negara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Media </a:t>
            </a:r>
            <a:r>
              <a:rPr lang="en-US" sz="1800" dirty="0" err="1"/>
              <a:t>massa</a:t>
            </a:r>
            <a:r>
              <a:rPr lang="en-US" sz="1800" dirty="0"/>
              <a:t>: </a:t>
            </a:r>
            <a:r>
              <a:rPr lang="en-US" sz="1800" dirty="0" err="1"/>
              <a:t>koran</a:t>
            </a:r>
            <a:r>
              <a:rPr lang="en-US" sz="1800" dirty="0"/>
              <a:t>, </a:t>
            </a:r>
            <a:r>
              <a:rPr lang="en-US" sz="1800" dirty="0" err="1"/>
              <a:t>televisi</a:t>
            </a:r>
            <a:r>
              <a:rPr lang="en-US" sz="1800" dirty="0"/>
              <a:t>, radio, film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Portal </a:t>
            </a:r>
            <a:r>
              <a:rPr lang="en-US" sz="1800" dirty="0" err="1"/>
              <a:t>berita</a:t>
            </a:r>
            <a:r>
              <a:rPr lang="en-US" sz="1800" dirty="0"/>
              <a:t> online</a:t>
            </a:r>
          </a:p>
        </p:txBody>
      </p:sp>
    </p:spTree>
    <p:extLst>
      <p:ext uri="{BB962C8B-B14F-4D97-AF65-F5344CB8AC3E}">
        <p14:creationId xmlns:p14="http://schemas.microsoft.com/office/powerpoint/2010/main" val="3973681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D59CD-1242-F149-AB16-9D02E7C8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242" y="421817"/>
            <a:ext cx="7283116" cy="1369074"/>
          </a:xfrm>
        </p:spPr>
        <p:txBody>
          <a:bodyPr/>
          <a:lstStyle/>
          <a:p>
            <a:r>
              <a:rPr lang="en-US" dirty="0"/>
              <a:t>KRITERIA SUMBER TERPERCAYA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97D95-D925-3641-A715-DB7630E98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5242" y="2222467"/>
            <a:ext cx="6527852" cy="965903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Siapa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penulisnya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Adakah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afiliasi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atau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sponsornya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C76AD9B-DB5F-45A6-BCE4-8F2DC93BF62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9229" r="29229"/>
          <a:stretch>
            <a:fillRect/>
          </a:stretch>
        </p:blipFill>
        <p:spPr/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9872CD-ED76-4BF0-AB12-E069A7C68F8F}"/>
              </a:ext>
            </a:extLst>
          </p:cNvPr>
          <p:cNvSpPr/>
          <p:nvPr/>
        </p:nvSpPr>
        <p:spPr>
          <a:xfrm>
            <a:off x="1235241" y="1568507"/>
            <a:ext cx="6304547" cy="64420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/>
              <a:t>Authority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457E61-9149-44BA-9B20-8B4A06425237}"/>
              </a:ext>
            </a:extLst>
          </p:cNvPr>
          <p:cNvSpPr/>
          <p:nvPr/>
        </p:nvSpPr>
        <p:spPr>
          <a:xfrm>
            <a:off x="1252568" y="3127062"/>
            <a:ext cx="6304547" cy="64420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/>
              <a:t>Accuracy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B45F2C-EE94-4246-8408-30C07909CD23}"/>
              </a:ext>
            </a:extLst>
          </p:cNvPr>
          <p:cNvSpPr txBox="1">
            <a:spLocks/>
          </p:cNvSpPr>
          <p:nvPr/>
        </p:nvSpPr>
        <p:spPr>
          <a:xfrm>
            <a:off x="1252569" y="3865157"/>
            <a:ext cx="6527852" cy="965903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Apakah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informasi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disertai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bukti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Bisakah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bukti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tersebut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diverifikasi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Apakah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bahasa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yang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digunakan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bebas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nilai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935798-C789-421C-ACBF-1ABEBF4F1274}"/>
              </a:ext>
            </a:extLst>
          </p:cNvPr>
          <p:cNvSpPr/>
          <p:nvPr/>
        </p:nvSpPr>
        <p:spPr>
          <a:xfrm>
            <a:off x="1259010" y="5160658"/>
            <a:ext cx="6304547" cy="64420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/>
              <a:t>Purpose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7FA8F7A-DC4D-484E-BE05-B48440BC5949}"/>
              </a:ext>
            </a:extLst>
          </p:cNvPr>
          <p:cNvSpPr txBox="1">
            <a:spLocks/>
          </p:cNvSpPr>
          <p:nvPr/>
        </p:nvSpPr>
        <p:spPr>
          <a:xfrm>
            <a:off x="1252569" y="5826781"/>
            <a:ext cx="6527852" cy="965903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Apa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tujuan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informasi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tersebut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Seperti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apa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bentuk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informasinya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? Fakta, </a:t>
            </a:r>
            <a:r>
              <a:rPr lang="en-US" sz="1400" dirty="0" err="1">
                <a:solidFill>
                  <a:schemeClr val="tx1">
                    <a:lumMod val="50000"/>
                  </a:schemeClr>
                </a:solidFill>
              </a:rPr>
              <a:t>opini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, propaganda?</a:t>
            </a:r>
          </a:p>
        </p:txBody>
      </p:sp>
    </p:spTree>
    <p:extLst>
      <p:ext uri="{BB962C8B-B14F-4D97-AF65-F5344CB8AC3E}">
        <p14:creationId xmlns:p14="http://schemas.microsoft.com/office/powerpoint/2010/main" val="1709042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Gaya </a:t>
            </a:r>
            <a:r>
              <a:rPr lang="en-US" dirty="0" err="1"/>
              <a:t>Pengutipan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EAFCA743-B7B0-4076-9B08-0A526B4F70F6}"/>
              </a:ext>
            </a:extLst>
          </p:cNvPr>
          <p:cNvSpPr txBox="1">
            <a:spLocks/>
          </p:cNvSpPr>
          <p:nvPr/>
        </p:nvSpPr>
        <p:spPr>
          <a:xfrm>
            <a:off x="518678" y="1648492"/>
            <a:ext cx="9956817" cy="16080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Gaya </a:t>
            </a:r>
            <a:r>
              <a:rPr lang="en-US" sz="2000" dirty="0" err="1">
                <a:solidFill>
                  <a:schemeClr val="bg1"/>
                </a:solidFill>
              </a:rPr>
              <a:t>pengutipan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adalah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aturan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tentang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bagaimana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mencantumkan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sumber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dalam</a:t>
            </a:r>
            <a:r>
              <a:rPr lang="en-US" sz="2000" dirty="0">
                <a:solidFill>
                  <a:schemeClr val="bg1"/>
                </a:solidFill>
              </a:rPr>
              <a:t> tulisan </a:t>
            </a:r>
            <a:r>
              <a:rPr lang="en-US" sz="2000" dirty="0" err="1">
                <a:solidFill>
                  <a:schemeClr val="bg1"/>
                </a:solidFill>
              </a:rPr>
              <a:t>akademik</a:t>
            </a:r>
            <a:r>
              <a:rPr lang="en-US" sz="2000" dirty="0">
                <a:solidFill>
                  <a:schemeClr val="bg1"/>
                </a:solidFill>
              </a:rPr>
              <a:t> (</a:t>
            </a:r>
            <a:r>
              <a:rPr lang="en-US" sz="2000" dirty="0" err="1">
                <a:solidFill>
                  <a:schemeClr val="bg1"/>
                </a:solidFill>
              </a:rPr>
              <a:t>ilmiah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Saat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mengacu</a:t>
            </a:r>
            <a:r>
              <a:rPr lang="en-US" sz="2000" dirty="0">
                <a:solidFill>
                  <a:schemeClr val="bg1"/>
                </a:solidFill>
              </a:rPr>
              <a:t> pada </a:t>
            </a:r>
            <a:r>
              <a:rPr lang="en-US" sz="2000" dirty="0" err="1">
                <a:solidFill>
                  <a:schemeClr val="bg1"/>
                </a:solidFill>
              </a:rPr>
              <a:t>karya</a:t>
            </a:r>
            <a:r>
              <a:rPr lang="en-US" sz="2000" dirty="0">
                <a:solidFill>
                  <a:schemeClr val="bg1"/>
                </a:solidFill>
              </a:rPr>
              <a:t> orang lain, </a:t>
            </a:r>
            <a:r>
              <a:rPr lang="en-US" sz="2000" dirty="0" err="1">
                <a:solidFill>
                  <a:schemeClr val="bg1"/>
                </a:solidFill>
              </a:rPr>
              <a:t>pengutipan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dibutuhkan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menghindari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plagiarisme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Gaya </a:t>
            </a:r>
            <a:r>
              <a:rPr lang="en-US" sz="2000" dirty="0" err="1">
                <a:solidFill>
                  <a:schemeClr val="bg1"/>
                </a:solidFill>
              </a:rPr>
              <a:t>pengutipan</a:t>
            </a:r>
            <a:r>
              <a:rPr lang="en-US" sz="2000" dirty="0">
                <a:solidFill>
                  <a:schemeClr val="bg1"/>
                </a:solidFill>
              </a:rPr>
              <a:t> yang paling </a:t>
            </a:r>
            <a:r>
              <a:rPr lang="en-US" sz="2000" dirty="0" err="1">
                <a:solidFill>
                  <a:schemeClr val="bg1"/>
                </a:solidFill>
              </a:rPr>
              <a:t>umum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digunakan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07922A7-69F0-494A-B4BE-7A54D3F71B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2705286"/>
              </p:ext>
            </p:extLst>
          </p:nvPr>
        </p:nvGraphicFramePr>
        <p:xfrm>
          <a:off x="1606883" y="2097115"/>
          <a:ext cx="911497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7321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?</a:t>
            </a:r>
            <a:endParaRPr lang="en-US" b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2679033"/>
            <a:ext cx="4942829" cy="367731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skripsi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,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literatur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penelitianmu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. </a:t>
            </a:r>
          </a:p>
          <a:p>
            <a:pPr marL="0" lvl="0" indent="0">
              <a:buNone/>
            </a:pP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state of the art </a:t>
            </a:r>
            <a:r>
              <a:rPr lang="en-US" dirty="0" err="1"/>
              <a:t>penelitianmu</a:t>
            </a:r>
            <a:r>
              <a:rPr lang="en-US" dirty="0"/>
              <a:t>,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celah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yang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teliti</a:t>
            </a:r>
            <a:r>
              <a:rPr lang="en-US" dirty="0"/>
              <a:t>.</a:t>
            </a:r>
          </a:p>
        </p:txBody>
      </p:sp>
      <p:pic>
        <p:nvPicPr>
          <p:cNvPr id="13" name="Picture Placeholder 12" title="Skyline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313" r="23313"/>
          <a:stretch/>
        </p:blipFill>
        <p:spPr>
          <a:xfrm>
            <a:off x="6604000" y="0"/>
            <a:ext cx="5588000" cy="6872249"/>
          </a:xfr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7F4D2C2-B71A-4089-A3FE-603C32706C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05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9FE27DB7-178E-4CBB-98D2-BD109511DC5F}"/>
              </a:ext>
            </a:extLst>
          </p:cNvPr>
          <p:cNvSpPr txBox="1">
            <a:spLocks/>
          </p:cNvSpPr>
          <p:nvPr/>
        </p:nvSpPr>
        <p:spPr>
          <a:xfrm>
            <a:off x="518678" y="1648492"/>
            <a:ext cx="9956817" cy="16080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>
                <a:solidFill>
                  <a:schemeClr val="bg1"/>
                </a:solidFill>
              </a:rPr>
              <a:t>Diciptakan</a:t>
            </a:r>
            <a:r>
              <a:rPr lang="en-US" sz="2200" dirty="0">
                <a:solidFill>
                  <a:schemeClr val="bg1"/>
                </a:solidFill>
              </a:rPr>
              <a:t> oleh American Psychological Association (APA) </a:t>
            </a:r>
          </a:p>
          <a:p>
            <a:r>
              <a:rPr lang="en-US" sz="2200" dirty="0" err="1">
                <a:solidFill>
                  <a:schemeClr val="bg1"/>
                </a:solidFill>
              </a:rPr>
              <a:t>Umumnya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digunakan</a:t>
            </a:r>
            <a:r>
              <a:rPr lang="en-US" sz="2200" dirty="0">
                <a:solidFill>
                  <a:schemeClr val="bg1"/>
                </a:solidFill>
              </a:rPr>
              <a:t> di </a:t>
            </a:r>
            <a:r>
              <a:rPr lang="en-US" sz="2200" dirty="0" err="1">
                <a:solidFill>
                  <a:schemeClr val="bg1"/>
                </a:solidFill>
              </a:rPr>
              <a:t>ranah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ilmu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sosial</a:t>
            </a:r>
            <a:r>
              <a:rPr lang="en-US" sz="2200" dirty="0">
                <a:solidFill>
                  <a:schemeClr val="bg1"/>
                </a:solidFill>
              </a:rPr>
              <a:t> dan </a:t>
            </a:r>
            <a:r>
              <a:rPr lang="en-US" sz="2200" dirty="0" err="1">
                <a:solidFill>
                  <a:schemeClr val="bg1"/>
                </a:solidFill>
              </a:rPr>
              <a:t>psikologi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Dasar </a:t>
            </a:r>
            <a:r>
              <a:rPr lang="en-US" sz="2200" dirty="0" err="1">
                <a:solidFill>
                  <a:schemeClr val="bg1"/>
                </a:solidFill>
              </a:rPr>
              <a:t>pengutipan</a:t>
            </a:r>
            <a:r>
              <a:rPr lang="en-US" sz="2200" dirty="0">
                <a:solidFill>
                  <a:schemeClr val="bg1"/>
                </a:solidFill>
              </a:rPr>
              <a:t> APA Style </a:t>
            </a:r>
            <a:r>
              <a:rPr lang="en-US" sz="2200" dirty="0" err="1">
                <a:solidFill>
                  <a:schemeClr val="bg1"/>
                </a:solidFill>
              </a:rPr>
              <a:t>menggunakan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sistem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penulis</a:t>
            </a:r>
            <a:r>
              <a:rPr lang="en-US" sz="2200" dirty="0">
                <a:solidFill>
                  <a:schemeClr val="bg1"/>
                </a:solidFill>
              </a:rPr>
              <a:t> – </a:t>
            </a:r>
            <a:r>
              <a:rPr lang="en-US" sz="2200" dirty="0" err="1">
                <a:solidFill>
                  <a:schemeClr val="bg1"/>
                </a:solidFill>
              </a:rPr>
              <a:t>waktu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publikasi</a:t>
            </a:r>
            <a:r>
              <a:rPr lang="en-US" sz="2200" dirty="0">
                <a:solidFill>
                  <a:schemeClr val="bg1"/>
                </a:solidFill>
              </a:rPr>
              <a:t> (author – date) </a:t>
            </a:r>
          </a:p>
          <a:p>
            <a:r>
              <a:rPr lang="en-US" sz="2200" dirty="0" err="1">
                <a:solidFill>
                  <a:schemeClr val="bg1"/>
                </a:solidFill>
              </a:rPr>
              <a:t>Hingga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Oktober</a:t>
            </a:r>
            <a:r>
              <a:rPr lang="en-US" sz="2200" dirty="0">
                <a:solidFill>
                  <a:schemeClr val="bg1"/>
                </a:solidFill>
              </a:rPr>
              <a:t> 2019, </a:t>
            </a:r>
            <a:r>
              <a:rPr lang="en-US" sz="2200" dirty="0" err="1">
                <a:solidFill>
                  <a:schemeClr val="bg1"/>
                </a:solidFill>
              </a:rPr>
              <a:t>versi</a:t>
            </a:r>
            <a:r>
              <a:rPr lang="en-US" sz="2200" dirty="0">
                <a:solidFill>
                  <a:schemeClr val="bg1"/>
                </a:solidFill>
              </a:rPr>
              <a:t> yang </a:t>
            </a:r>
            <a:r>
              <a:rPr lang="en-US" sz="2200" dirty="0" err="1">
                <a:solidFill>
                  <a:schemeClr val="bg1"/>
                </a:solidFill>
              </a:rPr>
              <a:t>dapat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digunakan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adalah</a:t>
            </a:r>
            <a:r>
              <a:rPr lang="en-US" sz="2200" dirty="0">
                <a:solidFill>
                  <a:schemeClr val="bg1"/>
                </a:solidFill>
              </a:rPr>
              <a:t> 7</a:t>
            </a:r>
            <a:r>
              <a:rPr lang="en-US" sz="2200" baseline="30000" dirty="0">
                <a:solidFill>
                  <a:schemeClr val="bg1"/>
                </a:solidFill>
              </a:rPr>
              <a:t>th</a:t>
            </a:r>
            <a:r>
              <a:rPr lang="en-US" sz="2200" dirty="0">
                <a:solidFill>
                  <a:schemeClr val="bg1"/>
                </a:solidFill>
              </a:rPr>
              <a:t> edition of the APA Publication Manual</a:t>
            </a:r>
          </a:p>
          <a:p>
            <a:r>
              <a:rPr lang="en-US" sz="2200" dirty="0">
                <a:solidFill>
                  <a:schemeClr val="bg1"/>
                </a:solidFill>
              </a:rPr>
              <a:t>Ada 2 </a:t>
            </a:r>
            <a:r>
              <a:rPr lang="en-US" sz="2200" dirty="0" err="1">
                <a:solidFill>
                  <a:schemeClr val="bg1"/>
                </a:solidFill>
              </a:rPr>
              <a:t>bagian</a:t>
            </a:r>
            <a:r>
              <a:rPr lang="en-US" sz="2200" dirty="0">
                <a:solidFill>
                  <a:schemeClr val="bg1"/>
                </a:solidFill>
              </a:rPr>
              <a:t> yang </a:t>
            </a:r>
            <a:r>
              <a:rPr lang="en-US" sz="2200" dirty="0" err="1">
                <a:solidFill>
                  <a:schemeClr val="bg1"/>
                </a:solidFill>
              </a:rPr>
              <a:t>perlu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diperhatikan</a:t>
            </a:r>
            <a:r>
              <a:rPr lang="en-US" sz="2200" dirty="0">
                <a:solidFill>
                  <a:schemeClr val="bg1"/>
                </a:solidFill>
              </a:rPr>
              <a:t>: </a:t>
            </a:r>
            <a:r>
              <a:rPr lang="en-US" sz="2200" dirty="0" err="1">
                <a:solidFill>
                  <a:schemeClr val="bg1"/>
                </a:solidFill>
              </a:rPr>
              <a:t>kutipan</a:t>
            </a:r>
            <a:r>
              <a:rPr lang="en-US" sz="2200" dirty="0">
                <a:solidFill>
                  <a:schemeClr val="bg1"/>
                </a:solidFill>
              </a:rPr>
              <a:t> di </a:t>
            </a:r>
            <a:r>
              <a:rPr lang="en-US" sz="2200" dirty="0" err="1">
                <a:solidFill>
                  <a:schemeClr val="bg1"/>
                </a:solidFill>
              </a:rPr>
              <a:t>dalam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teks</a:t>
            </a:r>
            <a:r>
              <a:rPr lang="en-US" sz="2200" dirty="0">
                <a:solidFill>
                  <a:schemeClr val="bg1"/>
                </a:solidFill>
              </a:rPr>
              <a:t> dan daftar Pustaka. </a:t>
            </a:r>
            <a:r>
              <a:rPr lang="en-US" sz="2200" dirty="0" err="1">
                <a:solidFill>
                  <a:schemeClr val="bg1"/>
                </a:solidFill>
              </a:rPr>
              <a:t>Keduanya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difasilitasi</a:t>
            </a:r>
            <a:r>
              <a:rPr lang="en-US" sz="2200" dirty="0">
                <a:solidFill>
                  <a:schemeClr val="bg1"/>
                </a:solidFill>
              </a:rPr>
              <a:t> oleh APA Style</a:t>
            </a:r>
          </a:p>
          <a:p>
            <a:r>
              <a:rPr lang="en-US" sz="2200" dirty="0" err="1">
                <a:solidFill>
                  <a:schemeClr val="bg1"/>
                </a:solidFill>
              </a:rPr>
              <a:t>Contoh</a:t>
            </a:r>
            <a:r>
              <a:rPr lang="en-US" sz="2200" dirty="0">
                <a:solidFill>
                  <a:schemeClr val="bg1"/>
                </a:solidFill>
              </a:rPr>
              <a:t>: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</a:rPr>
              <a:t>	Stewart, M. (2010). The Business Playground. Berkeley, USA: New Riders Press</a:t>
            </a:r>
          </a:p>
        </p:txBody>
      </p:sp>
    </p:spTree>
    <p:extLst>
      <p:ext uri="{BB962C8B-B14F-4D97-AF65-F5344CB8AC3E}">
        <p14:creationId xmlns:p14="http://schemas.microsoft.com/office/powerpoint/2010/main" val="1805858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Format of writing the references using APA style | Download ...">
            <a:extLst>
              <a:ext uri="{FF2B5EF4-FFF2-40B4-BE49-F238E27FC236}">
                <a16:creationId xmlns:a16="http://schemas.microsoft.com/office/drawing/2014/main" id="{97043BF6-F257-47A1-A0D2-DC7327F426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9"/>
          <a:stretch/>
        </p:blipFill>
        <p:spPr bwMode="auto">
          <a:xfrm>
            <a:off x="3611812" y="46354"/>
            <a:ext cx="8503988" cy="676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BF2FCA9C-D510-43B6-97CA-33D91DA77653}"/>
              </a:ext>
            </a:extLst>
          </p:cNvPr>
          <p:cNvSpPr txBox="1">
            <a:spLocks/>
          </p:cNvSpPr>
          <p:nvPr/>
        </p:nvSpPr>
        <p:spPr>
          <a:xfrm>
            <a:off x="352425" y="3009524"/>
            <a:ext cx="3009900" cy="16196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err="1"/>
              <a:t>Pengutipan</a:t>
            </a:r>
            <a:r>
              <a:rPr lang="en-US" sz="2800" dirty="0"/>
              <a:t> </a:t>
            </a:r>
          </a:p>
          <a:p>
            <a:pPr marL="0" indent="0" algn="ctr">
              <a:buNone/>
            </a:pPr>
            <a:r>
              <a:rPr lang="en-US" sz="2800" dirty="0"/>
              <a:t>APA Style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jenis</a:t>
            </a:r>
            <a:r>
              <a:rPr lang="en-US" sz="2800" dirty="0"/>
              <a:t> </a:t>
            </a:r>
            <a:r>
              <a:rPr lang="en-US" sz="2800" dirty="0" err="1"/>
              <a:t>sumber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125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HINDARI PLAGIARISME!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9FE27DB7-178E-4CBB-98D2-BD109511DC5F}"/>
              </a:ext>
            </a:extLst>
          </p:cNvPr>
          <p:cNvSpPr txBox="1">
            <a:spLocks/>
          </p:cNvSpPr>
          <p:nvPr/>
        </p:nvSpPr>
        <p:spPr>
          <a:xfrm>
            <a:off x="518678" y="1648492"/>
            <a:ext cx="9956817" cy="16080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>
                <a:solidFill>
                  <a:schemeClr val="bg1"/>
                </a:solidFill>
              </a:rPr>
              <a:t>Plagiarisme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adalah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tindakan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menyajikan</a:t>
            </a:r>
            <a:r>
              <a:rPr lang="en-US" sz="2200" dirty="0">
                <a:solidFill>
                  <a:schemeClr val="bg1"/>
                </a:solidFill>
              </a:rPr>
              <a:t> ide, </a:t>
            </a:r>
            <a:r>
              <a:rPr lang="en-US" sz="2200" dirty="0" err="1">
                <a:solidFill>
                  <a:schemeClr val="bg1"/>
                </a:solidFill>
              </a:rPr>
              <a:t>teks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atau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gambar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karya</a:t>
            </a:r>
            <a:r>
              <a:rPr lang="en-US" sz="2200" dirty="0">
                <a:solidFill>
                  <a:schemeClr val="bg1"/>
                </a:solidFill>
              </a:rPr>
              <a:t> orang lain </a:t>
            </a:r>
            <a:r>
              <a:rPr lang="en-US" sz="2200" dirty="0" err="1">
                <a:solidFill>
                  <a:schemeClr val="bg1"/>
                </a:solidFill>
              </a:rPr>
              <a:t>tanpa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memberikan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kredit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kepada</a:t>
            </a:r>
            <a:r>
              <a:rPr lang="en-US" sz="2200" dirty="0">
                <a:solidFill>
                  <a:schemeClr val="bg1"/>
                </a:solidFill>
              </a:rPr>
              <a:t> orang </a:t>
            </a:r>
            <a:r>
              <a:rPr lang="en-US" sz="2200" dirty="0" err="1">
                <a:solidFill>
                  <a:schemeClr val="bg1"/>
                </a:solidFill>
              </a:rPr>
              <a:t>tersebut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  <a:r>
              <a:rPr lang="en-US" sz="2200" dirty="0" err="1">
                <a:solidFill>
                  <a:schemeClr val="bg1"/>
                </a:solidFill>
              </a:rPr>
              <a:t>Singkatnya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plagiarisme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adalah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mengakui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karya</a:t>
            </a:r>
            <a:r>
              <a:rPr lang="en-US" sz="2200" dirty="0">
                <a:solidFill>
                  <a:schemeClr val="bg1"/>
                </a:solidFill>
              </a:rPr>
              <a:t> orang lain </a:t>
            </a:r>
            <a:r>
              <a:rPr lang="en-US" sz="2200" dirty="0" err="1">
                <a:solidFill>
                  <a:schemeClr val="bg1"/>
                </a:solidFill>
              </a:rPr>
              <a:t>sebagai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karya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pribadi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 err="1">
                <a:solidFill>
                  <a:schemeClr val="bg1"/>
                </a:solidFill>
              </a:rPr>
              <a:t>Plagiarisme</a:t>
            </a:r>
            <a:r>
              <a:rPr lang="en-US" sz="2200" dirty="0">
                <a:solidFill>
                  <a:schemeClr val="bg1"/>
                </a:solidFill>
              </a:rPr>
              <a:t> di </a:t>
            </a:r>
            <a:r>
              <a:rPr lang="en-US" sz="2200" dirty="0" err="1">
                <a:solidFill>
                  <a:schemeClr val="bg1"/>
                </a:solidFill>
              </a:rPr>
              <a:t>lingkungan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akademis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menunjukkan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sikap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tidak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menghargai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upaya</a:t>
            </a:r>
            <a:r>
              <a:rPr lang="en-US" sz="2200" dirty="0">
                <a:solidFill>
                  <a:schemeClr val="bg1"/>
                </a:solidFill>
              </a:rPr>
              <a:t> dan </a:t>
            </a:r>
            <a:r>
              <a:rPr lang="en-US" sz="2200" dirty="0" err="1">
                <a:solidFill>
                  <a:schemeClr val="bg1"/>
                </a:solidFill>
              </a:rPr>
              <a:t>kontribusi</a:t>
            </a:r>
            <a:r>
              <a:rPr lang="en-US" sz="2200" dirty="0">
                <a:solidFill>
                  <a:schemeClr val="bg1"/>
                </a:solidFill>
              </a:rPr>
              <a:t> orang lain </a:t>
            </a:r>
            <a:r>
              <a:rPr lang="en-US" sz="2200" dirty="0" err="1">
                <a:solidFill>
                  <a:schemeClr val="bg1"/>
                </a:solidFill>
              </a:rPr>
              <a:t>dalam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mengembangkan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bidang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tertentu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 err="1">
                <a:solidFill>
                  <a:schemeClr val="bg1"/>
                </a:solidFill>
              </a:rPr>
              <a:t>Kriteria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plagiarisme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dapat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dipelajari</a:t>
            </a:r>
            <a:r>
              <a:rPr lang="en-US" sz="2200" dirty="0">
                <a:solidFill>
                  <a:schemeClr val="bg1"/>
                </a:solidFill>
              </a:rPr>
              <a:t> di </a:t>
            </a:r>
            <a:r>
              <a:rPr lang="en-US" sz="2200" dirty="0" err="1">
                <a:solidFill>
                  <a:schemeClr val="bg1"/>
                </a:solidFill>
              </a:rPr>
              <a:t>buku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pedoman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mahasiswa</a:t>
            </a:r>
            <a:r>
              <a:rPr lang="en-US" sz="2200" dirty="0">
                <a:solidFill>
                  <a:schemeClr val="bg1"/>
                </a:solidFill>
              </a:rPr>
              <a:t> UPJ. </a:t>
            </a:r>
            <a:r>
              <a:rPr lang="en-US" sz="2200" dirty="0" err="1">
                <a:solidFill>
                  <a:schemeClr val="bg1"/>
                </a:solidFill>
              </a:rPr>
              <a:t>Beberapa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kriteria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umum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adalah</a:t>
            </a:r>
            <a:r>
              <a:rPr lang="en-US" sz="2200" dirty="0">
                <a:solidFill>
                  <a:schemeClr val="bg1"/>
                </a:solidFill>
              </a:rPr>
              <a:t>: 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Hasil uji </a:t>
            </a:r>
            <a:r>
              <a:rPr lang="en-US" sz="1800" dirty="0" err="1">
                <a:solidFill>
                  <a:schemeClr val="bg1"/>
                </a:solidFill>
              </a:rPr>
              <a:t>plagiasi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melalui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aplikasi</a:t>
            </a:r>
            <a:r>
              <a:rPr lang="en-US" sz="1800" dirty="0">
                <a:solidFill>
                  <a:schemeClr val="bg1"/>
                </a:solidFill>
              </a:rPr>
              <a:t> (Turnitin, Plagiarism Detector, </a:t>
            </a:r>
            <a:r>
              <a:rPr lang="en-US" sz="1800" dirty="0" err="1">
                <a:solidFill>
                  <a:schemeClr val="bg1"/>
                </a:solidFill>
              </a:rPr>
              <a:t>dll</a:t>
            </a:r>
            <a:r>
              <a:rPr lang="en-US" sz="1800" dirty="0">
                <a:solidFill>
                  <a:schemeClr val="bg1"/>
                </a:solidFill>
              </a:rPr>
              <a:t>) </a:t>
            </a:r>
            <a:r>
              <a:rPr lang="en-US" sz="1800" dirty="0" err="1">
                <a:solidFill>
                  <a:schemeClr val="bg1"/>
                </a:solidFill>
              </a:rPr>
              <a:t>untuk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skripsi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komunikasi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tidak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boleh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lebih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dari</a:t>
            </a:r>
            <a:r>
              <a:rPr lang="en-US" sz="1800" dirty="0">
                <a:solidFill>
                  <a:schemeClr val="bg1"/>
                </a:solidFill>
              </a:rPr>
              <a:t> 20%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7 kata </a:t>
            </a:r>
            <a:r>
              <a:rPr lang="en-US" sz="1800" dirty="0" err="1">
                <a:solidFill>
                  <a:schemeClr val="bg1"/>
                </a:solidFill>
              </a:rPr>
              <a:t>berurutan</a:t>
            </a:r>
            <a:r>
              <a:rPr lang="en-US" sz="1800" dirty="0">
                <a:solidFill>
                  <a:schemeClr val="bg1"/>
                </a:solidFill>
              </a:rPr>
              <a:t> yang </a:t>
            </a:r>
            <a:r>
              <a:rPr lang="en-US" sz="1800" dirty="0" err="1">
                <a:solidFill>
                  <a:schemeClr val="bg1"/>
                </a:solidFill>
              </a:rPr>
              <a:t>ditulis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persis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sama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tanpa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menyantumkan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sumber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sudah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dikategorikan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plagiasi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2200" dirty="0" err="1">
                <a:solidFill>
                  <a:schemeClr val="bg1"/>
                </a:solidFill>
              </a:rPr>
              <a:t>Biasakan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diri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mengutip</a:t>
            </a:r>
            <a:r>
              <a:rPr lang="en-US" sz="2200" dirty="0">
                <a:solidFill>
                  <a:schemeClr val="bg1"/>
                </a:solidFill>
              </a:rPr>
              <a:t> dan </a:t>
            </a:r>
            <a:r>
              <a:rPr lang="en-US" sz="2200" dirty="0" err="1">
                <a:solidFill>
                  <a:schemeClr val="bg1"/>
                </a:solidFill>
              </a:rPr>
              <a:t>menyantumkan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referensi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dalam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karya-karyamu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sebagai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upaya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mengimplementasikan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etika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peneliti</a:t>
            </a:r>
            <a:r>
              <a:rPr lang="en-US" sz="2200" dirty="0">
                <a:solidFill>
                  <a:schemeClr val="bg1"/>
                </a:solidFill>
              </a:rPr>
              <a:t> di </a:t>
            </a:r>
            <a:r>
              <a:rPr lang="en-US" sz="2200" dirty="0" err="1">
                <a:solidFill>
                  <a:schemeClr val="bg1"/>
                </a:solidFill>
              </a:rPr>
              <a:t>ranah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akademis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40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title="Skyline">
            <a:extLst>
              <a:ext uri="{FF2B5EF4-FFF2-40B4-BE49-F238E27FC236}">
                <a16:creationId xmlns:a16="http://schemas.microsoft.com/office/drawing/2014/main" id="{6B070BD8-8610-4F64-A93A-41F46C39EC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9408" b="9408"/>
          <a:stretch>
            <a:fillRect/>
          </a:stretch>
        </p:blipFill>
        <p:spPr/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69D4BCF2-C773-495F-A4D5-860FB6A2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558802"/>
            <a:ext cx="2583996" cy="93979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Thank You!</a:t>
            </a:r>
            <a:endParaRPr lang="en-US" b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24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REFERENSI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9FE27DB7-178E-4CBB-98D2-BD109511DC5F}"/>
              </a:ext>
            </a:extLst>
          </p:cNvPr>
          <p:cNvSpPr txBox="1">
            <a:spLocks/>
          </p:cNvSpPr>
          <p:nvPr/>
        </p:nvSpPr>
        <p:spPr>
          <a:xfrm>
            <a:off x="518678" y="1648492"/>
            <a:ext cx="9956817" cy="16080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Neuman, W.L. 2011. Social Research Methods: Qualitative and 	Quantitative Approaches, 7</a:t>
            </a:r>
            <a:r>
              <a:rPr lang="en-US" sz="2800" baseline="30000" dirty="0">
                <a:solidFill>
                  <a:schemeClr val="bg1"/>
                </a:solidFill>
              </a:rPr>
              <a:t>th</a:t>
            </a:r>
            <a:r>
              <a:rPr lang="en-US" sz="2800" dirty="0">
                <a:solidFill>
                  <a:schemeClr val="bg1"/>
                </a:solidFill>
              </a:rPr>
              <a:t> Edition. California: Pearson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Ridley, Diana. 2012. The Literature Review: A Step-by-Step Guide 	for Students. London: Sage Publications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3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Literatur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019418D9-51B2-4535-ACA7-79FA506C8FC1}"/>
              </a:ext>
            </a:extLst>
          </p:cNvPr>
          <p:cNvSpPr txBox="1">
            <a:spLocks/>
          </p:cNvSpPr>
          <p:nvPr/>
        </p:nvSpPr>
        <p:spPr>
          <a:xfrm>
            <a:off x="518678" y="2033503"/>
            <a:ext cx="6559233" cy="46879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Menunjukkan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pengetahuanmu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tentang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topik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konteks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akademis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Mengembangkan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kerangka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berpikir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metodologi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penelitianmu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Memosisikan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relas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penelitian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teoretikus</a:t>
            </a:r>
            <a:r>
              <a:rPr lang="en-US" dirty="0">
                <a:solidFill>
                  <a:schemeClr val="bg1"/>
                </a:solidFill>
              </a:rPr>
              <a:t> lain</a:t>
            </a:r>
          </a:p>
          <a:p>
            <a:r>
              <a:rPr lang="en-US" dirty="0" err="1">
                <a:solidFill>
                  <a:schemeClr val="bg1"/>
                </a:solidFill>
              </a:rPr>
              <a:t>Menunjukkan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bagaimana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penelitianmu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menemukan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kesenjangan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penelitian-penelitian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sebelumnya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sehingga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berkontribusi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memicu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perdebatan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2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Literatur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2E9C19F-7AEE-4FB1-8357-893CA4B9BC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0817333"/>
              </p:ext>
            </p:extLst>
          </p:nvPr>
        </p:nvGraphicFramePr>
        <p:xfrm>
          <a:off x="641685" y="719666"/>
          <a:ext cx="10844462" cy="5929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5077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3">
            <a:extLst>
              <a:ext uri="{FF2B5EF4-FFF2-40B4-BE49-F238E27FC236}">
                <a16:creationId xmlns:a16="http://schemas.microsoft.com/office/drawing/2014/main" id="{1ABD613F-111C-41D6-9F8E-8B2C42A5E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/>
              <a:t>Step 1:</a:t>
            </a:r>
            <a:br>
              <a:rPr lang="en-US" sz="3200" b="0" dirty="0"/>
            </a:br>
            <a:r>
              <a:rPr lang="en-US" sz="3200" dirty="0"/>
              <a:t>Search</a:t>
            </a:r>
            <a:r>
              <a:rPr lang="en-US" sz="3200" b="0" dirty="0"/>
              <a:t> for relevant literature</a:t>
            </a:r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55EACD59-7C51-4810-94C6-BCB4D1234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2650666"/>
            <a:ext cx="6703611" cy="343714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err="1"/>
              <a:t>Definisikan</a:t>
            </a:r>
            <a:r>
              <a:rPr lang="en-US" dirty="0"/>
              <a:t> </a:t>
            </a:r>
            <a:r>
              <a:rPr lang="en-US" dirty="0" err="1"/>
              <a:t>topikmu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jelas</a:t>
            </a:r>
            <a:endParaRPr lang="en-US" dirty="0"/>
          </a:p>
          <a:p>
            <a:pPr lvl="0"/>
            <a:r>
              <a:rPr lang="en-US" dirty="0"/>
              <a:t>Cari </a:t>
            </a:r>
            <a:r>
              <a:rPr lang="en-US" dirty="0" err="1"/>
              <a:t>literatur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penelitianmu</a:t>
            </a:r>
            <a:endParaRPr lang="en-US" dirty="0"/>
          </a:p>
          <a:p>
            <a:pPr lvl="0"/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kata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penelitianmu</a:t>
            </a:r>
            <a:r>
              <a:rPr lang="en-US" dirty="0"/>
              <a:t> (</a:t>
            </a:r>
            <a:r>
              <a:rPr lang="en-US" dirty="0" err="1"/>
              <a:t>misal</a:t>
            </a:r>
            <a:r>
              <a:rPr lang="en-US" dirty="0"/>
              <a:t>: media </a:t>
            </a:r>
            <a:r>
              <a:rPr lang="en-US" dirty="0" err="1"/>
              <a:t>sosial</a:t>
            </a:r>
            <a:r>
              <a:rPr lang="en-US" dirty="0"/>
              <a:t>, Facebook, Instagram, Twitter, Snapchat, </a:t>
            </a:r>
            <a:r>
              <a:rPr lang="en-US" dirty="0" err="1"/>
              <a:t>Tiktok</a:t>
            </a:r>
            <a:r>
              <a:rPr lang="en-US" dirty="0"/>
              <a:t>)</a:t>
            </a:r>
          </a:p>
          <a:p>
            <a:pPr lvl="0"/>
            <a:r>
              <a:rPr lang="en-US" dirty="0" err="1"/>
              <a:t>Gunakan</a:t>
            </a:r>
            <a:r>
              <a:rPr lang="en-US" dirty="0"/>
              <a:t> kata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literatur</a:t>
            </a:r>
            <a:r>
              <a:rPr lang="en-US" dirty="0"/>
              <a:t> di database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(</a:t>
            </a:r>
            <a:r>
              <a:rPr lang="en-US" dirty="0" err="1"/>
              <a:t>misal</a:t>
            </a:r>
            <a:r>
              <a:rPr lang="en-US" dirty="0"/>
              <a:t>: situs </a:t>
            </a:r>
            <a:r>
              <a:rPr lang="en-US" dirty="0" err="1"/>
              <a:t>jurnal</a:t>
            </a:r>
            <a:r>
              <a:rPr lang="en-US" dirty="0"/>
              <a:t> yang </a:t>
            </a:r>
            <a:r>
              <a:rPr lang="en-US" dirty="0" err="1"/>
              <a:t>dilanggankan</a:t>
            </a:r>
            <a:r>
              <a:rPr lang="en-US" dirty="0"/>
              <a:t> </a:t>
            </a:r>
            <a:r>
              <a:rPr lang="en-US" dirty="0" err="1"/>
              <a:t>kampus</a:t>
            </a:r>
            <a:r>
              <a:rPr lang="en-US" dirty="0"/>
              <a:t>, Google Scholar, JSTOR, EBSCO, Project Muse</a:t>
            </a:r>
          </a:p>
          <a:p>
            <a:pPr lvl="0"/>
            <a:r>
              <a:rPr lang="en-US" dirty="0"/>
              <a:t>Baca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sistematis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yang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temukan</a:t>
            </a:r>
            <a:r>
              <a:rPr lang="en-US" dirty="0"/>
              <a:t>. </a:t>
            </a:r>
            <a:r>
              <a:rPr lang="en-US" dirty="0" err="1"/>
              <a:t>Fokus</a:t>
            </a:r>
            <a:r>
              <a:rPr lang="en-US" dirty="0"/>
              <a:t> pada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abstrak</a:t>
            </a:r>
            <a:r>
              <a:rPr lang="en-US" dirty="0"/>
              <a:t> dan daftar </a:t>
            </a:r>
            <a:r>
              <a:rPr lang="en-US" dirty="0" err="1"/>
              <a:t>pustaka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59" name="Picture Placeholder 58" title="Buildings">
            <a:extLst>
              <a:ext uri="{FF2B5EF4-FFF2-40B4-BE49-F238E27FC236}">
                <a16:creationId xmlns:a16="http://schemas.microsoft.com/office/drawing/2014/main" id="{3FCCC668-2247-4814-9CC5-9C5D4B447AA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3492" r="13492"/>
          <a:stretch>
            <a:fillRect/>
          </a:stretch>
        </p:blipFill>
        <p:spPr/>
      </p:pic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6390A22B-EC07-E942-A46F-F36FDD7FDB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267D224-5586-43DC-82CA-8605E15829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66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3">
            <a:extLst>
              <a:ext uri="{FF2B5EF4-FFF2-40B4-BE49-F238E27FC236}">
                <a16:creationId xmlns:a16="http://schemas.microsoft.com/office/drawing/2014/main" id="{1ABD613F-111C-41D6-9F8E-8B2C42A5E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/>
              <a:t>Step 2:</a:t>
            </a:r>
            <a:br>
              <a:rPr lang="en-US" sz="3200" b="0" dirty="0"/>
            </a:br>
            <a:r>
              <a:rPr lang="en-US" sz="3200" dirty="0"/>
              <a:t>Evaluate</a:t>
            </a:r>
            <a:r>
              <a:rPr lang="en-US" sz="3200" b="0" dirty="0"/>
              <a:t> and select sources</a:t>
            </a:r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55EACD59-7C51-4810-94C6-BCB4D1234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048001"/>
            <a:ext cx="6703611" cy="3490912"/>
          </a:xfrm>
        </p:spPr>
        <p:txBody>
          <a:bodyPr>
            <a:normAutofit/>
          </a:bodyPr>
          <a:lstStyle/>
          <a:p>
            <a:pPr lvl="0"/>
            <a:r>
              <a:rPr lang="en-US" sz="2200" dirty="0" err="1"/>
              <a:t>Masalah</a:t>
            </a:r>
            <a:r>
              <a:rPr lang="en-US" sz="2200" dirty="0"/>
              <a:t> </a:t>
            </a:r>
            <a:r>
              <a:rPr lang="en-US" sz="2200" dirty="0" err="1"/>
              <a:t>apa</a:t>
            </a:r>
            <a:r>
              <a:rPr lang="en-US" sz="2200" dirty="0"/>
              <a:t> yang </a:t>
            </a:r>
            <a:r>
              <a:rPr lang="en-US" sz="2200" dirty="0" err="1"/>
              <a:t>menjadi</a:t>
            </a:r>
            <a:r>
              <a:rPr lang="en-US" sz="2200" dirty="0"/>
              <a:t> </a:t>
            </a:r>
            <a:r>
              <a:rPr lang="en-US" sz="2200" dirty="0" err="1"/>
              <a:t>fokus</a:t>
            </a:r>
            <a:r>
              <a:rPr lang="en-US" sz="2200" dirty="0"/>
              <a:t> </a:t>
            </a:r>
            <a:r>
              <a:rPr lang="en-US" sz="2200" dirty="0" err="1"/>
              <a:t>penelitian</a:t>
            </a:r>
            <a:r>
              <a:rPr lang="en-US" sz="2200" dirty="0"/>
              <a:t>?</a:t>
            </a:r>
          </a:p>
          <a:p>
            <a:pPr lvl="0"/>
            <a:r>
              <a:rPr lang="en-US" sz="2200" dirty="0" err="1"/>
              <a:t>Apa</a:t>
            </a:r>
            <a:r>
              <a:rPr lang="en-US" sz="2200" dirty="0"/>
              <a:t> </a:t>
            </a:r>
            <a:r>
              <a:rPr lang="en-US" sz="2200" dirty="0" err="1"/>
              <a:t>saja</a:t>
            </a:r>
            <a:r>
              <a:rPr lang="en-US" sz="2200" dirty="0"/>
              <a:t> kata </a:t>
            </a:r>
            <a:r>
              <a:rPr lang="en-US" sz="2200" dirty="0" err="1"/>
              <a:t>kuncinya</a:t>
            </a:r>
            <a:r>
              <a:rPr lang="en-US" sz="2200" dirty="0"/>
              <a:t> dan </a:t>
            </a:r>
            <a:r>
              <a:rPr lang="en-US" sz="2200" dirty="0" err="1"/>
              <a:t>bagaimana</a:t>
            </a:r>
            <a:r>
              <a:rPr lang="en-US" sz="2200" dirty="0"/>
              <a:t> </a:t>
            </a:r>
            <a:r>
              <a:rPr lang="en-US" sz="2200" dirty="0" err="1"/>
              <a:t>peneliti</a:t>
            </a:r>
            <a:r>
              <a:rPr lang="en-US" sz="2200" dirty="0"/>
              <a:t> </a:t>
            </a:r>
            <a:r>
              <a:rPr lang="en-US" sz="2200" dirty="0" err="1"/>
              <a:t>mendefinisikannya</a:t>
            </a:r>
            <a:r>
              <a:rPr lang="en-US" sz="2200" dirty="0"/>
              <a:t>?</a:t>
            </a:r>
          </a:p>
          <a:p>
            <a:pPr lvl="0"/>
            <a:r>
              <a:rPr lang="en-US" sz="2200" dirty="0" err="1"/>
              <a:t>Teori</a:t>
            </a:r>
            <a:r>
              <a:rPr lang="en-US" sz="2200" dirty="0"/>
              <a:t>, </a:t>
            </a:r>
            <a:r>
              <a:rPr lang="en-US" sz="2200" dirty="0" err="1"/>
              <a:t>kerangka</a:t>
            </a:r>
            <a:r>
              <a:rPr lang="en-US" sz="2200" dirty="0"/>
              <a:t>, dan </a:t>
            </a:r>
            <a:r>
              <a:rPr lang="en-US" sz="2200" dirty="0" err="1"/>
              <a:t>metode</a:t>
            </a:r>
            <a:r>
              <a:rPr lang="en-US" sz="2200" dirty="0"/>
              <a:t> </a:t>
            </a:r>
            <a:r>
              <a:rPr lang="en-US" sz="2200" dirty="0" err="1"/>
              <a:t>apa</a:t>
            </a:r>
            <a:r>
              <a:rPr lang="en-US" sz="2200" dirty="0"/>
              <a:t> yang </a:t>
            </a:r>
            <a:r>
              <a:rPr lang="en-US" sz="2200" dirty="0" err="1"/>
              <a:t>peneliti</a:t>
            </a:r>
            <a:r>
              <a:rPr lang="en-US" sz="2200" dirty="0"/>
              <a:t> </a:t>
            </a:r>
            <a:r>
              <a:rPr lang="en-US" sz="2200" dirty="0" err="1"/>
              <a:t>gunakan</a:t>
            </a:r>
            <a:r>
              <a:rPr lang="en-US" sz="2200" dirty="0"/>
              <a:t>?</a:t>
            </a:r>
          </a:p>
          <a:p>
            <a:pPr lvl="0"/>
            <a:r>
              <a:rPr lang="en-US" sz="2200" dirty="0" err="1"/>
              <a:t>Seperti</a:t>
            </a:r>
            <a:r>
              <a:rPr lang="en-US" sz="2200" dirty="0"/>
              <a:t> </a:t>
            </a:r>
            <a:r>
              <a:rPr lang="en-US" sz="2200" dirty="0" err="1"/>
              <a:t>apa</a:t>
            </a:r>
            <a:r>
              <a:rPr lang="en-US" sz="2200" dirty="0"/>
              <a:t> </a:t>
            </a:r>
            <a:r>
              <a:rPr lang="en-US" sz="2200" dirty="0" err="1"/>
              <a:t>hasil</a:t>
            </a:r>
            <a:r>
              <a:rPr lang="en-US" sz="2200" dirty="0"/>
              <a:t> dan </a:t>
            </a:r>
            <a:r>
              <a:rPr lang="en-US" sz="2200" dirty="0" err="1"/>
              <a:t>kesimpulannya</a:t>
            </a:r>
            <a:r>
              <a:rPr lang="en-US" sz="2200" dirty="0"/>
              <a:t>?</a:t>
            </a:r>
          </a:p>
          <a:p>
            <a:pPr lvl="0"/>
            <a:r>
              <a:rPr lang="en-US" sz="2200" dirty="0" err="1"/>
              <a:t>Apa</a:t>
            </a:r>
            <a:r>
              <a:rPr lang="en-US" sz="2200" dirty="0"/>
              <a:t> </a:t>
            </a:r>
            <a:r>
              <a:rPr lang="en-US" sz="2200" dirty="0" err="1"/>
              <a:t>keterkaitan</a:t>
            </a:r>
            <a:r>
              <a:rPr lang="en-US" sz="2200" dirty="0"/>
              <a:t> </a:t>
            </a:r>
            <a:r>
              <a:rPr lang="en-US" sz="2200" dirty="0" err="1"/>
              <a:t>antara</a:t>
            </a:r>
            <a:r>
              <a:rPr lang="en-US" sz="2200" dirty="0"/>
              <a:t> </a:t>
            </a:r>
            <a:r>
              <a:rPr lang="en-US" sz="2200" dirty="0" err="1"/>
              <a:t>literatur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topikmu</a:t>
            </a:r>
            <a:r>
              <a:rPr lang="en-US" sz="2200" dirty="0"/>
              <a:t>? </a:t>
            </a:r>
            <a:r>
              <a:rPr lang="en-US" sz="2200" dirty="0" err="1"/>
              <a:t>Menguatkan</a:t>
            </a:r>
            <a:r>
              <a:rPr lang="en-US" sz="2200" dirty="0"/>
              <a:t>, </a:t>
            </a:r>
            <a:r>
              <a:rPr lang="en-US" sz="2200" dirty="0" err="1"/>
              <a:t>menentang</a:t>
            </a:r>
            <a:r>
              <a:rPr lang="en-US" sz="2200" dirty="0"/>
              <a:t>,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lainnya</a:t>
            </a:r>
            <a:r>
              <a:rPr lang="en-US" sz="2200" dirty="0"/>
              <a:t>?</a:t>
            </a:r>
          </a:p>
          <a:p>
            <a:pPr lvl="0"/>
            <a:r>
              <a:rPr lang="en-US" sz="2200" dirty="0" err="1"/>
              <a:t>Apa</a:t>
            </a:r>
            <a:r>
              <a:rPr lang="en-US" sz="2200" dirty="0"/>
              <a:t> </a:t>
            </a:r>
            <a:r>
              <a:rPr lang="en-US" sz="2200" dirty="0" err="1"/>
              <a:t>kelemahan</a:t>
            </a:r>
            <a:r>
              <a:rPr lang="en-US" sz="2200" dirty="0"/>
              <a:t> dan </a:t>
            </a:r>
            <a:r>
              <a:rPr lang="en-US" sz="2200" dirty="0" err="1"/>
              <a:t>kelebihan</a:t>
            </a:r>
            <a:r>
              <a:rPr lang="en-US" sz="2200" dirty="0"/>
              <a:t> </a:t>
            </a:r>
            <a:r>
              <a:rPr lang="en-US" sz="2200" dirty="0" err="1"/>
              <a:t>penelitian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?</a:t>
            </a:r>
          </a:p>
          <a:p>
            <a:pPr lvl="0"/>
            <a:endParaRPr lang="en-US" sz="2200" dirty="0"/>
          </a:p>
        </p:txBody>
      </p:sp>
      <p:pic>
        <p:nvPicPr>
          <p:cNvPr id="59" name="Picture Placeholder 58" title="Buildings">
            <a:extLst>
              <a:ext uri="{FF2B5EF4-FFF2-40B4-BE49-F238E27FC236}">
                <a16:creationId xmlns:a16="http://schemas.microsoft.com/office/drawing/2014/main" id="{3FCCC668-2247-4814-9CC5-9C5D4B447AA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3492" r="13492"/>
          <a:stretch>
            <a:fillRect/>
          </a:stretch>
        </p:blipFill>
        <p:spPr/>
      </p:pic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6390A22B-EC07-E942-A46F-F36FDD7FDB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267D224-5586-43DC-82CA-8605E15829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55BAF6C-11C1-44AB-827E-DC14D2D6C9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1380" y="2496102"/>
            <a:ext cx="6559232" cy="744403"/>
          </a:xfrm>
        </p:spPr>
        <p:txBody>
          <a:bodyPr/>
          <a:lstStyle/>
          <a:p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literatur</a:t>
            </a:r>
            <a:r>
              <a:rPr lang="en-US" sz="1600" dirty="0"/>
              <a:t> yang </a:t>
            </a:r>
            <a:r>
              <a:rPr lang="en-US" sz="1600" dirty="0" err="1"/>
              <a:t>ditemukan</a:t>
            </a:r>
            <a:r>
              <a:rPr lang="en-US" sz="1600" dirty="0"/>
              <a:t>, </a:t>
            </a:r>
            <a:r>
              <a:rPr lang="en-US" sz="1600" dirty="0" err="1"/>
              <a:t>perhatikan</a:t>
            </a:r>
            <a:r>
              <a:rPr lang="en-US" sz="1600" dirty="0"/>
              <a:t>: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F639AB04-D285-46E0-B05D-FD2ACC725C70}"/>
              </a:ext>
            </a:extLst>
          </p:cNvPr>
          <p:cNvSpPr txBox="1">
            <a:spLocks/>
          </p:cNvSpPr>
          <p:nvPr/>
        </p:nvSpPr>
        <p:spPr>
          <a:xfrm>
            <a:off x="8240087" y="5238374"/>
            <a:ext cx="3704080" cy="16196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i="1" dirty="0" err="1">
                <a:solidFill>
                  <a:schemeClr val="bg1"/>
                </a:solidFill>
              </a:rPr>
              <a:t>Selalu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buat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catatan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kecil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untuk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setiap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sumber</a:t>
            </a:r>
            <a:r>
              <a:rPr lang="en-US" sz="2800" i="1" dirty="0">
                <a:solidFill>
                  <a:schemeClr val="bg1"/>
                </a:solidFill>
              </a:rPr>
              <a:t> yang </a:t>
            </a:r>
            <a:r>
              <a:rPr lang="en-US" sz="2800" i="1" dirty="0" err="1">
                <a:solidFill>
                  <a:schemeClr val="bg1"/>
                </a:solidFill>
              </a:rPr>
              <a:t>kamu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baca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49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3">
            <a:extLst>
              <a:ext uri="{FF2B5EF4-FFF2-40B4-BE49-F238E27FC236}">
                <a16:creationId xmlns:a16="http://schemas.microsoft.com/office/drawing/2014/main" id="{1ABD613F-111C-41D6-9F8E-8B2C42A5E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/>
              <a:t>Step 3:</a:t>
            </a:r>
            <a:br>
              <a:rPr lang="en-US" sz="3200" b="0" dirty="0"/>
            </a:br>
            <a:r>
              <a:rPr lang="en-US" sz="3200" dirty="0"/>
              <a:t>Identify </a:t>
            </a:r>
            <a:r>
              <a:rPr lang="en-US" sz="2800" b="0" dirty="0"/>
              <a:t>themes, debates, and gaps</a:t>
            </a:r>
            <a:endParaRPr lang="en-US" sz="3200" b="0" dirty="0"/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55EACD59-7C51-4810-94C6-BCB4D1234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279933"/>
            <a:ext cx="6703611" cy="3258980"/>
          </a:xfrm>
        </p:spPr>
        <p:txBody>
          <a:bodyPr>
            <a:normAutofit/>
          </a:bodyPr>
          <a:lstStyle/>
          <a:p>
            <a:pPr lvl="0"/>
            <a:r>
              <a:rPr lang="en-US" sz="2200" dirty="0"/>
              <a:t>Trend dan </a:t>
            </a:r>
            <a:r>
              <a:rPr lang="en-US" sz="2200" dirty="0" err="1"/>
              <a:t>pola</a:t>
            </a:r>
            <a:r>
              <a:rPr lang="en-US" sz="2200" dirty="0"/>
              <a:t> (</a:t>
            </a:r>
            <a:r>
              <a:rPr lang="en-US" sz="2200" dirty="0" err="1"/>
              <a:t>misal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segi</a:t>
            </a:r>
            <a:r>
              <a:rPr lang="en-US" sz="2200" dirty="0"/>
              <a:t> </a:t>
            </a:r>
            <a:r>
              <a:rPr lang="en-US" sz="2200" dirty="0" err="1"/>
              <a:t>teori</a:t>
            </a:r>
            <a:r>
              <a:rPr lang="en-US" sz="2200" dirty="0"/>
              <a:t>, </a:t>
            </a:r>
            <a:r>
              <a:rPr lang="en-US" sz="2200" dirty="0" err="1"/>
              <a:t>metode</a:t>
            </a:r>
            <a:r>
              <a:rPr lang="en-US" sz="2200" dirty="0"/>
              <a:t>, dan </a:t>
            </a:r>
            <a:r>
              <a:rPr lang="en-US" sz="2200" dirty="0" err="1"/>
              <a:t>hasil</a:t>
            </a:r>
            <a:r>
              <a:rPr lang="en-US" sz="2200" dirty="0"/>
              <a:t>)</a:t>
            </a:r>
          </a:p>
          <a:p>
            <a:pPr lvl="0"/>
            <a:r>
              <a:rPr lang="en-US" sz="2200" dirty="0" err="1"/>
              <a:t>Tema</a:t>
            </a:r>
            <a:endParaRPr lang="en-US" sz="2200" dirty="0"/>
          </a:p>
          <a:p>
            <a:pPr lvl="0"/>
            <a:r>
              <a:rPr lang="en-US" sz="2200" dirty="0" err="1"/>
              <a:t>Perdebatan</a:t>
            </a:r>
            <a:r>
              <a:rPr lang="en-US" sz="2200" dirty="0"/>
              <a:t>, </a:t>
            </a:r>
            <a:r>
              <a:rPr lang="en-US" sz="2200" dirty="0" err="1"/>
              <a:t>permasalahan</a:t>
            </a:r>
            <a:r>
              <a:rPr lang="en-US" sz="2200" dirty="0"/>
              <a:t>, dan </a:t>
            </a:r>
            <a:r>
              <a:rPr lang="en-US" sz="2200" dirty="0" err="1"/>
              <a:t>kontradiksi</a:t>
            </a:r>
            <a:endParaRPr lang="en-US" sz="2200" dirty="0"/>
          </a:p>
          <a:p>
            <a:pPr lvl="0"/>
            <a:r>
              <a:rPr lang="en-US" sz="2200" dirty="0" err="1"/>
              <a:t>Publikasi</a:t>
            </a:r>
            <a:r>
              <a:rPr lang="en-US" sz="2200" dirty="0"/>
              <a:t> </a:t>
            </a:r>
            <a:r>
              <a:rPr lang="en-US" sz="2200" dirty="0" err="1"/>
              <a:t>penting</a:t>
            </a:r>
            <a:r>
              <a:rPr lang="en-US" sz="2200" dirty="0"/>
              <a:t> (</a:t>
            </a:r>
            <a:r>
              <a:rPr lang="en-US" sz="2200" dirty="0" err="1"/>
              <a:t>seperti</a:t>
            </a:r>
            <a:r>
              <a:rPr lang="en-US" sz="2200" dirty="0"/>
              <a:t> </a:t>
            </a:r>
            <a:r>
              <a:rPr lang="en-US" sz="2200" dirty="0" err="1"/>
              <a:t>teori</a:t>
            </a:r>
            <a:r>
              <a:rPr lang="en-US" sz="2200" dirty="0"/>
              <a:t> </a:t>
            </a:r>
            <a:r>
              <a:rPr lang="en-US" sz="2200" dirty="0" err="1"/>
              <a:t>baru</a:t>
            </a:r>
            <a:r>
              <a:rPr lang="en-US" sz="2200" dirty="0"/>
              <a:t>) yang </a:t>
            </a:r>
            <a:r>
              <a:rPr lang="en-US" sz="2200" dirty="0" err="1"/>
              <a:t>mengubah</a:t>
            </a:r>
            <a:r>
              <a:rPr lang="en-US" sz="2200" dirty="0"/>
              <a:t> </a:t>
            </a:r>
            <a:r>
              <a:rPr lang="en-US" sz="2200" dirty="0" err="1"/>
              <a:t>haluan</a:t>
            </a:r>
            <a:r>
              <a:rPr lang="en-US" sz="2200" dirty="0"/>
              <a:t> </a:t>
            </a:r>
            <a:r>
              <a:rPr lang="en-US" sz="2200" dirty="0" err="1"/>
              <a:t>tema</a:t>
            </a:r>
            <a:r>
              <a:rPr lang="en-US" sz="2200" dirty="0"/>
              <a:t> </a:t>
            </a:r>
            <a:r>
              <a:rPr lang="en-US" sz="2200" dirty="0" err="1"/>
              <a:t>penelitian</a:t>
            </a:r>
            <a:endParaRPr lang="en-US" sz="2200" dirty="0"/>
          </a:p>
          <a:p>
            <a:pPr lvl="0"/>
            <a:r>
              <a:rPr lang="en-US" sz="2200" dirty="0" err="1"/>
              <a:t>Kesenjangan</a:t>
            </a:r>
            <a:r>
              <a:rPr lang="en-US" sz="2200" dirty="0"/>
              <a:t> yang </a:t>
            </a:r>
            <a:r>
              <a:rPr lang="en-US" sz="2200" dirty="0" err="1"/>
              <a:t>menjadi</a:t>
            </a:r>
            <a:r>
              <a:rPr lang="en-US" sz="2200" dirty="0"/>
              <a:t> </a:t>
            </a:r>
            <a:r>
              <a:rPr lang="en-US" sz="2200" dirty="0" err="1"/>
              <a:t>kelemahan</a:t>
            </a:r>
            <a:r>
              <a:rPr lang="en-US" sz="2200" dirty="0"/>
              <a:t> </a:t>
            </a:r>
            <a:r>
              <a:rPr lang="en-US" sz="2200" dirty="0" err="1"/>
              <a:t>penelitian</a:t>
            </a:r>
            <a:r>
              <a:rPr lang="en-US" sz="2200" dirty="0"/>
              <a:t> </a:t>
            </a:r>
            <a:r>
              <a:rPr lang="en-US" sz="2200" dirty="0" err="1"/>
              <a:t>sebelumnya</a:t>
            </a:r>
            <a:endParaRPr lang="en-US" sz="2200" dirty="0"/>
          </a:p>
          <a:p>
            <a:pPr lvl="0"/>
            <a:endParaRPr lang="en-US" sz="2200" dirty="0"/>
          </a:p>
        </p:txBody>
      </p:sp>
      <p:pic>
        <p:nvPicPr>
          <p:cNvPr id="59" name="Picture Placeholder 58" title="Buildings">
            <a:extLst>
              <a:ext uri="{FF2B5EF4-FFF2-40B4-BE49-F238E27FC236}">
                <a16:creationId xmlns:a16="http://schemas.microsoft.com/office/drawing/2014/main" id="{3FCCC668-2247-4814-9CC5-9C5D4B447AA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3492" r="13492"/>
          <a:stretch>
            <a:fillRect/>
          </a:stretch>
        </p:blipFill>
        <p:spPr/>
      </p:pic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6390A22B-EC07-E942-A46F-F36FDD7FDB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267D224-5586-43DC-82CA-8605E15829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55BAF6C-11C1-44AB-827E-DC14D2D6C9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1380" y="2496102"/>
            <a:ext cx="6559232" cy="744403"/>
          </a:xfrm>
        </p:spPr>
        <p:txBody>
          <a:bodyPr/>
          <a:lstStyle/>
          <a:p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memahami</a:t>
            </a:r>
            <a:r>
              <a:rPr lang="en-US" sz="1600" dirty="0"/>
              <a:t> </a:t>
            </a:r>
            <a:r>
              <a:rPr lang="en-US" sz="1600" dirty="0" err="1"/>
              <a:t>kaitan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</a:t>
            </a:r>
            <a:r>
              <a:rPr lang="en-US" sz="1600" dirty="0" err="1"/>
              <a:t>literatur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penelitianmu</a:t>
            </a:r>
            <a:r>
              <a:rPr lang="en-US" sz="1600" dirty="0"/>
              <a:t>, </a:t>
            </a:r>
            <a:r>
              <a:rPr lang="en-US" sz="1600" dirty="0" err="1"/>
              <a:t>kamu</a:t>
            </a:r>
            <a:r>
              <a:rPr lang="en-US" sz="1600" dirty="0"/>
              <a:t> </a:t>
            </a:r>
            <a:r>
              <a:rPr lang="en-US" sz="1600" dirty="0" err="1"/>
              <a:t>perlu</a:t>
            </a:r>
            <a:r>
              <a:rPr lang="en-US" sz="1600" dirty="0"/>
              <a:t> </a:t>
            </a:r>
            <a:r>
              <a:rPr lang="en-US" sz="1600" dirty="0" err="1"/>
              <a:t>mencermati</a:t>
            </a:r>
            <a:r>
              <a:rPr lang="en-US" sz="1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21799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Trends dan Gaps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D3265915-2A78-4E00-8AE3-1096ED7B3E1F}"/>
              </a:ext>
            </a:extLst>
          </p:cNvPr>
          <p:cNvSpPr txBox="1">
            <a:spLocks/>
          </p:cNvSpPr>
          <p:nvPr/>
        </p:nvSpPr>
        <p:spPr>
          <a:xfrm>
            <a:off x="518678" y="2033503"/>
            <a:ext cx="9042417" cy="43228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Saat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mereview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berbagai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literatur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tentang</a:t>
            </a:r>
            <a:r>
              <a:rPr lang="en-US" dirty="0">
                <a:solidFill>
                  <a:schemeClr val="bg1"/>
                </a:solidFill>
              </a:rPr>
              <a:t> media </a:t>
            </a:r>
            <a:r>
              <a:rPr lang="en-US" dirty="0" err="1">
                <a:solidFill>
                  <a:schemeClr val="bg1"/>
                </a:solidFill>
              </a:rPr>
              <a:t>sosial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imej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tubuh</a:t>
            </a:r>
            <a:r>
              <a:rPr lang="en-US" dirty="0">
                <a:solidFill>
                  <a:schemeClr val="bg1"/>
                </a:solidFill>
              </a:rPr>
              <a:t> (body image) </a:t>
            </a:r>
            <a:r>
              <a:rPr lang="en-US" dirty="0" err="1">
                <a:solidFill>
                  <a:schemeClr val="bg1"/>
                </a:solidFill>
              </a:rPr>
              <a:t>disadari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bahwa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r>
              <a:rPr lang="en-US" dirty="0" err="1">
                <a:solidFill>
                  <a:schemeClr val="bg1"/>
                </a:solidFill>
              </a:rPr>
              <a:t>Kebanyakan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penelitian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berfokus</a:t>
            </a:r>
            <a:r>
              <a:rPr lang="en-US" dirty="0">
                <a:solidFill>
                  <a:schemeClr val="bg1"/>
                </a:solidFill>
              </a:rPr>
              <a:t> pada </a:t>
            </a:r>
            <a:r>
              <a:rPr lang="en-US" dirty="0" err="1">
                <a:solidFill>
                  <a:schemeClr val="bg1"/>
                </a:solidFill>
              </a:rPr>
              <a:t>perempuan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muda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Ketertarikan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terhadap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aspek</a:t>
            </a:r>
            <a:r>
              <a:rPr lang="en-US" dirty="0">
                <a:solidFill>
                  <a:schemeClr val="bg1"/>
                </a:solidFill>
              </a:rPr>
              <a:t> visual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media </a:t>
            </a:r>
            <a:r>
              <a:rPr lang="en-US" dirty="0" err="1">
                <a:solidFill>
                  <a:schemeClr val="bg1"/>
                </a:solidFill>
              </a:rPr>
              <a:t>sosial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meningkat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Akan </a:t>
            </a:r>
            <a:r>
              <a:rPr lang="en-US" dirty="0" err="1">
                <a:solidFill>
                  <a:schemeClr val="bg1"/>
                </a:solidFill>
              </a:rPr>
              <a:t>tetapi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penelitian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terhadap</a:t>
            </a:r>
            <a:r>
              <a:rPr lang="en-US" dirty="0">
                <a:solidFill>
                  <a:schemeClr val="bg1"/>
                </a:solidFill>
              </a:rPr>
              <a:t> platform media </a:t>
            </a:r>
            <a:r>
              <a:rPr lang="en-US" dirty="0" err="1">
                <a:solidFill>
                  <a:schemeClr val="bg1"/>
                </a:solidFill>
              </a:rPr>
              <a:t>sosial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berbasis</a:t>
            </a:r>
            <a:r>
              <a:rPr lang="en-US" dirty="0">
                <a:solidFill>
                  <a:schemeClr val="bg1"/>
                </a:solidFill>
              </a:rPr>
              <a:t> visual, </a:t>
            </a:r>
            <a:r>
              <a:rPr lang="en-US" dirty="0" err="1">
                <a:solidFill>
                  <a:schemeClr val="bg1"/>
                </a:solidFill>
              </a:rPr>
              <a:t>seperti</a:t>
            </a:r>
            <a:r>
              <a:rPr lang="en-US" dirty="0">
                <a:solidFill>
                  <a:schemeClr val="bg1"/>
                </a:solidFill>
              </a:rPr>
              <a:t> Instagram dan Snapchat, </a:t>
            </a:r>
            <a:r>
              <a:rPr lang="en-US" dirty="0" err="1">
                <a:solidFill>
                  <a:schemeClr val="bg1"/>
                </a:solidFill>
              </a:rPr>
              <a:t>masih</a:t>
            </a:r>
            <a:r>
              <a:rPr lang="en-US" dirty="0">
                <a:solidFill>
                  <a:schemeClr val="bg1"/>
                </a:solidFill>
              </a:rPr>
              <a:t> minim</a:t>
            </a:r>
          </a:p>
          <a:p>
            <a:r>
              <a:rPr lang="en-US" dirty="0">
                <a:solidFill>
                  <a:schemeClr val="bg1"/>
                </a:solidFill>
              </a:rPr>
              <a:t>Di </a:t>
            </a:r>
            <a:r>
              <a:rPr lang="en-US" dirty="0" err="1">
                <a:solidFill>
                  <a:schemeClr val="bg1"/>
                </a:solidFill>
              </a:rPr>
              <a:t>sinilah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letak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kesenjangannya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sekaligus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peluang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mengembangkan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penelitianmu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kamu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meneliti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tentang</a:t>
            </a:r>
            <a:r>
              <a:rPr lang="en-US" dirty="0">
                <a:solidFill>
                  <a:schemeClr val="bg1"/>
                </a:solidFill>
              </a:rPr>
              <a:t> body image </a:t>
            </a:r>
            <a:r>
              <a:rPr lang="en-US" dirty="0" err="1">
                <a:solidFill>
                  <a:schemeClr val="bg1"/>
                </a:solidFill>
              </a:rPr>
              <a:t>perempuan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muda</a:t>
            </a:r>
            <a:r>
              <a:rPr lang="en-US" dirty="0">
                <a:solidFill>
                  <a:schemeClr val="bg1"/>
                </a:solidFill>
              </a:rPr>
              <a:t> di Snapchat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80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3">
            <a:extLst>
              <a:ext uri="{FF2B5EF4-FFF2-40B4-BE49-F238E27FC236}">
                <a16:creationId xmlns:a16="http://schemas.microsoft.com/office/drawing/2014/main" id="{1ABD613F-111C-41D6-9F8E-8B2C42A5E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/>
              <a:t>Step 4:</a:t>
            </a:r>
            <a:br>
              <a:rPr lang="en-US" sz="3200" b="0" dirty="0"/>
            </a:br>
            <a:r>
              <a:rPr lang="en-US" sz="3200" dirty="0"/>
              <a:t>Outline </a:t>
            </a:r>
            <a:r>
              <a:rPr lang="en-US" sz="3200" b="0" dirty="0"/>
              <a:t>the structure</a:t>
            </a:r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55EACD59-7C51-4810-94C6-BCB4D1234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279933"/>
            <a:ext cx="6703611" cy="325898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200" dirty="0"/>
              <a:t>Chronological: </a:t>
            </a:r>
            <a:r>
              <a:rPr lang="en-US" sz="2200" dirty="0" err="1"/>
              <a:t>peneliti</a:t>
            </a:r>
            <a:r>
              <a:rPr lang="en-US" sz="2200" dirty="0"/>
              <a:t> </a:t>
            </a:r>
            <a:r>
              <a:rPr lang="en-US" sz="2200" dirty="0" err="1"/>
              <a:t>menceritakan</a:t>
            </a:r>
            <a:r>
              <a:rPr lang="en-US" sz="2200" dirty="0"/>
              <a:t> </a:t>
            </a:r>
            <a:r>
              <a:rPr lang="en-US" sz="2200" dirty="0" err="1"/>
              <a:t>temuan</a:t>
            </a:r>
            <a:r>
              <a:rPr lang="en-US" sz="2200" dirty="0"/>
              <a:t> </a:t>
            </a:r>
            <a:r>
              <a:rPr lang="en-US" sz="2200" dirty="0" err="1"/>
              <a:t>literaturnya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ringkas</a:t>
            </a:r>
            <a:r>
              <a:rPr lang="en-US" sz="2200" dirty="0"/>
              <a:t> </a:t>
            </a:r>
            <a:r>
              <a:rPr lang="en-US" sz="2200" dirty="0" err="1"/>
              <a:t>kemudian</a:t>
            </a:r>
            <a:r>
              <a:rPr lang="en-US" sz="2200" dirty="0"/>
              <a:t> </a:t>
            </a:r>
            <a:r>
              <a:rPr lang="en-US" sz="2200" dirty="0" err="1"/>
              <a:t>memberikan</a:t>
            </a:r>
            <a:r>
              <a:rPr lang="en-US" sz="2200" dirty="0"/>
              <a:t> </a:t>
            </a:r>
            <a:r>
              <a:rPr lang="en-US" sz="2200" dirty="0" err="1"/>
              <a:t>interpretasinya</a:t>
            </a:r>
            <a:r>
              <a:rPr lang="en-US" sz="2200" dirty="0"/>
              <a:t> di </a:t>
            </a:r>
            <a:r>
              <a:rPr lang="en-US" sz="2200" dirty="0" err="1"/>
              <a:t>bagian</a:t>
            </a:r>
            <a:r>
              <a:rPr lang="en-US" sz="2200" dirty="0"/>
              <a:t> </a:t>
            </a:r>
            <a:r>
              <a:rPr lang="en-US" sz="2200" dirty="0" err="1"/>
              <a:t>akhir</a:t>
            </a:r>
            <a:r>
              <a:rPr lang="en-US" sz="2200" dirty="0"/>
              <a:t>.</a:t>
            </a:r>
          </a:p>
          <a:p>
            <a:pPr lvl="0"/>
            <a:r>
              <a:rPr lang="en-US" sz="2200" dirty="0"/>
              <a:t>Thematic: </a:t>
            </a:r>
            <a:r>
              <a:rPr lang="en-US" sz="2200" dirty="0" err="1"/>
              <a:t>liteartur</a:t>
            </a:r>
            <a:r>
              <a:rPr lang="en-US" sz="2200" dirty="0"/>
              <a:t> </a:t>
            </a:r>
            <a:r>
              <a:rPr lang="en-US" sz="2200" dirty="0" err="1"/>
              <a:t>dikelompokkan</a:t>
            </a:r>
            <a:r>
              <a:rPr lang="en-US" sz="2200" dirty="0"/>
              <a:t> </a:t>
            </a:r>
            <a:r>
              <a:rPr lang="en-US" sz="2200" dirty="0" err="1"/>
              <a:t>terlebih</a:t>
            </a:r>
            <a:r>
              <a:rPr lang="en-US" sz="2200" dirty="0"/>
              <a:t> </a:t>
            </a:r>
            <a:r>
              <a:rPr lang="en-US" sz="2200" dirty="0" err="1"/>
              <a:t>dulu</a:t>
            </a:r>
            <a:r>
              <a:rPr lang="en-US" sz="2200" dirty="0"/>
              <a:t> </a:t>
            </a:r>
            <a:r>
              <a:rPr lang="en-US" sz="2200" dirty="0" err="1"/>
              <a:t>ke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tema</a:t>
            </a:r>
            <a:r>
              <a:rPr lang="en-US" sz="2200" dirty="0"/>
              <a:t> </a:t>
            </a:r>
            <a:r>
              <a:rPr lang="en-US" sz="2200" dirty="0" err="1"/>
              <a:t>tertentu</a:t>
            </a:r>
            <a:r>
              <a:rPr lang="en-US" sz="2200" dirty="0"/>
              <a:t> </a:t>
            </a:r>
            <a:r>
              <a:rPr lang="en-US" sz="2200" dirty="0" err="1"/>
              <a:t>kemudian</a:t>
            </a:r>
            <a:r>
              <a:rPr lang="en-US" sz="2200" dirty="0"/>
              <a:t> </a:t>
            </a:r>
            <a:r>
              <a:rPr lang="en-US" sz="2200" dirty="0" err="1"/>
              <a:t>dibahas</a:t>
            </a:r>
            <a:r>
              <a:rPr lang="en-US" sz="2200" dirty="0"/>
              <a:t> </a:t>
            </a:r>
            <a:r>
              <a:rPr lang="en-US" sz="2200" dirty="0" err="1"/>
              <a:t>satu</a:t>
            </a:r>
            <a:r>
              <a:rPr lang="en-US" sz="2200" dirty="0"/>
              <a:t> per </a:t>
            </a:r>
            <a:r>
              <a:rPr lang="en-US" sz="2200" dirty="0" err="1"/>
              <a:t>satu</a:t>
            </a:r>
            <a:r>
              <a:rPr lang="en-US" sz="2200" dirty="0"/>
              <a:t> (</a:t>
            </a:r>
            <a:r>
              <a:rPr lang="en-US" sz="2200" dirty="0" err="1"/>
              <a:t>biasanya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cara</a:t>
            </a:r>
            <a:r>
              <a:rPr lang="en-US" sz="2200" dirty="0"/>
              <a:t> </a:t>
            </a:r>
            <a:r>
              <a:rPr lang="en-US" sz="2200" dirty="0" err="1"/>
              <a:t>membandingkan</a:t>
            </a:r>
            <a:r>
              <a:rPr lang="en-US" sz="2200" dirty="0"/>
              <a:t>)</a:t>
            </a:r>
          </a:p>
          <a:p>
            <a:pPr lvl="0"/>
            <a:r>
              <a:rPr lang="en-US" sz="2200" dirty="0" err="1"/>
              <a:t>Methoodological</a:t>
            </a:r>
            <a:r>
              <a:rPr lang="en-US" sz="2200" dirty="0"/>
              <a:t>: </a:t>
            </a:r>
            <a:r>
              <a:rPr lang="en-US" sz="2200" dirty="0" err="1"/>
              <a:t>literatur</a:t>
            </a:r>
            <a:r>
              <a:rPr lang="en-US" sz="2200" dirty="0"/>
              <a:t> </a:t>
            </a:r>
            <a:r>
              <a:rPr lang="en-US" sz="2200" dirty="0" err="1"/>
              <a:t>dibahas</a:t>
            </a:r>
            <a:r>
              <a:rPr lang="en-US" sz="2200" dirty="0"/>
              <a:t> </a:t>
            </a:r>
            <a:r>
              <a:rPr lang="en-US" sz="2200" dirty="0" err="1"/>
              <a:t>berdasarkan</a:t>
            </a:r>
            <a:r>
              <a:rPr lang="en-US" sz="2200" dirty="0"/>
              <a:t> </a:t>
            </a:r>
            <a:r>
              <a:rPr lang="en-US" sz="2200" dirty="0" err="1"/>
              <a:t>metode</a:t>
            </a:r>
            <a:r>
              <a:rPr lang="en-US" sz="2200" dirty="0"/>
              <a:t> yang </a:t>
            </a:r>
            <a:r>
              <a:rPr lang="en-US" sz="2200" dirty="0" err="1"/>
              <a:t>digunakan</a:t>
            </a:r>
            <a:r>
              <a:rPr lang="en-US" sz="2200" dirty="0"/>
              <a:t> (</a:t>
            </a:r>
            <a:r>
              <a:rPr lang="en-US" sz="2200" dirty="0" err="1"/>
              <a:t>kuantitatif</a:t>
            </a:r>
            <a:r>
              <a:rPr lang="en-US" sz="2200" dirty="0"/>
              <a:t> vs </a:t>
            </a:r>
            <a:r>
              <a:rPr lang="en-US" sz="2200" dirty="0" err="1"/>
              <a:t>kualitatif</a:t>
            </a:r>
            <a:r>
              <a:rPr lang="en-US" sz="2200" dirty="0"/>
              <a:t>, </a:t>
            </a:r>
            <a:r>
              <a:rPr lang="en-US" sz="2200" dirty="0" err="1"/>
              <a:t>pandangan</a:t>
            </a:r>
            <a:r>
              <a:rPr lang="en-US" sz="2200" dirty="0"/>
              <a:t> </a:t>
            </a:r>
            <a:r>
              <a:rPr lang="en-US" sz="2200" dirty="0" err="1"/>
              <a:t>teoretis</a:t>
            </a:r>
            <a:r>
              <a:rPr lang="en-US" sz="2200" dirty="0"/>
              <a:t> vs </a:t>
            </a:r>
            <a:r>
              <a:rPr lang="en-US" sz="2200" dirty="0" err="1"/>
              <a:t>praktis</a:t>
            </a:r>
            <a:r>
              <a:rPr lang="en-US" sz="2200" dirty="0"/>
              <a:t>)</a:t>
            </a:r>
          </a:p>
          <a:p>
            <a:pPr lvl="0"/>
            <a:r>
              <a:rPr lang="en-US" sz="2200" dirty="0"/>
              <a:t>Theoretical: </a:t>
            </a:r>
            <a:r>
              <a:rPr lang="en-US" sz="2200" dirty="0" err="1"/>
              <a:t>pembahasan</a:t>
            </a:r>
            <a:r>
              <a:rPr lang="en-US" sz="2200" dirty="0"/>
              <a:t> </a:t>
            </a:r>
            <a:r>
              <a:rPr lang="en-US" sz="2200" dirty="0" err="1"/>
              <a:t>berfokus</a:t>
            </a:r>
            <a:r>
              <a:rPr lang="en-US" sz="2200" dirty="0"/>
              <a:t> pada </a:t>
            </a:r>
            <a:r>
              <a:rPr lang="en-US" sz="2200" dirty="0" err="1"/>
              <a:t>teori</a:t>
            </a:r>
            <a:r>
              <a:rPr lang="en-US" sz="2200" dirty="0"/>
              <a:t>, </a:t>
            </a:r>
            <a:r>
              <a:rPr lang="en-US" sz="2200" dirty="0" err="1"/>
              <a:t>konsep</a:t>
            </a:r>
            <a:r>
              <a:rPr lang="en-US" sz="2200" dirty="0"/>
              <a:t>, </a:t>
            </a:r>
            <a:r>
              <a:rPr lang="en-US" sz="2200" dirty="0" err="1"/>
              <a:t>kerangka</a:t>
            </a:r>
            <a:r>
              <a:rPr lang="en-US" sz="2200" dirty="0"/>
              <a:t> </a:t>
            </a:r>
            <a:r>
              <a:rPr lang="en-US" sz="2200" dirty="0" err="1"/>
              <a:t>pemikiran</a:t>
            </a:r>
            <a:r>
              <a:rPr lang="en-US" sz="2200" dirty="0"/>
              <a:t>, dan kata </a:t>
            </a:r>
            <a:r>
              <a:rPr lang="en-US" sz="2200" dirty="0" err="1"/>
              <a:t>kunci</a:t>
            </a:r>
            <a:r>
              <a:rPr lang="en-US" sz="2200" dirty="0"/>
              <a:t> yang </a:t>
            </a:r>
            <a:r>
              <a:rPr lang="en-US" sz="2200" dirty="0" err="1"/>
              <a:t>digunakan</a:t>
            </a:r>
            <a:endParaRPr lang="en-US" sz="2200" dirty="0"/>
          </a:p>
          <a:p>
            <a:pPr lvl="0"/>
            <a:endParaRPr lang="en-US" sz="2200" dirty="0"/>
          </a:p>
        </p:txBody>
      </p:sp>
      <p:pic>
        <p:nvPicPr>
          <p:cNvPr id="59" name="Picture Placeholder 58" title="Buildings">
            <a:extLst>
              <a:ext uri="{FF2B5EF4-FFF2-40B4-BE49-F238E27FC236}">
                <a16:creationId xmlns:a16="http://schemas.microsoft.com/office/drawing/2014/main" id="{3FCCC668-2247-4814-9CC5-9C5D4B447AA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3492" r="13492"/>
          <a:stretch>
            <a:fillRect/>
          </a:stretch>
        </p:blipFill>
        <p:spPr/>
      </p:pic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6390A22B-EC07-E942-A46F-F36FDD7FDB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267D224-5586-43DC-82CA-8605E15829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55BAF6C-11C1-44AB-827E-DC14D2D6C9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1380" y="2496102"/>
            <a:ext cx="6190262" cy="744403"/>
          </a:xfrm>
        </p:spPr>
        <p:txBody>
          <a:bodyPr/>
          <a:lstStyle/>
          <a:p>
            <a:r>
              <a:rPr lang="en-US" sz="1600" dirty="0" err="1"/>
              <a:t>Kamu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mengombinasikan</a:t>
            </a:r>
            <a:r>
              <a:rPr lang="en-US" sz="1600" dirty="0"/>
              <a:t> </a:t>
            </a:r>
            <a:r>
              <a:rPr lang="en-US" sz="1600" dirty="0" err="1"/>
              <a:t>berbagai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menulis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</a:t>
            </a:r>
            <a:r>
              <a:rPr lang="en-US" sz="1600" dirty="0" err="1"/>
              <a:t>studi</a:t>
            </a:r>
            <a:r>
              <a:rPr lang="en-US" sz="1600" dirty="0"/>
              <a:t> </a:t>
            </a:r>
            <a:r>
              <a:rPr lang="en-US" sz="1600" dirty="0" err="1"/>
              <a:t>literaturmu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06995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89027928_Hexagon presentation dark_AAS_v4" id="{00715B48-F6B0-4FD0-BA2D-34714F23D55A}" vid="{445656DE-313E-4A78-B834-A775A8573B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C3589D-EF2D-4AF3-8B55-088F4B14D6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40343A-75DB-4E03-95EA-4A75BA0D7FF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B759597-1FA4-4F46-9BA8-01240C5602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Hexagon presentation dark</Template>
  <TotalTime>570</TotalTime>
  <Words>1208</Words>
  <Application>Microsoft Office PowerPoint</Application>
  <PresentationFormat>Widescreen</PresentationFormat>
  <Paragraphs>180</Paragraphs>
  <Slides>24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Gill Sans SemiBold</vt:lpstr>
      <vt:lpstr>Times New Roman</vt:lpstr>
      <vt:lpstr>Office Theme</vt:lpstr>
      <vt:lpstr>STUDI LITERATUR</vt:lpstr>
      <vt:lpstr>Mengapa Perlu?</vt:lpstr>
      <vt:lpstr>Tujuan Studi Literatur</vt:lpstr>
      <vt:lpstr>Tahapan Studi Literatur</vt:lpstr>
      <vt:lpstr>Step 1: Search for relevant literature</vt:lpstr>
      <vt:lpstr>Step 2: Evaluate and select sources</vt:lpstr>
      <vt:lpstr>Step 3: Identify themes, debates, and gaps</vt:lpstr>
      <vt:lpstr>Contoh Trends dan Gaps</vt:lpstr>
      <vt:lpstr>Step 4: Outline the structure</vt:lpstr>
      <vt:lpstr>Step 5: Write your review</vt:lpstr>
      <vt:lpstr>Tabel Hasil Studi Literatur</vt:lpstr>
      <vt:lpstr>Narasi Hasil Studi Literatur</vt:lpstr>
      <vt:lpstr>PENGUTIPAN REFERENSI</vt:lpstr>
      <vt:lpstr>MENGAPA PERLU REFERENSI</vt:lpstr>
      <vt:lpstr>KRITERIA TULISAN</vt:lpstr>
      <vt:lpstr>Kriteria referensi yang baik</vt:lpstr>
      <vt:lpstr>Sumber terpercaya</vt:lpstr>
      <vt:lpstr>KRITERIA SUMBER TERPERCAYA</vt:lpstr>
      <vt:lpstr>Gaya Pengutipan</vt:lpstr>
      <vt:lpstr>APA Style</vt:lpstr>
      <vt:lpstr>PowerPoint Presentation</vt:lpstr>
      <vt:lpstr>HINDARI PLAGIARISME!</vt:lpstr>
      <vt:lpstr>Thank You!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 LITERATUR</dc:title>
  <dc:creator>Nicky Stephani</dc:creator>
  <cp:lastModifiedBy>Nicky Stephani</cp:lastModifiedBy>
  <cp:revision>27</cp:revision>
  <dcterms:created xsi:type="dcterms:W3CDTF">2020-07-30T13:27:57Z</dcterms:created>
  <dcterms:modified xsi:type="dcterms:W3CDTF">2020-08-11T07:47:22Z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