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954" r:id="rId4"/>
  </p:sldMasterIdLst>
  <p:notesMasterIdLst>
    <p:notesMasterId r:id="rId25"/>
  </p:notesMasterIdLst>
  <p:handoutMasterIdLst>
    <p:handoutMasterId r:id="rId26"/>
  </p:handoutMasterIdLst>
  <p:sldIdLst>
    <p:sldId id="261" r:id="rId5"/>
    <p:sldId id="314" r:id="rId6"/>
    <p:sldId id="321" r:id="rId7"/>
    <p:sldId id="300" r:id="rId8"/>
    <p:sldId id="280" r:id="rId9"/>
    <p:sldId id="317" r:id="rId10"/>
    <p:sldId id="318" r:id="rId11"/>
    <p:sldId id="319" r:id="rId12"/>
    <p:sldId id="320" r:id="rId13"/>
    <p:sldId id="322" r:id="rId14"/>
    <p:sldId id="325" r:id="rId15"/>
    <p:sldId id="326" r:id="rId16"/>
    <p:sldId id="286" r:id="rId17"/>
    <p:sldId id="323" r:id="rId18"/>
    <p:sldId id="324" r:id="rId19"/>
    <p:sldId id="273" r:id="rId20"/>
    <p:sldId id="328" r:id="rId21"/>
    <p:sldId id="329" r:id="rId22"/>
    <p:sldId id="327" r:id="rId23"/>
    <p:sldId id="330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87175F"/>
    <a:srgbClr val="EEC621"/>
    <a:srgbClr val="E58C09"/>
    <a:srgbClr val="43467B"/>
    <a:srgbClr val="AEA422"/>
    <a:srgbClr val="F69E1D"/>
    <a:srgbClr val="E19E6B"/>
    <a:srgbClr val="75503A"/>
    <a:srgbClr val="DDB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DBED569-4797-4DF1-A0F4-6AAB3CD982D8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034" autoAdjust="0"/>
  </p:normalViewPr>
  <p:slideViewPr>
    <p:cSldViewPr>
      <p:cViewPr varScale="1">
        <p:scale>
          <a:sx n="40" d="100"/>
          <a:sy n="40" d="100"/>
        </p:scale>
        <p:origin x="68" y="504"/>
      </p:cViewPr>
      <p:guideLst/>
    </p:cSldViewPr>
  </p:slideViewPr>
  <p:outlineViewPr>
    <p:cViewPr>
      <p:scale>
        <a:sx n="33" d="100"/>
        <a:sy n="33" d="100"/>
      </p:scale>
      <p:origin x="0" y="-208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3187" y="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CF73F7-C408-4621-8844-4204DACB7509}" type="doc">
      <dgm:prSet loTypeId="urn:microsoft.com/office/officeart/2005/8/layout/process1" loCatId="process" qsTypeId="urn:microsoft.com/office/officeart/2005/8/quickstyle/simple1" qsCatId="simple" csTypeId="urn:microsoft.com/office/officeart/2005/8/colors/colorful5" csCatId="colorful" phldr="1"/>
      <dgm:spPr/>
    </dgm:pt>
    <dgm:pt modelId="{A911965F-A0CF-4F20-8583-BAF15D6B869A}">
      <dgm:prSet phldrT="[Text]"/>
      <dgm:spPr/>
      <dgm:t>
        <a:bodyPr/>
        <a:lstStyle/>
        <a:p>
          <a:r>
            <a:rPr lang="en-US" dirty="0" err="1"/>
            <a:t>Menemukan</a:t>
          </a:r>
          <a:r>
            <a:rPr lang="en-US" dirty="0"/>
            <a:t> </a:t>
          </a:r>
          <a:r>
            <a:rPr lang="en-US" dirty="0" err="1"/>
            <a:t>fenomena</a:t>
          </a:r>
          <a:r>
            <a:rPr lang="en-US" dirty="0"/>
            <a:t> yang </a:t>
          </a:r>
          <a:r>
            <a:rPr lang="en-US" dirty="0" err="1"/>
            <a:t>unik</a:t>
          </a:r>
          <a:r>
            <a:rPr lang="en-US" dirty="0"/>
            <a:t>, </a:t>
          </a:r>
          <a:r>
            <a:rPr lang="en-US" dirty="0" err="1"/>
            <a:t>menarik</a:t>
          </a:r>
          <a:r>
            <a:rPr lang="en-US" dirty="0"/>
            <a:t>, dan </a:t>
          </a:r>
          <a:r>
            <a:rPr lang="en-US" dirty="0" err="1"/>
            <a:t>mengandung</a:t>
          </a:r>
          <a:r>
            <a:rPr lang="en-US" dirty="0"/>
            <a:t> </a:t>
          </a:r>
          <a:r>
            <a:rPr lang="en-US" dirty="0" err="1"/>
            <a:t>masalah</a:t>
          </a:r>
          <a:endParaRPr lang="en-US" dirty="0"/>
        </a:p>
      </dgm:t>
    </dgm:pt>
    <dgm:pt modelId="{2FCDF274-CE0B-477B-9235-431CF4065C6F}" type="parTrans" cxnId="{316BA082-1587-4DF5-A95F-B99E48F74089}">
      <dgm:prSet/>
      <dgm:spPr/>
      <dgm:t>
        <a:bodyPr/>
        <a:lstStyle/>
        <a:p>
          <a:endParaRPr lang="en-US"/>
        </a:p>
      </dgm:t>
    </dgm:pt>
    <dgm:pt modelId="{DF3CBB8D-DFC7-48C6-A670-FBA57965D535}" type="sibTrans" cxnId="{316BA082-1587-4DF5-A95F-B99E48F74089}">
      <dgm:prSet/>
      <dgm:spPr/>
      <dgm:t>
        <a:bodyPr/>
        <a:lstStyle/>
        <a:p>
          <a:endParaRPr lang="en-US"/>
        </a:p>
      </dgm:t>
    </dgm:pt>
    <dgm:pt modelId="{900B2DEB-9702-4271-ACE0-8A35A9536FA3}">
      <dgm:prSet phldrT="[Text]"/>
      <dgm:spPr/>
      <dgm:t>
        <a:bodyPr/>
        <a:lstStyle/>
        <a:p>
          <a:r>
            <a:rPr lang="en-US" dirty="0" err="1"/>
            <a:t>Menjelaskan</a:t>
          </a:r>
          <a:r>
            <a:rPr lang="en-US" dirty="0"/>
            <a:t> argument </a:t>
          </a:r>
          <a:r>
            <a:rPr lang="en-US" dirty="0" err="1"/>
            <a:t>mengapa</a:t>
          </a:r>
          <a:r>
            <a:rPr lang="en-US" dirty="0"/>
            <a:t> </a:t>
          </a:r>
          <a:r>
            <a:rPr lang="en-US" dirty="0" err="1"/>
            <a:t>hal</a:t>
          </a:r>
          <a:r>
            <a:rPr lang="en-US" dirty="0"/>
            <a:t> </a:t>
          </a:r>
          <a:r>
            <a:rPr lang="en-US" dirty="0" err="1"/>
            <a:t>tersebut</a:t>
          </a:r>
          <a:r>
            <a:rPr lang="en-US" dirty="0"/>
            <a:t> </a:t>
          </a:r>
          <a:r>
            <a:rPr lang="en-US" dirty="0" err="1"/>
            <a:t>dianggap</a:t>
          </a:r>
          <a:r>
            <a:rPr lang="en-US" dirty="0"/>
            <a:t> </a:t>
          </a:r>
          <a:r>
            <a:rPr lang="en-US" dirty="0" err="1"/>
            <a:t>sebagai</a:t>
          </a:r>
          <a:r>
            <a:rPr lang="en-US" dirty="0"/>
            <a:t> </a:t>
          </a:r>
          <a:r>
            <a:rPr lang="en-US" dirty="0" err="1"/>
            <a:t>masalah</a:t>
          </a:r>
          <a:endParaRPr lang="en-US" dirty="0"/>
        </a:p>
      </dgm:t>
    </dgm:pt>
    <dgm:pt modelId="{4B921075-9F3E-4751-8FCE-0E7FA760A78A}" type="parTrans" cxnId="{285E4CE9-539B-4D38-878D-0069B98BA496}">
      <dgm:prSet/>
      <dgm:spPr/>
      <dgm:t>
        <a:bodyPr/>
        <a:lstStyle/>
        <a:p>
          <a:endParaRPr lang="en-US"/>
        </a:p>
      </dgm:t>
    </dgm:pt>
    <dgm:pt modelId="{DC3283D6-26D3-496E-8BBA-3DB0726D9AA5}" type="sibTrans" cxnId="{285E4CE9-539B-4D38-878D-0069B98BA496}">
      <dgm:prSet/>
      <dgm:spPr/>
      <dgm:t>
        <a:bodyPr/>
        <a:lstStyle/>
        <a:p>
          <a:endParaRPr lang="en-US"/>
        </a:p>
      </dgm:t>
    </dgm:pt>
    <dgm:pt modelId="{748ED75C-EFE9-447A-A393-94D80AABD2F3}">
      <dgm:prSet phldrT="[Text]"/>
      <dgm:spPr/>
      <dgm:t>
        <a:bodyPr/>
        <a:lstStyle/>
        <a:p>
          <a:r>
            <a:rPr lang="en-US" dirty="0" err="1"/>
            <a:t>Merumuskan</a:t>
          </a:r>
          <a:r>
            <a:rPr lang="en-US" dirty="0"/>
            <a:t> </a:t>
          </a:r>
          <a:r>
            <a:rPr lang="en-US" dirty="0" err="1"/>
            <a:t>pertanyaan-pertanyaan</a:t>
          </a:r>
          <a:r>
            <a:rPr lang="en-US" dirty="0"/>
            <a:t> yang </a:t>
          </a:r>
          <a:r>
            <a:rPr lang="en-US" dirty="0" err="1"/>
            <a:t>berkaitan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masalah</a:t>
          </a:r>
          <a:r>
            <a:rPr lang="en-US" dirty="0"/>
            <a:t> </a:t>
          </a:r>
          <a:r>
            <a:rPr lang="en-US" dirty="0" err="1"/>
            <a:t>tersebut</a:t>
          </a:r>
          <a:endParaRPr lang="en-US" dirty="0"/>
        </a:p>
      </dgm:t>
    </dgm:pt>
    <dgm:pt modelId="{33F3AAD3-12CA-4066-880A-A87DDD0C2820}" type="parTrans" cxnId="{C2742C56-E392-401C-87C8-1A03C94E117A}">
      <dgm:prSet/>
      <dgm:spPr/>
      <dgm:t>
        <a:bodyPr/>
        <a:lstStyle/>
        <a:p>
          <a:endParaRPr lang="en-US"/>
        </a:p>
      </dgm:t>
    </dgm:pt>
    <dgm:pt modelId="{0F943CA8-E0DB-4FCF-A692-19643490749C}" type="sibTrans" cxnId="{C2742C56-E392-401C-87C8-1A03C94E117A}">
      <dgm:prSet/>
      <dgm:spPr/>
      <dgm:t>
        <a:bodyPr/>
        <a:lstStyle/>
        <a:p>
          <a:endParaRPr lang="en-US"/>
        </a:p>
      </dgm:t>
    </dgm:pt>
    <dgm:pt modelId="{ABCBE0FE-7C59-4F6A-8515-C6E30A862CB9}">
      <dgm:prSet phldrT="[Text]"/>
      <dgm:spPr/>
      <dgm:t>
        <a:bodyPr/>
        <a:lstStyle/>
        <a:p>
          <a:r>
            <a:rPr lang="en-US" dirty="0" err="1"/>
            <a:t>Memilih</a:t>
          </a:r>
          <a:r>
            <a:rPr lang="en-US" dirty="0"/>
            <a:t> </a:t>
          </a:r>
          <a:r>
            <a:rPr lang="en-US" dirty="0" err="1"/>
            <a:t>satu</a:t>
          </a:r>
          <a:r>
            <a:rPr lang="en-US" dirty="0"/>
            <a:t> </a:t>
          </a:r>
          <a:r>
            <a:rPr lang="en-US" dirty="0" err="1"/>
            <a:t>atau</a:t>
          </a:r>
          <a:r>
            <a:rPr lang="en-US" dirty="0"/>
            <a:t> </a:t>
          </a:r>
          <a:r>
            <a:rPr lang="en-US" dirty="0" err="1"/>
            <a:t>lebih</a:t>
          </a:r>
          <a:r>
            <a:rPr lang="en-US" dirty="0"/>
            <a:t> </a:t>
          </a:r>
          <a:r>
            <a:rPr lang="en-US" dirty="0" err="1"/>
            <a:t>pertanyaan</a:t>
          </a:r>
          <a:r>
            <a:rPr lang="en-US" dirty="0"/>
            <a:t> yang </a:t>
          </a:r>
          <a:r>
            <a:rPr lang="en-US" dirty="0" err="1"/>
            <a:t>dianggap</a:t>
          </a:r>
          <a:r>
            <a:rPr lang="en-US" dirty="0"/>
            <a:t> </a:t>
          </a:r>
          <a:r>
            <a:rPr lang="en-US" dirty="0" err="1"/>
            <a:t>penting</a:t>
          </a:r>
          <a:r>
            <a:rPr lang="en-US" dirty="0"/>
            <a:t> </a:t>
          </a:r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diteliti</a:t>
          </a:r>
          <a:r>
            <a:rPr lang="en-US" dirty="0"/>
            <a:t> </a:t>
          </a:r>
          <a:r>
            <a:rPr lang="en-US" dirty="0" err="1"/>
            <a:t>lebih</a:t>
          </a:r>
          <a:r>
            <a:rPr lang="en-US" dirty="0"/>
            <a:t> </a:t>
          </a:r>
          <a:r>
            <a:rPr lang="en-US" dirty="0" err="1"/>
            <a:t>lanjut</a:t>
          </a:r>
          <a:endParaRPr lang="en-US" dirty="0"/>
        </a:p>
      </dgm:t>
    </dgm:pt>
    <dgm:pt modelId="{C213DC6E-AD80-49FE-B5AC-BB91C0B77E3E}" type="parTrans" cxnId="{7FFC96F7-3998-4E52-903C-8D9F65078EEC}">
      <dgm:prSet/>
      <dgm:spPr/>
      <dgm:t>
        <a:bodyPr/>
        <a:lstStyle/>
        <a:p>
          <a:endParaRPr lang="en-US"/>
        </a:p>
      </dgm:t>
    </dgm:pt>
    <dgm:pt modelId="{1DB8DF55-EEB9-4078-897E-BC7B9A8069F6}" type="sibTrans" cxnId="{7FFC96F7-3998-4E52-903C-8D9F65078EEC}">
      <dgm:prSet/>
      <dgm:spPr/>
      <dgm:t>
        <a:bodyPr/>
        <a:lstStyle/>
        <a:p>
          <a:endParaRPr lang="en-US"/>
        </a:p>
      </dgm:t>
    </dgm:pt>
    <dgm:pt modelId="{D3E96EA4-97C8-4B86-89E4-11B855077740}" type="pres">
      <dgm:prSet presAssocID="{9ACF73F7-C408-4621-8844-4204DACB7509}" presName="Name0" presStyleCnt="0">
        <dgm:presLayoutVars>
          <dgm:dir/>
          <dgm:resizeHandles val="exact"/>
        </dgm:presLayoutVars>
      </dgm:prSet>
      <dgm:spPr/>
    </dgm:pt>
    <dgm:pt modelId="{EE2361FA-AC38-4C5D-B3FD-028D3CF37A0D}" type="pres">
      <dgm:prSet presAssocID="{A911965F-A0CF-4F20-8583-BAF15D6B869A}" presName="node" presStyleLbl="node1" presStyleIdx="0" presStyleCnt="4">
        <dgm:presLayoutVars>
          <dgm:bulletEnabled val="1"/>
        </dgm:presLayoutVars>
      </dgm:prSet>
      <dgm:spPr/>
    </dgm:pt>
    <dgm:pt modelId="{72E4E369-00D4-41D5-960A-081C8EC7F26B}" type="pres">
      <dgm:prSet presAssocID="{DF3CBB8D-DFC7-48C6-A670-FBA57965D535}" presName="sibTrans" presStyleLbl="sibTrans2D1" presStyleIdx="0" presStyleCnt="3"/>
      <dgm:spPr/>
    </dgm:pt>
    <dgm:pt modelId="{D25E2C06-F11E-4E69-A922-511C9CC4DFA2}" type="pres">
      <dgm:prSet presAssocID="{DF3CBB8D-DFC7-48C6-A670-FBA57965D535}" presName="connectorText" presStyleLbl="sibTrans2D1" presStyleIdx="0" presStyleCnt="3"/>
      <dgm:spPr/>
    </dgm:pt>
    <dgm:pt modelId="{AFA5A606-5273-4BFE-B654-5BD68A214EF4}" type="pres">
      <dgm:prSet presAssocID="{900B2DEB-9702-4271-ACE0-8A35A9536FA3}" presName="node" presStyleLbl="node1" presStyleIdx="1" presStyleCnt="4">
        <dgm:presLayoutVars>
          <dgm:bulletEnabled val="1"/>
        </dgm:presLayoutVars>
      </dgm:prSet>
      <dgm:spPr/>
    </dgm:pt>
    <dgm:pt modelId="{C939D8F5-B5B7-4D58-BE96-939D0E26D39F}" type="pres">
      <dgm:prSet presAssocID="{DC3283D6-26D3-496E-8BBA-3DB0726D9AA5}" presName="sibTrans" presStyleLbl="sibTrans2D1" presStyleIdx="1" presStyleCnt="3"/>
      <dgm:spPr/>
    </dgm:pt>
    <dgm:pt modelId="{1BC2F205-BCC5-420B-A213-59B9A3FBD81D}" type="pres">
      <dgm:prSet presAssocID="{DC3283D6-26D3-496E-8BBA-3DB0726D9AA5}" presName="connectorText" presStyleLbl="sibTrans2D1" presStyleIdx="1" presStyleCnt="3"/>
      <dgm:spPr/>
    </dgm:pt>
    <dgm:pt modelId="{71F8A565-4F50-4DF3-A587-247282D12DBF}" type="pres">
      <dgm:prSet presAssocID="{748ED75C-EFE9-447A-A393-94D80AABD2F3}" presName="node" presStyleLbl="node1" presStyleIdx="2" presStyleCnt="4">
        <dgm:presLayoutVars>
          <dgm:bulletEnabled val="1"/>
        </dgm:presLayoutVars>
      </dgm:prSet>
      <dgm:spPr/>
    </dgm:pt>
    <dgm:pt modelId="{6FCD2A38-7D37-435C-8EB6-DE29C868E445}" type="pres">
      <dgm:prSet presAssocID="{0F943CA8-E0DB-4FCF-A692-19643490749C}" presName="sibTrans" presStyleLbl="sibTrans2D1" presStyleIdx="2" presStyleCnt="3"/>
      <dgm:spPr/>
    </dgm:pt>
    <dgm:pt modelId="{C378E7B9-FC80-4023-B796-39713B0A3897}" type="pres">
      <dgm:prSet presAssocID="{0F943CA8-E0DB-4FCF-A692-19643490749C}" presName="connectorText" presStyleLbl="sibTrans2D1" presStyleIdx="2" presStyleCnt="3"/>
      <dgm:spPr/>
    </dgm:pt>
    <dgm:pt modelId="{4038D869-D92C-4827-BCDE-BA167D6B31D4}" type="pres">
      <dgm:prSet presAssocID="{ABCBE0FE-7C59-4F6A-8515-C6E30A862CB9}" presName="node" presStyleLbl="node1" presStyleIdx="3" presStyleCnt="4">
        <dgm:presLayoutVars>
          <dgm:bulletEnabled val="1"/>
        </dgm:presLayoutVars>
      </dgm:prSet>
      <dgm:spPr/>
    </dgm:pt>
  </dgm:ptLst>
  <dgm:cxnLst>
    <dgm:cxn modelId="{5C3BDB09-2000-482F-9DB7-61A49BB32756}" type="presOf" srcId="{900B2DEB-9702-4271-ACE0-8A35A9536FA3}" destId="{AFA5A606-5273-4BFE-B654-5BD68A214EF4}" srcOrd="0" destOrd="0" presId="urn:microsoft.com/office/officeart/2005/8/layout/process1"/>
    <dgm:cxn modelId="{BE403814-A344-4109-B354-0EC93802DA24}" type="presOf" srcId="{0F943CA8-E0DB-4FCF-A692-19643490749C}" destId="{C378E7B9-FC80-4023-B796-39713B0A3897}" srcOrd="1" destOrd="0" presId="urn:microsoft.com/office/officeart/2005/8/layout/process1"/>
    <dgm:cxn modelId="{529BB118-23C7-46CB-9C2C-75AB9FFECDF5}" type="presOf" srcId="{9ACF73F7-C408-4621-8844-4204DACB7509}" destId="{D3E96EA4-97C8-4B86-89E4-11B855077740}" srcOrd="0" destOrd="0" presId="urn:microsoft.com/office/officeart/2005/8/layout/process1"/>
    <dgm:cxn modelId="{AC4ACA75-A775-4659-AB6B-583E2E89C017}" type="presOf" srcId="{ABCBE0FE-7C59-4F6A-8515-C6E30A862CB9}" destId="{4038D869-D92C-4827-BCDE-BA167D6B31D4}" srcOrd="0" destOrd="0" presId="urn:microsoft.com/office/officeart/2005/8/layout/process1"/>
    <dgm:cxn modelId="{C2742C56-E392-401C-87C8-1A03C94E117A}" srcId="{9ACF73F7-C408-4621-8844-4204DACB7509}" destId="{748ED75C-EFE9-447A-A393-94D80AABD2F3}" srcOrd="2" destOrd="0" parTransId="{33F3AAD3-12CA-4066-880A-A87DDD0C2820}" sibTransId="{0F943CA8-E0DB-4FCF-A692-19643490749C}"/>
    <dgm:cxn modelId="{664FC77D-C060-47E2-8547-6842084A866D}" type="presOf" srcId="{748ED75C-EFE9-447A-A393-94D80AABD2F3}" destId="{71F8A565-4F50-4DF3-A587-247282D12DBF}" srcOrd="0" destOrd="0" presId="urn:microsoft.com/office/officeart/2005/8/layout/process1"/>
    <dgm:cxn modelId="{316BA082-1587-4DF5-A95F-B99E48F74089}" srcId="{9ACF73F7-C408-4621-8844-4204DACB7509}" destId="{A911965F-A0CF-4F20-8583-BAF15D6B869A}" srcOrd="0" destOrd="0" parTransId="{2FCDF274-CE0B-477B-9235-431CF4065C6F}" sibTransId="{DF3CBB8D-DFC7-48C6-A670-FBA57965D535}"/>
    <dgm:cxn modelId="{10E05A84-65DD-41BA-AC6C-D886C9E24AD3}" type="presOf" srcId="{0F943CA8-E0DB-4FCF-A692-19643490749C}" destId="{6FCD2A38-7D37-435C-8EB6-DE29C868E445}" srcOrd="0" destOrd="0" presId="urn:microsoft.com/office/officeart/2005/8/layout/process1"/>
    <dgm:cxn modelId="{DC3E2D8A-97E7-464E-B74C-E846CDD61424}" type="presOf" srcId="{DC3283D6-26D3-496E-8BBA-3DB0726D9AA5}" destId="{1BC2F205-BCC5-420B-A213-59B9A3FBD81D}" srcOrd="1" destOrd="0" presId="urn:microsoft.com/office/officeart/2005/8/layout/process1"/>
    <dgm:cxn modelId="{38B7C790-9BF2-4B4F-B8C6-0BBBD5B657B1}" type="presOf" srcId="{DF3CBB8D-DFC7-48C6-A670-FBA57965D535}" destId="{D25E2C06-F11E-4E69-A922-511C9CC4DFA2}" srcOrd="1" destOrd="0" presId="urn:microsoft.com/office/officeart/2005/8/layout/process1"/>
    <dgm:cxn modelId="{2DD9AFD4-0AA6-44DE-B192-CA6DBC8E156A}" type="presOf" srcId="{A911965F-A0CF-4F20-8583-BAF15D6B869A}" destId="{EE2361FA-AC38-4C5D-B3FD-028D3CF37A0D}" srcOrd="0" destOrd="0" presId="urn:microsoft.com/office/officeart/2005/8/layout/process1"/>
    <dgm:cxn modelId="{285E4CE9-539B-4D38-878D-0069B98BA496}" srcId="{9ACF73F7-C408-4621-8844-4204DACB7509}" destId="{900B2DEB-9702-4271-ACE0-8A35A9536FA3}" srcOrd="1" destOrd="0" parTransId="{4B921075-9F3E-4751-8FCE-0E7FA760A78A}" sibTransId="{DC3283D6-26D3-496E-8BBA-3DB0726D9AA5}"/>
    <dgm:cxn modelId="{A31119F4-BDBC-4397-974A-21B0EB5313B0}" type="presOf" srcId="{DC3283D6-26D3-496E-8BBA-3DB0726D9AA5}" destId="{C939D8F5-B5B7-4D58-BE96-939D0E26D39F}" srcOrd="0" destOrd="0" presId="urn:microsoft.com/office/officeart/2005/8/layout/process1"/>
    <dgm:cxn modelId="{7FFC96F7-3998-4E52-903C-8D9F65078EEC}" srcId="{9ACF73F7-C408-4621-8844-4204DACB7509}" destId="{ABCBE0FE-7C59-4F6A-8515-C6E30A862CB9}" srcOrd="3" destOrd="0" parTransId="{C213DC6E-AD80-49FE-B5AC-BB91C0B77E3E}" sibTransId="{1DB8DF55-EEB9-4078-897E-BC7B9A8069F6}"/>
    <dgm:cxn modelId="{B3E275FE-A2BE-45D9-A461-B2A8ADDE4A84}" type="presOf" srcId="{DF3CBB8D-DFC7-48C6-A670-FBA57965D535}" destId="{72E4E369-00D4-41D5-960A-081C8EC7F26B}" srcOrd="0" destOrd="0" presId="urn:microsoft.com/office/officeart/2005/8/layout/process1"/>
    <dgm:cxn modelId="{4EF32644-4B83-47E6-B7D1-402E1B464177}" type="presParOf" srcId="{D3E96EA4-97C8-4B86-89E4-11B855077740}" destId="{EE2361FA-AC38-4C5D-B3FD-028D3CF37A0D}" srcOrd="0" destOrd="0" presId="urn:microsoft.com/office/officeart/2005/8/layout/process1"/>
    <dgm:cxn modelId="{63D308F9-2BD2-499C-B7FE-D903AA457537}" type="presParOf" srcId="{D3E96EA4-97C8-4B86-89E4-11B855077740}" destId="{72E4E369-00D4-41D5-960A-081C8EC7F26B}" srcOrd="1" destOrd="0" presId="urn:microsoft.com/office/officeart/2005/8/layout/process1"/>
    <dgm:cxn modelId="{A15F8A34-AC1E-4795-8434-0EEF40657C90}" type="presParOf" srcId="{72E4E369-00D4-41D5-960A-081C8EC7F26B}" destId="{D25E2C06-F11E-4E69-A922-511C9CC4DFA2}" srcOrd="0" destOrd="0" presId="urn:microsoft.com/office/officeart/2005/8/layout/process1"/>
    <dgm:cxn modelId="{0F6BFDEF-85DB-4D29-A8C5-F0F90156457B}" type="presParOf" srcId="{D3E96EA4-97C8-4B86-89E4-11B855077740}" destId="{AFA5A606-5273-4BFE-B654-5BD68A214EF4}" srcOrd="2" destOrd="0" presId="urn:microsoft.com/office/officeart/2005/8/layout/process1"/>
    <dgm:cxn modelId="{0148A97C-6FF6-4662-964D-90EB9C4CD5A1}" type="presParOf" srcId="{D3E96EA4-97C8-4B86-89E4-11B855077740}" destId="{C939D8F5-B5B7-4D58-BE96-939D0E26D39F}" srcOrd="3" destOrd="0" presId="urn:microsoft.com/office/officeart/2005/8/layout/process1"/>
    <dgm:cxn modelId="{84A768A1-DEB6-48E6-8BE1-B03696B5DA14}" type="presParOf" srcId="{C939D8F5-B5B7-4D58-BE96-939D0E26D39F}" destId="{1BC2F205-BCC5-420B-A213-59B9A3FBD81D}" srcOrd="0" destOrd="0" presId="urn:microsoft.com/office/officeart/2005/8/layout/process1"/>
    <dgm:cxn modelId="{1A4F004B-C5B3-4D19-864F-61996B41AF07}" type="presParOf" srcId="{D3E96EA4-97C8-4B86-89E4-11B855077740}" destId="{71F8A565-4F50-4DF3-A587-247282D12DBF}" srcOrd="4" destOrd="0" presId="urn:microsoft.com/office/officeart/2005/8/layout/process1"/>
    <dgm:cxn modelId="{D572A661-AEAD-4AA2-897E-5FECE362E10E}" type="presParOf" srcId="{D3E96EA4-97C8-4B86-89E4-11B855077740}" destId="{6FCD2A38-7D37-435C-8EB6-DE29C868E445}" srcOrd="5" destOrd="0" presId="urn:microsoft.com/office/officeart/2005/8/layout/process1"/>
    <dgm:cxn modelId="{B916AF15-E19A-437D-87DA-CA1C67C97A68}" type="presParOf" srcId="{6FCD2A38-7D37-435C-8EB6-DE29C868E445}" destId="{C378E7B9-FC80-4023-B796-39713B0A3897}" srcOrd="0" destOrd="0" presId="urn:microsoft.com/office/officeart/2005/8/layout/process1"/>
    <dgm:cxn modelId="{5FF46A55-2998-489D-A3CD-43971CEC11DE}" type="presParOf" srcId="{D3E96EA4-97C8-4B86-89E4-11B855077740}" destId="{4038D869-D92C-4827-BCDE-BA167D6B31D4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A8C435-E898-472A-AC4F-ADA01EEB5610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209F043-CA28-45ED-867C-6C7BAEA8CB08}">
      <dgm:prSet phldrT="[Text]"/>
      <dgm:spPr>
        <a:solidFill>
          <a:srgbClr val="FFFF00"/>
        </a:solidFill>
      </dgm:spPr>
      <dgm:t>
        <a:bodyPr/>
        <a:lstStyle/>
        <a:p>
          <a:r>
            <a:rPr lang="en-US" dirty="0" err="1">
              <a:solidFill>
                <a:schemeClr val="tx1"/>
              </a:solidFill>
              <a:latin typeface="Bahnschrift" pitchFamily="34" charset="0"/>
            </a:rPr>
            <a:t>Komunikasi</a:t>
          </a:r>
          <a:r>
            <a:rPr lang="en-US" dirty="0">
              <a:solidFill>
                <a:schemeClr val="tx1"/>
              </a:solidFill>
              <a:latin typeface="Bahnschrift" pitchFamily="34" charset="0"/>
            </a:rPr>
            <a:t> Intrapersonal</a:t>
          </a:r>
        </a:p>
      </dgm:t>
    </dgm:pt>
    <dgm:pt modelId="{D0C9F112-4017-41AA-9C08-C93EC1E3C0C8}" type="parTrans" cxnId="{F8E1EE34-2B30-4A59-BC29-B61B5713D880}">
      <dgm:prSet/>
      <dgm:spPr/>
      <dgm:t>
        <a:bodyPr/>
        <a:lstStyle/>
        <a:p>
          <a:endParaRPr lang="en-US">
            <a:solidFill>
              <a:schemeClr val="tx1"/>
            </a:solidFill>
            <a:latin typeface="Bahnschrift" pitchFamily="34" charset="0"/>
          </a:endParaRPr>
        </a:p>
      </dgm:t>
    </dgm:pt>
    <dgm:pt modelId="{EF9604E0-B994-4E83-9145-FDF257606352}" type="sibTrans" cxnId="{F8E1EE34-2B30-4A59-BC29-B61B5713D880}">
      <dgm:prSet/>
      <dgm:spPr/>
      <dgm:t>
        <a:bodyPr/>
        <a:lstStyle/>
        <a:p>
          <a:endParaRPr lang="en-US">
            <a:solidFill>
              <a:schemeClr val="tx1"/>
            </a:solidFill>
            <a:latin typeface="Bahnschrift" pitchFamily="34" charset="0"/>
          </a:endParaRPr>
        </a:p>
      </dgm:t>
    </dgm:pt>
    <dgm:pt modelId="{7170D746-2AF7-4106-909C-13E01E8FD792}">
      <dgm:prSet phldrT="[Text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US" dirty="0" err="1">
              <a:solidFill>
                <a:schemeClr val="tx1"/>
              </a:solidFill>
              <a:latin typeface="Bahnschrift" pitchFamily="34" charset="0"/>
            </a:rPr>
            <a:t>Komunikasi</a:t>
          </a:r>
          <a:r>
            <a:rPr lang="en-US" dirty="0">
              <a:solidFill>
                <a:schemeClr val="tx1"/>
              </a:solidFill>
              <a:latin typeface="Bahnschrift" pitchFamily="34" charset="0"/>
            </a:rPr>
            <a:t> Interpersonal</a:t>
          </a:r>
        </a:p>
      </dgm:t>
    </dgm:pt>
    <dgm:pt modelId="{EF831C61-B98F-4BCD-957D-FCAC11BFB439}" type="parTrans" cxnId="{3C0A08CC-785D-48F7-ADF1-007BA6B618B5}">
      <dgm:prSet/>
      <dgm:spPr/>
      <dgm:t>
        <a:bodyPr/>
        <a:lstStyle/>
        <a:p>
          <a:endParaRPr lang="en-US">
            <a:solidFill>
              <a:schemeClr val="tx1"/>
            </a:solidFill>
            <a:latin typeface="Bahnschrift" pitchFamily="34" charset="0"/>
          </a:endParaRPr>
        </a:p>
      </dgm:t>
    </dgm:pt>
    <dgm:pt modelId="{DC08F439-7B7B-473A-A6A6-0FD6B3E12E19}" type="sibTrans" cxnId="{3C0A08CC-785D-48F7-ADF1-007BA6B618B5}">
      <dgm:prSet/>
      <dgm:spPr/>
      <dgm:t>
        <a:bodyPr/>
        <a:lstStyle/>
        <a:p>
          <a:endParaRPr lang="en-US">
            <a:solidFill>
              <a:schemeClr val="tx1"/>
            </a:solidFill>
            <a:latin typeface="Bahnschrift" pitchFamily="34" charset="0"/>
          </a:endParaRPr>
        </a:p>
      </dgm:t>
    </dgm:pt>
    <dgm:pt modelId="{0696985F-C3AD-423B-A7BF-47DE0FE68827}">
      <dgm:prSet phldrT="[Text]"/>
      <dgm:spPr>
        <a:solidFill>
          <a:schemeClr val="accent2">
            <a:lumMod val="25000"/>
            <a:lumOff val="75000"/>
          </a:schemeClr>
        </a:solidFill>
      </dgm:spPr>
      <dgm:t>
        <a:bodyPr/>
        <a:lstStyle/>
        <a:p>
          <a:r>
            <a:rPr lang="en-US" dirty="0" err="1">
              <a:solidFill>
                <a:schemeClr val="tx1"/>
              </a:solidFill>
              <a:latin typeface="Bahnschrift" pitchFamily="34" charset="0"/>
            </a:rPr>
            <a:t>Komunikasi</a:t>
          </a:r>
          <a:r>
            <a:rPr lang="en-US" dirty="0">
              <a:solidFill>
                <a:schemeClr val="tx1"/>
              </a:solidFill>
              <a:latin typeface="Bahnschrift" pitchFamily="34" charset="0"/>
            </a:rPr>
            <a:t> </a:t>
          </a:r>
          <a:r>
            <a:rPr lang="en-US" dirty="0" err="1">
              <a:solidFill>
                <a:schemeClr val="tx1"/>
              </a:solidFill>
              <a:latin typeface="Bahnschrift" pitchFamily="34" charset="0"/>
            </a:rPr>
            <a:t>Kelompok</a:t>
          </a:r>
          <a:endParaRPr lang="en-US" dirty="0">
            <a:solidFill>
              <a:schemeClr val="tx1"/>
            </a:solidFill>
            <a:latin typeface="Bahnschrift" pitchFamily="34" charset="0"/>
          </a:endParaRPr>
        </a:p>
      </dgm:t>
    </dgm:pt>
    <dgm:pt modelId="{615C83A6-35A6-4FE1-8F69-347E50340A4C}" type="parTrans" cxnId="{0E8D147A-B8A7-46B0-A372-EF36E8D14CD8}">
      <dgm:prSet/>
      <dgm:spPr/>
      <dgm:t>
        <a:bodyPr/>
        <a:lstStyle/>
        <a:p>
          <a:endParaRPr lang="en-US">
            <a:solidFill>
              <a:schemeClr val="tx1"/>
            </a:solidFill>
            <a:latin typeface="Bahnschrift" pitchFamily="34" charset="0"/>
          </a:endParaRPr>
        </a:p>
      </dgm:t>
    </dgm:pt>
    <dgm:pt modelId="{6EF70C33-79F2-4BFB-A1B4-DD9DE56EF3F6}" type="sibTrans" cxnId="{0E8D147A-B8A7-46B0-A372-EF36E8D14CD8}">
      <dgm:prSet/>
      <dgm:spPr/>
      <dgm:t>
        <a:bodyPr/>
        <a:lstStyle/>
        <a:p>
          <a:endParaRPr lang="en-US">
            <a:solidFill>
              <a:schemeClr val="tx1"/>
            </a:solidFill>
            <a:latin typeface="Bahnschrift" pitchFamily="34" charset="0"/>
          </a:endParaRPr>
        </a:p>
      </dgm:t>
    </dgm:pt>
    <dgm:pt modelId="{E24EB539-0F82-4E47-BDE0-EECC0B96B2E6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 err="1">
              <a:solidFill>
                <a:schemeClr val="tx1"/>
              </a:solidFill>
              <a:latin typeface="Bahnschrift" pitchFamily="34" charset="0"/>
            </a:rPr>
            <a:t>Komunikasi</a:t>
          </a:r>
          <a:r>
            <a:rPr lang="en-US" dirty="0">
              <a:solidFill>
                <a:schemeClr val="tx1"/>
              </a:solidFill>
              <a:latin typeface="Bahnschrift" pitchFamily="34" charset="0"/>
            </a:rPr>
            <a:t> </a:t>
          </a:r>
          <a:r>
            <a:rPr lang="en-US" dirty="0" err="1">
              <a:solidFill>
                <a:schemeClr val="tx1"/>
              </a:solidFill>
              <a:latin typeface="Bahnschrift" pitchFamily="34" charset="0"/>
            </a:rPr>
            <a:t>Organisasi</a:t>
          </a:r>
          <a:endParaRPr lang="en-US" dirty="0">
            <a:solidFill>
              <a:schemeClr val="tx1"/>
            </a:solidFill>
            <a:latin typeface="Bahnschrift" pitchFamily="34" charset="0"/>
          </a:endParaRPr>
        </a:p>
      </dgm:t>
    </dgm:pt>
    <dgm:pt modelId="{F523200B-380D-4A1C-AAE6-859A909528EB}" type="parTrans" cxnId="{E42478CD-4728-4624-B164-CD152E7F4089}">
      <dgm:prSet/>
      <dgm:spPr/>
      <dgm:t>
        <a:bodyPr/>
        <a:lstStyle/>
        <a:p>
          <a:endParaRPr lang="en-US">
            <a:solidFill>
              <a:schemeClr val="tx1"/>
            </a:solidFill>
            <a:latin typeface="Bahnschrift" pitchFamily="34" charset="0"/>
          </a:endParaRPr>
        </a:p>
      </dgm:t>
    </dgm:pt>
    <dgm:pt modelId="{8978672A-3A7E-436C-ADC5-60B22F927834}" type="sibTrans" cxnId="{E42478CD-4728-4624-B164-CD152E7F4089}">
      <dgm:prSet/>
      <dgm:spPr/>
      <dgm:t>
        <a:bodyPr/>
        <a:lstStyle/>
        <a:p>
          <a:endParaRPr lang="en-US">
            <a:solidFill>
              <a:schemeClr val="tx1"/>
            </a:solidFill>
            <a:latin typeface="Bahnschrift" pitchFamily="34" charset="0"/>
          </a:endParaRPr>
        </a:p>
      </dgm:t>
    </dgm:pt>
    <dgm:pt modelId="{CA6C57A6-B359-4CA3-8384-9035ADC58D5D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err="1">
              <a:solidFill>
                <a:schemeClr val="tx1"/>
              </a:solidFill>
              <a:latin typeface="Bahnschrift" pitchFamily="34" charset="0"/>
            </a:rPr>
            <a:t>Komunikasi</a:t>
          </a:r>
          <a:r>
            <a:rPr lang="en-US" dirty="0">
              <a:solidFill>
                <a:schemeClr val="tx1"/>
              </a:solidFill>
              <a:latin typeface="Bahnschrift" pitchFamily="34" charset="0"/>
            </a:rPr>
            <a:t> </a:t>
          </a:r>
          <a:r>
            <a:rPr lang="en-US" dirty="0" err="1">
              <a:solidFill>
                <a:schemeClr val="tx1"/>
              </a:solidFill>
              <a:latin typeface="Bahnschrift" pitchFamily="34" charset="0"/>
            </a:rPr>
            <a:t>Publik</a:t>
          </a:r>
          <a:endParaRPr lang="en-US" dirty="0">
            <a:solidFill>
              <a:schemeClr val="tx1"/>
            </a:solidFill>
            <a:latin typeface="Bahnschrift" pitchFamily="34" charset="0"/>
          </a:endParaRPr>
        </a:p>
      </dgm:t>
    </dgm:pt>
    <dgm:pt modelId="{DEAC49BC-F128-4A16-99EF-6EBDC422094D}" type="parTrans" cxnId="{58DDDE61-1E45-4094-8C2B-4ECB6C5200BC}">
      <dgm:prSet/>
      <dgm:spPr/>
      <dgm:t>
        <a:bodyPr/>
        <a:lstStyle/>
        <a:p>
          <a:endParaRPr lang="en-US">
            <a:solidFill>
              <a:schemeClr val="tx1"/>
            </a:solidFill>
            <a:latin typeface="Bahnschrift" pitchFamily="34" charset="0"/>
          </a:endParaRPr>
        </a:p>
      </dgm:t>
    </dgm:pt>
    <dgm:pt modelId="{5C85D167-7206-4060-8CA0-EA41C8185591}" type="sibTrans" cxnId="{58DDDE61-1E45-4094-8C2B-4ECB6C5200BC}">
      <dgm:prSet/>
      <dgm:spPr/>
      <dgm:t>
        <a:bodyPr/>
        <a:lstStyle/>
        <a:p>
          <a:endParaRPr lang="en-US">
            <a:solidFill>
              <a:schemeClr val="tx1"/>
            </a:solidFill>
            <a:latin typeface="Bahnschrift" pitchFamily="34" charset="0"/>
          </a:endParaRPr>
        </a:p>
      </dgm:t>
    </dgm:pt>
    <dgm:pt modelId="{682FDE4E-276C-4BF5-ADC6-94A7BB046763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  <a:latin typeface="Bahnschrift" pitchFamily="34" charset="0"/>
            </a:rPr>
            <a:t>Komunikasi</a:t>
          </a:r>
          <a:r>
            <a:rPr lang="en-US" dirty="0">
              <a:solidFill>
                <a:schemeClr val="tx1"/>
              </a:solidFill>
              <a:latin typeface="Bahnschrift" pitchFamily="34" charset="0"/>
            </a:rPr>
            <a:t> </a:t>
          </a:r>
          <a:r>
            <a:rPr lang="en-US" dirty="0" err="1">
              <a:solidFill>
                <a:schemeClr val="tx1"/>
              </a:solidFill>
              <a:latin typeface="Bahnschrift" pitchFamily="34" charset="0"/>
            </a:rPr>
            <a:t>Antar</a:t>
          </a:r>
          <a:r>
            <a:rPr lang="en-US" dirty="0">
              <a:solidFill>
                <a:schemeClr val="tx1"/>
              </a:solidFill>
              <a:latin typeface="Bahnschrift" pitchFamily="34" charset="0"/>
            </a:rPr>
            <a:t> </a:t>
          </a:r>
          <a:r>
            <a:rPr lang="en-US" dirty="0" err="1">
              <a:solidFill>
                <a:schemeClr val="tx1"/>
              </a:solidFill>
              <a:latin typeface="Bahnschrift" pitchFamily="34" charset="0"/>
            </a:rPr>
            <a:t>Budaya</a:t>
          </a:r>
          <a:endParaRPr lang="en-US" dirty="0">
            <a:solidFill>
              <a:schemeClr val="tx1"/>
            </a:solidFill>
            <a:latin typeface="Bahnschrift" pitchFamily="34" charset="0"/>
          </a:endParaRPr>
        </a:p>
      </dgm:t>
    </dgm:pt>
    <dgm:pt modelId="{69157F3C-9C8A-44B5-A808-429058907423}" type="parTrans" cxnId="{D018DD2F-3263-4771-9B8C-1DCD678EB08B}">
      <dgm:prSet/>
      <dgm:spPr/>
      <dgm:t>
        <a:bodyPr/>
        <a:lstStyle/>
        <a:p>
          <a:endParaRPr lang="en-US">
            <a:solidFill>
              <a:schemeClr val="tx1"/>
            </a:solidFill>
            <a:latin typeface="Bahnschrift" pitchFamily="34" charset="0"/>
          </a:endParaRPr>
        </a:p>
      </dgm:t>
    </dgm:pt>
    <dgm:pt modelId="{1C9FC080-2344-4FB3-9CC5-187B1E44F12A}" type="sibTrans" cxnId="{D018DD2F-3263-4771-9B8C-1DCD678EB08B}">
      <dgm:prSet/>
      <dgm:spPr/>
      <dgm:t>
        <a:bodyPr/>
        <a:lstStyle/>
        <a:p>
          <a:endParaRPr lang="en-US">
            <a:solidFill>
              <a:schemeClr val="tx1"/>
            </a:solidFill>
            <a:latin typeface="Bahnschrift" pitchFamily="34" charset="0"/>
          </a:endParaRPr>
        </a:p>
      </dgm:t>
    </dgm:pt>
    <dgm:pt modelId="{D372F02D-B6E3-436F-95C6-EC3AD791ACD5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err="1">
              <a:solidFill>
                <a:schemeClr val="tx1"/>
              </a:solidFill>
              <a:latin typeface="Bahnschrift" pitchFamily="34" charset="0"/>
            </a:rPr>
            <a:t>Komunikasi</a:t>
          </a:r>
          <a:r>
            <a:rPr lang="en-US" dirty="0">
              <a:solidFill>
                <a:schemeClr val="tx1"/>
              </a:solidFill>
              <a:latin typeface="Bahnschrift" pitchFamily="34" charset="0"/>
            </a:rPr>
            <a:t> Massa</a:t>
          </a:r>
        </a:p>
      </dgm:t>
    </dgm:pt>
    <dgm:pt modelId="{9CC1EBF1-8A74-40EB-9475-9D7699F78C7F}" type="parTrans" cxnId="{E77C740C-585F-4263-AF4F-C095EA74249F}">
      <dgm:prSet/>
      <dgm:spPr/>
      <dgm:t>
        <a:bodyPr/>
        <a:lstStyle/>
        <a:p>
          <a:endParaRPr lang="en-US">
            <a:solidFill>
              <a:schemeClr val="tx1"/>
            </a:solidFill>
            <a:latin typeface="Bahnschrift" pitchFamily="34" charset="0"/>
          </a:endParaRPr>
        </a:p>
      </dgm:t>
    </dgm:pt>
    <dgm:pt modelId="{9F6CCA67-ABC4-490F-828C-E9157C188007}" type="sibTrans" cxnId="{E77C740C-585F-4263-AF4F-C095EA74249F}">
      <dgm:prSet/>
      <dgm:spPr/>
      <dgm:t>
        <a:bodyPr/>
        <a:lstStyle/>
        <a:p>
          <a:endParaRPr lang="en-US">
            <a:solidFill>
              <a:schemeClr val="tx1"/>
            </a:solidFill>
            <a:latin typeface="Bahnschrift" pitchFamily="34" charset="0"/>
          </a:endParaRPr>
        </a:p>
      </dgm:t>
    </dgm:pt>
    <dgm:pt modelId="{7888524D-50F6-4ED6-9B5B-D87C25EF3D7D}" type="pres">
      <dgm:prSet presAssocID="{6BA8C435-E898-472A-AC4F-ADA01EEB5610}" presName="diagram" presStyleCnt="0">
        <dgm:presLayoutVars>
          <dgm:dir/>
          <dgm:resizeHandles val="exact"/>
        </dgm:presLayoutVars>
      </dgm:prSet>
      <dgm:spPr/>
    </dgm:pt>
    <dgm:pt modelId="{BD8D32D9-073F-4D5A-85A4-58FCDA4640A3}" type="pres">
      <dgm:prSet presAssocID="{2209F043-CA28-45ED-867C-6C7BAEA8CB08}" presName="node" presStyleLbl="node1" presStyleIdx="0" presStyleCnt="7">
        <dgm:presLayoutVars>
          <dgm:bulletEnabled val="1"/>
        </dgm:presLayoutVars>
      </dgm:prSet>
      <dgm:spPr/>
    </dgm:pt>
    <dgm:pt modelId="{E6461FD9-504F-4474-99A7-22C48B0693A6}" type="pres">
      <dgm:prSet presAssocID="{EF9604E0-B994-4E83-9145-FDF257606352}" presName="sibTrans" presStyleCnt="0"/>
      <dgm:spPr/>
    </dgm:pt>
    <dgm:pt modelId="{4B68B0BD-461D-4005-8371-A47553F09047}" type="pres">
      <dgm:prSet presAssocID="{7170D746-2AF7-4106-909C-13E01E8FD792}" presName="node" presStyleLbl="node1" presStyleIdx="1" presStyleCnt="7">
        <dgm:presLayoutVars>
          <dgm:bulletEnabled val="1"/>
        </dgm:presLayoutVars>
      </dgm:prSet>
      <dgm:spPr/>
    </dgm:pt>
    <dgm:pt modelId="{4DABE14A-011C-4EB8-91DE-3C766E8D210A}" type="pres">
      <dgm:prSet presAssocID="{DC08F439-7B7B-473A-A6A6-0FD6B3E12E19}" presName="sibTrans" presStyleCnt="0"/>
      <dgm:spPr/>
    </dgm:pt>
    <dgm:pt modelId="{BB7AFCC8-251C-4B3F-B683-BB5FCDD9BF1D}" type="pres">
      <dgm:prSet presAssocID="{0696985F-C3AD-423B-A7BF-47DE0FE68827}" presName="node" presStyleLbl="node1" presStyleIdx="2" presStyleCnt="7">
        <dgm:presLayoutVars>
          <dgm:bulletEnabled val="1"/>
        </dgm:presLayoutVars>
      </dgm:prSet>
      <dgm:spPr/>
    </dgm:pt>
    <dgm:pt modelId="{5FC33742-7043-45C9-8C5A-6E937158C260}" type="pres">
      <dgm:prSet presAssocID="{6EF70C33-79F2-4BFB-A1B4-DD9DE56EF3F6}" presName="sibTrans" presStyleCnt="0"/>
      <dgm:spPr/>
    </dgm:pt>
    <dgm:pt modelId="{F4B6C5CC-7436-4920-900B-AD5E715904C8}" type="pres">
      <dgm:prSet presAssocID="{E24EB539-0F82-4E47-BDE0-EECC0B96B2E6}" presName="node" presStyleLbl="node1" presStyleIdx="3" presStyleCnt="7">
        <dgm:presLayoutVars>
          <dgm:bulletEnabled val="1"/>
        </dgm:presLayoutVars>
      </dgm:prSet>
      <dgm:spPr/>
    </dgm:pt>
    <dgm:pt modelId="{D5CADE26-B07B-4D48-BD4A-7FEB82DAD82C}" type="pres">
      <dgm:prSet presAssocID="{8978672A-3A7E-436C-ADC5-60B22F927834}" presName="sibTrans" presStyleCnt="0"/>
      <dgm:spPr/>
    </dgm:pt>
    <dgm:pt modelId="{3251A4B3-1AB3-4BD4-ADAC-ED2975325C7D}" type="pres">
      <dgm:prSet presAssocID="{CA6C57A6-B359-4CA3-8384-9035ADC58D5D}" presName="node" presStyleLbl="node1" presStyleIdx="4" presStyleCnt="7">
        <dgm:presLayoutVars>
          <dgm:bulletEnabled val="1"/>
        </dgm:presLayoutVars>
      </dgm:prSet>
      <dgm:spPr/>
    </dgm:pt>
    <dgm:pt modelId="{051E18C4-F5DF-46CE-8905-011A3E9FF054}" type="pres">
      <dgm:prSet presAssocID="{5C85D167-7206-4060-8CA0-EA41C8185591}" presName="sibTrans" presStyleCnt="0"/>
      <dgm:spPr/>
    </dgm:pt>
    <dgm:pt modelId="{B562DF8A-6C54-414D-8C32-C8FB8458011F}" type="pres">
      <dgm:prSet presAssocID="{682FDE4E-276C-4BF5-ADC6-94A7BB046763}" presName="node" presStyleLbl="node1" presStyleIdx="5" presStyleCnt="7">
        <dgm:presLayoutVars>
          <dgm:bulletEnabled val="1"/>
        </dgm:presLayoutVars>
      </dgm:prSet>
      <dgm:spPr/>
    </dgm:pt>
    <dgm:pt modelId="{CF5D6548-15F5-4629-8A78-B097CBE0B434}" type="pres">
      <dgm:prSet presAssocID="{1C9FC080-2344-4FB3-9CC5-187B1E44F12A}" presName="sibTrans" presStyleCnt="0"/>
      <dgm:spPr/>
    </dgm:pt>
    <dgm:pt modelId="{0FFB007E-6581-4C90-B945-2B326B86F13D}" type="pres">
      <dgm:prSet presAssocID="{D372F02D-B6E3-436F-95C6-EC3AD791ACD5}" presName="node" presStyleLbl="node1" presStyleIdx="6" presStyleCnt="7">
        <dgm:presLayoutVars>
          <dgm:bulletEnabled val="1"/>
        </dgm:presLayoutVars>
      </dgm:prSet>
      <dgm:spPr/>
    </dgm:pt>
  </dgm:ptLst>
  <dgm:cxnLst>
    <dgm:cxn modelId="{E77C740C-585F-4263-AF4F-C095EA74249F}" srcId="{6BA8C435-E898-472A-AC4F-ADA01EEB5610}" destId="{D372F02D-B6E3-436F-95C6-EC3AD791ACD5}" srcOrd="6" destOrd="0" parTransId="{9CC1EBF1-8A74-40EB-9475-9D7699F78C7F}" sibTransId="{9F6CCA67-ABC4-490F-828C-E9157C188007}"/>
    <dgm:cxn modelId="{4651F923-3DB8-4199-91DA-96F2F8112516}" type="presOf" srcId="{682FDE4E-276C-4BF5-ADC6-94A7BB046763}" destId="{B562DF8A-6C54-414D-8C32-C8FB8458011F}" srcOrd="0" destOrd="0" presId="urn:microsoft.com/office/officeart/2005/8/layout/default"/>
    <dgm:cxn modelId="{7FA5632C-8495-48E0-9579-D5E0E6481CC5}" type="presOf" srcId="{7170D746-2AF7-4106-909C-13E01E8FD792}" destId="{4B68B0BD-461D-4005-8371-A47553F09047}" srcOrd="0" destOrd="0" presId="urn:microsoft.com/office/officeart/2005/8/layout/default"/>
    <dgm:cxn modelId="{D018DD2F-3263-4771-9B8C-1DCD678EB08B}" srcId="{6BA8C435-E898-472A-AC4F-ADA01EEB5610}" destId="{682FDE4E-276C-4BF5-ADC6-94A7BB046763}" srcOrd="5" destOrd="0" parTransId="{69157F3C-9C8A-44B5-A808-429058907423}" sibTransId="{1C9FC080-2344-4FB3-9CC5-187B1E44F12A}"/>
    <dgm:cxn modelId="{F8E1EE34-2B30-4A59-BC29-B61B5713D880}" srcId="{6BA8C435-E898-472A-AC4F-ADA01EEB5610}" destId="{2209F043-CA28-45ED-867C-6C7BAEA8CB08}" srcOrd="0" destOrd="0" parTransId="{D0C9F112-4017-41AA-9C08-C93EC1E3C0C8}" sibTransId="{EF9604E0-B994-4E83-9145-FDF257606352}"/>
    <dgm:cxn modelId="{58DDDE61-1E45-4094-8C2B-4ECB6C5200BC}" srcId="{6BA8C435-E898-472A-AC4F-ADA01EEB5610}" destId="{CA6C57A6-B359-4CA3-8384-9035ADC58D5D}" srcOrd="4" destOrd="0" parTransId="{DEAC49BC-F128-4A16-99EF-6EBDC422094D}" sibTransId="{5C85D167-7206-4060-8CA0-EA41C8185591}"/>
    <dgm:cxn modelId="{AFEC7549-6BC1-40B3-8713-9F51CBE05FDE}" type="presOf" srcId="{6BA8C435-E898-472A-AC4F-ADA01EEB5610}" destId="{7888524D-50F6-4ED6-9B5B-D87C25EF3D7D}" srcOrd="0" destOrd="0" presId="urn:microsoft.com/office/officeart/2005/8/layout/default"/>
    <dgm:cxn modelId="{0E8D147A-B8A7-46B0-A372-EF36E8D14CD8}" srcId="{6BA8C435-E898-472A-AC4F-ADA01EEB5610}" destId="{0696985F-C3AD-423B-A7BF-47DE0FE68827}" srcOrd="2" destOrd="0" parTransId="{615C83A6-35A6-4FE1-8F69-347E50340A4C}" sibTransId="{6EF70C33-79F2-4BFB-A1B4-DD9DE56EF3F6}"/>
    <dgm:cxn modelId="{E4793485-C420-4E09-A539-B77D8AEC9B51}" type="presOf" srcId="{CA6C57A6-B359-4CA3-8384-9035ADC58D5D}" destId="{3251A4B3-1AB3-4BD4-ADAC-ED2975325C7D}" srcOrd="0" destOrd="0" presId="urn:microsoft.com/office/officeart/2005/8/layout/default"/>
    <dgm:cxn modelId="{FB0D7E8D-219C-4303-B75E-5222949C1A62}" type="presOf" srcId="{2209F043-CA28-45ED-867C-6C7BAEA8CB08}" destId="{BD8D32D9-073F-4D5A-85A4-58FCDA4640A3}" srcOrd="0" destOrd="0" presId="urn:microsoft.com/office/officeart/2005/8/layout/default"/>
    <dgm:cxn modelId="{EADD5795-AA01-4714-8F35-A2F1EC9A4B90}" type="presOf" srcId="{0696985F-C3AD-423B-A7BF-47DE0FE68827}" destId="{BB7AFCC8-251C-4B3F-B683-BB5FCDD9BF1D}" srcOrd="0" destOrd="0" presId="urn:microsoft.com/office/officeart/2005/8/layout/default"/>
    <dgm:cxn modelId="{93F091B2-00DB-429B-968A-77EBF45D36D5}" type="presOf" srcId="{D372F02D-B6E3-436F-95C6-EC3AD791ACD5}" destId="{0FFB007E-6581-4C90-B945-2B326B86F13D}" srcOrd="0" destOrd="0" presId="urn:microsoft.com/office/officeart/2005/8/layout/default"/>
    <dgm:cxn modelId="{3C0A08CC-785D-48F7-ADF1-007BA6B618B5}" srcId="{6BA8C435-E898-472A-AC4F-ADA01EEB5610}" destId="{7170D746-2AF7-4106-909C-13E01E8FD792}" srcOrd="1" destOrd="0" parTransId="{EF831C61-B98F-4BCD-957D-FCAC11BFB439}" sibTransId="{DC08F439-7B7B-473A-A6A6-0FD6B3E12E19}"/>
    <dgm:cxn modelId="{E42478CD-4728-4624-B164-CD152E7F4089}" srcId="{6BA8C435-E898-472A-AC4F-ADA01EEB5610}" destId="{E24EB539-0F82-4E47-BDE0-EECC0B96B2E6}" srcOrd="3" destOrd="0" parTransId="{F523200B-380D-4A1C-AAE6-859A909528EB}" sibTransId="{8978672A-3A7E-436C-ADC5-60B22F927834}"/>
    <dgm:cxn modelId="{B6B2C7E6-FA05-46D9-B75D-840EE5B2D2A8}" type="presOf" srcId="{E24EB539-0F82-4E47-BDE0-EECC0B96B2E6}" destId="{F4B6C5CC-7436-4920-900B-AD5E715904C8}" srcOrd="0" destOrd="0" presId="urn:microsoft.com/office/officeart/2005/8/layout/default"/>
    <dgm:cxn modelId="{0BAAB9FA-6279-4EF6-8272-32E7B7C39118}" type="presParOf" srcId="{7888524D-50F6-4ED6-9B5B-D87C25EF3D7D}" destId="{BD8D32D9-073F-4D5A-85A4-58FCDA4640A3}" srcOrd="0" destOrd="0" presId="urn:microsoft.com/office/officeart/2005/8/layout/default"/>
    <dgm:cxn modelId="{A95EFA3B-A250-42D5-AC27-4E50FD3A52B1}" type="presParOf" srcId="{7888524D-50F6-4ED6-9B5B-D87C25EF3D7D}" destId="{E6461FD9-504F-4474-99A7-22C48B0693A6}" srcOrd="1" destOrd="0" presId="urn:microsoft.com/office/officeart/2005/8/layout/default"/>
    <dgm:cxn modelId="{3102EA7F-592E-4E33-8AF3-340AEEEDE058}" type="presParOf" srcId="{7888524D-50F6-4ED6-9B5B-D87C25EF3D7D}" destId="{4B68B0BD-461D-4005-8371-A47553F09047}" srcOrd="2" destOrd="0" presId="urn:microsoft.com/office/officeart/2005/8/layout/default"/>
    <dgm:cxn modelId="{EAD0FBF8-19CA-404D-AD07-7E29B2CF69D6}" type="presParOf" srcId="{7888524D-50F6-4ED6-9B5B-D87C25EF3D7D}" destId="{4DABE14A-011C-4EB8-91DE-3C766E8D210A}" srcOrd="3" destOrd="0" presId="urn:microsoft.com/office/officeart/2005/8/layout/default"/>
    <dgm:cxn modelId="{A80ED792-0523-4CBF-97B8-B954FA25C064}" type="presParOf" srcId="{7888524D-50F6-4ED6-9B5B-D87C25EF3D7D}" destId="{BB7AFCC8-251C-4B3F-B683-BB5FCDD9BF1D}" srcOrd="4" destOrd="0" presId="urn:microsoft.com/office/officeart/2005/8/layout/default"/>
    <dgm:cxn modelId="{8A4BB919-9042-4D24-BD8F-5263D6B9FD7F}" type="presParOf" srcId="{7888524D-50F6-4ED6-9B5B-D87C25EF3D7D}" destId="{5FC33742-7043-45C9-8C5A-6E937158C260}" srcOrd="5" destOrd="0" presId="urn:microsoft.com/office/officeart/2005/8/layout/default"/>
    <dgm:cxn modelId="{C42BF19A-1CEB-42AF-A3C2-F7B3293EF94F}" type="presParOf" srcId="{7888524D-50F6-4ED6-9B5B-D87C25EF3D7D}" destId="{F4B6C5CC-7436-4920-900B-AD5E715904C8}" srcOrd="6" destOrd="0" presId="urn:microsoft.com/office/officeart/2005/8/layout/default"/>
    <dgm:cxn modelId="{D0743B65-494B-40F7-8022-8DC2B314911F}" type="presParOf" srcId="{7888524D-50F6-4ED6-9B5B-D87C25EF3D7D}" destId="{D5CADE26-B07B-4D48-BD4A-7FEB82DAD82C}" srcOrd="7" destOrd="0" presId="urn:microsoft.com/office/officeart/2005/8/layout/default"/>
    <dgm:cxn modelId="{A2418BE2-972C-408D-AE46-FB6A651B7F76}" type="presParOf" srcId="{7888524D-50F6-4ED6-9B5B-D87C25EF3D7D}" destId="{3251A4B3-1AB3-4BD4-ADAC-ED2975325C7D}" srcOrd="8" destOrd="0" presId="urn:microsoft.com/office/officeart/2005/8/layout/default"/>
    <dgm:cxn modelId="{A99BF8F4-0C21-40C7-8C6F-91612C0CCDC3}" type="presParOf" srcId="{7888524D-50F6-4ED6-9B5B-D87C25EF3D7D}" destId="{051E18C4-F5DF-46CE-8905-011A3E9FF054}" srcOrd="9" destOrd="0" presId="urn:microsoft.com/office/officeart/2005/8/layout/default"/>
    <dgm:cxn modelId="{48D78511-61B2-4267-A98F-6DFCF4EC2CC8}" type="presParOf" srcId="{7888524D-50F6-4ED6-9B5B-D87C25EF3D7D}" destId="{B562DF8A-6C54-414D-8C32-C8FB8458011F}" srcOrd="10" destOrd="0" presId="urn:microsoft.com/office/officeart/2005/8/layout/default"/>
    <dgm:cxn modelId="{31101A71-A1AC-40E9-9383-EBC28AD348AF}" type="presParOf" srcId="{7888524D-50F6-4ED6-9B5B-D87C25EF3D7D}" destId="{CF5D6548-15F5-4629-8A78-B097CBE0B434}" srcOrd="11" destOrd="0" presId="urn:microsoft.com/office/officeart/2005/8/layout/default"/>
    <dgm:cxn modelId="{1707FBB9-3D9D-494E-9578-ECD120C93A5A}" type="presParOf" srcId="{7888524D-50F6-4ED6-9B5B-D87C25EF3D7D}" destId="{0FFB007E-6581-4C90-B945-2B326B86F13D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AB30B5-4E50-4D96-B49B-4A4A2AB74C8A}" type="doc">
      <dgm:prSet loTypeId="urn:microsoft.com/office/officeart/2005/8/layout/venn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62591B6-CE2B-45A5-A60A-69BB7AC5924C}">
      <dgm:prSet phldrT="[Text]" custT="1"/>
      <dgm:spPr/>
      <dgm:t>
        <a:bodyPr/>
        <a:lstStyle/>
        <a:p>
          <a:r>
            <a:rPr lang="en-US" sz="2400" b="1" dirty="0" err="1"/>
            <a:t>Pengirim</a:t>
          </a:r>
          <a:r>
            <a:rPr lang="en-US" sz="2400" b="1" dirty="0"/>
            <a:t> </a:t>
          </a:r>
          <a:r>
            <a:rPr lang="en-US" sz="2400" b="1" dirty="0" err="1"/>
            <a:t>pesan</a:t>
          </a:r>
          <a:r>
            <a:rPr lang="en-US" sz="2400" b="1" dirty="0"/>
            <a:t> (Sender)</a:t>
          </a:r>
        </a:p>
      </dgm:t>
    </dgm:pt>
    <dgm:pt modelId="{E994309F-E3AB-463B-9A4B-9DA98322022D}" type="parTrans" cxnId="{255751D6-15E6-45A2-AA69-DFCC20484E18}">
      <dgm:prSet/>
      <dgm:spPr/>
      <dgm:t>
        <a:bodyPr/>
        <a:lstStyle/>
        <a:p>
          <a:endParaRPr lang="en-US" sz="2400" b="1"/>
        </a:p>
      </dgm:t>
    </dgm:pt>
    <dgm:pt modelId="{BBDC8514-2CCB-4767-B3A2-4A7EE4D6B135}" type="sibTrans" cxnId="{255751D6-15E6-45A2-AA69-DFCC20484E18}">
      <dgm:prSet/>
      <dgm:spPr/>
      <dgm:t>
        <a:bodyPr/>
        <a:lstStyle/>
        <a:p>
          <a:endParaRPr lang="en-US" sz="2400" b="1"/>
        </a:p>
      </dgm:t>
    </dgm:pt>
    <dgm:pt modelId="{25689134-3117-4366-96EC-B2FA5A615616}">
      <dgm:prSet phldrT="[Text]" custT="1"/>
      <dgm:spPr/>
      <dgm:t>
        <a:bodyPr/>
        <a:lstStyle/>
        <a:p>
          <a:r>
            <a:rPr lang="en-US" sz="2400" b="1" dirty="0" err="1"/>
            <a:t>Pesan</a:t>
          </a:r>
          <a:r>
            <a:rPr lang="en-US" sz="2400" b="1" dirty="0"/>
            <a:t> (Message)</a:t>
          </a:r>
        </a:p>
      </dgm:t>
    </dgm:pt>
    <dgm:pt modelId="{62CF68D2-CD14-4C52-8DBD-D1E5D4DDF3D2}" type="parTrans" cxnId="{8D316F14-BA4C-48F1-A3BD-35D87AE3A28B}">
      <dgm:prSet/>
      <dgm:spPr/>
      <dgm:t>
        <a:bodyPr/>
        <a:lstStyle/>
        <a:p>
          <a:endParaRPr lang="en-US" sz="2400" b="1"/>
        </a:p>
      </dgm:t>
    </dgm:pt>
    <dgm:pt modelId="{899B2CDE-770D-4309-9A38-2C96B8AE1126}" type="sibTrans" cxnId="{8D316F14-BA4C-48F1-A3BD-35D87AE3A28B}">
      <dgm:prSet/>
      <dgm:spPr/>
      <dgm:t>
        <a:bodyPr/>
        <a:lstStyle/>
        <a:p>
          <a:endParaRPr lang="en-US" sz="2400" b="1"/>
        </a:p>
      </dgm:t>
    </dgm:pt>
    <dgm:pt modelId="{4375E366-A95D-4920-B4C6-68D64B5B2C67}">
      <dgm:prSet phldrT="[Text]" custT="1"/>
      <dgm:spPr/>
      <dgm:t>
        <a:bodyPr/>
        <a:lstStyle/>
        <a:p>
          <a:r>
            <a:rPr lang="en-US" sz="2400" b="1" dirty="0"/>
            <a:t>Medium (Channel)</a:t>
          </a:r>
        </a:p>
      </dgm:t>
    </dgm:pt>
    <dgm:pt modelId="{D48453C9-115F-41A2-9B8A-2361E9B9F636}" type="parTrans" cxnId="{5AEDDA34-5C0B-40DB-8756-136C9AE0367B}">
      <dgm:prSet/>
      <dgm:spPr/>
      <dgm:t>
        <a:bodyPr/>
        <a:lstStyle/>
        <a:p>
          <a:endParaRPr lang="en-US" sz="2400" b="1"/>
        </a:p>
      </dgm:t>
    </dgm:pt>
    <dgm:pt modelId="{64E4918B-06D6-41EB-982B-AE2CE89AE7E7}" type="sibTrans" cxnId="{5AEDDA34-5C0B-40DB-8756-136C9AE0367B}">
      <dgm:prSet/>
      <dgm:spPr/>
      <dgm:t>
        <a:bodyPr/>
        <a:lstStyle/>
        <a:p>
          <a:endParaRPr lang="en-US" sz="2400" b="1"/>
        </a:p>
      </dgm:t>
    </dgm:pt>
    <dgm:pt modelId="{E44C2837-EE33-4874-8AB9-EC21DC7DA578}">
      <dgm:prSet phldrT="[Text]" custT="1"/>
      <dgm:spPr/>
      <dgm:t>
        <a:bodyPr/>
        <a:lstStyle/>
        <a:p>
          <a:r>
            <a:rPr lang="en-US" sz="2400" b="1" dirty="0" err="1"/>
            <a:t>Penerima</a:t>
          </a:r>
          <a:r>
            <a:rPr lang="en-US" sz="2400" b="1" dirty="0"/>
            <a:t> </a:t>
          </a:r>
          <a:r>
            <a:rPr lang="en-US" sz="2400" b="1" dirty="0" err="1"/>
            <a:t>pesan</a:t>
          </a:r>
          <a:r>
            <a:rPr lang="en-US" sz="2400" b="1" dirty="0"/>
            <a:t> (Receiver)</a:t>
          </a:r>
        </a:p>
      </dgm:t>
    </dgm:pt>
    <dgm:pt modelId="{8C826F7E-6C65-4A0D-A20D-766C33FE41DE}" type="parTrans" cxnId="{6FBA29C1-77EF-429D-A83A-0E2C35DE963B}">
      <dgm:prSet/>
      <dgm:spPr/>
      <dgm:t>
        <a:bodyPr/>
        <a:lstStyle/>
        <a:p>
          <a:endParaRPr lang="en-US" sz="2400" b="1"/>
        </a:p>
      </dgm:t>
    </dgm:pt>
    <dgm:pt modelId="{2BAE212D-0C80-4807-B370-E7630516891F}" type="sibTrans" cxnId="{6FBA29C1-77EF-429D-A83A-0E2C35DE963B}">
      <dgm:prSet/>
      <dgm:spPr/>
      <dgm:t>
        <a:bodyPr/>
        <a:lstStyle/>
        <a:p>
          <a:endParaRPr lang="en-US" sz="2400" b="1"/>
        </a:p>
      </dgm:t>
    </dgm:pt>
    <dgm:pt modelId="{B894AB4B-D442-4FB7-A141-8CF2F5F23968}">
      <dgm:prSet custT="1"/>
      <dgm:spPr/>
      <dgm:t>
        <a:bodyPr/>
        <a:lstStyle/>
        <a:p>
          <a:r>
            <a:rPr lang="en-US" sz="2400" b="1" dirty="0" err="1"/>
            <a:t>Efek</a:t>
          </a:r>
          <a:endParaRPr lang="en-US" sz="2400" b="1" dirty="0"/>
        </a:p>
        <a:p>
          <a:r>
            <a:rPr lang="en-US" sz="2400" b="1" dirty="0"/>
            <a:t>(Effect)</a:t>
          </a:r>
        </a:p>
      </dgm:t>
    </dgm:pt>
    <dgm:pt modelId="{380447CB-966C-40AE-A260-363CDF8A754F}" type="parTrans" cxnId="{0E9D1E33-231F-4D41-8916-FFA5149CA397}">
      <dgm:prSet/>
      <dgm:spPr/>
      <dgm:t>
        <a:bodyPr/>
        <a:lstStyle/>
        <a:p>
          <a:endParaRPr lang="en-US" sz="2400" b="1"/>
        </a:p>
      </dgm:t>
    </dgm:pt>
    <dgm:pt modelId="{E98B05E0-2B22-468F-A579-2E49DA1F4CFF}" type="sibTrans" cxnId="{0E9D1E33-231F-4D41-8916-FFA5149CA397}">
      <dgm:prSet/>
      <dgm:spPr/>
      <dgm:t>
        <a:bodyPr/>
        <a:lstStyle/>
        <a:p>
          <a:endParaRPr lang="en-US" sz="2400" b="1"/>
        </a:p>
      </dgm:t>
    </dgm:pt>
    <dgm:pt modelId="{3375E321-57F4-4F8B-998E-A4B3FD8ED08F}" type="pres">
      <dgm:prSet presAssocID="{B8AB30B5-4E50-4D96-B49B-4A4A2AB74C8A}" presName="Name0" presStyleCnt="0">
        <dgm:presLayoutVars>
          <dgm:dir/>
          <dgm:resizeHandles val="exact"/>
        </dgm:presLayoutVars>
      </dgm:prSet>
      <dgm:spPr/>
    </dgm:pt>
    <dgm:pt modelId="{71880CEC-E9CE-4E84-80CB-A49296512935}" type="pres">
      <dgm:prSet presAssocID="{762591B6-CE2B-45A5-A60A-69BB7AC5924C}" presName="Name5" presStyleLbl="vennNode1" presStyleIdx="0" presStyleCnt="5">
        <dgm:presLayoutVars>
          <dgm:bulletEnabled val="1"/>
        </dgm:presLayoutVars>
      </dgm:prSet>
      <dgm:spPr/>
    </dgm:pt>
    <dgm:pt modelId="{E1A3E53D-E8C0-4986-BEBF-9C3406ED4A3D}" type="pres">
      <dgm:prSet presAssocID="{BBDC8514-2CCB-4767-B3A2-4A7EE4D6B135}" presName="space" presStyleCnt="0"/>
      <dgm:spPr/>
    </dgm:pt>
    <dgm:pt modelId="{5B6A3500-A592-47FF-A19B-FEC1AAB9367A}" type="pres">
      <dgm:prSet presAssocID="{25689134-3117-4366-96EC-B2FA5A615616}" presName="Name5" presStyleLbl="vennNode1" presStyleIdx="1" presStyleCnt="5">
        <dgm:presLayoutVars>
          <dgm:bulletEnabled val="1"/>
        </dgm:presLayoutVars>
      </dgm:prSet>
      <dgm:spPr/>
    </dgm:pt>
    <dgm:pt modelId="{25E68DB4-D250-4889-A1B1-74B556CDAA7B}" type="pres">
      <dgm:prSet presAssocID="{899B2CDE-770D-4309-9A38-2C96B8AE1126}" presName="space" presStyleCnt="0"/>
      <dgm:spPr/>
    </dgm:pt>
    <dgm:pt modelId="{22425DA0-AA42-457F-B21C-FB45F4917B83}" type="pres">
      <dgm:prSet presAssocID="{4375E366-A95D-4920-B4C6-68D64B5B2C67}" presName="Name5" presStyleLbl="vennNode1" presStyleIdx="2" presStyleCnt="5">
        <dgm:presLayoutVars>
          <dgm:bulletEnabled val="1"/>
        </dgm:presLayoutVars>
      </dgm:prSet>
      <dgm:spPr/>
    </dgm:pt>
    <dgm:pt modelId="{92B9C4D8-7F6A-4B58-8FEC-454EE1F9FE4F}" type="pres">
      <dgm:prSet presAssocID="{64E4918B-06D6-41EB-982B-AE2CE89AE7E7}" presName="space" presStyleCnt="0"/>
      <dgm:spPr/>
    </dgm:pt>
    <dgm:pt modelId="{B67402BA-C2DD-4126-BE57-E80A2F963EBD}" type="pres">
      <dgm:prSet presAssocID="{E44C2837-EE33-4874-8AB9-EC21DC7DA578}" presName="Name5" presStyleLbl="vennNode1" presStyleIdx="3" presStyleCnt="5">
        <dgm:presLayoutVars>
          <dgm:bulletEnabled val="1"/>
        </dgm:presLayoutVars>
      </dgm:prSet>
      <dgm:spPr/>
    </dgm:pt>
    <dgm:pt modelId="{6D8A6A9D-67CE-4442-8EFB-6D2D3DD180C7}" type="pres">
      <dgm:prSet presAssocID="{2BAE212D-0C80-4807-B370-E7630516891F}" presName="space" presStyleCnt="0"/>
      <dgm:spPr/>
    </dgm:pt>
    <dgm:pt modelId="{BD3851F4-29E3-4313-A186-2A1C50C8830A}" type="pres">
      <dgm:prSet presAssocID="{B894AB4B-D442-4FB7-A141-8CF2F5F23968}" presName="Name5" presStyleLbl="vennNode1" presStyleIdx="4" presStyleCnt="5">
        <dgm:presLayoutVars>
          <dgm:bulletEnabled val="1"/>
        </dgm:presLayoutVars>
      </dgm:prSet>
      <dgm:spPr/>
    </dgm:pt>
  </dgm:ptLst>
  <dgm:cxnLst>
    <dgm:cxn modelId="{93C83E0F-7EA5-431D-A5E1-44876AAAC778}" type="presOf" srcId="{B8AB30B5-4E50-4D96-B49B-4A4A2AB74C8A}" destId="{3375E321-57F4-4F8B-998E-A4B3FD8ED08F}" srcOrd="0" destOrd="0" presId="urn:microsoft.com/office/officeart/2005/8/layout/venn3"/>
    <dgm:cxn modelId="{8D316F14-BA4C-48F1-A3BD-35D87AE3A28B}" srcId="{B8AB30B5-4E50-4D96-B49B-4A4A2AB74C8A}" destId="{25689134-3117-4366-96EC-B2FA5A615616}" srcOrd="1" destOrd="0" parTransId="{62CF68D2-CD14-4C52-8DBD-D1E5D4DDF3D2}" sibTransId="{899B2CDE-770D-4309-9A38-2C96B8AE1126}"/>
    <dgm:cxn modelId="{0E9D1E33-231F-4D41-8916-FFA5149CA397}" srcId="{B8AB30B5-4E50-4D96-B49B-4A4A2AB74C8A}" destId="{B894AB4B-D442-4FB7-A141-8CF2F5F23968}" srcOrd="4" destOrd="0" parTransId="{380447CB-966C-40AE-A260-363CDF8A754F}" sibTransId="{E98B05E0-2B22-468F-A579-2E49DA1F4CFF}"/>
    <dgm:cxn modelId="{5AEDDA34-5C0B-40DB-8756-136C9AE0367B}" srcId="{B8AB30B5-4E50-4D96-B49B-4A4A2AB74C8A}" destId="{4375E366-A95D-4920-B4C6-68D64B5B2C67}" srcOrd="2" destOrd="0" parTransId="{D48453C9-115F-41A2-9B8A-2361E9B9F636}" sibTransId="{64E4918B-06D6-41EB-982B-AE2CE89AE7E7}"/>
    <dgm:cxn modelId="{DBCD433F-BC2D-430C-80FD-D02DD60E5586}" type="presOf" srcId="{25689134-3117-4366-96EC-B2FA5A615616}" destId="{5B6A3500-A592-47FF-A19B-FEC1AAB9367A}" srcOrd="0" destOrd="0" presId="urn:microsoft.com/office/officeart/2005/8/layout/venn3"/>
    <dgm:cxn modelId="{A7DE3860-CDCD-4C22-AA43-4A23441F3BFA}" type="presOf" srcId="{4375E366-A95D-4920-B4C6-68D64B5B2C67}" destId="{22425DA0-AA42-457F-B21C-FB45F4917B83}" srcOrd="0" destOrd="0" presId="urn:microsoft.com/office/officeart/2005/8/layout/venn3"/>
    <dgm:cxn modelId="{68458667-97F4-47F5-B265-C44164FEEEBB}" type="presOf" srcId="{762591B6-CE2B-45A5-A60A-69BB7AC5924C}" destId="{71880CEC-E9CE-4E84-80CB-A49296512935}" srcOrd="0" destOrd="0" presId="urn:microsoft.com/office/officeart/2005/8/layout/venn3"/>
    <dgm:cxn modelId="{F5F9DB73-DCD9-4534-AC6E-1A36FFCBD7AF}" type="presOf" srcId="{B894AB4B-D442-4FB7-A141-8CF2F5F23968}" destId="{BD3851F4-29E3-4313-A186-2A1C50C8830A}" srcOrd="0" destOrd="0" presId="urn:microsoft.com/office/officeart/2005/8/layout/venn3"/>
    <dgm:cxn modelId="{CC930078-4CB5-49D9-9BA4-BF9167F2503C}" type="presOf" srcId="{E44C2837-EE33-4874-8AB9-EC21DC7DA578}" destId="{B67402BA-C2DD-4126-BE57-E80A2F963EBD}" srcOrd="0" destOrd="0" presId="urn:microsoft.com/office/officeart/2005/8/layout/venn3"/>
    <dgm:cxn modelId="{6FBA29C1-77EF-429D-A83A-0E2C35DE963B}" srcId="{B8AB30B5-4E50-4D96-B49B-4A4A2AB74C8A}" destId="{E44C2837-EE33-4874-8AB9-EC21DC7DA578}" srcOrd="3" destOrd="0" parTransId="{8C826F7E-6C65-4A0D-A20D-766C33FE41DE}" sibTransId="{2BAE212D-0C80-4807-B370-E7630516891F}"/>
    <dgm:cxn modelId="{255751D6-15E6-45A2-AA69-DFCC20484E18}" srcId="{B8AB30B5-4E50-4D96-B49B-4A4A2AB74C8A}" destId="{762591B6-CE2B-45A5-A60A-69BB7AC5924C}" srcOrd="0" destOrd="0" parTransId="{E994309F-E3AB-463B-9A4B-9DA98322022D}" sibTransId="{BBDC8514-2CCB-4767-B3A2-4A7EE4D6B135}"/>
    <dgm:cxn modelId="{23C17958-F2A8-417C-BF0C-5B6F8BF38CBD}" type="presParOf" srcId="{3375E321-57F4-4F8B-998E-A4B3FD8ED08F}" destId="{71880CEC-E9CE-4E84-80CB-A49296512935}" srcOrd="0" destOrd="0" presId="urn:microsoft.com/office/officeart/2005/8/layout/venn3"/>
    <dgm:cxn modelId="{9C9E7D29-EDFA-4790-BFD5-A8CF0EE70847}" type="presParOf" srcId="{3375E321-57F4-4F8B-998E-A4B3FD8ED08F}" destId="{E1A3E53D-E8C0-4986-BEBF-9C3406ED4A3D}" srcOrd="1" destOrd="0" presId="urn:microsoft.com/office/officeart/2005/8/layout/venn3"/>
    <dgm:cxn modelId="{1ED3229B-10F8-4FA6-AED6-A53E72B4730D}" type="presParOf" srcId="{3375E321-57F4-4F8B-998E-A4B3FD8ED08F}" destId="{5B6A3500-A592-47FF-A19B-FEC1AAB9367A}" srcOrd="2" destOrd="0" presId="urn:microsoft.com/office/officeart/2005/8/layout/venn3"/>
    <dgm:cxn modelId="{BE7A8E8C-98D2-4F32-8236-01C735019038}" type="presParOf" srcId="{3375E321-57F4-4F8B-998E-A4B3FD8ED08F}" destId="{25E68DB4-D250-4889-A1B1-74B556CDAA7B}" srcOrd="3" destOrd="0" presId="urn:microsoft.com/office/officeart/2005/8/layout/venn3"/>
    <dgm:cxn modelId="{528E853A-6AD6-4BD5-8041-F4B99BA4829C}" type="presParOf" srcId="{3375E321-57F4-4F8B-998E-A4B3FD8ED08F}" destId="{22425DA0-AA42-457F-B21C-FB45F4917B83}" srcOrd="4" destOrd="0" presId="urn:microsoft.com/office/officeart/2005/8/layout/venn3"/>
    <dgm:cxn modelId="{FB933EC2-735F-4A36-A576-530A85C087F7}" type="presParOf" srcId="{3375E321-57F4-4F8B-998E-A4B3FD8ED08F}" destId="{92B9C4D8-7F6A-4B58-8FEC-454EE1F9FE4F}" srcOrd="5" destOrd="0" presId="urn:microsoft.com/office/officeart/2005/8/layout/venn3"/>
    <dgm:cxn modelId="{41A13FBF-2474-4C91-8AE8-0066CB92A73B}" type="presParOf" srcId="{3375E321-57F4-4F8B-998E-A4B3FD8ED08F}" destId="{B67402BA-C2DD-4126-BE57-E80A2F963EBD}" srcOrd="6" destOrd="0" presId="urn:microsoft.com/office/officeart/2005/8/layout/venn3"/>
    <dgm:cxn modelId="{79B83D0E-73AF-4313-B6DD-B90246E4A181}" type="presParOf" srcId="{3375E321-57F4-4F8B-998E-A4B3FD8ED08F}" destId="{6D8A6A9D-67CE-4442-8EFB-6D2D3DD180C7}" srcOrd="7" destOrd="0" presId="urn:microsoft.com/office/officeart/2005/8/layout/venn3"/>
    <dgm:cxn modelId="{89E6A7CE-4283-4CCC-A3BD-E974F9EE85CE}" type="presParOf" srcId="{3375E321-57F4-4F8B-998E-A4B3FD8ED08F}" destId="{BD3851F4-29E3-4313-A186-2A1C50C8830A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2361FA-AC38-4C5D-B3FD-028D3CF37A0D}">
      <dsp:nvSpPr>
        <dsp:cNvPr id="0" name=""/>
        <dsp:cNvSpPr/>
      </dsp:nvSpPr>
      <dsp:spPr>
        <a:xfrm>
          <a:off x="4353" y="1914153"/>
          <a:ext cx="1903376" cy="159036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Menemukan</a:t>
          </a:r>
          <a:r>
            <a:rPr lang="en-US" sz="1800" kern="1200" dirty="0"/>
            <a:t> </a:t>
          </a:r>
          <a:r>
            <a:rPr lang="en-US" sz="1800" kern="1200" dirty="0" err="1"/>
            <a:t>fenomena</a:t>
          </a:r>
          <a:r>
            <a:rPr lang="en-US" sz="1800" kern="1200" dirty="0"/>
            <a:t> yang </a:t>
          </a:r>
          <a:r>
            <a:rPr lang="en-US" sz="1800" kern="1200" dirty="0" err="1"/>
            <a:t>unik</a:t>
          </a:r>
          <a:r>
            <a:rPr lang="en-US" sz="1800" kern="1200" dirty="0"/>
            <a:t>, </a:t>
          </a:r>
          <a:r>
            <a:rPr lang="en-US" sz="1800" kern="1200" dirty="0" err="1"/>
            <a:t>menarik</a:t>
          </a:r>
          <a:r>
            <a:rPr lang="en-US" sz="1800" kern="1200" dirty="0"/>
            <a:t>, dan </a:t>
          </a:r>
          <a:r>
            <a:rPr lang="en-US" sz="1800" kern="1200" dirty="0" err="1"/>
            <a:t>mengandung</a:t>
          </a:r>
          <a:r>
            <a:rPr lang="en-US" sz="1800" kern="1200" dirty="0"/>
            <a:t> </a:t>
          </a:r>
          <a:r>
            <a:rPr lang="en-US" sz="1800" kern="1200" dirty="0" err="1"/>
            <a:t>masalah</a:t>
          </a:r>
          <a:endParaRPr lang="en-US" sz="1800" kern="1200" dirty="0"/>
        </a:p>
      </dsp:txBody>
      <dsp:txXfrm>
        <a:off x="50933" y="1960733"/>
        <a:ext cx="1810216" cy="1497200"/>
      </dsp:txXfrm>
    </dsp:sp>
    <dsp:sp modelId="{72E4E369-00D4-41D5-960A-081C8EC7F26B}">
      <dsp:nvSpPr>
        <dsp:cNvPr id="0" name=""/>
        <dsp:cNvSpPr/>
      </dsp:nvSpPr>
      <dsp:spPr>
        <a:xfrm>
          <a:off x="2098067" y="2473314"/>
          <a:ext cx="403515" cy="4720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2098067" y="2567721"/>
        <a:ext cx="282461" cy="283223"/>
      </dsp:txXfrm>
    </dsp:sp>
    <dsp:sp modelId="{AFA5A606-5273-4BFE-B654-5BD68A214EF4}">
      <dsp:nvSpPr>
        <dsp:cNvPr id="0" name=""/>
        <dsp:cNvSpPr/>
      </dsp:nvSpPr>
      <dsp:spPr>
        <a:xfrm>
          <a:off x="2669080" y="1914153"/>
          <a:ext cx="1903376" cy="1590360"/>
        </a:xfrm>
        <a:prstGeom prst="roundRect">
          <a:avLst>
            <a:gd name="adj" fmla="val 10000"/>
          </a:avLst>
        </a:prstGeom>
        <a:solidFill>
          <a:schemeClr val="accent5">
            <a:hueOff val="2774019"/>
            <a:satOff val="471"/>
            <a:lumOff val="-209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Menjelaskan</a:t>
          </a:r>
          <a:r>
            <a:rPr lang="en-US" sz="1800" kern="1200" dirty="0"/>
            <a:t> argument </a:t>
          </a:r>
          <a:r>
            <a:rPr lang="en-US" sz="1800" kern="1200" dirty="0" err="1"/>
            <a:t>mengapa</a:t>
          </a:r>
          <a:r>
            <a:rPr lang="en-US" sz="1800" kern="1200" dirty="0"/>
            <a:t> </a:t>
          </a:r>
          <a:r>
            <a:rPr lang="en-US" sz="1800" kern="1200" dirty="0" err="1"/>
            <a:t>hal</a:t>
          </a:r>
          <a:r>
            <a:rPr lang="en-US" sz="1800" kern="1200" dirty="0"/>
            <a:t> </a:t>
          </a:r>
          <a:r>
            <a:rPr lang="en-US" sz="1800" kern="1200" dirty="0" err="1"/>
            <a:t>tersebut</a:t>
          </a:r>
          <a:r>
            <a:rPr lang="en-US" sz="1800" kern="1200" dirty="0"/>
            <a:t> </a:t>
          </a:r>
          <a:r>
            <a:rPr lang="en-US" sz="1800" kern="1200" dirty="0" err="1"/>
            <a:t>dianggap</a:t>
          </a:r>
          <a:r>
            <a:rPr lang="en-US" sz="1800" kern="1200" dirty="0"/>
            <a:t> </a:t>
          </a:r>
          <a:r>
            <a:rPr lang="en-US" sz="1800" kern="1200" dirty="0" err="1"/>
            <a:t>sebagai</a:t>
          </a:r>
          <a:r>
            <a:rPr lang="en-US" sz="1800" kern="1200" dirty="0"/>
            <a:t> </a:t>
          </a:r>
          <a:r>
            <a:rPr lang="en-US" sz="1800" kern="1200" dirty="0" err="1"/>
            <a:t>masalah</a:t>
          </a:r>
          <a:endParaRPr lang="en-US" sz="1800" kern="1200" dirty="0"/>
        </a:p>
      </dsp:txBody>
      <dsp:txXfrm>
        <a:off x="2715660" y="1960733"/>
        <a:ext cx="1810216" cy="1497200"/>
      </dsp:txXfrm>
    </dsp:sp>
    <dsp:sp modelId="{C939D8F5-B5B7-4D58-BE96-939D0E26D39F}">
      <dsp:nvSpPr>
        <dsp:cNvPr id="0" name=""/>
        <dsp:cNvSpPr/>
      </dsp:nvSpPr>
      <dsp:spPr>
        <a:xfrm>
          <a:off x="4762793" y="2473314"/>
          <a:ext cx="403515" cy="4720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4161028"/>
            <a:satOff val="706"/>
            <a:lumOff val="-313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4762793" y="2567721"/>
        <a:ext cx="282461" cy="283223"/>
      </dsp:txXfrm>
    </dsp:sp>
    <dsp:sp modelId="{71F8A565-4F50-4DF3-A587-247282D12DBF}">
      <dsp:nvSpPr>
        <dsp:cNvPr id="0" name=""/>
        <dsp:cNvSpPr/>
      </dsp:nvSpPr>
      <dsp:spPr>
        <a:xfrm>
          <a:off x="5333806" y="1914153"/>
          <a:ext cx="1903376" cy="1590360"/>
        </a:xfrm>
        <a:prstGeom prst="roundRect">
          <a:avLst>
            <a:gd name="adj" fmla="val 10000"/>
          </a:avLst>
        </a:prstGeom>
        <a:solidFill>
          <a:schemeClr val="accent5">
            <a:hueOff val="5548038"/>
            <a:satOff val="942"/>
            <a:lumOff val="-418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Merumuskan</a:t>
          </a:r>
          <a:r>
            <a:rPr lang="en-US" sz="1800" kern="1200" dirty="0"/>
            <a:t> </a:t>
          </a:r>
          <a:r>
            <a:rPr lang="en-US" sz="1800" kern="1200" dirty="0" err="1"/>
            <a:t>pertanyaan-pertanyaan</a:t>
          </a:r>
          <a:r>
            <a:rPr lang="en-US" sz="1800" kern="1200" dirty="0"/>
            <a:t> yang </a:t>
          </a:r>
          <a:r>
            <a:rPr lang="en-US" sz="1800" kern="1200" dirty="0" err="1"/>
            <a:t>berkaitan</a:t>
          </a:r>
          <a:r>
            <a:rPr lang="en-US" sz="1800" kern="1200" dirty="0"/>
            <a:t> </a:t>
          </a:r>
          <a:r>
            <a:rPr lang="en-US" sz="1800" kern="1200" dirty="0" err="1"/>
            <a:t>dengan</a:t>
          </a:r>
          <a:r>
            <a:rPr lang="en-US" sz="1800" kern="1200" dirty="0"/>
            <a:t> </a:t>
          </a:r>
          <a:r>
            <a:rPr lang="en-US" sz="1800" kern="1200" dirty="0" err="1"/>
            <a:t>masalah</a:t>
          </a:r>
          <a:r>
            <a:rPr lang="en-US" sz="1800" kern="1200" dirty="0"/>
            <a:t> </a:t>
          </a:r>
          <a:r>
            <a:rPr lang="en-US" sz="1800" kern="1200" dirty="0" err="1"/>
            <a:t>tersebut</a:t>
          </a:r>
          <a:endParaRPr lang="en-US" sz="1800" kern="1200" dirty="0"/>
        </a:p>
      </dsp:txBody>
      <dsp:txXfrm>
        <a:off x="5380386" y="1960733"/>
        <a:ext cx="1810216" cy="1497200"/>
      </dsp:txXfrm>
    </dsp:sp>
    <dsp:sp modelId="{6FCD2A38-7D37-435C-8EB6-DE29C868E445}">
      <dsp:nvSpPr>
        <dsp:cNvPr id="0" name=""/>
        <dsp:cNvSpPr/>
      </dsp:nvSpPr>
      <dsp:spPr>
        <a:xfrm>
          <a:off x="7427520" y="2473314"/>
          <a:ext cx="403515" cy="4720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8322057"/>
            <a:satOff val="1413"/>
            <a:lumOff val="-627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7427520" y="2567721"/>
        <a:ext cx="282461" cy="283223"/>
      </dsp:txXfrm>
    </dsp:sp>
    <dsp:sp modelId="{4038D869-D92C-4827-BCDE-BA167D6B31D4}">
      <dsp:nvSpPr>
        <dsp:cNvPr id="0" name=""/>
        <dsp:cNvSpPr/>
      </dsp:nvSpPr>
      <dsp:spPr>
        <a:xfrm>
          <a:off x="7998533" y="1914153"/>
          <a:ext cx="1903376" cy="1590360"/>
        </a:xfrm>
        <a:prstGeom prst="roundRect">
          <a:avLst>
            <a:gd name="adj" fmla="val 10000"/>
          </a:avLst>
        </a:prstGeom>
        <a:solidFill>
          <a:schemeClr val="accent5">
            <a:hueOff val="8322057"/>
            <a:satOff val="1413"/>
            <a:lumOff val="-627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Memilih</a:t>
          </a:r>
          <a:r>
            <a:rPr lang="en-US" sz="1800" kern="1200" dirty="0"/>
            <a:t> </a:t>
          </a:r>
          <a:r>
            <a:rPr lang="en-US" sz="1800" kern="1200" dirty="0" err="1"/>
            <a:t>satu</a:t>
          </a:r>
          <a:r>
            <a:rPr lang="en-US" sz="1800" kern="1200" dirty="0"/>
            <a:t> </a:t>
          </a:r>
          <a:r>
            <a:rPr lang="en-US" sz="1800" kern="1200" dirty="0" err="1"/>
            <a:t>atau</a:t>
          </a:r>
          <a:r>
            <a:rPr lang="en-US" sz="1800" kern="1200" dirty="0"/>
            <a:t> </a:t>
          </a:r>
          <a:r>
            <a:rPr lang="en-US" sz="1800" kern="1200" dirty="0" err="1"/>
            <a:t>lebih</a:t>
          </a:r>
          <a:r>
            <a:rPr lang="en-US" sz="1800" kern="1200" dirty="0"/>
            <a:t> </a:t>
          </a:r>
          <a:r>
            <a:rPr lang="en-US" sz="1800" kern="1200" dirty="0" err="1"/>
            <a:t>pertanyaan</a:t>
          </a:r>
          <a:r>
            <a:rPr lang="en-US" sz="1800" kern="1200" dirty="0"/>
            <a:t> yang </a:t>
          </a:r>
          <a:r>
            <a:rPr lang="en-US" sz="1800" kern="1200" dirty="0" err="1"/>
            <a:t>dianggap</a:t>
          </a:r>
          <a:r>
            <a:rPr lang="en-US" sz="1800" kern="1200" dirty="0"/>
            <a:t> </a:t>
          </a:r>
          <a:r>
            <a:rPr lang="en-US" sz="1800" kern="1200" dirty="0" err="1"/>
            <a:t>penting</a:t>
          </a:r>
          <a:r>
            <a:rPr lang="en-US" sz="1800" kern="1200" dirty="0"/>
            <a:t> </a:t>
          </a:r>
          <a:r>
            <a:rPr lang="en-US" sz="1800" kern="1200" dirty="0" err="1"/>
            <a:t>untuk</a:t>
          </a:r>
          <a:r>
            <a:rPr lang="en-US" sz="1800" kern="1200" dirty="0"/>
            <a:t> </a:t>
          </a:r>
          <a:r>
            <a:rPr lang="en-US" sz="1800" kern="1200" dirty="0" err="1"/>
            <a:t>diteliti</a:t>
          </a:r>
          <a:r>
            <a:rPr lang="en-US" sz="1800" kern="1200" dirty="0"/>
            <a:t> </a:t>
          </a:r>
          <a:r>
            <a:rPr lang="en-US" sz="1800" kern="1200" dirty="0" err="1"/>
            <a:t>lebih</a:t>
          </a:r>
          <a:r>
            <a:rPr lang="en-US" sz="1800" kern="1200" dirty="0"/>
            <a:t> </a:t>
          </a:r>
          <a:r>
            <a:rPr lang="en-US" sz="1800" kern="1200" dirty="0" err="1"/>
            <a:t>lanjut</a:t>
          </a:r>
          <a:endParaRPr lang="en-US" sz="1800" kern="1200" dirty="0"/>
        </a:p>
      </dsp:txBody>
      <dsp:txXfrm>
        <a:off x="8045113" y="1960733"/>
        <a:ext cx="1810216" cy="14972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8D32D9-073F-4D5A-85A4-58FCDA4640A3}">
      <dsp:nvSpPr>
        <dsp:cNvPr id="0" name=""/>
        <dsp:cNvSpPr/>
      </dsp:nvSpPr>
      <dsp:spPr>
        <a:xfrm>
          <a:off x="2696" y="441370"/>
          <a:ext cx="2139434" cy="1283660"/>
        </a:xfrm>
        <a:prstGeom prst="rect">
          <a:avLst/>
        </a:prstGeom>
        <a:solidFill>
          <a:srgbClr val="FFFF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>
              <a:solidFill>
                <a:schemeClr val="tx1"/>
              </a:solidFill>
              <a:latin typeface="Bahnschrift" pitchFamily="34" charset="0"/>
            </a:rPr>
            <a:t>Komunikasi</a:t>
          </a:r>
          <a:r>
            <a:rPr lang="en-US" sz="2500" kern="1200" dirty="0">
              <a:solidFill>
                <a:schemeClr val="tx1"/>
              </a:solidFill>
              <a:latin typeface="Bahnschrift" pitchFamily="34" charset="0"/>
            </a:rPr>
            <a:t> Intrapersonal</a:t>
          </a:r>
        </a:p>
      </dsp:txBody>
      <dsp:txXfrm>
        <a:off x="2696" y="441370"/>
        <a:ext cx="2139434" cy="1283660"/>
      </dsp:txXfrm>
    </dsp:sp>
    <dsp:sp modelId="{4B68B0BD-461D-4005-8371-A47553F09047}">
      <dsp:nvSpPr>
        <dsp:cNvPr id="0" name=""/>
        <dsp:cNvSpPr/>
      </dsp:nvSpPr>
      <dsp:spPr>
        <a:xfrm>
          <a:off x="2356074" y="441370"/>
          <a:ext cx="2139434" cy="1283660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>
              <a:solidFill>
                <a:schemeClr val="tx1"/>
              </a:solidFill>
              <a:latin typeface="Bahnschrift" pitchFamily="34" charset="0"/>
            </a:rPr>
            <a:t>Komunikasi</a:t>
          </a:r>
          <a:r>
            <a:rPr lang="en-US" sz="2500" kern="1200" dirty="0">
              <a:solidFill>
                <a:schemeClr val="tx1"/>
              </a:solidFill>
              <a:latin typeface="Bahnschrift" pitchFamily="34" charset="0"/>
            </a:rPr>
            <a:t> Interpersonal</a:t>
          </a:r>
        </a:p>
      </dsp:txBody>
      <dsp:txXfrm>
        <a:off x="2356074" y="441370"/>
        <a:ext cx="2139434" cy="1283660"/>
      </dsp:txXfrm>
    </dsp:sp>
    <dsp:sp modelId="{BB7AFCC8-251C-4B3F-B683-BB5FCDD9BF1D}">
      <dsp:nvSpPr>
        <dsp:cNvPr id="0" name=""/>
        <dsp:cNvSpPr/>
      </dsp:nvSpPr>
      <dsp:spPr>
        <a:xfrm>
          <a:off x="4709451" y="441370"/>
          <a:ext cx="2139434" cy="1283660"/>
        </a:xfrm>
        <a:prstGeom prst="rect">
          <a:avLst/>
        </a:prstGeom>
        <a:solidFill>
          <a:schemeClr val="accent2">
            <a:lumMod val="25000"/>
            <a:lumOff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>
              <a:solidFill>
                <a:schemeClr val="tx1"/>
              </a:solidFill>
              <a:latin typeface="Bahnschrift" pitchFamily="34" charset="0"/>
            </a:rPr>
            <a:t>Komunikasi</a:t>
          </a:r>
          <a:r>
            <a:rPr lang="en-US" sz="2500" kern="1200" dirty="0">
              <a:solidFill>
                <a:schemeClr val="tx1"/>
              </a:solidFill>
              <a:latin typeface="Bahnschrift" pitchFamily="34" charset="0"/>
            </a:rPr>
            <a:t> </a:t>
          </a:r>
          <a:r>
            <a:rPr lang="en-US" sz="2500" kern="1200" dirty="0" err="1">
              <a:solidFill>
                <a:schemeClr val="tx1"/>
              </a:solidFill>
              <a:latin typeface="Bahnschrift" pitchFamily="34" charset="0"/>
            </a:rPr>
            <a:t>Kelompok</a:t>
          </a:r>
          <a:endParaRPr lang="en-US" sz="2500" kern="1200" dirty="0">
            <a:solidFill>
              <a:schemeClr val="tx1"/>
            </a:solidFill>
            <a:latin typeface="Bahnschrift" pitchFamily="34" charset="0"/>
          </a:endParaRPr>
        </a:p>
      </dsp:txBody>
      <dsp:txXfrm>
        <a:off x="4709451" y="441370"/>
        <a:ext cx="2139434" cy="1283660"/>
      </dsp:txXfrm>
    </dsp:sp>
    <dsp:sp modelId="{F4B6C5CC-7436-4920-900B-AD5E715904C8}">
      <dsp:nvSpPr>
        <dsp:cNvPr id="0" name=""/>
        <dsp:cNvSpPr/>
      </dsp:nvSpPr>
      <dsp:spPr>
        <a:xfrm>
          <a:off x="7062829" y="441370"/>
          <a:ext cx="2139434" cy="1283660"/>
        </a:xfrm>
        <a:prstGeom prst="rect">
          <a:avLst/>
        </a:prstGeom>
        <a:solidFill>
          <a:srgbClr val="92D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>
              <a:solidFill>
                <a:schemeClr val="tx1"/>
              </a:solidFill>
              <a:latin typeface="Bahnschrift" pitchFamily="34" charset="0"/>
            </a:rPr>
            <a:t>Komunikasi</a:t>
          </a:r>
          <a:r>
            <a:rPr lang="en-US" sz="2500" kern="1200" dirty="0">
              <a:solidFill>
                <a:schemeClr val="tx1"/>
              </a:solidFill>
              <a:latin typeface="Bahnschrift" pitchFamily="34" charset="0"/>
            </a:rPr>
            <a:t> </a:t>
          </a:r>
          <a:r>
            <a:rPr lang="en-US" sz="2500" kern="1200" dirty="0" err="1">
              <a:solidFill>
                <a:schemeClr val="tx1"/>
              </a:solidFill>
              <a:latin typeface="Bahnschrift" pitchFamily="34" charset="0"/>
            </a:rPr>
            <a:t>Organisasi</a:t>
          </a:r>
          <a:endParaRPr lang="en-US" sz="2500" kern="1200" dirty="0">
            <a:solidFill>
              <a:schemeClr val="tx1"/>
            </a:solidFill>
            <a:latin typeface="Bahnschrift" pitchFamily="34" charset="0"/>
          </a:endParaRPr>
        </a:p>
      </dsp:txBody>
      <dsp:txXfrm>
        <a:off x="7062829" y="441370"/>
        <a:ext cx="2139434" cy="1283660"/>
      </dsp:txXfrm>
    </dsp:sp>
    <dsp:sp modelId="{3251A4B3-1AB3-4BD4-ADAC-ED2975325C7D}">
      <dsp:nvSpPr>
        <dsp:cNvPr id="0" name=""/>
        <dsp:cNvSpPr/>
      </dsp:nvSpPr>
      <dsp:spPr>
        <a:xfrm>
          <a:off x="1179385" y="1938974"/>
          <a:ext cx="2139434" cy="1283660"/>
        </a:xfrm>
        <a:prstGeom prst="rect">
          <a:avLst/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>
              <a:solidFill>
                <a:schemeClr val="tx1"/>
              </a:solidFill>
              <a:latin typeface="Bahnschrift" pitchFamily="34" charset="0"/>
            </a:rPr>
            <a:t>Komunikasi</a:t>
          </a:r>
          <a:r>
            <a:rPr lang="en-US" sz="2500" kern="1200" dirty="0">
              <a:solidFill>
                <a:schemeClr val="tx1"/>
              </a:solidFill>
              <a:latin typeface="Bahnschrift" pitchFamily="34" charset="0"/>
            </a:rPr>
            <a:t> </a:t>
          </a:r>
          <a:r>
            <a:rPr lang="en-US" sz="2500" kern="1200" dirty="0" err="1">
              <a:solidFill>
                <a:schemeClr val="tx1"/>
              </a:solidFill>
              <a:latin typeface="Bahnschrift" pitchFamily="34" charset="0"/>
            </a:rPr>
            <a:t>Publik</a:t>
          </a:r>
          <a:endParaRPr lang="en-US" sz="2500" kern="1200" dirty="0">
            <a:solidFill>
              <a:schemeClr val="tx1"/>
            </a:solidFill>
            <a:latin typeface="Bahnschrift" pitchFamily="34" charset="0"/>
          </a:endParaRPr>
        </a:p>
      </dsp:txBody>
      <dsp:txXfrm>
        <a:off x="1179385" y="1938974"/>
        <a:ext cx="2139434" cy="1283660"/>
      </dsp:txXfrm>
    </dsp:sp>
    <dsp:sp modelId="{B562DF8A-6C54-414D-8C32-C8FB8458011F}">
      <dsp:nvSpPr>
        <dsp:cNvPr id="0" name=""/>
        <dsp:cNvSpPr/>
      </dsp:nvSpPr>
      <dsp:spPr>
        <a:xfrm>
          <a:off x="3532762" y="1938974"/>
          <a:ext cx="2139434" cy="1283660"/>
        </a:xfrm>
        <a:prstGeom prst="rect">
          <a:avLst/>
        </a:prstGeom>
        <a:solidFill>
          <a:schemeClr val="accent2">
            <a:hueOff val="8469815"/>
            <a:satOff val="-20537"/>
            <a:lumOff val="-32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>
              <a:solidFill>
                <a:schemeClr val="tx1"/>
              </a:solidFill>
              <a:latin typeface="Bahnschrift" pitchFamily="34" charset="0"/>
            </a:rPr>
            <a:t>Komunikasi</a:t>
          </a:r>
          <a:r>
            <a:rPr lang="en-US" sz="2500" kern="1200" dirty="0">
              <a:solidFill>
                <a:schemeClr val="tx1"/>
              </a:solidFill>
              <a:latin typeface="Bahnschrift" pitchFamily="34" charset="0"/>
            </a:rPr>
            <a:t> </a:t>
          </a:r>
          <a:r>
            <a:rPr lang="en-US" sz="2500" kern="1200" dirty="0" err="1">
              <a:solidFill>
                <a:schemeClr val="tx1"/>
              </a:solidFill>
              <a:latin typeface="Bahnschrift" pitchFamily="34" charset="0"/>
            </a:rPr>
            <a:t>Antar</a:t>
          </a:r>
          <a:r>
            <a:rPr lang="en-US" sz="2500" kern="1200" dirty="0">
              <a:solidFill>
                <a:schemeClr val="tx1"/>
              </a:solidFill>
              <a:latin typeface="Bahnschrift" pitchFamily="34" charset="0"/>
            </a:rPr>
            <a:t> </a:t>
          </a:r>
          <a:r>
            <a:rPr lang="en-US" sz="2500" kern="1200" dirty="0" err="1">
              <a:solidFill>
                <a:schemeClr val="tx1"/>
              </a:solidFill>
              <a:latin typeface="Bahnschrift" pitchFamily="34" charset="0"/>
            </a:rPr>
            <a:t>Budaya</a:t>
          </a:r>
          <a:endParaRPr lang="en-US" sz="2500" kern="1200" dirty="0">
            <a:solidFill>
              <a:schemeClr val="tx1"/>
            </a:solidFill>
            <a:latin typeface="Bahnschrift" pitchFamily="34" charset="0"/>
          </a:endParaRPr>
        </a:p>
      </dsp:txBody>
      <dsp:txXfrm>
        <a:off x="3532762" y="1938974"/>
        <a:ext cx="2139434" cy="1283660"/>
      </dsp:txXfrm>
    </dsp:sp>
    <dsp:sp modelId="{0FFB007E-6581-4C90-B945-2B326B86F13D}">
      <dsp:nvSpPr>
        <dsp:cNvPr id="0" name=""/>
        <dsp:cNvSpPr/>
      </dsp:nvSpPr>
      <dsp:spPr>
        <a:xfrm>
          <a:off x="5886140" y="1938974"/>
          <a:ext cx="2139434" cy="1283660"/>
        </a:xfrm>
        <a:prstGeom prst="rect">
          <a:avLst/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>
              <a:solidFill>
                <a:schemeClr val="tx1"/>
              </a:solidFill>
              <a:latin typeface="Bahnschrift" pitchFamily="34" charset="0"/>
            </a:rPr>
            <a:t>Komunikasi</a:t>
          </a:r>
          <a:r>
            <a:rPr lang="en-US" sz="2500" kern="1200" dirty="0">
              <a:solidFill>
                <a:schemeClr val="tx1"/>
              </a:solidFill>
              <a:latin typeface="Bahnschrift" pitchFamily="34" charset="0"/>
            </a:rPr>
            <a:t> Massa</a:t>
          </a:r>
        </a:p>
      </dsp:txBody>
      <dsp:txXfrm>
        <a:off x="5886140" y="1938974"/>
        <a:ext cx="2139434" cy="12836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880CEC-E9CE-4E84-80CB-A49296512935}">
      <dsp:nvSpPr>
        <dsp:cNvPr id="0" name=""/>
        <dsp:cNvSpPr/>
      </dsp:nvSpPr>
      <dsp:spPr>
        <a:xfrm>
          <a:off x="1207" y="854816"/>
          <a:ext cx="2354367" cy="2354367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9569" tIns="30480" rIns="129569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 err="1"/>
            <a:t>Pengirim</a:t>
          </a:r>
          <a:r>
            <a:rPr lang="en-US" sz="2400" b="1" kern="1200" dirty="0"/>
            <a:t> </a:t>
          </a:r>
          <a:r>
            <a:rPr lang="en-US" sz="2400" b="1" kern="1200" dirty="0" err="1"/>
            <a:t>pesan</a:t>
          </a:r>
          <a:r>
            <a:rPr lang="en-US" sz="2400" b="1" kern="1200" dirty="0"/>
            <a:t> (Sender)</a:t>
          </a:r>
        </a:p>
      </dsp:txBody>
      <dsp:txXfrm>
        <a:off x="345996" y="1199605"/>
        <a:ext cx="1664789" cy="1664789"/>
      </dsp:txXfrm>
    </dsp:sp>
    <dsp:sp modelId="{5B6A3500-A592-47FF-A19B-FEC1AAB9367A}">
      <dsp:nvSpPr>
        <dsp:cNvPr id="0" name=""/>
        <dsp:cNvSpPr/>
      </dsp:nvSpPr>
      <dsp:spPr>
        <a:xfrm>
          <a:off x="1884701" y="854816"/>
          <a:ext cx="2354367" cy="2354367"/>
        </a:xfrm>
        <a:prstGeom prst="ellipse">
          <a:avLst/>
        </a:prstGeom>
        <a:solidFill>
          <a:schemeClr val="accent2">
            <a:alpha val="50000"/>
            <a:hueOff val="2540945"/>
            <a:satOff val="-6161"/>
            <a:lumOff val="-9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9569" tIns="30480" rIns="129569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 err="1"/>
            <a:t>Pesan</a:t>
          </a:r>
          <a:r>
            <a:rPr lang="en-US" sz="2400" b="1" kern="1200" dirty="0"/>
            <a:t> (Message)</a:t>
          </a:r>
        </a:p>
      </dsp:txBody>
      <dsp:txXfrm>
        <a:off x="2229490" y="1199605"/>
        <a:ext cx="1664789" cy="1664789"/>
      </dsp:txXfrm>
    </dsp:sp>
    <dsp:sp modelId="{22425DA0-AA42-457F-B21C-FB45F4917B83}">
      <dsp:nvSpPr>
        <dsp:cNvPr id="0" name=""/>
        <dsp:cNvSpPr/>
      </dsp:nvSpPr>
      <dsp:spPr>
        <a:xfrm>
          <a:off x="3768196" y="854816"/>
          <a:ext cx="2354367" cy="2354367"/>
        </a:xfrm>
        <a:prstGeom prst="ellipse">
          <a:avLst/>
        </a:prstGeom>
        <a:solidFill>
          <a:schemeClr val="accent2">
            <a:alpha val="50000"/>
            <a:hueOff val="5081889"/>
            <a:satOff val="-12322"/>
            <a:lumOff val="-19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9569" tIns="30480" rIns="129569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Medium (Channel)</a:t>
          </a:r>
        </a:p>
      </dsp:txBody>
      <dsp:txXfrm>
        <a:off x="4112985" y="1199605"/>
        <a:ext cx="1664789" cy="1664789"/>
      </dsp:txXfrm>
    </dsp:sp>
    <dsp:sp modelId="{B67402BA-C2DD-4126-BE57-E80A2F963EBD}">
      <dsp:nvSpPr>
        <dsp:cNvPr id="0" name=""/>
        <dsp:cNvSpPr/>
      </dsp:nvSpPr>
      <dsp:spPr>
        <a:xfrm>
          <a:off x="5651690" y="854816"/>
          <a:ext cx="2354367" cy="2354367"/>
        </a:xfrm>
        <a:prstGeom prst="ellipse">
          <a:avLst/>
        </a:prstGeom>
        <a:solidFill>
          <a:schemeClr val="accent2">
            <a:alpha val="50000"/>
            <a:hueOff val="7622834"/>
            <a:satOff val="-18483"/>
            <a:lumOff val="-29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9569" tIns="30480" rIns="129569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 err="1"/>
            <a:t>Penerima</a:t>
          </a:r>
          <a:r>
            <a:rPr lang="en-US" sz="2400" b="1" kern="1200" dirty="0"/>
            <a:t> </a:t>
          </a:r>
          <a:r>
            <a:rPr lang="en-US" sz="2400" b="1" kern="1200" dirty="0" err="1"/>
            <a:t>pesan</a:t>
          </a:r>
          <a:r>
            <a:rPr lang="en-US" sz="2400" b="1" kern="1200" dirty="0"/>
            <a:t> (Receiver)</a:t>
          </a:r>
        </a:p>
      </dsp:txBody>
      <dsp:txXfrm>
        <a:off x="5996479" y="1199605"/>
        <a:ext cx="1664789" cy="1664789"/>
      </dsp:txXfrm>
    </dsp:sp>
    <dsp:sp modelId="{BD3851F4-29E3-4313-A186-2A1C50C8830A}">
      <dsp:nvSpPr>
        <dsp:cNvPr id="0" name=""/>
        <dsp:cNvSpPr/>
      </dsp:nvSpPr>
      <dsp:spPr>
        <a:xfrm>
          <a:off x="7535184" y="854816"/>
          <a:ext cx="2354367" cy="2354367"/>
        </a:xfrm>
        <a:prstGeom prst="ellipse">
          <a:avLst/>
        </a:prstGeom>
        <a:solidFill>
          <a:schemeClr val="accent2">
            <a:alpha val="50000"/>
            <a:hueOff val="10163779"/>
            <a:satOff val="-24644"/>
            <a:lumOff val="-39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9569" tIns="30480" rIns="129569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 err="1"/>
            <a:t>Efek</a:t>
          </a:r>
          <a:endParaRPr lang="en-US" sz="2400" b="1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(Effect)</a:t>
          </a:r>
        </a:p>
      </dsp:txBody>
      <dsp:txXfrm>
        <a:off x="7879973" y="1199605"/>
        <a:ext cx="1664789" cy="1664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464472-DAE5-4012-9A5A-CB432293B44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86DB41-0314-4E22-8F5A-547FA67B06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33E32-5603-440A-ACDD-7442C88C5FED}" type="datetimeFigureOut">
              <a:rPr lang="en-US" smtClean="0">
                <a:latin typeface="Tw Cen MT" panose="020B0602020104020603" pitchFamily="34" charset="0"/>
              </a:rPr>
              <a:t>8/11/2020</a:t>
            </a:fld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63188E-D235-4A3B-823C-E0E10F336CC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D3A68C-A1CC-4704-8503-01E13B0AED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B1589-0F8A-400D-AEF4-57688446A2F5}" type="slidenum">
              <a:rPr lang="en-US" smtClean="0">
                <a:latin typeface="Tw Cen MT" panose="020B0602020104020603" pitchFamily="34" charset="0"/>
              </a:rPr>
              <a:t>‹#›</a:t>
            </a:fld>
            <a:endParaRPr lang="en-US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910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w Cen MT" panose="020B0602020104020603" pitchFamily="34" charset="0"/>
              </a:defRPr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w Cen MT" panose="020B0602020104020603" pitchFamily="34" charset="0"/>
              </a:defRPr>
            </a:lvl1pPr>
          </a:lstStyle>
          <a:p>
            <a:fld id="{AF4A386A-BFE4-4655-9801-CBB04655F27A}" type="datetimeFigureOut">
              <a:rPr lang="en-US" noProof="0" smtClean="0"/>
              <a:pPr/>
              <a:t>8/11/2020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w Cen MT" panose="020B0602020104020603" pitchFamily="34" charset="0"/>
              </a:defRPr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w Cen MT" panose="020B0602020104020603" pitchFamily="34" charset="0"/>
              </a:defRPr>
            </a:lvl1pPr>
          </a:lstStyle>
          <a:p>
            <a:fld id="{DAE5FABD-26C8-4F74-B1E3-45BC91BC9D7B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07753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479871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10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103928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049925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976682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13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352942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820364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15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434650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16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449107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17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304642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18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969377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19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50034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729812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20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61265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3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21923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00598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5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24746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6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026688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7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532476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8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52952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9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31160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8135" y="1219199"/>
            <a:ext cx="7232465" cy="2732439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134" y="4069079"/>
            <a:ext cx="502266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625404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155291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954259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sea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14886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149718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323754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Ligh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176658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536208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Blue_Triangle patch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05BCA9F-FC20-461D-9118-7EC2AC28D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175958" y="0"/>
            <a:ext cx="9016043" cy="6858000"/>
          </a:xfrm>
          <a:custGeom>
            <a:avLst/>
            <a:gdLst>
              <a:gd name="connsiteX0" fmla="*/ 5153328 w 9016043"/>
              <a:gd name="connsiteY0" fmla="*/ 0 h 6858000"/>
              <a:gd name="connsiteX1" fmla="*/ 9016043 w 9016043"/>
              <a:gd name="connsiteY1" fmla="*/ 0 h 6858000"/>
              <a:gd name="connsiteX2" fmla="*/ 9016043 w 9016043"/>
              <a:gd name="connsiteY2" fmla="*/ 6858000 h 6858000"/>
              <a:gd name="connsiteX3" fmla="*/ 0 w 9016043"/>
              <a:gd name="connsiteY3" fmla="*/ 6858000 h 6858000"/>
              <a:gd name="connsiteX4" fmla="*/ 5153328 w 9016043"/>
              <a:gd name="connsiteY4" fmla="*/ 681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16043" h="6858000">
                <a:moveTo>
                  <a:pt x="5153328" y="0"/>
                </a:moveTo>
                <a:lnTo>
                  <a:pt x="9016043" y="0"/>
                </a:lnTo>
                <a:lnTo>
                  <a:pt x="9016043" y="6858000"/>
                </a:lnTo>
                <a:lnTo>
                  <a:pt x="0" y="6858000"/>
                </a:lnTo>
                <a:lnTo>
                  <a:pt x="5153328" y="68183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040925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629399" y="2667000"/>
            <a:ext cx="5013959" cy="3660775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8F869F17-9BF3-4974-956D-0CBCD60BA3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421377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629399" y="2667000"/>
            <a:ext cx="5013959" cy="3660775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654DBB0-1027-4E5D-B635-00F2F173A2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337710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8135" y="1219199"/>
            <a:ext cx="7232465" cy="2732439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134" y="4069079"/>
            <a:ext cx="502266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920827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_Top shape whit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334001" y="112976"/>
            <a:ext cx="6858000" cy="6745024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E59725C5-1168-4A5F-B420-8E056201968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 rot="5400000">
            <a:off x="5238089" y="208890"/>
            <a:ext cx="6745024" cy="6553200"/>
          </a:xfrm>
          <a:gradFill flip="none" rotWithShape="1">
            <a:gsLst>
              <a:gs pos="0">
                <a:schemeClr val="bg1"/>
              </a:gs>
              <a:gs pos="82000">
                <a:schemeClr val="bg1">
                  <a:alpha val="0"/>
                </a:schemeClr>
              </a:gs>
            </a:gsLst>
            <a:lin ang="16200000" scaled="1"/>
            <a:tileRect/>
          </a:gra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7532AFA8-ADE4-4C3E-AF0A-235C724999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477211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  <p15:guide id="3" pos="432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half horizontal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48641" y="2667001"/>
            <a:ext cx="11094718" cy="1757126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709677"/>
            <a:ext cx="11094717" cy="1500876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232B29A-2701-4A73-83CF-09E0AB1B2D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464107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48641" y="2667001"/>
            <a:ext cx="5775959" cy="3543552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53200" y="2667001"/>
            <a:ext cx="5090157" cy="3543552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6A52166E-5DA9-4AA1-9355-E8DBFDD90A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640959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Title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3735623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617492"/>
            <a:ext cx="9890759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9FF8476-DF8C-4276-8CF6-44BC91B88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700533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3735623"/>
            <a:ext cx="111099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4617492"/>
            <a:ext cx="5212080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E93A96C6-A4F2-43F1-A47D-0D52EF29954B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446520" y="4617492"/>
            <a:ext cx="5212080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C5AD12C-F7F6-431D-ABA4-F7E37CACE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900304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alf Image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1698" y="3735622"/>
            <a:ext cx="5013960" cy="2408917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38376498-C218-4EDB-8416-A59802EF2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39000" y="1981199"/>
            <a:ext cx="4389542" cy="4163339"/>
          </a:xfrm>
          <a:solidFill>
            <a:schemeClr val="bg1"/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E93A96C6-A4F2-43F1-A47D-0D52EF29954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589520" y="2286000"/>
            <a:ext cx="3688080" cy="358140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Important Content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EC81B64-070E-43F3-BCB5-833AB965D6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3717925"/>
            <a:ext cx="914400" cy="93027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8D5893EC-1256-429B-9581-379342C236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664319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Multiple images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0" y="4176259"/>
            <a:ext cx="4343400" cy="1968280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96DE17A8-F4B7-4571-A6E8-FD28BA425B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42834" y="1066801"/>
            <a:ext cx="3505199" cy="507773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9D9A0502-98A2-467D-BE1C-CE8391C73B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191000" y="4343400"/>
            <a:ext cx="2743200" cy="180113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8298DB4E-3B92-4CA4-852A-9F647E7219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191000" y="1066801"/>
            <a:ext cx="2743200" cy="312602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E528B4D-15E8-4161-96F7-75D0217AD2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694295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with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674502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C67066A-9B9E-468B-97C6-94BF615FA9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AF7E6-6C19-4A41-BFA5-44C4F2A37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5181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11247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FC59837-0A86-4467-BB38-E2AC882F31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857779-E765-4EC2-825C-B8E41285A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5181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46070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16932398-C947-4474-88D6-4117EC391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61801" y="1189969"/>
            <a:ext cx="4389542" cy="4677431"/>
          </a:xfrm>
          <a:solidFill>
            <a:schemeClr val="bg1">
              <a:alpha val="88000"/>
            </a:schemeClr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8FDA84E-9F5D-4D50-8133-68FB098D7135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612321" y="1494770"/>
            <a:ext cx="3688080" cy="391543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Important Content</a:t>
            </a:r>
            <a:endParaRPr lang="en-GB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AE16EF6-8987-4193-B346-1BEA14401C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2D4840-4EB5-4438-9A16-D0006A68A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6413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1470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50D09E5B-B146-4D08-82EC-846DD89B0B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0462" y="0"/>
            <a:ext cx="9931338" cy="6823040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88940597-2E9A-4141-B2D0-C488487F11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3400" y="0"/>
            <a:ext cx="50863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90600" y="609600"/>
            <a:ext cx="7429500" cy="56388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905000"/>
            <a:ext cx="5864382" cy="2275238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EA44EEDB-C599-41AA-9D84-D53811C28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50896" y="0"/>
            <a:ext cx="63502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FE574478-76DE-4613-8FBD-36B353081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68391" y="0"/>
            <a:ext cx="63502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56533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16932398-C947-4474-88D6-4117EC391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52269" y="1189969"/>
            <a:ext cx="4389542" cy="4677431"/>
          </a:xfrm>
          <a:solidFill>
            <a:schemeClr val="accent2">
              <a:alpha val="88000"/>
            </a:schemeClr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8FDA84E-9F5D-4D50-8133-68FB098D7135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902789" y="1494770"/>
            <a:ext cx="3688080" cy="391543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Important Content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AC89BA5-7D71-4838-92DC-A9DD44EC05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614DBA-0879-4C83-B4B4-EECB085A2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4419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197681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021648"/>
            <a:ext cx="5090157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3429000"/>
            <a:ext cx="5090157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2E79C3B8-3CB6-4D76-8182-4489C35C869A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527803" y="4021648"/>
            <a:ext cx="5090157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0CBC5711-960A-4093-BF8D-E1FB5C4179A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527803" y="3429000"/>
            <a:ext cx="5090157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6C4C965C-0B8E-48F5-AAAC-C3237DCB2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527803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C94646A1-59D8-49D7-B0E1-B7771AB22D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806680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2E79C3B8-3CB6-4D76-8182-4489C35C869A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35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0CBC5711-960A-4093-BF8D-E1FB5C4179A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5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6C4C965C-0B8E-48F5-AAAC-C3237DCB2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358640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F4C1E55C-86D8-4053-9865-59D5B4F8A350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816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3B68B60C-9D86-4961-A5CE-AB650CA3364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16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AFE200E7-D3F0-41C3-92B0-E09677035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8168336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520633DF-6AFD-4B07-9AFD-09317A9CC6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668240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con Content 2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562600" y="2438400"/>
            <a:ext cx="5901458" cy="975260"/>
          </a:xfrm>
        </p:spPr>
        <p:txBody>
          <a:bodyPr lIns="91440" rIns="91440" anchor="ctr">
            <a:noAutofit/>
          </a:bodyPr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713664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564258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5562600" y="4391622"/>
            <a:ext cx="5901458" cy="975260"/>
          </a:xfrm>
        </p:spPr>
        <p:txBody>
          <a:bodyPr lIns="91440" rIns="91440" anchor="ctr">
            <a:noAutofit/>
          </a:bodyPr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524000" y="4666886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48944" y="4517480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62157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con Content 3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562600" y="2423061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713664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564258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5562600" y="3556396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524000" y="3846999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48944" y="3697593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3FD6DDB9-4D92-43F8-B746-ABBAB109CA1E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5562600" y="4689732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13E2F95F-BD26-4AA8-941E-3993C9F1DBB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24000" y="4980335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68F52DD2-B3F0-4652-8C7B-96406F99FC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548944" y="4830929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28474110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de patch Icon Content 3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151214" y="2035302"/>
            <a:ext cx="4312844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4840" y="2280181"/>
            <a:ext cx="49377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756426" y="1935993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6071132" y="3576256"/>
            <a:ext cx="5392925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48640" y="3846999"/>
            <a:ext cx="40233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774508" y="3502811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3FD6DDB9-4D92-43F8-B746-ABBAB109CA1E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949699" y="5117210"/>
            <a:ext cx="6514359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13E2F95F-BD26-4AA8-941E-3993C9F1DBB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8641" y="5362089"/>
            <a:ext cx="29565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68F52DD2-B3F0-4652-8C7B-96406F99FC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680392" y="5017901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79F57DF2-7AB9-4D3A-AADE-E93D5621B0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589743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de patch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B4884FC-8C22-42B9-9E84-2B12AC7336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2018097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6B9C406-BFD3-481F-9B48-3DCA3A330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751896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AF3D50D-B3D8-4A41-84D8-4BE250D1B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9485696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D7401DA1-CBDE-40D5-856F-25C28280F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33401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1</a:t>
            </a:r>
          </a:p>
        </p:txBody>
      </p:sp>
      <p:sp>
        <p:nvSpPr>
          <p:cNvPr id="30" name="Picture Placeholder 8">
            <a:extLst>
              <a:ext uri="{FF2B5EF4-FFF2-40B4-BE49-F238E27FC236}">
                <a16:creationId xmlns:a16="http://schemas.microsoft.com/office/drawing/2014/main" id="{6321F101-EC7B-4128-A7FA-373AC507D3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267200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2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229667AF-39CB-43E6-8D30-A2DDF8365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001000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3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25C62A5-1A39-471E-B819-35EB9F8B0CE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EB4CA538-2AD9-458A-B582-2FBFEAF60CF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6720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35" name="Text Placeholder 7">
            <a:extLst>
              <a:ext uri="{FF2B5EF4-FFF2-40B4-BE49-F238E27FC236}">
                <a16:creationId xmlns:a16="http://schemas.microsoft.com/office/drawing/2014/main" id="{857C263B-EA99-4350-84C0-08B9746AEC0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00100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</p:spTree>
    <p:extLst>
      <p:ext uri="{BB962C8B-B14F-4D97-AF65-F5344CB8AC3E}">
        <p14:creationId xmlns:p14="http://schemas.microsoft.com/office/powerpoint/2010/main" val="11847593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B4884FC-8C22-42B9-9E84-2B12AC7336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751397" y="5027659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D7401DA1-CBDE-40D5-856F-25C28280F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23902" y="2057402"/>
            <a:ext cx="2743197" cy="274319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25C62A5-1A39-471E-B819-35EB9F8B0CE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1021" y="5307558"/>
            <a:ext cx="31089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2FD9C5C0-2B13-4BD9-BA25-5F692DE9E82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1021" y="5688559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971D9F8-CAE6-4680-A029-F96D0F1441FD}"/>
              </a:ext>
            </a:extLst>
          </p:cNvPr>
          <p:cNvCxnSpPr>
            <a:cxnSpLocks/>
          </p:cNvCxnSpPr>
          <p:nvPr userDrawn="1"/>
        </p:nvCxnSpPr>
        <p:spPr>
          <a:xfrm flipH="1">
            <a:off x="3907846" y="2747071"/>
            <a:ext cx="2160050" cy="283607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31598D0-210A-4FC8-9A7B-BFA0921CF2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5536511" y="3617080"/>
            <a:ext cx="0" cy="109728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606439E2-68F5-46DF-9799-ABBEBECFD3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906013" y="2754546"/>
            <a:ext cx="3254399" cy="2828600"/>
            <a:chOff x="4431264" y="2199060"/>
            <a:chExt cx="3363136" cy="282860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95E9585-55FC-4C03-8122-DED9B077D9F8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227429" y="1632088"/>
              <a:ext cx="0" cy="1133943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2403E01-A7A9-4801-84C2-A2B3D9B7F577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950988" y="4507936"/>
              <a:ext cx="0" cy="1039447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BDA24073-E1E8-43FF-B135-B2947B972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pic" sz="quarter" idx="19" hasCustomPrompt="1"/>
          </p:nvPr>
        </p:nvSpPr>
        <p:spPr>
          <a:xfrm>
            <a:off x="5426747" y="366329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Picture Placeholder 8">
            <a:extLst>
              <a:ext uri="{FF2B5EF4-FFF2-40B4-BE49-F238E27FC236}">
                <a16:creationId xmlns:a16="http://schemas.microsoft.com/office/drawing/2014/main" id="{DAD1D946-AD65-4E2D-A739-D93BA1AC1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pic" sz="quarter" idx="20" hasCustomPrompt="1"/>
          </p:nvPr>
        </p:nvSpPr>
        <p:spPr>
          <a:xfrm>
            <a:off x="4408933" y="5090164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7" name="Picture Placeholder 8">
            <a:extLst>
              <a:ext uri="{FF2B5EF4-FFF2-40B4-BE49-F238E27FC236}">
                <a16:creationId xmlns:a16="http://schemas.microsoft.com/office/drawing/2014/main" id="{036FD13F-5CDF-4A6F-A890-1F23EA5902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pic" sz="quarter" idx="21" hasCustomPrompt="1"/>
          </p:nvPr>
        </p:nvSpPr>
        <p:spPr>
          <a:xfrm>
            <a:off x="6458832" y="222378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EA974DF-48E5-46E7-9453-8A47028BC5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7036660" y="2747071"/>
            <a:ext cx="2160050" cy="283607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A85692E-DBD5-4FD7-95CA-849C10263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8665325" y="3617080"/>
            <a:ext cx="0" cy="109728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06422F5-A2F2-43D5-84EE-F875A28A72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034827" y="2754546"/>
            <a:ext cx="3254399" cy="2828600"/>
            <a:chOff x="4431264" y="2199060"/>
            <a:chExt cx="3363136" cy="2828600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4BDD12EB-7EFD-4370-A7C6-9E57D6A7C6DF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227429" y="1632088"/>
              <a:ext cx="0" cy="1133943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5D1AAC8-713E-418F-B7B4-27B58BDFD77C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950988" y="4507936"/>
              <a:ext cx="0" cy="1039447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Picture Placeholder 8">
            <a:extLst>
              <a:ext uri="{FF2B5EF4-FFF2-40B4-BE49-F238E27FC236}">
                <a16:creationId xmlns:a16="http://schemas.microsoft.com/office/drawing/2014/main" id="{DEE070FD-95C9-4396-B429-69E1E14E3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555561" y="366329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2" name="Picture Placeholder 8">
            <a:extLst>
              <a:ext uri="{FF2B5EF4-FFF2-40B4-BE49-F238E27FC236}">
                <a16:creationId xmlns:a16="http://schemas.microsoft.com/office/drawing/2014/main" id="{5A9E7D40-35C3-4F7D-AAB6-D4168037C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537747" y="5090164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3" name="Picture Placeholder 8">
            <a:extLst>
              <a:ext uri="{FF2B5EF4-FFF2-40B4-BE49-F238E27FC236}">
                <a16:creationId xmlns:a16="http://schemas.microsoft.com/office/drawing/2014/main" id="{13CB6343-C37E-4656-A566-EA9A3A1B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587646" y="222378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4" name="Text Placeholder 7">
            <a:extLst>
              <a:ext uri="{FF2B5EF4-FFF2-40B4-BE49-F238E27FC236}">
                <a16:creationId xmlns:a16="http://schemas.microsoft.com/office/drawing/2014/main" id="{847B0A6E-95FE-4876-8783-F2D69813E0D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595850" y="264360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5" name="Text Placeholder 7">
            <a:extLst>
              <a:ext uri="{FF2B5EF4-FFF2-40B4-BE49-F238E27FC236}">
                <a16:creationId xmlns:a16="http://schemas.microsoft.com/office/drawing/2014/main" id="{4E9CD2A8-E96D-45CF-B252-F6F8267FF34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557415" y="408311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6" name="Text Placeholder 7">
            <a:extLst>
              <a:ext uri="{FF2B5EF4-FFF2-40B4-BE49-F238E27FC236}">
                <a16:creationId xmlns:a16="http://schemas.microsoft.com/office/drawing/2014/main" id="{1AE8BBFE-01C4-4028-9B89-8D3A005A4B8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564282" y="5509983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7" name="Text Placeholder 7">
            <a:extLst>
              <a:ext uri="{FF2B5EF4-FFF2-40B4-BE49-F238E27FC236}">
                <a16:creationId xmlns:a16="http://schemas.microsoft.com/office/drawing/2014/main" id="{49C15349-435A-457E-9835-D4345AD3ED9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727786" y="264360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8" name="Text Placeholder 7">
            <a:extLst>
              <a:ext uri="{FF2B5EF4-FFF2-40B4-BE49-F238E27FC236}">
                <a16:creationId xmlns:a16="http://schemas.microsoft.com/office/drawing/2014/main" id="{06DC437D-C5F6-49FA-8BF0-932297827EA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689351" y="408311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9" name="Text Placeholder 7">
            <a:extLst>
              <a:ext uri="{FF2B5EF4-FFF2-40B4-BE49-F238E27FC236}">
                <a16:creationId xmlns:a16="http://schemas.microsoft.com/office/drawing/2014/main" id="{9DB16E7F-EE86-4AF9-871B-5614FE2D442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696218" y="5509983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36222131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960064" y="1981200"/>
            <a:ext cx="1523993" cy="1523994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88864" y="2618469"/>
            <a:ext cx="3108959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88864" y="2999470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46423" y="665228"/>
            <a:ext cx="0" cy="740664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8112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5204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204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6400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3492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3492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544977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15904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15904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72595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87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9687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9066634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775905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775905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372609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596641" y="1981200"/>
            <a:ext cx="1523993" cy="1523994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25441" y="2618469"/>
            <a:ext cx="3108959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25441" y="2999470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-112012"/>
            <a:ext cx="0" cy="896112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0527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620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620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28815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5908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5908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69127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40055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0055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65010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103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103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8308140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017411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017411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49030BC1-7B5E-4BBD-AB44-8615DCFD4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10115251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0ED1CED-11B2-4927-93A4-CE47939F0AE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824522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39E2E141-317E-41F9-853F-B96493C8FB9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824522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378265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_Deep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EC3EF4-A2D5-4058-977A-74A37AC36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02525 h 6858000"/>
              <a:gd name="connsiteX3" fmla="*/ 8273508 w 12192000"/>
              <a:gd name="connsiteY3" fmla="*/ 6858000 h 6858000"/>
              <a:gd name="connsiteX4" fmla="*/ 0 w 1219200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02525"/>
                </a:lnTo>
                <a:lnTo>
                  <a:pt x="827350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4E7C74DD-4244-46B7-8336-30F7151DB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8074536" y="3124200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DC663CF-0C67-4619-B40E-7832C4DA1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custGeom>
            <a:avLst/>
            <a:gdLst>
              <a:gd name="connsiteX0" fmla="*/ 0 w 7810500"/>
              <a:gd name="connsiteY0" fmla="*/ 0 h 5638800"/>
              <a:gd name="connsiteX1" fmla="*/ 7810500 w 7810500"/>
              <a:gd name="connsiteY1" fmla="*/ 0 h 5638800"/>
              <a:gd name="connsiteX2" fmla="*/ 7810500 w 7810500"/>
              <a:gd name="connsiteY2" fmla="*/ 3151512 h 5638800"/>
              <a:gd name="connsiteX3" fmla="*/ 6252438 w 7810500"/>
              <a:gd name="connsiteY3" fmla="*/ 5638800 h 5638800"/>
              <a:gd name="connsiteX4" fmla="*/ 0 w 7810500"/>
              <a:gd name="connsiteY4" fmla="*/ 563880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0500" h="5638800">
                <a:moveTo>
                  <a:pt x="0" y="0"/>
                </a:moveTo>
                <a:lnTo>
                  <a:pt x="7810500" y="0"/>
                </a:lnTo>
                <a:lnTo>
                  <a:pt x="7810500" y="3151512"/>
                </a:lnTo>
                <a:lnTo>
                  <a:pt x="6252438" y="5638800"/>
                </a:lnTo>
                <a:lnTo>
                  <a:pt x="0" y="5638800"/>
                </a:lnTo>
                <a:close/>
              </a:path>
            </a:pathLst>
          </a:cu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63809" y="1905000"/>
            <a:ext cx="5864382" cy="2275238"/>
          </a:xfrm>
        </p:spPr>
        <p:txBody>
          <a:bodyPr anchor="t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9707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4319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178095" y="1905000"/>
            <a:ext cx="1255400" cy="1255400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01136" y="2288331"/>
            <a:ext cx="3108959" cy="290097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01136" y="2566041"/>
            <a:ext cx="3108959" cy="221043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-670561"/>
            <a:ext cx="0" cy="896112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10984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620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620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27" hasCustomPrompt="1"/>
          </p:nvPr>
        </p:nvSpPr>
        <p:spPr>
          <a:xfrm>
            <a:off x="29272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5908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5908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0" hasCustomPrompt="1"/>
          </p:nvPr>
        </p:nvSpPr>
        <p:spPr>
          <a:xfrm>
            <a:off x="473699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40055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0055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3" hasCustomPrompt="1"/>
          </p:nvPr>
        </p:nvSpPr>
        <p:spPr>
          <a:xfrm>
            <a:off x="65467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103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103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6" hasCustomPrompt="1"/>
          </p:nvPr>
        </p:nvSpPr>
        <p:spPr>
          <a:xfrm>
            <a:off x="8353860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017411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017411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49030BC1-7B5E-4BBD-AB44-8615DCFD4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9" hasCustomPrompt="1"/>
          </p:nvPr>
        </p:nvSpPr>
        <p:spPr>
          <a:xfrm>
            <a:off x="10160971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0ED1CED-11B2-4927-93A4-CE47939F0AE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824522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39E2E141-317E-41F9-853F-B96493C8FB9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824522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69BD202-1C38-47A5-8B06-0AADB78AA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2642433"/>
            <a:ext cx="0" cy="5564151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Picture Placeholder 8">
            <a:extLst>
              <a:ext uri="{FF2B5EF4-FFF2-40B4-BE49-F238E27FC236}">
                <a16:creationId xmlns:a16="http://schemas.microsoft.com/office/drawing/2014/main" id="{68CF0B9D-069C-46BA-9B77-7BDE114F3E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45" hasCustomPrompt="1"/>
          </p:nvPr>
        </p:nvSpPr>
        <p:spPr>
          <a:xfrm>
            <a:off x="292724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9" name="Text Placeholder 7">
            <a:extLst>
              <a:ext uri="{FF2B5EF4-FFF2-40B4-BE49-F238E27FC236}">
                <a16:creationId xmlns:a16="http://schemas.microsoft.com/office/drawing/2014/main" id="{6EB5CB55-9BF0-4309-AA93-9540CDA1CE22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59080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0" name="Text Placeholder 7">
            <a:extLst>
              <a:ext uri="{FF2B5EF4-FFF2-40B4-BE49-F238E27FC236}">
                <a16:creationId xmlns:a16="http://schemas.microsoft.com/office/drawing/2014/main" id="{184A6FF6-89E5-41B3-83AD-E1F1AC1C7187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259080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1" name="Picture Placeholder 8">
            <a:extLst>
              <a:ext uri="{FF2B5EF4-FFF2-40B4-BE49-F238E27FC236}">
                <a16:creationId xmlns:a16="http://schemas.microsoft.com/office/drawing/2014/main" id="{65909E03-0C86-44C4-9260-484E8CF63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48" hasCustomPrompt="1"/>
          </p:nvPr>
        </p:nvSpPr>
        <p:spPr>
          <a:xfrm>
            <a:off x="473699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2" name="Text Placeholder 7">
            <a:extLst>
              <a:ext uri="{FF2B5EF4-FFF2-40B4-BE49-F238E27FC236}">
                <a16:creationId xmlns:a16="http://schemas.microsoft.com/office/drawing/2014/main" id="{0D08C690-4C72-47C4-ADBC-6DBFC463FC37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40055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EBB122E-6E5D-4B48-91C0-C6EB8BA3D2D9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40055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4" name="Picture Placeholder 8">
            <a:extLst>
              <a:ext uri="{FF2B5EF4-FFF2-40B4-BE49-F238E27FC236}">
                <a16:creationId xmlns:a16="http://schemas.microsoft.com/office/drawing/2014/main" id="{A968314E-9F6B-4D90-BC2A-C5BB6AC70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51" hasCustomPrompt="1"/>
          </p:nvPr>
        </p:nvSpPr>
        <p:spPr>
          <a:xfrm>
            <a:off x="654674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5" name="Text Placeholder 7">
            <a:extLst>
              <a:ext uri="{FF2B5EF4-FFF2-40B4-BE49-F238E27FC236}">
                <a16:creationId xmlns:a16="http://schemas.microsoft.com/office/drawing/2014/main" id="{98FF5C01-8CE1-475F-A59A-011328494FC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621030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6" name="Text Placeholder 7">
            <a:extLst>
              <a:ext uri="{FF2B5EF4-FFF2-40B4-BE49-F238E27FC236}">
                <a16:creationId xmlns:a16="http://schemas.microsoft.com/office/drawing/2014/main" id="{DC690F93-088F-498C-9B26-2DCE00A1145F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21030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7" name="Picture Placeholder 8">
            <a:extLst>
              <a:ext uri="{FF2B5EF4-FFF2-40B4-BE49-F238E27FC236}">
                <a16:creationId xmlns:a16="http://schemas.microsoft.com/office/drawing/2014/main" id="{1D462CE1-BEE9-45C4-AB54-354D05E69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54" hasCustomPrompt="1"/>
          </p:nvPr>
        </p:nvSpPr>
        <p:spPr>
          <a:xfrm>
            <a:off x="8353860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8" name="Text Placeholder 7">
            <a:extLst>
              <a:ext uri="{FF2B5EF4-FFF2-40B4-BE49-F238E27FC236}">
                <a16:creationId xmlns:a16="http://schemas.microsoft.com/office/drawing/2014/main" id="{9FA2731A-D1B2-4144-8373-12B9313F9BFD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017411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9" name="Text Placeholder 7">
            <a:extLst>
              <a:ext uri="{FF2B5EF4-FFF2-40B4-BE49-F238E27FC236}">
                <a16:creationId xmlns:a16="http://schemas.microsoft.com/office/drawing/2014/main" id="{F61DF59D-6B27-4EC6-A151-0F9B99DC8051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017411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10204621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ide patch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0005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Caption Content_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62484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3962400"/>
            <a:ext cx="4114800" cy="19812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4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114800"/>
            <a:ext cx="4876800" cy="1371602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381000" y="4840091"/>
            <a:ext cx="1219200" cy="225818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5029200" y="4840092"/>
            <a:ext cx="1219200" cy="225818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270573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Caption Content_Oran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62484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3962400"/>
            <a:ext cx="4114800" cy="19812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4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114800"/>
            <a:ext cx="4876800" cy="1371602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381000" y="4840091"/>
            <a:ext cx="1219200" cy="225818"/>
          </a:xfrm>
          <a:solidFill>
            <a:schemeClr val="accent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5029200" y="4840092"/>
            <a:ext cx="1219200" cy="225818"/>
          </a:xfrm>
          <a:solidFill>
            <a:schemeClr val="accent5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0586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5266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tx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172234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5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1092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489EE1C9-68AE-4BDD-B34C-9DE809C4DD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2">
              <a:alpha val="84000"/>
            </a:schemeClr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6" name="Text Placeholder 16">
            <a:extLst>
              <a:ext uri="{FF2B5EF4-FFF2-40B4-BE49-F238E27FC236}">
                <a16:creationId xmlns:a16="http://schemas.microsoft.com/office/drawing/2014/main" id="{9F89ADF8-2320-4EC3-98EA-5CB618A528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0"/>
            <a:ext cx="6781800" cy="6324600"/>
          </a:xfrm>
          <a:solidFill>
            <a:schemeClr val="tx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825" y="2265916"/>
            <a:ext cx="5314950" cy="3488998"/>
          </a:xfrm>
          <a:noFill/>
        </p:spPr>
        <p:txBody>
          <a:bodyPr anchor="b">
            <a:norm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4D12B-58A6-47D1-9B2D-697AB265C8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53759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2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73FC1AA-8591-43A1-9962-1599E1A8AB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54822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1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160B2D8-3756-4781-A8DD-692C3F8959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10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8F962CE0-5C0C-48F3-A07B-34E33D6704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2057400" y="466725"/>
            <a:ext cx="703341" cy="1101901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2" name="Text Placeholder 16">
            <a:extLst>
              <a:ext uri="{FF2B5EF4-FFF2-40B4-BE49-F238E27FC236}">
                <a16:creationId xmlns:a16="http://schemas.microsoft.com/office/drawing/2014/main" id="{654457EF-8A97-4FCA-9870-5095D09BF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9067800" y="46482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solidFill>
            <a:schemeClr val="accent1">
              <a:lumMod val="75000"/>
              <a:alpha val="92000"/>
            </a:schemeClr>
          </a:solidFill>
          <a:effectLst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63809" y="1905000"/>
            <a:ext cx="5864382" cy="2275238"/>
          </a:xfrm>
        </p:spPr>
        <p:txBody>
          <a:bodyPr anchor="t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9707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20110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5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EEDA9EB-20CE-4EA1-9720-40FBEB4561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36509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6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0033509-FE6E-46FC-85C8-B777FBA2F1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89156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1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78135" y="1219200"/>
            <a:ext cx="7232465" cy="903638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THANK yOU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9325193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EC3EF4-A2D5-4058-977A-74A37AC36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02525 h 6858000"/>
              <a:gd name="connsiteX3" fmla="*/ 8273508 w 12192000"/>
              <a:gd name="connsiteY3" fmla="*/ 6858000 h 6858000"/>
              <a:gd name="connsiteX4" fmla="*/ 0 w 1219200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02525"/>
                </a:lnTo>
                <a:lnTo>
                  <a:pt x="827350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4E7C74DD-4244-46B7-8336-30F7151DB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8074536" y="3124200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DC663CF-0C67-4619-B40E-7832C4DA1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custGeom>
            <a:avLst/>
            <a:gdLst>
              <a:gd name="connsiteX0" fmla="*/ 0 w 7810500"/>
              <a:gd name="connsiteY0" fmla="*/ 0 h 5638800"/>
              <a:gd name="connsiteX1" fmla="*/ 7810500 w 7810500"/>
              <a:gd name="connsiteY1" fmla="*/ 0 h 5638800"/>
              <a:gd name="connsiteX2" fmla="*/ 7810500 w 7810500"/>
              <a:gd name="connsiteY2" fmla="*/ 3151512 h 5638800"/>
              <a:gd name="connsiteX3" fmla="*/ 6252438 w 7810500"/>
              <a:gd name="connsiteY3" fmla="*/ 5638800 h 5638800"/>
              <a:gd name="connsiteX4" fmla="*/ 0 w 7810500"/>
              <a:gd name="connsiteY4" fmla="*/ 563880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0500" h="5638800">
                <a:moveTo>
                  <a:pt x="0" y="0"/>
                </a:moveTo>
                <a:lnTo>
                  <a:pt x="7810500" y="0"/>
                </a:lnTo>
                <a:lnTo>
                  <a:pt x="7810500" y="3151512"/>
                </a:lnTo>
                <a:lnTo>
                  <a:pt x="6252438" y="5638800"/>
                </a:lnTo>
                <a:lnTo>
                  <a:pt x="0" y="5638800"/>
                </a:lnTo>
                <a:close/>
              </a:path>
            </a:pathLst>
          </a:cu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63809" y="1905000"/>
            <a:ext cx="5864382" cy="2275238"/>
          </a:xfrm>
        </p:spPr>
        <p:txBody>
          <a:bodyPr anchor="ctr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20322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3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8F962CE0-5C0C-48F3-A07B-34E33D6704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2057400" y="466725"/>
            <a:ext cx="703341" cy="1101901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2" name="Text Placeholder 16">
            <a:extLst>
              <a:ext uri="{FF2B5EF4-FFF2-40B4-BE49-F238E27FC236}">
                <a16:creationId xmlns:a16="http://schemas.microsoft.com/office/drawing/2014/main" id="{654457EF-8A97-4FCA-9870-5095D09BF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9067800" y="46482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solidFill>
            <a:schemeClr val="accent1">
              <a:lumMod val="75000"/>
              <a:alpha val="92000"/>
            </a:schemeClr>
          </a:solidFill>
          <a:effectLst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63809" y="1905000"/>
            <a:ext cx="5864382" cy="2275238"/>
          </a:xfrm>
        </p:spPr>
        <p:txBody>
          <a:bodyPr anchor="ctr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48575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4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C033E0E-968F-40A8-BE78-354499D7F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 rot="19594102" flipH="1">
            <a:off x="584131" y="-142449"/>
            <a:ext cx="1218268" cy="6177109"/>
          </a:xfrm>
          <a:custGeom>
            <a:avLst/>
            <a:gdLst>
              <a:gd name="connsiteX0" fmla="*/ 1114975 w 1218268"/>
              <a:gd name="connsiteY0" fmla="*/ 1688918 h 6177109"/>
              <a:gd name="connsiteX1" fmla="*/ 1114975 w 1218268"/>
              <a:gd name="connsiteY1" fmla="*/ 5441035 h 6177109"/>
              <a:gd name="connsiteX2" fmla="*/ 1218268 w 1218268"/>
              <a:gd name="connsiteY2" fmla="*/ 5372844 h 6177109"/>
              <a:gd name="connsiteX3" fmla="*/ 1218268 w 1218268"/>
              <a:gd name="connsiteY3" fmla="*/ 1845382 h 6177109"/>
              <a:gd name="connsiteX4" fmla="*/ 675740 w 1218268"/>
              <a:gd name="connsiteY4" fmla="*/ 1023583 h 6177109"/>
              <a:gd name="connsiteX5" fmla="*/ 675740 w 1218268"/>
              <a:gd name="connsiteY5" fmla="*/ 5731005 h 6177109"/>
              <a:gd name="connsiteX6" fmla="*/ 951275 w 1218268"/>
              <a:gd name="connsiteY6" fmla="*/ 5549105 h 6177109"/>
              <a:gd name="connsiteX7" fmla="*/ 951275 w 1218268"/>
              <a:gd name="connsiteY7" fmla="*/ 1440952 h 6177109"/>
              <a:gd name="connsiteX8" fmla="*/ 0 w 1218268"/>
              <a:gd name="connsiteY8" fmla="*/ 0 h 6177109"/>
              <a:gd name="connsiteX9" fmla="*/ 0 w 1218268"/>
              <a:gd name="connsiteY9" fmla="*/ 6177109 h 6177109"/>
              <a:gd name="connsiteX10" fmla="*/ 485620 w 1218268"/>
              <a:gd name="connsiteY10" fmla="*/ 5856517 h 6177109"/>
              <a:gd name="connsiteX11" fmla="*/ 485620 w 1218268"/>
              <a:gd name="connsiteY11" fmla="*/ 735597 h 6177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8268" h="6177109">
                <a:moveTo>
                  <a:pt x="1114975" y="1688918"/>
                </a:moveTo>
                <a:lnTo>
                  <a:pt x="1114975" y="5441035"/>
                </a:lnTo>
                <a:lnTo>
                  <a:pt x="1218268" y="5372844"/>
                </a:lnTo>
                <a:lnTo>
                  <a:pt x="1218268" y="1845382"/>
                </a:lnTo>
                <a:close/>
                <a:moveTo>
                  <a:pt x="675740" y="1023583"/>
                </a:moveTo>
                <a:lnTo>
                  <a:pt x="675740" y="5731005"/>
                </a:lnTo>
                <a:lnTo>
                  <a:pt x="951275" y="5549105"/>
                </a:lnTo>
                <a:lnTo>
                  <a:pt x="951275" y="1440952"/>
                </a:lnTo>
                <a:close/>
                <a:moveTo>
                  <a:pt x="0" y="0"/>
                </a:moveTo>
                <a:lnTo>
                  <a:pt x="0" y="6177109"/>
                </a:lnTo>
                <a:lnTo>
                  <a:pt x="485620" y="5856517"/>
                </a:lnTo>
                <a:lnTo>
                  <a:pt x="485620" y="735597"/>
                </a:lnTo>
                <a:close/>
              </a:path>
            </a:pathLst>
          </a:custGeom>
          <a:solidFill>
            <a:schemeClr val="bg1"/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B9454D95-B362-4CB6-B706-EB2022A3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124200" y="0"/>
            <a:ext cx="9067800" cy="6858000"/>
          </a:xfrm>
          <a:custGeom>
            <a:avLst/>
            <a:gdLst>
              <a:gd name="connsiteX0" fmla="*/ 5205086 w 9067800"/>
              <a:gd name="connsiteY0" fmla="*/ 0 h 6858000"/>
              <a:gd name="connsiteX1" fmla="*/ 6957685 w 9067800"/>
              <a:gd name="connsiteY1" fmla="*/ 0 h 6858000"/>
              <a:gd name="connsiteX2" fmla="*/ 9067800 w 9067800"/>
              <a:gd name="connsiteY2" fmla="*/ 0 h 6858000"/>
              <a:gd name="connsiteX3" fmla="*/ 9067800 w 9067800"/>
              <a:gd name="connsiteY3" fmla="*/ 6827058 h 6858000"/>
              <a:gd name="connsiteX4" fmla="*/ 9044315 w 9067800"/>
              <a:gd name="connsiteY4" fmla="*/ 6858000 h 6858000"/>
              <a:gd name="connsiteX5" fmla="*/ 7291715 w 9067800"/>
              <a:gd name="connsiteY5" fmla="*/ 6858000 h 6858000"/>
              <a:gd name="connsiteX6" fmla="*/ 1752601 w 9067800"/>
              <a:gd name="connsiteY6" fmla="*/ 6858000 h 6858000"/>
              <a:gd name="connsiteX7" fmla="*/ 0 w 90678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067800" h="6858000">
                <a:moveTo>
                  <a:pt x="5205086" y="0"/>
                </a:moveTo>
                <a:lnTo>
                  <a:pt x="6957685" y="0"/>
                </a:lnTo>
                <a:lnTo>
                  <a:pt x="9067800" y="0"/>
                </a:lnTo>
                <a:lnTo>
                  <a:pt x="9067800" y="6827058"/>
                </a:lnTo>
                <a:lnTo>
                  <a:pt x="9044315" y="6858000"/>
                </a:lnTo>
                <a:lnTo>
                  <a:pt x="7291715" y="6858000"/>
                </a:lnTo>
                <a:lnTo>
                  <a:pt x="175260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266700"/>
            <a:ext cx="5105400" cy="63246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33450" y="762000"/>
            <a:ext cx="4381500" cy="34290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V="1">
            <a:off x="314325" y="49530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80348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56388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57300" y="1447800"/>
            <a:ext cx="4114800" cy="39624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05100" y="409575"/>
            <a:ext cx="1219200" cy="400050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05100" y="6076950"/>
            <a:ext cx="1219200" cy="400050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5539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C033E0E-968F-40A8-BE78-354499D7F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 rot="19594102" flipH="1">
            <a:off x="584131" y="-142449"/>
            <a:ext cx="1218268" cy="6177109"/>
          </a:xfrm>
          <a:custGeom>
            <a:avLst/>
            <a:gdLst>
              <a:gd name="connsiteX0" fmla="*/ 1114975 w 1218268"/>
              <a:gd name="connsiteY0" fmla="*/ 1688918 h 6177109"/>
              <a:gd name="connsiteX1" fmla="*/ 1114975 w 1218268"/>
              <a:gd name="connsiteY1" fmla="*/ 5441035 h 6177109"/>
              <a:gd name="connsiteX2" fmla="*/ 1218268 w 1218268"/>
              <a:gd name="connsiteY2" fmla="*/ 5372844 h 6177109"/>
              <a:gd name="connsiteX3" fmla="*/ 1218268 w 1218268"/>
              <a:gd name="connsiteY3" fmla="*/ 1845382 h 6177109"/>
              <a:gd name="connsiteX4" fmla="*/ 675740 w 1218268"/>
              <a:gd name="connsiteY4" fmla="*/ 1023583 h 6177109"/>
              <a:gd name="connsiteX5" fmla="*/ 675740 w 1218268"/>
              <a:gd name="connsiteY5" fmla="*/ 5731005 h 6177109"/>
              <a:gd name="connsiteX6" fmla="*/ 951275 w 1218268"/>
              <a:gd name="connsiteY6" fmla="*/ 5549105 h 6177109"/>
              <a:gd name="connsiteX7" fmla="*/ 951275 w 1218268"/>
              <a:gd name="connsiteY7" fmla="*/ 1440952 h 6177109"/>
              <a:gd name="connsiteX8" fmla="*/ 0 w 1218268"/>
              <a:gd name="connsiteY8" fmla="*/ 0 h 6177109"/>
              <a:gd name="connsiteX9" fmla="*/ 0 w 1218268"/>
              <a:gd name="connsiteY9" fmla="*/ 6177109 h 6177109"/>
              <a:gd name="connsiteX10" fmla="*/ 485620 w 1218268"/>
              <a:gd name="connsiteY10" fmla="*/ 5856517 h 6177109"/>
              <a:gd name="connsiteX11" fmla="*/ 485620 w 1218268"/>
              <a:gd name="connsiteY11" fmla="*/ 735597 h 6177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8268" h="6177109">
                <a:moveTo>
                  <a:pt x="1114975" y="1688918"/>
                </a:moveTo>
                <a:lnTo>
                  <a:pt x="1114975" y="5441035"/>
                </a:lnTo>
                <a:lnTo>
                  <a:pt x="1218268" y="5372844"/>
                </a:lnTo>
                <a:lnTo>
                  <a:pt x="1218268" y="1845382"/>
                </a:lnTo>
                <a:close/>
                <a:moveTo>
                  <a:pt x="675740" y="1023583"/>
                </a:moveTo>
                <a:lnTo>
                  <a:pt x="675740" y="5731005"/>
                </a:lnTo>
                <a:lnTo>
                  <a:pt x="951275" y="5549105"/>
                </a:lnTo>
                <a:lnTo>
                  <a:pt x="951275" y="1440952"/>
                </a:lnTo>
                <a:close/>
                <a:moveTo>
                  <a:pt x="0" y="0"/>
                </a:moveTo>
                <a:lnTo>
                  <a:pt x="0" y="6177109"/>
                </a:lnTo>
                <a:lnTo>
                  <a:pt x="485620" y="5856517"/>
                </a:lnTo>
                <a:lnTo>
                  <a:pt x="485620" y="735597"/>
                </a:lnTo>
                <a:close/>
              </a:path>
            </a:pathLst>
          </a:custGeom>
          <a:solidFill>
            <a:schemeClr val="bg1"/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B9454D95-B362-4CB6-B706-EB2022A3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124200" y="0"/>
            <a:ext cx="9067800" cy="6858000"/>
          </a:xfrm>
          <a:custGeom>
            <a:avLst/>
            <a:gdLst>
              <a:gd name="connsiteX0" fmla="*/ 5205086 w 9067800"/>
              <a:gd name="connsiteY0" fmla="*/ 0 h 6858000"/>
              <a:gd name="connsiteX1" fmla="*/ 6957685 w 9067800"/>
              <a:gd name="connsiteY1" fmla="*/ 0 h 6858000"/>
              <a:gd name="connsiteX2" fmla="*/ 9067800 w 9067800"/>
              <a:gd name="connsiteY2" fmla="*/ 0 h 6858000"/>
              <a:gd name="connsiteX3" fmla="*/ 9067800 w 9067800"/>
              <a:gd name="connsiteY3" fmla="*/ 6827058 h 6858000"/>
              <a:gd name="connsiteX4" fmla="*/ 9044315 w 9067800"/>
              <a:gd name="connsiteY4" fmla="*/ 6858000 h 6858000"/>
              <a:gd name="connsiteX5" fmla="*/ 7291715 w 9067800"/>
              <a:gd name="connsiteY5" fmla="*/ 6858000 h 6858000"/>
              <a:gd name="connsiteX6" fmla="*/ 1752601 w 9067800"/>
              <a:gd name="connsiteY6" fmla="*/ 6858000 h 6858000"/>
              <a:gd name="connsiteX7" fmla="*/ 0 w 90678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067800" h="6858000">
                <a:moveTo>
                  <a:pt x="5205086" y="0"/>
                </a:moveTo>
                <a:lnTo>
                  <a:pt x="6957685" y="0"/>
                </a:lnTo>
                <a:lnTo>
                  <a:pt x="9067800" y="0"/>
                </a:lnTo>
                <a:lnTo>
                  <a:pt x="9067800" y="6827058"/>
                </a:lnTo>
                <a:lnTo>
                  <a:pt x="9044315" y="6858000"/>
                </a:lnTo>
                <a:lnTo>
                  <a:pt x="7291715" y="6858000"/>
                </a:lnTo>
                <a:lnTo>
                  <a:pt x="175260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266700"/>
            <a:ext cx="5105400" cy="63246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3450" y="762000"/>
            <a:ext cx="4381500" cy="34290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3450" y="4343400"/>
            <a:ext cx="4381500" cy="1355732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V="1">
            <a:off x="314325" y="49530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9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56388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1447800"/>
            <a:ext cx="4114800" cy="39624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495801"/>
            <a:ext cx="4876800" cy="60960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05100" y="409575"/>
            <a:ext cx="1219200" cy="400050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05100" y="6076950"/>
            <a:ext cx="1219200" cy="400050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1318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144780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621E917-505B-493E-99EE-2E57CB3327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924664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72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Emphasis-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-1" y="1676400"/>
            <a:ext cx="10837333" cy="424732"/>
          </a:xfrm>
          <a:solidFill>
            <a:schemeClr val="accent1"/>
          </a:solidFill>
        </p:spPr>
        <p:txBody>
          <a:bodyPr wrap="square" lIns="640080" rIns="91440">
            <a:spAutoFit/>
          </a:bodyPr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08E95652-9528-4150-8049-C40C3BB1B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059476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103120"/>
            <a:ext cx="11106150" cy="422148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938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9" r:id="rId2"/>
    <p:sldLayoutId id="2147483961" r:id="rId3"/>
    <p:sldLayoutId id="2147483962" r:id="rId4"/>
    <p:sldLayoutId id="2147483964" r:id="rId5"/>
    <p:sldLayoutId id="2147483958" r:id="rId6"/>
    <p:sldLayoutId id="2147483963" r:id="rId7"/>
    <p:sldLayoutId id="2147483957" r:id="rId8"/>
    <p:sldLayoutId id="2147483965" r:id="rId9"/>
    <p:sldLayoutId id="2147483966" r:id="rId10"/>
    <p:sldLayoutId id="2147483996" r:id="rId11"/>
    <p:sldLayoutId id="2147483997" r:id="rId12"/>
    <p:sldLayoutId id="2147483998" r:id="rId13"/>
    <p:sldLayoutId id="2147483999" r:id="rId14"/>
    <p:sldLayoutId id="2147484000" r:id="rId15"/>
    <p:sldLayoutId id="2147484001" r:id="rId16"/>
    <p:sldLayoutId id="2147484007" r:id="rId17"/>
    <p:sldLayoutId id="2147483967" r:id="rId18"/>
    <p:sldLayoutId id="2147483968" r:id="rId19"/>
    <p:sldLayoutId id="2147483987" r:id="rId20"/>
    <p:sldLayoutId id="2147483969" r:id="rId21"/>
    <p:sldLayoutId id="2147483970" r:id="rId22"/>
    <p:sldLayoutId id="2147483971" r:id="rId23"/>
    <p:sldLayoutId id="2147483972" r:id="rId24"/>
    <p:sldLayoutId id="2147483973" r:id="rId25"/>
    <p:sldLayoutId id="2147483978" r:id="rId26"/>
    <p:sldLayoutId id="2147483974" r:id="rId27"/>
    <p:sldLayoutId id="2147483975" r:id="rId28"/>
    <p:sldLayoutId id="2147483976" r:id="rId29"/>
    <p:sldLayoutId id="2147483977" r:id="rId30"/>
    <p:sldLayoutId id="2147483988" r:id="rId31"/>
    <p:sldLayoutId id="2147483989" r:id="rId32"/>
    <p:sldLayoutId id="2147483990" r:id="rId33"/>
    <p:sldLayoutId id="2147483991" r:id="rId34"/>
    <p:sldLayoutId id="2147483992" r:id="rId35"/>
    <p:sldLayoutId id="2147483993" r:id="rId36"/>
    <p:sldLayoutId id="2147483995" r:id="rId37"/>
    <p:sldLayoutId id="2147484002" r:id="rId38"/>
    <p:sldLayoutId id="2147484003" r:id="rId39"/>
    <p:sldLayoutId id="2147484004" r:id="rId40"/>
    <p:sldLayoutId id="2147483994" r:id="rId41"/>
    <p:sldLayoutId id="2147484005" r:id="rId42"/>
    <p:sldLayoutId id="2147484006" r:id="rId43"/>
    <p:sldLayoutId id="2147483979" r:id="rId44"/>
    <p:sldLayoutId id="2147483980" r:id="rId45"/>
    <p:sldLayoutId id="2147483981" r:id="rId46"/>
    <p:sldLayoutId id="2147483982" r:id="rId47"/>
    <p:sldLayoutId id="2147483983" r:id="rId48"/>
    <p:sldLayoutId id="2147483984" r:id="rId49"/>
    <p:sldLayoutId id="2147483985" r:id="rId50"/>
    <p:sldLayoutId id="2147483986" r:id="rId51"/>
    <p:sldLayoutId id="2147484008" r:id="rId52"/>
    <p:sldLayoutId id="2147484009" r:id="rId53"/>
    <p:sldLayoutId id="2147484010" r:id="rId54"/>
    <p:sldLayoutId id="2147484011" r:id="rId55"/>
    <p:sldLayoutId id="2147484012" r:id="rId5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36" userDrawn="1">
          <p15:clr>
            <a:srgbClr val="F26B43"/>
          </p15:clr>
        </p15:guide>
        <p15:guide id="4" orient="horz" pos="336" userDrawn="1">
          <p15:clr>
            <a:srgbClr val="F26B43"/>
          </p15:clr>
        </p15:guide>
        <p15:guide id="5" pos="7344" userDrawn="1">
          <p15:clr>
            <a:srgbClr val="F26B43"/>
          </p15:clr>
        </p15:guide>
        <p15:guide id="6" orient="horz" pos="39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11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13.sv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13.sv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13.sv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13.sv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13.sv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09890287-4DB6-4C87-AEAF-17E9594F4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/>
          <a:srcRect t="7813" b="7813"/>
          <a:stretch>
            <a:fillRect/>
          </a:stretch>
        </p:blipFill>
        <p:spPr/>
      </p:pic>
      <p:sp>
        <p:nvSpPr>
          <p:cNvPr id="285" name="Text Placeholder 284">
            <a:extLst>
              <a:ext uri="{FF2B5EF4-FFF2-40B4-BE49-F238E27FC236}">
                <a16:creationId xmlns:a16="http://schemas.microsoft.com/office/drawing/2014/main" id="{C0BF9B80-F084-4423-8C1C-E79BE82987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86" name="Text Placeholder 285">
            <a:extLst>
              <a:ext uri="{FF2B5EF4-FFF2-40B4-BE49-F238E27FC236}">
                <a16:creationId xmlns:a16="http://schemas.microsoft.com/office/drawing/2014/main" id="{9626180B-FF05-48CF-BFB3-C95C9B5DA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933031D-018B-489E-B613-2113C1CD23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MERUMUSKAN MASALAH DALAM PENELITIAN KOMUNIKASI</a:t>
            </a:r>
            <a:br>
              <a:rPr lang="en-US" dirty="0"/>
            </a:b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606F8B2E-A7F5-4413-BEED-BFF7C3D9FF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Critical and Creative Thinking</a:t>
            </a:r>
          </a:p>
          <a:p>
            <a:r>
              <a:rPr lang="en-US" dirty="0" err="1"/>
              <a:t>Pertemuan</a:t>
            </a:r>
            <a:r>
              <a:rPr lang="en-US" dirty="0"/>
              <a:t> 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228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Langkah </a:t>
            </a:r>
            <a:r>
              <a:rPr lang="en-US" dirty="0" err="1"/>
              <a:t>merumuskan</a:t>
            </a:r>
            <a:r>
              <a:rPr lang="en-US" dirty="0"/>
              <a:t> </a:t>
            </a:r>
            <a:r>
              <a:rPr lang="en-US" dirty="0" err="1"/>
              <a:t>masalah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C13AAB8-7BC0-4F50-B66B-D1772DE6D8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7133736"/>
              </p:ext>
            </p:extLst>
          </p:nvPr>
        </p:nvGraphicFramePr>
        <p:xfrm>
          <a:off x="995340" y="1324238"/>
          <a:ext cx="9906263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44945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PERIKSA KEMBALI </a:t>
            </a:r>
            <a:r>
              <a:rPr lang="en-US" b="1" dirty="0" err="1"/>
              <a:t>bidang</a:t>
            </a:r>
            <a:r>
              <a:rPr lang="en-US" dirty="0"/>
              <a:t> </a:t>
            </a:r>
            <a:r>
              <a:rPr lang="en-US" dirty="0" err="1"/>
              <a:t>masalahnya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pilih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di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A99CEE5B-0248-488A-9400-514B3C704E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9503049"/>
              </p:ext>
            </p:extLst>
          </p:nvPr>
        </p:nvGraphicFramePr>
        <p:xfrm>
          <a:off x="1219200" y="2589231"/>
          <a:ext cx="9204960" cy="36640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059836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PERIKSA KEMBALI </a:t>
            </a:r>
            <a:r>
              <a:rPr lang="en-US" b="1" dirty="0" err="1"/>
              <a:t>unsur</a:t>
            </a:r>
            <a:r>
              <a:rPr lang="en-US" dirty="0"/>
              <a:t> </a:t>
            </a:r>
            <a:r>
              <a:rPr lang="en-US" dirty="0" err="1"/>
              <a:t>masalahnya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pilih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5CE8B39-6371-4EAC-83F3-B76306DD98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6482844"/>
              </p:ext>
            </p:extLst>
          </p:nvPr>
        </p:nvGraphicFramePr>
        <p:xfrm>
          <a:off x="779928" y="2384286"/>
          <a:ext cx="989076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371201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02B9606-F9BC-40CD-9467-6348ACE41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682397A-D234-4487-8E63-23B79C7696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7199992-58FE-4335-A811-6AFA96B55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Jika </a:t>
            </a:r>
            <a:r>
              <a:rPr lang="en-US" dirty="0" err="1"/>
              <a:t>masalahmu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di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dan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meneliti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lanjut</a:t>
            </a:r>
            <a:endParaRPr lang="en-US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CF8FCB52-DD55-48F6-9F4A-D2A0F6586E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0522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FFBCF731-478B-42B2-B3C6-ECCC3D68E0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8329286" cy="6858000"/>
          </a:xfrm>
        </p:spPr>
      </p:pic>
      <p:sp>
        <p:nvSpPr>
          <p:cNvPr id="74" name="Text Placeholder 73">
            <a:extLst>
              <a:ext uri="{FF2B5EF4-FFF2-40B4-BE49-F238E27FC236}">
                <a16:creationId xmlns:a16="http://schemas.microsoft.com/office/drawing/2014/main" id="{C20719F7-6849-4C36-ACDB-C1AE2AAC7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3" name="Title 42">
            <a:extLst>
              <a:ext uri="{FF2B5EF4-FFF2-40B4-BE49-F238E27FC236}">
                <a16:creationId xmlns:a16="http://schemas.microsoft.com/office/drawing/2014/main" id="{CF39D3B5-ABDB-4DFF-8107-EF97569C9B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kuantitatif</a:t>
            </a:r>
            <a:endParaRPr lang="en-US" dirty="0"/>
          </a:p>
        </p:txBody>
      </p:sp>
      <p:sp>
        <p:nvSpPr>
          <p:cNvPr id="44" name="Subtitle 43">
            <a:extLst>
              <a:ext uri="{FF2B5EF4-FFF2-40B4-BE49-F238E27FC236}">
                <a16:creationId xmlns:a16="http://schemas.microsoft.com/office/drawing/2014/main" id="{F522C824-2C48-4465-AABE-F46286D9E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24236" y="3733800"/>
            <a:ext cx="4876800" cy="1371602"/>
          </a:xfrm>
        </p:spPr>
        <p:txBody>
          <a:bodyPr>
            <a:normAutofit/>
          </a:bodyPr>
          <a:lstStyle/>
          <a:p>
            <a:r>
              <a:rPr lang="en-US" sz="2000" dirty="0" err="1"/>
              <a:t>Rumusan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penelitian</a:t>
            </a:r>
            <a:r>
              <a:rPr lang="en-US" sz="2000" dirty="0"/>
              <a:t> </a:t>
            </a:r>
            <a:r>
              <a:rPr lang="en-US" sz="2000" dirty="0" err="1"/>
              <a:t>kuantitatif</a:t>
            </a:r>
            <a:r>
              <a:rPr lang="en-US" sz="2000" dirty="0"/>
              <a:t> </a:t>
            </a:r>
            <a:r>
              <a:rPr lang="en-US" sz="2000" dirty="0" err="1"/>
              <a:t>biasanya</a:t>
            </a:r>
            <a:r>
              <a:rPr lang="en-US" sz="2000" dirty="0"/>
              <a:t> </a:t>
            </a:r>
            <a:r>
              <a:rPr lang="en-US" sz="2000" dirty="0" err="1"/>
              <a:t>berupa</a:t>
            </a:r>
            <a:r>
              <a:rPr lang="en-US" sz="2000" dirty="0"/>
              <a:t> </a:t>
            </a:r>
            <a:r>
              <a:rPr lang="en-US" sz="2000" dirty="0" err="1"/>
              <a:t>pertanyaan</a:t>
            </a:r>
            <a:r>
              <a:rPr lang="en-US" sz="2000" dirty="0"/>
              <a:t> yang </a:t>
            </a:r>
            <a:r>
              <a:rPr lang="en-US" sz="2000" dirty="0" err="1"/>
              <a:t>bertujuan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mengukur</a:t>
            </a:r>
            <a:r>
              <a:rPr lang="en-US" sz="2000" dirty="0"/>
              <a:t> </a:t>
            </a:r>
            <a:r>
              <a:rPr lang="en-US" sz="2000" dirty="0" err="1"/>
              <a:t>hubungan</a:t>
            </a:r>
            <a:r>
              <a:rPr lang="en-US" sz="2000" dirty="0"/>
              <a:t> dan </a:t>
            </a:r>
            <a:r>
              <a:rPr lang="en-US" sz="2000" dirty="0" err="1"/>
              <a:t>pengaruh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variable </a:t>
            </a:r>
            <a:r>
              <a:rPr lang="en-US" sz="2000" dirty="0" err="1"/>
              <a:t>satu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yang lain</a:t>
            </a:r>
          </a:p>
        </p:txBody>
      </p:sp>
      <p:sp>
        <p:nvSpPr>
          <p:cNvPr id="75" name="Text Placeholder 74">
            <a:extLst>
              <a:ext uri="{FF2B5EF4-FFF2-40B4-BE49-F238E27FC236}">
                <a16:creationId xmlns:a16="http://schemas.microsoft.com/office/drawing/2014/main" id="{6488F643-327C-4A41-9703-B4932AF5A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55000" lnSpcReduction="20000"/>
          </a:bodyPr>
          <a:lstStyle/>
          <a:p>
            <a:endParaRPr lang="en-US" dirty="0"/>
          </a:p>
        </p:txBody>
      </p:sp>
      <p:sp>
        <p:nvSpPr>
          <p:cNvPr id="76" name="Text Placeholder 75">
            <a:extLst>
              <a:ext uri="{FF2B5EF4-FFF2-40B4-BE49-F238E27FC236}">
                <a16:creationId xmlns:a16="http://schemas.microsoft.com/office/drawing/2014/main" id="{8EE4272D-3A75-4E40-B1D6-C8D1636AB5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55000" lnSpcReduction="20000"/>
          </a:bodyPr>
          <a:lstStyle/>
          <a:p>
            <a:endParaRPr lang="en-US" dirty="0"/>
          </a:p>
        </p:txBody>
      </p:sp>
      <p:sp>
        <p:nvSpPr>
          <p:cNvPr id="8" name="Subtitle 43">
            <a:extLst>
              <a:ext uri="{FF2B5EF4-FFF2-40B4-BE49-F238E27FC236}">
                <a16:creationId xmlns:a16="http://schemas.microsoft.com/office/drawing/2014/main" id="{DC6C4B40-9784-40E9-95B8-0BB461B87A30}"/>
              </a:ext>
            </a:extLst>
          </p:cNvPr>
          <p:cNvSpPr txBox="1">
            <a:spLocks/>
          </p:cNvSpPr>
          <p:nvPr/>
        </p:nvSpPr>
        <p:spPr>
          <a:xfrm>
            <a:off x="6646536" y="5257799"/>
            <a:ext cx="4876800" cy="13716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err="1"/>
              <a:t>Contoh</a:t>
            </a:r>
            <a:r>
              <a:rPr lang="en-US" sz="1800" dirty="0"/>
              <a:t>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err="1"/>
              <a:t>Apakah</a:t>
            </a:r>
            <a:r>
              <a:rPr lang="en-US" sz="1800" dirty="0"/>
              <a:t> </a:t>
            </a:r>
            <a:r>
              <a:rPr lang="en-US" sz="1800" dirty="0" err="1"/>
              <a:t>ada</a:t>
            </a:r>
            <a:r>
              <a:rPr lang="en-US" sz="1800" dirty="0"/>
              <a:t> </a:t>
            </a:r>
            <a:r>
              <a:rPr lang="en-US" sz="1800" dirty="0" err="1"/>
              <a:t>pengaruh</a:t>
            </a:r>
            <a:r>
              <a:rPr lang="en-US" sz="1800" dirty="0"/>
              <a:t> </a:t>
            </a:r>
            <a:r>
              <a:rPr lang="en-US" sz="1800" dirty="0" err="1"/>
              <a:t>antara</a:t>
            </a:r>
            <a:r>
              <a:rPr lang="en-US" sz="1800" dirty="0"/>
              <a:t> </a:t>
            </a:r>
            <a:r>
              <a:rPr lang="en-US" sz="1800" dirty="0" err="1"/>
              <a:t>kebiasaan</a:t>
            </a:r>
            <a:r>
              <a:rPr lang="en-US" sz="1800" dirty="0"/>
              <a:t> </a:t>
            </a:r>
            <a:r>
              <a:rPr lang="en-US" sz="1800" dirty="0" err="1"/>
              <a:t>bermain</a:t>
            </a:r>
            <a:r>
              <a:rPr lang="en-US" sz="1800" dirty="0"/>
              <a:t> game online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prestasi</a:t>
            </a:r>
            <a:r>
              <a:rPr lang="en-US" sz="1800" dirty="0"/>
              <a:t> </a:t>
            </a:r>
            <a:r>
              <a:rPr lang="en-US" sz="1800" dirty="0" err="1"/>
              <a:t>belajar</a:t>
            </a:r>
            <a:r>
              <a:rPr lang="en-US" sz="1800" dirty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err="1"/>
              <a:t>Seberapa</a:t>
            </a:r>
            <a:r>
              <a:rPr lang="en-US" sz="1800" dirty="0"/>
              <a:t> </a:t>
            </a:r>
            <a:r>
              <a:rPr lang="en-US" sz="1800" dirty="0" err="1"/>
              <a:t>besar</a:t>
            </a:r>
            <a:r>
              <a:rPr lang="en-US" sz="1800" dirty="0"/>
              <a:t> </a:t>
            </a:r>
            <a:r>
              <a:rPr lang="en-US" sz="1800" dirty="0" err="1"/>
              <a:t>pengaruhnya</a:t>
            </a:r>
            <a:r>
              <a:rPr lang="en-US" sz="1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39415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FFBCF731-478B-42B2-B3C6-ECCC3D68E0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8329286" cy="6858000"/>
          </a:xfrm>
        </p:spPr>
      </p:pic>
      <p:sp>
        <p:nvSpPr>
          <p:cNvPr id="74" name="Text Placeholder 73">
            <a:extLst>
              <a:ext uri="{FF2B5EF4-FFF2-40B4-BE49-F238E27FC236}">
                <a16:creationId xmlns:a16="http://schemas.microsoft.com/office/drawing/2014/main" id="{C20719F7-6849-4C36-ACDB-C1AE2AAC7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3" name="Title 42">
            <a:extLst>
              <a:ext uri="{FF2B5EF4-FFF2-40B4-BE49-F238E27FC236}">
                <a16:creationId xmlns:a16="http://schemas.microsoft.com/office/drawing/2014/main" id="{CF39D3B5-ABDB-4DFF-8107-EF97569C9B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kualitatif</a:t>
            </a:r>
            <a:endParaRPr lang="en-US" dirty="0"/>
          </a:p>
        </p:txBody>
      </p:sp>
      <p:sp>
        <p:nvSpPr>
          <p:cNvPr id="44" name="Subtitle 43">
            <a:extLst>
              <a:ext uri="{FF2B5EF4-FFF2-40B4-BE49-F238E27FC236}">
                <a16:creationId xmlns:a16="http://schemas.microsoft.com/office/drawing/2014/main" id="{F522C824-2C48-4465-AABE-F46286D9E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24236" y="3733800"/>
            <a:ext cx="4876800" cy="1371602"/>
          </a:xfrm>
        </p:spPr>
        <p:txBody>
          <a:bodyPr>
            <a:normAutofit/>
          </a:bodyPr>
          <a:lstStyle/>
          <a:p>
            <a:r>
              <a:rPr lang="en-US" sz="2000" dirty="0" err="1"/>
              <a:t>Rumusan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penelitian</a:t>
            </a:r>
            <a:r>
              <a:rPr lang="en-US" sz="2000" dirty="0"/>
              <a:t> </a:t>
            </a:r>
            <a:r>
              <a:rPr lang="en-US" sz="2000" dirty="0" err="1"/>
              <a:t>kualitatif</a:t>
            </a:r>
            <a:r>
              <a:rPr lang="en-US" sz="2000" dirty="0"/>
              <a:t> </a:t>
            </a:r>
            <a:r>
              <a:rPr lang="en-US" sz="2000" dirty="0" err="1"/>
              <a:t>biasanya</a:t>
            </a:r>
            <a:r>
              <a:rPr lang="en-US" sz="2000" dirty="0"/>
              <a:t> </a:t>
            </a:r>
            <a:r>
              <a:rPr lang="en-US" sz="2000" dirty="0" err="1"/>
              <a:t>berupa</a:t>
            </a:r>
            <a:r>
              <a:rPr lang="en-US" sz="2000" dirty="0"/>
              <a:t> </a:t>
            </a:r>
            <a:r>
              <a:rPr lang="en-US" sz="2000" dirty="0" err="1"/>
              <a:t>pertanyaan</a:t>
            </a:r>
            <a:r>
              <a:rPr lang="en-US" sz="2000" dirty="0"/>
              <a:t> yang </a:t>
            </a:r>
            <a:r>
              <a:rPr lang="en-US" sz="2000" dirty="0" err="1"/>
              <a:t>bertujuan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menggambarkan</a:t>
            </a:r>
            <a:r>
              <a:rPr lang="en-US" sz="2000" dirty="0"/>
              <a:t>, </a:t>
            </a:r>
            <a:r>
              <a:rPr lang="en-US" sz="2000" dirty="0" err="1"/>
              <a:t>mengeksplorasi</a:t>
            </a:r>
            <a:r>
              <a:rPr lang="en-US" sz="2000" dirty="0"/>
              <a:t>, dan </a:t>
            </a:r>
            <a:r>
              <a:rPr lang="en-US" sz="2000" dirty="0" err="1"/>
              <a:t>mengkritisi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fenomena</a:t>
            </a:r>
            <a:endParaRPr lang="en-US" sz="2000" dirty="0"/>
          </a:p>
        </p:txBody>
      </p:sp>
      <p:sp>
        <p:nvSpPr>
          <p:cNvPr id="75" name="Text Placeholder 74">
            <a:extLst>
              <a:ext uri="{FF2B5EF4-FFF2-40B4-BE49-F238E27FC236}">
                <a16:creationId xmlns:a16="http://schemas.microsoft.com/office/drawing/2014/main" id="{6488F643-327C-4A41-9703-B4932AF5A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55000" lnSpcReduction="20000"/>
          </a:bodyPr>
          <a:lstStyle/>
          <a:p>
            <a:endParaRPr lang="en-US" dirty="0"/>
          </a:p>
        </p:txBody>
      </p:sp>
      <p:sp>
        <p:nvSpPr>
          <p:cNvPr id="76" name="Text Placeholder 75">
            <a:extLst>
              <a:ext uri="{FF2B5EF4-FFF2-40B4-BE49-F238E27FC236}">
                <a16:creationId xmlns:a16="http://schemas.microsoft.com/office/drawing/2014/main" id="{8EE4272D-3A75-4E40-B1D6-C8D1636AB5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55000" lnSpcReduction="20000"/>
          </a:bodyPr>
          <a:lstStyle/>
          <a:p>
            <a:endParaRPr lang="en-US" dirty="0"/>
          </a:p>
        </p:txBody>
      </p:sp>
      <p:sp>
        <p:nvSpPr>
          <p:cNvPr id="8" name="Subtitle 43">
            <a:extLst>
              <a:ext uri="{FF2B5EF4-FFF2-40B4-BE49-F238E27FC236}">
                <a16:creationId xmlns:a16="http://schemas.microsoft.com/office/drawing/2014/main" id="{DC6C4B40-9784-40E9-95B8-0BB461B87A30}"/>
              </a:ext>
            </a:extLst>
          </p:cNvPr>
          <p:cNvSpPr txBox="1">
            <a:spLocks/>
          </p:cNvSpPr>
          <p:nvPr/>
        </p:nvSpPr>
        <p:spPr>
          <a:xfrm>
            <a:off x="6540502" y="5257799"/>
            <a:ext cx="4876800" cy="13716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Contoh</a:t>
            </a:r>
            <a:r>
              <a:rPr lang="en-US" dirty="0"/>
              <a:t>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Bagaimana</a:t>
            </a:r>
            <a:r>
              <a:rPr lang="en-US" dirty="0"/>
              <a:t> proses </a:t>
            </a:r>
            <a:r>
              <a:rPr lang="en-US" dirty="0" err="1"/>
              <a:t>konstruksi</a:t>
            </a:r>
            <a:r>
              <a:rPr lang="en-US" dirty="0"/>
              <a:t> </a:t>
            </a:r>
            <a:r>
              <a:rPr lang="en-US" dirty="0" err="1"/>
              <a:t>wacana</a:t>
            </a:r>
            <a:r>
              <a:rPr lang="en-US" dirty="0"/>
              <a:t> </a:t>
            </a:r>
            <a:r>
              <a:rPr lang="en-US" dirty="0" err="1"/>
              <a:t>cantik</a:t>
            </a:r>
            <a:r>
              <a:rPr lang="en-US" dirty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Mengapa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menganggap</a:t>
            </a:r>
            <a:r>
              <a:rPr lang="en-US" dirty="0"/>
              <a:t> </a:t>
            </a:r>
            <a:r>
              <a:rPr lang="en-US" dirty="0" err="1"/>
              <a:t>cantik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membeli</a:t>
            </a:r>
            <a:r>
              <a:rPr lang="en-US" dirty="0"/>
              <a:t> </a:t>
            </a:r>
            <a:r>
              <a:rPr lang="en-US" dirty="0" err="1"/>
              <a:t>produk-produk</a:t>
            </a:r>
            <a:r>
              <a:rPr lang="en-US" dirty="0"/>
              <a:t> </a:t>
            </a:r>
            <a:r>
              <a:rPr lang="en-US" dirty="0" err="1"/>
              <a:t>kecantikan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67994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Latihan 1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56610ED-3E2D-4E6A-ABD0-150F203E6B4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Pengunjung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perbelanjaan</a:t>
            </a:r>
            <a:r>
              <a:rPr lang="en-US" dirty="0"/>
              <a:t> X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beroperasi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1995 </a:t>
            </a:r>
            <a:r>
              <a:rPr lang="en-US" dirty="0" err="1"/>
              <a:t>menurun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5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terakhir</a:t>
            </a:r>
            <a:r>
              <a:rPr lang="en-US" dirty="0"/>
              <a:t>. Hasil </a:t>
            </a:r>
            <a:r>
              <a:rPr lang="en-US" dirty="0" err="1"/>
              <a:t>riset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oleh </a:t>
            </a:r>
            <a:r>
              <a:rPr lang="en-US" dirty="0" err="1"/>
              <a:t>konsultan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yang </a:t>
            </a:r>
            <a:r>
              <a:rPr lang="en-US" dirty="0" err="1"/>
              <a:t>berusia</a:t>
            </a:r>
            <a:r>
              <a:rPr lang="en-US" dirty="0"/>
              <a:t> 18-35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menganggap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perbelanjaan</a:t>
            </a:r>
            <a:r>
              <a:rPr lang="en-US" dirty="0"/>
              <a:t> X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belanjanya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. </a:t>
            </a:r>
            <a:r>
              <a:rPr lang="en-US" dirty="0" err="1"/>
              <a:t>Kuno</a:t>
            </a:r>
            <a:r>
              <a:rPr lang="en-US" dirty="0"/>
              <a:t>, </a:t>
            </a:r>
            <a:r>
              <a:rPr lang="en-US" dirty="0" err="1"/>
              <a:t>kusam</a:t>
            </a:r>
            <a:r>
              <a:rPr lang="en-US" dirty="0"/>
              <a:t>, dan </a:t>
            </a:r>
            <a:r>
              <a:rPr lang="en-US" dirty="0" err="1"/>
              <a:t>membosankan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imej</a:t>
            </a:r>
            <a:r>
              <a:rPr lang="en-US" dirty="0"/>
              <a:t> yang </a:t>
            </a:r>
            <a:r>
              <a:rPr lang="en-US" dirty="0" err="1"/>
              <a:t>disematkan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perbelanjaan</a:t>
            </a:r>
            <a:r>
              <a:rPr lang="en-US" dirty="0"/>
              <a:t> X. Banyak </a:t>
            </a:r>
            <a:r>
              <a:rPr lang="en-US" dirty="0" err="1"/>
              <a:t>konsumen</a:t>
            </a:r>
            <a:r>
              <a:rPr lang="en-US" dirty="0"/>
              <a:t> yang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berbelanja</a:t>
            </a:r>
            <a:r>
              <a:rPr lang="en-US" dirty="0"/>
              <a:t> di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perbelanjaan</a:t>
            </a:r>
            <a:r>
              <a:rPr lang="en-US" dirty="0"/>
              <a:t> Y dan Z yang </a:t>
            </a:r>
            <a:r>
              <a:rPr lang="en-US" dirty="0" err="1"/>
              <a:t>mengusung</a:t>
            </a:r>
            <a:r>
              <a:rPr lang="en-US" dirty="0"/>
              <a:t> </a:t>
            </a:r>
            <a:r>
              <a:rPr lang="en-US" dirty="0" err="1"/>
              <a:t>tema</a:t>
            </a:r>
            <a:r>
              <a:rPr lang="en-US" dirty="0"/>
              <a:t> one-stop shopping dan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kekinian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 err="1"/>
              <a:t>Direksi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perbelanjaan</a:t>
            </a:r>
            <a:r>
              <a:rPr lang="en-US" dirty="0"/>
              <a:t> X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simbol</a:t>
            </a:r>
            <a:r>
              <a:rPr lang="en-US" dirty="0"/>
              <a:t> </a:t>
            </a:r>
            <a:r>
              <a:rPr lang="en-US" dirty="0" err="1"/>
              <a:t>kemewahan</a:t>
            </a:r>
            <a:r>
              <a:rPr lang="en-US" dirty="0"/>
              <a:t> pada masa </a:t>
            </a:r>
            <a:r>
              <a:rPr lang="en-US" dirty="0" err="1"/>
              <a:t>jayanya</a:t>
            </a:r>
            <a:r>
              <a:rPr lang="en-US" dirty="0"/>
              <a:t>.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perbelanjaan</a:t>
            </a:r>
            <a:r>
              <a:rPr lang="en-US" dirty="0"/>
              <a:t> X </a:t>
            </a:r>
            <a:r>
              <a:rPr lang="en-US" dirty="0" err="1"/>
              <a:t>bukan</a:t>
            </a:r>
            <a:r>
              <a:rPr lang="en-US" dirty="0"/>
              <a:t> orang </a:t>
            </a:r>
            <a:r>
              <a:rPr lang="en-US" dirty="0" err="1"/>
              <a:t>sembarangan</a:t>
            </a:r>
            <a:r>
              <a:rPr lang="en-US" dirty="0"/>
              <a:t> dan loyal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bertahun-tahun</a:t>
            </a:r>
            <a:r>
              <a:rPr lang="en-US" dirty="0"/>
              <a:t>. Nama X juga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di </a:t>
            </a:r>
            <a:r>
              <a:rPr lang="en-US" dirty="0" err="1"/>
              <a:t>masyarakat</a:t>
            </a:r>
            <a:r>
              <a:rPr lang="en-US" dirty="0"/>
              <a:t>. 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rumusan</a:t>
            </a:r>
            <a:r>
              <a:rPr lang="en-US" dirty="0"/>
              <a:t> </a:t>
            </a:r>
            <a:r>
              <a:rPr lang="en-US" dirty="0" err="1"/>
              <a:t>masalahnya</a:t>
            </a:r>
            <a:r>
              <a:rPr lang="en-US" dirty="0"/>
              <a:t>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</p:spTree>
    <p:extLst>
      <p:ext uri="{BB962C8B-B14F-4D97-AF65-F5344CB8AC3E}">
        <p14:creationId xmlns:p14="http://schemas.microsoft.com/office/powerpoint/2010/main" val="10747254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Latihan 2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56610ED-3E2D-4E6A-ABD0-150F203E6B4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persepsi</a:t>
            </a:r>
            <a:r>
              <a:rPr lang="en-US" dirty="0"/>
              <a:t> </a:t>
            </a:r>
            <a:r>
              <a:rPr lang="en-US" dirty="0" err="1"/>
              <a:t>pemilih</a:t>
            </a:r>
            <a:r>
              <a:rPr lang="en-US" dirty="0"/>
              <a:t> </a:t>
            </a:r>
            <a:r>
              <a:rPr lang="en-US" dirty="0" err="1"/>
              <a:t>pemula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Ridwan Kamil?</a:t>
            </a:r>
          </a:p>
          <a:p>
            <a:pPr marL="457200" indent="-457200">
              <a:buAutoNum type="arabicPeriod"/>
            </a:pP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majalah</a:t>
            </a:r>
            <a:r>
              <a:rPr lang="en-US" dirty="0"/>
              <a:t> </a:t>
            </a:r>
            <a:r>
              <a:rPr lang="en-US" dirty="0" err="1"/>
              <a:t>Mandiri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pemenuhan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PT Bank </a:t>
            </a:r>
            <a:r>
              <a:rPr lang="en-US" dirty="0" err="1"/>
              <a:t>Mandiri</a:t>
            </a:r>
            <a:r>
              <a:rPr lang="en-US" dirty="0"/>
              <a:t> (Persero) </a:t>
            </a:r>
            <a:r>
              <a:rPr lang="en-US" dirty="0" err="1"/>
              <a:t>Tbk</a:t>
            </a:r>
            <a:r>
              <a:rPr lang="en-US" dirty="0"/>
              <a:t>. Cabang Solo </a:t>
            </a:r>
            <a:r>
              <a:rPr lang="en-US" dirty="0" err="1"/>
              <a:t>Sriwedari</a:t>
            </a:r>
            <a:r>
              <a:rPr lang="en-US" dirty="0"/>
              <a:t>?</a:t>
            </a:r>
          </a:p>
          <a:p>
            <a:pPr marL="457200" indent="-457200">
              <a:buAutoNum type="arabicPeriod"/>
            </a:pP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tanggapan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UPJ </a:t>
            </a:r>
            <a:r>
              <a:rPr lang="en-US" dirty="0" err="1"/>
              <a:t>terhadap</a:t>
            </a:r>
            <a:r>
              <a:rPr lang="en-US" dirty="0"/>
              <a:t> program Merdeka </a:t>
            </a:r>
            <a:r>
              <a:rPr lang="en-US" dirty="0" err="1"/>
              <a:t>Belajar</a:t>
            </a:r>
            <a:r>
              <a:rPr lang="en-US" dirty="0"/>
              <a:t>?</a:t>
            </a:r>
          </a:p>
          <a:p>
            <a:pPr marL="457200" indent="-457200">
              <a:buAutoNum type="arabicPeriod"/>
            </a:pP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korelasi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menonton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 </a:t>
            </a:r>
            <a:r>
              <a:rPr lang="en-US" dirty="0" err="1"/>
              <a:t>mie</a:t>
            </a:r>
            <a:r>
              <a:rPr lang="en-US" dirty="0"/>
              <a:t> </a:t>
            </a:r>
            <a:r>
              <a:rPr lang="en-US" dirty="0" err="1"/>
              <a:t>instan</a:t>
            </a:r>
            <a:r>
              <a:rPr lang="en-US" dirty="0"/>
              <a:t> di </a:t>
            </a:r>
            <a:r>
              <a:rPr lang="en-US" dirty="0" err="1"/>
              <a:t>televisi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konsumsi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UPJ?</a:t>
            </a:r>
          </a:p>
          <a:p>
            <a:pPr marL="457200" indent="-457200">
              <a:buAutoNum type="arabicPeriod"/>
            </a:pPr>
            <a:r>
              <a:rPr lang="en-US" dirty="0" err="1"/>
              <a:t>Mengapa</a:t>
            </a:r>
            <a:r>
              <a:rPr lang="en-US" dirty="0"/>
              <a:t> </a:t>
            </a:r>
            <a:r>
              <a:rPr lang="en-US" dirty="0" err="1"/>
              <a:t>milenial</a:t>
            </a:r>
            <a:r>
              <a:rPr lang="en-US" dirty="0"/>
              <a:t> </a:t>
            </a:r>
            <a:r>
              <a:rPr lang="en-US" dirty="0" err="1"/>
              <a:t>percaya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Indonesia </a:t>
            </a:r>
            <a:r>
              <a:rPr lang="en-US" dirty="0" err="1"/>
              <a:t>memberantas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?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Mana 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</p:spTree>
    <p:extLst>
      <p:ext uri="{BB962C8B-B14F-4D97-AF65-F5344CB8AC3E}">
        <p14:creationId xmlns:p14="http://schemas.microsoft.com/office/powerpoint/2010/main" val="29038154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LATIHAN 3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56610ED-3E2D-4E6A-ABD0-150F203E6B4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dirty="0" err="1"/>
              <a:t>Eksploitas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Perempuan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 (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Wacana</a:t>
            </a:r>
            <a:r>
              <a:rPr lang="en-US" dirty="0"/>
              <a:t> </a:t>
            </a:r>
            <a:r>
              <a:rPr lang="en-US" dirty="0" err="1"/>
              <a:t>Kritis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 </a:t>
            </a:r>
            <a:r>
              <a:rPr lang="en-US" dirty="0" err="1"/>
              <a:t>Televisi</a:t>
            </a:r>
            <a:r>
              <a:rPr lang="en-US" dirty="0"/>
              <a:t> AXE “Call Me”)</a:t>
            </a:r>
          </a:p>
          <a:p>
            <a:pPr marL="457200" indent="-457200">
              <a:buAutoNum type="arabicPeriod"/>
            </a:pP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Siaran</a:t>
            </a:r>
            <a:r>
              <a:rPr lang="en-US" dirty="0"/>
              <a:t> </a:t>
            </a:r>
            <a:r>
              <a:rPr lang="en-US" dirty="0" err="1"/>
              <a:t>Berita</a:t>
            </a:r>
            <a:r>
              <a:rPr lang="en-US" dirty="0"/>
              <a:t> </a:t>
            </a:r>
            <a:r>
              <a:rPr lang="en-US" dirty="0" err="1"/>
              <a:t>Televisi</a:t>
            </a:r>
            <a:r>
              <a:rPr lang="en-US" dirty="0"/>
              <a:t> (Proses </a:t>
            </a:r>
            <a:r>
              <a:rPr lang="en-US" dirty="0" err="1"/>
              <a:t>Produksi</a:t>
            </a:r>
            <a:r>
              <a:rPr lang="en-US" dirty="0"/>
              <a:t> Program </a:t>
            </a:r>
            <a:r>
              <a:rPr lang="en-US" dirty="0" err="1"/>
              <a:t>Siaran</a:t>
            </a:r>
            <a:r>
              <a:rPr lang="en-US" dirty="0"/>
              <a:t> </a:t>
            </a:r>
            <a:r>
              <a:rPr lang="en-US" dirty="0" err="1"/>
              <a:t>Berita</a:t>
            </a:r>
            <a:r>
              <a:rPr lang="en-US" dirty="0"/>
              <a:t> </a:t>
            </a:r>
            <a:r>
              <a:rPr lang="en-US" dirty="0" err="1"/>
              <a:t>Reportase</a:t>
            </a:r>
            <a:r>
              <a:rPr lang="en-US" dirty="0"/>
              <a:t> </a:t>
            </a:r>
            <a:r>
              <a:rPr lang="en-US" dirty="0" err="1"/>
              <a:t>Minggu</a:t>
            </a:r>
            <a:r>
              <a:rPr lang="en-US" dirty="0"/>
              <a:t> di Trans TV)</a:t>
            </a:r>
          </a:p>
          <a:p>
            <a:pPr marL="457200" indent="-457200">
              <a:buAutoNum type="arabicPeriod"/>
            </a:pPr>
            <a:r>
              <a:rPr lang="en-US" dirty="0" err="1"/>
              <a:t>Pemaknaan</a:t>
            </a:r>
            <a:r>
              <a:rPr lang="en-US" dirty="0"/>
              <a:t> </a:t>
            </a:r>
            <a:r>
              <a:rPr lang="en-US" dirty="0" err="1"/>
              <a:t>Khalayak</a:t>
            </a:r>
            <a:r>
              <a:rPr lang="en-US" dirty="0"/>
              <a:t> </a:t>
            </a:r>
            <a:r>
              <a:rPr lang="en-US" dirty="0" err="1"/>
              <a:t>Golongan</a:t>
            </a:r>
            <a:r>
              <a:rPr lang="en-US" dirty="0"/>
              <a:t> Bawah </a:t>
            </a:r>
            <a:r>
              <a:rPr lang="en-US" dirty="0" err="1"/>
              <a:t>Pengguna</a:t>
            </a:r>
            <a:r>
              <a:rPr lang="en-US" dirty="0"/>
              <a:t> WhatsApp </a:t>
            </a:r>
            <a:r>
              <a:rPr lang="en-US" dirty="0" err="1"/>
              <a:t>Terhadap</a:t>
            </a:r>
            <a:r>
              <a:rPr lang="en-US" dirty="0"/>
              <a:t> Broadcast Message (BM)</a:t>
            </a:r>
          </a:p>
          <a:p>
            <a:pPr marL="457200" indent="-457200">
              <a:buAutoNum type="arabicPeriod"/>
            </a:pP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Tarik Endorser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Brand Image </a:t>
            </a:r>
            <a:r>
              <a:rPr lang="en-US" dirty="0" err="1"/>
              <a:t>Produk</a:t>
            </a:r>
            <a:r>
              <a:rPr lang="en-US" dirty="0"/>
              <a:t> Shampoo (</a:t>
            </a:r>
            <a:r>
              <a:rPr lang="en-US" dirty="0" err="1"/>
              <a:t>Studi</a:t>
            </a:r>
            <a:r>
              <a:rPr lang="en-US" dirty="0"/>
              <a:t> Pada </a:t>
            </a:r>
            <a:r>
              <a:rPr lang="en-US" dirty="0" err="1"/>
              <a:t>Iklan</a:t>
            </a:r>
            <a:r>
              <a:rPr lang="en-US" dirty="0"/>
              <a:t> Pantene </a:t>
            </a:r>
            <a:r>
              <a:rPr lang="en-US" dirty="0" err="1"/>
              <a:t>Edisi</a:t>
            </a:r>
            <a:r>
              <a:rPr lang="en-US" dirty="0"/>
              <a:t> </a:t>
            </a:r>
            <a:r>
              <a:rPr lang="en-US" dirty="0" err="1"/>
              <a:t>Kolaborasi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Maudy</a:t>
            </a:r>
            <a:r>
              <a:rPr lang="en-US" dirty="0"/>
              <a:t> </a:t>
            </a:r>
            <a:r>
              <a:rPr lang="en-US" dirty="0" err="1"/>
              <a:t>Ayunda</a:t>
            </a:r>
            <a:r>
              <a:rPr lang="en-US" dirty="0"/>
              <a:t>)</a:t>
            </a:r>
          </a:p>
          <a:p>
            <a:pPr marL="457200" indent="-457200">
              <a:buAutoNum type="arabicPeriod"/>
            </a:pP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Public Relations Radio Gen FM Pada </a:t>
            </a:r>
            <a:r>
              <a:rPr lang="en-US" dirty="0" err="1"/>
              <a:t>Minat</a:t>
            </a:r>
            <a:r>
              <a:rPr lang="en-US" dirty="0"/>
              <a:t> </a:t>
            </a:r>
            <a:r>
              <a:rPr lang="en-US" dirty="0" err="1"/>
              <a:t>Pemasang</a:t>
            </a:r>
            <a:r>
              <a:rPr lang="en-US" dirty="0"/>
              <a:t> </a:t>
            </a:r>
            <a:r>
              <a:rPr lang="en-US" dirty="0" err="1"/>
              <a:t>Iklan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dan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komunikasinya</a:t>
            </a:r>
            <a:r>
              <a:rPr lang="en-US" dirty="0"/>
              <a:t>!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</p:spTree>
    <p:extLst>
      <p:ext uri="{BB962C8B-B14F-4D97-AF65-F5344CB8AC3E}">
        <p14:creationId xmlns:p14="http://schemas.microsoft.com/office/powerpoint/2010/main" val="5874393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02B9606-F9BC-40CD-9467-6348ACE41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682397A-D234-4487-8E63-23B79C7696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7199992-58FE-4335-A811-6AFA96B55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CF8FCB52-DD55-48F6-9F4A-D2A0F6586E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19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Mengapa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?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56610ED-3E2D-4E6A-ABD0-150F203E6B4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Topik</a:t>
            </a:r>
            <a:r>
              <a:rPr lang="en-US" sz="2400" dirty="0"/>
              <a:t> yang </a:t>
            </a:r>
            <a:r>
              <a:rPr lang="en-US" sz="2400" dirty="0" err="1"/>
              <a:t>menarik</a:t>
            </a:r>
            <a:r>
              <a:rPr lang="en-US" sz="2400" dirty="0"/>
              <a:t> </a:t>
            </a:r>
            <a:r>
              <a:rPr lang="en-US" sz="2400" dirty="0" err="1"/>
              <a:t>saja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cukup</a:t>
            </a:r>
            <a:endParaRPr lang="en-US" sz="2400" dirty="0"/>
          </a:p>
          <a:p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diceritakan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dibahas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endParaRPr lang="en-US" sz="2400" dirty="0"/>
          </a:p>
          <a:p>
            <a:r>
              <a:rPr lang="en-US" sz="2400" dirty="0" err="1"/>
              <a:t>Menjadikan</a:t>
            </a:r>
            <a:r>
              <a:rPr lang="en-US" sz="2400" dirty="0"/>
              <a:t> </a:t>
            </a:r>
            <a:r>
              <a:rPr lang="en-US" sz="2400" dirty="0" err="1"/>
              <a:t>penelitianmu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proyek</a:t>
            </a:r>
            <a:r>
              <a:rPr lang="en-US" sz="2400" dirty="0"/>
              <a:t> yang focus dan manageable</a:t>
            </a:r>
          </a:p>
          <a:p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kontribusi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/>
              <a:t> yang </a:t>
            </a:r>
            <a:r>
              <a:rPr lang="en-US" sz="2400" dirty="0" err="1"/>
              <a:t>relevan</a:t>
            </a:r>
            <a:r>
              <a:rPr lang="en-US" sz="2400" dirty="0"/>
              <a:t> pada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topik</a:t>
            </a:r>
            <a:r>
              <a:rPr lang="en-US" sz="2400" dirty="0"/>
              <a:t> yang </a:t>
            </a:r>
            <a:r>
              <a:rPr lang="en-US" sz="2400" dirty="0" err="1"/>
              <a:t>diteliti</a:t>
            </a:r>
            <a:endParaRPr lang="en-US" sz="240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</p:spTree>
    <p:extLst>
      <p:ext uri="{BB962C8B-B14F-4D97-AF65-F5344CB8AC3E}">
        <p14:creationId xmlns:p14="http://schemas.microsoft.com/office/powerpoint/2010/main" val="15074244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Referensi</a:t>
            </a:r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56610ED-3E2D-4E6A-ABD0-150F203E6B4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Bryman, A. 2012. Social Research Methods, 4</a:t>
            </a:r>
            <a:r>
              <a:rPr lang="en-US" sz="2800" baseline="30000" dirty="0"/>
              <a:t>th</a:t>
            </a:r>
            <a:r>
              <a:rPr lang="en-US" sz="2800" dirty="0"/>
              <a:t> Edition. New York: 	Oxford University Press</a:t>
            </a:r>
          </a:p>
          <a:p>
            <a:pPr marL="0" indent="0">
              <a:buNone/>
            </a:pPr>
            <a:r>
              <a:rPr lang="en-US" sz="2800" dirty="0"/>
              <a:t>Neuman, W.L. 2011. Social Research Methods: Qualitative and 	Quantitative Approaches, 7</a:t>
            </a:r>
            <a:r>
              <a:rPr lang="en-US" sz="2800" baseline="30000" dirty="0"/>
              <a:t>th</a:t>
            </a:r>
            <a:r>
              <a:rPr lang="en-US" sz="2800" dirty="0"/>
              <a:t> Edition. California: Pearson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</p:spTree>
    <p:extLst>
      <p:ext uri="{BB962C8B-B14F-4D97-AF65-F5344CB8AC3E}">
        <p14:creationId xmlns:p14="http://schemas.microsoft.com/office/powerpoint/2010/main" val="3844443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?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56610ED-3E2D-4E6A-ABD0-150F203E6B4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000" dirty="0" err="1"/>
              <a:t>Mengamati</a:t>
            </a:r>
            <a:r>
              <a:rPr lang="en-US" sz="2000" dirty="0"/>
              <a:t> </a:t>
            </a:r>
            <a:r>
              <a:rPr lang="en-US" sz="2000" dirty="0" err="1"/>
              <a:t>pengalaman</a:t>
            </a:r>
            <a:r>
              <a:rPr lang="en-US" sz="2000" dirty="0"/>
              <a:t> </a:t>
            </a:r>
            <a:r>
              <a:rPr lang="en-US" sz="2000" dirty="0" err="1"/>
              <a:t>sendiri</a:t>
            </a:r>
            <a:r>
              <a:rPr lang="en-US" sz="2000" dirty="0"/>
              <a:t>, orang lain, </a:t>
            </a:r>
            <a:r>
              <a:rPr lang="en-US" sz="2000" dirty="0" err="1"/>
              <a:t>kejadian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peristiwa</a:t>
            </a:r>
            <a:r>
              <a:rPr lang="en-US" sz="2000" dirty="0"/>
              <a:t> yang </a:t>
            </a:r>
            <a:r>
              <a:rPr lang="en-US" sz="2000" dirty="0" err="1"/>
              <a:t>terjadi</a:t>
            </a:r>
            <a:r>
              <a:rPr lang="en-US" sz="2000" dirty="0"/>
              <a:t> di </a:t>
            </a:r>
            <a:r>
              <a:rPr lang="en-US" sz="2000" dirty="0" err="1"/>
              <a:t>lingkungan</a:t>
            </a:r>
            <a:r>
              <a:rPr lang="en-US" sz="2000" dirty="0"/>
              <a:t> </a:t>
            </a:r>
            <a:r>
              <a:rPr lang="en-US" sz="2000" dirty="0" err="1"/>
              <a:t>sekitarnya</a:t>
            </a:r>
            <a:endParaRPr lang="en-US" sz="2000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2BE63BA8-EAF4-4B88-8D23-BEF6AA60CC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err="1"/>
              <a:t>Observasi</a:t>
            </a:r>
            <a:endParaRPr lang="en-US" dirty="0"/>
          </a:p>
        </p:txBody>
      </p:sp>
      <p:pic>
        <p:nvPicPr>
          <p:cNvPr id="85" name="Picture Placeholder 84">
            <a:extLst>
              <a:ext uri="{FF2B5EF4-FFF2-40B4-BE49-F238E27FC236}">
                <a16:creationId xmlns:a16="http://schemas.microsoft.com/office/drawing/2014/main" id="{F738FFEE-D221-419F-9925-DFE3C2A81E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21"/>
          </p:nvPr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-28275" t="-29639" r="-28275" b="-29639"/>
          <a:stretch/>
        </p:blipFill>
        <p:spPr>
          <a:xfrm>
            <a:off x="5756426" y="1935993"/>
            <a:ext cx="1094116" cy="1113108"/>
          </a:xfrm>
        </p:spPr>
      </p:pic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2F8BDB9A-6E49-4052-924A-83FDD2B0A487}"/>
              </a:ext>
            </a:extLst>
          </p:cNvPr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r>
              <a:rPr lang="en-US" sz="2000" dirty="0" err="1"/>
              <a:t>Membaca</a:t>
            </a:r>
            <a:r>
              <a:rPr lang="en-US" sz="2000" dirty="0"/>
              <a:t> </a:t>
            </a:r>
            <a:r>
              <a:rPr lang="en-US" sz="2000" dirty="0" err="1"/>
              <a:t>penelitian</a:t>
            </a:r>
            <a:r>
              <a:rPr lang="en-US" sz="2000" dirty="0"/>
              <a:t> </a:t>
            </a:r>
            <a:r>
              <a:rPr lang="en-US" sz="2000" dirty="0" err="1"/>
              <a:t>sebelumnya</a:t>
            </a:r>
            <a:r>
              <a:rPr lang="en-US" sz="2000" dirty="0"/>
              <a:t> (</a:t>
            </a:r>
            <a:r>
              <a:rPr lang="en-US" sz="2000" dirty="0" err="1"/>
              <a:t>artikel</a:t>
            </a:r>
            <a:r>
              <a:rPr lang="en-US" sz="2000" dirty="0"/>
              <a:t> </a:t>
            </a:r>
            <a:r>
              <a:rPr lang="en-US" sz="2000" dirty="0" err="1"/>
              <a:t>jurnal</a:t>
            </a:r>
            <a:r>
              <a:rPr lang="en-US" sz="2000" dirty="0"/>
              <a:t>, </a:t>
            </a:r>
            <a:r>
              <a:rPr lang="en-US" sz="2000" dirty="0" err="1"/>
              <a:t>buku</a:t>
            </a:r>
            <a:r>
              <a:rPr lang="en-US" sz="2000" dirty="0"/>
              <a:t>, </a:t>
            </a:r>
            <a:r>
              <a:rPr lang="en-US" sz="2000" dirty="0" err="1"/>
              <a:t>skripsi</a:t>
            </a:r>
            <a:r>
              <a:rPr lang="en-US" sz="2000" dirty="0"/>
              <a:t>, </a:t>
            </a:r>
            <a:r>
              <a:rPr lang="en-US" sz="2000" dirty="0" err="1"/>
              <a:t>tesis</a:t>
            </a:r>
            <a:r>
              <a:rPr lang="en-US" sz="2000" dirty="0"/>
              <a:t>, </a:t>
            </a:r>
            <a:r>
              <a:rPr lang="en-US" sz="2000" dirty="0" err="1"/>
              <a:t>disertasi</a:t>
            </a:r>
            <a:r>
              <a:rPr lang="en-US" sz="2000" dirty="0"/>
              <a:t>), </a:t>
            </a:r>
            <a:r>
              <a:rPr lang="en-US" sz="2000" dirty="0" err="1"/>
              <a:t>mencermati</a:t>
            </a:r>
            <a:r>
              <a:rPr lang="en-US" sz="2000" dirty="0"/>
              <a:t> </a:t>
            </a:r>
            <a:r>
              <a:rPr lang="en-US" sz="2000" dirty="0" err="1"/>
              <a:t>isi</a:t>
            </a:r>
            <a:r>
              <a:rPr lang="en-US" sz="2000" dirty="0"/>
              <a:t> media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menemukan</a:t>
            </a:r>
            <a:r>
              <a:rPr lang="en-US" sz="2000" dirty="0"/>
              <a:t> </a:t>
            </a:r>
            <a:r>
              <a:rPr lang="en-US" sz="2000" dirty="0" err="1"/>
              <a:t>fenomena</a:t>
            </a:r>
            <a:r>
              <a:rPr lang="en-US" sz="2000" dirty="0"/>
              <a:t> </a:t>
            </a:r>
            <a:r>
              <a:rPr lang="en-US" sz="2000" dirty="0" err="1"/>
              <a:t>menarik</a:t>
            </a:r>
            <a:r>
              <a:rPr lang="en-US" sz="2000" dirty="0"/>
              <a:t> (</a:t>
            </a:r>
            <a:r>
              <a:rPr lang="en-US" sz="2000" dirty="0" err="1"/>
              <a:t>berita</a:t>
            </a:r>
            <a:r>
              <a:rPr lang="en-US" sz="2000" dirty="0"/>
              <a:t>, </a:t>
            </a:r>
            <a:r>
              <a:rPr lang="en-US" sz="2000" dirty="0" err="1"/>
              <a:t>iklan</a:t>
            </a:r>
            <a:r>
              <a:rPr lang="en-US" sz="2000" dirty="0"/>
              <a:t>, film, </a:t>
            </a:r>
            <a:r>
              <a:rPr lang="en-US" sz="2000" dirty="0" err="1"/>
              <a:t>kolom</a:t>
            </a:r>
            <a:r>
              <a:rPr lang="en-US" sz="2000" dirty="0"/>
              <a:t> </a:t>
            </a:r>
            <a:r>
              <a:rPr lang="en-US" sz="2000" dirty="0" err="1"/>
              <a:t>opini</a:t>
            </a:r>
            <a:r>
              <a:rPr lang="en-US" sz="2000" dirty="0"/>
              <a:t>, </a:t>
            </a:r>
            <a:r>
              <a:rPr lang="en-US" sz="2000" dirty="0" err="1"/>
              <a:t>karikatur</a:t>
            </a:r>
            <a:r>
              <a:rPr lang="en-US" sz="2000" dirty="0"/>
              <a:t>)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34818BA8-E954-4497-B8B9-B67D92F6032D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Kajian </a:t>
            </a:r>
            <a:r>
              <a:rPr lang="en-US" dirty="0" err="1"/>
              <a:t>awal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(Preliminary research)</a:t>
            </a:r>
          </a:p>
        </p:txBody>
      </p:sp>
      <p:pic>
        <p:nvPicPr>
          <p:cNvPr id="87" name="Picture Placeholder 86">
            <a:extLst>
              <a:ext uri="{FF2B5EF4-FFF2-40B4-BE49-F238E27FC236}">
                <a16:creationId xmlns:a16="http://schemas.microsoft.com/office/drawing/2014/main" id="{BA712089-DDBF-4741-BA71-63A6F987EA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24"/>
          </p:nvPr>
        </p:nvPicPr>
        <p:blipFill rotWithShape="1"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 l="-24968" t="-26383" r="-24968" b="-26383"/>
          <a:stretch/>
        </p:blipFill>
        <p:spPr>
          <a:xfrm>
            <a:off x="4774508" y="3502811"/>
            <a:ext cx="1094116" cy="1113108"/>
          </a:xfr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B0F4F9B-7D29-4BED-87FB-3F3D172471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4" name="Content Placeholder 33">
            <a:extLst>
              <a:ext uri="{FF2B5EF4-FFF2-40B4-BE49-F238E27FC236}">
                <a16:creationId xmlns:a16="http://schemas.microsoft.com/office/drawing/2014/main" id="{38AA8C13-AFD3-4C46-AEA7-67BEBF73986D}"/>
              </a:ext>
            </a:extLst>
          </p:cNvPr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r>
              <a:rPr lang="en-US" sz="2000" dirty="0" err="1"/>
              <a:t>Bertanya</a:t>
            </a:r>
            <a:r>
              <a:rPr lang="en-US" sz="2000" dirty="0"/>
              <a:t> </a:t>
            </a:r>
            <a:r>
              <a:rPr lang="en-US" sz="2000" dirty="0" err="1"/>
              <a:t>kepada</a:t>
            </a:r>
            <a:r>
              <a:rPr lang="en-US" sz="2000" dirty="0"/>
              <a:t> orang-orang yang </a:t>
            </a:r>
            <a:r>
              <a:rPr lang="en-US" sz="2000" dirty="0" err="1"/>
              <a:t>berkaitan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fenomena</a:t>
            </a:r>
            <a:r>
              <a:rPr lang="en-US" sz="2000" dirty="0"/>
              <a:t> yang </a:t>
            </a:r>
            <a:r>
              <a:rPr lang="en-US" sz="2000" dirty="0" err="1"/>
              <a:t>ingin</a:t>
            </a:r>
            <a:r>
              <a:rPr lang="en-US" sz="2000" dirty="0"/>
              <a:t> </a:t>
            </a:r>
            <a:r>
              <a:rPr lang="en-US" sz="2000" dirty="0" err="1"/>
              <a:t>diteliti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lanjut</a:t>
            </a:r>
            <a:endParaRPr lang="en-US" sz="20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105FAE-96F0-43A6-B386-AAE4E62C6E8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 err="1"/>
              <a:t>Wawancara</a:t>
            </a:r>
            <a:endParaRPr lang="en-US" dirty="0"/>
          </a:p>
        </p:txBody>
      </p:sp>
      <p:pic>
        <p:nvPicPr>
          <p:cNvPr id="89" name="Picture Placeholder 88">
            <a:extLst>
              <a:ext uri="{FF2B5EF4-FFF2-40B4-BE49-F238E27FC236}">
                <a16:creationId xmlns:a16="http://schemas.microsoft.com/office/drawing/2014/main" id="{C8671B21-B5F4-4BFE-A90B-A16041BB7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27"/>
          </p:nvPr>
        </p:nvPicPr>
        <p:blipFill rotWithShape="1"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 l="-18093" t="-19179" r="-18093" b="-19179"/>
          <a:stretch/>
        </p:blipFill>
        <p:spPr>
          <a:xfrm>
            <a:off x="3680392" y="5017901"/>
            <a:ext cx="1094116" cy="1113108"/>
          </a:xfrm>
        </p:spPr>
      </p:pic>
      <p:sp>
        <p:nvSpPr>
          <p:cNvPr id="29" name="Text Placeholder 119">
            <a:extLst>
              <a:ext uri="{FF2B5EF4-FFF2-40B4-BE49-F238E27FC236}">
                <a16:creationId xmlns:a16="http://schemas.microsoft.com/office/drawing/2014/main" id="{4DE3975B-F441-486B-9317-C176CC96BC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6F01420-E00A-46BC-9AE5-EDE89E81F2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548640" y="3263024"/>
            <a:ext cx="4389120" cy="0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D210877-354A-400E-B4FF-A1264FC8AB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548640" y="4803978"/>
            <a:ext cx="3200400" cy="0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787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masalah</a:t>
            </a:r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56610ED-3E2D-4E6A-ABD0-150F203E6B4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828291" y="1016654"/>
            <a:ext cx="3815069" cy="914490"/>
          </a:xfrm>
        </p:spPr>
        <p:txBody>
          <a:bodyPr/>
          <a:lstStyle/>
          <a:p>
            <a:r>
              <a:rPr lang="en-US" sz="1800" dirty="0" err="1"/>
              <a:t>Kesenjangan</a:t>
            </a:r>
            <a:r>
              <a:rPr lang="en-US" sz="1800" dirty="0"/>
              <a:t> </a:t>
            </a:r>
            <a:r>
              <a:rPr lang="en-US" sz="1800" dirty="0" err="1"/>
              <a:t>antara</a:t>
            </a:r>
            <a:r>
              <a:rPr lang="en-US" sz="1800" dirty="0"/>
              <a:t> ideal/</a:t>
            </a:r>
            <a:r>
              <a:rPr lang="en-US" sz="1800" dirty="0" err="1"/>
              <a:t>harapan</a:t>
            </a:r>
            <a:r>
              <a:rPr lang="en-US" sz="1800" dirty="0"/>
              <a:t> (das </a:t>
            </a:r>
            <a:r>
              <a:rPr lang="en-US" sz="1800" dirty="0" err="1"/>
              <a:t>sollen</a:t>
            </a:r>
            <a:r>
              <a:rPr lang="en-US" sz="1800" dirty="0"/>
              <a:t>)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realita</a:t>
            </a:r>
            <a:r>
              <a:rPr lang="en-US" sz="1800" dirty="0"/>
              <a:t>/</a:t>
            </a:r>
            <a:r>
              <a:rPr lang="en-US" sz="1800" dirty="0" err="1"/>
              <a:t>kenyataan</a:t>
            </a:r>
            <a:r>
              <a:rPr lang="en-US" sz="1800" dirty="0"/>
              <a:t> (das sein)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2F8BDB9A-6E49-4052-924A-83FDD2B0A487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6934200" y="2035250"/>
            <a:ext cx="4535159" cy="914490"/>
          </a:xfrm>
        </p:spPr>
        <p:txBody>
          <a:bodyPr/>
          <a:lstStyle/>
          <a:p>
            <a:r>
              <a:rPr lang="en-US" sz="1800" dirty="0" err="1"/>
              <a:t>Keberhasilan</a:t>
            </a:r>
            <a:r>
              <a:rPr lang="en-US" sz="1800" dirty="0"/>
              <a:t> </a:t>
            </a:r>
            <a:r>
              <a:rPr lang="en-US" sz="1800" dirty="0" err="1"/>
              <a:t>sebuah</a:t>
            </a:r>
            <a:r>
              <a:rPr lang="en-US" sz="1800" dirty="0"/>
              <a:t> </a:t>
            </a:r>
            <a:r>
              <a:rPr lang="en-US" sz="1800" dirty="0" err="1"/>
              <a:t>strategi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program </a:t>
            </a:r>
            <a:r>
              <a:rPr lang="en-US" sz="1800" dirty="0" err="1"/>
              <a:t>tertentu</a:t>
            </a:r>
            <a:endParaRPr lang="en-US" sz="1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B0F4F9B-7D29-4BED-87FB-3F3D172471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4" name="Content Placeholder 33">
            <a:extLst>
              <a:ext uri="{FF2B5EF4-FFF2-40B4-BE49-F238E27FC236}">
                <a16:creationId xmlns:a16="http://schemas.microsoft.com/office/drawing/2014/main" id="{38AA8C13-AFD3-4C46-AEA7-67BEBF73986D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096000" y="3189025"/>
            <a:ext cx="4972050" cy="914490"/>
          </a:xfrm>
        </p:spPr>
        <p:txBody>
          <a:bodyPr/>
          <a:lstStyle/>
          <a:p>
            <a:r>
              <a:rPr lang="en-US" sz="1800" dirty="0" err="1"/>
              <a:t>Ketidakcocokan</a:t>
            </a:r>
            <a:r>
              <a:rPr lang="en-US" sz="1800" dirty="0"/>
              <a:t> </a:t>
            </a:r>
            <a:r>
              <a:rPr lang="en-US" sz="1800" dirty="0" err="1"/>
              <a:t>antara</a:t>
            </a:r>
            <a:r>
              <a:rPr lang="en-US" sz="1800" dirty="0"/>
              <a:t> </a:t>
            </a:r>
            <a:r>
              <a:rPr lang="en-US" sz="1800" dirty="0" err="1"/>
              <a:t>teori</a:t>
            </a:r>
            <a:r>
              <a:rPr lang="en-US" sz="1800" dirty="0"/>
              <a:t> dan </a:t>
            </a:r>
            <a:r>
              <a:rPr lang="en-US" sz="1800" dirty="0" err="1"/>
              <a:t>praktik</a:t>
            </a:r>
            <a:r>
              <a:rPr lang="en-US" sz="1800" dirty="0"/>
              <a:t> </a:t>
            </a:r>
          </a:p>
        </p:txBody>
      </p:sp>
      <p:sp>
        <p:nvSpPr>
          <p:cNvPr id="29" name="Text Placeholder 119">
            <a:extLst>
              <a:ext uri="{FF2B5EF4-FFF2-40B4-BE49-F238E27FC236}">
                <a16:creationId xmlns:a16="http://schemas.microsoft.com/office/drawing/2014/main" id="{4DE3975B-F441-486B-9317-C176CC96BC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28" name="Picture Placeholder 38">
            <a:extLst>
              <a:ext uri="{FF2B5EF4-FFF2-40B4-BE49-F238E27FC236}">
                <a16:creationId xmlns:a16="http://schemas.microsoft.com/office/drawing/2014/main" id="{5FB0D9FB-7D1B-4332-B81B-5668E4640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21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853" r="853"/>
          <a:stretch>
            <a:fillRect/>
          </a:stretch>
        </p:blipFill>
        <p:spPr>
          <a:xfrm>
            <a:off x="7086600" y="1057715"/>
            <a:ext cx="524298" cy="533400"/>
          </a:xfrm>
        </p:spPr>
      </p:pic>
      <p:sp>
        <p:nvSpPr>
          <p:cNvPr id="35" name="Content Placeholder 33">
            <a:extLst>
              <a:ext uri="{FF2B5EF4-FFF2-40B4-BE49-F238E27FC236}">
                <a16:creationId xmlns:a16="http://schemas.microsoft.com/office/drawing/2014/main" id="{52DD1527-881F-469A-AC5F-3C6CF7E8C8CE}"/>
              </a:ext>
            </a:extLst>
          </p:cNvPr>
          <p:cNvSpPr txBox="1">
            <a:spLocks/>
          </p:cNvSpPr>
          <p:nvPr/>
        </p:nvSpPr>
        <p:spPr>
          <a:xfrm>
            <a:off x="5124873" y="4420853"/>
            <a:ext cx="4972050" cy="9144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Hal-</a:t>
            </a:r>
            <a:r>
              <a:rPr lang="en-US" sz="1800" dirty="0" err="1"/>
              <a:t>hal</a:t>
            </a:r>
            <a:r>
              <a:rPr lang="en-US" sz="1800" dirty="0"/>
              <a:t> yang </a:t>
            </a:r>
            <a:r>
              <a:rPr lang="en-US" sz="1800" dirty="0" err="1"/>
              <a:t>konsekuensi</a:t>
            </a:r>
            <a:r>
              <a:rPr lang="en-US" sz="1800" dirty="0"/>
              <a:t> </a:t>
            </a:r>
            <a:r>
              <a:rPr lang="en-US" sz="1800" dirty="0" err="1"/>
              <a:t>logisnya</a:t>
            </a:r>
            <a:r>
              <a:rPr lang="en-US" sz="1800" dirty="0"/>
              <a:t> </a:t>
            </a:r>
            <a:r>
              <a:rPr lang="en-US" sz="1800" dirty="0" err="1"/>
              <a:t>belum</a:t>
            </a:r>
            <a:r>
              <a:rPr lang="en-US" sz="1800" dirty="0"/>
              <a:t> </a:t>
            </a:r>
            <a:r>
              <a:rPr lang="en-US" sz="1800" dirty="0" err="1"/>
              <a:t>diketahui</a:t>
            </a:r>
            <a:endParaRPr lang="en-US" sz="1800" dirty="0"/>
          </a:p>
        </p:txBody>
      </p:sp>
      <p:pic>
        <p:nvPicPr>
          <p:cNvPr id="36" name="Picture Placeholder 38">
            <a:extLst>
              <a:ext uri="{FF2B5EF4-FFF2-40B4-BE49-F238E27FC236}">
                <a16:creationId xmlns:a16="http://schemas.microsoft.com/office/drawing/2014/main" id="{17B9ED36-9C08-4F7B-8B69-68C6D43720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853" r="853"/>
          <a:stretch>
            <a:fillRect/>
          </a:stretch>
        </p:blipFill>
        <p:spPr>
          <a:xfrm>
            <a:off x="6256243" y="2177055"/>
            <a:ext cx="524298" cy="533400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7" name="Picture Placeholder 38">
            <a:extLst>
              <a:ext uri="{FF2B5EF4-FFF2-40B4-BE49-F238E27FC236}">
                <a16:creationId xmlns:a16="http://schemas.microsoft.com/office/drawing/2014/main" id="{F94167A4-E063-4CCB-82DF-AB3CC808ED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853" r="853"/>
          <a:stretch>
            <a:fillRect/>
          </a:stretch>
        </p:blipFill>
        <p:spPr>
          <a:xfrm>
            <a:off x="5373360" y="3342606"/>
            <a:ext cx="524298" cy="533400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8" name="Picture Placeholder 38">
            <a:extLst>
              <a:ext uri="{FF2B5EF4-FFF2-40B4-BE49-F238E27FC236}">
                <a16:creationId xmlns:a16="http://schemas.microsoft.com/office/drawing/2014/main" id="{059BDFCE-DA9A-4C40-ACFD-92E7BB55B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853" r="853"/>
          <a:stretch>
            <a:fillRect/>
          </a:stretch>
        </p:blipFill>
        <p:spPr>
          <a:xfrm>
            <a:off x="4495800" y="4493298"/>
            <a:ext cx="524298" cy="533400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9" name="Picture Placeholder 38">
            <a:extLst>
              <a:ext uri="{FF2B5EF4-FFF2-40B4-BE49-F238E27FC236}">
                <a16:creationId xmlns:a16="http://schemas.microsoft.com/office/drawing/2014/main" id="{D2290223-1453-404C-BC14-C6E1ACAF4D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853" r="853"/>
          <a:stretch>
            <a:fillRect/>
          </a:stretch>
        </p:blipFill>
        <p:spPr>
          <a:xfrm>
            <a:off x="3581400" y="5638800"/>
            <a:ext cx="524298" cy="533400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0" name="Content Placeholder 33">
            <a:extLst>
              <a:ext uri="{FF2B5EF4-FFF2-40B4-BE49-F238E27FC236}">
                <a16:creationId xmlns:a16="http://schemas.microsoft.com/office/drawing/2014/main" id="{FCD47AB3-5DBA-4D02-8A73-471E36F25FF2}"/>
              </a:ext>
            </a:extLst>
          </p:cNvPr>
          <p:cNvSpPr txBox="1">
            <a:spLocks/>
          </p:cNvSpPr>
          <p:nvPr/>
        </p:nvSpPr>
        <p:spPr>
          <a:xfrm>
            <a:off x="4332616" y="5448255"/>
            <a:ext cx="4972050" cy="9144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err="1"/>
              <a:t>Keunikan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suatu</a:t>
            </a:r>
            <a:r>
              <a:rPr lang="en-US" sz="1800" dirty="0"/>
              <a:t> </a:t>
            </a:r>
            <a:r>
              <a:rPr lang="en-US" sz="1800" dirty="0" err="1"/>
              <a:t>peristiwa</a:t>
            </a:r>
            <a:r>
              <a:rPr lang="en-US" sz="1800" dirty="0"/>
              <a:t>/</a:t>
            </a:r>
            <a:r>
              <a:rPr lang="en-US" sz="1800" dirty="0" err="1"/>
              <a:t>fenomena</a:t>
            </a:r>
            <a:r>
              <a:rPr lang="en-US" sz="1800" dirty="0"/>
              <a:t>, </a:t>
            </a:r>
            <a:r>
              <a:rPr lang="en-US" sz="1800" dirty="0" err="1"/>
              <a:t>komunitas</a:t>
            </a:r>
            <a:r>
              <a:rPr lang="en-US" sz="1800" dirty="0"/>
              <a:t>, dan </a:t>
            </a:r>
            <a:r>
              <a:rPr lang="en-US" sz="1800" dirty="0" err="1"/>
              <a:t>pola</a:t>
            </a:r>
            <a:r>
              <a:rPr lang="en-US" sz="1800" dirty="0"/>
              <a:t> </a:t>
            </a:r>
            <a:r>
              <a:rPr lang="en-US" sz="1800" dirty="0" err="1"/>
              <a:t>komunikasi</a:t>
            </a:r>
            <a:r>
              <a:rPr lang="en-US" sz="1800" dirty="0"/>
              <a:t> </a:t>
            </a:r>
            <a:r>
              <a:rPr lang="en-US" sz="1800" dirty="0" err="1"/>
              <a:t>tertentu</a:t>
            </a:r>
            <a:r>
              <a:rPr lang="en-US" sz="18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75175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AF890B92-D44D-461B-A5E6-D4F348791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12976"/>
            <a:ext cx="12191999" cy="3278423"/>
          </a:xfrm>
        </p:spPr>
      </p:pic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Kesenjangan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ideal/</a:t>
            </a:r>
            <a:r>
              <a:rPr lang="en-US" dirty="0" err="1"/>
              <a:t>harapan</a:t>
            </a:r>
            <a:r>
              <a:rPr lang="en-US" dirty="0"/>
              <a:t> (das </a:t>
            </a:r>
            <a:r>
              <a:rPr lang="en-US" dirty="0" err="1"/>
              <a:t>sollen</a:t>
            </a:r>
            <a:r>
              <a:rPr lang="en-US" dirty="0"/>
              <a:t>)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realita</a:t>
            </a:r>
            <a:r>
              <a:rPr lang="en-US" dirty="0"/>
              <a:t>/</a:t>
            </a:r>
            <a:r>
              <a:rPr lang="en-US" dirty="0" err="1"/>
              <a:t>kenyataan</a:t>
            </a:r>
            <a:r>
              <a:rPr lang="en-US" dirty="0"/>
              <a:t> (das sein)</a:t>
            </a: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29455ACD-CCC6-4BEC-AA79-DC1C69D087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56610ED-3E2D-4E6A-ABD0-150F203E6B46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7391400" y="2286000"/>
            <a:ext cx="3733800" cy="3581400"/>
          </a:xfrm>
        </p:spPr>
        <p:txBody>
          <a:bodyPr>
            <a:normAutofit lnSpcReduction="10000"/>
          </a:bodyPr>
          <a:lstStyle/>
          <a:p>
            <a:pPr lvl="1"/>
            <a:r>
              <a:rPr lang="af-ZA" sz="2400" dirty="0"/>
              <a:t>Tulisan wartawan seharusnya objektif (</a:t>
            </a:r>
            <a:r>
              <a:rPr lang="af-ZA" sz="2400" i="1" dirty="0"/>
              <a:t>das sollen</a:t>
            </a:r>
            <a:r>
              <a:rPr lang="af-ZA" sz="2400" dirty="0"/>
              <a:t>), kenyataannya banyak dijumpai </a:t>
            </a:r>
            <a:r>
              <a:rPr lang="id-ID" sz="2400" dirty="0"/>
              <a:t>tulisan wartawan yang </a:t>
            </a:r>
            <a:r>
              <a:rPr lang="af-ZA" sz="2400" dirty="0"/>
              <a:t>subyektif (</a:t>
            </a:r>
            <a:r>
              <a:rPr lang="af-ZA" sz="2400" i="1" dirty="0"/>
              <a:t>das sein</a:t>
            </a:r>
            <a:r>
              <a:rPr lang="af-ZA" sz="2400" dirty="0"/>
              <a:t>)</a:t>
            </a:r>
            <a:r>
              <a:rPr lang="id-ID" sz="2400" dirty="0"/>
              <a:t>.</a:t>
            </a:r>
            <a:endParaRPr lang="af-ZA" sz="2400" dirty="0"/>
          </a:p>
          <a:p>
            <a:pPr lvl="1"/>
            <a:r>
              <a:rPr lang="af-ZA" sz="2400" dirty="0"/>
              <a:t>Isi media seharusnya tidak diskriminatif (</a:t>
            </a:r>
            <a:r>
              <a:rPr lang="af-ZA" sz="2400" i="1" dirty="0"/>
              <a:t>das sollen</a:t>
            </a:r>
            <a:r>
              <a:rPr lang="af-ZA" sz="2400" dirty="0"/>
              <a:t>), kenyataannya banyak dijumpai tulisan diskriminatif (</a:t>
            </a:r>
            <a:r>
              <a:rPr lang="af-ZA" sz="2400" i="1" dirty="0"/>
              <a:t>das sein</a:t>
            </a:r>
            <a:r>
              <a:rPr lang="af-ZA" sz="2400" dirty="0"/>
              <a:t>)</a:t>
            </a:r>
            <a:r>
              <a:rPr lang="id-ID" sz="2400" dirty="0"/>
              <a:t>.</a:t>
            </a:r>
            <a:endParaRPr lang="af-ZA" sz="2400" dirty="0"/>
          </a:p>
        </p:txBody>
      </p:sp>
      <p:pic>
        <p:nvPicPr>
          <p:cNvPr id="39" name="Picture Placeholder 38">
            <a:extLst>
              <a:ext uri="{FF2B5EF4-FFF2-40B4-BE49-F238E27FC236}">
                <a16:creationId xmlns:a16="http://schemas.microsoft.com/office/drawing/2014/main" id="{D15B262E-3234-4E0C-A890-B69314333F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21"/>
          </p:nvPr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853" r="853"/>
          <a:stretch>
            <a:fillRect/>
          </a:stretch>
        </p:blipFill>
        <p:spPr/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6C6147-EB04-429F-9D41-52F18DE232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2" name="Text Placeholder 119">
            <a:extLst>
              <a:ext uri="{FF2B5EF4-FFF2-40B4-BE49-F238E27FC236}">
                <a16:creationId xmlns:a16="http://schemas.microsoft.com/office/drawing/2014/main" id="{D9043C6D-0761-489D-8401-7F976D80BA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CD5E95B5-674E-4A3A-A7C5-83CFC41142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204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AF890B92-D44D-461B-A5E6-D4F348791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12976"/>
            <a:ext cx="12191999" cy="3278423"/>
          </a:xfrm>
        </p:spPr>
      </p:pic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program </a:t>
            </a:r>
            <a:r>
              <a:rPr lang="en-US" dirty="0" err="1"/>
              <a:t>tertentu</a:t>
            </a:r>
            <a:endParaRPr lang="en-US" dirty="0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29455ACD-CCC6-4BEC-AA79-DC1C69D087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56610ED-3E2D-4E6A-ABD0-150F203E6B46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7228995" y="2325423"/>
            <a:ext cx="4389542" cy="3581400"/>
          </a:xfrm>
        </p:spPr>
        <p:txBody>
          <a:bodyPr>
            <a:noAutofit/>
          </a:bodyPr>
          <a:lstStyle/>
          <a:p>
            <a:pPr marL="228600" lvl="1" indent="0">
              <a:buNone/>
            </a:pPr>
            <a:r>
              <a:rPr lang="en-US" sz="2400" dirty="0" err="1"/>
              <a:t>Gojek</a:t>
            </a:r>
            <a:r>
              <a:rPr lang="en-US" sz="2400" dirty="0"/>
              <a:t> </a:t>
            </a:r>
            <a:r>
              <a:rPr lang="en-US" sz="2400" dirty="0" err="1"/>
              <a:t>meluncurkan</a:t>
            </a:r>
            <a:r>
              <a:rPr lang="en-US" sz="2400" dirty="0"/>
              <a:t> </a:t>
            </a:r>
            <a:r>
              <a:rPr lang="en-US" sz="2400" dirty="0" err="1"/>
              <a:t>kampanye</a:t>
            </a:r>
            <a:r>
              <a:rPr lang="en-US" sz="2400" dirty="0"/>
              <a:t> digital </a:t>
            </a:r>
            <a:r>
              <a:rPr lang="en-US" sz="2400" dirty="0" err="1"/>
              <a:t>Cerdikiawan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strategi</a:t>
            </a:r>
            <a:r>
              <a:rPr lang="en-US" sz="2400" dirty="0"/>
              <a:t> rebranding. Di </a:t>
            </a:r>
            <a:r>
              <a:rPr lang="en-US" sz="2400" dirty="0" err="1"/>
              <a:t>Youtube</a:t>
            </a:r>
            <a:r>
              <a:rPr lang="en-US" sz="2400" dirty="0"/>
              <a:t>, video </a:t>
            </a:r>
            <a:r>
              <a:rPr lang="en-US" sz="2400" dirty="0" err="1"/>
              <a:t>Cerdikiawan</a:t>
            </a:r>
            <a:r>
              <a:rPr lang="en-US" sz="2400" dirty="0"/>
              <a:t>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ditonton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100 </a:t>
            </a:r>
            <a:r>
              <a:rPr lang="en-US" sz="2400" dirty="0" err="1"/>
              <a:t>juta</a:t>
            </a:r>
            <a:r>
              <a:rPr lang="en-US" sz="2400" dirty="0"/>
              <a:t> kali dan </a:t>
            </a:r>
            <a:r>
              <a:rPr lang="en-US" sz="2400" dirty="0" err="1"/>
              <a:t>mendapat</a:t>
            </a:r>
            <a:r>
              <a:rPr lang="en-US" sz="2400" dirty="0"/>
              <a:t> </a:t>
            </a:r>
            <a:r>
              <a:rPr lang="en-US" sz="2400" dirty="0" err="1"/>
              <a:t>pujian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pihak</a:t>
            </a:r>
            <a:r>
              <a:rPr lang="en-US" sz="2400" dirty="0"/>
              <a:t>. </a:t>
            </a:r>
            <a:r>
              <a:rPr lang="en-US" sz="2400" dirty="0" err="1"/>
              <a:t>Apa</a:t>
            </a:r>
            <a:r>
              <a:rPr lang="en-US" sz="2400" dirty="0"/>
              <a:t> yang </a:t>
            </a: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kampanye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berhasil</a:t>
            </a:r>
            <a:r>
              <a:rPr lang="en-US" sz="2400" dirty="0"/>
              <a:t>? </a:t>
            </a:r>
            <a:r>
              <a:rPr lang="en-US" sz="2400" dirty="0" err="1"/>
              <a:t>Seberapa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pengaruhnya</a:t>
            </a:r>
            <a:r>
              <a:rPr lang="en-US" sz="2400" dirty="0"/>
              <a:t>?</a:t>
            </a:r>
            <a:endParaRPr lang="af-ZA" sz="2400" dirty="0"/>
          </a:p>
        </p:txBody>
      </p:sp>
      <p:pic>
        <p:nvPicPr>
          <p:cNvPr id="39" name="Picture Placeholder 38">
            <a:extLst>
              <a:ext uri="{FF2B5EF4-FFF2-40B4-BE49-F238E27FC236}">
                <a16:creationId xmlns:a16="http://schemas.microsoft.com/office/drawing/2014/main" id="{D15B262E-3234-4E0C-A890-B69314333F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21"/>
          </p:nvPr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853" r="853"/>
          <a:stretch>
            <a:fillRect/>
          </a:stretch>
        </p:blipFill>
        <p:spPr/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6C6147-EB04-429F-9D41-52F18DE232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2" name="Text Placeholder 119">
            <a:extLst>
              <a:ext uri="{FF2B5EF4-FFF2-40B4-BE49-F238E27FC236}">
                <a16:creationId xmlns:a16="http://schemas.microsoft.com/office/drawing/2014/main" id="{D9043C6D-0761-489D-8401-7F976D80BA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CD5E95B5-674E-4A3A-A7C5-83CFC41142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527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AF890B92-D44D-461B-A5E6-D4F348791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12976"/>
            <a:ext cx="12191999" cy="3278423"/>
          </a:xfrm>
        </p:spPr>
      </p:pic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Ketidakcocokan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dan </a:t>
            </a:r>
            <a:r>
              <a:rPr lang="en-US" dirty="0" err="1"/>
              <a:t>praktik</a:t>
            </a:r>
            <a:r>
              <a:rPr lang="en-US" dirty="0"/>
              <a:t> </a:t>
            </a: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29455ACD-CCC6-4BEC-AA79-DC1C69D087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56610ED-3E2D-4E6A-ABD0-150F203E6B46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7391400" y="2133600"/>
            <a:ext cx="4038600" cy="4010938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af-ZA" sz="2000" dirty="0"/>
              <a:t>Teori strukturasi </a:t>
            </a:r>
            <a:r>
              <a:rPr lang="id-ID" sz="2000" dirty="0"/>
              <a:t>berusaha menjelaskan proses konstitusi sosial atau pembentukan masyarakat. Akan tetapi, teori ini mengabaikan  perbedaan </a:t>
            </a:r>
            <a:r>
              <a:rPr lang="af-ZA" sz="2000" dirty="0"/>
              <a:t>gender, ras, k</a:t>
            </a:r>
            <a:r>
              <a:rPr lang="id-ID" sz="2000" dirty="0"/>
              <a:t>e</a:t>
            </a:r>
            <a:r>
              <a:rPr lang="af-ZA" sz="2000" dirty="0"/>
              <a:t>las</a:t>
            </a:r>
            <a:r>
              <a:rPr lang="id-ID" sz="2000" dirty="0"/>
              <a:t>, dan</a:t>
            </a:r>
            <a:r>
              <a:rPr lang="af-ZA" sz="2000" dirty="0"/>
              <a:t> kategori</a:t>
            </a:r>
            <a:r>
              <a:rPr lang="id-ID" sz="2000" dirty="0"/>
              <a:t>-kategorinya</a:t>
            </a:r>
            <a:r>
              <a:rPr lang="af-ZA" sz="2000" dirty="0"/>
              <a:t> sosial lainnya </a:t>
            </a:r>
            <a:r>
              <a:rPr lang="id-ID" sz="2000" dirty="0"/>
              <a:t> yang memiliki </a:t>
            </a:r>
            <a:r>
              <a:rPr lang="af-ZA" sz="2000" dirty="0"/>
              <a:t>pengaruh penting b</a:t>
            </a:r>
            <a:r>
              <a:rPr lang="id-ID" sz="2000" dirty="0"/>
              <a:t>a</a:t>
            </a:r>
            <a:r>
              <a:rPr lang="af-ZA" sz="2000" dirty="0"/>
              <a:t>g</a:t>
            </a:r>
            <a:r>
              <a:rPr lang="id-ID" sz="2000" dirty="0"/>
              <a:t>i</a:t>
            </a:r>
            <a:r>
              <a:rPr lang="af-ZA" sz="2000" dirty="0"/>
              <a:t> terbentuknya masy</a:t>
            </a:r>
            <a:r>
              <a:rPr lang="id-ID" sz="2000" dirty="0"/>
              <a:t>arakat.</a:t>
            </a:r>
            <a:endParaRPr lang="af-ZA" sz="2000" dirty="0"/>
          </a:p>
          <a:p>
            <a:pPr lvl="1"/>
            <a:r>
              <a:rPr lang="af-ZA" sz="2000" dirty="0"/>
              <a:t>Teori interaksionisme simbolik </a:t>
            </a:r>
            <a:r>
              <a:rPr lang="id-ID" sz="2000" dirty="0"/>
              <a:t>berusaha menjelaskan bagaimana manusia mendefinisikan realitas sebagai panduan baginya untuk bertindak. Akan tetapi, teori ini </a:t>
            </a:r>
            <a:r>
              <a:rPr lang="af-ZA" sz="2000" dirty="0"/>
              <a:t>t</a:t>
            </a:r>
            <a:r>
              <a:rPr lang="id-ID" sz="2000" dirty="0"/>
              <a:t>i</a:t>
            </a:r>
            <a:r>
              <a:rPr lang="af-ZA" sz="2000" dirty="0"/>
              <a:t>d</a:t>
            </a:r>
            <a:r>
              <a:rPr lang="id-ID" sz="2000" dirty="0"/>
              <a:t>a</a:t>
            </a:r>
            <a:r>
              <a:rPr lang="af-ZA" sz="2000" dirty="0"/>
              <a:t>k mempertimbangkan kekuasaan s</a:t>
            </a:r>
            <a:r>
              <a:rPr lang="id-ID" sz="2000" dirty="0"/>
              <a:t>e</a:t>
            </a:r>
            <a:r>
              <a:rPr lang="af-ZA" sz="2000" dirty="0"/>
              <a:t>b</a:t>
            </a:r>
            <a:r>
              <a:rPr lang="id-ID" sz="2000" dirty="0"/>
              <a:t>a</a:t>
            </a:r>
            <a:r>
              <a:rPr lang="af-ZA" sz="2000" dirty="0"/>
              <a:t>g</a:t>
            </a:r>
            <a:r>
              <a:rPr lang="id-ID" sz="2000" dirty="0"/>
              <a:t>ai</a:t>
            </a:r>
            <a:r>
              <a:rPr lang="af-ZA" sz="2000" dirty="0"/>
              <a:t> faktor penting </a:t>
            </a:r>
            <a:r>
              <a:rPr lang="id-ID" sz="2000" dirty="0"/>
              <a:t>yang menjadi </a:t>
            </a:r>
            <a:r>
              <a:rPr lang="af-ZA" sz="2000" dirty="0"/>
              <a:t>penentu definisi realita</a:t>
            </a:r>
            <a:r>
              <a:rPr lang="id-ID" sz="2000" dirty="0"/>
              <a:t>s.</a:t>
            </a:r>
            <a:endParaRPr lang="af-ZA" sz="2000" dirty="0"/>
          </a:p>
        </p:txBody>
      </p:sp>
      <p:pic>
        <p:nvPicPr>
          <p:cNvPr id="39" name="Picture Placeholder 38">
            <a:extLst>
              <a:ext uri="{FF2B5EF4-FFF2-40B4-BE49-F238E27FC236}">
                <a16:creationId xmlns:a16="http://schemas.microsoft.com/office/drawing/2014/main" id="{D15B262E-3234-4E0C-A890-B69314333F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21"/>
          </p:nvPr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853" r="853"/>
          <a:stretch>
            <a:fillRect/>
          </a:stretch>
        </p:blipFill>
        <p:spPr/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6C6147-EB04-429F-9D41-52F18DE232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2" name="Text Placeholder 119">
            <a:extLst>
              <a:ext uri="{FF2B5EF4-FFF2-40B4-BE49-F238E27FC236}">
                <a16:creationId xmlns:a16="http://schemas.microsoft.com/office/drawing/2014/main" id="{D9043C6D-0761-489D-8401-7F976D80BA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CD5E95B5-674E-4A3A-A7C5-83CFC41142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857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AF890B92-D44D-461B-A5E6-D4F348791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12976"/>
            <a:ext cx="12191999" cy="3278423"/>
          </a:xfrm>
        </p:spPr>
      </p:pic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Hal-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konsekuensi</a:t>
            </a:r>
            <a:r>
              <a:rPr lang="en-US" dirty="0"/>
              <a:t> </a:t>
            </a:r>
            <a:r>
              <a:rPr lang="en-US" dirty="0" err="1"/>
              <a:t>logisnya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diketahui</a:t>
            </a:r>
            <a:br>
              <a:rPr lang="en-US" dirty="0"/>
            </a:br>
            <a:endParaRPr lang="en-US" dirty="0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29455ACD-CCC6-4BEC-AA79-DC1C69D087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56610ED-3E2D-4E6A-ABD0-150F203E6B46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7391400" y="2133600"/>
            <a:ext cx="4038600" cy="3810000"/>
          </a:xfrm>
        </p:spPr>
        <p:txBody>
          <a:bodyPr>
            <a:normAutofit/>
          </a:bodyPr>
          <a:lstStyle/>
          <a:p>
            <a:pPr lvl="1"/>
            <a:r>
              <a:rPr lang="af-ZA" sz="2000" dirty="0"/>
              <a:t>Teori </a:t>
            </a:r>
            <a:r>
              <a:rPr lang="id-ID" sz="2000" dirty="0"/>
              <a:t>k</a:t>
            </a:r>
            <a:r>
              <a:rPr lang="af-ZA" sz="2000" dirty="0"/>
              <a:t>ultivasi </a:t>
            </a:r>
            <a:r>
              <a:rPr lang="id-ID" sz="2000" dirty="0"/>
              <a:t>umumnya digunakan untuk jelaskan </a:t>
            </a:r>
            <a:r>
              <a:rPr lang="af-ZA" sz="2000" dirty="0"/>
              <a:t>isi kekerasan </a:t>
            </a:r>
            <a:r>
              <a:rPr lang="id-ID" sz="2000" dirty="0"/>
              <a:t>di tayangan televisi. Bagaimana jika dipakai untuk jelaskan kekerasan dalam </a:t>
            </a:r>
            <a:r>
              <a:rPr lang="af-ZA" sz="2000" dirty="0"/>
              <a:t>media cetak atau </a:t>
            </a:r>
            <a:r>
              <a:rPr lang="id-ID" sz="2000" dirty="0"/>
              <a:t>media </a:t>
            </a:r>
            <a:r>
              <a:rPr lang="af-ZA" sz="2000" i="1" dirty="0"/>
              <a:t>online</a:t>
            </a:r>
            <a:r>
              <a:rPr lang="af-ZA" sz="2000" dirty="0"/>
              <a:t>?</a:t>
            </a:r>
          </a:p>
          <a:p>
            <a:pPr lvl="1"/>
            <a:r>
              <a:rPr lang="af-ZA" sz="2000" dirty="0"/>
              <a:t>Teori Agenda Setting </a:t>
            </a:r>
            <a:r>
              <a:rPr lang="id-ID" sz="2000" dirty="0"/>
              <a:t>umumnya dipergunakan dalam penelitian ber</a:t>
            </a:r>
            <a:r>
              <a:rPr lang="af-ZA" sz="2000" dirty="0"/>
              <a:t>pendekatan kuantitatif</a:t>
            </a:r>
            <a:r>
              <a:rPr lang="id-ID" sz="2000" dirty="0"/>
              <a:t>.</a:t>
            </a:r>
            <a:r>
              <a:rPr lang="af-ZA" sz="2000" dirty="0"/>
              <a:t> b</a:t>
            </a:r>
            <a:r>
              <a:rPr lang="id-ID" sz="2000" dirty="0"/>
              <a:t>a</a:t>
            </a:r>
            <a:r>
              <a:rPr lang="af-ZA" sz="2000" dirty="0"/>
              <a:t>g</a:t>
            </a:r>
            <a:r>
              <a:rPr lang="id-ID" sz="2000" dirty="0"/>
              <a:t>ai</a:t>
            </a:r>
            <a:r>
              <a:rPr lang="af-ZA" sz="2000" dirty="0"/>
              <a:t>m</a:t>
            </a:r>
            <a:r>
              <a:rPr lang="id-ID" sz="2000" dirty="0"/>
              <a:t>a</a:t>
            </a:r>
            <a:r>
              <a:rPr lang="af-ZA" sz="2000" dirty="0"/>
              <a:t>n</a:t>
            </a:r>
            <a:r>
              <a:rPr lang="id-ID" sz="2000" dirty="0"/>
              <a:t>a</a:t>
            </a:r>
            <a:r>
              <a:rPr lang="af-ZA" sz="2000" dirty="0"/>
              <a:t> </a:t>
            </a:r>
            <a:r>
              <a:rPr lang="id-ID" sz="2000" dirty="0"/>
              <a:t>jika di</a:t>
            </a:r>
            <a:r>
              <a:rPr lang="af-ZA" sz="2000" dirty="0"/>
              <a:t>gunakan</a:t>
            </a:r>
            <a:r>
              <a:rPr lang="id-ID" sz="2000" dirty="0"/>
              <a:t> dalam penelitian ber</a:t>
            </a:r>
            <a:r>
              <a:rPr lang="af-ZA" sz="2000" dirty="0"/>
              <a:t>pendekatan kualitatif? </a:t>
            </a:r>
            <a:endParaRPr lang="en-US" sz="2000" dirty="0"/>
          </a:p>
        </p:txBody>
      </p:sp>
      <p:pic>
        <p:nvPicPr>
          <p:cNvPr id="39" name="Picture Placeholder 38">
            <a:extLst>
              <a:ext uri="{FF2B5EF4-FFF2-40B4-BE49-F238E27FC236}">
                <a16:creationId xmlns:a16="http://schemas.microsoft.com/office/drawing/2014/main" id="{D15B262E-3234-4E0C-A890-B69314333F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21"/>
          </p:nvPr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853" r="853"/>
          <a:stretch>
            <a:fillRect/>
          </a:stretch>
        </p:blipFill>
        <p:spPr/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6C6147-EB04-429F-9D41-52F18DE232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2" name="Text Placeholder 119">
            <a:extLst>
              <a:ext uri="{FF2B5EF4-FFF2-40B4-BE49-F238E27FC236}">
                <a16:creationId xmlns:a16="http://schemas.microsoft.com/office/drawing/2014/main" id="{D9043C6D-0761-489D-8401-7F976D80BA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CD5E95B5-674E-4A3A-A7C5-83CFC41142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61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AF890B92-D44D-461B-A5E6-D4F348791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12976"/>
            <a:ext cx="12191999" cy="3278423"/>
          </a:xfrm>
        </p:spPr>
      </p:pic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Keunikan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/</a:t>
            </a:r>
            <a:r>
              <a:rPr lang="en-US" dirty="0" err="1"/>
              <a:t>fenomena</a:t>
            </a:r>
            <a:r>
              <a:rPr lang="en-US" dirty="0"/>
              <a:t>, </a:t>
            </a:r>
            <a:r>
              <a:rPr lang="en-US" dirty="0" err="1"/>
              <a:t>komunitas</a:t>
            </a:r>
            <a:r>
              <a:rPr lang="en-US" dirty="0"/>
              <a:t>, dan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 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29455ACD-CCC6-4BEC-AA79-DC1C69D087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56610ED-3E2D-4E6A-ABD0-150F203E6B46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7391400" y="2133600"/>
            <a:ext cx="4038600" cy="3810000"/>
          </a:xfrm>
        </p:spPr>
        <p:txBody>
          <a:bodyPr>
            <a:normAutofit/>
          </a:bodyPr>
          <a:lstStyle/>
          <a:p>
            <a:pPr lvl="1"/>
            <a:r>
              <a:rPr lang="en-US" sz="2000" dirty="0" err="1">
                <a:latin typeface="Bahnschrift" pitchFamily="34" charset="0"/>
              </a:rPr>
              <a:t>Komunitas</a:t>
            </a:r>
            <a:r>
              <a:rPr lang="en-US" sz="2000" dirty="0">
                <a:latin typeface="Bahnschrift" pitchFamily="34" charset="0"/>
              </a:rPr>
              <a:t> Ayah ASI yang ‘</a:t>
            </a:r>
            <a:r>
              <a:rPr lang="en-US" sz="2000" dirty="0" err="1">
                <a:latin typeface="Bahnschrift" pitchFamily="34" charset="0"/>
              </a:rPr>
              <a:t>menentang</a:t>
            </a:r>
            <a:r>
              <a:rPr lang="en-US" sz="2000" dirty="0">
                <a:latin typeface="Bahnschrift" pitchFamily="34" charset="0"/>
              </a:rPr>
              <a:t>’ </a:t>
            </a:r>
            <a:r>
              <a:rPr lang="en-US" sz="2000" dirty="0" err="1">
                <a:latin typeface="Bahnschrift" pitchFamily="34" charset="0"/>
              </a:rPr>
              <a:t>pemahaman</a:t>
            </a:r>
            <a:r>
              <a:rPr lang="en-US" sz="2000" dirty="0">
                <a:latin typeface="Bahnschrift" pitchFamily="34" charset="0"/>
              </a:rPr>
              <a:t> </a:t>
            </a:r>
            <a:r>
              <a:rPr lang="en-US" sz="2000" dirty="0" err="1">
                <a:latin typeface="Bahnschrift" pitchFamily="34" charset="0"/>
              </a:rPr>
              <a:t>umum</a:t>
            </a:r>
            <a:r>
              <a:rPr lang="en-US" sz="2000" dirty="0">
                <a:latin typeface="Bahnschrift" pitchFamily="34" charset="0"/>
              </a:rPr>
              <a:t> </a:t>
            </a:r>
            <a:r>
              <a:rPr lang="en-US" sz="2000" dirty="0" err="1">
                <a:latin typeface="Bahnschrift" pitchFamily="34" charset="0"/>
              </a:rPr>
              <a:t>bahwa</a:t>
            </a:r>
            <a:r>
              <a:rPr lang="en-US" sz="2000" dirty="0">
                <a:latin typeface="Bahnschrift" pitchFamily="34" charset="0"/>
              </a:rPr>
              <a:t> ASI </a:t>
            </a:r>
            <a:r>
              <a:rPr lang="en-US" sz="2000" dirty="0" err="1">
                <a:latin typeface="Bahnschrift" pitchFamily="34" charset="0"/>
              </a:rPr>
              <a:t>adalah</a:t>
            </a:r>
            <a:r>
              <a:rPr lang="en-US" sz="2000" dirty="0">
                <a:latin typeface="Bahnschrift" pitchFamily="34" charset="0"/>
              </a:rPr>
              <a:t> </a:t>
            </a:r>
            <a:r>
              <a:rPr lang="en-US" sz="2000" dirty="0" err="1">
                <a:latin typeface="Bahnschrift" pitchFamily="34" charset="0"/>
              </a:rPr>
              <a:t>urusan</a:t>
            </a:r>
            <a:r>
              <a:rPr lang="en-US" sz="2000" dirty="0">
                <a:latin typeface="Bahnschrift" pitchFamily="34" charset="0"/>
              </a:rPr>
              <a:t> </a:t>
            </a:r>
            <a:r>
              <a:rPr lang="en-US" sz="2000" dirty="0" err="1">
                <a:latin typeface="Bahnschrift" pitchFamily="34" charset="0"/>
              </a:rPr>
              <a:t>ibu</a:t>
            </a:r>
            <a:r>
              <a:rPr lang="en-US" sz="2000" dirty="0">
                <a:latin typeface="Bahnschrift" pitchFamily="34" charset="0"/>
              </a:rPr>
              <a:t> (</a:t>
            </a:r>
            <a:r>
              <a:rPr lang="en-US" sz="2000" dirty="0" err="1">
                <a:latin typeface="Bahnschrift" pitchFamily="34" charset="0"/>
              </a:rPr>
              <a:t>perempuan</a:t>
            </a:r>
            <a:r>
              <a:rPr lang="en-US" sz="2000" dirty="0">
                <a:latin typeface="Bahnschrift" pitchFamily="34" charset="0"/>
              </a:rPr>
              <a:t>). </a:t>
            </a:r>
            <a:r>
              <a:rPr lang="en-US" sz="2000" dirty="0" err="1">
                <a:latin typeface="Bahnschrift" pitchFamily="34" charset="0"/>
              </a:rPr>
              <a:t>Bagaimana</a:t>
            </a:r>
            <a:r>
              <a:rPr lang="en-US" sz="2000" dirty="0">
                <a:latin typeface="Bahnschrift" pitchFamily="34" charset="0"/>
              </a:rPr>
              <a:t> para ayah </a:t>
            </a:r>
            <a:r>
              <a:rPr lang="en-US" sz="2000" dirty="0" err="1">
                <a:latin typeface="Bahnschrift" pitchFamily="34" charset="0"/>
              </a:rPr>
              <a:t>mengubah</a:t>
            </a:r>
            <a:r>
              <a:rPr lang="en-US" sz="2000" dirty="0">
                <a:latin typeface="Bahnschrift" pitchFamily="34" charset="0"/>
              </a:rPr>
              <a:t> stigma </a:t>
            </a:r>
            <a:r>
              <a:rPr lang="en-US" sz="2000" dirty="0" err="1">
                <a:latin typeface="Bahnschrift" pitchFamily="34" charset="0"/>
              </a:rPr>
              <a:t>tersebut</a:t>
            </a:r>
            <a:r>
              <a:rPr lang="en-US" sz="2000" dirty="0">
                <a:latin typeface="Bahnschrift" pitchFamily="34" charset="0"/>
              </a:rPr>
              <a:t>?</a:t>
            </a:r>
          </a:p>
          <a:p>
            <a:pPr lvl="1"/>
            <a:r>
              <a:rPr lang="en-US" sz="2000" dirty="0">
                <a:latin typeface="Bahnschrift" pitchFamily="34" charset="0"/>
              </a:rPr>
              <a:t>Pola </a:t>
            </a:r>
            <a:r>
              <a:rPr lang="en-US" sz="2000" dirty="0" err="1">
                <a:latin typeface="Bahnschrift" pitchFamily="34" charset="0"/>
              </a:rPr>
              <a:t>komunikasi</a:t>
            </a:r>
            <a:r>
              <a:rPr lang="en-US" sz="2000" dirty="0">
                <a:latin typeface="Bahnschrift" pitchFamily="34" charset="0"/>
              </a:rPr>
              <a:t> </a:t>
            </a:r>
            <a:r>
              <a:rPr lang="en-US" sz="2000" dirty="0" err="1">
                <a:latin typeface="Bahnschrift" pitchFamily="34" charset="0"/>
              </a:rPr>
              <a:t>mahasiswa</a:t>
            </a:r>
            <a:r>
              <a:rPr lang="en-US" sz="2000" dirty="0">
                <a:latin typeface="Bahnschrift" pitchFamily="34" charset="0"/>
              </a:rPr>
              <a:t> </a:t>
            </a:r>
            <a:r>
              <a:rPr lang="en-US" sz="2000" dirty="0" err="1">
                <a:latin typeface="Bahnschrift" pitchFamily="34" charset="0"/>
              </a:rPr>
              <a:t>asal</a:t>
            </a:r>
            <a:r>
              <a:rPr lang="en-US" sz="2000" dirty="0">
                <a:latin typeface="Bahnschrift" pitchFamily="34" charset="0"/>
              </a:rPr>
              <a:t> </a:t>
            </a:r>
            <a:r>
              <a:rPr lang="en-US" sz="2000" dirty="0" err="1">
                <a:latin typeface="Bahnschrift" pitchFamily="34" charset="0"/>
              </a:rPr>
              <a:t>daerah</a:t>
            </a:r>
            <a:r>
              <a:rPr lang="en-US" sz="2000" dirty="0">
                <a:latin typeface="Bahnschrift" pitchFamily="34" charset="0"/>
              </a:rPr>
              <a:t> yang </a:t>
            </a:r>
            <a:r>
              <a:rPr lang="en-US" sz="2000" dirty="0" err="1">
                <a:latin typeface="Bahnschrift" pitchFamily="34" charset="0"/>
              </a:rPr>
              <a:t>berbeda</a:t>
            </a:r>
            <a:r>
              <a:rPr lang="en-US" sz="2000" dirty="0">
                <a:latin typeface="Bahnschrift" pitchFamily="34" charset="0"/>
              </a:rPr>
              <a:t> </a:t>
            </a:r>
            <a:r>
              <a:rPr lang="en-US" sz="2000" dirty="0" err="1">
                <a:latin typeface="Bahnschrift" pitchFamily="34" charset="0"/>
              </a:rPr>
              <a:t>dengan</a:t>
            </a:r>
            <a:r>
              <a:rPr lang="en-US" sz="2000" dirty="0">
                <a:latin typeface="Bahnschrift" pitchFamily="34" charset="0"/>
              </a:rPr>
              <a:t> </a:t>
            </a:r>
            <a:r>
              <a:rPr lang="en-US" sz="2000" dirty="0" err="1">
                <a:latin typeface="Bahnschrift" pitchFamily="34" charset="0"/>
              </a:rPr>
              <a:t>mahasiswa</a:t>
            </a:r>
            <a:r>
              <a:rPr lang="en-US" sz="2000" dirty="0">
                <a:latin typeface="Bahnschrift" pitchFamily="34" charset="0"/>
              </a:rPr>
              <a:t> lain. </a:t>
            </a:r>
            <a:r>
              <a:rPr lang="en-US" sz="2000" dirty="0" err="1">
                <a:latin typeface="Bahnschrift" pitchFamily="34" charset="0"/>
              </a:rPr>
              <a:t>Bagaimana</a:t>
            </a:r>
            <a:r>
              <a:rPr lang="en-US" sz="2000" dirty="0">
                <a:latin typeface="Bahnschrift" pitchFamily="34" charset="0"/>
              </a:rPr>
              <a:t> </a:t>
            </a:r>
            <a:r>
              <a:rPr lang="en-US" sz="2000" dirty="0" err="1">
                <a:latin typeface="Bahnschrift" pitchFamily="34" charset="0"/>
              </a:rPr>
              <a:t>cara</a:t>
            </a:r>
            <a:r>
              <a:rPr lang="en-US" sz="2000" dirty="0">
                <a:latin typeface="Bahnschrift" pitchFamily="34" charset="0"/>
              </a:rPr>
              <a:t> </a:t>
            </a:r>
            <a:r>
              <a:rPr lang="en-US" sz="2000" dirty="0" err="1">
                <a:latin typeface="Bahnschrift" pitchFamily="34" charset="0"/>
              </a:rPr>
              <a:t>mereka</a:t>
            </a:r>
            <a:r>
              <a:rPr lang="en-US" sz="2000" dirty="0">
                <a:latin typeface="Bahnschrift" pitchFamily="34" charset="0"/>
              </a:rPr>
              <a:t> </a:t>
            </a:r>
            <a:r>
              <a:rPr lang="en-US" sz="2000" dirty="0" err="1">
                <a:latin typeface="Bahnschrift" pitchFamily="34" charset="0"/>
              </a:rPr>
              <a:t>membuka</a:t>
            </a:r>
            <a:r>
              <a:rPr lang="en-US" sz="2000" dirty="0">
                <a:latin typeface="Bahnschrift" pitchFamily="34" charset="0"/>
              </a:rPr>
              <a:t> </a:t>
            </a:r>
            <a:r>
              <a:rPr lang="en-US" sz="2000" dirty="0" err="1">
                <a:latin typeface="Bahnschrift" pitchFamily="34" charset="0"/>
              </a:rPr>
              <a:t>diri</a:t>
            </a:r>
            <a:r>
              <a:rPr lang="en-US" sz="2000" dirty="0">
                <a:latin typeface="Bahnschrift" pitchFamily="34" charset="0"/>
              </a:rPr>
              <a:t>/</a:t>
            </a:r>
            <a:r>
              <a:rPr lang="en-US" sz="2000" dirty="0" err="1">
                <a:latin typeface="Bahnschrift" pitchFamily="34" charset="0"/>
              </a:rPr>
              <a:t>berkomunikasi</a:t>
            </a:r>
            <a:r>
              <a:rPr lang="en-US" sz="2000" dirty="0">
                <a:latin typeface="Bahnschrift" pitchFamily="34" charset="0"/>
              </a:rPr>
              <a:t> </a:t>
            </a:r>
            <a:r>
              <a:rPr lang="en-US" sz="2000" dirty="0" err="1">
                <a:latin typeface="Bahnschrift" pitchFamily="34" charset="0"/>
              </a:rPr>
              <a:t>dalam</a:t>
            </a:r>
            <a:r>
              <a:rPr lang="en-US" sz="2000" dirty="0">
                <a:latin typeface="Bahnschrift" pitchFamily="34" charset="0"/>
              </a:rPr>
              <a:t> </a:t>
            </a:r>
            <a:r>
              <a:rPr lang="en-US" sz="2000" dirty="0" err="1">
                <a:latin typeface="Bahnschrift" pitchFamily="34" charset="0"/>
              </a:rPr>
              <a:t>pergaulan</a:t>
            </a:r>
            <a:r>
              <a:rPr lang="en-US" sz="2000" dirty="0">
                <a:latin typeface="Bahnschrift" pitchFamily="34" charset="0"/>
              </a:rPr>
              <a:t> </a:t>
            </a:r>
            <a:r>
              <a:rPr lang="en-US" sz="2000" dirty="0" err="1">
                <a:latin typeface="Bahnschrift" pitchFamily="34" charset="0"/>
              </a:rPr>
              <a:t>sehari-hari</a:t>
            </a:r>
            <a:r>
              <a:rPr lang="en-US" sz="2000" dirty="0">
                <a:latin typeface="Bahnschrift" pitchFamily="34" charset="0"/>
              </a:rPr>
              <a:t>?</a:t>
            </a:r>
          </a:p>
          <a:p>
            <a:pPr marL="228600" lvl="1" indent="0">
              <a:buNone/>
            </a:pPr>
            <a:endParaRPr lang="en-US" sz="2000" dirty="0">
              <a:latin typeface="Bahnschrift" pitchFamily="34" charset="0"/>
            </a:endParaRPr>
          </a:p>
        </p:txBody>
      </p:sp>
      <p:pic>
        <p:nvPicPr>
          <p:cNvPr id="39" name="Picture Placeholder 38">
            <a:extLst>
              <a:ext uri="{FF2B5EF4-FFF2-40B4-BE49-F238E27FC236}">
                <a16:creationId xmlns:a16="http://schemas.microsoft.com/office/drawing/2014/main" id="{D15B262E-3234-4E0C-A890-B69314333F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21"/>
          </p:nvPr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853" r="853"/>
          <a:stretch>
            <a:fillRect/>
          </a:stretch>
        </p:blipFill>
        <p:spPr/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6C6147-EB04-429F-9D41-52F18DE232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2" name="Text Placeholder 119">
            <a:extLst>
              <a:ext uri="{FF2B5EF4-FFF2-40B4-BE49-F238E27FC236}">
                <a16:creationId xmlns:a16="http://schemas.microsoft.com/office/drawing/2014/main" id="{D9043C6D-0761-489D-8401-7F976D80BA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CD5E95B5-674E-4A3A-A7C5-83CFC41142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5213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ernClassicBlock-3">
  <a:themeElements>
    <a:clrScheme name="MSFT_ELT_ModernClassicBlock_03">
      <a:dk1>
        <a:sysClr val="windowText" lastClr="000000"/>
      </a:dk1>
      <a:lt1>
        <a:sysClr val="window" lastClr="FFFFFF"/>
      </a:lt1>
      <a:dk2>
        <a:srgbClr val="43467B"/>
      </a:dk2>
      <a:lt2>
        <a:srgbClr val="DFE3E5"/>
      </a:lt2>
      <a:accent1>
        <a:srgbClr val="43467B"/>
      </a:accent1>
      <a:accent2>
        <a:srgbClr val="E58C09"/>
      </a:accent2>
      <a:accent3>
        <a:srgbClr val="2683C6"/>
      </a:accent3>
      <a:accent4>
        <a:srgbClr val="EEC621"/>
      </a:accent4>
      <a:accent5>
        <a:srgbClr val="1D9BA1"/>
      </a:accent5>
      <a:accent6>
        <a:srgbClr val="87175F"/>
      </a:accent6>
      <a:hlink>
        <a:srgbClr val="0070C0"/>
      </a:hlink>
      <a:folHlink>
        <a:srgbClr val="C00000"/>
      </a:folHlink>
    </a:clrScheme>
    <a:fontScheme name="MSFT_ELT_ModernClassicBlock_03">
      <a:majorFont>
        <a:latin typeface="Tw Cen MT Condensed"/>
        <a:ea typeface=""/>
        <a:cs typeface=""/>
      </a:majorFont>
      <a:minorFont>
        <a:latin typeface="Tw Cen MT"/>
        <a:ea typeface=""/>
        <a:cs typeface="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LT_Template_ModernClassicBlockLT_v4" id="{30DDF308-B484-4DB0-8959-4BA762476498}" vid="{49FD44A8-5F40-4E6E-BC83-04BD3C4DB24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9fc9171bb41dc08635275f351de8590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29387215989a890c06011de04edfe97d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A86D9CC-0D9D-4BFE-B3F3-26F480BF8C8A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8106BD98-E608-40A1-98A8-93D5976215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FCA5F6-1A5A-4D78-BDE2-C793B61E0E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Modern classic block presentation</Template>
  <TotalTime>166</TotalTime>
  <Words>1056</Words>
  <Application>Microsoft Office PowerPoint</Application>
  <PresentationFormat>Widescreen</PresentationFormat>
  <Paragraphs>127</Paragraphs>
  <Slides>20</Slides>
  <Notes>20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Bahnschrift</vt:lpstr>
      <vt:lpstr>Tw Cen MT</vt:lpstr>
      <vt:lpstr>Tw Cen MT Condensed</vt:lpstr>
      <vt:lpstr>Wingdings 3</vt:lpstr>
      <vt:lpstr>ModernClassicBlock-3</vt:lpstr>
      <vt:lpstr>MERUMUSKAN MASALAH DALAM PENELITIAN KOMUNIKASI </vt:lpstr>
      <vt:lpstr>Mengapa harus ada masalah?</vt:lpstr>
      <vt:lpstr>Bagaimana menemukan masalah?</vt:lpstr>
      <vt:lpstr>Sumber masalah</vt:lpstr>
      <vt:lpstr>Kesenjangan antara ideal/harapan (das sollen) dengan realita/kenyataan (das sein)</vt:lpstr>
      <vt:lpstr>Keberhasilan sebuah strategi atau program tertentu</vt:lpstr>
      <vt:lpstr>Ketidakcocokan antara teori dan praktik </vt:lpstr>
      <vt:lpstr>Hal-hal yang konsekuensi logisnya belum diketahui </vt:lpstr>
      <vt:lpstr>Keunikan dari suatu peristiwa/fenomena, komunitas, dan pola komunikasi tertentu    </vt:lpstr>
      <vt:lpstr>Langkah merumuskan masalah</vt:lpstr>
      <vt:lpstr>PERIKSA KEMBALI bidang masalahnya</vt:lpstr>
      <vt:lpstr>PERIKSA KEMBALI unsur masalahnya</vt:lpstr>
      <vt:lpstr>Jika masalahmu sudah berada di bidang komunikasi dan mengandung unsur komunikasi, maka kamu dapat meneliti masalah tersebut lebih lanjut</vt:lpstr>
      <vt:lpstr>Penelitian kuantitatif</vt:lpstr>
      <vt:lpstr>Penelitian kualitatif</vt:lpstr>
      <vt:lpstr>Latihan 1</vt:lpstr>
      <vt:lpstr>Latihan 2</vt:lpstr>
      <vt:lpstr>LATIHAN 3</vt:lpstr>
      <vt:lpstr>Thank you!</vt:lpstr>
      <vt:lpstr>Referensi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MERUMUSKAN MASALAH DALAM PENELITIAN KOMUNIKASI </dc:title>
  <dc:creator>Nicky Stephani</dc:creator>
  <cp:lastModifiedBy>Nicky Stephani</cp:lastModifiedBy>
  <cp:revision>22</cp:revision>
  <dcterms:created xsi:type="dcterms:W3CDTF">2020-07-30T11:37:25Z</dcterms:created>
  <dcterms:modified xsi:type="dcterms:W3CDTF">2020-08-11T07:53:05Z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