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KETERAMPILAN DASAR JURNALISTIK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ASISTENSI 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</TotalTime>
  <Words>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PENGANTAR JURNALISTIK</vt:lpstr>
      <vt:lpstr>KETERAMPILAN DASAR JURNALISTIK</vt:lpstr>
      <vt:lpstr>ASISTENSI 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16</cp:revision>
  <dcterms:created xsi:type="dcterms:W3CDTF">2020-02-02T13:26:52Z</dcterms:created>
  <dcterms:modified xsi:type="dcterms:W3CDTF">2020-02-02T13:42:38Z</dcterms:modified>
</cp:coreProperties>
</file>