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proses </a:t>
            </a:r>
            <a:r>
              <a:rPr lang="en-AU" dirty="0" err="1"/>
              <a:t>produksi</a:t>
            </a:r>
            <a:r>
              <a:rPr lang="en-AU" dirty="0"/>
              <a:t> </a:t>
            </a:r>
            <a:r>
              <a:rPr lang="en-AU" dirty="0" err="1"/>
              <a:t>berita</a:t>
            </a:r>
            <a:r>
              <a:rPr lang="en-AU" dirty="0"/>
              <a:t>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News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</a:t>
            </a:r>
            <a:r>
              <a:rPr lang="en-US" dirty="0"/>
              <a:t>gathering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News 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47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NewS</a:t>
            </a:r>
            <a:r>
              <a:rPr lang="en-US" dirty="0" smtClean="0"/>
              <a:t> </a:t>
            </a:r>
            <a:r>
              <a:rPr lang="en-US" dirty="0"/>
              <a:t>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484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</TotalTime>
  <Words>16</Words>
  <Application>Microsoft Office PowerPoint</Application>
  <PresentationFormat>On-screen Show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PENGANTAR JURNALISTIK</vt:lpstr>
      <vt:lpstr>proses produksi berita </vt:lpstr>
      <vt:lpstr>News planning</vt:lpstr>
      <vt:lpstr>News gathering</vt:lpstr>
      <vt:lpstr>News writing</vt:lpstr>
      <vt:lpstr>NewS editing</vt:lpstr>
      <vt:lpstr>PUBLISHING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11</cp:revision>
  <dcterms:created xsi:type="dcterms:W3CDTF">2020-02-02T13:26:52Z</dcterms:created>
  <dcterms:modified xsi:type="dcterms:W3CDTF">2020-02-02T13:37:57Z</dcterms:modified>
</cp:coreProperties>
</file>