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7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PENGANTAR JURNALISTIK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9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pemberitaan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Model-model newsroom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0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konvergensi</a:t>
            </a:r>
            <a:r>
              <a:rPr lang="en-US" dirty="0"/>
              <a:t>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58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63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</TotalTime>
  <Words>11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Apothecary</vt:lpstr>
      <vt:lpstr>PENGANTAR JURNALISTIK</vt:lpstr>
      <vt:lpstr>manajemen pemberitaan</vt:lpstr>
      <vt:lpstr>Model-model newsroom</vt:lpstr>
      <vt:lpstr>Prinsip konvergensi media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JURNALISTIK</dc:title>
  <dc:creator>Bias</dc:creator>
  <cp:lastModifiedBy>Bias</cp:lastModifiedBy>
  <cp:revision>9</cp:revision>
  <dcterms:created xsi:type="dcterms:W3CDTF">2020-02-02T13:26:52Z</dcterms:created>
  <dcterms:modified xsi:type="dcterms:W3CDTF">2020-02-02T13:35:43Z</dcterms:modified>
</cp:coreProperties>
</file>