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PENGANTAR JURNALISTIK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PERTEMUAN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099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/>
              <a:t>program </a:t>
            </a:r>
            <a:r>
              <a:rPr lang="en-US" dirty="0" err="1" smtClean="0"/>
              <a:t>siaran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403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Jenis-jenis</a:t>
            </a:r>
            <a:r>
              <a:rPr lang="en-US" dirty="0"/>
              <a:t> program </a:t>
            </a:r>
            <a:r>
              <a:rPr lang="en-US" dirty="0" err="1"/>
              <a:t>siaran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402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 </a:t>
            </a:r>
            <a:r>
              <a:rPr lang="en-US" dirty="0" err="1"/>
              <a:t>siaran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158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9630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</TotalTime>
  <Words>12</Words>
  <Application>Microsoft Office PowerPoint</Application>
  <PresentationFormat>On-screen Show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Adjacency</vt:lpstr>
      <vt:lpstr>PENGANTAR JURNALISTIK</vt:lpstr>
      <vt:lpstr>Pengertian program siaran</vt:lpstr>
      <vt:lpstr>Jenis-jenis program siaran</vt:lpstr>
      <vt:lpstr>Format siaran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JURNALISTIK</dc:title>
  <dc:creator>Bias</dc:creator>
  <cp:lastModifiedBy>Bias</cp:lastModifiedBy>
  <cp:revision>8</cp:revision>
  <dcterms:created xsi:type="dcterms:W3CDTF">2020-02-02T13:26:52Z</dcterms:created>
  <dcterms:modified xsi:type="dcterms:W3CDTF">2020-02-02T13:34:48Z</dcterms:modified>
</cp:coreProperties>
</file>