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PENGANTAR JURNALISTIK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9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 smtClean="0"/>
              <a:t>siaran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0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Jenis-jenis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02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</a:t>
            </a:r>
            <a:r>
              <a:rPr lang="en-US" dirty="0" err="1"/>
              <a:t>siaran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5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63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</TotalTime>
  <Words>12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PENGANTAR JURNALISTIK</vt:lpstr>
      <vt:lpstr>Pengertian program siaran</vt:lpstr>
      <vt:lpstr>Jenis-jenis program siaran</vt:lpstr>
      <vt:lpstr>Format siaran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JURNALISTIK</dc:title>
  <dc:creator>Bias</dc:creator>
  <cp:lastModifiedBy>Bias</cp:lastModifiedBy>
  <cp:revision>8</cp:revision>
  <dcterms:created xsi:type="dcterms:W3CDTF">2020-02-02T13:26:52Z</dcterms:created>
  <dcterms:modified xsi:type="dcterms:W3CDTF">2020-02-02T13:34:48Z</dcterms:modified>
</cp:coreProperties>
</file>