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regulasi</a:t>
            </a:r>
            <a:r>
              <a:rPr lang="en-US" dirty="0"/>
              <a:t> media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/>
              <a:t>penyiaran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regulasi</a:t>
            </a:r>
            <a:r>
              <a:rPr lang="en-US" dirty="0"/>
              <a:t> media </a:t>
            </a:r>
            <a:r>
              <a:rPr lang="en-US" dirty="0" err="1" smtClean="0"/>
              <a:t>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 smtClean="0"/>
              <a:t>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</TotalTime>
  <Words>19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PENGANTAR JURNALISTIK</vt:lpstr>
      <vt:lpstr>regulasi media penyiaran dan kode etik jurnalistik penyiaran</vt:lpstr>
      <vt:lpstr>regulasi media penyiaran</vt:lpstr>
      <vt:lpstr>kode etik jurnalistik penyiaran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7</cp:revision>
  <dcterms:created xsi:type="dcterms:W3CDTF">2020-02-02T13:26:52Z</dcterms:created>
  <dcterms:modified xsi:type="dcterms:W3CDTF">2020-02-02T13:33:06Z</dcterms:modified>
</cp:coreProperties>
</file>