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EE1EA56-8D43-4C5E-930E-F3413C095EEB}" type="datetimeFigureOut">
              <a:rPr lang="en-US" smtClean="0"/>
              <a:t>02-Feb-20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F457B38-644F-4B29-82DA-4C6AD25DBF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PENGANTAR JURNALISTIK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09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regulasi</a:t>
            </a:r>
            <a:r>
              <a:rPr lang="en-US" dirty="0"/>
              <a:t> media </a:t>
            </a:r>
            <a:r>
              <a:rPr lang="en-US" dirty="0" err="1"/>
              <a:t>penyiaran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kode</a:t>
            </a:r>
            <a:r>
              <a:rPr lang="en-US" dirty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jurnalistik</a:t>
            </a:r>
            <a:r>
              <a:rPr lang="en-US" dirty="0"/>
              <a:t> </a:t>
            </a:r>
            <a:r>
              <a:rPr lang="en-US" dirty="0" err="1"/>
              <a:t>penyiaran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03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regulasi</a:t>
            </a:r>
            <a:r>
              <a:rPr lang="en-US" dirty="0"/>
              <a:t> media </a:t>
            </a:r>
            <a:r>
              <a:rPr lang="en-US" dirty="0" err="1" smtClean="0"/>
              <a:t>penyiaran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02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kode</a:t>
            </a:r>
            <a:r>
              <a:rPr lang="en-US" dirty="0" smtClean="0"/>
              <a:t> </a:t>
            </a:r>
            <a:r>
              <a:rPr lang="en-US" dirty="0" err="1"/>
              <a:t>etik</a:t>
            </a:r>
            <a:r>
              <a:rPr lang="en-US" dirty="0"/>
              <a:t> </a:t>
            </a:r>
            <a:r>
              <a:rPr lang="en-US" dirty="0" err="1"/>
              <a:t>jurnalistik</a:t>
            </a:r>
            <a:r>
              <a:rPr lang="en-US" dirty="0"/>
              <a:t> </a:t>
            </a:r>
            <a:r>
              <a:rPr lang="en-US" dirty="0" err="1" smtClean="0"/>
              <a:t>penyiaran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58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63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6</TotalTime>
  <Words>19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PENGANTAR JURNALISTIK</vt:lpstr>
      <vt:lpstr>regulasi media penyiaran dan kode etik jurnalistik penyiaran</vt:lpstr>
      <vt:lpstr>regulasi media penyiaran</vt:lpstr>
      <vt:lpstr>kode etik jurnalistik penyiaran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JURNALISTIK</dc:title>
  <dc:creator>Bias</dc:creator>
  <cp:lastModifiedBy>Bias</cp:lastModifiedBy>
  <cp:revision>7</cp:revision>
  <dcterms:created xsi:type="dcterms:W3CDTF">2020-02-02T13:26:52Z</dcterms:created>
  <dcterms:modified xsi:type="dcterms:W3CDTF">2020-02-02T13:33:06Z</dcterms:modified>
</cp:coreProperties>
</file>