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media </a:t>
            </a:r>
            <a:r>
              <a:rPr lang="en-US" dirty="0" err="1"/>
              <a:t>penyiaran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10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PENGANTAR JURNALISTIK</vt:lpstr>
      <vt:lpstr>aspek komersial media penyiaran</vt:lpstr>
      <vt:lpstr>RATING</vt:lpstr>
      <vt:lpstr>SHARE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5</cp:revision>
  <dcterms:created xsi:type="dcterms:W3CDTF">2020-02-02T13:26:52Z</dcterms:created>
  <dcterms:modified xsi:type="dcterms:W3CDTF">2020-02-02T13:31:58Z</dcterms:modified>
</cp:coreProperties>
</file>