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STRUKTUR ORGANISASI PERS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PERAN DAN FUNGSI JURNALISTIK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ALUR KERJA JURNALISTIK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</TotalTime>
  <Words>14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PENGANTAR JURNALISTIK</vt:lpstr>
      <vt:lpstr>STRUKTUR ORGANISASI PERS</vt:lpstr>
      <vt:lpstr>PERAN DAN FUNGSI JURNALISTIK</vt:lpstr>
      <vt:lpstr>ALUR KERJA JURNALISTIK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4</cp:revision>
  <dcterms:created xsi:type="dcterms:W3CDTF">2020-02-02T13:26:52Z</dcterms:created>
  <dcterms:modified xsi:type="dcterms:W3CDTF">2020-02-02T13:31:10Z</dcterms:modified>
</cp:coreProperties>
</file>