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SEJARAH JURNALISTIK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PERKEMBANGAN JURNALISTIK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PRINSIP JURNALISTIK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63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</TotalTime>
  <Words>10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PENGANTAR JURNALISTIK</vt:lpstr>
      <vt:lpstr>SEJARAH JURNALISTIK</vt:lpstr>
      <vt:lpstr>PERKEMBANGAN JURNALISTIK</vt:lpstr>
      <vt:lpstr>PRINSIP JURNALISTIK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2</cp:revision>
  <dcterms:created xsi:type="dcterms:W3CDTF">2020-02-02T13:26:52Z</dcterms:created>
  <dcterms:modified xsi:type="dcterms:W3CDTF">2020-02-02T13:29:45Z</dcterms:modified>
</cp:coreProperties>
</file>