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PENGANTAR JURNALISTIK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9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RUANG LINGKUP JURNALISTIK PENYIARAN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3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</TotalTime>
  <Words>8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Aspect</vt:lpstr>
      <vt:lpstr>PENGANTAR JURNALISTIK</vt:lpstr>
      <vt:lpstr>RUANG LINGKUP JURNALISTIK PENYIARAN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JURNALISTIK</dc:title>
  <dc:creator>Bias</dc:creator>
  <cp:lastModifiedBy>Bias</cp:lastModifiedBy>
  <cp:revision>1</cp:revision>
  <dcterms:created xsi:type="dcterms:W3CDTF">2020-02-02T13:26:52Z</dcterms:created>
  <dcterms:modified xsi:type="dcterms:W3CDTF">2020-02-02T13:28:28Z</dcterms:modified>
</cp:coreProperties>
</file>