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370" r:id="rId4"/>
    <p:sldId id="452" r:id="rId5"/>
    <p:sldId id="474" r:id="rId6"/>
    <p:sldId id="450" r:id="rId7"/>
    <p:sldId id="475" r:id="rId8"/>
    <p:sldId id="327" r:id="rId9"/>
    <p:sldId id="473" r:id="rId10"/>
    <p:sldId id="453" r:id="rId11"/>
    <p:sldId id="476" r:id="rId12"/>
    <p:sldId id="477" r:id="rId13"/>
    <p:sldId id="478" r:id="rId14"/>
    <p:sldId id="454" r:id="rId15"/>
    <p:sldId id="479" r:id="rId16"/>
    <p:sldId id="480" r:id="rId17"/>
    <p:sldId id="481" r:id="rId18"/>
    <p:sldId id="455" r:id="rId19"/>
    <p:sldId id="482" r:id="rId20"/>
    <p:sldId id="483" r:id="rId21"/>
    <p:sldId id="407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/>
    <p:restoredTop sz="85479"/>
  </p:normalViewPr>
  <p:slideViewPr>
    <p:cSldViewPr snapToGrid="0" snapToObjects="1">
      <p:cViewPr varScale="1">
        <p:scale>
          <a:sx n="84" d="100"/>
          <a:sy n="84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8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45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043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549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89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26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489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208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64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92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563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532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24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72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35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40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59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01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13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35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07817" y="1122363"/>
            <a:ext cx="1180407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-US" dirty="0" err="1">
                <a:solidFill>
                  <a:schemeClr val="lt1"/>
                </a:solidFill>
              </a:rPr>
              <a:t>Mengelola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Komunikasi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3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>
                <a:solidFill>
                  <a:schemeClr val="lt1"/>
                </a:solidFill>
              </a:rPr>
              <a:t>(Bab 14)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>
                <a:solidFill>
                  <a:schemeClr val="lt1"/>
                </a:solidFill>
              </a:rPr>
              <a:t>“</a:t>
            </a:r>
            <a:r>
              <a:rPr lang="en-US" sz="2800" dirty="0" err="1">
                <a:solidFill>
                  <a:schemeClr val="lt1"/>
                </a:solidFill>
              </a:rPr>
              <a:t>Manajemen</a:t>
            </a:r>
            <a:r>
              <a:rPr lang="en-US" sz="2800" dirty="0">
                <a:solidFill>
                  <a:schemeClr val="lt1"/>
                </a:solidFill>
              </a:rPr>
              <a:t>” </a:t>
            </a:r>
            <a:r>
              <a:rPr lang="en-US" sz="2800" dirty="0" err="1">
                <a:solidFill>
                  <a:schemeClr val="lt1"/>
                </a:solidFill>
              </a:rPr>
              <a:t>oleh</a:t>
            </a:r>
            <a:r>
              <a:rPr lang="en-US" sz="2800" dirty="0">
                <a:solidFill>
                  <a:schemeClr val="lt1"/>
                </a:solidFill>
              </a:rPr>
              <a:t> Robbins &amp; Coulter </a:t>
            </a:r>
            <a:r>
              <a:rPr lang="en-US" sz="2800" dirty="0" err="1">
                <a:solidFill>
                  <a:schemeClr val="lt1"/>
                </a:solidFill>
              </a:rPr>
              <a:t>Edisi</a:t>
            </a:r>
            <a:r>
              <a:rPr lang="en-US" sz="2800" dirty="0">
                <a:solidFill>
                  <a:schemeClr val="lt1"/>
                </a:solidFill>
              </a:rPr>
              <a:t> 13 (</a:t>
            </a:r>
            <a:r>
              <a:rPr lang="en-US" sz="2800" dirty="0" err="1">
                <a:solidFill>
                  <a:schemeClr val="lt1"/>
                </a:solidFill>
              </a:rPr>
              <a:t>Jilid</a:t>
            </a:r>
            <a:r>
              <a:rPr lang="en-US" sz="2800" dirty="0">
                <a:solidFill>
                  <a:schemeClr val="lt1"/>
                </a:solidFill>
              </a:rPr>
              <a:t>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ANTARPRIBADI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EA450-DF18-BA43-A43A-BB2E34D4E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67"/>
          <a:stretch/>
        </p:blipFill>
        <p:spPr>
          <a:xfrm>
            <a:off x="0" y="0"/>
            <a:ext cx="82846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A2104-2D06-C243-952D-DFA7DEC83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33"/>
          <a:stretch/>
        </p:blipFill>
        <p:spPr>
          <a:xfrm>
            <a:off x="4746275" y="0"/>
            <a:ext cx="744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ANTARPRIBADI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138545" y="3276636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Defensif</a:t>
            </a:r>
            <a:endParaRPr lang="en-US" sz="3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D9AC05-5372-B248-B162-4FBC2DDFFAAD}"/>
              </a:ext>
            </a:extLst>
          </p:cNvPr>
          <p:cNvSpPr/>
          <p:nvPr/>
        </p:nvSpPr>
        <p:spPr>
          <a:xfrm>
            <a:off x="4268585" y="3276636"/>
            <a:ext cx="3427615" cy="1295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HAMBATAN KOMUNIKASI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A0645D-4EF6-6842-976F-76591204C6D4}"/>
              </a:ext>
            </a:extLst>
          </p:cNvPr>
          <p:cNvSpPr/>
          <p:nvPr/>
        </p:nvSpPr>
        <p:spPr>
          <a:xfrm>
            <a:off x="4268585" y="1524000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Penyaringan</a:t>
            </a:r>
            <a:endParaRPr lang="en-US" sz="3200" dirty="0"/>
          </a:p>
          <a:p>
            <a:pPr algn="ctr"/>
            <a:r>
              <a:rPr lang="en-US" sz="3200" dirty="0"/>
              <a:t>(filtering)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A97C21-7B97-AC42-8AB8-FB2126C13696}"/>
              </a:ext>
            </a:extLst>
          </p:cNvPr>
          <p:cNvSpPr/>
          <p:nvPr/>
        </p:nvSpPr>
        <p:spPr>
          <a:xfrm>
            <a:off x="8398625" y="3276636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Emosi</a:t>
            </a:r>
            <a:endParaRPr lang="en-US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E29E99-AB0D-C14E-A8A0-99AC016A2F95}"/>
              </a:ext>
            </a:extLst>
          </p:cNvPr>
          <p:cNvSpPr/>
          <p:nvPr/>
        </p:nvSpPr>
        <p:spPr>
          <a:xfrm>
            <a:off x="4268585" y="5029272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Berlebih</a:t>
            </a:r>
            <a:endParaRPr lang="en-US" sz="3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AAF8C8-A61D-1A46-82B2-86465F2AFC60}"/>
              </a:ext>
            </a:extLst>
          </p:cNvPr>
          <p:cNvSpPr/>
          <p:nvPr/>
        </p:nvSpPr>
        <p:spPr>
          <a:xfrm>
            <a:off x="138545" y="5029272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Bahsa</a:t>
            </a:r>
            <a:endParaRPr lang="en-US" sz="3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2AD2E4B-962E-A040-A926-50532B2A28C8}"/>
              </a:ext>
            </a:extLst>
          </p:cNvPr>
          <p:cNvSpPr/>
          <p:nvPr/>
        </p:nvSpPr>
        <p:spPr>
          <a:xfrm>
            <a:off x="8398625" y="5029272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Budaya</a:t>
            </a:r>
            <a:r>
              <a:rPr lang="en-US" sz="3200" dirty="0"/>
              <a:t> Nasional</a:t>
            </a:r>
          </a:p>
        </p:txBody>
      </p:sp>
    </p:spTree>
    <p:extLst>
      <p:ext uri="{BB962C8B-B14F-4D97-AF65-F5344CB8AC3E}">
        <p14:creationId xmlns:p14="http://schemas.microsoft.com/office/powerpoint/2010/main" val="3331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ANTARPRIBADI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D9AC05-5372-B248-B162-4FBC2DDFFAAD}"/>
              </a:ext>
            </a:extLst>
          </p:cNvPr>
          <p:cNvSpPr/>
          <p:nvPr/>
        </p:nvSpPr>
        <p:spPr>
          <a:xfrm>
            <a:off x="4268585" y="3276636"/>
            <a:ext cx="3427615" cy="1295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TO SOLVE?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A0645D-4EF6-6842-976F-76591204C6D4}"/>
              </a:ext>
            </a:extLst>
          </p:cNvPr>
          <p:cNvSpPr/>
          <p:nvPr/>
        </p:nvSpPr>
        <p:spPr>
          <a:xfrm>
            <a:off x="4268585" y="1524000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Feedback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A97C21-7B97-AC42-8AB8-FB2126C13696}"/>
              </a:ext>
            </a:extLst>
          </p:cNvPr>
          <p:cNvSpPr/>
          <p:nvPr/>
        </p:nvSpPr>
        <p:spPr>
          <a:xfrm>
            <a:off x="8398625" y="3276636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dirty="0" err="1"/>
              <a:t>Menyederhankan</a:t>
            </a:r>
            <a:r>
              <a:rPr lang="en-US" sz="3100" dirty="0"/>
              <a:t> Bahasa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E29E99-AB0D-C14E-A8A0-99AC016A2F95}"/>
              </a:ext>
            </a:extLst>
          </p:cNvPr>
          <p:cNvSpPr/>
          <p:nvPr/>
        </p:nvSpPr>
        <p:spPr>
          <a:xfrm>
            <a:off x="4268585" y="5029272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Membatasi</a:t>
            </a:r>
            <a:r>
              <a:rPr lang="en-US" sz="3200" dirty="0"/>
              <a:t> </a:t>
            </a:r>
            <a:r>
              <a:rPr lang="en-US" sz="3200" dirty="0" err="1"/>
              <a:t>Emosi</a:t>
            </a:r>
            <a:endParaRPr lang="en-US" sz="3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AAF8C8-A61D-1A46-82B2-86465F2AFC60}"/>
              </a:ext>
            </a:extLst>
          </p:cNvPr>
          <p:cNvSpPr/>
          <p:nvPr/>
        </p:nvSpPr>
        <p:spPr>
          <a:xfrm>
            <a:off x="214745" y="2819364"/>
            <a:ext cx="3427615" cy="22099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Memperhatikan</a:t>
            </a:r>
            <a:r>
              <a:rPr lang="en-US" sz="3200" dirty="0"/>
              <a:t> </a:t>
            </a:r>
            <a:r>
              <a:rPr lang="en-US" sz="3200" dirty="0" err="1"/>
              <a:t>Isyarat</a:t>
            </a:r>
            <a:r>
              <a:rPr lang="en-US" sz="3200" dirty="0"/>
              <a:t> non verbal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2AD2E4B-962E-A040-A926-50532B2A28C8}"/>
              </a:ext>
            </a:extLst>
          </p:cNvPr>
          <p:cNvSpPr/>
          <p:nvPr/>
        </p:nvSpPr>
        <p:spPr>
          <a:xfrm>
            <a:off x="8398625" y="5029272"/>
            <a:ext cx="3427615" cy="12953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Menyimak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32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ANTARPRIBADI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3AA9E-73F7-F94F-BC9A-638EF3FDF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171" y="1390393"/>
            <a:ext cx="8460949" cy="546760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40A2C7F-A0D1-1E44-9E7F-DA33A3860480}"/>
              </a:ext>
            </a:extLst>
          </p:cNvPr>
          <p:cNvSpPr/>
          <p:nvPr/>
        </p:nvSpPr>
        <p:spPr>
          <a:xfrm>
            <a:off x="0" y="498835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Menyimak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41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ORGANISASI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5372100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komunikasi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berlangsung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aturan-aturan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diterapkan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KOMUNIKASI FORMAL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CCF983-1A10-4D40-8AB9-DC48C51959C6}"/>
              </a:ext>
            </a:extLst>
          </p:cNvPr>
          <p:cNvSpPr/>
          <p:nvPr/>
        </p:nvSpPr>
        <p:spPr>
          <a:xfrm>
            <a:off x="6478385" y="2716876"/>
            <a:ext cx="5372100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komunikasi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tidak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didefinisikan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hierarki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struktur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B08615-6AA0-FE4F-813B-F482A867175B}"/>
              </a:ext>
            </a:extLst>
          </p:cNvPr>
          <p:cNvSpPr/>
          <p:nvPr/>
        </p:nvSpPr>
        <p:spPr>
          <a:xfrm>
            <a:off x="6478385" y="193551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KOMUNIKASI </a:t>
            </a:r>
            <a:r>
              <a:rPr lang="en-US" sz="3200" dirty="0" err="1"/>
              <a:t>inFORMAL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229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TUJUAN KOMUNIKASI INFORMAL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AED1CB1-775D-2346-A325-C7F6B20CD4A6}"/>
              </a:ext>
            </a:extLst>
          </p:cNvPr>
          <p:cNvSpPr/>
          <p:nvPr/>
        </p:nvSpPr>
        <p:spPr>
          <a:xfrm>
            <a:off x="58702" y="2473001"/>
            <a:ext cx="11823470" cy="84931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endParaRPr lang="en-US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D4AB3ED-9C0F-8A47-950F-BFFBE8F54FB3}"/>
              </a:ext>
            </a:extLst>
          </p:cNvPr>
          <p:cNvSpPr/>
          <p:nvPr/>
        </p:nvSpPr>
        <p:spPr>
          <a:xfrm>
            <a:off x="58702" y="3519090"/>
            <a:ext cx="11823470" cy="120530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alternative yang </a:t>
            </a:r>
            <a:r>
              <a:rPr lang="en-US" sz="2400" dirty="0" err="1"/>
              <a:t>sering</a:t>
            </a:r>
            <a:r>
              <a:rPr lang="en-US" sz="2400" dirty="0"/>
              <a:t> kali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endParaRPr lang="en-US" sz="2400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DE0C578-B25C-D04C-B553-9EE870FD65AB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ORGANISASI</a:t>
            </a:r>
          </a:p>
        </p:txBody>
      </p:sp>
    </p:spTree>
    <p:extLst>
      <p:ext uri="{BB962C8B-B14F-4D97-AF65-F5344CB8AC3E}">
        <p14:creationId xmlns:p14="http://schemas.microsoft.com/office/powerpoint/2010/main" val="129113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138545" y="3276636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… diagonal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D9AC05-5372-B248-B162-4FBC2DDFFAAD}"/>
              </a:ext>
            </a:extLst>
          </p:cNvPr>
          <p:cNvSpPr/>
          <p:nvPr/>
        </p:nvSpPr>
        <p:spPr>
          <a:xfrm>
            <a:off x="4268585" y="3276636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ARAH ALIRAN KOMUNIKASI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A0645D-4EF6-6842-976F-76591204C6D4}"/>
              </a:ext>
            </a:extLst>
          </p:cNvPr>
          <p:cNvSpPr/>
          <p:nvPr/>
        </p:nvSpPr>
        <p:spPr>
          <a:xfrm>
            <a:off x="4268585" y="1524000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…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bawah</a:t>
            </a:r>
            <a:endParaRPr lang="en-US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A97C21-7B97-AC42-8AB8-FB2126C13696}"/>
              </a:ext>
            </a:extLst>
          </p:cNvPr>
          <p:cNvSpPr/>
          <p:nvPr/>
        </p:nvSpPr>
        <p:spPr>
          <a:xfrm>
            <a:off x="8398625" y="3276636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…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atas</a:t>
            </a:r>
            <a:endParaRPr lang="en-US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E29E99-AB0D-C14E-A8A0-99AC016A2F95}"/>
              </a:ext>
            </a:extLst>
          </p:cNvPr>
          <p:cNvSpPr/>
          <p:nvPr/>
        </p:nvSpPr>
        <p:spPr>
          <a:xfrm>
            <a:off x="4268585" y="5029272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…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samping</a:t>
            </a:r>
            <a:endParaRPr lang="en-US" sz="3200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BE0D1F1-3D37-274A-8376-F1E7B65194EB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ORGANISASI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E9A5F-FED5-1944-9714-6F2A51D46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285"/>
            <a:ext cx="4268585" cy="2401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837B3-63BF-994B-8A86-133D8CCA1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038" y="4571999"/>
            <a:ext cx="3392202" cy="17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C0A1D394-49FB-1D49-B8F8-A2329462FB6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ORGANISASI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5899B-4BCD-0E4D-A461-DA7DF91D7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5" y="1534918"/>
            <a:ext cx="11233265" cy="532308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40A2C7F-A0D1-1E44-9E7F-DA33A3860480}"/>
              </a:ext>
            </a:extLst>
          </p:cNvPr>
          <p:cNvSpPr/>
          <p:nvPr/>
        </p:nvSpPr>
        <p:spPr>
          <a:xfrm>
            <a:off x="0" y="498835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Jaringan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829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”</a:t>
            </a:r>
            <a:r>
              <a:rPr lang="en-US" sz="3200" dirty="0" err="1">
                <a:solidFill>
                  <a:schemeClr val="tx1"/>
                </a:solidFill>
              </a:rPr>
              <a:t>jaringan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komunikasi</a:t>
            </a:r>
            <a:r>
              <a:rPr lang="en-US" sz="3200" dirty="0">
                <a:solidFill>
                  <a:schemeClr val="tx1"/>
                </a:solidFill>
              </a:rPr>
              <a:t> informal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SELENTINGAN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6E3CB84-7EF8-5245-9E2C-D15E6419224C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ORGANISASI</a:t>
            </a:r>
          </a:p>
        </p:txBody>
      </p:sp>
    </p:spTree>
    <p:extLst>
      <p:ext uri="{BB962C8B-B14F-4D97-AF65-F5344CB8AC3E}">
        <p14:creationId xmlns:p14="http://schemas.microsoft.com/office/powerpoint/2010/main" val="205942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DESAIN TEMPAT KERJA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6E3CB84-7EF8-5245-9E2C-D15E6419224C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ORGANISASI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5392E-0726-9148-B983-D117B18C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09" y="1870523"/>
            <a:ext cx="5334733" cy="2778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3540C-AFBC-2F47-A9E2-0A15A7358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85" y="2834676"/>
            <a:ext cx="5510275" cy="309953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BEE7B6F-2E64-AC40-8548-F164C241E799}"/>
              </a:ext>
            </a:extLst>
          </p:cNvPr>
          <p:cNvSpPr/>
          <p:nvPr/>
        </p:nvSpPr>
        <p:spPr>
          <a:xfrm>
            <a:off x="5651487" y="3881521"/>
            <a:ext cx="1133995" cy="10058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VS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BC022F8-64B8-F841-86F7-27FC8C32939A}"/>
              </a:ext>
            </a:extLst>
          </p:cNvPr>
          <p:cNvSpPr/>
          <p:nvPr/>
        </p:nvSpPr>
        <p:spPr>
          <a:xfrm>
            <a:off x="6506942" y="5183649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MANA YG LEBIH BAIK?</a:t>
            </a:r>
          </a:p>
        </p:txBody>
      </p:sp>
    </p:spTree>
    <p:extLst>
      <p:ext uri="{BB962C8B-B14F-4D97-AF65-F5344CB8AC3E}">
        <p14:creationId xmlns:p14="http://schemas.microsoft.com/office/powerpoint/2010/main" val="19124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524000" y="112429"/>
            <a:ext cx="9144000" cy="80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lt1"/>
                </a:solidFill>
              </a:rPr>
              <a:t>DAFTAR ISI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568650" y="1330036"/>
            <a:ext cx="11054700" cy="224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Definisi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dan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Fungsi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Komunikasi</a:t>
            </a:r>
            <a:endParaRPr lang="en-US" sz="3600" i="1" dirty="0">
              <a:solidFill>
                <a:schemeClr val="lt1"/>
              </a:solidFill>
            </a:endParaRPr>
          </a:p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Komunikasi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Antarpribadi</a:t>
            </a:r>
            <a:endParaRPr lang="en-US" sz="3600" i="1" dirty="0">
              <a:solidFill>
                <a:schemeClr val="lt1"/>
              </a:solidFill>
            </a:endParaRPr>
          </a:p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Komunikasi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Organisasi</a:t>
            </a:r>
            <a:endParaRPr lang="en-US" sz="3600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9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338945" y="1508796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PENGARUH TEKNOLOGI INFORMASI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6E3CB84-7EF8-5245-9E2C-D15E6419224C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ORGANISASI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D93D3-A78D-8345-BA0C-0745A9D09909}"/>
              </a:ext>
            </a:extLst>
          </p:cNvPr>
          <p:cNvGrpSpPr/>
          <p:nvPr/>
        </p:nvGrpSpPr>
        <p:grpSpPr>
          <a:xfrm>
            <a:off x="489065" y="3200436"/>
            <a:ext cx="5372101" cy="3711215"/>
            <a:chOff x="489065" y="3505236"/>
            <a:chExt cx="5372101" cy="37112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AD2C4C-F5F6-C244-AC86-B527CD8C62A1}"/>
                </a:ext>
              </a:extLst>
            </p:cNvPr>
            <p:cNvGrpSpPr/>
            <p:nvPr/>
          </p:nvGrpSpPr>
          <p:grpSpPr>
            <a:xfrm>
              <a:off x="489065" y="3505236"/>
              <a:ext cx="5372101" cy="3711215"/>
              <a:chOff x="489065" y="3505236"/>
              <a:chExt cx="5372101" cy="371121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31E59AB-5859-7D4C-B7C8-540DD36C4F01}"/>
                  </a:ext>
                </a:extLst>
              </p:cNvPr>
              <p:cNvSpPr/>
              <p:nvPr/>
            </p:nvSpPr>
            <p:spPr>
              <a:xfrm>
                <a:off x="489065" y="3505236"/>
                <a:ext cx="5372100" cy="102516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/>
                  <a:t>Sistem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jaringan</a:t>
                </a:r>
                <a:endParaRPr lang="en-US" sz="3200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1FB82A2-141C-8E4D-862D-2EB743DD8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066" y="4530400"/>
                <a:ext cx="5372100" cy="2686051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4779AE-CD68-234E-9735-FE1E9F2945F2}"/>
                </a:ext>
              </a:extLst>
            </p:cNvPr>
            <p:cNvSpPr/>
            <p:nvPr/>
          </p:nvSpPr>
          <p:spPr>
            <a:xfrm>
              <a:off x="610985" y="4743797"/>
              <a:ext cx="806335" cy="437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610349-2814-874F-A78A-2E3B6475C0B3}"/>
              </a:ext>
            </a:extLst>
          </p:cNvPr>
          <p:cNvGrpSpPr/>
          <p:nvPr/>
        </p:nvGrpSpPr>
        <p:grpSpPr>
          <a:xfrm>
            <a:off x="6554585" y="3200435"/>
            <a:ext cx="5387341" cy="3653741"/>
            <a:chOff x="6554585" y="3200435"/>
            <a:chExt cx="5387341" cy="365374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1AF52B0-AB84-8243-855F-6B05671A17BD}"/>
                </a:ext>
              </a:extLst>
            </p:cNvPr>
            <p:cNvSpPr/>
            <p:nvPr/>
          </p:nvSpPr>
          <p:spPr>
            <a:xfrm>
              <a:off x="6554585" y="3200435"/>
              <a:ext cx="5372100" cy="10251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/>
                <a:t>Kapabilitas</a:t>
              </a:r>
              <a:r>
                <a:rPr lang="en-US" sz="3200" dirty="0"/>
                <a:t> </a:t>
              </a:r>
              <a:r>
                <a:rPr lang="en-US" sz="3200" dirty="0" err="1"/>
                <a:t>nirkabel</a:t>
              </a:r>
              <a:endParaRPr lang="en-US" sz="32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922039-6A49-614E-9B10-F09E87D6B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357"/>
            <a:stretch/>
          </p:blipFill>
          <p:spPr>
            <a:xfrm>
              <a:off x="6554585" y="4225600"/>
              <a:ext cx="5387341" cy="2628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1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5E05058-CE3D-4A4A-87D1-3D7EDEA66949}"/>
              </a:ext>
            </a:extLst>
          </p:cNvPr>
          <p:cNvSpPr txBox="1"/>
          <p:nvPr/>
        </p:nvSpPr>
        <p:spPr>
          <a:xfrm>
            <a:off x="8437418" y="6082146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BERSAMBUNG…</a:t>
            </a:r>
          </a:p>
        </p:txBody>
      </p:sp>
    </p:spTree>
    <p:extLst>
      <p:ext uri="{BB962C8B-B14F-4D97-AF65-F5344CB8AC3E}">
        <p14:creationId xmlns:p14="http://schemas.microsoft.com/office/powerpoint/2010/main" val="21748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DEFINISI KOMUNIKASI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perpindahan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pemahaman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makna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766A09-F26C-6049-B6B9-8D4398BB2CCB}"/>
              </a:ext>
            </a:extLst>
          </p:cNvPr>
          <p:cNvSpPr/>
          <p:nvPr/>
        </p:nvSpPr>
        <p:spPr>
          <a:xfrm>
            <a:off x="382385" y="4541557"/>
            <a:ext cx="4657966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antarpdibadi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BD5B88-F491-CA49-A98E-A34712248E32}"/>
              </a:ext>
            </a:extLst>
          </p:cNvPr>
          <p:cNvSpPr/>
          <p:nvPr/>
        </p:nvSpPr>
        <p:spPr>
          <a:xfrm>
            <a:off x="7069874" y="4541557"/>
            <a:ext cx="4778416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8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DEFINISI KOMUNIKASI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komunikasi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antara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dua</a:t>
            </a:r>
            <a:r>
              <a:rPr lang="en-US" sz="3200" dirty="0">
                <a:solidFill>
                  <a:schemeClr val="tx1"/>
                </a:solidFill>
              </a:rPr>
              <a:t> orang </a:t>
            </a:r>
            <a:r>
              <a:rPr lang="en-US" sz="3200" dirty="0" err="1">
                <a:solidFill>
                  <a:schemeClr val="tx1"/>
                </a:solidFill>
              </a:rPr>
              <a:t>atau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lebih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KOMUNIKASI ANTARPRIBADI</a:t>
            </a:r>
          </a:p>
        </p:txBody>
      </p:sp>
    </p:spTree>
    <p:extLst>
      <p:ext uri="{BB962C8B-B14F-4D97-AF65-F5344CB8AC3E}">
        <p14:creationId xmlns:p14="http://schemas.microsoft.com/office/powerpoint/2010/main" val="332237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DEFINISI KOMUNIKASI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semua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pola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jaringan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sistem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komunikasi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sebuah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KOMUNIKASI ORGANISASI</a:t>
            </a:r>
          </a:p>
        </p:txBody>
      </p:sp>
    </p:spTree>
    <p:extLst>
      <p:ext uri="{BB962C8B-B14F-4D97-AF65-F5344CB8AC3E}">
        <p14:creationId xmlns:p14="http://schemas.microsoft.com/office/powerpoint/2010/main" val="40039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DEFINISI KOMUNIKASI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138545" y="3276636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informasi</a:t>
            </a:r>
            <a:endParaRPr lang="en-US" sz="3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D9AC05-5372-B248-B162-4FBC2DDFFAAD}"/>
              </a:ext>
            </a:extLst>
          </p:cNvPr>
          <p:cNvSpPr/>
          <p:nvPr/>
        </p:nvSpPr>
        <p:spPr>
          <a:xfrm>
            <a:off x="4268585" y="3276636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FUNGSI KOMUNIKASI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A0645D-4EF6-6842-976F-76591204C6D4}"/>
              </a:ext>
            </a:extLst>
          </p:cNvPr>
          <p:cNvSpPr/>
          <p:nvPr/>
        </p:nvSpPr>
        <p:spPr>
          <a:xfrm>
            <a:off x="4268585" y="1524000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kendali</a:t>
            </a:r>
            <a:endParaRPr lang="en-US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A97C21-7B97-AC42-8AB8-FB2126C13696}"/>
              </a:ext>
            </a:extLst>
          </p:cNvPr>
          <p:cNvSpPr/>
          <p:nvPr/>
        </p:nvSpPr>
        <p:spPr>
          <a:xfrm>
            <a:off x="8398625" y="3276636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motivasi</a:t>
            </a:r>
            <a:endParaRPr lang="en-US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E29E99-AB0D-C14E-A8A0-99AC016A2F95}"/>
              </a:ext>
            </a:extLst>
          </p:cNvPr>
          <p:cNvSpPr/>
          <p:nvPr/>
        </p:nvSpPr>
        <p:spPr>
          <a:xfrm>
            <a:off x="4268585" y="5029272"/>
            <a:ext cx="3427615" cy="1295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Ekspresi</a:t>
            </a:r>
            <a:r>
              <a:rPr lang="en-US" sz="3200" dirty="0"/>
              <a:t> </a:t>
            </a:r>
            <a:r>
              <a:rPr lang="en-US" sz="3200" dirty="0" err="1"/>
              <a:t>emosional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92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ANTARPRIBADI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8EC29-3F6F-2042-9249-EEE0376DC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450"/>
            <a:ext cx="12192000" cy="40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8035635" y="124692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DISKUSI</a:t>
            </a:r>
          </a:p>
        </p:txBody>
      </p:sp>
      <p:sp>
        <p:nvSpPr>
          <p:cNvPr id="2" name="Vertical Scroll 1">
            <a:extLst>
              <a:ext uri="{FF2B5EF4-FFF2-40B4-BE49-F238E27FC236}">
                <a16:creationId xmlns:a16="http://schemas.microsoft.com/office/drawing/2014/main" id="{9EE288E5-FAF4-0847-BAB0-8010A7F803C4}"/>
              </a:ext>
            </a:extLst>
          </p:cNvPr>
          <p:cNvSpPr/>
          <p:nvPr/>
        </p:nvSpPr>
        <p:spPr>
          <a:xfrm>
            <a:off x="1163782" y="824346"/>
            <a:ext cx="6303818" cy="4599709"/>
          </a:xfrm>
          <a:prstGeom prst="verticalScroll">
            <a:avLst>
              <a:gd name="adj" fmla="val 97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BAHAS DALAM TIM PROSES DI SLIDE SEBELUMNYA DAN CARI TAHU DEFINISI ISTILAH YANG TERTERA</a:t>
            </a:r>
          </a:p>
        </p:txBody>
      </p:sp>
    </p:spTree>
    <p:extLst>
      <p:ext uri="{BB962C8B-B14F-4D97-AF65-F5344CB8AC3E}">
        <p14:creationId xmlns:p14="http://schemas.microsoft.com/office/powerpoint/2010/main" val="401007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KOMUNIKASI ANTARPRIBADI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BENTUK LAINNYA?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AED1CB1-775D-2346-A325-C7F6B20CD4A6}"/>
              </a:ext>
            </a:extLst>
          </p:cNvPr>
          <p:cNvSpPr/>
          <p:nvPr/>
        </p:nvSpPr>
        <p:spPr>
          <a:xfrm>
            <a:off x="58702" y="2473001"/>
            <a:ext cx="11823470" cy="8493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/>
              <a:t>Komunikasi</a:t>
            </a:r>
            <a:r>
              <a:rPr lang="en-US" sz="2400" b="1" u="sng" dirty="0"/>
              <a:t> Nonverbal</a:t>
            </a:r>
            <a:br>
              <a:rPr lang="en-US" sz="2400" dirty="0"/>
            </a:br>
            <a:r>
              <a:rPr lang="en-US" sz="2400" dirty="0"/>
              <a:t>… </a:t>
            </a:r>
            <a:r>
              <a:rPr lang="en-US" sz="2400" dirty="0" err="1"/>
              <a:t>tanpa</a:t>
            </a:r>
            <a:r>
              <a:rPr lang="en-US" sz="2400" dirty="0"/>
              <a:t> kata-kata 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D4AB3ED-9C0F-8A47-950F-BFFBE8F54FB3}"/>
              </a:ext>
            </a:extLst>
          </p:cNvPr>
          <p:cNvSpPr/>
          <p:nvPr/>
        </p:nvSpPr>
        <p:spPr>
          <a:xfrm>
            <a:off x="58702" y="3519090"/>
            <a:ext cx="11823470" cy="1205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Bahasa </a:t>
            </a:r>
            <a:r>
              <a:rPr lang="en-US" sz="2400" b="1" u="sng" dirty="0" err="1"/>
              <a:t>Tubuh</a:t>
            </a:r>
            <a:r>
              <a:rPr lang="en-US" sz="2400" b="1" u="sng" dirty="0"/>
              <a:t> (Body Language)</a:t>
            </a:r>
            <a:br>
              <a:rPr lang="en-US" sz="2400" dirty="0"/>
            </a:b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/ </a:t>
            </a:r>
            <a:r>
              <a:rPr lang="en-US" sz="2400" dirty="0" err="1"/>
              <a:t>ekspresi</a:t>
            </a:r>
            <a:r>
              <a:rPr lang="en-US" sz="2400" dirty="0"/>
              <a:t> lain yang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endParaRPr lang="en-US" sz="24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26C34C-EBAA-9847-B520-C0838E8EC940}"/>
              </a:ext>
            </a:extLst>
          </p:cNvPr>
          <p:cNvSpPr/>
          <p:nvPr/>
        </p:nvSpPr>
        <p:spPr>
          <a:xfrm>
            <a:off x="58702" y="4887351"/>
            <a:ext cx="11823470" cy="1101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/>
              <a:t>Intonasi</a:t>
            </a:r>
            <a:r>
              <a:rPr lang="en-US" sz="2400" b="1" u="sng" dirty="0"/>
              <a:t> Verbal</a:t>
            </a:r>
            <a:br>
              <a:rPr lang="en-US" sz="2400" dirty="0"/>
            </a:br>
            <a:r>
              <a:rPr lang="en-US" sz="2400" dirty="0" err="1"/>
              <a:t>penekanan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kata-kata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ungkapan</a:t>
            </a:r>
            <a:r>
              <a:rPr lang="en-US" sz="2400" dirty="0"/>
              <a:t> yang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3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260</Words>
  <Application>Microsoft Macintosh PowerPoint</Application>
  <PresentationFormat>Widescreen</PresentationFormat>
  <Paragraphs>79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American Typewriter</vt:lpstr>
      <vt:lpstr>Arial</vt:lpstr>
      <vt:lpstr>Calibri</vt:lpstr>
      <vt:lpstr>Office Theme</vt:lpstr>
      <vt:lpstr>Mengelola Komunikasi</vt:lpstr>
      <vt:lpstr>DAFTAR 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&amp; Brochure</dc:title>
  <cp:lastModifiedBy>nanto poer</cp:lastModifiedBy>
  <cp:revision>527</cp:revision>
  <dcterms:modified xsi:type="dcterms:W3CDTF">2019-11-17T12:34:58Z</dcterms:modified>
</cp:coreProperties>
</file>