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9"/>
  </p:notesMasterIdLst>
  <p:sldIdLst>
    <p:sldId id="256" r:id="rId2"/>
    <p:sldId id="257" r:id="rId3"/>
    <p:sldId id="370" r:id="rId4"/>
    <p:sldId id="371" r:id="rId5"/>
    <p:sldId id="328" r:id="rId6"/>
    <p:sldId id="365" r:id="rId7"/>
    <p:sldId id="381" r:id="rId8"/>
    <p:sldId id="382" r:id="rId9"/>
    <p:sldId id="372" r:id="rId10"/>
    <p:sldId id="383" r:id="rId11"/>
    <p:sldId id="384" r:id="rId12"/>
    <p:sldId id="373" r:id="rId13"/>
    <p:sldId id="376" r:id="rId14"/>
    <p:sldId id="385" r:id="rId15"/>
    <p:sldId id="386" r:id="rId16"/>
    <p:sldId id="361" r:id="rId17"/>
    <p:sldId id="336" r:id="rId18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6176"/>
    <p:restoredTop sz="85809"/>
  </p:normalViewPr>
  <p:slideViewPr>
    <p:cSldViewPr snapToGrid="0" snapToObjects="1">
      <p:cViewPr varScale="1">
        <p:scale>
          <a:sx n="84" d="100"/>
          <a:sy n="84" d="100"/>
        </p:scale>
        <p:origin x="608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8F111FB-D693-46AA-95AA-CEEACBE04BE4}" type="doc">
      <dgm:prSet loTypeId="urn:microsoft.com/office/officeart/2005/8/layout/process1" loCatId="process" qsTypeId="urn:microsoft.com/office/officeart/2005/8/quickstyle/simple1" qsCatId="simple" csTypeId="urn:microsoft.com/office/officeart/2005/8/colors/colorful4" csCatId="colorful" phldr="1"/>
      <dgm:spPr/>
    </dgm:pt>
    <dgm:pt modelId="{30B23189-A9A4-48E3-A1A3-B36F91794275}">
      <dgm:prSet phldrT="[Text]"/>
      <dgm:spPr/>
      <dgm:t>
        <a:bodyPr/>
        <a:lstStyle/>
        <a:p>
          <a:r>
            <a:rPr lang="en-US" b="0" dirty="0" err="1">
              <a:solidFill>
                <a:schemeClr val="tx1"/>
              </a:solidFill>
            </a:rPr>
            <a:t>Identifikasi</a:t>
          </a:r>
          <a:r>
            <a:rPr lang="en-US" b="0" dirty="0">
              <a:solidFill>
                <a:schemeClr val="tx1"/>
              </a:solidFill>
            </a:rPr>
            <a:t> </a:t>
          </a:r>
          <a:r>
            <a:rPr lang="en-US" b="0" dirty="0" err="1">
              <a:solidFill>
                <a:schemeClr val="tx1"/>
              </a:solidFill>
            </a:rPr>
            <a:t>Masalah</a:t>
          </a:r>
          <a:endParaRPr lang="en-US" b="0" dirty="0">
            <a:solidFill>
              <a:schemeClr val="tx1"/>
            </a:solidFill>
          </a:endParaRPr>
        </a:p>
      </dgm:t>
    </dgm:pt>
    <dgm:pt modelId="{4E608EDB-708B-4A07-875B-8D7B49C9330C}" type="parTrans" cxnId="{A7334BED-5B13-4391-A663-0E8FE422A988}">
      <dgm:prSet/>
      <dgm:spPr/>
      <dgm:t>
        <a:bodyPr/>
        <a:lstStyle/>
        <a:p>
          <a:endParaRPr lang="en-US"/>
        </a:p>
      </dgm:t>
    </dgm:pt>
    <dgm:pt modelId="{09DCE69F-43FE-4128-9639-12C49A77D49B}" type="sibTrans" cxnId="{A7334BED-5B13-4391-A663-0E8FE422A988}">
      <dgm:prSet/>
      <dgm:spPr/>
      <dgm:t>
        <a:bodyPr/>
        <a:lstStyle/>
        <a:p>
          <a:endParaRPr lang="en-US"/>
        </a:p>
      </dgm:t>
    </dgm:pt>
    <dgm:pt modelId="{A917D47D-9C40-4F91-A67A-E696B97AA8DB}">
      <dgm:prSet phldrT="[Text]"/>
      <dgm:spPr/>
      <dgm:t>
        <a:bodyPr/>
        <a:lstStyle/>
        <a:p>
          <a:r>
            <a:rPr lang="en-US" b="0" dirty="0" err="1">
              <a:solidFill>
                <a:schemeClr val="tx1"/>
              </a:solidFill>
            </a:rPr>
            <a:t>Identifikasi</a:t>
          </a:r>
          <a:r>
            <a:rPr lang="en-US" b="0" dirty="0">
              <a:solidFill>
                <a:schemeClr val="tx1"/>
              </a:solidFill>
            </a:rPr>
            <a:t> </a:t>
          </a:r>
          <a:r>
            <a:rPr lang="en-US" b="0" dirty="0" err="1">
              <a:solidFill>
                <a:schemeClr val="tx1"/>
              </a:solidFill>
            </a:rPr>
            <a:t>Kriteria</a:t>
          </a:r>
          <a:r>
            <a:rPr lang="en-US" b="0" dirty="0">
              <a:solidFill>
                <a:schemeClr val="tx1"/>
              </a:solidFill>
            </a:rPr>
            <a:t> </a:t>
          </a:r>
          <a:r>
            <a:rPr lang="en-US" b="0" dirty="0" err="1">
              <a:solidFill>
                <a:schemeClr val="tx1"/>
              </a:solidFill>
            </a:rPr>
            <a:t>Keputusan</a:t>
          </a:r>
          <a:endParaRPr lang="en-US" b="0" dirty="0">
            <a:solidFill>
              <a:schemeClr val="tx1"/>
            </a:solidFill>
          </a:endParaRPr>
        </a:p>
      </dgm:t>
    </dgm:pt>
    <dgm:pt modelId="{9CBAA38B-D5CB-42B7-A314-50AE857F0F3D}" type="parTrans" cxnId="{60C4E24D-E492-4D4F-ABB0-7D68FC2D7521}">
      <dgm:prSet/>
      <dgm:spPr/>
      <dgm:t>
        <a:bodyPr/>
        <a:lstStyle/>
        <a:p>
          <a:endParaRPr lang="en-US"/>
        </a:p>
      </dgm:t>
    </dgm:pt>
    <dgm:pt modelId="{94C4BDF3-3E8B-4084-B7B7-35BA8069A5F7}" type="sibTrans" cxnId="{60C4E24D-E492-4D4F-ABB0-7D68FC2D7521}">
      <dgm:prSet/>
      <dgm:spPr/>
      <dgm:t>
        <a:bodyPr/>
        <a:lstStyle/>
        <a:p>
          <a:endParaRPr lang="en-US"/>
        </a:p>
      </dgm:t>
    </dgm:pt>
    <dgm:pt modelId="{D2DDCBB4-0A81-465E-B3C0-0098638E59CF}">
      <dgm:prSet phldrT="[Text]"/>
      <dgm:spPr/>
      <dgm:t>
        <a:bodyPr/>
        <a:lstStyle/>
        <a:p>
          <a:r>
            <a:rPr lang="en-US" b="0" dirty="0" err="1">
              <a:solidFill>
                <a:schemeClr val="tx1"/>
              </a:solidFill>
            </a:rPr>
            <a:t>Alokasi</a:t>
          </a:r>
          <a:r>
            <a:rPr lang="en-US" b="0" dirty="0">
              <a:solidFill>
                <a:schemeClr val="tx1"/>
              </a:solidFill>
            </a:rPr>
            <a:t> </a:t>
          </a:r>
          <a:r>
            <a:rPr lang="en-US" b="0" dirty="0" err="1">
              <a:solidFill>
                <a:schemeClr val="tx1"/>
              </a:solidFill>
            </a:rPr>
            <a:t>Bobot</a:t>
          </a:r>
          <a:r>
            <a:rPr lang="en-US" b="0" dirty="0">
              <a:solidFill>
                <a:schemeClr val="tx1"/>
              </a:solidFill>
            </a:rPr>
            <a:t> </a:t>
          </a:r>
          <a:r>
            <a:rPr lang="en-US" b="0" dirty="0" err="1">
              <a:solidFill>
                <a:schemeClr val="tx1"/>
              </a:solidFill>
            </a:rPr>
            <a:t>Kriteria</a:t>
          </a:r>
          <a:endParaRPr lang="en-US" b="0" dirty="0">
            <a:solidFill>
              <a:schemeClr val="tx1"/>
            </a:solidFill>
          </a:endParaRPr>
        </a:p>
      </dgm:t>
    </dgm:pt>
    <dgm:pt modelId="{878AF52D-5FE6-4364-82DB-24D8472948B3}" type="parTrans" cxnId="{E0172B36-E0F1-407D-887E-F7EA595CF7E7}">
      <dgm:prSet/>
      <dgm:spPr/>
      <dgm:t>
        <a:bodyPr/>
        <a:lstStyle/>
        <a:p>
          <a:endParaRPr lang="en-US"/>
        </a:p>
      </dgm:t>
    </dgm:pt>
    <dgm:pt modelId="{E6B528FC-707F-4FB4-8FD9-5B9CBAFCA182}" type="sibTrans" cxnId="{E0172B36-E0F1-407D-887E-F7EA595CF7E7}">
      <dgm:prSet/>
      <dgm:spPr/>
      <dgm:t>
        <a:bodyPr/>
        <a:lstStyle/>
        <a:p>
          <a:endParaRPr lang="en-US"/>
        </a:p>
      </dgm:t>
    </dgm:pt>
    <dgm:pt modelId="{0F1B22C2-A045-44A6-98D0-BDC80FCA7AF5}">
      <dgm:prSet phldrT="[Text]"/>
      <dgm:spPr/>
      <dgm:t>
        <a:bodyPr/>
        <a:lstStyle/>
        <a:p>
          <a:r>
            <a:rPr lang="en-US" b="0" dirty="0" err="1">
              <a:solidFill>
                <a:schemeClr val="tx1"/>
              </a:solidFill>
            </a:rPr>
            <a:t>Pengambilan</a:t>
          </a:r>
          <a:r>
            <a:rPr lang="en-US" b="0" dirty="0">
              <a:solidFill>
                <a:schemeClr val="tx1"/>
              </a:solidFill>
            </a:rPr>
            <a:t> </a:t>
          </a:r>
          <a:r>
            <a:rPr lang="en-US" b="0" dirty="0" err="1">
              <a:solidFill>
                <a:schemeClr val="tx1"/>
              </a:solidFill>
            </a:rPr>
            <a:t>Alternatif</a:t>
          </a:r>
          <a:endParaRPr lang="en-US" b="0" dirty="0">
            <a:solidFill>
              <a:schemeClr val="tx1"/>
            </a:solidFill>
          </a:endParaRPr>
        </a:p>
      </dgm:t>
    </dgm:pt>
    <dgm:pt modelId="{317A9DEC-4318-4C8C-B964-87AB297D6393}" type="parTrans" cxnId="{6AB15B17-FDFE-4212-A351-34F69F5BD5A0}">
      <dgm:prSet/>
      <dgm:spPr/>
      <dgm:t>
        <a:bodyPr/>
        <a:lstStyle/>
        <a:p>
          <a:endParaRPr lang="en-US"/>
        </a:p>
      </dgm:t>
    </dgm:pt>
    <dgm:pt modelId="{BCD3F9E2-5AE2-4F3C-98D5-11F3446DBAD6}" type="sibTrans" cxnId="{6AB15B17-FDFE-4212-A351-34F69F5BD5A0}">
      <dgm:prSet/>
      <dgm:spPr/>
      <dgm:t>
        <a:bodyPr/>
        <a:lstStyle/>
        <a:p>
          <a:endParaRPr lang="en-US"/>
        </a:p>
      </dgm:t>
    </dgm:pt>
    <dgm:pt modelId="{D7A2215D-F7B5-4A9A-973C-B81B737A48EC}">
      <dgm:prSet phldrT="[Text]"/>
      <dgm:spPr/>
      <dgm:t>
        <a:bodyPr/>
        <a:lstStyle/>
        <a:p>
          <a:r>
            <a:rPr lang="en-US" b="0" dirty="0" err="1">
              <a:solidFill>
                <a:schemeClr val="tx1"/>
              </a:solidFill>
            </a:rPr>
            <a:t>Analisa</a:t>
          </a:r>
          <a:r>
            <a:rPr lang="en-US" b="0" dirty="0">
              <a:solidFill>
                <a:schemeClr val="tx1"/>
              </a:solidFill>
            </a:rPr>
            <a:t> </a:t>
          </a:r>
          <a:r>
            <a:rPr lang="en-US" b="0" dirty="0" err="1">
              <a:solidFill>
                <a:schemeClr val="tx1"/>
              </a:solidFill>
            </a:rPr>
            <a:t>Alternatif</a:t>
          </a:r>
          <a:endParaRPr lang="en-US" b="0" dirty="0">
            <a:solidFill>
              <a:schemeClr val="tx1"/>
            </a:solidFill>
          </a:endParaRPr>
        </a:p>
      </dgm:t>
    </dgm:pt>
    <dgm:pt modelId="{2A25E1CD-50BB-4200-AC37-93CA823FC616}" type="parTrans" cxnId="{34DF4C06-FFD2-4902-9734-4943EF4CC9AD}">
      <dgm:prSet/>
      <dgm:spPr/>
      <dgm:t>
        <a:bodyPr/>
        <a:lstStyle/>
        <a:p>
          <a:endParaRPr lang="en-US"/>
        </a:p>
      </dgm:t>
    </dgm:pt>
    <dgm:pt modelId="{9A082877-FD33-4229-B509-FFD1AACC1118}" type="sibTrans" cxnId="{34DF4C06-FFD2-4902-9734-4943EF4CC9AD}">
      <dgm:prSet/>
      <dgm:spPr/>
      <dgm:t>
        <a:bodyPr/>
        <a:lstStyle/>
        <a:p>
          <a:endParaRPr lang="en-US"/>
        </a:p>
      </dgm:t>
    </dgm:pt>
    <dgm:pt modelId="{EBFBE365-F5E5-423F-89D4-66000D4CD344}">
      <dgm:prSet phldrT="[Text]"/>
      <dgm:spPr/>
      <dgm:t>
        <a:bodyPr/>
        <a:lstStyle/>
        <a:p>
          <a:r>
            <a:rPr lang="en-US" b="0" dirty="0" err="1">
              <a:solidFill>
                <a:schemeClr val="tx1"/>
              </a:solidFill>
            </a:rPr>
            <a:t>Pemilihan</a:t>
          </a:r>
          <a:r>
            <a:rPr lang="en-US" b="0" dirty="0">
              <a:solidFill>
                <a:schemeClr val="tx1"/>
              </a:solidFill>
            </a:rPr>
            <a:t> </a:t>
          </a:r>
          <a:r>
            <a:rPr lang="en-US" b="0" dirty="0" err="1">
              <a:solidFill>
                <a:schemeClr val="tx1"/>
              </a:solidFill>
            </a:rPr>
            <a:t>Alternatif</a:t>
          </a:r>
          <a:endParaRPr lang="en-US" b="0" dirty="0">
            <a:solidFill>
              <a:schemeClr val="tx1"/>
            </a:solidFill>
          </a:endParaRPr>
        </a:p>
      </dgm:t>
    </dgm:pt>
    <dgm:pt modelId="{BA6C67A4-B8A6-43C4-8636-C3D232F4D078}" type="parTrans" cxnId="{1935F581-4739-46D8-85E3-8D334D57E73E}">
      <dgm:prSet/>
      <dgm:spPr/>
      <dgm:t>
        <a:bodyPr/>
        <a:lstStyle/>
        <a:p>
          <a:endParaRPr lang="en-US"/>
        </a:p>
      </dgm:t>
    </dgm:pt>
    <dgm:pt modelId="{5293F56A-D841-44AD-ADFA-526C131CB942}" type="sibTrans" cxnId="{1935F581-4739-46D8-85E3-8D334D57E73E}">
      <dgm:prSet/>
      <dgm:spPr/>
      <dgm:t>
        <a:bodyPr/>
        <a:lstStyle/>
        <a:p>
          <a:endParaRPr lang="en-US"/>
        </a:p>
      </dgm:t>
    </dgm:pt>
    <dgm:pt modelId="{A0C78486-1957-4840-9D24-AC4B412753E1}">
      <dgm:prSet phldrT="[Text]"/>
      <dgm:spPr/>
      <dgm:t>
        <a:bodyPr/>
        <a:lstStyle/>
        <a:p>
          <a:r>
            <a:rPr lang="en-US" b="0" dirty="0" err="1">
              <a:solidFill>
                <a:schemeClr val="tx1"/>
              </a:solidFill>
            </a:rPr>
            <a:t>Implementasi</a:t>
          </a:r>
          <a:r>
            <a:rPr lang="en-US" b="0" dirty="0">
              <a:solidFill>
                <a:schemeClr val="tx1"/>
              </a:solidFill>
            </a:rPr>
            <a:t> </a:t>
          </a:r>
          <a:r>
            <a:rPr lang="en-US" b="0" dirty="0" err="1">
              <a:solidFill>
                <a:schemeClr val="tx1"/>
              </a:solidFill>
            </a:rPr>
            <a:t>Alternatif</a:t>
          </a:r>
          <a:endParaRPr lang="en-US" b="0" dirty="0">
            <a:solidFill>
              <a:schemeClr val="tx1"/>
            </a:solidFill>
          </a:endParaRPr>
        </a:p>
      </dgm:t>
    </dgm:pt>
    <dgm:pt modelId="{A467E767-2953-42DD-9A76-C8C646115176}" type="parTrans" cxnId="{9AA770E2-3E23-4447-9B59-2A015B7C5F3C}">
      <dgm:prSet/>
      <dgm:spPr/>
      <dgm:t>
        <a:bodyPr/>
        <a:lstStyle/>
        <a:p>
          <a:endParaRPr lang="en-US"/>
        </a:p>
      </dgm:t>
    </dgm:pt>
    <dgm:pt modelId="{0183C6B1-E345-4CFC-BAA6-630DB4EDD83A}" type="sibTrans" cxnId="{9AA770E2-3E23-4447-9B59-2A015B7C5F3C}">
      <dgm:prSet/>
      <dgm:spPr/>
      <dgm:t>
        <a:bodyPr/>
        <a:lstStyle/>
        <a:p>
          <a:endParaRPr lang="en-US"/>
        </a:p>
      </dgm:t>
    </dgm:pt>
    <dgm:pt modelId="{A888797C-04F2-4A5D-9DAD-94A5CE5F785A}">
      <dgm:prSet phldrT="[Text]"/>
      <dgm:spPr/>
      <dgm:t>
        <a:bodyPr/>
        <a:lstStyle/>
        <a:p>
          <a:r>
            <a:rPr lang="en-US" b="0" dirty="0">
              <a:solidFill>
                <a:schemeClr val="tx1"/>
              </a:solidFill>
            </a:rPr>
            <a:t>EVALUASI</a:t>
          </a:r>
        </a:p>
      </dgm:t>
    </dgm:pt>
    <dgm:pt modelId="{DC4321C8-3B8A-4939-842E-C492AF65AFBB}" type="parTrans" cxnId="{19A999D3-A65C-415C-8969-4E810565BBD4}">
      <dgm:prSet/>
      <dgm:spPr/>
      <dgm:t>
        <a:bodyPr/>
        <a:lstStyle/>
        <a:p>
          <a:endParaRPr lang="en-US"/>
        </a:p>
      </dgm:t>
    </dgm:pt>
    <dgm:pt modelId="{71503A3D-3F56-482D-845E-7AFBE0D6096B}" type="sibTrans" cxnId="{19A999D3-A65C-415C-8969-4E810565BBD4}">
      <dgm:prSet/>
      <dgm:spPr/>
      <dgm:t>
        <a:bodyPr/>
        <a:lstStyle/>
        <a:p>
          <a:endParaRPr lang="en-US"/>
        </a:p>
      </dgm:t>
    </dgm:pt>
    <dgm:pt modelId="{6BD4C864-6D92-42E7-B18C-12AA5D9A4EA3}" type="pres">
      <dgm:prSet presAssocID="{78F111FB-D693-46AA-95AA-CEEACBE04BE4}" presName="Name0" presStyleCnt="0">
        <dgm:presLayoutVars>
          <dgm:dir/>
          <dgm:resizeHandles val="exact"/>
        </dgm:presLayoutVars>
      </dgm:prSet>
      <dgm:spPr/>
    </dgm:pt>
    <dgm:pt modelId="{21C424F9-7D79-4F96-A2B6-0815EB9566C0}" type="pres">
      <dgm:prSet presAssocID="{30B23189-A9A4-48E3-A1A3-B36F91794275}" presName="node" presStyleLbl="node1" presStyleIdx="0" presStyleCnt="8">
        <dgm:presLayoutVars>
          <dgm:bulletEnabled val="1"/>
        </dgm:presLayoutVars>
      </dgm:prSet>
      <dgm:spPr/>
    </dgm:pt>
    <dgm:pt modelId="{69EADF99-CD42-4409-87C8-905DE3F6A009}" type="pres">
      <dgm:prSet presAssocID="{09DCE69F-43FE-4128-9639-12C49A77D49B}" presName="sibTrans" presStyleLbl="sibTrans2D1" presStyleIdx="0" presStyleCnt="7"/>
      <dgm:spPr/>
    </dgm:pt>
    <dgm:pt modelId="{CC0C5A6C-6D7C-484F-ABC6-30EE088E1184}" type="pres">
      <dgm:prSet presAssocID="{09DCE69F-43FE-4128-9639-12C49A77D49B}" presName="connectorText" presStyleLbl="sibTrans2D1" presStyleIdx="0" presStyleCnt="7"/>
      <dgm:spPr/>
    </dgm:pt>
    <dgm:pt modelId="{453C9456-7916-4F91-9A88-477BA63459B8}" type="pres">
      <dgm:prSet presAssocID="{A917D47D-9C40-4F91-A67A-E696B97AA8DB}" presName="node" presStyleLbl="node1" presStyleIdx="1" presStyleCnt="8">
        <dgm:presLayoutVars>
          <dgm:bulletEnabled val="1"/>
        </dgm:presLayoutVars>
      </dgm:prSet>
      <dgm:spPr/>
    </dgm:pt>
    <dgm:pt modelId="{D35E1C58-F42D-4617-A7BA-80C31890A5CD}" type="pres">
      <dgm:prSet presAssocID="{94C4BDF3-3E8B-4084-B7B7-35BA8069A5F7}" presName="sibTrans" presStyleLbl="sibTrans2D1" presStyleIdx="1" presStyleCnt="7"/>
      <dgm:spPr/>
    </dgm:pt>
    <dgm:pt modelId="{8603FA36-EDE9-44C9-8785-A7142FE4E809}" type="pres">
      <dgm:prSet presAssocID="{94C4BDF3-3E8B-4084-B7B7-35BA8069A5F7}" presName="connectorText" presStyleLbl="sibTrans2D1" presStyleIdx="1" presStyleCnt="7"/>
      <dgm:spPr/>
    </dgm:pt>
    <dgm:pt modelId="{D80C6AF4-73DC-4518-AC4A-631416B60002}" type="pres">
      <dgm:prSet presAssocID="{D2DDCBB4-0A81-465E-B3C0-0098638E59CF}" presName="node" presStyleLbl="node1" presStyleIdx="2" presStyleCnt="8">
        <dgm:presLayoutVars>
          <dgm:bulletEnabled val="1"/>
        </dgm:presLayoutVars>
      </dgm:prSet>
      <dgm:spPr/>
    </dgm:pt>
    <dgm:pt modelId="{5DA3C0A5-8A17-4B30-AEC2-0780ECD32502}" type="pres">
      <dgm:prSet presAssocID="{E6B528FC-707F-4FB4-8FD9-5B9CBAFCA182}" presName="sibTrans" presStyleLbl="sibTrans2D1" presStyleIdx="2" presStyleCnt="7"/>
      <dgm:spPr/>
    </dgm:pt>
    <dgm:pt modelId="{80CC06D6-62C1-40B2-B844-A959CEA4EB4F}" type="pres">
      <dgm:prSet presAssocID="{E6B528FC-707F-4FB4-8FD9-5B9CBAFCA182}" presName="connectorText" presStyleLbl="sibTrans2D1" presStyleIdx="2" presStyleCnt="7"/>
      <dgm:spPr/>
    </dgm:pt>
    <dgm:pt modelId="{3E130917-209C-4E9F-83F2-3944B2F1BE73}" type="pres">
      <dgm:prSet presAssocID="{0F1B22C2-A045-44A6-98D0-BDC80FCA7AF5}" presName="node" presStyleLbl="node1" presStyleIdx="3" presStyleCnt="8">
        <dgm:presLayoutVars>
          <dgm:bulletEnabled val="1"/>
        </dgm:presLayoutVars>
      </dgm:prSet>
      <dgm:spPr/>
    </dgm:pt>
    <dgm:pt modelId="{9A83BC1E-AEB8-40F4-86DD-9B93B9766F6C}" type="pres">
      <dgm:prSet presAssocID="{BCD3F9E2-5AE2-4F3C-98D5-11F3446DBAD6}" presName="sibTrans" presStyleLbl="sibTrans2D1" presStyleIdx="3" presStyleCnt="7"/>
      <dgm:spPr/>
    </dgm:pt>
    <dgm:pt modelId="{99CAB7E0-6FF6-47ED-965A-FDA19946D1F0}" type="pres">
      <dgm:prSet presAssocID="{BCD3F9E2-5AE2-4F3C-98D5-11F3446DBAD6}" presName="connectorText" presStyleLbl="sibTrans2D1" presStyleIdx="3" presStyleCnt="7"/>
      <dgm:spPr/>
    </dgm:pt>
    <dgm:pt modelId="{846A0AA2-16CB-4AAC-89AB-7D0F654BC0B3}" type="pres">
      <dgm:prSet presAssocID="{D7A2215D-F7B5-4A9A-973C-B81B737A48EC}" presName="node" presStyleLbl="node1" presStyleIdx="4" presStyleCnt="8" custLinFactX="-97808" custLinFactY="88977" custLinFactNeighborX="-100000" custLinFactNeighborY="100000">
        <dgm:presLayoutVars>
          <dgm:bulletEnabled val="1"/>
        </dgm:presLayoutVars>
      </dgm:prSet>
      <dgm:spPr/>
    </dgm:pt>
    <dgm:pt modelId="{D1953EE4-5734-4232-9F97-9A5856815CD5}" type="pres">
      <dgm:prSet presAssocID="{9A082877-FD33-4229-B509-FFD1AACC1118}" presName="sibTrans" presStyleLbl="sibTrans2D1" presStyleIdx="4" presStyleCnt="7"/>
      <dgm:spPr/>
    </dgm:pt>
    <dgm:pt modelId="{E3D778AE-D493-46C0-AE65-E09495AD4B7C}" type="pres">
      <dgm:prSet presAssocID="{9A082877-FD33-4229-B509-FFD1AACC1118}" presName="connectorText" presStyleLbl="sibTrans2D1" presStyleIdx="4" presStyleCnt="7"/>
      <dgm:spPr/>
    </dgm:pt>
    <dgm:pt modelId="{ECEA36C7-A515-4A0B-B1BE-0D501B3F8424}" type="pres">
      <dgm:prSet presAssocID="{EBFBE365-F5E5-423F-89D4-66000D4CD344}" presName="node" presStyleLbl="node1" presStyleIdx="5" presStyleCnt="8" custLinFactX="-296913" custLinFactY="100000" custLinFactNeighborX="-300000" custLinFactNeighborY="100607">
        <dgm:presLayoutVars>
          <dgm:bulletEnabled val="1"/>
        </dgm:presLayoutVars>
      </dgm:prSet>
      <dgm:spPr/>
    </dgm:pt>
    <dgm:pt modelId="{0C28F357-6811-4748-9963-96BDFE5F9814}" type="pres">
      <dgm:prSet presAssocID="{5293F56A-D841-44AD-ADFA-526C131CB942}" presName="sibTrans" presStyleLbl="sibTrans2D1" presStyleIdx="5" presStyleCnt="7"/>
      <dgm:spPr/>
    </dgm:pt>
    <dgm:pt modelId="{8E6742B2-DBC8-4A44-9790-93B4B6C44C30}" type="pres">
      <dgm:prSet presAssocID="{5293F56A-D841-44AD-ADFA-526C131CB942}" presName="connectorText" presStyleLbl="sibTrans2D1" presStyleIdx="5" presStyleCnt="7"/>
      <dgm:spPr/>
    </dgm:pt>
    <dgm:pt modelId="{301CDFE0-1D5F-4640-B606-463ADD00AB82}" type="pres">
      <dgm:prSet presAssocID="{A0C78486-1957-4840-9D24-AC4B412753E1}" presName="node" presStyleLbl="node1" presStyleIdx="6" presStyleCnt="8" custLinFactX="-500000" custLinFactY="97699" custLinFactNeighborX="-511850" custLinFactNeighborY="100000">
        <dgm:presLayoutVars>
          <dgm:bulletEnabled val="1"/>
        </dgm:presLayoutVars>
      </dgm:prSet>
      <dgm:spPr/>
    </dgm:pt>
    <dgm:pt modelId="{D4D7950E-F6FD-48AB-8934-4A9F9E8BDAC3}" type="pres">
      <dgm:prSet presAssocID="{0183C6B1-E345-4CFC-BAA6-630DB4EDD83A}" presName="sibTrans" presStyleLbl="sibTrans2D1" presStyleIdx="6" presStyleCnt="7"/>
      <dgm:spPr/>
    </dgm:pt>
    <dgm:pt modelId="{4257D027-0881-4435-8BA9-28534D60D48D}" type="pres">
      <dgm:prSet presAssocID="{0183C6B1-E345-4CFC-BAA6-630DB4EDD83A}" presName="connectorText" presStyleLbl="sibTrans2D1" presStyleIdx="6" presStyleCnt="7"/>
      <dgm:spPr/>
    </dgm:pt>
    <dgm:pt modelId="{55AD1860-D756-48CB-94C2-1C1D0177EC1B}" type="pres">
      <dgm:prSet presAssocID="{A888797C-04F2-4A5D-9DAD-94A5CE5F785A}" presName="node" presStyleLbl="node1" presStyleIdx="7" presStyleCnt="8" custLinFactX="-700000" custLinFactY="97699" custLinFactNeighborX="-700923" custLinFactNeighborY="100000">
        <dgm:presLayoutVars>
          <dgm:bulletEnabled val="1"/>
        </dgm:presLayoutVars>
      </dgm:prSet>
      <dgm:spPr/>
    </dgm:pt>
  </dgm:ptLst>
  <dgm:cxnLst>
    <dgm:cxn modelId="{34DF4C06-FFD2-4902-9734-4943EF4CC9AD}" srcId="{78F111FB-D693-46AA-95AA-CEEACBE04BE4}" destId="{D7A2215D-F7B5-4A9A-973C-B81B737A48EC}" srcOrd="4" destOrd="0" parTransId="{2A25E1CD-50BB-4200-AC37-93CA823FC616}" sibTransId="{9A082877-FD33-4229-B509-FFD1AACC1118}"/>
    <dgm:cxn modelId="{6AB15B17-FDFE-4212-A351-34F69F5BD5A0}" srcId="{78F111FB-D693-46AA-95AA-CEEACBE04BE4}" destId="{0F1B22C2-A045-44A6-98D0-BDC80FCA7AF5}" srcOrd="3" destOrd="0" parTransId="{317A9DEC-4318-4C8C-B964-87AB297D6393}" sibTransId="{BCD3F9E2-5AE2-4F3C-98D5-11F3446DBAD6}"/>
    <dgm:cxn modelId="{52B0161F-B004-40EF-8D8D-5C0ADCFEC9E7}" type="presOf" srcId="{BCD3F9E2-5AE2-4F3C-98D5-11F3446DBAD6}" destId="{99CAB7E0-6FF6-47ED-965A-FDA19946D1F0}" srcOrd="1" destOrd="0" presId="urn:microsoft.com/office/officeart/2005/8/layout/process1"/>
    <dgm:cxn modelId="{09959629-860E-42BA-9A73-FB3DC7B3DD97}" type="presOf" srcId="{0183C6B1-E345-4CFC-BAA6-630DB4EDD83A}" destId="{D4D7950E-F6FD-48AB-8934-4A9F9E8BDAC3}" srcOrd="0" destOrd="0" presId="urn:microsoft.com/office/officeart/2005/8/layout/process1"/>
    <dgm:cxn modelId="{EC62942D-534D-40E4-BAC2-C5B0DED707F2}" type="presOf" srcId="{09DCE69F-43FE-4128-9639-12C49A77D49B}" destId="{69EADF99-CD42-4409-87C8-905DE3F6A009}" srcOrd="0" destOrd="0" presId="urn:microsoft.com/office/officeart/2005/8/layout/process1"/>
    <dgm:cxn modelId="{1C2BD530-08F2-41B4-8392-CA8F9117CE71}" type="presOf" srcId="{A917D47D-9C40-4F91-A67A-E696B97AA8DB}" destId="{453C9456-7916-4F91-9A88-477BA63459B8}" srcOrd="0" destOrd="0" presId="urn:microsoft.com/office/officeart/2005/8/layout/process1"/>
    <dgm:cxn modelId="{E0172B36-E0F1-407D-887E-F7EA595CF7E7}" srcId="{78F111FB-D693-46AA-95AA-CEEACBE04BE4}" destId="{D2DDCBB4-0A81-465E-B3C0-0098638E59CF}" srcOrd="2" destOrd="0" parTransId="{878AF52D-5FE6-4364-82DB-24D8472948B3}" sibTransId="{E6B528FC-707F-4FB4-8FD9-5B9CBAFCA182}"/>
    <dgm:cxn modelId="{60C4E24D-E492-4D4F-ABB0-7D68FC2D7521}" srcId="{78F111FB-D693-46AA-95AA-CEEACBE04BE4}" destId="{A917D47D-9C40-4F91-A67A-E696B97AA8DB}" srcOrd="1" destOrd="0" parTransId="{9CBAA38B-D5CB-42B7-A314-50AE857F0F3D}" sibTransId="{94C4BDF3-3E8B-4084-B7B7-35BA8069A5F7}"/>
    <dgm:cxn modelId="{F9A6755C-7528-451D-A673-E16ECD8D1CA8}" type="presOf" srcId="{0F1B22C2-A045-44A6-98D0-BDC80FCA7AF5}" destId="{3E130917-209C-4E9F-83F2-3944B2F1BE73}" srcOrd="0" destOrd="0" presId="urn:microsoft.com/office/officeart/2005/8/layout/process1"/>
    <dgm:cxn modelId="{4EA37560-E81C-41F0-82D8-E6C1887ED0EB}" type="presOf" srcId="{D2DDCBB4-0A81-465E-B3C0-0098638E59CF}" destId="{D80C6AF4-73DC-4518-AC4A-631416B60002}" srcOrd="0" destOrd="0" presId="urn:microsoft.com/office/officeart/2005/8/layout/process1"/>
    <dgm:cxn modelId="{1935F581-4739-46D8-85E3-8D334D57E73E}" srcId="{78F111FB-D693-46AA-95AA-CEEACBE04BE4}" destId="{EBFBE365-F5E5-423F-89D4-66000D4CD344}" srcOrd="5" destOrd="0" parTransId="{BA6C67A4-B8A6-43C4-8636-C3D232F4D078}" sibTransId="{5293F56A-D841-44AD-ADFA-526C131CB942}"/>
    <dgm:cxn modelId="{10C3B683-F66B-498E-8E8D-FB8CA6EBDCF2}" type="presOf" srcId="{0183C6B1-E345-4CFC-BAA6-630DB4EDD83A}" destId="{4257D027-0881-4435-8BA9-28534D60D48D}" srcOrd="1" destOrd="0" presId="urn:microsoft.com/office/officeart/2005/8/layout/process1"/>
    <dgm:cxn modelId="{FE96F388-D43F-4E08-8D95-719822EE82B5}" type="presOf" srcId="{5293F56A-D841-44AD-ADFA-526C131CB942}" destId="{0C28F357-6811-4748-9963-96BDFE5F9814}" srcOrd="0" destOrd="0" presId="urn:microsoft.com/office/officeart/2005/8/layout/process1"/>
    <dgm:cxn modelId="{47A8F089-C01E-47B1-92CE-7B655DB95231}" type="presOf" srcId="{94C4BDF3-3E8B-4084-B7B7-35BA8069A5F7}" destId="{D35E1C58-F42D-4617-A7BA-80C31890A5CD}" srcOrd="0" destOrd="0" presId="urn:microsoft.com/office/officeart/2005/8/layout/process1"/>
    <dgm:cxn modelId="{ECF21C9F-6E75-450B-82AF-82F4DF2C17EE}" type="presOf" srcId="{BCD3F9E2-5AE2-4F3C-98D5-11F3446DBAD6}" destId="{9A83BC1E-AEB8-40F4-86DD-9B93B9766F6C}" srcOrd="0" destOrd="0" presId="urn:microsoft.com/office/officeart/2005/8/layout/process1"/>
    <dgm:cxn modelId="{40DCBBB6-70DC-4B04-AD32-6EB13B0F2DE2}" type="presOf" srcId="{A888797C-04F2-4A5D-9DAD-94A5CE5F785A}" destId="{55AD1860-D756-48CB-94C2-1C1D0177EC1B}" srcOrd="0" destOrd="0" presId="urn:microsoft.com/office/officeart/2005/8/layout/process1"/>
    <dgm:cxn modelId="{EE3A0FB8-E181-415C-8D75-AAECF0717A7E}" type="presOf" srcId="{D7A2215D-F7B5-4A9A-973C-B81B737A48EC}" destId="{846A0AA2-16CB-4AAC-89AB-7D0F654BC0B3}" srcOrd="0" destOrd="0" presId="urn:microsoft.com/office/officeart/2005/8/layout/process1"/>
    <dgm:cxn modelId="{38D71DBB-ABF0-49A9-85BC-3307456C69CB}" type="presOf" srcId="{9A082877-FD33-4229-B509-FFD1AACC1118}" destId="{D1953EE4-5734-4232-9F97-9A5856815CD5}" srcOrd="0" destOrd="0" presId="urn:microsoft.com/office/officeart/2005/8/layout/process1"/>
    <dgm:cxn modelId="{C37853BB-32F0-4A8B-92CB-CCACEE44D21F}" type="presOf" srcId="{A0C78486-1957-4840-9D24-AC4B412753E1}" destId="{301CDFE0-1D5F-4640-B606-463ADD00AB82}" srcOrd="0" destOrd="0" presId="urn:microsoft.com/office/officeart/2005/8/layout/process1"/>
    <dgm:cxn modelId="{0B2EC5C0-993A-4C1B-A9AF-803CD79CED4C}" type="presOf" srcId="{EBFBE365-F5E5-423F-89D4-66000D4CD344}" destId="{ECEA36C7-A515-4A0B-B1BE-0D501B3F8424}" srcOrd="0" destOrd="0" presId="urn:microsoft.com/office/officeart/2005/8/layout/process1"/>
    <dgm:cxn modelId="{533E54C1-75F6-4E5E-9DA5-C18A4D6AF1C5}" type="presOf" srcId="{94C4BDF3-3E8B-4084-B7B7-35BA8069A5F7}" destId="{8603FA36-EDE9-44C9-8785-A7142FE4E809}" srcOrd="1" destOrd="0" presId="urn:microsoft.com/office/officeart/2005/8/layout/process1"/>
    <dgm:cxn modelId="{19A999D3-A65C-415C-8969-4E810565BBD4}" srcId="{78F111FB-D693-46AA-95AA-CEEACBE04BE4}" destId="{A888797C-04F2-4A5D-9DAD-94A5CE5F785A}" srcOrd="7" destOrd="0" parTransId="{DC4321C8-3B8A-4939-842E-C492AF65AFBB}" sibTransId="{71503A3D-3F56-482D-845E-7AFBE0D6096B}"/>
    <dgm:cxn modelId="{07389ED4-4A7F-46F4-889C-9299A8008735}" type="presOf" srcId="{E6B528FC-707F-4FB4-8FD9-5B9CBAFCA182}" destId="{5DA3C0A5-8A17-4B30-AEC2-0780ECD32502}" srcOrd="0" destOrd="0" presId="urn:microsoft.com/office/officeart/2005/8/layout/process1"/>
    <dgm:cxn modelId="{AD1633D5-D51C-4CE0-A8C7-209480CD8FA7}" type="presOf" srcId="{9A082877-FD33-4229-B509-FFD1AACC1118}" destId="{E3D778AE-D493-46C0-AE65-E09495AD4B7C}" srcOrd="1" destOrd="0" presId="urn:microsoft.com/office/officeart/2005/8/layout/process1"/>
    <dgm:cxn modelId="{4A33D0E0-8016-4792-85B4-5FE6D5A08555}" type="presOf" srcId="{E6B528FC-707F-4FB4-8FD9-5B9CBAFCA182}" destId="{80CC06D6-62C1-40B2-B844-A959CEA4EB4F}" srcOrd="1" destOrd="0" presId="urn:microsoft.com/office/officeart/2005/8/layout/process1"/>
    <dgm:cxn modelId="{9AA770E2-3E23-4447-9B59-2A015B7C5F3C}" srcId="{78F111FB-D693-46AA-95AA-CEEACBE04BE4}" destId="{A0C78486-1957-4840-9D24-AC4B412753E1}" srcOrd="6" destOrd="0" parTransId="{A467E767-2953-42DD-9A76-C8C646115176}" sibTransId="{0183C6B1-E345-4CFC-BAA6-630DB4EDD83A}"/>
    <dgm:cxn modelId="{23532AE9-2005-4E2B-B5C4-8EA89013C013}" type="presOf" srcId="{5293F56A-D841-44AD-ADFA-526C131CB942}" destId="{8E6742B2-DBC8-4A44-9790-93B4B6C44C30}" srcOrd="1" destOrd="0" presId="urn:microsoft.com/office/officeart/2005/8/layout/process1"/>
    <dgm:cxn modelId="{A7334BED-5B13-4391-A663-0E8FE422A988}" srcId="{78F111FB-D693-46AA-95AA-CEEACBE04BE4}" destId="{30B23189-A9A4-48E3-A1A3-B36F91794275}" srcOrd="0" destOrd="0" parTransId="{4E608EDB-708B-4A07-875B-8D7B49C9330C}" sibTransId="{09DCE69F-43FE-4128-9639-12C49A77D49B}"/>
    <dgm:cxn modelId="{0828EBEE-3FE0-44CA-A431-3049A79E1251}" type="presOf" srcId="{78F111FB-D693-46AA-95AA-CEEACBE04BE4}" destId="{6BD4C864-6D92-42E7-B18C-12AA5D9A4EA3}" srcOrd="0" destOrd="0" presId="urn:microsoft.com/office/officeart/2005/8/layout/process1"/>
    <dgm:cxn modelId="{BA0A00EF-2CA5-4F2D-84E4-B6D121601966}" type="presOf" srcId="{09DCE69F-43FE-4128-9639-12C49A77D49B}" destId="{CC0C5A6C-6D7C-484F-ABC6-30EE088E1184}" srcOrd="1" destOrd="0" presId="urn:microsoft.com/office/officeart/2005/8/layout/process1"/>
    <dgm:cxn modelId="{03466CF9-DB7D-4C23-9FAA-2E0D9CBAEBFC}" type="presOf" srcId="{30B23189-A9A4-48E3-A1A3-B36F91794275}" destId="{21C424F9-7D79-4F96-A2B6-0815EB9566C0}" srcOrd="0" destOrd="0" presId="urn:microsoft.com/office/officeart/2005/8/layout/process1"/>
    <dgm:cxn modelId="{45D09CAE-DD23-42C2-913E-816818B5C856}" type="presParOf" srcId="{6BD4C864-6D92-42E7-B18C-12AA5D9A4EA3}" destId="{21C424F9-7D79-4F96-A2B6-0815EB9566C0}" srcOrd="0" destOrd="0" presId="urn:microsoft.com/office/officeart/2005/8/layout/process1"/>
    <dgm:cxn modelId="{8BBE75E3-BBF6-4EA5-B48A-3288BC7B7CE5}" type="presParOf" srcId="{6BD4C864-6D92-42E7-B18C-12AA5D9A4EA3}" destId="{69EADF99-CD42-4409-87C8-905DE3F6A009}" srcOrd="1" destOrd="0" presId="urn:microsoft.com/office/officeart/2005/8/layout/process1"/>
    <dgm:cxn modelId="{F5CB805F-2BCA-42A3-BF7D-9343626FCB74}" type="presParOf" srcId="{69EADF99-CD42-4409-87C8-905DE3F6A009}" destId="{CC0C5A6C-6D7C-484F-ABC6-30EE088E1184}" srcOrd="0" destOrd="0" presId="urn:microsoft.com/office/officeart/2005/8/layout/process1"/>
    <dgm:cxn modelId="{31805F34-A703-48BE-A070-D5556AE8E882}" type="presParOf" srcId="{6BD4C864-6D92-42E7-B18C-12AA5D9A4EA3}" destId="{453C9456-7916-4F91-9A88-477BA63459B8}" srcOrd="2" destOrd="0" presId="urn:microsoft.com/office/officeart/2005/8/layout/process1"/>
    <dgm:cxn modelId="{E42B4FCC-82D0-498E-A26D-1C24E2196198}" type="presParOf" srcId="{6BD4C864-6D92-42E7-B18C-12AA5D9A4EA3}" destId="{D35E1C58-F42D-4617-A7BA-80C31890A5CD}" srcOrd="3" destOrd="0" presId="urn:microsoft.com/office/officeart/2005/8/layout/process1"/>
    <dgm:cxn modelId="{D9E953AD-8C24-48E6-96E1-A2E492682AC9}" type="presParOf" srcId="{D35E1C58-F42D-4617-A7BA-80C31890A5CD}" destId="{8603FA36-EDE9-44C9-8785-A7142FE4E809}" srcOrd="0" destOrd="0" presId="urn:microsoft.com/office/officeart/2005/8/layout/process1"/>
    <dgm:cxn modelId="{7F6009FE-6AF0-416D-8D4D-BE990DEAAE35}" type="presParOf" srcId="{6BD4C864-6D92-42E7-B18C-12AA5D9A4EA3}" destId="{D80C6AF4-73DC-4518-AC4A-631416B60002}" srcOrd="4" destOrd="0" presId="urn:microsoft.com/office/officeart/2005/8/layout/process1"/>
    <dgm:cxn modelId="{0AB902C3-2629-4F86-AEA1-4836025D3A6E}" type="presParOf" srcId="{6BD4C864-6D92-42E7-B18C-12AA5D9A4EA3}" destId="{5DA3C0A5-8A17-4B30-AEC2-0780ECD32502}" srcOrd="5" destOrd="0" presId="urn:microsoft.com/office/officeart/2005/8/layout/process1"/>
    <dgm:cxn modelId="{5E0CF056-301C-4865-85BF-7B78770DD616}" type="presParOf" srcId="{5DA3C0A5-8A17-4B30-AEC2-0780ECD32502}" destId="{80CC06D6-62C1-40B2-B844-A959CEA4EB4F}" srcOrd="0" destOrd="0" presId="urn:microsoft.com/office/officeart/2005/8/layout/process1"/>
    <dgm:cxn modelId="{6A4406EB-C91C-4646-89E8-752285745682}" type="presParOf" srcId="{6BD4C864-6D92-42E7-B18C-12AA5D9A4EA3}" destId="{3E130917-209C-4E9F-83F2-3944B2F1BE73}" srcOrd="6" destOrd="0" presId="urn:microsoft.com/office/officeart/2005/8/layout/process1"/>
    <dgm:cxn modelId="{8A774FD9-C90F-4FAD-851F-44ED78293D3A}" type="presParOf" srcId="{6BD4C864-6D92-42E7-B18C-12AA5D9A4EA3}" destId="{9A83BC1E-AEB8-40F4-86DD-9B93B9766F6C}" srcOrd="7" destOrd="0" presId="urn:microsoft.com/office/officeart/2005/8/layout/process1"/>
    <dgm:cxn modelId="{303B9D4D-9F59-4D8C-A980-A962A4C4E6F6}" type="presParOf" srcId="{9A83BC1E-AEB8-40F4-86DD-9B93B9766F6C}" destId="{99CAB7E0-6FF6-47ED-965A-FDA19946D1F0}" srcOrd="0" destOrd="0" presId="urn:microsoft.com/office/officeart/2005/8/layout/process1"/>
    <dgm:cxn modelId="{C8522571-B418-437C-BEB1-EB67F8C05795}" type="presParOf" srcId="{6BD4C864-6D92-42E7-B18C-12AA5D9A4EA3}" destId="{846A0AA2-16CB-4AAC-89AB-7D0F654BC0B3}" srcOrd="8" destOrd="0" presId="urn:microsoft.com/office/officeart/2005/8/layout/process1"/>
    <dgm:cxn modelId="{5FCE3FA0-E57A-4466-8AFE-9DEF8BCBA396}" type="presParOf" srcId="{6BD4C864-6D92-42E7-B18C-12AA5D9A4EA3}" destId="{D1953EE4-5734-4232-9F97-9A5856815CD5}" srcOrd="9" destOrd="0" presId="urn:microsoft.com/office/officeart/2005/8/layout/process1"/>
    <dgm:cxn modelId="{B8D73D0D-B429-4013-B075-B6E8D82E6F2C}" type="presParOf" srcId="{D1953EE4-5734-4232-9F97-9A5856815CD5}" destId="{E3D778AE-D493-46C0-AE65-E09495AD4B7C}" srcOrd="0" destOrd="0" presId="urn:microsoft.com/office/officeart/2005/8/layout/process1"/>
    <dgm:cxn modelId="{48A6DA56-D159-4F95-8BB4-25939CB6B4C1}" type="presParOf" srcId="{6BD4C864-6D92-42E7-B18C-12AA5D9A4EA3}" destId="{ECEA36C7-A515-4A0B-B1BE-0D501B3F8424}" srcOrd="10" destOrd="0" presId="urn:microsoft.com/office/officeart/2005/8/layout/process1"/>
    <dgm:cxn modelId="{2F8CE2AC-6DFA-4ECF-B9B8-2E0A303BC211}" type="presParOf" srcId="{6BD4C864-6D92-42E7-B18C-12AA5D9A4EA3}" destId="{0C28F357-6811-4748-9963-96BDFE5F9814}" srcOrd="11" destOrd="0" presId="urn:microsoft.com/office/officeart/2005/8/layout/process1"/>
    <dgm:cxn modelId="{37B09901-F21D-449E-89EB-64A62C5A8FA0}" type="presParOf" srcId="{0C28F357-6811-4748-9963-96BDFE5F9814}" destId="{8E6742B2-DBC8-4A44-9790-93B4B6C44C30}" srcOrd="0" destOrd="0" presId="urn:microsoft.com/office/officeart/2005/8/layout/process1"/>
    <dgm:cxn modelId="{6F166E75-BB96-487F-9C71-90BB7CFECE38}" type="presParOf" srcId="{6BD4C864-6D92-42E7-B18C-12AA5D9A4EA3}" destId="{301CDFE0-1D5F-4640-B606-463ADD00AB82}" srcOrd="12" destOrd="0" presId="urn:microsoft.com/office/officeart/2005/8/layout/process1"/>
    <dgm:cxn modelId="{04685EF4-5364-4F67-99AE-079E0F5F337D}" type="presParOf" srcId="{6BD4C864-6D92-42E7-B18C-12AA5D9A4EA3}" destId="{D4D7950E-F6FD-48AB-8934-4A9F9E8BDAC3}" srcOrd="13" destOrd="0" presId="urn:microsoft.com/office/officeart/2005/8/layout/process1"/>
    <dgm:cxn modelId="{FBD07C75-A6FE-4D23-9F5F-2959C0D261EF}" type="presParOf" srcId="{D4D7950E-F6FD-48AB-8934-4A9F9E8BDAC3}" destId="{4257D027-0881-4435-8BA9-28534D60D48D}" srcOrd="0" destOrd="0" presId="urn:microsoft.com/office/officeart/2005/8/layout/process1"/>
    <dgm:cxn modelId="{9A252D40-0462-4D66-B035-AB7DB7496BA8}" type="presParOf" srcId="{6BD4C864-6D92-42E7-B18C-12AA5D9A4EA3}" destId="{55AD1860-D756-48CB-94C2-1C1D0177EC1B}" srcOrd="1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1C424F9-7D79-4F96-A2B6-0815EB9566C0}">
      <dsp:nvSpPr>
        <dsp:cNvPr id="0" name=""/>
        <dsp:cNvSpPr/>
      </dsp:nvSpPr>
      <dsp:spPr>
        <a:xfrm>
          <a:off x="7321" y="5173900"/>
          <a:ext cx="1982005" cy="1189203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b="0" kern="1200" dirty="0" err="1">
              <a:solidFill>
                <a:schemeClr val="tx1"/>
              </a:solidFill>
            </a:rPr>
            <a:t>Identifikasi</a:t>
          </a:r>
          <a:r>
            <a:rPr lang="en-US" sz="2300" b="0" kern="1200" dirty="0">
              <a:solidFill>
                <a:schemeClr val="tx1"/>
              </a:solidFill>
            </a:rPr>
            <a:t> </a:t>
          </a:r>
          <a:r>
            <a:rPr lang="en-US" sz="2300" b="0" kern="1200" dirty="0" err="1">
              <a:solidFill>
                <a:schemeClr val="tx1"/>
              </a:solidFill>
            </a:rPr>
            <a:t>Masalah</a:t>
          </a:r>
          <a:endParaRPr lang="en-US" sz="2300" b="0" kern="1200" dirty="0">
            <a:solidFill>
              <a:schemeClr val="tx1"/>
            </a:solidFill>
          </a:endParaRPr>
        </a:p>
      </dsp:txBody>
      <dsp:txXfrm>
        <a:off x="42152" y="5208731"/>
        <a:ext cx="1912343" cy="1119541"/>
      </dsp:txXfrm>
    </dsp:sp>
    <dsp:sp modelId="{69EADF99-CD42-4409-87C8-905DE3F6A009}">
      <dsp:nvSpPr>
        <dsp:cNvPr id="0" name=""/>
        <dsp:cNvSpPr/>
      </dsp:nvSpPr>
      <dsp:spPr>
        <a:xfrm>
          <a:off x="2187527" y="5522733"/>
          <a:ext cx="420185" cy="491537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900" kern="1200"/>
        </a:p>
      </dsp:txBody>
      <dsp:txXfrm>
        <a:off x="2187527" y="5621040"/>
        <a:ext cx="294130" cy="294923"/>
      </dsp:txXfrm>
    </dsp:sp>
    <dsp:sp modelId="{453C9456-7916-4F91-9A88-477BA63459B8}">
      <dsp:nvSpPr>
        <dsp:cNvPr id="0" name=""/>
        <dsp:cNvSpPr/>
      </dsp:nvSpPr>
      <dsp:spPr>
        <a:xfrm>
          <a:off x="2782129" y="5173900"/>
          <a:ext cx="1982005" cy="1189203"/>
        </a:xfrm>
        <a:prstGeom prst="roundRect">
          <a:avLst>
            <a:gd name="adj" fmla="val 10000"/>
          </a:avLst>
        </a:prstGeom>
        <a:solidFill>
          <a:schemeClr val="accent4">
            <a:hueOff val="1400127"/>
            <a:satOff val="-5825"/>
            <a:lumOff val="137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b="0" kern="1200" dirty="0" err="1">
              <a:solidFill>
                <a:schemeClr val="tx1"/>
              </a:solidFill>
            </a:rPr>
            <a:t>Identifikasi</a:t>
          </a:r>
          <a:r>
            <a:rPr lang="en-US" sz="2300" b="0" kern="1200" dirty="0">
              <a:solidFill>
                <a:schemeClr val="tx1"/>
              </a:solidFill>
            </a:rPr>
            <a:t> </a:t>
          </a:r>
          <a:r>
            <a:rPr lang="en-US" sz="2300" b="0" kern="1200" dirty="0" err="1">
              <a:solidFill>
                <a:schemeClr val="tx1"/>
              </a:solidFill>
            </a:rPr>
            <a:t>Kriteria</a:t>
          </a:r>
          <a:r>
            <a:rPr lang="en-US" sz="2300" b="0" kern="1200" dirty="0">
              <a:solidFill>
                <a:schemeClr val="tx1"/>
              </a:solidFill>
            </a:rPr>
            <a:t> </a:t>
          </a:r>
          <a:r>
            <a:rPr lang="en-US" sz="2300" b="0" kern="1200" dirty="0" err="1">
              <a:solidFill>
                <a:schemeClr val="tx1"/>
              </a:solidFill>
            </a:rPr>
            <a:t>Keputusan</a:t>
          </a:r>
          <a:endParaRPr lang="en-US" sz="2300" b="0" kern="1200" dirty="0">
            <a:solidFill>
              <a:schemeClr val="tx1"/>
            </a:solidFill>
          </a:endParaRPr>
        </a:p>
      </dsp:txBody>
      <dsp:txXfrm>
        <a:off x="2816960" y="5208731"/>
        <a:ext cx="1912343" cy="1119541"/>
      </dsp:txXfrm>
    </dsp:sp>
    <dsp:sp modelId="{D35E1C58-F42D-4617-A7BA-80C31890A5CD}">
      <dsp:nvSpPr>
        <dsp:cNvPr id="0" name=""/>
        <dsp:cNvSpPr/>
      </dsp:nvSpPr>
      <dsp:spPr>
        <a:xfrm>
          <a:off x="4962335" y="5522733"/>
          <a:ext cx="420185" cy="491537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1633482"/>
            <a:satOff val="-6796"/>
            <a:lumOff val="1601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900" kern="1200"/>
        </a:p>
      </dsp:txBody>
      <dsp:txXfrm>
        <a:off x="4962335" y="5621040"/>
        <a:ext cx="294130" cy="294923"/>
      </dsp:txXfrm>
    </dsp:sp>
    <dsp:sp modelId="{D80C6AF4-73DC-4518-AC4A-631416B60002}">
      <dsp:nvSpPr>
        <dsp:cNvPr id="0" name=""/>
        <dsp:cNvSpPr/>
      </dsp:nvSpPr>
      <dsp:spPr>
        <a:xfrm>
          <a:off x="5556937" y="5173900"/>
          <a:ext cx="1982005" cy="1189203"/>
        </a:xfrm>
        <a:prstGeom prst="roundRect">
          <a:avLst>
            <a:gd name="adj" fmla="val 10000"/>
          </a:avLst>
        </a:prstGeom>
        <a:solidFill>
          <a:schemeClr val="accent4">
            <a:hueOff val="2800255"/>
            <a:satOff val="-11651"/>
            <a:lumOff val="274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b="0" kern="1200" dirty="0" err="1">
              <a:solidFill>
                <a:schemeClr val="tx1"/>
              </a:solidFill>
            </a:rPr>
            <a:t>Alokasi</a:t>
          </a:r>
          <a:r>
            <a:rPr lang="en-US" sz="2300" b="0" kern="1200" dirty="0">
              <a:solidFill>
                <a:schemeClr val="tx1"/>
              </a:solidFill>
            </a:rPr>
            <a:t> </a:t>
          </a:r>
          <a:r>
            <a:rPr lang="en-US" sz="2300" b="0" kern="1200" dirty="0" err="1">
              <a:solidFill>
                <a:schemeClr val="tx1"/>
              </a:solidFill>
            </a:rPr>
            <a:t>Bobot</a:t>
          </a:r>
          <a:r>
            <a:rPr lang="en-US" sz="2300" b="0" kern="1200" dirty="0">
              <a:solidFill>
                <a:schemeClr val="tx1"/>
              </a:solidFill>
            </a:rPr>
            <a:t> </a:t>
          </a:r>
          <a:r>
            <a:rPr lang="en-US" sz="2300" b="0" kern="1200" dirty="0" err="1">
              <a:solidFill>
                <a:schemeClr val="tx1"/>
              </a:solidFill>
            </a:rPr>
            <a:t>Kriteria</a:t>
          </a:r>
          <a:endParaRPr lang="en-US" sz="2300" b="0" kern="1200" dirty="0">
            <a:solidFill>
              <a:schemeClr val="tx1"/>
            </a:solidFill>
          </a:endParaRPr>
        </a:p>
      </dsp:txBody>
      <dsp:txXfrm>
        <a:off x="5591768" y="5208731"/>
        <a:ext cx="1912343" cy="1119541"/>
      </dsp:txXfrm>
    </dsp:sp>
    <dsp:sp modelId="{5DA3C0A5-8A17-4B30-AEC2-0780ECD32502}">
      <dsp:nvSpPr>
        <dsp:cNvPr id="0" name=""/>
        <dsp:cNvSpPr/>
      </dsp:nvSpPr>
      <dsp:spPr>
        <a:xfrm>
          <a:off x="7737143" y="5522733"/>
          <a:ext cx="420185" cy="491537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3266964"/>
            <a:satOff val="-13592"/>
            <a:lumOff val="3203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900" kern="1200"/>
        </a:p>
      </dsp:txBody>
      <dsp:txXfrm>
        <a:off x="7737143" y="5621040"/>
        <a:ext cx="294130" cy="294923"/>
      </dsp:txXfrm>
    </dsp:sp>
    <dsp:sp modelId="{3E130917-209C-4E9F-83F2-3944B2F1BE73}">
      <dsp:nvSpPr>
        <dsp:cNvPr id="0" name=""/>
        <dsp:cNvSpPr/>
      </dsp:nvSpPr>
      <dsp:spPr>
        <a:xfrm>
          <a:off x="8331745" y="5173900"/>
          <a:ext cx="1982005" cy="1189203"/>
        </a:xfrm>
        <a:prstGeom prst="roundRect">
          <a:avLst>
            <a:gd name="adj" fmla="val 10000"/>
          </a:avLst>
        </a:prstGeom>
        <a:solidFill>
          <a:schemeClr val="accent4">
            <a:hueOff val="4200382"/>
            <a:satOff val="-17476"/>
            <a:lumOff val="411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b="0" kern="1200" dirty="0" err="1">
              <a:solidFill>
                <a:schemeClr val="tx1"/>
              </a:solidFill>
            </a:rPr>
            <a:t>Pengambilan</a:t>
          </a:r>
          <a:r>
            <a:rPr lang="en-US" sz="2300" b="0" kern="1200" dirty="0">
              <a:solidFill>
                <a:schemeClr val="tx1"/>
              </a:solidFill>
            </a:rPr>
            <a:t> </a:t>
          </a:r>
          <a:r>
            <a:rPr lang="en-US" sz="2300" b="0" kern="1200" dirty="0" err="1">
              <a:solidFill>
                <a:schemeClr val="tx1"/>
              </a:solidFill>
            </a:rPr>
            <a:t>Alternatif</a:t>
          </a:r>
          <a:endParaRPr lang="en-US" sz="2300" b="0" kern="1200" dirty="0">
            <a:solidFill>
              <a:schemeClr val="tx1"/>
            </a:solidFill>
          </a:endParaRPr>
        </a:p>
      </dsp:txBody>
      <dsp:txXfrm>
        <a:off x="8366576" y="5208731"/>
        <a:ext cx="1912343" cy="1119541"/>
      </dsp:txXfrm>
    </dsp:sp>
    <dsp:sp modelId="{9A83BC1E-AEB8-40F4-86DD-9B93B9766F6C}">
      <dsp:nvSpPr>
        <dsp:cNvPr id="0" name=""/>
        <dsp:cNvSpPr/>
      </dsp:nvSpPr>
      <dsp:spPr>
        <a:xfrm rot="5333549">
          <a:off x="9064324" y="6662266"/>
          <a:ext cx="560907" cy="491537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4900445"/>
            <a:satOff val="-20388"/>
            <a:lumOff val="4804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900" kern="1200"/>
        </a:p>
      </dsp:txBody>
      <dsp:txXfrm>
        <a:off x="9136629" y="6686856"/>
        <a:ext cx="413446" cy="294923"/>
      </dsp:txXfrm>
    </dsp:sp>
    <dsp:sp modelId="{846A0AA2-16CB-4AAC-89AB-7D0F654BC0B3}">
      <dsp:nvSpPr>
        <dsp:cNvPr id="0" name=""/>
        <dsp:cNvSpPr/>
      </dsp:nvSpPr>
      <dsp:spPr>
        <a:xfrm>
          <a:off x="8375191" y="7421221"/>
          <a:ext cx="1982005" cy="1189203"/>
        </a:xfrm>
        <a:prstGeom prst="roundRect">
          <a:avLst>
            <a:gd name="adj" fmla="val 10000"/>
          </a:avLst>
        </a:prstGeom>
        <a:solidFill>
          <a:schemeClr val="accent4">
            <a:hueOff val="5600509"/>
            <a:satOff val="-23301"/>
            <a:lumOff val="549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b="0" kern="1200" dirty="0" err="1">
              <a:solidFill>
                <a:schemeClr val="tx1"/>
              </a:solidFill>
            </a:rPr>
            <a:t>Analisa</a:t>
          </a:r>
          <a:r>
            <a:rPr lang="en-US" sz="2300" b="0" kern="1200" dirty="0">
              <a:solidFill>
                <a:schemeClr val="tx1"/>
              </a:solidFill>
            </a:rPr>
            <a:t> </a:t>
          </a:r>
          <a:r>
            <a:rPr lang="en-US" sz="2300" b="0" kern="1200" dirty="0" err="1">
              <a:solidFill>
                <a:schemeClr val="tx1"/>
              </a:solidFill>
            </a:rPr>
            <a:t>Alternatif</a:t>
          </a:r>
          <a:endParaRPr lang="en-US" sz="2300" b="0" kern="1200" dirty="0">
            <a:solidFill>
              <a:schemeClr val="tx1"/>
            </a:solidFill>
          </a:endParaRPr>
        </a:p>
      </dsp:txBody>
      <dsp:txXfrm>
        <a:off x="8410022" y="7456052"/>
        <a:ext cx="1912343" cy="1119541"/>
      </dsp:txXfrm>
    </dsp:sp>
    <dsp:sp modelId="{D1953EE4-5734-4232-9F97-9A5856815CD5}">
      <dsp:nvSpPr>
        <dsp:cNvPr id="0" name=""/>
        <dsp:cNvSpPr/>
      </dsp:nvSpPr>
      <dsp:spPr>
        <a:xfrm rot="10627695">
          <a:off x="7770383" y="7839790"/>
          <a:ext cx="411300" cy="491537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6533927"/>
            <a:satOff val="-27185"/>
            <a:lumOff val="6405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900" kern="1200"/>
        </a:p>
      </dsp:txBody>
      <dsp:txXfrm rot="10800000">
        <a:off x="7893696" y="7935006"/>
        <a:ext cx="287910" cy="294923"/>
      </dsp:txXfrm>
    </dsp:sp>
    <dsp:sp modelId="{ECEA36C7-A515-4A0B-B1BE-0D501B3F8424}">
      <dsp:nvSpPr>
        <dsp:cNvPr id="0" name=""/>
        <dsp:cNvSpPr/>
      </dsp:nvSpPr>
      <dsp:spPr>
        <a:xfrm>
          <a:off x="5618122" y="7559526"/>
          <a:ext cx="1982005" cy="1189203"/>
        </a:xfrm>
        <a:prstGeom prst="roundRect">
          <a:avLst>
            <a:gd name="adj" fmla="val 10000"/>
          </a:avLst>
        </a:prstGeom>
        <a:solidFill>
          <a:schemeClr val="accent4">
            <a:hueOff val="7000636"/>
            <a:satOff val="-29126"/>
            <a:lumOff val="686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b="0" kern="1200" dirty="0" err="1">
              <a:solidFill>
                <a:schemeClr val="tx1"/>
              </a:solidFill>
            </a:rPr>
            <a:t>Pemilihan</a:t>
          </a:r>
          <a:r>
            <a:rPr lang="en-US" sz="2300" b="0" kern="1200" dirty="0">
              <a:solidFill>
                <a:schemeClr val="tx1"/>
              </a:solidFill>
            </a:rPr>
            <a:t> </a:t>
          </a:r>
          <a:r>
            <a:rPr lang="en-US" sz="2300" b="0" kern="1200" dirty="0" err="1">
              <a:solidFill>
                <a:schemeClr val="tx1"/>
              </a:solidFill>
            </a:rPr>
            <a:t>Alternatif</a:t>
          </a:r>
          <a:endParaRPr lang="en-US" sz="2300" b="0" kern="1200" dirty="0">
            <a:solidFill>
              <a:schemeClr val="tx1"/>
            </a:solidFill>
          </a:endParaRPr>
        </a:p>
      </dsp:txBody>
      <dsp:txXfrm>
        <a:off x="5652953" y="7594357"/>
        <a:ext cx="1912343" cy="1119541"/>
      </dsp:txXfrm>
    </dsp:sp>
    <dsp:sp modelId="{0C28F357-6811-4748-9963-96BDFE5F9814}">
      <dsp:nvSpPr>
        <dsp:cNvPr id="0" name=""/>
        <dsp:cNvSpPr/>
      </dsp:nvSpPr>
      <dsp:spPr>
        <a:xfrm rot="10840574">
          <a:off x="4878716" y="7890900"/>
          <a:ext cx="502439" cy="491537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8167408"/>
            <a:satOff val="-33981"/>
            <a:lumOff val="8007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900" kern="1200"/>
        </a:p>
      </dsp:txBody>
      <dsp:txXfrm rot="10800000">
        <a:off x="5026172" y="7990077"/>
        <a:ext cx="354978" cy="294923"/>
      </dsp:txXfrm>
    </dsp:sp>
    <dsp:sp modelId="{301CDFE0-1D5F-4640-B606-463ADD00AB82}">
      <dsp:nvSpPr>
        <dsp:cNvPr id="0" name=""/>
        <dsp:cNvSpPr/>
      </dsp:nvSpPr>
      <dsp:spPr>
        <a:xfrm>
          <a:off x="2688182" y="7524944"/>
          <a:ext cx="1982005" cy="1189203"/>
        </a:xfrm>
        <a:prstGeom prst="roundRect">
          <a:avLst>
            <a:gd name="adj" fmla="val 10000"/>
          </a:avLst>
        </a:prstGeom>
        <a:solidFill>
          <a:schemeClr val="accent4">
            <a:hueOff val="8400764"/>
            <a:satOff val="-34952"/>
            <a:lumOff val="823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b="0" kern="1200" dirty="0" err="1">
              <a:solidFill>
                <a:schemeClr val="tx1"/>
              </a:solidFill>
            </a:rPr>
            <a:t>Implementasi</a:t>
          </a:r>
          <a:r>
            <a:rPr lang="en-US" sz="2300" b="0" kern="1200" dirty="0">
              <a:solidFill>
                <a:schemeClr val="tx1"/>
              </a:solidFill>
            </a:rPr>
            <a:t> </a:t>
          </a:r>
          <a:r>
            <a:rPr lang="en-US" sz="2300" b="0" kern="1200" dirty="0" err="1">
              <a:solidFill>
                <a:schemeClr val="tx1"/>
              </a:solidFill>
            </a:rPr>
            <a:t>Alternatif</a:t>
          </a:r>
          <a:endParaRPr lang="en-US" sz="2300" b="0" kern="1200" dirty="0">
            <a:solidFill>
              <a:schemeClr val="tx1"/>
            </a:solidFill>
          </a:endParaRPr>
        </a:p>
      </dsp:txBody>
      <dsp:txXfrm>
        <a:off x="2723013" y="7559775"/>
        <a:ext cx="1912343" cy="1119541"/>
      </dsp:txXfrm>
    </dsp:sp>
    <dsp:sp modelId="{D4D7950E-F6FD-48AB-8934-4A9F9E8BDAC3}">
      <dsp:nvSpPr>
        <dsp:cNvPr id="0" name=""/>
        <dsp:cNvSpPr/>
      </dsp:nvSpPr>
      <dsp:spPr>
        <a:xfrm rot="10800000">
          <a:off x="2137367" y="7873777"/>
          <a:ext cx="374271" cy="491537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9800891"/>
            <a:satOff val="-40777"/>
            <a:lumOff val="9608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900" kern="1200"/>
        </a:p>
      </dsp:txBody>
      <dsp:txXfrm rot="10800000">
        <a:off x="2249648" y="7972084"/>
        <a:ext cx="261990" cy="294923"/>
      </dsp:txXfrm>
    </dsp:sp>
    <dsp:sp modelId="{55AD1860-D756-48CB-94C2-1C1D0177EC1B}">
      <dsp:nvSpPr>
        <dsp:cNvPr id="0" name=""/>
        <dsp:cNvSpPr/>
      </dsp:nvSpPr>
      <dsp:spPr>
        <a:xfrm>
          <a:off x="3" y="7524944"/>
          <a:ext cx="1982005" cy="1189203"/>
        </a:xfrm>
        <a:prstGeom prst="roundRect">
          <a:avLst>
            <a:gd name="adj" fmla="val 10000"/>
          </a:avLst>
        </a:prstGeom>
        <a:solidFill>
          <a:schemeClr val="accent4">
            <a:hueOff val="9800891"/>
            <a:satOff val="-40777"/>
            <a:lumOff val="960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b="0" kern="1200" dirty="0">
              <a:solidFill>
                <a:schemeClr val="tx1"/>
              </a:solidFill>
            </a:rPr>
            <a:t>EVALUASI</a:t>
          </a:r>
        </a:p>
      </dsp:txBody>
      <dsp:txXfrm>
        <a:off x="34834" y="7559775"/>
        <a:ext cx="1912343" cy="111954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Google Shape;86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8" name="Google Shape;98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6856208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8" name="Google Shape;98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23110660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8" name="Google Shape;98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75106870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8" name="Google Shape;98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93205463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8" name="Google Shape;98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87746030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8" name="Google Shape;98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6026698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8" name="Google Shape;98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4122676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8" name="Google Shape;98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5653835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" name="Google Shape;92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5045631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8" name="Google Shape;98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93772832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8" name="Google Shape;98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26168508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8" name="Google Shape;98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97181515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8" name="Google Shape;98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63860548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err="1"/>
              <a:t>Maksudnya</a:t>
            </a:r>
            <a:r>
              <a:rPr lang="en-US" dirty="0"/>
              <a:t> </a:t>
            </a:r>
            <a:r>
              <a:rPr lang="en-US" dirty="0" err="1"/>
              <a:t>terbatas</a:t>
            </a:r>
            <a:r>
              <a:rPr lang="en-US" baseline="0" dirty="0"/>
              <a:t> </a:t>
            </a:r>
            <a:r>
              <a:rPr lang="en-US" baseline="0" dirty="0" err="1"/>
              <a:t>oleh</a:t>
            </a:r>
            <a:r>
              <a:rPr lang="en-US" baseline="0" dirty="0"/>
              <a:t> </a:t>
            </a:r>
            <a:r>
              <a:rPr lang="en-US" baseline="0" dirty="0" err="1"/>
              <a:t>kemampuannya</a:t>
            </a:r>
            <a:r>
              <a:rPr lang="en-US" baseline="0" dirty="0"/>
              <a:t> </a:t>
            </a:r>
            <a:r>
              <a:rPr lang="en-US" baseline="0" dirty="0" err="1"/>
              <a:t>dalam</a:t>
            </a:r>
            <a:r>
              <a:rPr lang="en-US" baseline="0" dirty="0"/>
              <a:t> </a:t>
            </a:r>
            <a:r>
              <a:rPr lang="en-US" baseline="0" dirty="0" err="1"/>
              <a:t>memproses</a:t>
            </a:r>
            <a:r>
              <a:rPr lang="en-US" baseline="0" dirty="0"/>
              <a:t> </a:t>
            </a:r>
            <a:r>
              <a:rPr lang="en-US" baseline="0" dirty="0" err="1"/>
              <a:t>informasi</a:t>
            </a:r>
            <a:r>
              <a:rPr lang="en-US" baseline="0" dirty="0"/>
              <a:t> </a:t>
            </a:r>
            <a:r>
              <a:rPr lang="en-US" baseline="0" dirty="0" err="1"/>
              <a:t>seperti</a:t>
            </a:r>
            <a:r>
              <a:rPr lang="en-US" baseline="0" dirty="0"/>
              <a:t> </a:t>
            </a:r>
            <a:r>
              <a:rPr lang="en-US" baseline="0" dirty="0" err="1"/>
              <a:t>faktor</a:t>
            </a:r>
            <a:r>
              <a:rPr lang="en-US" baseline="0" dirty="0"/>
              <a:t> </a:t>
            </a:r>
            <a:r>
              <a:rPr lang="en-US" baseline="0" dirty="0" err="1"/>
              <a:t>pengalaman</a:t>
            </a:r>
            <a:r>
              <a:rPr lang="en-US" baseline="0" dirty="0"/>
              <a:t> </a:t>
            </a:r>
            <a:r>
              <a:rPr lang="en-US" baseline="0" dirty="0" err="1"/>
              <a:t>atau</a:t>
            </a:r>
            <a:r>
              <a:rPr lang="en-US" baseline="0" dirty="0"/>
              <a:t> </a:t>
            </a:r>
            <a:r>
              <a:rPr lang="en-US" baseline="0" dirty="0" err="1"/>
              <a:t>kurang</a:t>
            </a:r>
            <a:r>
              <a:rPr lang="en-US" baseline="0" dirty="0"/>
              <a:t> </a:t>
            </a:r>
            <a:r>
              <a:rPr lang="en-US" baseline="0" dirty="0" err="1"/>
              <a:t>sabar</a:t>
            </a:r>
            <a:endParaRPr dirty="0"/>
          </a:p>
        </p:txBody>
      </p:sp>
      <p:sp>
        <p:nvSpPr>
          <p:cNvPr id="98" name="Google Shape;98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06256806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8" name="Google Shape;98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56960690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8" name="Google Shape;98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6988447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2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8" name="Google Shape;18;p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1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2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2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3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4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4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6" name="Google Shape;36;p5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7" name="Google Shape;37;p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6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6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3" name="Google Shape;43;p6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4" name="Google Shape;44;p6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Google Shape;45;p6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6" name="Google Shape;46;p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9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1" name="Google Shape;61;p9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2" name="Google Shape;62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0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0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8" name="Google Shape;68;p10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9" name="Google Shape;69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3"/>
          <p:cNvSpPr txBox="1">
            <a:spLocks noGrp="1"/>
          </p:cNvSpPr>
          <p:nvPr>
            <p:ph type="ctrTitle"/>
          </p:nvPr>
        </p:nvSpPr>
        <p:spPr>
          <a:xfrm>
            <a:off x="207817" y="1122363"/>
            <a:ext cx="11804073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lvl="0">
              <a:buClr>
                <a:schemeClr val="lt1"/>
              </a:buClr>
            </a:pPr>
            <a:r>
              <a:rPr lang="en-US" dirty="0" err="1">
                <a:solidFill>
                  <a:schemeClr val="lt1"/>
                </a:solidFill>
              </a:rPr>
              <a:t>Mengambil</a:t>
            </a:r>
            <a:r>
              <a:rPr lang="en-US" dirty="0">
                <a:solidFill>
                  <a:schemeClr val="lt1"/>
                </a:solidFill>
              </a:rPr>
              <a:t> Keputusan</a:t>
            </a:r>
            <a:endParaRPr dirty="0"/>
          </a:p>
        </p:txBody>
      </p:sp>
      <p:sp>
        <p:nvSpPr>
          <p:cNvPr id="89" name="Google Shape;89;p13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0323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</a:pPr>
            <a:r>
              <a:rPr lang="en-US" sz="2800" dirty="0">
                <a:solidFill>
                  <a:schemeClr val="lt1"/>
                </a:solidFill>
              </a:rPr>
              <a:t>(Bab 2)</a:t>
            </a:r>
          </a:p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</a:pPr>
            <a:r>
              <a:rPr lang="en-US" sz="2800" dirty="0">
                <a:solidFill>
                  <a:schemeClr val="lt1"/>
                </a:solidFill>
              </a:rPr>
              <a:t>“</a:t>
            </a:r>
            <a:r>
              <a:rPr lang="en-US" sz="2800" dirty="0" err="1">
                <a:solidFill>
                  <a:schemeClr val="lt1"/>
                </a:solidFill>
              </a:rPr>
              <a:t>Manajemen</a:t>
            </a:r>
            <a:r>
              <a:rPr lang="en-US" sz="2800" dirty="0">
                <a:solidFill>
                  <a:schemeClr val="lt1"/>
                </a:solidFill>
              </a:rPr>
              <a:t>” </a:t>
            </a:r>
            <a:r>
              <a:rPr lang="en-US" sz="2800" dirty="0" err="1">
                <a:solidFill>
                  <a:schemeClr val="lt1"/>
                </a:solidFill>
              </a:rPr>
              <a:t>oleh</a:t>
            </a:r>
            <a:r>
              <a:rPr lang="en-US" sz="2800" dirty="0">
                <a:solidFill>
                  <a:schemeClr val="lt1"/>
                </a:solidFill>
              </a:rPr>
              <a:t> Robbins &amp; Coulter </a:t>
            </a:r>
            <a:r>
              <a:rPr lang="en-US" sz="2800" dirty="0" err="1">
                <a:solidFill>
                  <a:schemeClr val="lt1"/>
                </a:solidFill>
              </a:rPr>
              <a:t>Edisi</a:t>
            </a:r>
            <a:r>
              <a:rPr lang="en-US" sz="2800" dirty="0">
                <a:solidFill>
                  <a:schemeClr val="lt1"/>
                </a:solidFill>
              </a:rPr>
              <a:t> 13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loud 6">
            <a:extLst>
              <a:ext uri="{FF2B5EF4-FFF2-40B4-BE49-F238E27FC236}">
                <a16:creationId xmlns:a16="http://schemas.microsoft.com/office/drawing/2014/main" id="{42C5811B-C04E-A24F-B1A5-70311645013E}"/>
              </a:ext>
            </a:extLst>
          </p:cNvPr>
          <p:cNvSpPr/>
          <p:nvPr/>
        </p:nvSpPr>
        <p:spPr>
          <a:xfrm>
            <a:off x="7342909" y="124692"/>
            <a:ext cx="4710546" cy="1399308"/>
          </a:xfrm>
          <a:prstGeom prst="cloud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American Typewriter" panose="02090604020004020304" pitchFamily="18" charset="77"/>
              </a:rPr>
              <a:t>JENIS KEPUTUSAN</a:t>
            </a:r>
          </a:p>
        </p:txBody>
      </p:sp>
      <p:sp>
        <p:nvSpPr>
          <p:cNvPr id="4" name="Rounded Rectangle 3">
            <a:extLst>
              <a:ext uri="{FF2B5EF4-FFF2-40B4-BE49-F238E27FC236}">
                <a16:creationId xmlns:a16="http://schemas.microsoft.com/office/drawing/2014/main" id="{9DBE6683-6B27-6340-B913-97D0536510EB}"/>
              </a:ext>
            </a:extLst>
          </p:cNvPr>
          <p:cNvSpPr/>
          <p:nvPr/>
        </p:nvSpPr>
        <p:spPr>
          <a:xfrm>
            <a:off x="635304" y="2489573"/>
            <a:ext cx="10735887" cy="3607724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dirty="0">
              <a:solidFill>
                <a:schemeClr val="tx1"/>
              </a:solidFill>
            </a:endParaRPr>
          </a:p>
          <a:p>
            <a:pPr algn="ctr"/>
            <a:r>
              <a:rPr lang="en-US" sz="2800" dirty="0">
                <a:solidFill>
                  <a:schemeClr val="tx1"/>
                </a:solidFill>
              </a:rPr>
              <a:t>“</a:t>
            </a:r>
            <a:r>
              <a:rPr lang="en-US" sz="2800" dirty="0" err="1">
                <a:solidFill>
                  <a:schemeClr val="tx1"/>
                </a:solidFill>
              </a:rPr>
              <a:t>masalah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baru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atau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tidak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biasa</a:t>
            </a:r>
            <a:r>
              <a:rPr lang="en-US" sz="2800" dirty="0">
                <a:solidFill>
                  <a:schemeClr val="tx1"/>
                </a:solidFill>
              </a:rPr>
              <a:t> yang </a:t>
            </a:r>
            <a:r>
              <a:rPr lang="en-US" sz="2800" dirty="0" err="1">
                <a:solidFill>
                  <a:schemeClr val="tx1"/>
                </a:solidFill>
              </a:rPr>
              <a:t>informasinya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tidak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jelas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atau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tidak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lengkap</a:t>
            </a:r>
            <a:r>
              <a:rPr lang="en-US" sz="2800" dirty="0">
                <a:solidFill>
                  <a:schemeClr val="tx1"/>
                </a:solidFill>
              </a:rPr>
              <a:t>”</a:t>
            </a:r>
          </a:p>
          <a:p>
            <a:pPr algn="ctr"/>
            <a:endParaRPr lang="en-US" sz="2800" dirty="0">
              <a:solidFill>
                <a:schemeClr val="tx1"/>
              </a:solidFill>
            </a:endParaRPr>
          </a:p>
          <a:p>
            <a:pPr algn="ctr"/>
            <a:r>
              <a:rPr lang="en-US" sz="2800" dirty="0">
                <a:solidFill>
                  <a:schemeClr val="tx1"/>
                </a:solidFill>
              </a:rPr>
              <a:t>“</a:t>
            </a:r>
            <a:r>
              <a:rPr lang="en-US" sz="2800" dirty="0" err="1">
                <a:solidFill>
                  <a:schemeClr val="tx1"/>
                </a:solidFill>
              </a:rPr>
              <a:t>keputusan</a:t>
            </a:r>
            <a:r>
              <a:rPr lang="en-US" sz="2800" dirty="0">
                <a:solidFill>
                  <a:schemeClr val="tx1"/>
                </a:solidFill>
              </a:rPr>
              <a:t> yang </a:t>
            </a:r>
            <a:r>
              <a:rPr lang="en-US" sz="2800" dirty="0" err="1">
                <a:solidFill>
                  <a:schemeClr val="tx1"/>
                </a:solidFill>
              </a:rPr>
              <a:t>bersifat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uik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dan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tidak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berulang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serta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meliatkan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solusi</a:t>
            </a:r>
            <a:r>
              <a:rPr lang="en-US" sz="2800" dirty="0">
                <a:solidFill>
                  <a:schemeClr val="tx1"/>
                </a:solidFill>
              </a:rPr>
              <a:t> yang </a:t>
            </a:r>
            <a:r>
              <a:rPr lang="en-US" sz="2800" dirty="0" err="1">
                <a:solidFill>
                  <a:schemeClr val="tx1"/>
                </a:solidFill>
              </a:rPr>
              <a:t>disesuaikan</a:t>
            </a:r>
            <a:r>
              <a:rPr lang="en-US" sz="2800" dirty="0">
                <a:solidFill>
                  <a:schemeClr val="tx1"/>
                </a:solidFill>
              </a:rPr>
              <a:t>”</a:t>
            </a:r>
          </a:p>
        </p:txBody>
      </p:sp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E0D9054C-A15D-F246-9321-CACF3B7782D3}"/>
              </a:ext>
            </a:extLst>
          </p:cNvPr>
          <p:cNvSpPr/>
          <p:nvPr/>
        </p:nvSpPr>
        <p:spPr>
          <a:xfrm>
            <a:off x="601460" y="1824554"/>
            <a:ext cx="10769731" cy="1330037"/>
          </a:xfrm>
          <a:prstGeom prst="round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solidFill>
                  <a:schemeClr val="tx1"/>
                </a:solidFill>
              </a:rPr>
              <a:t>MASALAH </a:t>
            </a:r>
            <a:r>
              <a:rPr lang="en-US" sz="3600" b="1" dirty="0" err="1">
                <a:solidFill>
                  <a:schemeClr val="tx1"/>
                </a:solidFill>
              </a:rPr>
              <a:t>tak</a:t>
            </a:r>
            <a:r>
              <a:rPr lang="en-US" sz="3600" b="1" dirty="0">
                <a:solidFill>
                  <a:schemeClr val="tx1"/>
                </a:solidFill>
              </a:rPr>
              <a:t> TERSTRUKTUR &amp; </a:t>
            </a:r>
          </a:p>
          <a:p>
            <a:pPr algn="ctr"/>
            <a:r>
              <a:rPr lang="en-US" sz="3600" b="1" dirty="0">
                <a:solidFill>
                  <a:schemeClr val="tx1"/>
                </a:solidFill>
              </a:rPr>
              <a:t>KEPUTUSAN </a:t>
            </a:r>
            <a:r>
              <a:rPr lang="en-US" sz="3600" b="1" dirty="0" err="1">
                <a:solidFill>
                  <a:schemeClr val="tx1"/>
                </a:solidFill>
              </a:rPr>
              <a:t>tak</a:t>
            </a:r>
            <a:r>
              <a:rPr lang="en-US" sz="3600" b="1" dirty="0">
                <a:solidFill>
                  <a:schemeClr val="tx1"/>
                </a:solidFill>
              </a:rPr>
              <a:t> TERPROGRAM</a:t>
            </a:r>
          </a:p>
        </p:txBody>
      </p:sp>
    </p:spTree>
    <p:extLst>
      <p:ext uri="{BB962C8B-B14F-4D97-AF65-F5344CB8AC3E}">
        <p14:creationId xmlns:p14="http://schemas.microsoft.com/office/powerpoint/2010/main" val="36298294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loud 6">
            <a:extLst>
              <a:ext uri="{FF2B5EF4-FFF2-40B4-BE49-F238E27FC236}">
                <a16:creationId xmlns:a16="http://schemas.microsoft.com/office/drawing/2014/main" id="{42C5811B-C04E-A24F-B1A5-70311645013E}"/>
              </a:ext>
            </a:extLst>
          </p:cNvPr>
          <p:cNvSpPr/>
          <p:nvPr/>
        </p:nvSpPr>
        <p:spPr>
          <a:xfrm>
            <a:off x="7342909" y="124692"/>
            <a:ext cx="4710546" cy="1399308"/>
          </a:xfrm>
          <a:prstGeom prst="cloud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  <a:latin typeface="American Typewriter" panose="02090604020004020304" pitchFamily="18" charset="77"/>
              </a:rPr>
              <a:t>KONDISI PENGAMBILAN KEPUTUSAN</a:t>
            </a:r>
          </a:p>
        </p:txBody>
      </p:sp>
      <p:sp>
        <p:nvSpPr>
          <p:cNvPr id="2" name="Rounded Rectangle 1"/>
          <p:cNvSpPr/>
          <p:nvPr/>
        </p:nvSpPr>
        <p:spPr>
          <a:xfrm>
            <a:off x="603115" y="1848255"/>
            <a:ext cx="4341778" cy="2104418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dirty="0"/>
              <a:t>KEPASTIAN</a:t>
            </a:r>
          </a:p>
          <a:p>
            <a:pPr algn="ctr"/>
            <a:r>
              <a:rPr lang="en-US" sz="2000" dirty="0" err="1"/>
              <a:t>Opsi</a:t>
            </a:r>
            <a:r>
              <a:rPr lang="en-US" sz="2000" dirty="0"/>
              <a:t> </a:t>
            </a:r>
            <a:r>
              <a:rPr lang="en-US" sz="2000" dirty="0" err="1"/>
              <a:t>sudah</a:t>
            </a:r>
            <a:r>
              <a:rPr lang="en-US" sz="2000" dirty="0"/>
              <a:t> </a:t>
            </a:r>
            <a:r>
              <a:rPr lang="en-US" sz="2000" dirty="0" err="1"/>
              <a:t>diketahui</a:t>
            </a:r>
            <a:r>
              <a:rPr lang="en-US" sz="2000" dirty="0"/>
              <a:t> </a:t>
            </a:r>
            <a:r>
              <a:rPr lang="en-US" sz="2000" dirty="0" err="1"/>
              <a:t>dampaknya</a:t>
            </a:r>
            <a:endParaRPr lang="en-US" sz="2000" dirty="0"/>
          </a:p>
        </p:txBody>
      </p:sp>
      <p:sp>
        <p:nvSpPr>
          <p:cNvPr id="5" name="Rounded Rectangle 4"/>
          <p:cNvSpPr/>
          <p:nvPr/>
        </p:nvSpPr>
        <p:spPr>
          <a:xfrm>
            <a:off x="5736077" y="1848255"/>
            <a:ext cx="4341778" cy="2104418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dirty="0"/>
              <a:t>RISIKO</a:t>
            </a:r>
          </a:p>
          <a:p>
            <a:pPr algn="ctr"/>
            <a:r>
              <a:rPr lang="en-US" sz="2000" dirty="0" err="1"/>
              <a:t>Dampak</a:t>
            </a:r>
            <a:r>
              <a:rPr lang="en-US" sz="2000" dirty="0"/>
              <a:t> </a:t>
            </a:r>
            <a:r>
              <a:rPr lang="en-US" sz="2000" dirty="0" err="1"/>
              <a:t>dari</a:t>
            </a:r>
            <a:r>
              <a:rPr lang="en-US" sz="2000" dirty="0"/>
              <a:t> </a:t>
            </a:r>
            <a:r>
              <a:rPr lang="en-US" sz="2000" dirty="0" err="1"/>
              <a:t>opsi</a:t>
            </a:r>
            <a:r>
              <a:rPr lang="en-US" sz="2000" dirty="0"/>
              <a:t> </a:t>
            </a:r>
            <a:r>
              <a:rPr lang="en-US" sz="2000" dirty="0" err="1"/>
              <a:t>masih</a:t>
            </a:r>
            <a:r>
              <a:rPr lang="en-US" sz="2000" dirty="0"/>
              <a:t> </a:t>
            </a:r>
            <a:r>
              <a:rPr lang="en-US" sz="2000" dirty="0" err="1"/>
              <a:t>dapat</a:t>
            </a:r>
            <a:r>
              <a:rPr lang="en-US" sz="2000" dirty="0"/>
              <a:t> </a:t>
            </a:r>
            <a:r>
              <a:rPr lang="en-US" sz="2000" dirty="0" err="1"/>
              <a:t>diprediksi</a:t>
            </a:r>
            <a:endParaRPr lang="en-US" sz="2000" dirty="0"/>
          </a:p>
        </p:txBody>
      </p:sp>
      <p:sp>
        <p:nvSpPr>
          <p:cNvPr id="6" name="Rounded Rectangle 5"/>
          <p:cNvSpPr/>
          <p:nvPr/>
        </p:nvSpPr>
        <p:spPr>
          <a:xfrm>
            <a:off x="3001131" y="4335293"/>
            <a:ext cx="4341778" cy="2104418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dirty="0"/>
              <a:t>KETIDAKPASTIAN</a:t>
            </a:r>
          </a:p>
          <a:p>
            <a:pPr algn="ctr"/>
            <a:r>
              <a:rPr lang="en-US" sz="2000" dirty="0" err="1"/>
              <a:t>Keputusan</a:t>
            </a:r>
            <a:r>
              <a:rPr lang="en-US" sz="2000" dirty="0"/>
              <a:t> </a:t>
            </a:r>
            <a:r>
              <a:rPr lang="en-US" sz="2000" dirty="0" err="1"/>
              <a:t>atas</a:t>
            </a:r>
            <a:r>
              <a:rPr lang="en-US" sz="2000" dirty="0"/>
              <a:t> </a:t>
            </a:r>
            <a:r>
              <a:rPr lang="en-US" sz="2000" dirty="0" err="1"/>
              <a:t>hal</a:t>
            </a:r>
            <a:r>
              <a:rPr lang="en-US" sz="2000" dirty="0"/>
              <a:t> yang </a:t>
            </a:r>
            <a:r>
              <a:rPr lang="en-US" sz="2000" dirty="0" err="1"/>
              <a:t>sangat</a:t>
            </a:r>
            <a:r>
              <a:rPr lang="en-US" sz="2000" dirty="0"/>
              <a:t> </a:t>
            </a:r>
            <a:r>
              <a:rPr lang="en-US" sz="2000" dirty="0" err="1"/>
              <a:t>baru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9151734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5" grpId="0" animBg="1"/>
      <p:bldP spid="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loud 6">
            <a:extLst>
              <a:ext uri="{FF2B5EF4-FFF2-40B4-BE49-F238E27FC236}">
                <a16:creationId xmlns:a16="http://schemas.microsoft.com/office/drawing/2014/main" id="{42C5811B-C04E-A24F-B1A5-70311645013E}"/>
              </a:ext>
            </a:extLst>
          </p:cNvPr>
          <p:cNvSpPr/>
          <p:nvPr/>
        </p:nvSpPr>
        <p:spPr>
          <a:xfrm>
            <a:off x="7342909" y="124692"/>
            <a:ext cx="4710546" cy="1399308"/>
          </a:xfrm>
          <a:prstGeom prst="cloud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  <a:latin typeface="American Typewriter" panose="02090604020004020304" pitchFamily="18" charset="77"/>
              </a:rPr>
              <a:t>DISKUSI 1</a:t>
            </a:r>
          </a:p>
        </p:txBody>
      </p:sp>
      <p:sp>
        <p:nvSpPr>
          <p:cNvPr id="2" name="Vertical Scroll 1"/>
          <p:cNvSpPr/>
          <p:nvPr/>
        </p:nvSpPr>
        <p:spPr>
          <a:xfrm>
            <a:off x="466928" y="603115"/>
            <a:ext cx="6875981" cy="5992238"/>
          </a:xfrm>
          <a:prstGeom prst="verticalScroll">
            <a:avLst>
              <a:gd name="adj" fmla="val 8667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/>
              <a:t>CARI TAHU DAN BERIKAN CONTOH UNTUK 3 HAL DI BAWAH INI:</a:t>
            </a:r>
          </a:p>
          <a:p>
            <a:pPr algn="ctr"/>
            <a:endParaRPr lang="en-US" sz="2800" dirty="0"/>
          </a:p>
          <a:p>
            <a:pPr algn="ctr"/>
            <a:r>
              <a:rPr lang="en-US" sz="2800" dirty="0"/>
              <a:t>PILIHAN MAXIMAX</a:t>
            </a:r>
          </a:p>
          <a:p>
            <a:pPr algn="ctr"/>
            <a:r>
              <a:rPr lang="en-US" sz="2800" dirty="0"/>
              <a:t>PILIHAN MAXIMIN</a:t>
            </a:r>
          </a:p>
          <a:p>
            <a:pPr algn="ctr"/>
            <a:r>
              <a:rPr lang="en-US" sz="2800" dirty="0"/>
              <a:t>PILIHAN MINIMAX</a:t>
            </a:r>
          </a:p>
          <a:p>
            <a:pPr algn="ctr"/>
            <a:endParaRPr lang="en-US" sz="2800" dirty="0"/>
          </a:p>
          <a:p>
            <a:pPr algn="ctr"/>
            <a:r>
              <a:rPr lang="en-US" sz="2800" dirty="0"/>
              <a:t>DISKUSIKAN DALAM KELOMPOK</a:t>
            </a:r>
          </a:p>
        </p:txBody>
      </p:sp>
    </p:spTree>
    <p:extLst>
      <p:ext uri="{BB962C8B-B14F-4D97-AF65-F5344CB8AC3E}">
        <p14:creationId xmlns:p14="http://schemas.microsoft.com/office/powerpoint/2010/main" val="5150977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loud 6">
            <a:extLst>
              <a:ext uri="{FF2B5EF4-FFF2-40B4-BE49-F238E27FC236}">
                <a16:creationId xmlns:a16="http://schemas.microsoft.com/office/drawing/2014/main" id="{42C5811B-C04E-A24F-B1A5-70311645013E}"/>
              </a:ext>
            </a:extLst>
          </p:cNvPr>
          <p:cNvSpPr/>
          <p:nvPr/>
        </p:nvSpPr>
        <p:spPr>
          <a:xfrm>
            <a:off x="7342909" y="124692"/>
            <a:ext cx="4710546" cy="1399308"/>
          </a:xfrm>
          <a:prstGeom prst="cloud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  <a:latin typeface="American Typewriter" panose="02090604020004020304" pitchFamily="18" charset="77"/>
              </a:rPr>
              <a:t>GAYA PENGAMBILAN KEPUTUSAN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603115" y="1848254"/>
            <a:ext cx="4341778" cy="2723745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dirty="0"/>
              <a:t>GAYA BERPIKIR LINEAR</a:t>
            </a:r>
          </a:p>
          <a:p>
            <a:pPr algn="ctr"/>
            <a:r>
              <a:rPr lang="en-US" sz="2000" dirty="0" err="1"/>
              <a:t>Menggunakan</a:t>
            </a:r>
            <a:r>
              <a:rPr lang="en-US" sz="2000" dirty="0"/>
              <a:t> data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/>
              <a:t>fakta</a:t>
            </a:r>
            <a:r>
              <a:rPr lang="en-US" sz="2000" dirty="0"/>
              <a:t> </a:t>
            </a:r>
            <a:r>
              <a:rPr lang="en-US" sz="2000" dirty="0" err="1"/>
              <a:t>eksternal</a:t>
            </a:r>
            <a:r>
              <a:rPr lang="en-US" sz="2000" dirty="0"/>
              <a:t> </a:t>
            </a:r>
            <a:r>
              <a:rPr lang="en-US" sz="2000" dirty="0" err="1"/>
              <a:t>serta</a:t>
            </a:r>
            <a:r>
              <a:rPr lang="en-US" sz="2000" dirty="0"/>
              <a:t> </a:t>
            </a:r>
            <a:r>
              <a:rPr lang="en-US" sz="2000" dirty="0" err="1"/>
              <a:t>rasional</a:t>
            </a:r>
            <a:endParaRPr lang="en-US" sz="2000" dirty="0"/>
          </a:p>
        </p:txBody>
      </p:sp>
      <p:sp>
        <p:nvSpPr>
          <p:cNvPr id="5" name="Rounded Rectangle 4"/>
          <p:cNvSpPr/>
          <p:nvPr/>
        </p:nvSpPr>
        <p:spPr>
          <a:xfrm>
            <a:off x="7059039" y="1848253"/>
            <a:ext cx="4341778" cy="2723745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dirty="0"/>
              <a:t>GAYA BERPIKIR NON-LINEAR</a:t>
            </a:r>
          </a:p>
          <a:p>
            <a:pPr algn="ctr"/>
            <a:r>
              <a:rPr lang="en-US" sz="2000" dirty="0" err="1"/>
              <a:t>Menggunakan</a:t>
            </a:r>
            <a:r>
              <a:rPr lang="en-US" sz="2000" dirty="0"/>
              <a:t> data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/>
              <a:t>fakta</a:t>
            </a:r>
            <a:r>
              <a:rPr lang="en-US" sz="2000" dirty="0"/>
              <a:t> internal </a:t>
            </a:r>
            <a:r>
              <a:rPr lang="en-US" sz="2000" dirty="0" err="1"/>
              <a:t>serta</a:t>
            </a:r>
            <a:r>
              <a:rPr lang="en-US" sz="2000" dirty="0"/>
              <a:t> </a:t>
            </a:r>
            <a:r>
              <a:rPr lang="en-US" sz="2000" dirty="0" err="1"/>
              <a:t>perasaan</a:t>
            </a:r>
            <a:endParaRPr lang="en-US" sz="2000" dirty="0"/>
          </a:p>
        </p:txBody>
      </p:sp>
      <p:sp>
        <p:nvSpPr>
          <p:cNvPr id="2" name="Explosion 2 1"/>
          <p:cNvSpPr/>
          <p:nvPr/>
        </p:nvSpPr>
        <p:spPr>
          <a:xfrm>
            <a:off x="2887494" y="3210125"/>
            <a:ext cx="5797685" cy="3793790"/>
          </a:xfrm>
          <a:prstGeom prst="irregularSeal2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err="1">
                <a:solidFill>
                  <a:schemeClr val="tx1"/>
                </a:solidFill>
              </a:rPr>
              <a:t>Hati-hati</a:t>
            </a:r>
            <a:r>
              <a:rPr lang="en-US" sz="2400" b="1" dirty="0">
                <a:solidFill>
                  <a:schemeClr val="tx1"/>
                </a:solidFill>
              </a:rPr>
              <a:t> BIAS </a:t>
            </a:r>
            <a:r>
              <a:rPr lang="en-US" sz="2400" b="1" dirty="0" err="1">
                <a:solidFill>
                  <a:schemeClr val="tx1"/>
                </a:solidFill>
              </a:rPr>
              <a:t>dalam</a:t>
            </a:r>
            <a:r>
              <a:rPr lang="en-US" sz="2400" b="1" dirty="0">
                <a:solidFill>
                  <a:schemeClr val="tx1"/>
                </a:solidFill>
              </a:rPr>
              <a:t> </a:t>
            </a:r>
            <a:r>
              <a:rPr lang="en-US" sz="2400" b="1" dirty="0" err="1">
                <a:solidFill>
                  <a:schemeClr val="tx1"/>
                </a:solidFill>
              </a:rPr>
              <a:t>pengambiilan</a:t>
            </a:r>
            <a:r>
              <a:rPr lang="en-US" sz="2400" b="1" dirty="0">
                <a:solidFill>
                  <a:schemeClr val="tx1"/>
                </a:solidFill>
              </a:rPr>
              <a:t> </a:t>
            </a:r>
            <a:r>
              <a:rPr lang="en-US" sz="2400" b="1" dirty="0" err="1">
                <a:solidFill>
                  <a:schemeClr val="tx1"/>
                </a:solidFill>
              </a:rPr>
              <a:t>keputusan</a:t>
            </a:r>
            <a:endParaRPr lang="en-US" sz="2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30640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2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loud 6">
            <a:extLst>
              <a:ext uri="{FF2B5EF4-FFF2-40B4-BE49-F238E27FC236}">
                <a16:creationId xmlns:a16="http://schemas.microsoft.com/office/drawing/2014/main" id="{42C5811B-C04E-A24F-B1A5-70311645013E}"/>
              </a:ext>
            </a:extLst>
          </p:cNvPr>
          <p:cNvSpPr/>
          <p:nvPr/>
        </p:nvSpPr>
        <p:spPr>
          <a:xfrm>
            <a:off x="7342909" y="124692"/>
            <a:ext cx="4710546" cy="1399308"/>
          </a:xfrm>
          <a:prstGeom prst="cloud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American Typewriter" panose="02090604020004020304" pitchFamily="18" charset="77"/>
              </a:rPr>
              <a:t>PENGAMBILAN KEPUTUSAN YANG EFEKTIF</a:t>
            </a:r>
          </a:p>
        </p:txBody>
      </p:sp>
      <p:sp>
        <p:nvSpPr>
          <p:cNvPr id="4" name="Rounded Rectangle 3">
            <a:extLst>
              <a:ext uri="{FF2B5EF4-FFF2-40B4-BE49-F238E27FC236}">
                <a16:creationId xmlns:a16="http://schemas.microsoft.com/office/drawing/2014/main" id="{9DBE6683-6B27-6340-B913-97D0536510EB}"/>
              </a:ext>
            </a:extLst>
          </p:cNvPr>
          <p:cNvSpPr/>
          <p:nvPr/>
        </p:nvSpPr>
        <p:spPr>
          <a:xfrm>
            <a:off x="635304" y="2489573"/>
            <a:ext cx="10735887" cy="3607724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indent="-457200" algn="ctr">
              <a:buFontTx/>
              <a:buChar char="-"/>
            </a:pPr>
            <a:endParaRPr lang="en-US" sz="2800" dirty="0">
              <a:solidFill>
                <a:schemeClr val="tx1"/>
              </a:solidFill>
            </a:endParaRPr>
          </a:p>
          <a:p>
            <a:pPr marL="457200" indent="-457200">
              <a:buFontTx/>
              <a:buChar char="-"/>
            </a:pPr>
            <a:r>
              <a:rPr lang="en-US" sz="2800" dirty="0" err="1">
                <a:solidFill>
                  <a:schemeClr val="tx1"/>
                </a:solidFill>
              </a:rPr>
              <a:t>Memahami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perbedaan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budaya</a:t>
            </a:r>
            <a:endParaRPr lang="en-US" sz="2800" dirty="0">
              <a:solidFill>
                <a:schemeClr val="tx1"/>
              </a:solidFill>
            </a:endParaRPr>
          </a:p>
          <a:p>
            <a:pPr marL="457200" indent="-457200">
              <a:buFontTx/>
              <a:buChar char="-"/>
            </a:pPr>
            <a:r>
              <a:rPr lang="en-US" sz="2800" dirty="0" err="1">
                <a:solidFill>
                  <a:schemeClr val="tx1"/>
                </a:solidFill>
              </a:rPr>
              <a:t>Berpandangan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ke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depan</a:t>
            </a:r>
            <a:r>
              <a:rPr lang="en-US" sz="2800" dirty="0">
                <a:solidFill>
                  <a:schemeClr val="tx1"/>
                </a:solidFill>
              </a:rPr>
              <a:t>, </a:t>
            </a:r>
            <a:r>
              <a:rPr lang="en-US" sz="2800" dirty="0" err="1">
                <a:solidFill>
                  <a:schemeClr val="tx1"/>
                </a:solidFill>
              </a:rPr>
              <a:t>mempertimbangkan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semua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opsi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dan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tidak</a:t>
            </a:r>
            <a:r>
              <a:rPr lang="en-US" sz="2800" dirty="0">
                <a:solidFill>
                  <a:schemeClr val="tx1"/>
                </a:solidFill>
              </a:rPr>
              <a:t> BIAS</a:t>
            </a:r>
          </a:p>
          <a:p>
            <a:pPr marL="457200" indent="-457200">
              <a:buFontTx/>
              <a:buChar char="-"/>
            </a:pPr>
            <a:r>
              <a:rPr lang="en-US" sz="2800" dirty="0" err="1">
                <a:solidFill>
                  <a:schemeClr val="tx1"/>
                </a:solidFill>
              </a:rPr>
              <a:t>Mengetahui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waktu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untuk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merubah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keputusan</a:t>
            </a:r>
            <a:endParaRPr lang="en-US" sz="2800" dirty="0">
              <a:solidFill>
                <a:schemeClr val="tx1"/>
              </a:solidFill>
            </a:endParaRPr>
          </a:p>
          <a:p>
            <a:pPr marL="457200" indent="-457200">
              <a:buFontTx/>
              <a:buChar char="-"/>
            </a:pPr>
            <a:r>
              <a:rPr lang="en-US" sz="2800" dirty="0" err="1">
                <a:solidFill>
                  <a:schemeClr val="tx1"/>
                </a:solidFill>
              </a:rPr>
              <a:t>Menggunakan</a:t>
            </a:r>
            <a:r>
              <a:rPr lang="en-US" sz="2800" dirty="0">
                <a:solidFill>
                  <a:schemeClr val="tx1"/>
                </a:solidFill>
              </a:rPr>
              <a:t> proses yang </a:t>
            </a:r>
            <a:r>
              <a:rPr lang="en-US" sz="2800" dirty="0" err="1">
                <a:solidFill>
                  <a:schemeClr val="tx1"/>
                </a:solidFill>
              </a:rPr>
              <a:t>logis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dan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konsisten</a:t>
            </a:r>
            <a:endParaRPr lang="en-US" sz="2800" dirty="0">
              <a:solidFill>
                <a:schemeClr val="tx1"/>
              </a:solidFill>
            </a:endParaRPr>
          </a:p>
          <a:p>
            <a:pPr marL="457200" indent="-457200">
              <a:buFontTx/>
              <a:buChar char="-"/>
            </a:pPr>
            <a:r>
              <a:rPr lang="en-US" sz="2800" dirty="0" err="1">
                <a:solidFill>
                  <a:schemeClr val="tx1"/>
                </a:solidFill>
              </a:rPr>
              <a:t>Berpikir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jernih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E0D9054C-A15D-F246-9321-CACF3B7782D3}"/>
              </a:ext>
            </a:extLst>
          </p:cNvPr>
          <p:cNvSpPr/>
          <p:nvPr/>
        </p:nvSpPr>
        <p:spPr>
          <a:xfrm>
            <a:off x="601460" y="1824554"/>
            <a:ext cx="5935527" cy="1330037"/>
          </a:xfrm>
          <a:prstGeom prst="round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solidFill>
                  <a:schemeClr val="tx1"/>
                </a:solidFill>
              </a:rPr>
              <a:t>PANDUAN</a:t>
            </a:r>
          </a:p>
        </p:txBody>
      </p:sp>
    </p:spTree>
    <p:extLst>
      <p:ext uri="{BB962C8B-B14F-4D97-AF65-F5344CB8AC3E}">
        <p14:creationId xmlns:p14="http://schemas.microsoft.com/office/powerpoint/2010/main" val="416395606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loud 6">
            <a:extLst>
              <a:ext uri="{FF2B5EF4-FFF2-40B4-BE49-F238E27FC236}">
                <a16:creationId xmlns:a16="http://schemas.microsoft.com/office/drawing/2014/main" id="{42C5811B-C04E-A24F-B1A5-70311645013E}"/>
              </a:ext>
            </a:extLst>
          </p:cNvPr>
          <p:cNvSpPr/>
          <p:nvPr/>
        </p:nvSpPr>
        <p:spPr>
          <a:xfrm>
            <a:off x="7342909" y="124692"/>
            <a:ext cx="4710546" cy="1399308"/>
          </a:xfrm>
          <a:prstGeom prst="cloud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  <a:latin typeface="American Typewriter" panose="02090604020004020304" pitchFamily="18" charset="77"/>
              </a:rPr>
              <a:t>PENGAMBILAN KEPUTUSAN YANG EFEKTIF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603114" y="1848254"/>
            <a:ext cx="5175115" cy="4299627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400" dirty="0"/>
              <a:t>MINDSET - DESIGN</a:t>
            </a:r>
          </a:p>
          <a:p>
            <a:pPr algn="ctr"/>
            <a:endParaRPr lang="en-US" sz="2800" dirty="0"/>
          </a:p>
          <a:p>
            <a:pPr algn="ctr"/>
            <a:r>
              <a:rPr lang="en-US" sz="2800" dirty="0" err="1"/>
              <a:t>Berawal</a:t>
            </a:r>
            <a:r>
              <a:rPr lang="en-US" sz="2800" dirty="0"/>
              <a:t> </a:t>
            </a:r>
            <a:r>
              <a:rPr lang="en-US" sz="2800" dirty="0" err="1"/>
              <a:t>dari</a:t>
            </a:r>
            <a:r>
              <a:rPr lang="en-US" sz="2800" dirty="0"/>
              <a:t> proses </a:t>
            </a:r>
            <a:r>
              <a:rPr lang="en-US" sz="2800" dirty="0" err="1"/>
              <a:t>identifikasi</a:t>
            </a:r>
            <a:r>
              <a:rPr lang="en-US" sz="2800" dirty="0"/>
              <a:t> </a:t>
            </a:r>
            <a:r>
              <a:rPr lang="en-US" sz="2800" dirty="0" err="1"/>
              <a:t>masalah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pencarian</a:t>
            </a:r>
            <a:r>
              <a:rPr lang="en-US" sz="2800" dirty="0"/>
              <a:t> </a:t>
            </a:r>
            <a:r>
              <a:rPr lang="en-US" sz="2800" dirty="0" err="1"/>
              <a:t>solusi</a:t>
            </a:r>
            <a:r>
              <a:rPr lang="en-US" sz="2800" dirty="0"/>
              <a:t> yang </a:t>
            </a:r>
            <a:r>
              <a:rPr lang="en-US" sz="2800" dirty="0" err="1"/>
              <a:t>inovatif</a:t>
            </a:r>
            <a:endParaRPr lang="en-US" sz="2800" dirty="0"/>
          </a:p>
        </p:txBody>
      </p:sp>
      <p:sp>
        <p:nvSpPr>
          <p:cNvPr id="5" name="Rounded Rectangle 4"/>
          <p:cNvSpPr/>
          <p:nvPr/>
        </p:nvSpPr>
        <p:spPr>
          <a:xfrm>
            <a:off x="6089515" y="1848253"/>
            <a:ext cx="5311302" cy="4299628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400" dirty="0"/>
              <a:t>BIG DATA</a:t>
            </a:r>
          </a:p>
          <a:p>
            <a:pPr algn="ctr"/>
            <a:endParaRPr lang="en-US" sz="2800" dirty="0"/>
          </a:p>
          <a:p>
            <a:pPr algn="ctr"/>
            <a:endParaRPr lang="en-US" sz="2800" dirty="0"/>
          </a:p>
          <a:p>
            <a:pPr algn="ctr"/>
            <a:r>
              <a:rPr lang="en-US" sz="2800" dirty="0"/>
              <a:t>Kumpulan data yang </a:t>
            </a:r>
            <a:r>
              <a:rPr lang="en-US" sz="2800" dirty="0" err="1"/>
              <a:t>dapat</a:t>
            </a:r>
            <a:r>
              <a:rPr lang="en-US" sz="2800" dirty="0"/>
              <a:t> </a:t>
            </a:r>
            <a:r>
              <a:rPr lang="en-US" sz="2800" dirty="0" err="1"/>
              <a:t>dianalisa</a:t>
            </a:r>
            <a:r>
              <a:rPr lang="en-US" sz="2800" dirty="0"/>
              <a:t> </a:t>
            </a:r>
            <a:r>
              <a:rPr lang="en-US" sz="2800" dirty="0" err="1"/>
              <a:t>untuk</a:t>
            </a:r>
            <a:r>
              <a:rPr lang="en-US" sz="2800" dirty="0"/>
              <a:t> </a:t>
            </a:r>
            <a:r>
              <a:rPr lang="en-US" sz="2800" dirty="0" err="1"/>
              <a:t>menghasilkan</a:t>
            </a:r>
            <a:r>
              <a:rPr lang="en-US" sz="2800" dirty="0"/>
              <a:t> </a:t>
            </a:r>
            <a:r>
              <a:rPr lang="en-US" sz="2800" dirty="0" err="1"/>
              <a:t>solusi</a:t>
            </a:r>
            <a:r>
              <a:rPr lang="en-US" sz="2800" dirty="0"/>
              <a:t> </a:t>
            </a:r>
            <a:r>
              <a:rPr lang="en-US" sz="2800" dirty="0" err="1"/>
              <a:t>baru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6711240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loud 6">
            <a:extLst>
              <a:ext uri="{FF2B5EF4-FFF2-40B4-BE49-F238E27FC236}">
                <a16:creationId xmlns:a16="http://schemas.microsoft.com/office/drawing/2014/main" id="{42C5811B-C04E-A24F-B1A5-70311645013E}"/>
              </a:ext>
            </a:extLst>
          </p:cNvPr>
          <p:cNvSpPr/>
          <p:nvPr/>
        </p:nvSpPr>
        <p:spPr>
          <a:xfrm>
            <a:off x="8035635" y="124692"/>
            <a:ext cx="4017819" cy="1399308"/>
          </a:xfrm>
          <a:prstGeom prst="cloud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dirty="0">
                <a:solidFill>
                  <a:schemeClr val="tx1"/>
                </a:solidFill>
                <a:latin typeface="American Typewriter" panose="02090604020004020304" pitchFamily="18" charset="77"/>
              </a:rPr>
              <a:t>TUGAS KELOMPOK 3</a:t>
            </a:r>
          </a:p>
        </p:txBody>
      </p:sp>
      <p:sp>
        <p:nvSpPr>
          <p:cNvPr id="4" name="Wave 3">
            <a:extLst>
              <a:ext uri="{FF2B5EF4-FFF2-40B4-BE49-F238E27FC236}">
                <a16:creationId xmlns:a16="http://schemas.microsoft.com/office/drawing/2014/main" id="{434B1CC6-0DD0-5546-AD40-03BB51F02BB8}"/>
              </a:ext>
            </a:extLst>
          </p:cNvPr>
          <p:cNvSpPr/>
          <p:nvPr/>
        </p:nvSpPr>
        <p:spPr>
          <a:xfrm>
            <a:off x="249382" y="964276"/>
            <a:ext cx="11172305" cy="5719157"/>
          </a:xfrm>
          <a:prstGeom prst="wave">
            <a:avLst>
              <a:gd name="adj1" fmla="val 6977"/>
              <a:gd name="adj2" fmla="val 0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2400" b="1" dirty="0">
                <a:solidFill>
                  <a:schemeClr val="tx1"/>
                </a:solidFill>
              </a:rPr>
              <a:t>Menyusun makalah tentang teknik pembuatan keputusan efektif dan pengaruhnya terhadap organisasi</a:t>
            </a:r>
          </a:p>
          <a:p>
            <a:pPr algn="ctr"/>
            <a:endParaRPr lang="id-ID" sz="2400" b="1" dirty="0">
              <a:solidFill>
                <a:schemeClr val="tx1"/>
              </a:solidFill>
            </a:endParaRPr>
          </a:p>
          <a:p>
            <a:pPr marL="457200" indent="-457200">
              <a:buAutoNum type="arabicPeriod"/>
            </a:pPr>
            <a:r>
              <a:rPr lang="en-US" sz="2400" dirty="0" err="1">
                <a:solidFill>
                  <a:schemeClr val="tx1"/>
                </a:solidFill>
              </a:rPr>
              <a:t>Mencari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tahu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tentang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teknik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pembuatan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keputusan</a:t>
            </a:r>
            <a:r>
              <a:rPr lang="en-US" sz="2400" dirty="0">
                <a:solidFill>
                  <a:schemeClr val="tx1"/>
                </a:solidFill>
              </a:rPr>
              <a:t> yang </a:t>
            </a:r>
            <a:r>
              <a:rPr lang="en-US" sz="2400" dirty="0" err="1">
                <a:solidFill>
                  <a:schemeClr val="tx1"/>
                </a:solidFill>
              </a:rPr>
              <a:t>efektif</a:t>
            </a:r>
            <a:endParaRPr lang="en-US" sz="2400" dirty="0">
              <a:solidFill>
                <a:schemeClr val="tx1"/>
              </a:solidFill>
            </a:endParaRPr>
          </a:p>
          <a:p>
            <a:pPr marL="457200" indent="-457200">
              <a:buAutoNum type="arabicPeriod"/>
            </a:pPr>
            <a:r>
              <a:rPr lang="en-US" sz="2400" dirty="0" err="1">
                <a:solidFill>
                  <a:schemeClr val="tx1"/>
                </a:solidFill>
              </a:rPr>
              <a:t>Menjelaskan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tentang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teknik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pembuatan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keputusan</a:t>
            </a:r>
            <a:r>
              <a:rPr lang="en-US" sz="2400" dirty="0">
                <a:solidFill>
                  <a:schemeClr val="tx1"/>
                </a:solidFill>
              </a:rPr>
              <a:t> yang </a:t>
            </a:r>
            <a:r>
              <a:rPr lang="en-US" sz="2400" dirty="0" err="1">
                <a:solidFill>
                  <a:schemeClr val="tx1"/>
                </a:solidFill>
              </a:rPr>
              <a:t>efektif</a:t>
            </a:r>
            <a:endParaRPr lang="en-US" sz="2400" dirty="0">
              <a:solidFill>
                <a:schemeClr val="tx1"/>
              </a:solidFill>
            </a:endParaRPr>
          </a:p>
          <a:p>
            <a:pPr marL="457200" indent="-457200">
              <a:buAutoNum type="arabicPeriod"/>
            </a:pPr>
            <a:r>
              <a:rPr lang="en-US" sz="2400" dirty="0" err="1">
                <a:solidFill>
                  <a:schemeClr val="tx1"/>
                </a:solidFill>
              </a:rPr>
              <a:t>Menjelaskan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pengaruh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antara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teknik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pembuatan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keputusan</a:t>
            </a:r>
            <a:r>
              <a:rPr lang="en-US" sz="2400" dirty="0">
                <a:solidFill>
                  <a:schemeClr val="tx1"/>
                </a:solidFill>
              </a:rPr>
              <a:t> yang </a:t>
            </a:r>
            <a:r>
              <a:rPr lang="en-US" sz="2400" dirty="0" err="1">
                <a:solidFill>
                  <a:schemeClr val="tx1"/>
                </a:solidFill>
              </a:rPr>
              <a:t>efektif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dan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organisasi</a:t>
            </a:r>
            <a:endParaRPr lang="en-US" sz="2400" dirty="0">
              <a:solidFill>
                <a:schemeClr val="tx1"/>
              </a:solidFill>
            </a:endParaRPr>
          </a:p>
          <a:p>
            <a:pPr algn="ctr"/>
            <a:r>
              <a:rPr lang="en-US" sz="2400" dirty="0" err="1">
                <a:solidFill>
                  <a:schemeClr val="tx1"/>
                </a:solidFill>
              </a:rPr>
              <a:t>Makalah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diketik</a:t>
            </a:r>
            <a:r>
              <a:rPr lang="en-US" sz="2400" dirty="0">
                <a:solidFill>
                  <a:schemeClr val="tx1"/>
                </a:solidFill>
              </a:rPr>
              <a:t> di </a:t>
            </a:r>
            <a:r>
              <a:rPr lang="en-US" sz="2400" dirty="0" err="1">
                <a:solidFill>
                  <a:schemeClr val="tx1"/>
                </a:solidFill>
              </a:rPr>
              <a:t>kertas</a:t>
            </a:r>
            <a:r>
              <a:rPr lang="en-US" sz="2400" dirty="0">
                <a:solidFill>
                  <a:schemeClr val="tx1"/>
                </a:solidFill>
              </a:rPr>
              <a:t> A4 </a:t>
            </a:r>
            <a:r>
              <a:rPr lang="en-US" sz="2400" dirty="0" err="1">
                <a:solidFill>
                  <a:schemeClr val="tx1"/>
                </a:solidFill>
              </a:rPr>
              <a:t>dengan</a:t>
            </a:r>
            <a:r>
              <a:rPr lang="en-US" sz="2400" dirty="0">
                <a:solidFill>
                  <a:schemeClr val="tx1"/>
                </a:solidFill>
              </a:rPr>
              <a:t> format font Times New Roman </a:t>
            </a:r>
            <a:r>
              <a:rPr lang="en-US" sz="2400" dirty="0" err="1">
                <a:solidFill>
                  <a:schemeClr val="tx1"/>
                </a:solidFill>
              </a:rPr>
              <a:t>ukuran</a:t>
            </a:r>
            <a:r>
              <a:rPr lang="en-US" sz="2400" dirty="0">
                <a:solidFill>
                  <a:schemeClr val="tx1"/>
                </a:solidFill>
              </a:rPr>
              <a:t> 12 </a:t>
            </a:r>
            <a:r>
              <a:rPr lang="en-US" sz="2400" dirty="0" err="1">
                <a:solidFill>
                  <a:schemeClr val="tx1"/>
                </a:solidFill>
              </a:rPr>
              <a:t>poin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dan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spasi</a:t>
            </a:r>
            <a:r>
              <a:rPr lang="en-US" sz="2400" dirty="0">
                <a:solidFill>
                  <a:schemeClr val="tx1"/>
                </a:solidFill>
              </a:rPr>
              <a:t> 1,5. Power Point </a:t>
            </a:r>
            <a:r>
              <a:rPr lang="en-US" sz="2400" dirty="0" err="1">
                <a:solidFill>
                  <a:schemeClr val="tx1"/>
                </a:solidFill>
              </a:rPr>
              <a:t>berisi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ikhtisar</a:t>
            </a:r>
            <a:r>
              <a:rPr lang="en-US" sz="2400" dirty="0">
                <a:solidFill>
                  <a:schemeClr val="tx1"/>
                </a:solidFill>
              </a:rPr>
              <a:t> paper </a:t>
            </a:r>
            <a:r>
              <a:rPr lang="en-US" sz="2400" dirty="0" err="1">
                <a:solidFill>
                  <a:schemeClr val="tx1"/>
                </a:solidFill>
              </a:rPr>
              <a:t>dengan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desain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atraktif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</a:p>
          <a:p>
            <a:pPr algn="ctr"/>
            <a:endParaRPr lang="en-US" sz="1600" dirty="0">
              <a:solidFill>
                <a:schemeClr val="tx1"/>
              </a:solidFill>
            </a:endParaRPr>
          </a:p>
          <a:p>
            <a:pPr algn="ctr"/>
            <a:r>
              <a:rPr lang="en-US" sz="2400" dirty="0" err="1">
                <a:solidFill>
                  <a:schemeClr val="tx1"/>
                </a:solidFill>
              </a:rPr>
              <a:t>Jumlah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halaman</a:t>
            </a:r>
            <a:r>
              <a:rPr lang="en-US" sz="2400" dirty="0">
                <a:solidFill>
                  <a:schemeClr val="tx1"/>
                </a:solidFill>
              </a:rPr>
              <a:t> minimal 1 per </a:t>
            </a:r>
            <a:r>
              <a:rPr lang="en-US" sz="2400" dirty="0" err="1">
                <a:solidFill>
                  <a:schemeClr val="tx1"/>
                </a:solidFill>
              </a:rPr>
              <a:t>anggota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kelompok</a:t>
            </a:r>
            <a:r>
              <a:rPr lang="en-US" sz="2400" dirty="0">
                <a:solidFill>
                  <a:schemeClr val="tx1"/>
                </a:solidFill>
              </a:rPr>
              <a:t>. </a:t>
            </a:r>
          </a:p>
          <a:p>
            <a:pPr algn="ctr"/>
            <a:r>
              <a:rPr lang="en-US" sz="2400" dirty="0" err="1">
                <a:solidFill>
                  <a:schemeClr val="tx1"/>
                </a:solidFill>
              </a:rPr>
              <a:t>Dikumpulkan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Maks</a:t>
            </a:r>
            <a:r>
              <a:rPr lang="en-US" sz="2400" dirty="0">
                <a:solidFill>
                  <a:schemeClr val="tx1"/>
                </a:solidFill>
              </a:rPr>
              <a:t> 7 </a:t>
            </a:r>
            <a:r>
              <a:rPr lang="en-US" sz="2400" dirty="0" err="1">
                <a:solidFill>
                  <a:schemeClr val="tx1"/>
                </a:solidFill>
              </a:rPr>
              <a:t>Oktober</a:t>
            </a:r>
            <a:r>
              <a:rPr lang="en-US" sz="2400" dirty="0">
                <a:solidFill>
                  <a:schemeClr val="tx1"/>
                </a:solidFill>
              </a:rPr>
              <a:t> Jam 10.00</a:t>
            </a:r>
          </a:p>
        </p:txBody>
      </p:sp>
    </p:spTree>
    <p:extLst>
      <p:ext uri="{BB962C8B-B14F-4D97-AF65-F5344CB8AC3E}">
        <p14:creationId xmlns:p14="http://schemas.microsoft.com/office/powerpoint/2010/main" val="378597878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Box 18">
            <a:extLst>
              <a:ext uri="{FF2B5EF4-FFF2-40B4-BE49-F238E27FC236}">
                <a16:creationId xmlns:a16="http://schemas.microsoft.com/office/drawing/2014/main" id="{35E05058-CE3D-4A4A-87D1-3D7EDEA66949}"/>
              </a:ext>
            </a:extLst>
          </p:cNvPr>
          <p:cNvSpPr txBox="1"/>
          <p:nvPr/>
        </p:nvSpPr>
        <p:spPr>
          <a:xfrm>
            <a:off x="8437418" y="6082146"/>
            <a:ext cx="375458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i="1" dirty="0">
                <a:solidFill>
                  <a:schemeClr val="bg1"/>
                </a:solidFill>
              </a:rPr>
              <a:t>BERSAMBUNG…</a:t>
            </a:r>
          </a:p>
        </p:txBody>
      </p:sp>
    </p:spTree>
    <p:extLst>
      <p:ext uri="{BB962C8B-B14F-4D97-AF65-F5344CB8AC3E}">
        <p14:creationId xmlns:p14="http://schemas.microsoft.com/office/powerpoint/2010/main" val="24341048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4"/>
          <p:cNvSpPr txBox="1">
            <a:spLocks noGrp="1"/>
          </p:cNvSpPr>
          <p:nvPr>
            <p:ph type="ctrTitle"/>
          </p:nvPr>
        </p:nvSpPr>
        <p:spPr>
          <a:xfrm>
            <a:off x="1524000" y="112429"/>
            <a:ext cx="9144000" cy="8019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Font typeface="Calibri"/>
              <a:buNone/>
            </a:pPr>
            <a:r>
              <a:rPr lang="en-US" sz="5400" dirty="0">
                <a:solidFill>
                  <a:schemeClr val="lt1"/>
                </a:solidFill>
              </a:rPr>
              <a:t>DAFTAR ISI</a:t>
            </a:r>
          </a:p>
        </p:txBody>
      </p:sp>
      <p:sp>
        <p:nvSpPr>
          <p:cNvPr id="95" name="Google Shape;95;p14"/>
          <p:cNvSpPr txBox="1">
            <a:spLocks noGrp="1"/>
          </p:cNvSpPr>
          <p:nvPr>
            <p:ph type="subTitle" idx="1"/>
          </p:nvPr>
        </p:nvSpPr>
        <p:spPr>
          <a:xfrm>
            <a:off x="568650" y="1330036"/>
            <a:ext cx="11054700" cy="22444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69900" lvl="0" indent="-457200" algn="l">
              <a:lnSpc>
                <a:spcPct val="200000"/>
              </a:lnSpc>
              <a:buClr>
                <a:schemeClr val="lt1"/>
              </a:buClr>
              <a:buSzPts val="3000"/>
              <a:buFont typeface="Arial" panose="020B0604020202020204" pitchFamily="34" charset="0"/>
              <a:buChar char="•"/>
            </a:pPr>
            <a:r>
              <a:rPr lang="en-US" sz="3600" i="1" dirty="0">
                <a:solidFill>
                  <a:schemeClr val="lt1"/>
                </a:solidFill>
              </a:rPr>
              <a:t>Proses </a:t>
            </a:r>
            <a:r>
              <a:rPr lang="en-US" sz="3600" i="1" dirty="0" err="1">
                <a:solidFill>
                  <a:schemeClr val="lt1"/>
                </a:solidFill>
              </a:rPr>
              <a:t>Pengambilan</a:t>
            </a:r>
            <a:r>
              <a:rPr lang="en-US" sz="3600" i="1" dirty="0">
                <a:solidFill>
                  <a:schemeClr val="lt1"/>
                </a:solidFill>
              </a:rPr>
              <a:t> </a:t>
            </a:r>
            <a:r>
              <a:rPr lang="en-US" sz="3600" i="1" dirty="0" err="1">
                <a:solidFill>
                  <a:schemeClr val="lt1"/>
                </a:solidFill>
              </a:rPr>
              <a:t>Keputusan</a:t>
            </a:r>
            <a:endParaRPr lang="en-US" sz="3600" i="1" dirty="0">
              <a:solidFill>
                <a:schemeClr val="lt1"/>
              </a:solidFill>
            </a:endParaRPr>
          </a:p>
          <a:p>
            <a:pPr marL="469900" lvl="0" indent="-457200" algn="l">
              <a:lnSpc>
                <a:spcPct val="200000"/>
              </a:lnSpc>
              <a:buClr>
                <a:schemeClr val="lt1"/>
              </a:buClr>
              <a:buSzPts val="3000"/>
              <a:buFont typeface="Arial" panose="020B0604020202020204" pitchFamily="34" charset="0"/>
              <a:buChar char="•"/>
            </a:pPr>
            <a:r>
              <a:rPr lang="en-US" sz="3600" i="1" dirty="0" err="1">
                <a:solidFill>
                  <a:schemeClr val="lt1"/>
                </a:solidFill>
              </a:rPr>
              <a:t>Manajer</a:t>
            </a:r>
            <a:r>
              <a:rPr lang="en-US" sz="3600" i="1" dirty="0">
                <a:solidFill>
                  <a:schemeClr val="lt1"/>
                </a:solidFill>
              </a:rPr>
              <a:t> </a:t>
            </a:r>
            <a:r>
              <a:rPr lang="en-US" sz="3600" i="1" dirty="0" err="1">
                <a:solidFill>
                  <a:schemeClr val="lt1"/>
                </a:solidFill>
              </a:rPr>
              <a:t>Mengambil</a:t>
            </a:r>
            <a:r>
              <a:rPr lang="en-US" sz="3600" i="1" dirty="0">
                <a:solidFill>
                  <a:schemeClr val="lt1"/>
                </a:solidFill>
              </a:rPr>
              <a:t> </a:t>
            </a:r>
            <a:r>
              <a:rPr lang="en-US" sz="3600" i="1" dirty="0" err="1">
                <a:solidFill>
                  <a:schemeClr val="lt1"/>
                </a:solidFill>
              </a:rPr>
              <a:t>Keputusan</a:t>
            </a:r>
            <a:endParaRPr lang="en-US" sz="3600" i="1" dirty="0">
              <a:solidFill>
                <a:schemeClr val="lt1"/>
              </a:solidFill>
            </a:endParaRPr>
          </a:p>
          <a:p>
            <a:pPr marL="469900" lvl="0" indent="-457200" algn="l">
              <a:lnSpc>
                <a:spcPct val="200000"/>
              </a:lnSpc>
              <a:buClr>
                <a:schemeClr val="lt1"/>
              </a:buClr>
              <a:buSzPts val="3000"/>
              <a:buFont typeface="Arial" panose="020B0604020202020204" pitchFamily="34" charset="0"/>
              <a:buChar char="•"/>
            </a:pPr>
            <a:r>
              <a:rPr lang="en-US" sz="3600" i="1" dirty="0">
                <a:solidFill>
                  <a:schemeClr val="lt1"/>
                </a:solidFill>
              </a:rPr>
              <a:t>Gaya </a:t>
            </a:r>
            <a:r>
              <a:rPr lang="en-US" sz="3600" i="1" dirty="0" err="1">
                <a:solidFill>
                  <a:schemeClr val="lt1"/>
                </a:solidFill>
              </a:rPr>
              <a:t>Pengambilan</a:t>
            </a:r>
            <a:r>
              <a:rPr lang="en-US" sz="3600" i="1" dirty="0">
                <a:solidFill>
                  <a:schemeClr val="lt1"/>
                </a:solidFill>
              </a:rPr>
              <a:t> </a:t>
            </a:r>
            <a:r>
              <a:rPr lang="en-US" sz="3600" i="1" dirty="0" err="1">
                <a:solidFill>
                  <a:schemeClr val="lt1"/>
                </a:solidFill>
              </a:rPr>
              <a:t>Keputusan</a:t>
            </a:r>
            <a:endParaRPr lang="en-US" sz="3600" i="1" dirty="0">
              <a:solidFill>
                <a:schemeClr val="lt1"/>
              </a:solidFill>
            </a:endParaRPr>
          </a:p>
          <a:p>
            <a:pPr marL="469900" lvl="0" indent="-457200" algn="l">
              <a:lnSpc>
                <a:spcPct val="200000"/>
              </a:lnSpc>
              <a:buClr>
                <a:schemeClr val="lt1"/>
              </a:buClr>
              <a:buSzPts val="3000"/>
              <a:buFont typeface="Arial" panose="020B0604020202020204" pitchFamily="34" charset="0"/>
              <a:buChar char="•"/>
            </a:pPr>
            <a:r>
              <a:rPr lang="en-US" sz="3600" i="1" dirty="0" err="1">
                <a:solidFill>
                  <a:schemeClr val="lt1"/>
                </a:solidFill>
              </a:rPr>
              <a:t>Pengambilan</a:t>
            </a:r>
            <a:r>
              <a:rPr lang="en-US" sz="3600" i="1" dirty="0">
                <a:solidFill>
                  <a:schemeClr val="lt1"/>
                </a:solidFill>
              </a:rPr>
              <a:t> </a:t>
            </a:r>
            <a:r>
              <a:rPr lang="en-US" sz="3600" i="1" dirty="0" err="1">
                <a:solidFill>
                  <a:schemeClr val="lt1"/>
                </a:solidFill>
              </a:rPr>
              <a:t>Keputusan</a:t>
            </a:r>
            <a:r>
              <a:rPr lang="en-US" sz="3600" i="1" dirty="0">
                <a:solidFill>
                  <a:schemeClr val="lt1"/>
                </a:solidFill>
              </a:rPr>
              <a:t> yang </a:t>
            </a:r>
            <a:r>
              <a:rPr lang="en-US" sz="3600" i="1" dirty="0" err="1">
                <a:solidFill>
                  <a:schemeClr val="lt1"/>
                </a:solidFill>
              </a:rPr>
              <a:t>Efektif</a:t>
            </a:r>
            <a:r>
              <a:rPr lang="en-US" sz="3600" i="1" dirty="0">
                <a:solidFill>
                  <a:schemeClr val="lt1"/>
                </a:solidFill>
              </a:rPr>
              <a:t> </a:t>
            </a:r>
            <a:r>
              <a:rPr lang="en-US" sz="3600" i="1" dirty="0" err="1">
                <a:solidFill>
                  <a:schemeClr val="lt1"/>
                </a:solidFill>
              </a:rPr>
              <a:t>Saat</a:t>
            </a:r>
            <a:r>
              <a:rPr lang="en-US" sz="3600" i="1" dirty="0">
                <a:solidFill>
                  <a:schemeClr val="lt1"/>
                </a:solidFill>
              </a:rPr>
              <a:t> </a:t>
            </a:r>
            <a:r>
              <a:rPr lang="en-US" sz="3600" i="1" dirty="0" err="1">
                <a:solidFill>
                  <a:schemeClr val="lt1"/>
                </a:solidFill>
              </a:rPr>
              <a:t>Ini</a:t>
            </a:r>
            <a:endParaRPr lang="en-US" sz="3600" i="1" dirty="0">
              <a:solidFill>
                <a:schemeClr val="l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70953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loud 6">
            <a:extLst>
              <a:ext uri="{FF2B5EF4-FFF2-40B4-BE49-F238E27FC236}">
                <a16:creationId xmlns:a16="http://schemas.microsoft.com/office/drawing/2014/main" id="{42C5811B-C04E-A24F-B1A5-70311645013E}"/>
              </a:ext>
            </a:extLst>
          </p:cNvPr>
          <p:cNvSpPr/>
          <p:nvPr/>
        </p:nvSpPr>
        <p:spPr>
          <a:xfrm>
            <a:off x="7952509" y="124692"/>
            <a:ext cx="4100945" cy="1399308"/>
          </a:xfrm>
          <a:prstGeom prst="cloud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  <a:latin typeface="American Typewriter" panose="02090604020004020304" pitchFamily="18" charset="77"/>
              </a:rPr>
              <a:t>INTRO</a:t>
            </a:r>
          </a:p>
        </p:txBody>
      </p:sp>
      <p:sp>
        <p:nvSpPr>
          <p:cNvPr id="10" name="Rounded Rectangle 9">
            <a:extLst>
              <a:ext uri="{FF2B5EF4-FFF2-40B4-BE49-F238E27FC236}">
                <a16:creationId xmlns:a16="http://schemas.microsoft.com/office/drawing/2014/main" id="{409836FE-D699-E542-93DE-6028F621EEFC}"/>
              </a:ext>
            </a:extLst>
          </p:cNvPr>
          <p:cNvSpPr/>
          <p:nvPr/>
        </p:nvSpPr>
        <p:spPr>
          <a:xfrm>
            <a:off x="382385" y="2061556"/>
            <a:ext cx="11465904" cy="3217026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</a:rPr>
              <a:t>“</a:t>
            </a:r>
            <a:r>
              <a:rPr lang="en-US" sz="3200" dirty="0" err="1">
                <a:solidFill>
                  <a:schemeClr val="tx1"/>
                </a:solidFill>
              </a:rPr>
              <a:t>pengambilan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keputusan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adalah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b="1" i="1" u="sng" dirty="0">
                <a:solidFill>
                  <a:schemeClr val="tx1"/>
                </a:solidFill>
              </a:rPr>
              <a:t>INTI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dari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manajemen</a:t>
            </a:r>
            <a:r>
              <a:rPr lang="en-US" sz="3200" dirty="0">
                <a:solidFill>
                  <a:schemeClr val="tx1"/>
                </a:solidFill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448850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loud 6">
            <a:extLst>
              <a:ext uri="{FF2B5EF4-FFF2-40B4-BE49-F238E27FC236}">
                <a16:creationId xmlns:a16="http://schemas.microsoft.com/office/drawing/2014/main" id="{42C5811B-C04E-A24F-B1A5-70311645013E}"/>
              </a:ext>
            </a:extLst>
          </p:cNvPr>
          <p:cNvSpPr/>
          <p:nvPr/>
        </p:nvSpPr>
        <p:spPr>
          <a:xfrm>
            <a:off x="7467601" y="124692"/>
            <a:ext cx="4585854" cy="1399308"/>
          </a:xfrm>
          <a:prstGeom prst="cloud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  <a:latin typeface="American Typewriter" panose="02090604020004020304" pitchFamily="18" charset="77"/>
              </a:rPr>
              <a:t>PROSES KEPUTUSAN</a:t>
            </a:r>
          </a:p>
        </p:txBody>
      </p:sp>
      <p:graphicFrame>
        <p:nvGraphicFramePr>
          <p:cNvPr id="2" name="Diagram 1"/>
          <p:cNvGraphicFramePr/>
          <p:nvPr>
            <p:extLst/>
          </p:nvPr>
        </p:nvGraphicFramePr>
        <p:xfrm>
          <a:off x="466928" y="-3132307"/>
          <a:ext cx="21420305" cy="115370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Explosion 2 2"/>
          <p:cNvSpPr/>
          <p:nvPr/>
        </p:nvSpPr>
        <p:spPr>
          <a:xfrm>
            <a:off x="622570" y="369651"/>
            <a:ext cx="5272392" cy="1439694"/>
          </a:xfrm>
          <a:prstGeom prst="irregularSeal2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BUKA HALAMAN 47</a:t>
            </a:r>
          </a:p>
        </p:txBody>
      </p:sp>
    </p:spTree>
    <p:extLst>
      <p:ext uri="{BB962C8B-B14F-4D97-AF65-F5344CB8AC3E}">
        <p14:creationId xmlns:p14="http://schemas.microsoft.com/office/powerpoint/2010/main" val="5776875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loud 6">
            <a:extLst>
              <a:ext uri="{FF2B5EF4-FFF2-40B4-BE49-F238E27FC236}">
                <a16:creationId xmlns:a16="http://schemas.microsoft.com/office/drawing/2014/main" id="{42C5811B-C04E-A24F-B1A5-70311645013E}"/>
              </a:ext>
            </a:extLst>
          </p:cNvPr>
          <p:cNvSpPr/>
          <p:nvPr/>
        </p:nvSpPr>
        <p:spPr>
          <a:xfrm>
            <a:off x="7342909" y="124692"/>
            <a:ext cx="4710546" cy="1399308"/>
          </a:xfrm>
          <a:prstGeom prst="cloud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  <a:latin typeface="American Typewriter" panose="02090604020004020304" pitchFamily="18" charset="77"/>
              </a:rPr>
              <a:t>KEPUTUSAN MANAJER</a:t>
            </a:r>
          </a:p>
        </p:txBody>
      </p:sp>
      <p:sp>
        <p:nvSpPr>
          <p:cNvPr id="2" name="Rounded Rectangle 1"/>
          <p:cNvSpPr/>
          <p:nvPr/>
        </p:nvSpPr>
        <p:spPr>
          <a:xfrm>
            <a:off x="603115" y="1848255"/>
            <a:ext cx="4341778" cy="2104418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dirty="0" err="1"/>
              <a:t>Rasionalitas</a:t>
            </a:r>
            <a:endParaRPr lang="en-US" sz="3600" dirty="0"/>
          </a:p>
        </p:txBody>
      </p:sp>
      <p:sp>
        <p:nvSpPr>
          <p:cNvPr id="5" name="Rounded Rectangle 4"/>
          <p:cNvSpPr/>
          <p:nvPr/>
        </p:nvSpPr>
        <p:spPr>
          <a:xfrm>
            <a:off x="5736077" y="1848255"/>
            <a:ext cx="4341778" cy="2104418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dirty="0" err="1"/>
              <a:t>Rasionalitas</a:t>
            </a:r>
            <a:r>
              <a:rPr lang="en-US" sz="3600" dirty="0"/>
              <a:t> </a:t>
            </a:r>
            <a:r>
              <a:rPr lang="en-US" sz="3600" dirty="0" err="1"/>
              <a:t>Terikat</a:t>
            </a:r>
            <a:endParaRPr lang="en-US" sz="3600" dirty="0"/>
          </a:p>
        </p:txBody>
      </p:sp>
      <p:sp>
        <p:nvSpPr>
          <p:cNvPr id="6" name="Rounded Rectangle 5"/>
          <p:cNvSpPr/>
          <p:nvPr/>
        </p:nvSpPr>
        <p:spPr>
          <a:xfrm>
            <a:off x="3001131" y="4335293"/>
            <a:ext cx="4341778" cy="2104418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dirty="0" err="1"/>
              <a:t>Peranan</a:t>
            </a:r>
            <a:r>
              <a:rPr lang="en-US" sz="3600" dirty="0"/>
              <a:t> </a:t>
            </a:r>
            <a:r>
              <a:rPr lang="en-US" sz="3600" dirty="0" err="1"/>
              <a:t>Intuisi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9551544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loud 6">
            <a:extLst>
              <a:ext uri="{FF2B5EF4-FFF2-40B4-BE49-F238E27FC236}">
                <a16:creationId xmlns:a16="http://schemas.microsoft.com/office/drawing/2014/main" id="{42C5811B-C04E-A24F-B1A5-70311645013E}"/>
              </a:ext>
            </a:extLst>
          </p:cNvPr>
          <p:cNvSpPr/>
          <p:nvPr/>
        </p:nvSpPr>
        <p:spPr>
          <a:xfrm>
            <a:off x="7952509" y="124692"/>
            <a:ext cx="4100945" cy="1399308"/>
          </a:xfrm>
          <a:prstGeom prst="cloud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  <a:latin typeface="American Typewriter" panose="02090604020004020304" pitchFamily="18" charset="77"/>
              </a:rPr>
              <a:t>KEPUTUSAN MANAJER</a:t>
            </a:r>
          </a:p>
        </p:txBody>
      </p:sp>
      <p:sp>
        <p:nvSpPr>
          <p:cNvPr id="4" name="Rounded Rectangle 3">
            <a:extLst>
              <a:ext uri="{FF2B5EF4-FFF2-40B4-BE49-F238E27FC236}">
                <a16:creationId xmlns:a16="http://schemas.microsoft.com/office/drawing/2014/main" id="{9DBE6683-6B27-6340-B913-97D0536510EB}"/>
              </a:ext>
            </a:extLst>
          </p:cNvPr>
          <p:cNvSpPr/>
          <p:nvPr/>
        </p:nvSpPr>
        <p:spPr>
          <a:xfrm>
            <a:off x="382385" y="2061556"/>
            <a:ext cx="10735887" cy="3607724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“</a:t>
            </a:r>
            <a:r>
              <a:rPr lang="en-US" sz="2800" dirty="0" err="1">
                <a:solidFill>
                  <a:schemeClr val="tx1"/>
                </a:solidFill>
              </a:rPr>
              <a:t>jenis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pengamilan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keputusan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dengan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pilihan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bersifat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logis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dan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konsisten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serta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memaksimalkan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nilai</a:t>
            </a:r>
            <a:r>
              <a:rPr lang="en-US" sz="2800" dirty="0">
                <a:solidFill>
                  <a:schemeClr val="tx1"/>
                </a:solidFill>
              </a:rPr>
              <a:t>”</a:t>
            </a:r>
          </a:p>
        </p:txBody>
      </p:sp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E0D9054C-A15D-F246-9321-CACF3B7782D3}"/>
              </a:ext>
            </a:extLst>
          </p:cNvPr>
          <p:cNvSpPr/>
          <p:nvPr/>
        </p:nvSpPr>
        <p:spPr>
          <a:xfrm>
            <a:off x="348541" y="1396537"/>
            <a:ext cx="5401787" cy="1330037"/>
          </a:xfrm>
          <a:prstGeom prst="round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solidFill>
                  <a:schemeClr val="tx1"/>
                </a:solidFill>
              </a:rPr>
              <a:t>RASIONALITAS</a:t>
            </a:r>
          </a:p>
        </p:txBody>
      </p:sp>
    </p:spTree>
    <p:extLst>
      <p:ext uri="{BB962C8B-B14F-4D97-AF65-F5344CB8AC3E}">
        <p14:creationId xmlns:p14="http://schemas.microsoft.com/office/powerpoint/2010/main" val="8449970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loud 6">
            <a:extLst>
              <a:ext uri="{FF2B5EF4-FFF2-40B4-BE49-F238E27FC236}">
                <a16:creationId xmlns:a16="http://schemas.microsoft.com/office/drawing/2014/main" id="{42C5811B-C04E-A24F-B1A5-70311645013E}"/>
              </a:ext>
            </a:extLst>
          </p:cNvPr>
          <p:cNvSpPr/>
          <p:nvPr/>
        </p:nvSpPr>
        <p:spPr>
          <a:xfrm>
            <a:off x="7952509" y="124692"/>
            <a:ext cx="4100945" cy="1399308"/>
          </a:xfrm>
          <a:prstGeom prst="cloud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  <a:latin typeface="American Typewriter" panose="02090604020004020304" pitchFamily="18" charset="77"/>
              </a:rPr>
              <a:t>KEPUTUSAN MANAJER</a:t>
            </a:r>
          </a:p>
        </p:txBody>
      </p:sp>
      <p:sp>
        <p:nvSpPr>
          <p:cNvPr id="4" name="Rounded Rectangle 3">
            <a:extLst>
              <a:ext uri="{FF2B5EF4-FFF2-40B4-BE49-F238E27FC236}">
                <a16:creationId xmlns:a16="http://schemas.microsoft.com/office/drawing/2014/main" id="{9DBE6683-6B27-6340-B913-97D0536510EB}"/>
              </a:ext>
            </a:extLst>
          </p:cNvPr>
          <p:cNvSpPr/>
          <p:nvPr/>
        </p:nvSpPr>
        <p:spPr>
          <a:xfrm>
            <a:off x="382385" y="2061556"/>
            <a:ext cx="10735887" cy="3607724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“</a:t>
            </a:r>
            <a:r>
              <a:rPr lang="en-US" sz="2800" dirty="0" err="1">
                <a:solidFill>
                  <a:schemeClr val="tx1"/>
                </a:solidFill>
              </a:rPr>
              <a:t>manajer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mengambil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keputusan</a:t>
            </a:r>
            <a:r>
              <a:rPr lang="en-US" sz="2800" dirty="0">
                <a:solidFill>
                  <a:schemeClr val="tx1"/>
                </a:solidFill>
              </a:rPr>
              <a:t> yang </a:t>
            </a:r>
            <a:r>
              <a:rPr lang="en-US" sz="2800" dirty="0" err="1">
                <a:solidFill>
                  <a:schemeClr val="tx1"/>
                </a:solidFill>
              </a:rPr>
              <a:t>rasional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tetapi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terbatas</a:t>
            </a:r>
            <a:r>
              <a:rPr lang="en-US" sz="2800" dirty="0">
                <a:solidFill>
                  <a:schemeClr val="tx1"/>
                </a:solidFill>
              </a:rPr>
              <a:t>/</a:t>
            </a:r>
            <a:r>
              <a:rPr lang="en-US" sz="2800" dirty="0" err="1">
                <a:solidFill>
                  <a:schemeClr val="tx1"/>
                </a:solidFill>
              </a:rPr>
              <a:t>terikat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oleh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kemampuannya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dalam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memproses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informasi</a:t>
            </a:r>
            <a:r>
              <a:rPr lang="en-US" sz="2800" dirty="0">
                <a:solidFill>
                  <a:schemeClr val="tx1"/>
                </a:solidFill>
              </a:rPr>
              <a:t>”</a:t>
            </a:r>
          </a:p>
        </p:txBody>
      </p:sp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E0D9054C-A15D-F246-9321-CACF3B7782D3}"/>
              </a:ext>
            </a:extLst>
          </p:cNvPr>
          <p:cNvSpPr/>
          <p:nvPr/>
        </p:nvSpPr>
        <p:spPr>
          <a:xfrm>
            <a:off x="348541" y="1396537"/>
            <a:ext cx="5401787" cy="1330037"/>
          </a:xfrm>
          <a:prstGeom prst="round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solidFill>
                  <a:schemeClr val="tx1"/>
                </a:solidFill>
              </a:rPr>
              <a:t>RASIONALITAS TERIKAT</a:t>
            </a:r>
          </a:p>
        </p:txBody>
      </p:sp>
      <p:sp>
        <p:nvSpPr>
          <p:cNvPr id="2" name="Cloud Callout 1"/>
          <p:cNvSpPr/>
          <p:nvPr/>
        </p:nvSpPr>
        <p:spPr>
          <a:xfrm>
            <a:off x="5750329" y="4688732"/>
            <a:ext cx="6303126" cy="1906621"/>
          </a:xfrm>
          <a:prstGeom prst="cloudCallout">
            <a:avLst>
              <a:gd name="adj1" fmla="val -32096"/>
              <a:gd name="adj2" fmla="val -73215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 err="1"/>
              <a:t>Eskalasi</a:t>
            </a:r>
            <a:r>
              <a:rPr lang="en-US" sz="2000" b="1" dirty="0"/>
              <a:t> </a:t>
            </a:r>
            <a:r>
              <a:rPr lang="en-US" sz="2000" b="1" dirty="0" err="1"/>
              <a:t>Komitmen</a:t>
            </a:r>
            <a:r>
              <a:rPr lang="en-US" sz="2000" b="1" dirty="0"/>
              <a:t>:</a:t>
            </a:r>
          </a:p>
          <a:p>
            <a:pPr algn="ctr"/>
            <a:r>
              <a:rPr lang="en-US" sz="2000" dirty="0" err="1"/>
              <a:t>Peningkatan</a:t>
            </a:r>
            <a:r>
              <a:rPr lang="en-US" sz="2000" dirty="0"/>
              <a:t> </a:t>
            </a:r>
            <a:r>
              <a:rPr lang="en-US" sz="2000" dirty="0" err="1"/>
              <a:t>komitmen</a:t>
            </a:r>
            <a:r>
              <a:rPr lang="en-US" sz="2000" dirty="0"/>
              <a:t> </a:t>
            </a:r>
            <a:r>
              <a:rPr lang="en-US" sz="2000" dirty="0" err="1"/>
              <a:t>terhadap</a:t>
            </a:r>
            <a:r>
              <a:rPr lang="en-US" sz="2000" dirty="0"/>
              <a:t> </a:t>
            </a:r>
            <a:r>
              <a:rPr lang="en-US" sz="2000" dirty="0" err="1"/>
              <a:t>keputusan</a:t>
            </a:r>
            <a:r>
              <a:rPr lang="en-US" sz="2000" dirty="0"/>
              <a:t> </a:t>
            </a:r>
            <a:r>
              <a:rPr lang="en-US" sz="2000" dirty="0" err="1"/>
              <a:t>sebelumnya</a:t>
            </a:r>
            <a:r>
              <a:rPr lang="en-US" sz="2000" dirty="0"/>
              <a:t>, </a:t>
            </a:r>
            <a:r>
              <a:rPr lang="en-US" sz="2000" dirty="0" err="1"/>
              <a:t>walaupun</a:t>
            </a:r>
            <a:r>
              <a:rPr lang="en-US" sz="2000" dirty="0"/>
              <a:t> </a:t>
            </a:r>
            <a:r>
              <a:rPr lang="en-US" sz="2000" dirty="0" err="1"/>
              <a:t>mungkin</a:t>
            </a:r>
            <a:r>
              <a:rPr lang="en-US" sz="2000" dirty="0"/>
              <a:t> </a:t>
            </a:r>
            <a:r>
              <a:rPr lang="en-US" sz="2000" dirty="0" err="1"/>
              <a:t>ada</a:t>
            </a:r>
            <a:r>
              <a:rPr lang="en-US" sz="2000" dirty="0"/>
              <a:t> </a:t>
            </a:r>
            <a:r>
              <a:rPr lang="en-US" sz="2000" dirty="0" err="1"/>
              <a:t>kesalahan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832637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loud 6">
            <a:extLst>
              <a:ext uri="{FF2B5EF4-FFF2-40B4-BE49-F238E27FC236}">
                <a16:creationId xmlns:a16="http://schemas.microsoft.com/office/drawing/2014/main" id="{42C5811B-C04E-A24F-B1A5-70311645013E}"/>
              </a:ext>
            </a:extLst>
          </p:cNvPr>
          <p:cNvSpPr/>
          <p:nvPr/>
        </p:nvSpPr>
        <p:spPr>
          <a:xfrm>
            <a:off x="7952509" y="124692"/>
            <a:ext cx="4100945" cy="1399308"/>
          </a:xfrm>
          <a:prstGeom prst="cloud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  <a:latin typeface="American Typewriter" panose="02090604020004020304" pitchFamily="18" charset="77"/>
              </a:rPr>
              <a:t>KEPUTUSAN MANAJER</a:t>
            </a:r>
          </a:p>
        </p:txBody>
      </p:sp>
      <p:sp>
        <p:nvSpPr>
          <p:cNvPr id="4" name="Rounded Rectangle 3">
            <a:extLst>
              <a:ext uri="{FF2B5EF4-FFF2-40B4-BE49-F238E27FC236}">
                <a16:creationId xmlns:a16="http://schemas.microsoft.com/office/drawing/2014/main" id="{9DBE6683-6B27-6340-B913-97D0536510EB}"/>
              </a:ext>
            </a:extLst>
          </p:cNvPr>
          <p:cNvSpPr/>
          <p:nvPr/>
        </p:nvSpPr>
        <p:spPr>
          <a:xfrm>
            <a:off x="382385" y="2061556"/>
            <a:ext cx="10735887" cy="3607724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“</a:t>
            </a:r>
            <a:r>
              <a:rPr lang="en-US" sz="2800" dirty="0" err="1">
                <a:solidFill>
                  <a:schemeClr val="tx1"/>
                </a:solidFill>
              </a:rPr>
              <a:t>pengambilan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keputusan</a:t>
            </a:r>
            <a:r>
              <a:rPr lang="en-US" sz="2800" dirty="0">
                <a:solidFill>
                  <a:schemeClr val="tx1"/>
                </a:solidFill>
              </a:rPr>
              <a:t> yang </a:t>
            </a:r>
            <a:r>
              <a:rPr lang="en-US" sz="2800" dirty="0" err="1">
                <a:solidFill>
                  <a:schemeClr val="tx1"/>
                </a:solidFill>
              </a:rPr>
              <a:t>didasarkan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pada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pengalaman</a:t>
            </a:r>
            <a:r>
              <a:rPr lang="en-US" sz="2800" dirty="0">
                <a:solidFill>
                  <a:schemeClr val="tx1"/>
                </a:solidFill>
              </a:rPr>
              <a:t>, </a:t>
            </a:r>
            <a:r>
              <a:rPr lang="en-US" sz="2800" dirty="0" err="1">
                <a:solidFill>
                  <a:schemeClr val="tx1"/>
                </a:solidFill>
              </a:rPr>
              <a:t>perasaan</a:t>
            </a:r>
            <a:r>
              <a:rPr lang="en-US" sz="2800" dirty="0">
                <a:solidFill>
                  <a:schemeClr val="tx1"/>
                </a:solidFill>
              </a:rPr>
              <a:t>, </a:t>
            </a:r>
            <a:r>
              <a:rPr lang="en-US" sz="2800" dirty="0" err="1">
                <a:solidFill>
                  <a:schemeClr val="tx1"/>
                </a:solidFill>
              </a:rPr>
              <a:t>dan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akumulasi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pertimbangan</a:t>
            </a:r>
            <a:r>
              <a:rPr lang="en-US" sz="2800" dirty="0">
                <a:solidFill>
                  <a:schemeClr val="tx1"/>
                </a:solidFill>
              </a:rPr>
              <a:t>”</a:t>
            </a:r>
          </a:p>
        </p:txBody>
      </p:sp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E0D9054C-A15D-F246-9321-CACF3B7782D3}"/>
              </a:ext>
            </a:extLst>
          </p:cNvPr>
          <p:cNvSpPr/>
          <p:nvPr/>
        </p:nvSpPr>
        <p:spPr>
          <a:xfrm>
            <a:off x="348541" y="1396537"/>
            <a:ext cx="5401787" cy="1330037"/>
          </a:xfrm>
          <a:prstGeom prst="round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solidFill>
                  <a:schemeClr val="tx1"/>
                </a:solidFill>
              </a:rPr>
              <a:t>PERAN INTUISI</a:t>
            </a:r>
          </a:p>
        </p:txBody>
      </p:sp>
      <p:sp>
        <p:nvSpPr>
          <p:cNvPr id="2" name="Explosion 2 1"/>
          <p:cNvSpPr/>
          <p:nvPr/>
        </p:nvSpPr>
        <p:spPr>
          <a:xfrm>
            <a:off x="5408579" y="4727643"/>
            <a:ext cx="6644875" cy="1653702"/>
          </a:xfrm>
          <a:prstGeom prst="irregularSeal2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err="1"/>
              <a:t>Buka</a:t>
            </a:r>
            <a:r>
              <a:rPr lang="en-US" sz="2400" dirty="0"/>
              <a:t> </a:t>
            </a:r>
            <a:r>
              <a:rPr lang="en-US" sz="2400" dirty="0" err="1"/>
              <a:t>halaman</a:t>
            </a:r>
            <a:r>
              <a:rPr lang="en-US" sz="2400" dirty="0"/>
              <a:t> 51</a:t>
            </a:r>
          </a:p>
        </p:txBody>
      </p:sp>
    </p:spTree>
    <p:extLst>
      <p:ext uri="{BB962C8B-B14F-4D97-AF65-F5344CB8AC3E}">
        <p14:creationId xmlns:p14="http://schemas.microsoft.com/office/powerpoint/2010/main" val="9887873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loud 6">
            <a:extLst>
              <a:ext uri="{FF2B5EF4-FFF2-40B4-BE49-F238E27FC236}">
                <a16:creationId xmlns:a16="http://schemas.microsoft.com/office/drawing/2014/main" id="{42C5811B-C04E-A24F-B1A5-70311645013E}"/>
              </a:ext>
            </a:extLst>
          </p:cNvPr>
          <p:cNvSpPr/>
          <p:nvPr/>
        </p:nvSpPr>
        <p:spPr>
          <a:xfrm>
            <a:off x="7342909" y="124692"/>
            <a:ext cx="4710546" cy="1399308"/>
          </a:xfrm>
          <a:prstGeom prst="cloud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American Typewriter" panose="02090604020004020304" pitchFamily="18" charset="77"/>
              </a:rPr>
              <a:t>JENIS KEPUTUSAN</a:t>
            </a:r>
          </a:p>
        </p:txBody>
      </p:sp>
      <p:sp>
        <p:nvSpPr>
          <p:cNvPr id="4" name="Rounded Rectangle 3">
            <a:extLst>
              <a:ext uri="{FF2B5EF4-FFF2-40B4-BE49-F238E27FC236}">
                <a16:creationId xmlns:a16="http://schemas.microsoft.com/office/drawing/2014/main" id="{9DBE6683-6B27-6340-B913-97D0536510EB}"/>
              </a:ext>
            </a:extLst>
          </p:cNvPr>
          <p:cNvSpPr/>
          <p:nvPr/>
        </p:nvSpPr>
        <p:spPr>
          <a:xfrm>
            <a:off x="635304" y="2489573"/>
            <a:ext cx="10735887" cy="3607724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dirty="0">
              <a:solidFill>
                <a:schemeClr val="tx1"/>
              </a:solidFill>
            </a:endParaRPr>
          </a:p>
          <a:p>
            <a:pPr algn="ctr"/>
            <a:r>
              <a:rPr lang="en-US" sz="2800" dirty="0">
                <a:solidFill>
                  <a:schemeClr val="tx1"/>
                </a:solidFill>
              </a:rPr>
              <a:t>“</a:t>
            </a:r>
            <a:r>
              <a:rPr lang="en-US" sz="2800" dirty="0" err="1">
                <a:solidFill>
                  <a:schemeClr val="tx1"/>
                </a:solidFill>
              </a:rPr>
              <a:t>masalah</a:t>
            </a:r>
            <a:r>
              <a:rPr lang="en-US" sz="2800" dirty="0">
                <a:solidFill>
                  <a:schemeClr val="tx1"/>
                </a:solidFill>
              </a:rPr>
              <a:t> yang </a:t>
            </a:r>
            <a:r>
              <a:rPr lang="en-US" sz="2800" dirty="0" err="1">
                <a:solidFill>
                  <a:schemeClr val="tx1"/>
                </a:solidFill>
              </a:rPr>
              <a:t>bersifat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langsung</a:t>
            </a:r>
            <a:r>
              <a:rPr lang="en-US" sz="2800" dirty="0">
                <a:solidFill>
                  <a:schemeClr val="tx1"/>
                </a:solidFill>
              </a:rPr>
              <a:t>, </a:t>
            </a:r>
            <a:r>
              <a:rPr lang="en-US" sz="2800" dirty="0" err="1">
                <a:solidFill>
                  <a:schemeClr val="tx1"/>
                </a:solidFill>
              </a:rPr>
              <a:t>dikenal</a:t>
            </a:r>
            <a:r>
              <a:rPr lang="en-US" sz="2800" dirty="0">
                <a:solidFill>
                  <a:schemeClr val="tx1"/>
                </a:solidFill>
              </a:rPr>
              <a:t>, </a:t>
            </a:r>
            <a:r>
              <a:rPr lang="en-US" sz="2800" dirty="0" err="1">
                <a:solidFill>
                  <a:schemeClr val="tx1"/>
                </a:solidFill>
              </a:rPr>
              <a:t>dan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mudah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didefinisikan</a:t>
            </a:r>
            <a:r>
              <a:rPr lang="en-US" sz="2800" dirty="0">
                <a:solidFill>
                  <a:schemeClr val="tx1"/>
                </a:solidFill>
              </a:rPr>
              <a:t>”</a:t>
            </a:r>
          </a:p>
          <a:p>
            <a:pPr algn="ctr"/>
            <a:endParaRPr lang="en-US" sz="2800" dirty="0">
              <a:solidFill>
                <a:schemeClr val="tx1"/>
              </a:solidFill>
            </a:endParaRPr>
          </a:p>
          <a:p>
            <a:pPr algn="ctr"/>
            <a:r>
              <a:rPr lang="en-US" sz="2800" dirty="0">
                <a:solidFill>
                  <a:schemeClr val="tx1"/>
                </a:solidFill>
              </a:rPr>
              <a:t>“</a:t>
            </a:r>
            <a:r>
              <a:rPr lang="en-US" sz="2800" dirty="0" err="1">
                <a:solidFill>
                  <a:schemeClr val="tx1"/>
                </a:solidFill>
              </a:rPr>
              <a:t>keputusan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berulang</a:t>
            </a:r>
            <a:r>
              <a:rPr lang="en-US" sz="2800" dirty="0">
                <a:solidFill>
                  <a:schemeClr val="tx1"/>
                </a:solidFill>
              </a:rPr>
              <a:t> yang </a:t>
            </a:r>
            <a:r>
              <a:rPr lang="en-US" sz="2800" dirty="0" err="1">
                <a:solidFill>
                  <a:schemeClr val="tx1"/>
                </a:solidFill>
              </a:rPr>
              <a:t>dapat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diatasi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dengan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menggunakan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pendekatan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rutin</a:t>
            </a:r>
            <a:r>
              <a:rPr lang="en-US" sz="2800" dirty="0">
                <a:solidFill>
                  <a:schemeClr val="tx1"/>
                </a:solidFill>
              </a:rPr>
              <a:t>”</a:t>
            </a:r>
          </a:p>
        </p:txBody>
      </p:sp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E0D9054C-A15D-F246-9321-CACF3B7782D3}"/>
              </a:ext>
            </a:extLst>
          </p:cNvPr>
          <p:cNvSpPr/>
          <p:nvPr/>
        </p:nvSpPr>
        <p:spPr>
          <a:xfrm>
            <a:off x="601460" y="1824554"/>
            <a:ext cx="10769731" cy="1330037"/>
          </a:xfrm>
          <a:prstGeom prst="round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solidFill>
                  <a:schemeClr val="tx1"/>
                </a:solidFill>
              </a:rPr>
              <a:t>MASALAH TERSTRUKTUR &amp; </a:t>
            </a:r>
          </a:p>
          <a:p>
            <a:pPr algn="ctr"/>
            <a:r>
              <a:rPr lang="en-US" sz="3600" b="1" dirty="0">
                <a:solidFill>
                  <a:schemeClr val="tx1"/>
                </a:solidFill>
              </a:rPr>
              <a:t>KEPUTUSAN TERPROGRAM</a:t>
            </a:r>
          </a:p>
        </p:txBody>
      </p:sp>
      <p:sp>
        <p:nvSpPr>
          <p:cNvPr id="2" name="Rounded Rectangle 1"/>
          <p:cNvSpPr/>
          <p:nvPr/>
        </p:nvSpPr>
        <p:spPr>
          <a:xfrm>
            <a:off x="778213" y="5603132"/>
            <a:ext cx="3365770" cy="107004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/>
              <a:t>PROSEDUR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4354749" y="5642042"/>
            <a:ext cx="3365770" cy="107004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/>
              <a:t>PERATURAN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7872919" y="5603132"/>
            <a:ext cx="3365770" cy="107004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/>
              <a:t>KEBIJAKAN</a:t>
            </a:r>
          </a:p>
        </p:txBody>
      </p:sp>
    </p:spTree>
    <p:extLst>
      <p:ext uri="{BB962C8B-B14F-4D97-AF65-F5344CB8AC3E}">
        <p14:creationId xmlns:p14="http://schemas.microsoft.com/office/powerpoint/2010/main" val="4918135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8" grpId="0" animBg="1"/>
      <p:bldP spid="9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3079</TotalTime>
  <Words>437</Words>
  <Application>Microsoft Macintosh PowerPoint</Application>
  <PresentationFormat>Widescreen</PresentationFormat>
  <Paragraphs>102</Paragraphs>
  <Slides>17</Slides>
  <Notes>17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American Typewriter</vt:lpstr>
      <vt:lpstr>Arial</vt:lpstr>
      <vt:lpstr>Calibri</vt:lpstr>
      <vt:lpstr>Office Theme</vt:lpstr>
      <vt:lpstr>Mengambil Keputusan</vt:lpstr>
      <vt:lpstr>DAFTAR ISI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Newsletter &amp; Brochure</dc:title>
  <cp:lastModifiedBy>nanto poer</cp:lastModifiedBy>
  <cp:revision>339</cp:revision>
  <dcterms:modified xsi:type="dcterms:W3CDTF">2019-09-29T12:35:41Z</dcterms:modified>
</cp:coreProperties>
</file>