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8" r:id="rId10"/>
    <p:sldId id="271" r:id="rId11"/>
    <p:sldId id="272" r:id="rId12"/>
    <p:sldId id="273" r:id="rId13"/>
    <p:sldId id="274" r:id="rId14"/>
    <p:sldId id="276" r:id="rId15"/>
    <p:sldId id="27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41EA22-B3F0-4C46-AA9B-7DB523F6FFDD}" type="doc">
      <dgm:prSet loTypeId="urn:microsoft.com/office/officeart/2005/8/layout/cycle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F58CEC2D-B6D7-444A-9E51-D5DBF437C2B9}">
      <dgm:prSet phldrT="[Text]"/>
      <dgm:spPr/>
      <dgm:t>
        <a:bodyPr/>
        <a:lstStyle/>
        <a:p>
          <a:r>
            <a:rPr lang="id-ID" dirty="0" smtClean="0"/>
            <a:t>profit</a:t>
          </a:r>
          <a:endParaRPr lang="id-ID" dirty="0"/>
        </a:p>
      </dgm:t>
    </dgm:pt>
    <dgm:pt modelId="{F0886321-CC7A-40A1-B79A-CB437CACFD32}" type="parTrans" cxnId="{533A5A18-6843-4369-8215-FDF02CEF4E74}">
      <dgm:prSet/>
      <dgm:spPr/>
      <dgm:t>
        <a:bodyPr/>
        <a:lstStyle/>
        <a:p>
          <a:endParaRPr lang="id-ID"/>
        </a:p>
      </dgm:t>
    </dgm:pt>
    <dgm:pt modelId="{7373C2F3-E44D-43B5-BB6D-5B4DAE8929FA}" type="sibTrans" cxnId="{533A5A18-6843-4369-8215-FDF02CEF4E74}">
      <dgm:prSet/>
      <dgm:spPr/>
      <dgm:t>
        <a:bodyPr/>
        <a:lstStyle/>
        <a:p>
          <a:endParaRPr lang="id-ID"/>
        </a:p>
      </dgm:t>
    </dgm:pt>
    <dgm:pt modelId="{88858723-D3A4-4FF6-B93F-F2FF7A97772D}">
      <dgm:prSet phldrT="[Text]"/>
      <dgm:spPr/>
      <dgm:t>
        <a:bodyPr/>
        <a:lstStyle/>
        <a:p>
          <a:r>
            <a:rPr lang="id-ID" dirty="0" smtClean="0"/>
            <a:t>Pengaruh  sosial dan prestise</a:t>
          </a:r>
          <a:endParaRPr lang="id-ID" dirty="0"/>
        </a:p>
      </dgm:t>
    </dgm:pt>
    <dgm:pt modelId="{050C68D9-12A3-4730-B469-3BF25777560C}" type="parTrans" cxnId="{BDDCCC3F-FCE7-4E06-A172-BBC1B87DD209}">
      <dgm:prSet/>
      <dgm:spPr/>
      <dgm:t>
        <a:bodyPr/>
        <a:lstStyle/>
        <a:p>
          <a:endParaRPr lang="id-ID"/>
        </a:p>
      </dgm:t>
    </dgm:pt>
    <dgm:pt modelId="{49D26073-6731-4237-9C1C-108D7C4BF9C7}" type="sibTrans" cxnId="{BDDCCC3F-FCE7-4E06-A172-BBC1B87DD209}">
      <dgm:prSet/>
      <dgm:spPr/>
      <dgm:t>
        <a:bodyPr/>
        <a:lstStyle/>
        <a:p>
          <a:endParaRPr lang="id-ID"/>
        </a:p>
      </dgm:t>
    </dgm:pt>
    <dgm:pt modelId="{8635860A-60DD-4BC4-9331-011855C7756D}">
      <dgm:prSet phldrT="[Text]"/>
      <dgm:spPr/>
      <dgm:t>
        <a:bodyPr/>
        <a:lstStyle/>
        <a:p>
          <a:r>
            <a:rPr lang="id-ID" dirty="0" smtClean="0"/>
            <a:t>Memaksimalkan  audiens</a:t>
          </a:r>
          <a:endParaRPr lang="id-ID" dirty="0"/>
        </a:p>
      </dgm:t>
    </dgm:pt>
    <dgm:pt modelId="{60729C4E-C76E-41C7-A892-38FE5CE9DBC8}" type="parTrans" cxnId="{5B922DF6-0FF1-4532-9407-B853ECAA8A7D}">
      <dgm:prSet/>
      <dgm:spPr/>
      <dgm:t>
        <a:bodyPr/>
        <a:lstStyle/>
        <a:p>
          <a:endParaRPr lang="id-ID"/>
        </a:p>
      </dgm:t>
    </dgm:pt>
    <dgm:pt modelId="{EC43C797-2EAE-4F93-BC49-72394C20A66C}" type="sibTrans" cxnId="{5B922DF6-0FF1-4532-9407-B853ECAA8A7D}">
      <dgm:prSet/>
      <dgm:spPr/>
      <dgm:t>
        <a:bodyPr/>
        <a:lstStyle/>
        <a:p>
          <a:endParaRPr lang="id-ID"/>
        </a:p>
      </dgm:t>
    </dgm:pt>
    <dgm:pt modelId="{A2DB1532-77CC-4884-A23F-6C6C8851A6D8}">
      <dgm:prSet phldrT="[Text]"/>
      <dgm:spPr/>
      <dgm:t>
        <a:bodyPr/>
        <a:lstStyle/>
        <a:p>
          <a:r>
            <a:rPr lang="id-ID" dirty="0" smtClean="0"/>
            <a:t>Tujuan tertentu (politik, agama, buidaya, dll)</a:t>
          </a:r>
          <a:endParaRPr lang="id-ID" dirty="0"/>
        </a:p>
      </dgm:t>
    </dgm:pt>
    <dgm:pt modelId="{C2E6248A-678D-44B2-A3AF-C79D9C08F2AA}" type="parTrans" cxnId="{FA2F5A72-CB9C-484C-A49A-02DEC301479D}">
      <dgm:prSet/>
      <dgm:spPr/>
      <dgm:t>
        <a:bodyPr/>
        <a:lstStyle/>
        <a:p>
          <a:endParaRPr lang="id-ID"/>
        </a:p>
      </dgm:t>
    </dgm:pt>
    <dgm:pt modelId="{D3317C30-D0D3-4DB4-B3AC-B1F205929891}" type="sibTrans" cxnId="{FA2F5A72-CB9C-484C-A49A-02DEC301479D}">
      <dgm:prSet/>
      <dgm:spPr/>
      <dgm:t>
        <a:bodyPr/>
        <a:lstStyle/>
        <a:p>
          <a:endParaRPr lang="id-ID"/>
        </a:p>
      </dgm:t>
    </dgm:pt>
    <dgm:pt modelId="{C5DA924B-52A2-4CDE-B915-19CBA0986F9C}">
      <dgm:prSet phldrT="[Text]"/>
      <dgm:spPr/>
      <dgm:t>
        <a:bodyPr/>
        <a:lstStyle/>
        <a:p>
          <a:r>
            <a:rPr lang="id-ID" dirty="0" smtClean="0"/>
            <a:t>Melayani kepentingan publik </a:t>
          </a:r>
          <a:endParaRPr lang="id-ID" dirty="0"/>
        </a:p>
      </dgm:t>
    </dgm:pt>
    <dgm:pt modelId="{FC2D4E82-58E8-4D84-AEF7-E8BF40931A73}" type="parTrans" cxnId="{8622D296-D776-456B-A6B3-42BC072158AF}">
      <dgm:prSet/>
      <dgm:spPr/>
      <dgm:t>
        <a:bodyPr/>
        <a:lstStyle/>
        <a:p>
          <a:endParaRPr lang="id-ID"/>
        </a:p>
      </dgm:t>
    </dgm:pt>
    <dgm:pt modelId="{6D386A67-8448-4237-B713-B170594F25D4}" type="sibTrans" cxnId="{8622D296-D776-456B-A6B3-42BC072158AF}">
      <dgm:prSet/>
      <dgm:spPr/>
      <dgm:t>
        <a:bodyPr/>
        <a:lstStyle/>
        <a:p>
          <a:endParaRPr lang="id-ID"/>
        </a:p>
      </dgm:t>
    </dgm:pt>
    <dgm:pt modelId="{AE78310C-C6B7-4BA1-B1AF-E5D556157B09}" type="pres">
      <dgm:prSet presAssocID="{DD41EA22-B3F0-4C46-AA9B-7DB523F6FFD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C9DAE37-D07E-4E70-BC5C-7FFC9C6717CD}" type="pres">
      <dgm:prSet presAssocID="{F58CEC2D-B6D7-444A-9E51-D5DBF437C2B9}" presName="node" presStyleLbl="node1" presStyleIdx="0" presStyleCnt="5" custScaleX="126733" custScaleY="11045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BF6BB92-0522-4771-8F16-023D0BADB899}" type="pres">
      <dgm:prSet presAssocID="{F58CEC2D-B6D7-444A-9E51-D5DBF437C2B9}" presName="spNode" presStyleCnt="0"/>
      <dgm:spPr/>
    </dgm:pt>
    <dgm:pt modelId="{10D266AC-7972-440A-A10F-76BC598351E3}" type="pres">
      <dgm:prSet presAssocID="{7373C2F3-E44D-43B5-BB6D-5B4DAE8929FA}" presName="sibTrans" presStyleLbl="sibTrans1D1" presStyleIdx="0" presStyleCnt="5"/>
      <dgm:spPr/>
      <dgm:t>
        <a:bodyPr/>
        <a:lstStyle/>
        <a:p>
          <a:endParaRPr lang="id-ID"/>
        </a:p>
      </dgm:t>
    </dgm:pt>
    <dgm:pt modelId="{5E4E62A3-BF7D-4F6F-94A3-6408B80C2F52}" type="pres">
      <dgm:prSet presAssocID="{88858723-D3A4-4FF6-B93F-F2FF7A97772D}" presName="node" presStyleLbl="node1" presStyleIdx="1" presStyleCnt="5" custScaleX="133289" custScaleY="15253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C0F37AE-9D08-488E-8F1A-D958AE8F6D1C}" type="pres">
      <dgm:prSet presAssocID="{88858723-D3A4-4FF6-B93F-F2FF7A97772D}" presName="spNode" presStyleCnt="0"/>
      <dgm:spPr/>
    </dgm:pt>
    <dgm:pt modelId="{8DCF5F73-2337-438E-BFDB-F2CF563550AF}" type="pres">
      <dgm:prSet presAssocID="{49D26073-6731-4237-9C1C-108D7C4BF9C7}" presName="sibTrans" presStyleLbl="sibTrans1D1" presStyleIdx="1" presStyleCnt="5"/>
      <dgm:spPr/>
      <dgm:t>
        <a:bodyPr/>
        <a:lstStyle/>
        <a:p>
          <a:endParaRPr lang="id-ID"/>
        </a:p>
      </dgm:t>
    </dgm:pt>
    <dgm:pt modelId="{623E8709-9BD8-44CE-9FD7-36FB3A1FFD84}" type="pres">
      <dgm:prSet presAssocID="{8635860A-60DD-4BC4-9331-011855C7756D}" presName="node" presStyleLbl="node1" presStyleIdx="2" presStyleCnt="5" custScaleX="142984" custScaleY="105292" custRadScaleRad="104515" custRadScaleInc="-6191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3D717FA-55DD-43EA-A99B-315C4C5A8333}" type="pres">
      <dgm:prSet presAssocID="{8635860A-60DD-4BC4-9331-011855C7756D}" presName="spNode" presStyleCnt="0"/>
      <dgm:spPr/>
    </dgm:pt>
    <dgm:pt modelId="{9512E46D-D0BC-4EBB-AD46-8994A860BD77}" type="pres">
      <dgm:prSet presAssocID="{EC43C797-2EAE-4F93-BC49-72394C20A66C}" presName="sibTrans" presStyleLbl="sibTrans1D1" presStyleIdx="2" presStyleCnt="5"/>
      <dgm:spPr/>
      <dgm:t>
        <a:bodyPr/>
        <a:lstStyle/>
        <a:p>
          <a:endParaRPr lang="id-ID"/>
        </a:p>
      </dgm:t>
    </dgm:pt>
    <dgm:pt modelId="{EAEA3017-C923-478A-AAB1-29D117C17BA4}" type="pres">
      <dgm:prSet presAssocID="{A2DB1532-77CC-4884-A23F-6C6C8851A6D8}" presName="node" presStyleLbl="node1" presStyleIdx="3" presStyleCnt="5" custScaleX="168584" custScaleY="111791" custRadScaleRad="105932" custRadScaleInc="5977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DC22871-212A-4752-A750-E94CCED4CA7E}" type="pres">
      <dgm:prSet presAssocID="{A2DB1532-77CC-4884-A23F-6C6C8851A6D8}" presName="spNode" presStyleCnt="0"/>
      <dgm:spPr/>
    </dgm:pt>
    <dgm:pt modelId="{D47633F2-B743-45C8-8481-92CD9D890E2F}" type="pres">
      <dgm:prSet presAssocID="{D3317C30-D0D3-4DB4-B3AC-B1F205929891}" presName="sibTrans" presStyleLbl="sibTrans1D1" presStyleIdx="3" presStyleCnt="5"/>
      <dgm:spPr/>
      <dgm:t>
        <a:bodyPr/>
        <a:lstStyle/>
        <a:p>
          <a:endParaRPr lang="id-ID"/>
        </a:p>
      </dgm:t>
    </dgm:pt>
    <dgm:pt modelId="{145F2AA5-68F1-4535-9D07-85480903A51D}" type="pres">
      <dgm:prSet presAssocID="{C5DA924B-52A2-4CDE-B915-19CBA0986F9C}" presName="node" presStyleLbl="node1" presStyleIdx="4" presStyleCnt="5" custScaleX="133542" custScaleY="13953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8643947-6730-4C7F-900A-0613332DFAA0}" type="pres">
      <dgm:prSet presAssocID="{C5DA924B-52A2-4CDE-B915-19CBA0986F9C}" presName="spNode" presStyleCnt="0"/>
      <dgm:spPr/>
    </dgm:pt>
    <dgm:pt modelId="{C9479106-F32B-4193-A81F-DF4CDC5E0FAF}" type="pres">
      <dgm:prSet presAssocID="{6D386A67-8448-4237-B713-B170594F25D4}" presName="sibTrans" presStyleLbl="sibTrans1D1" presStyleIdx="4" presStyleCnt="5"/>
      <dgm:spPr/>
      <dgm:t>
        <a:bodyPr/>
        <a:lstStyle/>
        <a:p>
          <a:endParaRPr lang="id-ID"/>
        </a:p>
      </dgm:t>
    </dgm:pt>
  </dgm:ptLst>
  <dgm:cxnLst>
    <dgm:cxn modelId="{3FAD732D-FC73-4E39-B939-BA73CDDB04A2}" type="presOf" srcId="{C5DA924B-52A2-4CDE-B915-19CBA0986F9C}" destId="{145F2AA5-68F1-4535-9D07-85480903A51D}" srcOrd="0" destOrd="0" presId="urn:microsoft.com/office/officeart/2005/8/layout/cycle6"/>
    <dgm:cxn modelId="{BDDCCC3F-FCE7-4E06-A172-BBC1B87DD209}" srcId="{DD41EA22-B3F0-4C46-AA9B-7DB523F6FFDD}" destId="{88858723-D3A4-4FF6-B93F-F2FF7A97772D}" srcOrd="1" destOrd="0" parTransId="{050C68D9-12A3-4730-B469-3BF25777560C}" sibTransId="{49D26073-6731-4237-9C1C-108D7C4BF9C7}"/>
    <dgm:cxn modelId="{5B922DF6-0FF1-4532-9407-B853ECAA8A7D}" srcId="{DD41EA22-B3F0-4C46-AA9B-7DB523F6FFDD}" destId="{8635860A-60DD-4BC4-9331-011855C7756D}" srcOrd="2" destOrd="0" parTransId="{60729C4E-C76E-41C7-A892-38FE5CE9DBC8}" sibTransId="{EC43C797-2EAE-4F93-BC49-72394C20A66C}"/>
    <dgm:cxn modelId="{FA2F5A72-CB9C-484C-A49A-02DEC301479D}" srcId="{DD41EA22-B3F0-4C46-AA9B-7DB523F6FFDD}" destId="{A2DB1532-77CC-4884-A23F-6C6C8851A6D8}" srcOrd="3" destOrd="0" parTransId="{C2E6248A-678D-44B2-A3AF-C79D9C08F2AA}" sibTransId="{D3317C30-D0D3-4DB4-B3AC-B1F205929891}"/>
    <dgm:cxn modelId="{533A5A18-6843-4369-8215-FDF02CEF4E74}" srcId="{DD41EA22-B3F0-4C46-AA9B-7DB523F6FFDD}" destId="{F58CEC2D-B6D7-444A-9E51-D5DBF437C2B9}" srcOrd="0" destOrd="0" parTransId="{F0886321-CC7A-40A1-B79A-CB437CACFD32}" sibTransId="{7373C2F3-E44D-43B5-BB6D-5B4DAE8929FA}"/>
    <dgm:cxn modelId="{30296158-1FF6-43E3-AEBE-50FE196289DF}" type="presOf" srcId="{DD41EA22-B3F0-4C46-AA9B-7DB523F6FFDD}" destId="{AE78310C-C6B7-4BA1-B1AF-E5D556157B09}" srcOrd="0" destOrd="0" presId="urn:microsoft.com/office/officeart/2005/8/layout/cycle6"/>
    <dgm:cxn modelId="{CF8904E9-255E-4519-A748-EB50BAE2F160}" type="presOf" srcId="{F58CEC2D-B6D7-444A-9E51-D5DBF437C2B9}" destId="{AC9DAE37-D07E-4E70-BC5C-7FFC9C6717CD}" srcOrd="0" destOrd="0" presId="urn:microsoft.com/office/officeart/2005/8/layout/cycle6"/>
    <dgm:cxn modelId="{B6E2DFCC-2D6B-4BBD-B0FA-29A9A6E7BA25}" type="presOf" srcId="{D3317C30-D0D3-4DB4-B3AC-B1F205929891}" destId="{D47633F2-B743-45C8-8481-92CD9D890E2F}" srcOrd="0" destOrd="0" presId="urn:microsoft.com/office/officeart/2005/8/layout/cycle6"/>
    <dgm:cxn modelId="{4BAC1A24-F066-4111-A248-CDA9F56F030D}" type="presOf" srcId="{7373C2F3-E44D-43B5-BB6D-5B4DAE8929FA}" destId="{10D266AC-7972-440A-A10F-76BC598351E3}" srcOrd="0" destOrd="0" presId="urn:microsoft.com/office/officeart/2005/8/layout/cycle6"/>
    <dgm:cxn modelId="{285A19D4-95C0-4DA5-8582-30784A14270E}" type="presOf" srcId="{6D386A67-8448-4237-B713-B170594F25D4}" destId="{C9479106-F32B-4193-A81F-DF4CDC5E0FAF}" srcOrd="0" destOrd="0" presId="urn:microsoft.com/office/officeart/2005/8/layout/cycle6"/>
    <dgm:cxn modelId="{D8DD400D-E3D4-4766-A7AC-51B2CDAEBCFB}" type="presOf" srcId="{49D26073-6731-4237-9C1C-108D7C4BF9C7}" destId="{8DCF5F73-2337-438E-BFDB-F2CF563550AF}" srcOrd="0" destOrd="0" presId="urn:microsoft.com/office/officeart/2005/8/layout/cycle6"/>
    <dgm:cxn modelId="{33ABCCA5-4D14-4329-AC77-CDD995468AD0}" type="presOf" srcId="{EC43C797-2EAE-4F93-BC49-72394C20A66C}" destId="{9512E46D-D0BC-4EBB-AD46-8994A860BD77}" srcOrd="0" destOrd="0" presId="urn:microsoft.com/office/officeart/2005/8/layout/cycle6"/>
    <dgm:cxn modelId="{A57D73E4-6775-4CE4-A045-DE0F7A76B5CE}" type="presOf" srcId="{A2DB1532-77CC-4884-A23F-6C6C8851A6D8}" destId="{EAEA3017-C923-478A-AAB1-29D117C17BA4}" srcOrd="0" destOrd="0" presId="urn:microsoft.com/office/officeart/2005/8/layout/cycle6"/>
    <dgm:cxn modelId="{3CC517A3-C125-41DD-BC15-7991CBF8B4B2}" type="presOf" srcId="{8635860A-60DD-4BC4-9331-011855C7756D}" destId="{623E8709-9BD8-44CE-9FD7-36FB3A1FFD84}" srcOrd="0" destOrd="0" presId="urn:microsoft.com/office/officeart/2005/8/layout/cycle6"/>
    <dgm:cxn modelId="{0504E052-0E22-408B-91DD-2E8B7DC5DDA6}" type="presOf" srcId="{88858723-D3A4-4FF6-B93F-F2FF7A97772D}" destId="{5E4E62A3-BF7D-4F6F-94A3-6408B80C2F52}" srcOrd="0" destOrd="0" presId="urn:microsoft.com/office/officeart/2005/8/layout/cycle6"/>
    <dgm:cxn modelId="{8622D296-D776-456B-A6B3-42BC072158AF}" srcId="{DD41EA22-B3F0-4C46-AA9B-7DB523F6FFDD}" destId="{C5DA924B-52A2-4CDE-B915-19CBA0986F9C}" srcOrd="4" destOrd="0" parTransId="{FC2D4E82-58E8-4D84-AEF7-E8BF40931A73}" sibTransId="{6D386A67-8448-4237-B713-B170594F25D4}"/>
    <dgm:cxn modelId="{4DF67106-770B-48C2-B17C-3D84AD21FC88}" type="presParOf" srcId="{AE78310C-C6B7-4BA1-B1AF-E5D556157B09}" destId="{AC9DAE37-D07E-4E70-BC5C-7FFC9C6717CD}" srcOrd="0" destOrd="0" presId="urn:microsoft.com/office/officeart/2005/8/layout/cycle6"/>
    <dgm:cxn modelId="{0307B132-59DD-4FD0-99FB-8C178A1743FA}" type="presParOf" srcId="{AE78310C-C6B7-4BA1-B1AF-E5D556157B09}" destId="{FBF6BB92-0522-4771-8F16-023D0BADB899}" srcOrd="1" destOrd="0" presId="urn:microsoft.com/office/officeart/2005/8/layout/cycle6"/>
    <dgm:cxn modelId="{FEE465C8-E050-4FF1-B862-303D7EAD3ED5}" type="presParOf" srcId="{AE78310C-C6B7-4BA1-B1AF-E5D556157B09}" destId="{10D266AC-7972-440A-A10F-76BC598351E3}" srcOrd="2" destOrd="0" presId="urn:microsoft.com/office/officeart/2005/8/layout/cycle6"/>
    <dgm:cxn modelId="{D1FB145D-9EFA-45CB-9F78-B98E6033F0E8}" type="presParOf" srcId="{AE78310C-C6B7-4BA1-B1AF-E5D556157B09}" destId="{5E4E62A3-BF7D-4F6F-94A3-6408B80C2F52}" srcOrd="3" destOrd="0" presId="urn:microsoft.com/office/officeart/2005/8/layout/cycle6"/>
    <dgm:cxn modelId="{543DF2A7-034D-487B-B57C-E8C10BC51B77}" type="presParOf" srcId="{AE78310C-C6B7-4BA1-B1AF-E5D556157B09}" destId="{BC0F37AE-9D08-488E-8F1A-D958AE8F6D1C}" srcOrd="4" destOrd="0" presId="urn:microsoft.com/office/officeart/2005/8/layout/cycle6"/>
    <dgm:cxn modelId="{DFB4FD15-7546-434B-A438-03C462310334}" type="presParOf" srcId="{AE78310C-C6B7-4BA1-B1AF-E5D556157B09}" destId="{8DCF5F73-2337-438E-BFDB-F2CF563550AF}" srcOrd="5" destOrd="0" presId="urn:microsoft.com/office/officeart/2005/8/layout/cycle6"/>
    <dgm:cxn modelId="{CCA7A4C2-F858-44F0-8D37-335E288D5EF3}" type="presParOf" srcId="{AE78310C-C6B7-4BA1-B1AF-E5D556157B09}" destId="{623E8709-9BD8-44CE-9FD7-36FB3A1FFD84}" srcOrd="6" destOrd="0" presId="urn:microsoft.com/office/officeart/2005/8/layout/cycle6"/>
    <dgm:cxn modelId="{4303F721-EEC2-48BB-B940-1096129757B4}" type="presParOf" srcId="{AE78310C-C6B7-4BA1-B1AF-E5D556157B09}" destId="{83D717FA-55DD-43EA-A99B-315C4C5A8333}" srcOrd="7" destOrd="0" presId="urn:microsoft.com/office/officeart/2005/8/layout/cycle6"/>
    <dgm:cxn modelId="{098E28C5-9EB1-4710-949E-9CF161E5BD49}" type="presParOf" srcId="{AE78310C-C6B7-4BA1-B1AF-E5D556157B09}" destId="{9512E46D-D0BC-4EBB-AD46-8994A860BD77}" srcOrd="8" destOrd="0" presId="urn:microsoft.com/office/officeart/2005/8/layout/cycle6"/>
    <dgm:cxn modelId="{5F046C38-08D1-4407-9F7E-90B9ACE45998}" type="presParOf" srcId="{AE78310C-C6B7-4BA1-B1AF-E5D556157B09}" destId="{EAEA3017-C923-478A-AAB1-29D117C17BA4}" srcOrd="9" destOrd="0" presId="urn:microsoft.com/office/officeart/2005/8/layout/cycle6"/>
    <dgm:cxn modelId="{5B38D6F1-DB0C-4793-B25D-29C586354861}" type="presParOf" srcId="{AE78310C-C6B7-4BA1-B1AF-E5D556157B09}" destId="{3DC22871-212A-4752-A750-E94CCED4CA7E}" srcOrd="10" destOrd="0" presId="urn:microsoft.com/office/officeart/2005/8/layout/cycle6"/>
    <dgm:cxn modelId="{6D064E93-7951-43F2-BE5A-39A240901924}" type="presParOf" srcId="{AE78310C-C6B7-4BA1-B1AF-E5D556157B09}" destId="{D47633F2-B743-45C8-8481-92CD9D890E2F}" srcOrd="11" destOrd="0" presId="urn:microsoft.com/office/officeart/2005/8/layout/cycle6"/>
    <dgm:cxn modelId="{A2051C6F-EB22-4DD9-8439-E38564783891}" type="presParOf" srcId="{AE78310C-C6B7-4BA1-B1AF-E5D556157B09}" destId="{145F2AA5-68F1-4535-9D07-85480903A51D}" srcOrd="12" destOrd="0" presId="urn:microsoft.com/office/officeart/2005/8/layout/cycle6"/>
    <dgm:cxn modelId="{6BB2936F-3CB3-4934-96B9-83AABCC6F763}" type="presParOf" srcId="{AE78310C-C6B7-4BA1-B1AF-E5D556157B09}" destId="{68643947-6730-4C7F-900A-0613332DFAA0}" srcOrd="13" destOrd="0" presId="urn:microsoft.com/office/officeart/2005/8/layout/cycle6"/>
    <dgm:cxn modelId="{D99DE52A-073C-4B6C-BF4F-36A672D823DD}" type="presParOf" srcId="{AE78310C-C6B7-4BA1-B1AF-E5D556157B09}" destId="{C9479106-F32B-4193-A81F-DF4CDC5E0FAF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1ACCE3-DD9E-4A3F-9939-38877E950672}" type="doc">
      <dgm:prSet loTypeId="urn:microsoft.com/office/officeart/2005/8/layout/arrow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5BE67202-D989-4AB5-85F8-D1D3E0D7C3E2}">
      <dgm:prSet phldrT="[Text]"/>
      <dgm:spPr/>
      <dgm:t>
        <a:bodyPr/>
        <a:lstStyle/>
        <a:p>
          <a:r>
            <a:rPr lang="id-ID" dirty="0" smtClean="0"/>
            <a:t>Hubungan antara objek eksternal dan referensi di dalam teks akan menjadi cukup jelas dan tidak ambigu</a:t>
          </a:r>
          <a:endParaRPr lang="id-ID" dirty="0"/>
        </a:p>
      </dgm:t>
    </dgm:pt>
    <dgm:pt modelId="{4ED2875A-045D-4DD1-AA91-64C8975D42BC}" type="parTrans" cxnId="{C86BF685-BCA3-4776-A8EF-193F965930CF}">
      <dgm:prSet/>
      <dgm:spPr/>
      <dgm:t>
        <a:bodyPr/>
        <a:lstStyle/>
        <a:p>
          <a:endParaRPr lang="id-ID"/>
        </a:p>
      </dgm:t>
    </dgm:pt>
    <dgm:pt modelId="{B68AAB50-3705-4609-AF07-78B6B0762EB1}" type="sibTrans" cxnId="{C86BF685-BCA3-4776-A8EF-193F965930CF}">
      <dgm:prSet/>
      <dgm:spPr/>
      <dgm:t>
        <a:bodyPr/>
        <a:lstStyle/>
        <a:p>
          <a:endParaRPr lang="id-ID"/>
        </a:p>
      </dgm:t>
    </dgm:pt>
    <dgm:pt modelId="{E34415B3-DAD0-46B6-A174-C77E04912870}">
      <dgm:prSet phldrT="[Text]"/>
      <dgm:spPr/>
      <dgm:t>
        <a:bodyPr/>
        <a:lstStyle/>
        <a:p>
          <a:r>
            <a:rPr lang="id-ID" dirty="0" smtClean="0"/>
            <a:t>Frekuensi kemunculan dari referensi yang dipilih akan mengekspresikan makna secara valid di dalam teks dengan cara yang objektif</a:t>
          </a:r>
          <a:endParaRPr lang="id-ID" dirty="0"/>
        </a:p>
      </dgm:t>
    </dgm:pt>
    <dgm:pt modelId="{F7BE9B6D-6F4A-4DE0-8906-F0F519792526}" type="parTrans" cxnId="{8BB0D7AC-B7B8-47CA-84EF-8CDC5DA8A6C6}">
      <dgm:prSet/>
      <dgm:spPr/>
      <dgm:t>
        <a:bodyPr/>
        <a:lstStyle/>
        <a:p>
          <a:endParaRPr lang="id-ID"/>
        </a:p>
      </dgm:t>
    </dgm:pt>
    <dgm:pt modelId="{2F4DCD3C-750B-4C27-8C14-F712CA686602}" type="sibTrans" cxnId="{8BB0D7AC-B7B8-47CA-84EF-8CDC5DA8A6C6}">
      <dgm:prSet/>
      <dgm:spPr/>
      <dgm:t>
        <a:bodyPr/>
        <a:lstStyle/>
        <a:p>
          <a:endParaRPr lang="id-ID"/>
        </a:p>
      </dgm:t>
    </dgm:pt>
    <dgm:pt modelId="{610ACDE9-39DC-4D64-8146-5BD2B60D15D4}" type="pres">
      <dgm:prSet presAssocID="{131ACCE3-DD9E-4A3F-9939-38877E95067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5184F4AA-A155-4DE8-BBFD-45015D261AF5}" type="pres">
      <dgm:prSet presAssocID="{5BE67202-D989-4AB5-85F8-D1D3E0D7C3E2}" presName="upArrow" presStyleLbl="node1" presStyleIdx="0" presStyleCnt="2"/>
      <dgm:spPr/>
    </dgm:pt>
    <dgm:pt modelId="{019BCF6A-B1F3-47BE-8B53-9929B0C336CF}" type="pres">
      <dgm:prSet presAssocID="{5BE67202-D989-4AB5-85F8-D1D3E0D7C3E2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32CEF0F-0DB3-4F32-885D-994E75D42A60}" type="pres">
      <dgm:prSet presAssocID="{E34415B3-DAD0-46B6-A174-C77E04912870}" presName="downArrow" presStyleLbl="node1" presStyleIdx="1" presStyleCnt="2"/>
      <dgm:spPr/>
    </dgm:pt>
    <dgm:pt modelId="{1F285389-ABA3-4076-87C6-ECCE21EA0779}" type="pres">
      <dgm:prSet presAssocID="{E34415B3-DAD0-46B6-A174-C77E04912870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1CC156F-F271-41D2-9773-C29C8D9AB67E}" type="presOf" srcId="{E34415B3-DAD0-46B6-A174-C77E04912870}" destId="{1F285389-ABA3-4076-87C6-ECCE21EA0779}" srcOrd="0" destOrd="0" presId="urn:microsoft.com/office/officeart/2005/8/layout/arrow4"/>
    <dgm:cxn modelId="{38303F3D-2BD2-46D1-98C1-4485F4C9AD55}" type="presOf" srcId="{131ACCE3-DD9E-4A3F-9939-38877E950672}" destId="{610ACDE9-39DC-4D64-8146-5BD2B60D15D4}" srcOrd="0" destOrd="0" presId="urn:microsoft.com/office/officeart/2005/8/layout/arrow4"/>
    <dgm:cxn modelId="{8BB0D7AC-B7B8-47CA-84EF-8CDC5DA8A6C6}" srcId="{131ACCE3-DD9E-4A3F-9939-38877E950672}" destId="{E34415B3-DAD0-46B6-A174-C77E04912870}" srcOrd="1" destOrd="0" parTransId="{F7BE9B6D-6F4A-4DE0-8906-F0F519792526}" sibTransId="{2F4DCD3C-750B-4C27-8C14-F712CA686602}"/>
    <dgm:cxn modelId="{C86BF685-BCA3-4776-A8EF-193F965930CF}" srcId="{131ACCE3-DD9E-4A3F-9939-38877E950672}" destId="{5BE67202-D989-4AB5-85F8-D1D3E0D7C3E2}" srcOrd="0" destOrd="0" parTransId="{4ED2875A-045D-4DD1-AA91-64C8975D42BC}" sibTransId="{B68AAB50-3705-4609-AF07-78B6B0762EB1}"/>
    <dgm:cxn modelId="{66C3C7D8-7B83-4833-A13B-B8ACD4E9809B}" type="presOf" srcId="{5BE67202-D989-4AB5-85F8-D1D3E0D7C3E2}" destId="{019BCF6A-B1F3-47BE-8B53-9929B0C336CF}" srcOrd="0" destOrd="0" presId="urn:microsoft.com/office/officeart/2005/8/layout/arrow4"/>
    <dgm:cxn modelId="{265D78C5-AEC0-478F-92CC-39524DA7FC83}" type="presParOf" srcId="{610ACDE9-39DC-4D64-8146-5BD2B60D15D4}" destId="{5184F4AA-A155-4DE8-BBFD-45015D261AF5}" srcOrd="0" destOrd="0" presId="urn:microsoft.com/office/officeart/2005/8/layout/arrow4"/>
    <dgm:cxn modelId="{AEDA2602-65D3-47A9-AD22-53E6BA9ED2AF}" type="presParOf" srcId="{610ACDE9-39DC-4D64-8146-5BD2B60D15D4}" destId="{019BCF6A-B1F3-47BE-8B53-9929B0C336CF}" srcOrd="1" destOrd="0" presId="urn:microsoft.com/office/officeart/2005/8/layout/arrow4"/>
    <dgm:cxn modelId="{B1E82E4A-FDA9-4C89-8E08-509784A8FC71}" type="presParOf" srcId="{610ACDE9-39DC-4D64-8146-5BD2B60D15D4}" destId="{D32CEF0F-0DB3-4F32-885D-994E75D42A60}" srcOrd="2" destOrd="0" presId="urn:microsoft.com/office/officeart/2005/8/layout/arrow4"/>
    <dgm:cxn modelId="{DAF497F1-FF2E-4387-BB0A-1D410D912D39}" type="presParOf" srcId="{610ACDE9-39DC-4D64-8146-5BD2B60D15D4}" destId="{1F285389-ABA3-4076-87C6-ECCE21EA0779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9DAE37-D07E-4E70-BC5C-7FFC9C6717CD}">
      <dsp:nvSpPr>
        <dsp:cNvPr id="0" name=""/>
        <dsp:cNvSpPr/>
      </dsp:nvSpPr>
      <dsp:spPr>
        <a:xfrm>
          <a:off x="3430137" y="-30254"/>
          <a:ext cx="2286005" cy="129501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profit</a:t>
          </a:r>
          <a:endParaRPr lang="id-ID" sz="2400" kern="1200" dirty="0"/>
        </a:p>
      </dsp:txBody>
      <dsp:txXfrm>
        <a:off x="3493354" y="32963"/>
        <a:ext cx="2159571" cy="1168580"/>
      </dsp:txXfrm>
    </dsp:sp>
    <dsp:sp modelId="{10D266AC-7972-440A-A10F-76BC598351E3}">
      <dsp:nvSpPr>
        <dsp:cNvPr id="0" name=""/>
        <dsp:cNvSpPr/>
      </dsp:nvSpPr>
      <dsp:spPr>
        <a:xfrm>
          <a:off x="2231667" y="617252"/>
          <a:ext cx="4682946" cy="4682946"/>
        </a:xfrm>
        <a:custGeom>
          <a:avLst/>
          <a:gdLst/>
          <a:ahLst/>
          <a:cxnLst/>
          <a:rect l="0" t="0" r="0" b="0"/>
          <a:pathLst>
            <a:path>
              <a:moveTo>
                <a:pt x="3490539" y="301340"/>
              </a:moveTo>
              <a:arcTo wR="2341473" hR="2341473" stAng="17963374" swAng="1004258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4E62A3-BF7D-4F6F-94A3-6408B80C2F52}">
      <dsp:nvSpPr>
        <dsp:cNvPr id="0" name=""/>
        <dsp:cNvSpPr/>
      </dsp:nvSpPr>
      <dsp:spPr>
        <a:xfrm>
          <a:off x="5597882" y="1340964"/>
          <a:ext cx="2404262" cy="1788412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Pengaruh  sosial dan prestise</a:t>
          </a:r>
          <a:endParaRPr lang="id-ID" sz="2400" kern="1200" dirty="0"/>
        </a:p>
      </dsp:txBody>
      <dsp:txXfrm>
        <a:off x="5685185" y="1428267"/>
        <a:ext cx="2229656" cy="1613806"/>
      </dsp:txXfrm>
    </dsp:sp>
    <dsp:sp modelId="{8DCF5F73-2337-438E-BFDB-F2CF563550AF}">
      <dsp:nvSpPr>
        <dsp:cNvPr id="0" name=""/>
        <dsp:cNvSpPr/>
      </dsp:nvSpPr>
      <dsp:spPr>
        <a:xfrm>
          <a:off x="2231174" y="951657"/>
          <a:ext cx="4682946" cy="4682946"/>
        </a:xfrm>
        <a:custGeom>
          <a:avLst/>
          <a:gdLst/>
          <a:ahLst/>
          <a:cxnLst/>
          <a:rect l="0" t="0" r="0" b="0"/>
          <a:pathLst>
            <a:path>
              <a:moveTo>
                <a:pt x="4677732" y="2185302"/>
              </a:moveTo>
              <a:arcTo wR="2341473" hR="2341473" stAng="21370540" swAng="1098643"/>
            </a:path>
          </a:pathLst>
        </a:custGeom>
        <a:noFill/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E8709-9BD8-44CE-9FD7-36FB3A1FFD84}">
      <dsp:nvSpPr>
        <dsp:cNvPr id="0" name=""/>
        <dsp:cNvSpPr/>
      </dsp:nvSpPr>
      <dsp:spPr>
        <a:xfrm>
          <a:off x="5181602" y="3886206"/>
          <a:ext cx="2579140" cy="1234514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Memaksimalkan  audiens</a:t>
          </a:r>
          <a:endParaRPr lang="id-ID" sz="2400" kern="1200" dirty="0"/>
        </a:p>
      </dsp:txBody>
      <dsp:txXfrm>
        <a:off x="5241866" y="3946470"/>
        <a:ext cx="2458612" cy="1113986"/>
      </dsp:txXfrm>
    </dsp:sp>
    <dsp:sp modelId="{9512E46D-D0BC-4EBB-AD46-8994A860BD77}">
      <dsp:nvSpPr>
        <dsp:cNvPr id="0" name=""/>
        <dsp:cNvSpPr/>
      </dsp:nvSpPr>
      <dsp:spPr>
        <a:xfrm>
          <a:off x="2199544" y="756060"/>
          <a:ext cx="4682946" cy="4682946"/>
        </a:xfrm>
        <a:custGeom>
          <a:avLst/>
          <a:gdLst/>
          <a:ahLst/>
          <a:cxnLst/>
          <a:rect l="0" t="0" r="0" b="0"/>
          <a:pathLst>
            <a:path>
              <a:moveTo>
                <a:pt x="3500911" y="4375729"/>
              </a:moveTo>
              <a:arcTo wR="2341473" hR="2341473" stAng="3619123" swAng="3325397"/>
            </a:path>
          </a:pathLst>
        </a:custGeom>
        <a:noFill/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A3017-C923-478A-AAB1-29D117C17BA4}">
      <dsp:nvSpPr>
        <dsp:cNvPr id="0" name=""/>
        <dsp:cNvSpPr/>
      </dsp:nvSpPr>
      <dsp:spPr>
        <a:xfrm>
          <a:off x="1143004" y="3886200"/>
          <a:ext cx="3040912" cy="1310713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Tujuan tertentu (politik, agama, buidaya, dll)</a:t>
          </a:r>
          <a:endParaRPr lang="id-ID" sz="2400" kern="1200" dirty="0"/>
        </a:p>
      </dsp:txBody>
      <dsp:txXfrm>
        <a:off x="1206988" y="3950184"/>
        <a:ext cx="2912944" cy="1182745"/>
      </dsp:txXfrm>
    </dsp:sp>
    <dsp:sp modelId="{D47633F2-B743-45C8-8481-92CD9D890E2F}">
      <dsp:nvSpPr>
        <dsp:cNvPr id="0" name=""/>
        <dsp:cNvSpPr/>
      </dsp:nvSpPr>
      <dsp:spPr>
        <a:xfrm>
          <a:off x="2213173" y="1020112"/>
          <a:ext cx="4682946" cy="4682946"/>
        </a:xfrm>
        <a:custGeom>
          <a:avLst/>
          <a:gdLst/>
          <a:ahLst/>
          <a:cxnLst/>
          <a:rect l="0" t="0" r="0" b="0"/>
          <a:pathLst>
            <a:path>
              <a:moveTo>
                <a:pt x="57673" y="2857956"/>
              </a:moveTo>
              <a:arcTo wR="2341473" hR="2341473" stAng="10035411" swAng="1206468"/>
            </a:path>
          </a:pathLst>
        </a:custGeom>
        <a:noFill/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F2AA5-68F1-4535-9D07-85480903A51D}">
      <dsp:nvSpPr>
        <dsp:cNvPr id="0" name=""/>
        <dsp:cNvSpPr/>
      </dsp:nvSpPr>
      <dsp:spPr>
        <a:xfrm>
          <a:off x="1141854" y="1417163"/>
          <a:ext cx="2408826" cy="163601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Melayani kepentingan publik </a:t>
          </a:r>
          <a:endParaRPr lang="id-ID" sz="2400" kern="1200" dirty="0"/>
        </a:p>
      </dsp:txBody>
      <dsp:txXfrm>
        <a:off x="1221718" y="1497027"/>
        <a:ext cx="2249098" cy="1476286"/>
      </dsp:txXfrm>
    </dsp:sp>
    <dsp:sp modelId="{C9479106-F32B-4193-A81F-DF4CDC5E0FAF}">
      <dsp:nvSpPr>
        <dsp:cNvPr id="0" name=""/>
        <dsp:cNvSpPr/>
      </dsp:nvSpPr>
      <dsp:spPr>
        <a:xfrm>
          <a:off x="2231667" y="617252"/>
          <a:ext cx="4682946" cy="4682946"/>
        </a:xfrm>
        <a:custGeom>
          <a:avLst/>
          <a:gdLst/>
          <a:ahLst/>
          <a:cxnLst/>
          <a:rect l="0" t="0" r="0" b="0"/>
          <a:pathLst>
            <a:path>
              <a:moveTo>
                <a:pt x="584324" y="793918"/>
              </a:moveTo>
              <a:arcTo wR="2341473" hR="2341473" stAng="13282259" swAng="1152870"/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4F4AA-A155-4DE8-BBFD-45015D261AF5}">
      <dsp:nvSpPr>
        <dsp:cNvPr id="0" name=""/>
        <dsp:cNvSpPr/>
      </dsp:nvSpPr>
      <dsp:spPr>
        <a:xfrm>
          <a:off x="4526" y="0"/>
          <a:ext cx="2715768" cy="2277618"/>
        </a:xfrm>
        <a:prstGeom prst="up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BCF6A-B1F3-47BE-8B53-9929B0C336CF}">
      <dsp:nvSpPr>
        <dsp:cNvPr id="0" name=""/>
        <dsp:cNvSpPr/>
      </dsp:nvSpPr>
      <dsp:spPr>
        <a:xfrm>
          <a:off x="2801767" y="0"/>
          <a:ext cx="4608576" cy="2277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0" rIns="192024" bIns="192024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700" kern="1200" dirty="0" smtClean="0"/>
            <a:t>Hubungan antara objek eksternal dan referensi di dalam teks akan menjadi cukup jelas dan tidak ambigu</a:t>
          </a:r>
          <a:endParaRPr lang="id-ID" sz="2700" kern="1200" dirty="0"/>
        </a:p>
      </dsp:txBody>
      <dsp:txXfrm>
        <a:off x="2801767" y="0"/>
        <a:ext cx="4608576" cy="2277618"/>
      </dsp:txXfrm>
    </dsp:sp>
    <dsp:sp modelId="{D32CEF0F-0DB3-4F32-885D-994E75D42A60}">
      <dsp:nvSpPr>
        <dsp:cNvPr id="0" name=""/>
        <dsp:cNvSpPr/>
      </dsp:nvSpPr>
      <dsp:spPr>
        <a:xfrm>
          <a:off x="819256" y="2467419"/>
          <a:ext cx="2715768" cy="2277618"/>
        </a:xfrm>
        <a:prstGeom prst="downArrow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285389-ABA3-4076-87C6-ECCE21EA0779}">
      <dsp:nvSpPr>
        <dsp:cNvPr id="0" name=""/>
        <dsp:cNvSpPr/>
      </dsp:nvSpPr>
      <dsp:spPr>
        <a:xfrm>
          <a:off x="3616497" y="2467419"/>
          <a:ext cx="4608576" cy="2277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0" rIns="192024" bIns="192024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700" kern="1200" dirty="0" smtClean="0"/>
            <a:t>Frekuensi kemunculan dari referensi yang dipilih akan mengekspresikan makna secara valid di dalam teks dengan cara yang objektif</a:t>
          </a:r>
          <a:endParaRPr lang="id-ID" sz="2700" kern="1200" dirty="0"/>
        </a:p>
      </dsp:txBody>
      <dsp:txXfrm>
        <a:off x="3616497" y="2467419"/>
        <a:ext cx="4608576" cy="2277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22-Apr-18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57200" y="6339840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94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11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914400"/>
            <a:ext cx="1524000" cy="54102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629400" cy="54102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97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22-Apr-18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3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 b="1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400800"/>
            <a:ext cx="1638300" cy="457200"/>
          </a:xfrm>
        </p:spPr>
        <p:txBody>
          <a:bodyPr/>
          <a:lstStyle>
            <a:lvl1pPr>
              <a:defRPr sz="800" b="1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449115"/>
            <a:ext cx="762000" cy="365760"/>
          </a:xfrm>
        </p:spPr>
        <p:txBody>
          <a:bodyPr/>
          <a:lstStyle>
            <a:lvl1pPr>
              <a:defRPr sz="10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23409"/>
            <a:ext cx="8121080" cy="35606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434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400" kern="1200" dirty="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22-Apr-18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78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b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3600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rgbClr val="FF0000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3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61608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61608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22-Apr-18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19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22-Apr-18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39624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4"/>
          </p:nvPr>
        </p:nvSpPr>
        <p:spPr>
          <a:xfrm>
            <a:off x="4724400" y="1981200"/>
            <a:ext cx="39624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68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62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0" y="762000"/>
            <a:ext cx="3383280" cy="533400"/>
          </a:xfrm>
        </p:spPr>
        <p:txBody>
          <a:bodyPr anchor="ctr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776287"/>
            <a:ext cx="4797552" cy="55483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334000" y="1371600"/>
            <a:ext cx="3352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50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9391" y="1109160"/>
            <a:ext cx="495609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791200" y="1143000"/>
            <a:ext cx="3124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59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73646" y="6400800"/>
            <a:ext cx="957264" cy="45720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800" b="1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951220" y="6400800"/>
            <a:ext cx="1325880" cy="45720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800" b="1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57200" y="6492240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1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08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tx2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rgbClr val="C00000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rkRCsX9M0s&amp;list=PLnVq2fe3DkspgFawS7KRd3RMEhrmr85Bk&amp;index=17&amp;t=0s" TargetMode="External"/><Relationship Id="rId2" Type="http://schemas.openxmlformats.org/officeDocument/2006/relationships/hyperlink" Target="https://www.youtube.com/watch?v=h84axgPEq1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lWy1k8Gea3I" TargetMode="External"/><Relationship Id="rId4" Type="http://schemas.openxmlformats.org/officeDocument/2006/relationships/hyperlink" Target="https://www.youtube.com/watch?v=sJw51KZnJmk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XdVPLj_pI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0"/>
            <a:ext cx="8458200" cy="1470025"/>
          </a:xfrm>
        </p:spPr>
        <p:txBody>
          <a:bodyPr/>
          <a:lstStyle/>
          <a:p>
            <a:r>
              <a:rPr lang="id-ID" dirty="0" smtClean="0"/>
              <a:t>Media Production and Content 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Komunikasi Massa</a:t>
            </a:r>
          </a:p>
          <a:p>
            <a:r>
              <a:rPr lang="id-ID" dirty="0" smtClean="0"/>
              <a:t>Program Studi Ilmu Komunikasi</a:t>
            </a:r>
          </a:p>
          <a:p>
            <a:r>
              <a:rPr lang="id-ID" dirty="0" smtClean="0"/>
              <a:t>Universitas Pembangunan Jaya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Perhatikan kembali </a:t>
            </a:r>
            <a:r>
              <a:rPr lang="en-US" dirty="0" smtClean="0"/>
              <a:t>film</a:t>
            </a:r>
            <a:r>
              <a:rPr lang="id-ID" dirty="0" smtClean="0"/>
              <a:t> berikut ini: 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https://www.youtube.com/watch?v=UHmzHbooENY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7772400" cy="1362075"/>
          </a:xfrm>
        </p:spPr>
        <p:txBody>
          <a:bodyPr/>
          <a:lstStyle/>
          <a:p>
            <a:r>
              <a:rPr lang="id-ID" dirty="0" smtClean="0"/>
              <a:t>Tema utama apakah yang terdapat dalam </a:t>
            </a:r>
            <a:r>
              <a:rPr lang="en-US" dirty="0" smtClean="0"/>
              <a:t>film </a:t>
            </a:r>
            <a:r>
              <a:rPr lang="en-US" dirty="0" err="1" smtClean="0"/>
              <a:t>tersebut</a:t>
            </a:r>
            <a:r>
              <a:rPr lang="id-ID" dirty="0" smtClean="0"/>
              <a:t>?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667000"/>
            <a:ext cx="7772400" cy="1509712"/>
          </a:xfrm>
        </p:spPr>
        <p:txBody>
          <a:bodyPr>
            <a:noAutofit/>
          </a:bodyPr>
          <a:lstStyle/>
          <a:p>
            <a:r>
              <a:rPr lang="id-ID" sz="4400" dirty="0" smtClean="0"/>
              <a:t>Adegan apa saja yang menggambarkan tema tersebut?</a:t>
            </a:r>
            <a:endParaRPr lang="id-ID" sz="4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4648200"/>
            <a:ext cx="7772400" cy="1362075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Berapa kali adegan tersebut muncul?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Perhatikan Video Klip Musik berikut ini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Apakah Tema utama dari Video Klip ini?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https://www.youtube.com/watch?v=eAfyFTzZDMM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www.youtube.com/watch?v=h84axgPEq10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www.youtube.com/watch?v=crkRCsX9M0s&amp;list=PLnVq2fe3DkspgFawS7KRd3RMEhrmr85Bk&amp;index=17&amp;t=0s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www.youtube.com/watch?v=sJw51KZnJmk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www.youtube.com/watch?v=lWy1k8Gea3I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163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Adegan apa saja yang menggambarkan tema utama tersebut?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000" dirty="0" smtClean="0"/>
              <a:t>Berapa kali adegan tersebut ditampilkan?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id-ID" dirty="0" smtClean="0"/>
              <a:t>Diskusi Kelompok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15648"/>
          </a:xfrm>
        </p:spPr>
        <p:txBody>
          <a:bodyPr>
            <a:normAutofit fontScale="92500" lnSpcReduction="20000"/>
          </a:bodyPr>
          <a:lstStyle/>
          <a:p>
            <a:r>
              <a:rPr lang="id-ID" dirty="0" smtClean="0"/>
              <a:t>Pilihlah </a:t>
            </a:r>
            <a:r>
              <a:rPr lang="en-US" dirty="0" err="1" smtClean="0"/>
              <a:t>berita</a:t>
            </a:r>
            <a:r>
              <a:rPr lang="en-US" dirty="0" smtClean="0"/>
              <a:t>, film </a:t>
            </a:r>
            <a:r>
              <a:rPr lang="en-US" dirty="0" err="1" smtClean="0"/>
              <a:t>pendek</a:t>
            </a:r>
            <a:r>
              <a:rPr lang="en-US" dirty="0" smtClean="0"/>
              <a:t>, </a:t>
            </a:r>
            <a:r>
              <a:rPr lang="id-ID" dirty="0" smtClean="0"/>
              <a:t>iklan </a:t>
            </a:r>
            <a:r>
              <a:rPr lang="id-ID" dirty="0" smtClean="0"/>
              <a:t>atau video klip musik yang akan dianalisis</a:t>
            </a:r>
          </a:p>
          <a:p>
            <a:r>
              <a:rPr lang="id-ID" dirty="0" smtClean="0"/>
              <a:t>Lakukan analisis isi secara sederhana bersama dengan kelompok Anda</a:t>
            </a:r>
          </a:p>
          <a:p>
            <a:r>
              <a:rPr lang="id-ID" dirty="0" smtClean="0"/>
              <a:t>Buat hasil diskusi dengan sistematika sebagai berikut : </a:t>
            </a:r>
          </a:p>
          <a:p>
            <a:r>
              <a:rPr lang="id-ID" dirty="0" smtClean="0"/>
              <a:t>Deskripsi iklan/objek lain yang dipilih</a:t>
            </a:r>
          </a:p>
          <a:p>
            <a:r>
              <a:rPr lang="id-ID" dirty="0" smtClean="0"/>
              <a:t>Video yang dipilih</a:t>
            </a:r>
          </a:p>
          <a:p>
            <a:r>
              <a:rPr lang="id-ID" dirty="0" smtClean="0"/>
              <a:t>Tema utama dari video tersebut</a:t>
            </a:r>
          </a:p>
          <a:p>
            <a:r>
              <a:rPr lang="id-ID" dirty="0" smtClean="0"/>
              <a:t>Adegan yang memperlihatkan tema utama (Audio dan Video) dan berapa kali adegan tersebut muncul</a:t>
            </a:r>
          </a:p>
          <a:p>
            <a:r>
              <a:rPr lang="id-ID" dirty="0" smtClean="0"/>
              <a:t>Presentasikan hasil diskusi Anda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Faktor yang mempengaruhi Isi Media (Shoemaker&amp;Reese, 1991)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34648"/>
          </a:xfrm>
        </p:spPr>
        <p:txBody>
          <a:bodyPr>
            <a:normAutofit/>
          </a:bodyPr>
          <a:lstStyle/>
          <a:p>
            <a:r>
              <a:rPr lang="id-ID" dirty="0" smtClean="0"/>
              <a:t>Isi merefleksikan realitas sosial </a:t>
            </a:r>
          </a:p>
          <a:p>
            <a:r>
              <a:rPr lang="id-ID" dirty="0" smtClean="0"/>
              <a:t>Isi dipengaruhi oleh sosialisasi dan perilaku pekerja media</a:t>
            </a:r>
          </a:p>
          <a:p>
            <a:r>
              <a:rPr lang="id-ID" dirty="0" smtClean="0"/>
              <a:t>Isi dipengaruhi oleh rutinitas organisasi media</a:t>
            </a:r>
          </a:p>
          <a:p>
            <a:r>
              <a:rPr lang="id-ID" dirty="0" smtClean="0"/>
              <a:t>Isi dipengaruhi oleh institusi sosial dan kekuatan lain di luar media (pengiklan, pemerintah, dll)</a:t>
            </a:r>
          </a:p>
          <a:p>
            <a:r>
              <a:rPr lang="id-ID" dirty="0" smtClean="0"/>
              <a:t>Isi sebagai sebuah fungsi dari posisi ideologis dan untuk mempertahankan status quo.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id-ID" sz="3200" dirty="0" smtClean="0"/>
              <a:t>Tujuan utama dari Organisasi Media </a:t>
            </a:r>
            <a:endParaRPr lang="id-ID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71600"/>
          <a:ext cx="9144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Mengapa harus mempelajari isi Media?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15648"/>
          </a:xfrm>
        </p:spPr>
        <p:txBody>
          <a:bodyPr>
            <a:normAutofit fontScale="92500"/>
          </a:bodyPr>
          <a:lstStyle/>
          <a:p>
            <a:r>
              <a:rPr lang="id-ID" dirty="0" smtClean="0"/>
              <a:t>Menggambarkan dan membandingkan output media</a:t>
            </a:r>
          </a:p>
          <a:p>
            <a:r>
              <a:rPr lang="id-ID" dirty="0" smtClean="0"/>
              <a:t>Membandingkan media dengan realitas sosial</a:t>
            </a:r>
          </a:p>
          <a:p>
            <a:r>
              <a:rPr lang="id-ID" dirty="0" smtClean="0"/>
              <a:t>Isi media sebagai refleksi dari nilai dan kepercayaan sosial budaya</a:t>
            </a:r>
          </a:p>
          <a:p>
            <a:r>
              <a:rPr lang="id-ID" dirty="0" smtClean="0"/>
              <a:t>Membuat hipotesis mengenai fungsi dan efek media</a:t>
            </a:r>
          </a:p>
          <a:p>
            <a:r>
              <a:rPr lang="id-ID" dirty="0" smtClean="0"/>
              <a:t>Mengevaluasi kinerja media</a:t>
            </a:r>
          </a:p>
          <a:p>
            <a:r>
              <a:rPr lang="id-ID" dirty="0" smtClean="0"/>
              <a:t>Mempelajari bias media</a:t>
            </a:r>
          </a:p>
          <a:p>
            <a:r>
              <a:rPr lang="id-ID" dirty="0" smtClean="0"/>
              <a:t>Analisis Audience</a:t>
            </a:r>
          </a:p>
          <a:p>
            <a:r>
              <a:rPr lang="id-ID" dirty="0" smtClean="0"/>
              <a:t>Rating dan klasifikasi content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Analisis Isi Tradisional (McQuail, 2010)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Memilih sampel atau konten yang ingin dianalisis</a:t>
            </a:r>
          </a:p>
          <a:p>
            <a:r>
              <a:rPr lang="id-ID" dirty="0" smtClean="0"/>
              <a:t>Memilih sebuah tema utama yang digambarkan oleh konten tersebut</a:t>
            </a:r>
          </a:p>
          <a:p>
            <a:r>
              <a:rPr lang="id-ID" dirty="0" smtClean="0"/>
              <a:t>Memilih sebuah unit analisis dari konten (bisa kata-kata, kalimat, gambar, adegan, dsb)</a:t>
            </a:r>
          </a:p>
          <a:p>
            <a:r>
              <a:rPr lang="id-ID" dirty="0" smtClean="0"/>
              <a:t>Mencocokkan konten dalam kategori frame dengan menghitung frekuensi dari reference yang muncul </a:t>
            </a:r>
          </a:p>
          <a:p>
            <a:r>
              <a:rPr lang="id-ID" dirty="0" smtClean="0"/>
              <a:t>Menuliskan hasil analisis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/>
            <a:r>
              <a:rPr lang="id-ID" dirty="0" smtClean="0"/>
              <a:t>Dua Asumsi Terkait 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745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2287488"/>
          </a:xfrm>
        </p:spPr>
        <p:txBody>
          <a:bodyPr>
            <a:normAutofit/>
          </a:bodyPr>
          <a:lstStyle/>
          <a:p>
            <a:pPr algn="ctr"/>
            <a:r>
              <a:rPr lang="id-ID" dirty="0" smtClean="0"/>
              <a:t>Diskusi : Perhatikan </a:t>
            </a:r>
            <a:r>
              <a:rPr lang="en-US" dirty="0" smtClean="0"/>
              <a:t>film </a:t>
            </a:r>
            <a:r>
              <a:rPr lang="en-US" dirty="0" err="1" smtClean="0"/>
              <a:t>pendek</a:t>
            </a:r>
            <a:r>
              <a:rPr lang="id-ID" dirty="0" smtClean="0"/>
              <a:t> berikut ini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2915448"/>
          </a:xfrm>
        </p:spPr>
        <p:txBody>
          <a:bodyPr>
            <a:normAutofit/>
          </a:bodyPr>
          <a:lstStyle/>
          <a:p>
            <a:r>
              <a:rPr lang="id-ID" sz="4000" dirty="0" smtClean="0"/>
              <a:t>Tema utama apa yang ingin disampaikan melalui</a:t>
            </a:r>
            <a:r>
              <a:rPr lang="en-US" sz="4000" dirty="0" smtClean="0"/>
              <a:t> film </a:t>
            </a:r>
            <a:r>
              <a:rPr lang="id-ID" sz="4000" dirty="0" smtClean="0"/>
              <a:t>ini?</a:t>
            </a:r>
          </a:p>
          <a:p>
            <a:r>
              <a:rPr lang="id-ID" sz="4000" dirty="0" smtClean="0"/>
              <a:t>Terlihat dari adegan apa saja?</a:t>
            </a:r>
          </a:p>
          <a:p>
            <a:pPr>
              <a:buNone/>
            </a:pPr>
            <a:r>
              <a:rPr lang="id-ID" sz="4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Perhatikan </a:t>
            </a:r>
            <a:r>
              <a:rPr lang="en-US" dirty="0" smtClean="0"/>
              <a:t>film</a:t>
            </a:r>
            <a:r>
              <a:rPr lang="id-ID" dirty="0" smtClean="0"/>
              <a:t> berikut ini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www.youtube.com/watch?v=GXdVPLj_pIk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Apa tema Utama dari </a:t>
            </a:r>
            <a:r>
              <a:rPr lang="en-US" dirty="0" smtClean="0"/>
              <a:t>film </a:t>
            </a:r>
            <a:r>
              <a:rPr lang="id-ID" dirty="0" smtClean="0"/>
              <a:t>tersebut?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id-ID" sz="4000" dirty="0" smtClean="0"/>
              <a:t>Adegan apa saja yang memperlihatkan tema utama tersebut?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 UPJ" id="{CAFE1C40-D012-4607-9BCF-AB1A801C2731}" vid="{1E717DCA-0356-4A73-B04F-718B56933FA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595</TotalTime>
  <Words>430</Words>
  <Application>Microsoft Office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Tema UPJ</vt:lpstr>
      <vt:lpstr>Media Production and Content </vt:lpstr>
      <vt:lpstr>Faktor yang mempengaruhi Isi Media (Shoemaker&amp;Reese, 1991)</vt:lpstr>
      <vt:lpstr>Tujuan utama dari Organisasi Media </vt:lpstr>
      <vt:lpstr>Mengapa harus mempelajari isi Media?</vt:lpstr>
      <vt:lpstr>Analisis Isi Tradisional (McQuail, 2010)</vt:lpstr>
      <vt:lpstr>Dua Asumsi Terkait </vt:lpstr>
      <vt:lpstr>Diskusi : Perhatikan film pendek berikut ini</vt:lpstr>
      <vt:lpstr>Perhatikan film berikut ini </vt:lpstr>
      <vt:lpstr>Apa tema Utama dari film tersebut?</vt:lpstr>
      <vt:lpstr>Perhatikan kembali film berikut ini: </vt:lpstr>
      <vt:lpstr>Tema utama apakah yang terdapat dalam film tersebut?</vt:lpstr>
      <vt:lpstr>Perhatikan Video Klip Musik berikut ini</vt:lpstr>
      <vt:lpstr>Apakah Tema utama dari Video Klip ini?</vt:lpstr>
      <vt:lpstr>Bagaimana dengan berita?</vt:lpstr>
      <vt:lpstr>Adegan apa saja yang menggambarkan tema utama tersebut?</vt:lpstr>
      <vt:lpstr>Diskusi Kelompok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Production and Content </dc:title>
  <dc:creator>Ari Anggari Harapan</dc:creator>
  <cp:lastModifiedBy>pc</cp:lastModifiedBy>
  <cp:revision>38</cp:revision>
  <dcterms:created xsi:type="dcterms:W3CDTF">2006-08-16T00:00:00Z</dcterms:created>
  <dcterms:modified xsi:type="dcterms:W3CDTF">2018-04-22T06:36:26Z</dcterms:modified>
</cp:coreProperties>
</file>