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5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notesSlides/notesSlide48.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notesSlides/notesSlide46.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52"/>
  </p:notesMasterIdLst>
  <p:sldIdLst>
    <p:sldId id="256" r:id="rId2"/>
    <p:sldId id="257" r:id="rId3"/>
    <p:sldId id="258" r:id="rId4"/>
    <p:sldId id="260" r:id="rId5"/>
    <p:sldId id="261" r:id="rId6"/>
    <p:sldId id="263" r:id="rId7"/>
    <p:sldId id="265" r:id="rId8"/>
    <p:sldId id="267" r:id="rId9"/>
    <p:sldId id="268" r:id="rId10"/>
    <p:sldId id="270" r:id="rId11"/>
    <p:sldId id="271" r:id="rId12"/>
    <p:sldId id="312" r:id="rId13"/>
    <p:sldId id="273" r:id="rId14"/>
    <p:sldId id="274" r:id="rId15"/>
    <p:sldId id="276" r:id="rId16"/>
    <p:sldId id="277" r:id="rId17"/>
    <p:sldId id="313" r:id="rId18"/>
    <p:sldId id="279" r:id="rId19"/>
    <p:sldId id="281" r:id="rId20"/>
    <p:sldId id="280" r:id="rId21"/>
    <p:sldId id="282" r:id="rId22"/>
    <p:sldId id="283" r:id="rId23"/>
    <p:sldId id="284" r:id="rId24"/>
    <p:sldId id="285" r:id="rId25"/>
    <p:sldId id="286" r:id="rId26"/>
    <p:sldId id="287" r:id="rId27"/>
    <p:sldId id="288" r:id="rId28"/>
    <p:sldId id="289" r:id="rId29"/>
    <p:sldId id="290" r:id="rId30"/>
    <p:sldId id="291" r:id="rId31"/>
    <p:sldId id="292" r:id="rId32"/>
    <p:sldId id="293" r:id="rId33"/>
    <p:sldId id="294" r:id="rId34"/>
    <p:sldId id="295" r:id="rId35"/>
    <p:sldId id="296" r:id="rId36"/>
    <p:sldId id="297" r:id="rId37"/>
    <p:sldId id="298" r:id="rId38"/>
    <p:sldId id="299" r:id="rId39"/>
    <p:sldId id="300" r:id="rId40"/>
    <p:sldId id="301" r:id="rId41"/>
    <p:sldId id="304" r:id="rId42"/>
    <p:sldId id="305" r:id="rId43"/>
    <p:sldId id="302" r:id="rId44"/>
    <p:sldId id="303" r:id="rId45"/>
    <p:sldId id="306" r:id="rId46"/>
    <p:sldId id="307" r:id="rId47"/>
    <p:sldId id="308" r:id="rId48"/>
    <p:sldId id="309" r:id="rId49"/>
    <p:sldId id="310" r:id="rId50"/>
    <p:sldId id="311" r:id="rId51"/>
  </p:sldIdLst>
  <p:sldSz cx="9144000" cy="6858000" type="screen4x3"/>
  <p:notesSz cx="6858000" cy="9144000"/>
  <p:defaultTextStyle>
    <a:defPPr>
      <a:defRPr lang="id-ID"/>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512" autoAdjust="0"/>
    <p:restoredTop sz="94660"/>
  </p:normalViewPr>
  <p:slideViewPr>
    <p:cSldViewPr>
      <p:cViewPr varScale="1">
        <p:scale>
          <a:sx n="74" d="100"/>
          <a:sy n="74" d="100"/>
        </p:scale>
        <p:origin x="-1038"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id-ID"/>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83C88192-AC5A-4556-B10D-7F6455A01373}" type="datetimeFigureOut">
              <a:rPr lang="id-ID"/>
              <a:pPr>
                <a:defRPr/>
              </a:pPr>
              <a:t>23/08/2019</a:t>
            </a:fld>
            <a:endParaRPr lang="id-ID"/>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id-ID"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id-ID" noProof="0" smtClean="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id-ID"/>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FFE992D7-CAFA-419C-99C9-8EAF65494185}" type="slidenum">
              <a:rPr lang="id-ID"/>
              <a:pPr>
                <a:defRPr/>
              </a:pPr>
              <a:t>‹#›</a:t>
            </a:fld>
            <a:endParaRPr lang="id-ID"/>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d-ID" smtClean="0"/>
          </a:p>
        </p:txBody>
      </p:sp>
      <p:sp>
        <p:nvSpPr>
          <p:cNvPr id="3379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B09CC66-C227-401D-8070-DC0D753346E7}" type="slidenum">
              <a:rPr lang="id-ID" smtClean="0"/>
              <a:pPr fontAlgn="base">
                <a:spcBef>
                  <a:spcPct val="0"/>
                </a:spcBef>
                <a:spcAft>
                  <a:spcPct val="0"/>
                </a:spcAft>
                <a:defRPr/>
              </a:pPr>
              <a:t>1</a:t>
            </a:fld>
            <a:endParaRPr lang="id-ID"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p:spPr>
      </p:sp>
      <p:sp>
        <p:nvSpPr>
          <p:cNvPr id="512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d-ID" smtClean="0"/>
          </a:p>
        </p:txBody>
      </p:sp>
      <p:sp>
        <p:nvSpPr>
          <p:cNvPr id="4710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DFFCA23-0897-4DB5-BD67-94CB79F30745}" type="slidenum">
              <a:rPr lang="id-ID" smtClean="0"/>
              <a:pPr fontAlgn="base">
                <a:spcBef>
                  <a:spcPct val="0"/>
                </a:spcBef>
                <a:spcAft>
                  <a:spcPct val="0"/>
                </a:spcAft>
                <a:defRPr/>
              </a:pPr>
              <a:t>10</a:t>
            </a:fld>
            <a:endParaRPr lang="id-ID"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p:spPr>
      </p:sp>
      <p:sp>
        <p:nvSpPr>
          <p:cNvPr id="5325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d-ID" smtClean="0"/>
          </a:p>
        </p:txBody>
      </p:sp>
      <p:sp>
        <p:nvSpPr>
          <p:cNvPr id="4915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4F1637A-62BF-485F-828E-2C31C99482D6}" type="slidenum">
              <a:rPr lang="id-ID" smtClean="0"/>
              <a:pPr fontAlgn="base">
                <a:spcBef>
                  <a:spcPct val="0"/>
                </a:spcBef>
                <a:spcAft>
                  <a:spcPct val="0"/>
                </a:spcAft>
                <a:defRPr/>
              </a:pPr>
              <a:t>11</a:t>
            </a:fld>
            <a:endParaRPr lang="id-ID"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p:spPr>
      </p:sp>
      <p:sp>
        <p:nvSpPr>
          <p:cNvPr id="5325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d-ID" smtClean="0"/>
          </a:p>
        </p:txBody>
      </p:sp>
      <p:sp>
        <p:nvSpPr>
          <p:cNvPr id="4915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4F1637A-62BF-485F-828E-2C31C99482D6}" type="slidenum">
              <a:rPr lang="id-ID" smtClean="0"/>
              <a:pPr fontAlgn="base">
                <a:spcBef>
                  <a:spcPct val="0"/>
                </a:spcBef>
                <a:spcAft>
                  <a:spcPct val="0"/>
                </a:spcAft>
                <a:defRPr/>
              </a:pPr>
              <a:t>12</a:t>
            </a:fld>
            <a:endParaRPr lang="id-ID"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p:spPr>
      </p:sp>
      <p:sp>
        <p:nvSpPr>
          <p:cNvPr id="5529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d-ID" smtClean="0"/>
          </a:p>
        </p:txBody>
      </p:sp>
      <p:sp>
        <p:nvSpPr>
          <p:cNvPr id="5120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066C092-E37C-4216-8B5A-38248BBDD235}" type="slidenum">
              <a:rPr lang="id-ID" smtClean="0"/>
              <a:pPr fontAlgn="base">
                <a:spcBef>
                  <a:spcPct val="0"/>
                </a:spcBef>
                <a:spcAft>
                  <a:spcPct val="0"/>
                </a:spcAft>
                <a:defRPr/>
              </a:pPr>
              <a:t>13</a:t>
            </a:fld>
            <a:endParaRPr lang="id-ID"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p:spPr>
      </p:sp>
      <p:sp>
        <p:nvSpPr>
          <p:cNvPr id="563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d-ID" smtClean="0"/>
          </a:p>
        </p:txBody>
      </p:sp>
      <p:sp>
        <p:nvSpPr>
          <p:cNvPr id="5222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1636138-3FB5-421C-AE9A-7BF6BABDE756}" type="slidenum">
              <a:rPr lang="id-ID" smtClean="0"/>
              <a:pPr fontAlgn="base">
                <a:spcBef>
                  <a:spcPct val="0"/>
                </a:spcBef>
                <a:spcAft>
                  <a:spcPct val="0"/>
                </a:spcAft>
                <a:defRPr/>
              </a:pPr>
              <a:t>14</a:t>
            </a:fld>
            <a:endParaRPr lang="id-ID"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p:spPr>
      </p:sp>
      <p:sp>
        <p:nvSpPr>
          <p:cNvPr id="5837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d-ID" smtClean="0"/>
          </a:p>
        </p:txBody>
      </p:sp>
      <p:sp>
        <p:nvSpPr>
          <p:cNvPr id="5427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F139F3D-C77B-462E-B850-0E3176584A87}" type="slidenum">
              <a:rPr lang="id-ID" smtClean="0"/>
              <a:pPr fontAlgn="base">
                <a:spcBef>
                  <a:spcPct val="0"/>
                </a:spcBef>
                <a:spcAft>
                  <a:spcPct val="0"/>
                </a:spcAft>
                <a:defRPr/>
              </a:pPr>
              <a:t>15</a:t>
            </a:fld>
            <a:endParaRPr lang="id-ID"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p:spPr>
      </p:sp>
      <p:sp>
        <p:nvSpPr>
          <p:cNvPr id="5939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d-ID" smtClean="0"/>
          </a:p>
        </p:txBody>
      </p:sp>
      <p:sp>
        <p:nvSpPr>
          <p:cNvPr id="5530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3870602-B6A7-4601-BCA5-D23385130941}" type="slidenum">
              <a:rPr lang="id-ID" smtClean="0"/>
              <a:pPr fontAlgn="base">
                <a:spcBef>
                  <a:spcPct val="0"/>
                </a:spcBef>
                <a:spcAft>
                  <a:spcPct val="0"/>
                </a:spcAft>
                <a:defRPr/>
              </a:pPr>
              <a:t>16</a:t>
            </a:fld>
            <a:endParaRPr lang="id-ID"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p:spPr>
      </p:sp>
      <p:sp>
        <p:nvSpPr>
          <p:cNvPr id="5939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d-ID" smtClean="0"/>
          </a:p>
        </p:txBody>
      </p:sp>
      <p:sp>
        <p:nvSpPr>
          <p:cNvPr id="5530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3870602-B6A7-4601-BCA5-D23385130941}" type="slidenum">
              <a:rPr lang="id-ID" smtClean="0"/>
              <a:pPr fontAlgn="base">
                <a:spcBef>
                  <a:spcPct val="0"/>
                </a:spcBef>
                <a:spcAft>
                  <a:spcPct val="0"/>
                </a:spcAft>
                <a:defRPr/>
              </a:pPr>
              <a:t>17</a:t>
            </a:fld>
            <a:endParaRPr lang="id-ID"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p:spPr>
      </p:sp>
      <p:sp>
        <p:nvSpPr>
          <p:cNvPr id="6144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id-ID" smtClean="0"/>
          </a:p>
        </p:txBody>
      </p:sp>
      <p:sp>
        <p:nvSpPr>
          <p:cNvPr id="4" name="Slide Number Placeholder 3"/>
          <p:cNvSpPr>
            <a:spLocks noGrp="1"/>
          </p:cNvSpPr>
          <p:nvPr>
            <p:ph type="sldNum" sz="quarter" idx="5"/>
          </p:nvPr>
        </p:nvSpPr>
        <p:spPr/>
        <p:txBody>
          <a:bodyPr/>
          <a:lstStyle/>
          <a:p>
            <a:pPr>
              <a:defRPr/>
            </a:pPr>
            <a:fld id="{4AB7B63A-BDBE-4EFC-A56E-D2DCA3E8E569}" type="slidenum">
              <a:rPr lang="id-ID" smtClean="0"/>
              <a:pPr>
                <a:defRPr/>
              </a:pPr>
              <a:t>18</a:t>
            </a:fld>
            <a:endParaRPr lang="id-ID"/>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noFill/>
          <a:ln>
            <a:solidFill>
              <a:srgbClr val="000000"/>
            </a:solidFill>
            <a:miter lim="800000"/>
            <a:headEnd/>
            <a:tailEnd/>
          </a:ln>
        </p:spPr>
      </p:sp>
      <p:sp>
        <p:nvSpPr>
          <p:cNvPr id="6246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id-ID" smtClean="0"/>
          </a:p>
        </p:txBody>
      </p:sp>
      <p:sp>
        <p:nvSpPr>
          <p:cNvPr id="4" name="Slide Number Placeholder 3"/>
          <p:cNvSpPr>
            <a:spLocks noGrp="1"/>
          </p:cNvSpPr>
          <p:nvPr>
            <p:ph type="sldNum" sz="quarter" idx="5"/>
          </p:nvPr>
        </p:nvSpPr>
        <p:spPr/>
        <p:txBody>
          <a:bodyPr/>
          <a:lstStyle/>
          <a:p>
            <a:pPr>
              <a:defRPr/>
            </a:pPr>
            <a:fld id="{FE388AAF-5DC9-40D5-9BA9-23EF429ABB07}" type="slidenum">
              <a:rPr lang="id-ID" smtClean="0"/>
              <a:pPr>
                <a:defRPr/>
              </a:pPr>
              <a:t>19</a:t>
            </a:fld>
            <a:endParaRPr lang="id-ID"/>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p:spPr>
      </p:sp>
      <p:sp>
        <p:nvSpPr>
          <p:cNvPr id="3891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d-ID" smtClean="0"/>
          </a:p>
        </p:txBody>
      </p:sp>
      <p:sp>
        <p:nvSpPr>
          <p:cNvPr id="3482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E2E9305-818A-428B-9952-8C9F18F764B3}" type="slidenum">
              <a:rPr lang="id-ID" smtClean="0"/>
              <a:pPr fontAlgn="base">
                <a:spcBef>
                  <a:spcPct val="0"/>
                </a:spcBef>
                <a:spcAft>
                  <a:spcPct val="0"/>
                </a:spcAft>
                <a:defRPr/>
              </a:pPr>
              <a:t>2</a:t>
            </a:fld>
            <a:endParaRPr lang="id-ID"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p:spPr>
      </p:sp>
      <p:sp>
        <p:nvSpPr>
          <p:cNvPr id="6349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id-ID" smtClean="0"/>
          </a:p>
        </p:txBody>
      </p:sp>
      <p:sp>
        <p:nvSpPr>
          <p:cNvPr id="4" name="Slide Number Placeholder 3"/>
          <p:cNvSpPr>
            <a:spLocks noGrp="1"/>
          </p:cNvSpPr>
          <p:nvPr>
            <p:ph type="sldNum" sz="quarter" idx="5"/>
          </p:nvPr>
        </p:nvSpPr>
        <p:spPr/>
        <p:txBody>
          <a:bodyPr/>
          <a:lstStyle/>
          <a:p>
            <a:pPr>
              <a:defRPr/>
            </a:pPr>
            <a:fld id="{7D114D1A-D7EA-48F0-A7F9-D6AF1A548F05}" type="slidenum">
              <a:rPr lang="id-ID" smtClean="0"/>
              <a:pPr>
                <a:defRPr/>
              </a:pPr>
              <a:t>20</a:t>
            </a:fld>
            <a:endParaRPr lang="id-ID"/>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p:spPr>
      </p:sp>
      <p:sp>
        <p:nvSpPr>
          <p:cNvPr id="6451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id-ID" smtClean="0"/>
          </a:p>
        </p:txBody>
      </p:sp>
      <p:sp>
        <p:nvSpPr>
          <p:cNvPr id="4" name="Slide Number Placeholder 3"/>
          <p:cNvSpPr>
            <a:spLocks noGrp="1"/>
          </p:cNvSpPr>
          <p:nvPr>
            <p:ph type="sldNum" sz="quarter" idx="5"/>
          </p:nvPr>
        </p:nvSpPr>
        <p:spPr/>
        <p:txBody>
          <a:bodyPr/>
          <a:lstStyle/>
          <a:p>
            <a:pPr>
              <a:defRPr/>
            </a:pPr>
            <a:fld id="{E4777557-6556-4A6B-9D08-95AA7CF12388}" type="slidenum">
              <a:rPr lang="id-ID" smtClean="0"/>
              <a:pPr>
                <a:defRPr/>
              </a:pPr>
              <a:t>21</a:t>
            </a:fld>
            <a:endParaRPr lang="id-ID"/>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bwMode="auto">
          <a:noFill/>
          <a:ln>
            <a:solidFill>
              <a:srgbClr val="000000"/>
            </a:solidFill>
            <a:miter lim="800000"/>
            <a:headEnd/>
            <a:tailEnd/>
          </a:ln>
        </p:spPr>
      </p:sp>
      <p:sp>
        <p:nvSpPr>
          <p:cNvPr id="6553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id-ID" smtClean="0"/>
          </a:p>
        </p:txBody>
      </p:sp>
      <p:sp>
        <p:nvSpPr>
          <p:cNvPr id="4" name="Slide Number Placeholder 3"/>
          <p:cNvSpPr>
            <a:spLocks noGrp="1"/>
          </p:cNvSpPr>
          <p:nvPr>
            <p:ph type="sldNum" sz="quarter" idx="5"/>
          </p:nvPr>
        </p:nvSpPr>
        <p:spPr/>
        <p:txBody>
          <a:bodyPr/>
          <a:lstStyle/>
          <a:p>
            <a:pPr>
              <a:defRPr/>
            </a:pPr>
            <a:fld id="{C1D12ACD-A72C-4CE6-9583-2B5D52D38F10}" type="slidenum">
              <a:rPr lang="id-ID" smtClean="0"/>
              <a:pPr>
                <a:defRPr/>
              </a:pPr>
              <a:t>22</a:t>
            </a:fld>
            <a:endParaRPr lang="id-ID"/>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FFE992D7-CAFA-419C-99C9-8EAF65494185}" type="slidenum">
              <a:rPr lang="id-ID" smtClean="0"/>
              <a:pPr>
                <a:defRPr/>
              </a:pPr>
              <a:t>23</a:t>
            </a:fld>
            <a:endParaRPr lang="id-ID"/>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FFE992D7-CAFA-419C-99C9-8EAF65494185}" type="slidenum">
              <a:rPr lang="id-ID" smtClean="0"/>
              <a:pPr>
                <a:defRPr/>
              </a:pPr>
              <a:t>24</a:t>
            </a:fld>
            <a:endParaRPr lang="id-ID"/>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FFE992D7-CAFA-419C-99C9-8EAF65494185}" type="slidenum">
              <a:rPr lang="id-ID" smtClean="0"/>
              <a:pPr>
                <a:defRPr/>
              </a:pPr>
              <a:t>25</a:t>
            </a:fld>
            <a:endParaRPr lang="id-ID"/>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FFE992D7-CAFA-419C-99C9-8EAF65494185}" type="slidenum">
              <a:rPr lang="id-ID" smtClean="0"/>
              <a:pPr>
                <a:defRPr/>
              </a:pPr>
              <a:t>26</a:t>
            </a:fld>
            <a:endParaRPr lang="id-ID"/>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FFE992D7-CAFA-419C-99C9-8EAF65494185}" type="slidenum">
              <a:rPr lang="id-ID" smtClean="0"/>
              <a:pPr>
                <a:defRPr/>
              </a:pPr>
              <a:t>27</a:t>
            </a:fld>
            <a:endParaRPr lang="id-ID"/>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FFE992D7-CAFA-419C-99C9-8EAF65494185}" type="slidenum">
              <a:rPr lang="id-ID" smtClean="0"/>
              <a:pPr>
                <a:defRPr/>
              </a:pPr>
              <a:t>28</a:t>
            </a:fld>
            <a:endParaRPr lang="id-ID"/>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FFE992D7-CAFA-419C-99C9-8EAF65494185}" type="slidenum">
              <a:rPr lang="id-ID" smtClean="0"/>
              <a:pPr>
                <a:defRPr/>
              </a:pPr>
              <a:t>29</a:t>
            </a:fld>
            <a:endParaRPr lang="id-ID"/>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p:spPr>
      </p:sp>
      <p:sp>
        <p:nvSpPr>
          <p:cNvPr id="3993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d-ID" smtClean="0"/>
          </a:p>
        </p:txBody>
      </p:sp>
      <p:sp>
        <p:nvSpPr>
          <p:cNvPr id="3584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D09766D-7E2B-4C8F-8181-BA861FCC88F4}" type="slidenum">
              <a:rPr lang="id-ID" smtClean="0"/>
              <a:pPr fontAlgn="base">
                <a:spcBef>
                  <a:spcPct val="0"/>
                </a:spcBef>
                <a:spcAft>
                  <a:spcPct val="0"/>
                </a:spcAft>
                <a:defRPr/>
              </a:pPr>
              <a:t>3</a:t>
            </a:fld>
            <a:endParaRPr lang="id-ID"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FFE992D7-CAFA-419C-99C9-8EAF65494185}" type="slidenum">
              <a:rPr lang="id-ID" smtClean="0"/>
              <a:pPr>
                <a:defRPr/>
              </a:pPr>
              <a:t>30</a:t>
            </a:fld>
            <a:endParaRPr lang="id-ID"/>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FFE992D7-CAFA-419C-99C9-8EAF65494185}" type="slidenum">
              <a:rPr lang="id-ID" smtClean="0"/>
              <a:pPr>
                <a:defRPr/>
              </a:pPr>
              <a:t>31</a:t>
            </a:fld>
            <a:endParaRPr lang="id-ID"/>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FFE992D7-CAFA-419C-99C9-8EAF65494185}" type="slidenum">
              <a:rPr lang="id-ID" smtClean="0"/>
              <a:pPr>
                <a:defRPr/>
              </a:pPr>
              <a:t>32</a:t>
            </a:fld>
            <a:endParaRPr lang="id-ID"/>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FFE992D7-CAFA-419C-99C9-8EAF65494185}" type="slidenum">
              <a:rPr lang="id-ID" smtClean="0"/>
              <a:pPr>
                <a:defRPr/>
              </a:pPr>
              <a:t>33</a:t>
            </a:fld>
            <a:endParaRPr lang="id-ID"/>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FFE992D7-CAFA-419C-99C9-8EAF65494185}" type="slidenum">
              <a:rPr lang="id-ID" smtClean="0"/>
              <a:pPr>
                <a:defRPr/>
              </a:pPr>
              <a:t>34</a:t>
            </a:fld>
            <a:endParaRPr lang="id-ID"/>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FFE992D7-CAFA-419C-99C9-8EAF65494185}" type="slidenum">
              <a:rPr lang="id-ID" smtClean="0"/>
              <a:pPr>
                <a:defRPr/>
              </a:pPr>
              <a:t>35</a:t>
            </a:fld>
            <a:endParaRPr lang="id-ID"/>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FFE992D7-CAFA-419C-99C9-8EAF65494185}" type="slidenum">
              <a:rPr lang="id-ID" smtClean="0"/>
              <a:pPr>
                <a:defRPr/>
              </a:pPr>
              <a:t>36</a:t>
            </a:fld>
            <a:endParaRPr lang="id-ID"/>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FFE992D7-CAFA-419C-99C9-8EAF65494185}" type="slidenum">
              <a:rPr lang="id-ID" smtClean="0"/>
              <a:pPr>
                <a:defRPr/>
              </a:pPr>
              <a:t>37</a:t>
            </a:fld>
            <a:endParaRPr lang="id-ID"/>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FFE992D7-CAFA-419C-99C9-8EAF65494185}" type="slidenum">
              <a:rPr lang="id-ID" smtClean="0"/>
              <a:pPr>
                <a:defRPr/>
              </a:pPr>
              <a:t>38</a:t>
            </a:fld>
            <a:endParaRPr lang="id-ID"/>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FFE992D7-CAFA-419C-99C9-8EAF65494185}" type="slidenum">
              <a:rPr lang="id-ID" smtClean="0"/>
              <a:pPr>
                <a:defRPr/>
              </a:pPr>
              <a:t>39</a:t>
            </a:fld>
            <a:endParaRPr lang="id-ID"/>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p:spPr>
      </p:sp>
      <p:sp>
        <p:nvSpPr>
          <p:cNvPr id="4198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d-ID" smtClean="0"/>
          </a:p>
        </p:txBody>
      </p:sp>
      <p:sp>
        <p:nvSpPr>
          <p:cNvPr id="3789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4D9E6DE-B572-4EBB-8B2B-7092E77EFBE9}" type="slidenum">
              <a:rPr lang="id-ID" smtClean="0"/>
              <a:pPr fontAlgn="base">
                <a:spcBef>
                  <a:spcPct val="0"/>
                </a:spcBef>
                <a:spcAft>
                  <a:spcPct val="0"/>
                </a:spcAft>
                <a:defRPr/>
              </a:pPr>
              <a:t>4</a:t>
            </a:fld>
            <a:endParaRPr lang="id-ID"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FFE992D7-CAFA-419C-99C9-8EAF65494185}" type="slidenum">
              <a:rPr lang="id-ID" smtClean="0"/>
              <a:pPr>
                <a:defRPr/>
              </a:pPr>
              <a:t>40</a:t>
            </a:fld>
            <a:endParaRPr lang="id-ID"/>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FFE992D7-CAFA-419C-99C9-8EAF65494185}" type="slidenum">
              <a:rPr lang="id-ID" smtClean="0"/>
              <a:pPr>
                <a:defRPr/>
              </a:pPr>
              <a:t>41</a:t>
            </a:fld>
            <a:endParaRPr lang="id-ID"/>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FFE992D7-CAFA-419C-99C9-8EAF65494185}" type="slidenum">
              <a:rPr lang="id-ID" smtClean="0"/>
              <a:pPr>
                <a:defRPr/>
              </a:pPr>
              <a:t>42</a:t>
            </a:fld>
            <a:endParaRPr lang="id-ID"/>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FFE992D7-CAFA-419C-99C9-8EAF65494185}" type="slidenum">
              <a:rPr lang="id-ID" smtClean="0"/>
              <a:pPr>
                <a:defRPr/>
              </a:pPr>
              <a:t>43</a:t>
            </a:fld>
            <a:endParaRPr lang="id-ID"/>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FFE992D7-CAFA-419C-99C9-8EAF65494185}" type="slidenum">
              <a:rPr lang="id-ID" smtClean="0"/>
              <a:pPr>
                <a:defRPr/>
              </a:pPr>
              <a:t>44</a:t>
            </a:fld>
            <a:endParaRPr lang="id-ID"/>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FFE992D7-CAFA-419C-99C9-8EAF65494185}" type="slidenum">
              <a:rPr lang="id-ID" smtClean="0"/>
              <a:pPr>
                <a:defRPr/>
              </a:pPr>
              <a:t>45</a:t>
            </a:fld>
            <a:endParaRPr lang="id-ID"/>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FFE992D7-CAFA-419C-99C9-8EAF65494185}" type="slidenum">
              <a:rPr lang="id-ID" smtClean="0"/>
              <a:pPr>
                <a:defRPr/>
              </a:pPr>
              <a:t>46</a:t>
            </a:fld>
            <a:endParaRPr lang="id-ID"/>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FFE992D7-CAFA-419C-99C9-8EAF65494185}" type="slidenum">
              <a:rPr lang="id-ID" smtClean="0"/>
              <a:pPr>
                <a:defRPr/>
              </a:pPr>
              <a:t>47</a:t>
            </a:fld>
            <a:endParaRPr lang="id-ID"/>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FFE992D7-CAFA-419C-99C9-8EAF65494185}" type="slidenum">
              <a:rPr lang="id-ID" smtClean="0"/>
              <a:pPr>
                <a:defRPr/>
              </a:pPr>
              <a:t>48</a:t>
            </a:fld>
            <a:endParaRPr lang="id-ID"/>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FFE992D7-CAFA-419C-99C9-8EAF65494185}" type="slidenum">
              <a:rPr lang="id-ID" smtClean="0"/>
              <a:pPr>
                <a:defRPr/>
              </a:pPr>
              <a:t>49</a:t>
            </a:fld>
            <a:endParaRPr lang="id-ID"/>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p:spPr>
      </p:sp>
      <p:sp>
        <p:nvSpPr>
          <p:cNvPr id="4301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d-ID" smtClean="0"/>
          </a:p>
        </p:txBody>
      </p:sp>
      <p:sp>
        <p:nvSpPr>
          <p:cNvPr id="3891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5D78C39-D318-4A20-A564-238A96C589E3}" type="slidenum">
              <a:rPr lang="id-ID" smtClean="0"/>
              <a:pPr fontAlgn="base">
                <a:spcBef>
                  <a:spcPct val="0"/>
                </a:spcBef>
                <a:spcAft>
                  <a:spcPct val="0"/>
                </a:spcAft>
                <a:defRPr/>
              </a:pPr>
              <a:t>5</a:t>
            </a:fld>
            <a:endParaRPr lang="id-ID" smtClean="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FFE992D7-CAFA-419C-99C9-8EAF65494185}" type="slidenum">
              <a:rPr lang="id-ID" smtClean="0"/>
              <a:pPr>
                <a:defRPr/>
              </a:pPr>
              <a:t>50</a:t>
            </a:fld>
            <a:endParaRPr lang="id-ID"/>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p:spPr>
      </p:sp>
      <p:sp>
        <p:nvSpPr>
          <p:cNvPr id="4505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d-ID" smtClean="0"/>
          </a:p>
        </p:txBody>
      </p:sp>
      <p:sp>
        <p:nvSpPr>
          <p:cNvPr id="4096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4FF80AA-03A9-4BE8-A0E8-5B90C93531ED}" type="slidenum">
              <a:rPr lang="id-ID" smtClean="0"/>
              <a:pPr fontAlgn="base">
                <a:spcBef>
                  <a:spcPct val="0"/>
                </a:spcBef>
                <a:spcAft>
                  <a:spcPct val="0"/>
                </a:spcAft>
                <a:defRPr/>
              </a:pPr>
              <a:t>6</a:t>
            </a:fld>
            <a:endParaRPr lang="id-ID"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d-ID" smtClean="0"/>
          </a:p>
        </p:txBody>
      </p:sp>
      <p:sp>
        <p:nvSpPr>
          <p:cNvPr id="4301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45B824F-57D3-4D9A-AF46-5C02F4D1D16D}" type="slidenum">
              <a:rPr lang="id-ID" smtClean="0"/>
              <a:pPr fontAlgn="base">
                <a:spcBef>
                  <a:spcPct val="0"/>
                </a:spcBef>
                <a:spcAft>
                  <a:spcPct val="0"/>
                </a:spcAft>
                <a:defRPr/>
              </a:pPr>
              <a:t>7</a:t>
            </a:fld>
            <a:endParaRPr lang="id-ID"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p:spPr>
      </p:sp>
      <p:sp>
        <p:nvSpPr>
          <p:cNvPr id="4915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d-ID" smtClean="0"/>
          </a:p>
        </p:txBody>
      </p:sp>
      <p:sp>
        <p:nvSpPr>
          <p:cNvPr id="4506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0437DA9-F66A-4FCA-A0F0-394DD51932DB}" type="slidenum">
              <a:rPr lang="id-ID" smtClean="0"/>
              <a:pPr fontAlgn="base">
                <a:spcBef>
                  <a:spcPct val="0"/>
                </a:spcBef>
                <a:spcAft>
                  <a:spcPct val="0"/>
                </a:spcAft>
                <a:defRPr/>
              </a:pPr>
              <a:t>8</a:t>
            </a:fld>
            <a:endParaRPr lang="id-ID"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p:spPr>
      </p:sp>
      <p:sp>
        <p:nvSpPr>
          <p:cNvPr id="501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d-ID" smtClean="0"/>
          </a:p>
        </p:txBody>
      </p:sp>
      <p:sp>
        <p:nvSpPr>
          <p:cNvPr id="4608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689969B-9967-48E0-A278-8CAF2941AAD5}" type="slidenum">
              <a:rPr lang="id-ID" smtClean="0"/>
              <a:pPr fontAlgn="base">
                <a:spcBef>
                  <a:spcPct val="0"/>
                </a:spcBef>
                <a:spcAft>
                  <a:spcPct val="0"/>
                </a:spcAft>
                <a:defRPr/>
              </a:pPr>
              <a:t>9</a:t>
            </a:fld>
            <a:endParaRPr lang="id-ID"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Isosceles Triangle 3"/>
          <p:cNvSpPr/>
          <p:nvPr/>
        </p:nvSpPr>
        <p:spPr>
          <a:xfrm rot="16200000">
            <a:off x="7553325" y="5254626"/>
            <a:ext cx="1893887" cy="1293812"/>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Title 7"/>
          <p:cNvSpPr>
            <a:spLocks noGrp="1"/>
          </p:cNvSpPr>
          <p:nvPr>
            <p:ph type="ctrTitle"/>
          </p:nvPr>
        </p:nvSpPr>
        <p:spPr>
          <a:xfrm>
            <a:off x="540544" y="776288"/>
            <a:ext cx="8062912" cy="1470025"/>
          </a:xfrm>
        </p:spPr>
        <p:txBody>
          <a:bodyPr anchor="b"/>
          <a:lstStyle>
            <a:lvl1pPr algn="r">
              <a:defRPr sz="4400"/>
            </a:lvl1pPr>
          </a:lstStyle>
          <a:p>
            <a:r>
              <a:rPr lang="en-US" smtClean="0"/>
              <a:t>Click to edit Master title style</a:t>
            </a:r>
            <a:endParaRPr lang="en-US"/>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5" name="Date Placeholder 27"/>
          <p:cNvSpPr>
            <a:spLocks noGrp="1"/>
          </p:cNvSpPr>
          <p:nvPr>
            <p:ph type="dt" sz="half" idx="10"/>
          </p:nvPr>
        </p:nvSpPr>
        <p:spPr>
          <a:xfrm>
            <a:off x="1371600" y="6011863"/>
            <a:ext cx="5791200" cy="365125"/>
          </a:xfrm>
        </p:spPr>
        <p:txBody>
          <a:bodyPr tIns="0" bIns="0" anchor="t"/>
          <a:lstStyle>
            <a:lvl1pPr algn="r">
              <a:defRPr sz="1000"/>
            </a:lvl1pPr>
          </a:lstStyle>
          <a:p>
            <a:pPr>
              <a:defRPr/>
            </a:pPr>
            <a:fld id="{A5C010BA-3A7A-4A0E-A648-3A396B81EC20}" type="datetimeFigureOut">
              <a:rPr lang="id-ID"/>
              <a:pPr>
                <a:defRPr/>
              </a:pPr>
              <a:t>23/08/2019</a:t>
            </a:fld>
            <a:endParaRPr lang="id-ID"/>
          </a:p>
        </p:txBody>
      </p:sp>
      <p:sp>
        <p:nvSpPr>
          <p:cNvPr id="6" name="Footer Placeholder 16"/>
          <p:cNvSpPr>
            <a:spLocks noGrp="1"/>
          </p:cNvSpPr>
          <p:nvPr>
            <p:ph type="ftr" sz="quarter" idx="11"/>
          </p:nvPr>
        </p:nvSpPr>
        <p:spPr>
          <a:xfrm>
            <a:off x="1371600" y="5649913"/>
            <a:ext cx="5791200" cy="365125"/>
          </a:xfrm>
        </p:spPr>
        <p:txBody>
          <a:bodyPr tIns="0" bIns="0"/>
          <a:lstStyle>
            <a:lvl1pPr algn="r">
              <a:defRPr sz="1100"/>
            </a:lvl1pPr>
          </a:lstStyle>
          <a:p>
            <a:pPr>
              <a:defRPr/>
            </a:pPr>
            <a:endParaRPr lang="id-ID"/>
          </a:p>
        </p:txBody>
      </p:sp>
      <p:sp>
        <p:nvSpPr>
          <p:cNvPr id="7" name="Slide Number Placeholder 28"/>
          <p:cNvSpPr>
            <a:spLocks noGrp="1"/>
          </p:cNvSpPr>
          <p:nvPr>
            <p:ph type="sldNum" sz="quarter" idx="12"/>
          </p:nvPr>
        </p:nvSpPr>
        <p:spPr>
          <a:xfrm>
            <a:off x="8391525" y="5753100"/>
            <a:ext cx="503238" cy="365125"/>
          </a:xfrm>
        </p:spPr>
        <p:txBody>
          <a:bodyPr anchor="ctr"/>
          <a:lstStyle>
            <a:lvl1pPr algn="ctr">
              <a:defRPr sz="1300">
                <a:solidFill>
                  <a:srgbClr val="FFFFFF"/>
                </a:solidFill>
              </a:defRPr>
            </a:lvl1pPr>
          </a:lstStyle>
          <a:p>
            <a:pPr>
              <a:defRPr/>
            </a:pPr>
            <a:fld id="{ECF96379-EEDE-488F-8FD9-B9FBE5BAACBF}" type="slidenum">
              <a:rPr lang="id-ID"/>
              <a:pPr>
                <a:defRPr/>
              </a:pPr>
              <a:t>‹#›</a:t>
            </a:fld>
            <a:endParaRPr lang="id-I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B6B5452A-B360-4EA4-9A16-67D7CF97A89D}" type="datetimeFigureOut">
              <a:rPr lang="id-ID"/>
              <a:pPr>
                <a:defRPr/>
              </a:pPr>
              <a:t>23/08/2019</a:t>
            </a:fld>
            <a:endParaRPr lang="id-ID"/>
          </a:p>
        </p:txBody>
      </p:sp>
      <p:sp>
        <p:nvSpPr>
          <p:cNvPr id="5" name="Footer Placeholder 2"/>
          <p:cNvSpPr>
            <a:spLocks noGrp="1"/>
          </p:cNvSpPr>
          <p:nvPr>
            <p:ph type="ftr" sz="quarter" idx="11"/>
          </p:nvPr>
        </p:nvSpPr>
        <p:spPr/>
        <p:txBody>
          <a:bodyPr/>
          <a:lstStyle>
            <a:lvl1pPr>
              <a:defRPr/>
            </a:lvl1pPr>
          </a:lstStyle>
          <a:p>
            <a:pPr>
              <a:defRPr/>
            </a:pPr>
            <a:endParaRPr lang="id-ID"/>
          </a:p>
        </p:txBody>
      </p:sp>
      <p:sp>
        <p:nvSpPr>
          <p:cNvPr id="6" name="Slide Number Placeholder 22"/>
          <p:cNvSpPr>
            <a:spLocks noGrp="1"/>
          </p:cNvSpPr>
          <p:nvPr>
            <p:ph type="sldNum" sz="quarter" idx="12"/>
          </p:nvPr>
        </p:nvSpPr>
        <p:spPr/>
        <p:txBody>
          <a:bodyPr/>
          <a:lstStyle>
            <a:lvl1pPr>
              <a:defRPr/>
            </a:lvl1pPr>
          </a:lstStyle>
          <a:p>
            <a:pPr>
              <a:defRPr/>
            </a:pPr>
            <a:fld id="{014AF194-7E3F-4BAF-9706-F585F8381C38}" type="slidenum">
              <a:rPr lang="id-ID"/>
              <a:pPr>
                <a:defRPr/>
              </a:pPr>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686C44BC-6B16-488B-AE24-7FDE2CEE8EFF}" type="datetimeFigureOut">
              <a:rPr lang="id-ID"/>
              <a:pPr>
                <a:defRPr/>
              </a:pPr>
              <a:t>23/08/2019</a:t>
            </a:fld>
            <a:endParaRPr lang="id-ID"/>
          </a:p>
        </p:txBody>
      </p:sp>
      <p:sp>
        <p:nvSpPr>
          <p:cNvPr id="5" name="Footer Placeholder 2"/>
          <p:cNvSpPr>
            <a:spLocks noGrp="1"/>
          </p:cNvSpPr>
          <p:nvPr>
            <p:ph type="ftr" sz="quarter" idx="11"/>
          </p:nvPr>
        </p:nvSpPr>
        <p:spPr/>
        <p:txBody>
          <a:bodyPr/>
          <a:lstStyle>
            <a:lvl1pPr>
              <a:defRPr/>
            </a:lvl1pPr>
          </a:lstStyle>
          <a:p>
            <a:pPr>
              <a:defRPr/>
            </a:pPr>
            <a:endParaRPr lang="id-ID"/>
          </a:p>
        </p:txBody>
      </p:sp>
      <p:sp>
        <p:nvSpPr>
          <p:cNvPr id="6" name="Slide Number Placeholder 22"/>
          <p:cNvSpPr>
            <a:spLocks noGrp="1"/>
          </p:cNvSpPr>
          <p:nvPr>
            <p:ph type="sldNum" sz="quarter" idx="12"/>
          </p:nvPr>
        </p:nvSpPr>
        <p:spPr/>
        <p:txBody>
          <a:bodyPr/>
          <a:lstStyle>
            <a:lvl1pPr>
              <a:defRPr/>
            </a:lvl1pPr>
          </a:lstStyle>
          <a:p>
            <a:pPr>
              <a:defRPr/>
            </a:pPr>
            <a:fld id="{CC702A13-1500-4C84-BA7F-89B032035479}" type="slidenum">
              <a:rPr lang="id-ID"/>
              <a:pPr>
                <a:defRPr/>
              </a:pPr>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lang="en-US" smtClean="0"/>
              <a:t>Click to edit Master title style</a:t>
            </a:r>
            <a:endParaRPr lang="en-US"/>
          </a:p>
        </p:txBody>
      </p:sp>
      <p:sp>
        <p:nvSpPr>
          <p:cNvPr id="3" name="Content Placeholder 2"/>
          <p:cNvSpPr>
            <a:spLocks noGrp="1"/>
          </p:cNvSpPr>
          <p:nvPr>
            <p:ph idx="1"/>
          </p:nvPr>
        </p:nvSpPr>
        <p:spPr>
          <a:xfrm>
            <a:off x="457200" y="1882808"/>
            <a:ext cx="82296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791075" y="6480175"/>
            <a:ext cx="2133600" cy="301625"/>
          </a:xfrm>
        </p:spPr>
        <p:txBody>
          <a:bodyPr/>
          <a:lstStyle>
            <a:lvl1pPr>
              <a:defRPr/>
            </a:lvl1pPr>
          </a:lstStyle>
          <a:p>
            <a:pPr>
              <a:defRPr/>
            </a:pPr>
            <a:fld id="{A3876CED-6925-4528-898B-3928C6482F91}" type="datetimeFigureOut">
              <a:rPr lang="id-ID"/>
              <a:pPr>
                <a:defRPr/>
              </a:pPr>
              <a:t>23/08/2019</a:t>
            </a:fld>
            <a:endParaRPr lang="id-ID"/>
          </a:p>
        </p:txBody>
      </p:sp>
      <p:sp>
        <p:nvSpPr>
          <p:cNvPr id="5" name="Footer Placeholder 4"/>
          <p:cNvSpPr>
            <a:spLocks noGrp="1"/>
          </p:cNvSpPr>
          <p:nvPr>
            <p:ph type="ftr" sz="quarter" idx="11"/>
          </p:nvPr>
        </p:nvSpPr>
        <p:spPr>
          <a:xfrm>
            <a:off x="457200" y="6481763"/>
            <a:ext cx="4259263" cy="300037"/>
          </a:xfrm>
        </p:spPr>
        <p:txBody>
          <a:bodyPr/>
          <a:lstStyle>
            <a:lvl1pPr>
              <a:defRPr/>
            </a:lvl1pPr>
          </a:lstStyle>
          <a:p>
            <a:pPr>
              <a:defRPr/>
            </a:pPr>
            <a:endParaRPr lang="id-ID"/>
          </a:p>
        </p:txBody>
      </p:sp>
      <p:sp>
        <p:nvSpPr>
          <p:cNvPr id="6" name="Slide Number Placeholder 5"/>
          <p:cNvSpPr>
            <a:spLocks noGrp="1"/>
          </p:cNvSpPr>
          <p:nvPr>
            <p:ph type="sldNum" sz="quarter" idx="12"/>
          </p:nvPr>
        </p:nvSpPr>
        <p:spPr/>
        <p:txBody>
          <a:bodyPr/>
          <a:lstStyle>
            <a:lvl1pPr>
              <a:defRPr/>
            </a:lvl1pPr>
          </a:lstStyle>
          <a:p>
            <a:pPr>
              <a:defRPr/>
            </a:pPr>
            <a:fld id="{7D5EE3BE-D6FA-4DBE-9160-5B9C6CAE1496}" type="slidenum">
              <a:rPr lang="id-ID"/>
              <a:pPr>
                <a:defRPr/>
              </a:pPr>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4" name="Right Triangle 3"/>
          <p:cNvSpPr/>
          <p:nvPr/>
        </p:nvSpPr>
        <p:spPr>
          <a:xfrm flipV="1">
            <a:off x="6350" y="6350"/>
            <a:ext cx="9131300" cy="6837363"/>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Isosceles Triangle 4"/>
          <p:cNvSpPr/>
          <p:nvPr/>
        </p:nvSpPr>
        <p:spPr>
          <a:xfrm rot="5400000" flipV="1">
            <a:off x="7553325" y="309563"/>
            <a:ext cx="1893888" cy="1293812"/>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6" name="Straight Connector 5"/>
          <p:cNvCxnSpPr/>
          <p:nvPr/>
        </p:nvCxnSpPr>
        <p:spPr>
          <a:xfrm rot="10800000">
            <a:off x="6469063" y="9525"/>
            <a:ext cx="2673350" cy="1900238"/>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flipV="1">
            <a:off x="0" y="6350"/>
            <a:ext cx="9137650" cy="6845300"/>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lstStyle>
            <a:lvl1pPr marL="0" algn="l">
              <a:buNone/>
              <a:defRPr sz="3600" b="1" cap="none" baseline="0"/>
            </a:lvl1pPr>
          </a:lstStyle>
          <a:p>
            <a:r>
              <a:rPr lang="en-US" smtClean="0"/>
              <a:t>Click to edit Master title style</a:t>
            </a:r>
            <a:endParaRPr lang="en-US"/>
          </a:p>
        </p:txBody>
      </p:sp>
      <p:sp>
        <p:nvSpPr>
          <p:cNvPr id="3" name="Text Placeholder 2"/>
          <p:cNvSpPr>
            <a:spLocks noGrp="1"/>
          </p:cNvSpPr>
          <p:nvPr>
            <p:ph type="body" idx="1"/>
          </p:nvPr>
        </p:nvSpPr>
        <p:spPr>
          <a:xfrm>
            <a:off x="381000" y="1633536"/>
            <a:ext cx="3886200" cy="2286000"/>
          </a:xfrm>
        </p:spPr>
        <p:txBody>
          <a:bodyPr/>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8" name="Date Placeholder 3"/>
          <p:cNvSpPr>
            <a:spLocks noGrp="1"/>
          </p:cNvSpPr>
          <p:nvPr>
            <p:ph type="dt" sz="half" idx="10"/>
          </p:nvPr>
        </p:nvSpPr>
        <p:spPr>
          <a:xfrm>
            <a:off x="6956425" y="6477000"/>
            <a:ext cx="2133600" cy="304800"/>
          </a:xfrm>
        </p:spPr>
        <p:txBody>
          <a:bodyPr/>
          <a:lstStyle>
            <a:lvl1pPr>
              <a:defRPr/>
            </a:lvl1pPr>
          </a:lstStyle>
          <a:p>
            <a:pPr>
              <a:defRPr/>
            </a:pPr>
            <a:fld id="{C541C3E3-DAB7-4460-A768-784BEAAE975C}" type="datetimeFigureOut">
              <a:rPr lang="id-ID"/>
              <a:pPr>
                <a:defRPr/>
              </a:pPr>
              <a:t>23/08/2019</a:t>
            </a:fld>
            <a:endParaRPr lang="id-ID"/>
          </a:p>
        </p:txBody>
      </p:sp>
      <p:sp>
        <p:nvSpPr>
          <p:cNvPr id="9" name="Footer Placeholder 4"/>
          <p:cNvSpPr>
            <a:spLocks noGrp="1"/>
          </p:cNvSpPr>
          <p:nvPr>
            <p:ph type="ftr" sz="quarter" idx="11"/>
          </p:nvPr>
        </p:nvSpPr>
        <p:spPr>
          <a:xfrm>
            <a:off x="2619375" y="6481763"/>
            <a:ext cx="4260850" cy="300037"/>
          </a:xfrm>
        </p:spPr>
        <p:txBody>
          <a:bodyPr/>
          <a:lstStyle>
            <a:lvl1pPr>
              <a:defRPr/>
            </a:lvl1pPr>
          </a:lstStyle>
          <a:p>
            <a:pPr>
              <a:defRPr/>
            </a:pPr>
            <a:endParaRPr lang="id-ID"/>
          </a:p>
        </p:txBody>
      </p:sp>
      <p:sp>
        <p:nvSpPr>
          <p:cNvPr id="10" name="Slide Number Placeholder 5"/>
          <p:cNvSpPr>
            <a:spLocks noGrp="1"/>
          </p:cNvSpPr>
          <p:nvPr>
            <p:ph type="sldNum" sz="quarter" idx="12"/>
          </p:nvPr>
        </p:nvSpPr>
        <p:spPr>
          <a:xfrm>
            <a:off x="8450263" y="809625"/>
            <a:ext cx="503237" cy="300038"/>
          </a:xfrm>
        </p:spPr>
        <p:txBody>
          <a:bodyPr/>
          <a:lstStyle>
            <a:lvl1pPr>
              <a:defRPr/>
            </a:lvl1pPr>
          </a:lstStyle>
          <a:p>
            <a:pPr>
              <a:defRPr/>
            </a:pPr>
            <a:fld id="{15CA140C-D699-414D-9FE0-A9C087CE1EAE}" type="slidenum">
              <a:rPr lang="id-ID"/>
              <a:pPr>
                <a:defRPr/>
              </a:pPr>
              <a:t>‹#›</a:t>
            </a:fld>
            <a:endParaRPr lang="id-ID"/>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005D922E-C6DA-472B-8CC4-542852D96DE7}" type="datetimeFigureOut">
              <a:rPr lang="id-ID"/>
              <a:pPr>
                <a:defRPr/>
              </a:pPr>
              <a:t>23/08/2019</a:t>
            </a:fld>
            <a:endParaRPr lang="id-ID"/>
          </a:p>
        </p:txBody>
      </p:sp>
      <p:sp>
        <p:nvSpPr>
          <p:cNvPr id="6" name="Footer Placeholder 2"/>
          <p:cNvSpPr>
            <a:spLocks noGrp="1"/>
          </p:cNvSpPr>
          <p:nvPr>
            <p:ph type="ftr" sz="quarter" idx="11"/>
          </p:nvPr>
        </p:nvSpPr>
        <p:spPr/>
        <p:txBody>
          <a:bodyPr/>
          <a:lstStyle>
            <a:lvl1pPr>
              <a:defRPr/>
            </a:lvl1pPr>
          </a:lstStyle>
          <a:p>
            <a:pPr>
              <a:defRPr/>
            </a:pPr>
            <a:endParaRPr lang="id-ID"/>
          </a:p>
        </p:txBody>
      </p:sp>
      <p:sp>
        <p:nvSpPr>
          <p:cNvPr id="7" name="Slide Number Placeholder 22"/>
          <p:cNvSpPr>
            <a:spLocks noGrp="1"/>
          </p:cNvSpPr>
          <p:nvPr>
            <p:ph type="sldNum" sz="quarter" idx="12"/>
          </p:nvPr>
        </p:nvSpPr>
        <p:spPr/>
        <p:txBody>
          <a:bodyPr/>
          <a:lstStyle>
            <a:lvl1pPr>
              <a:defRPr/>
            </a:lvl1pPr>
          </a:lstStyle>
          <a:p>
            <a:pPr>
              <a:defRPr/>
            </a:pPr>
            <a:fld id="{F2C1DFCA-8E91-494C-BA3A-4365A95078F3}" type="slidenum">
              <a:rPr lang="id-ID"/>
              <a:pPr>
                <a:defRPr/>
              </a:pPr>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lang="en-US" smtClean="0"/>
              <a:t>Click to edit Master title style</a:t>
            </a:r>
            <a:endParaRPr lang="en-US"/>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791075" y="6481763"/>
            <a:ext cx="2130425" cy="301625"/>
          </a:xfrm>
        </p:spPr>
        <p:txBody>
          <a:bodyPr/>
          <a:lstStyle>
            <a:lvl1pPr>
              <a:defRPr/>
            </a:lvl1pPr>
          </a:lstStyle>
          <a:p>
            <a:pPr>
              <a:defRPr/>
            </a:pPr>
            <a:fld id="{D1D14F80-DBCE-4959-88C0-EC85484D847D}" type="datetimeFigureOut">
              <a:rPr lang="id-ID"/>
              <a:pPr>
                <a:defRPr/>
              </a:pPr>
              <a:t>23/08/2019</a:t>
            </a:fld>
            <a:endParaRPr lang="id-ID"/>
          </a:p>
        </p:txBody>
      </p:sp>
      <p:sp>
        <p:nvSpPr>
          <p:cNvPr id="8" name="Footer Placeholder 7"/>
          <p:cNvSpPr>
            <a:spLocks noGrp="1"/>
          </p:cNvSpPr>
          <p:nvPr>
            <p:ph type="ftr" sz="quarter" idx="11"/>
          </p:nvPr>
        </p:nvSpPr>
        <p:spPr>
          <a:xfrm>
            <a:off x="457200" y="6481763"/>
            <a:ext cx="4260850" cy="301625"/>
          </a:xfrm>
        </p:spPr>
        <p:txBody>
          <a:bodyPr/>
          <a:lstStyle>
            <a:lvl1pPr>
              <a:defRPr/>
            </a:lvl1pPr>
          </a:lstStyle>
          <a:p>
            <a:pPr>
              <a:defRPr/>
            </a:pPr>
            <a:endParaRPr lang="id-ID"/>
          </a:p>
        </p:txBody>
      </p:sp>
      <p:sp>
        <p:nvSpPr>
          <p:cNvPr id="9" name="Slide Number Placeholder 8"/>
          <p:cNvSpPr>
            <a:spLocks noGrp="1"/>
          </p:cNvSpPr>
          <p:nvPr>
            <p:ph type="sldNum" sz="quarter" idx="12"/>
          </p:nvPr>
        </p:nvSpPr>
        <p:spPr>
          <a:xfrm>
            <a:off x="7589838" y="6483350"/>
            <a:ext cx="503237" cy="301625"/>
          </a:xfrm>
        </p:spPr>
        <p:txBody>
          <a:bodyPr/>
          <a:lstStyle>
            <a:lvl1pPr algn="ctr">
              <a:defRPr/>
            </a:lvl1pPr>
          </a:lstStyle>
          <a:p>
            <a:pPr>
              <a:defRPr/>
            </a:pPr>
            <a:fld id="{709F5424-A1D3-4732-9CE5-40E148E7DA34}" type="slidenum">
              <a:rPr lang="id-ID"/>
              <a:pPr>
                <a:defRPr/>
              </a:pPr>
              <a:t>‹#›</a:t>
            </a:fld>
            <a:endParaRPr lang="id-ID"/>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lang="en-US"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pPr>
              <a:defRPr/>
            </a:pPr>
            <a:fld id="{179CE607-2B46-4D57-B877-BB36D34D6E6D}" type="datetimeFigureOut">
              <a:rPr lang="id-ID"/>
              <a:pPr>
                <a:defRPr/>
              </a:pPr>
              <a:t>23/08/2019</a:t>
            </a:fld>
            <a:endParaRPr lang="id-ID"/>
          </a:p>
        </p:txBody>
      </p:sp>
      <p:sp>
        <p:nvSpPr>
          <p:cNvPr id="4" name="Footer Placeholder 2"/>
          <p:cNvSpPr>
            <a:spLocks noGrp="1"/>
          </p:cNvSpPr>
          <p:nvPr>
            <p:ph type="ftr" sz="quarter" idx="11"/>
          </p:nvPr>
        </p:nvSpPr>
        <p:spPr/>
        <p:txBody>
          <a:bodyPr/>
          <a:lstStyle>
            <a:lvl1pPr>
              <a:defRPr/>
            </a:lvl1pPr>
          </a:lstStyle>
          <a:p>
            <a:pPr>
              <a:defRPr/>
            </a:pPr>
            <a:endParaRPr lang="id-ID"/>
          </a:p>
        </p:txBody>
      </p:sp>
      <p:sp>
        <p:nvSpPr>
          <p:cNvPr id="5" name="Slide Number Placeholder 22"/>
          <p:cNvSpPr>
            <a:spLocks noGrp="1"/>
          </p:cNvSpPr>
          <p:nvPr>
            <p:ph type="sldNum" sz="quarter" idx="12"/>
          </p:nvPr>
        </p:nvSpPr>
        <p:spPr/>
        <p:txBody>
          <a:bodyPr/>
          <a:lstStyle>
            <a:lvl1pPr>
              <a:defRPr/>
            </a:lvl1pPr>
          </a:lstStyle>
          <a:p>
            <a:pPr>
              <a:defRPr/>
            </a:pPr>
            <a:fld id="{4D6FFE01-63EA-4101-B3A2-D596CC5E3D23}" type="slidenum">
              <a:rPr lang="id-ID"/>
              <a:pPr>
                <a:defRPr/>
              </a:pPr>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fld id="{3DBAD842-32F3-422F-904D-507F326CEE92}" type="datetimeFigureOut">
              <a:rPr lang="id-ID"/>
              <a:pPr>
                <a:defRPr/>
              </a:pPr>
              <a:t>23/08/2019</a:t>
            </a:fld>
            <a:endParaRPr lang="id-ID"/>
          </a:p>
        </p:txBody>
      </p:sp>
      <p:sp>
        <p:nvSpPr>
          <p:cNvPr id="3" name="Footer Placeholder 2"/>
          <p:cNvSpPr>
            <a:spLocks noGrp="1"/>
          </p:cNvSpPr>
          <p:nvPr>
            <p:ph type="ftr" sz="quarter" idx="11"/>
          </p:nvPr>
        </p:nvSpPr>
        <p:spPr/>
        <p:txBody>
          <a:bodyPr/>
          <a:lstStyle>
            <a:lvl1pPr>
              <a:defRPr/>
            </a:lvl1pPr>
          </a:lstStyle>
          <a:p>
            <a:pPr>
              <a:defRPr/>
            </a:pPr>
            <a:endParaRPr lang="id-ID"/>
          </a:p>
        </p:txBody>
      </p:sp>
      <p:sp>
        <p:nvSpPr>
          <p:cNvPr id="4" name="Slide Number Placeholder 22"/>
          <p:cNvSpPr>
            <a:spLocks noGrp="1"/>
          </p:cNvSpPr>
          <p:nvPr>
            <p:ph type="sldNum" sz="quarter" idx="12"/>
          </p:nvPr>
        </p:nvSpPr>
        <p:spPr/>
        <p:txBody>
          <a:bodyPr/>
          <a:lstStyle>
            <a:lvl1pPr>
              <a:defRPr/>
            </a:lvl1pPr>
          </a:lstStyle>
          <a:p>
            <a:pPr>
              <a:defRPr/>
            </a:pPr>
            <a:fld id="{450F2DAC-3C0E-4886-928A-02F3988653E9}" type="slidenum">
              <a:rPr lang="id-ID"/>
              <a:pPr>
                <a:defRPr/>
              </a:pPr>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lang="en-US" smtClean="0"/>
              <a:t>Click to edit Master title style</a:t>
            </a:r>
            <a:endParaRPr lang="en-US"/>
          </a:p>
        </p:txBody>
      </p:sp>
      <p:sp>
        <p:nvSpPr>
          <p:cNvPr id="3" name="Text Placeholder 2"/>
          <p:cNvSpPr>
            <a:spLocks noGrp="1"/>
          </p:cNvSpPr>
          <p:nvPr>
            <p:ph type="body" idx="2"/>
          </p:nvPr>
        </p:nvSpPr>
        <p:spPr>
          <a:xfrm>
            <a:off x="1135856" y="367664"/>
            <a:ext cx="2438400" cy="5943600"/>
          </a:xfrm>
        </p:spPr>
        <p:txBody>
          <a:bodyPr/>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278563" y="6556375"/>
            <a:ext cx="2133600" cy="301625"/>
          </a:xfrm>
        </p:spPr>
        <p:txBody>
          <a:bodyPr/>
          <a:lstStyle>
            <a:lvl1pPr>
              <a:defRPr sz="900"/>
            </a:lvl1pPr>
          </a:lstStyle>
          <a:p>
            <a:pPr>
              <a:defRPr/>
            </a:pPr>
            <a:fld id="{B30F28AA-761B-425F-BCA5-E20C1C6D247B}" type="datetimeFigureOut">
              <a:rPr lang="id-ID"/>
              <a:pPr>
                <a:defRPr/>
              </a:pPr>
              <a:t>23/08/2019</a:t>
            </a:fld>
            <a:endParaRPr lang="id-ID"/>
          </a:p>
        </p:txBody>
      </p:sp>
      <p:sp>
        <p:nvSpPr>
          <p:cNvPr id="6" name="Footer Placeholder 5"/>
          <p:cNvSpPr>
            <a:spLocks noGrp="1"/>
          </p:cNvSpPr>
          <p:nvPr>
            <p:ph type="ftr" sz="quarter" idx="11"/>
          </p:nvPr>
        </p:nvSpPr>
        <p:spPr>
          <a:xfrm>
            <a:off x="1135063" y="6556375"/>
            <a:ext cx="5143500" cy="301625"/>
          </a:xfrm>
        </p:spPr>
        <p:txBody>
          <a:bodyPr/>
          <a:lstStyle>
            <a:lvl1pPr>
              <a:defRPr sz="900"/>
            </a:lvl1pPr>
          </a:lstStyle>
          <a:p>
            <a:pPr>
              <a:defRPr/>
            </a:pPr>
            <a:endParaRPr lang="id-ID"/>
          </a:p>
        </p:txBody>
      </p:sp>
      <p:sp>
        <p:nvSpPr>
          <p:cNvPr id="7" name="Slide Number Placeholder 6"/>
          <p:cNvSpPr>
            <a:spLocks noGrp="1"/>
          </p:cNvSpPr>
          <p:nvPr>
            <p:ph type="sldNum" sz="quarter" idx="12"/>
          </p:nvPr>
        </p:nvSpPr>
        <p:spPr>
          <a:xfrm>
            <a:off x="8410575" y="6556375"/>
            <a:ext cx="503238" cy="301625"/>
          </a:xfrm>
        </p:spPr>
        <p:txBody>
          <a:bodyPr/>
          <a:lstStyle>
            <a:lvl1pPr>
              <a:defRPr sz="900"/>
            </a:lvl1pPr>
          </a:lstStyle>
          <a:p>
            <a:pPr>
              <a:defRPr/>
            </a:pPr>
            <a:fld id="{39D148F3-C961-4AC8-BE91-B2EE1A781FE2}" type="slidenum">
              <a:rPr lang="id-ID"/>
              <a:pPr>
                <a:defRPr/>
              </a:pPr>
              <a:t>‹#›</a:t>
            </a:fld>
            <a:endParaRPr lang="id-ID"/>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lang="en-US" smtClean="0"/>
              <a:t>Click to edit Master title style</a:t>
            </a:r>
            <a:endParaRPr lang="en-US"/>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normAutofit/>
          </a:bodyPr>
          <a:lstStyle>
            <a:lvl1pPr marL="0" indent="0">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a:r>
              <a:rPr lang="en-US" smtClean="0"/>
              <a:t>Click to edit Master text styles</a:t>
            </a:r>
          </a:p>
        </p:txBody>
      </p:sp>
      <p:sp>
        <p:nvSpPr>
          <p:cNvPr id="5" name="Date Placeholder 4"/>
          <p:cNvSpPr>
            <a:spLocks noGrp="1"/>
          </p:cNvSpPr>
          <p:nvPr>
            <p:ph type="dt" sz="half" idx="10"/>
          </p:nvPr>
        </p:nvSpPr>
        <p:spPr>
          <a:xfrm>
            <a:off x="6108700" y="6556375"/>
            <a:ext cx="2101850" cy="301625"/>
          </a:xfrm>
        </p:spPr>
        <p:txBody>
          <a:bodyPr/>
          <a:lstStyle>
            <a:lvl1pPr>
              <a:defRPr sz="900"/>
            </a:lvl1pPr>
          </a:lstStyle>
          <a:p>
            <a:pPr>
              <a:defRPr/>
            </a:pPr>
            <a:fld id="{66189F02-8090-4C48-BB98-01F12C9121DC}" type="datetimeFigureOut">
              <a:rPr lang="id-ID"/>
              <a:pPr>
                <a:defRPr/>
              </a:pPr>
              <a:t>23/08/2019</a:t>
            </a:fld>
            <a:endParaRPr lang="id-ID"/>
          </a:p>
        </p:txBody>
      </p:sp>
      <p:sp>
        <p:nvSpPr>
          <p:cNvPr id="6" name="Footer Placeholder 5"/>
          <p:cNvSpPr>
            <a:spLocks noGrp="1"/>
          </p:cNvSpPr>
          <p:nvPr>
            <p:ph type="ftr" sz="quarter" idx="11"/>
          </p:nvPr>
        </p:nvSpPr>
        <p:spPr>
          <a:xfrm>
            <a:off x="1169988" y="6557963"/>
            <a:ext cx="4948237" cy="301625"/>
          </a:xfrm>
        </p:spPr>
        <p:txBody>
          <a:bodyPr/>
          <a:lstStyle>
            <a:lvl1pPr>
              <a:defRPr sz="900"/>
            </a:lvl1pPr>
          </a:lstStyle>
          <a:p>
            <a:pPr>
              <a:defRPr/>
            </a:pPr>
            <a:endParaRPr lang="id-ID"/>
          </a:p>
        </p:txBody>
      </p:sp>
      <p:sp>
        <p:nvSpPr>
          <p:cNvPr id="7" name="Slide Number Placeholder 6"/>
          <p:cNvSpPr>
            <a:spLocks noGrp="1"/>
          </p:cNvSpPr>
          <p:nvPr>
            <p:ph type="sldNum" sz="quarter" idx="12"/>
          </p:nvPr>
        </p:nvSpPr>
        <p:spPr>
          <a:xfrm>
            <a:off x="8216900" y="6556375"/>
            <a:ext cx="366713" cy="301625"/>
          </a:xfrm>
        </p:spPr>
        <p:txBody>
          <a:bodyPr/>
          <a:lstStyle>
            <a:lvl1pPr algn="ctr">
              <a:defRPr sz="900"/>
            </a:lvl1pPr>
          </a:lstStyle>
          <a:p>
            <a:pPr>
              <a:defRPr/>
            </a:pPr>
            <a:fld id="{933A9A3D-2F67-463D-AAE8-DB6CAE32981F}" type="slidenum">
              <a:rPr lang="id-ID"/>
              <a:pPr>
                <a:defRPr/>
              </a:pPr>
              <a:t>‹#›</a:t>
            </a:fld>
            <a:endParaRPr lang="id-ID"/>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6350" y="14288"/>
            <a:ext cx="9131300" cy="6837362"/>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8" name="Straight Connector 7"/>
          <p:cNvCxnSpPr/>
          <p:nvPr/>
        </p:nvCxnSpPr>
        <p:spPr>
          <a:xfrm>
            <a:off x="0" y="6350"/>
            <a:ext cx="9137650" cy="6845300"/>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9063" y="4948238"/>
            <a:ext cx="2673350" cy="1900237"/>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8288"/>
            <a:ext cx="8229600" cy="1398587"/>
          </a:xfrm>
          <a:prstGeom prst="rect">
            <a:avLst/>
          </a:prstGeom>
        </p:spPr>
        <p:txBody>
          <a:bodyPr vert="horz" anchor="ctr">
            <a:normAutofit/>
          </a:bodyPr>
          <a:lstStyle/>
          <a:p>
            <a:r>
              <a:rPr lang="en-US" smtClean="0"/>
              <a:t>Click to edit Master title style</a:t>
            </a:r>
            <a:endParaRPr lang="en-US"/>
          </a:p>
        </p:txBody>
      </p:sp>
      <p:sp>
        <p:nvSpPr>
          <p:cNvPr id="1030" name="Text Placeholder 12"/>
          <p:cNvSpPr>
            <a:spLocks noGrp="1"/>
          </p:cNvSpPr>
          <p:nvPr>
            <p:ph type="body" idx="1"/>
          </p:nvPr>
        </p:nvSpPr>
        <p:spPr bwMode="auto">
          <a:xfrm>
            <a:off x="457200" y="1882775"/>
            <a:ext cx="82296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4791075" y="6481763"/>
            <a:ext cx="2133600" cy="301625"/>
          </a:xfrm>
          <a:prstGeom prst="rect">
            <a:avLst/>
          </a:prstGeom>
        </p:spPr>
        <p:txBody>
          <a:bodyPr vert="horz" anchor="b"/>
          <a:lstStyle>
            <a:lvl1pPr algn="l" eaLnBrk="1" fontAlgn="auto" latinLnBrk="0" hangingPunct="1">
              <a:spcBef>
                <a:spcPts val="0"/>
              </a:spcBef>
              <a:spcAft>
                <a:spcPts val="0"/>
              </a:spcAft>
              <a:defRPr kumimoji="0" sz="1000" b="0">
                <a:solidFill>
                  <a:schemeClr val="tx1"/>
                </a:solidFill>
                <a:latin typeface="+mn-lt"/>
                <a:cs typeface="+mn-cs"/>
              </a:defRPr>
            </a:lvl1pPr>
          </a:lstStyle>
          <a:p>
            <a:pPr>
              <a:defRPr/>
            </a:pPr>
            <a:fld id="{9F8A975E-C8F6-43AF-AC15-89E7F8DB4EF6}" type="datetimeFigureOut">
              <a:rPr lang="id-ID"/>
              <a:pPr>
                <a:defRPr/>
              </a:pPr>
              <a:t>23/08/2019</a:t>
            </a:fld>
            <a:endParaRPr lang="id-ID"/>
          </a:p>
        </p:txBody>
      </p:sp>
      <p:sp>
        <p:nvSpPr>
          <p:cNvPr id="3" name="Footer Placeholder 2"/>
          <p:cNvSpPr>
            <a:spLocks noGrp="1"/>
          </p:cNvSpPr>
          <p:nvPr>
            <p:ph type="ftr" sz="quarter" idx="3"/>
          </p:nvPr>
        </p:nvSpPr>
        <p:spPr>
          <a:xfrm>
            <a:off x="457200" y="6481763"/>
            <a:ext cx="4259263" cy="301625"/>
          </a:xfrm>
          <a:prstGeom prst="rect">
            <a:avLst/>
          </a:prstGeom>
        </p:spPr>
        <p:txBody>
          <a:bodyPr vert="horz" anchor="b"/>
          <a:lstStyle>
            <a:lvl1pPr algn="r" eaLnBrk="1" fontAlgn="auto" latinLnBrk="0" hangingPunct="1">
              <a:spcBef>
                <a:spcPts val="0"/>
              </a:spcBef>
              <a:spcAft>
                <a:spcPts val="0"/>
              </a:spcAft>
              <a:defRPr kumimoji="0" sz="1000">
                <a:solidFill>
                  <a:schemeClr val="tx1"/>
                </a:solidFill>
                <a:latin typeface="+mn-lt"/>
                <a:cs typeface="+mn-cs"/>
              </a:defRPr>
            </a:lvl1pPr>
          </a:lstStyle>
          <a:p>
            <a:pPr>
              <a:defRPr/>
            </a:pPr>
            <a:endParaRPr lang="id-ID"/>
          </a:p>
        </p:txBody>
      </p:sp>
      <p:sp>
        <p:nvSpPr>
          <p:cNvPr id="23" name="Slide Number Placeholder 22"/>
          <p:cNvSpPr>
            <a:spLocks noGrp="1"/>
          </p:cNvSpPr>
          <p:nvPr>
            <p:ph type="sldNum" sz="quarter" idx="4"/>
          </p:nvPr>
        </p:nvSpPr>
        <p:spPr>
          <a:xfrm>
            <a:off x="7589838" y="6481763"/>
            <a:ext cx="503237" cy="301625"/>
          </a:xfrm>
          <a:prstGeom prst="rect">
            <a:avLst/>
          </a:prstGeom>
        </p:spPr>
        <p:txBody>
          <a:bodyPr vert="horz" anchor="b"/>
          <a:lstStyle>
            <a:lvl1pPr algn="ctr" eaLnBrk="1" fontAlgn="auto" latinLnBrk="0" hangingPunct="1">
              <a:spcBef>
                <a:spcPts val="0"/>
              </a:spcBef>
              <a:spcAft>
                <a:spcPts val="0"/>
              </a:spcAft>
              <a:defRPr kumimoji="0" sz="1200">
                <a:solidFill>
                  <a:schemeClr val="tx1"/>
                </a:solidFill>
                <a:latin typeface="+mn-lt"/>
                <a:cs typeface="+mn-cs"/>
              </a:defRPr>
            </a:lvl1pPr>
          </a:lstStyle>
          <a:p>
            <a:pPr>
              <a:defRPr/>
            </a:pPr>
            <a:fld id="{C09D13D3-D9DD-428E-9ED4-F34FC598FA78}" type="slidenum">
              <a:rPr lang="id-ID"/>
              <a:pPr>
                <a:defRPr/>
              </a:pPr>
              <a:t>‹#›</a:t>
            </a:fld>
            <a:endParaRPr lang="id-ID"/>
          </a:p>
        </p:txBody>
      </p:sp>
    </p:spTree>
  </p:cSld>
  <p:clrMap bg1="dk1" tx1="lt1" bg2="dk2" tx2="lt2" accent1="accent1" accent2="accent2" accent3="accent3" accent4="accent4" accent5="accent5" accent6="accent6" hlink="hlink" folHlink="folHlink"/>
  <p:sldLayoutIdLst>
    <p:sldLayoutId id="2147483790" r:id="rId1"/>
    <p:sldLayoutId id="2147483791" r:id="rId2"/>
    <p:sldLayoutId id="2147483792" r:id="rId3"/>
    <p:sldLayoutId id="2147483785" r:id="rId4"/>
    <p:sldLayoutId id="2147483793" r:id="rId5"/>
    <p:sldLayoutId id="2147483786" r:id="rId6"/>
    <p:sldLayoutId id="2147483787" r:id="rId7"/>
    <p:sldLayoutId id="2147483794" r:id="rId8"/>
    <p:sldLayoutId id="2147483795" r:id="rId9"/>
    <p:sldLayoutId id="2147483788" r:id="rId10"/>
    <p:sldLayoutId id="2147483789" r:id="rId11"/>
  </p:sldLayoutIdLst>
  <p:txStyles>
    <p:titleStyle>
      <a:lvl1pPr marL="484188" indent="-484188" algn="l" rtl="0" eaLnBrk="0" fontAlgn="base" hangingPunct="0">
        <a:spcBef>
          <a:spcPct val="0"/>
        </a:spcBef>
        <a:spcAft>
          <a:spcPct val="0"/>
        </a:spcAft>
        <a:defRPr sz="4200" kern="1200">
          <a:ln w="6350">
            <a:solidFill>
              <a:schemeClr val="accent1">
                <a:shade val="43000"/>
              </a:schemeClr>
            </a:solidFill>
          </a:ln>
          <a:solidFill>
            <a:srgbClr val="FF5C9C"/>
          </a:solidFill>
          <a:effectLst>
            <a:outerShdw blurRad="26000" dist="26000" dir="14500000" algn="tl" rotWithShape="0">
              <a:srgbClr val="000000">
                <a:alpha val="40000"/>
              </a:srgbClr>
            </a:outerShdw>
          </a:effectLst>
          <a:latin typeface="+mj-lt"/>
          <a:ea typeface="+mj-ea"/>
          <a:cs typeface="+mj-cs"/>
        </a:defRPr>
      </a:lvl1pPr>
      <a:lvl2pPr marL="484188" indent="-484188" algn="l" rtl="0" eaLnBrk="0" fontAlgn="base" hangingPunct="0">
        <a:spcBef>
          <a:spcPct val="0"/>
        </a:spcBef>
        <a:spcAft>
          <a:spcPct val="0"/>
        </a:spcAft>
        <a:defRPr sz="4200">
          <a:solidFill>
            <a:srgbClr val="FF5C9C"/>
          </a:solidFill>
          <a:latin typeface="Century Gothic" pitchFamily="34" charset="0"/>
        </a:defRPr>
      </a:lvl2pPr>
      <a:lvl3pPr marL="484188" indent="-484188" algn="l" rtl="0" eaLnBrk="0" fontAlgn="base" hangingPunct="0">
        <a:spcBef>
          <a:spcPct val="0"/>
        </a:spcBef>
        <a:spcAft>
          <a:spcPct val="0"/>
        </a:spcAft>
        <a:defRPr sz="4200">
          <a:solidFill>
            <a:srgbClr val="FF5C9C"/>
          </a:solidFill>
          <a:latin typeface="Century Gothic" pitchFamily="34" charset="0"/>
        </a:defRPr>
      </a:lvl3pPr>
      <a:lvl4pPr marL="484188" indent="-484188" algn="l" rtl="0" eaLnBrk="0" fontAlgn="base" hangingPunct="0">
        <a:spcBef>
          <a:spcPct val="0"/>
        </a:spcBef>
        <a:spcAft>
          <a:spcPct val="0"/>
        </a:spcAft>
        <a:defRPr sz="4200">
          <a:solidFill>
            <a:srgbClr val="FF5C9C"/>
          </a:solidFill>
          <a:latin typeface="Century Gothic" pitchFamily="34" charset="0"/>
        </a:defRPr>
      </a:lvl4pPr>
      <a:lvl5pPr marL="484188" indent="-484188" algn="l" rtl="0" eaLnBrk="0" fontAlgn="base" hangingPunct="0">
        <a:spcBef>
          <a:spcPct val="0"/>
        </a:spcBef>
        <a:spcAft>
          <a:spcPct val="0"/>
        </a:spcAft>
        <a:defRPr sz="4200">
          <a:solidFill>
            <a:srgbClr val="FF5C9C"/>
          </a:solidFill>
          <a:latin typeface="Century Gothic" pitchFamily="34" charset="0"/>
        </a:defRPr>
      </a:lvl5pPr>
      <a:lvl6pPr marL="941388" indent="-484188" algn="l" rtl="0" fontAlgn="base">
        <a:spcBef>
          <a:spcPct val="0"/>
        </a:spcBef>
        <a:spcAft>
          <a:spcPct val="0"/>
        </a:spcAft>
        <a:defRPr sz="4200">
          <a:solidFill>
            <a:srgbClr val="FF5C9C"/>
          </a:solidFill>
          <a:latin typeface="Century Gothic" pitchFamily="34" charset="0"/>
        </a:defRPr>
      </a:lvl6pPr>
      <a:lvl7pPr marL="1398588" indent="-484188" algn="l" rtl="0" fontAlgn="base">
        <a:spcBef>
          <a:spcPct val="0"/>
        </a:spcBef>
        <a:spcAft>
          <a:spcPct val="0"/>
        </a:spcAft>
        <a:defRPr sz="4200">
          <a:solidFill>
            <a:srgbClr val="FF5C9C"/>
          </a:solidFill>
          <a:latin typeface="Century Gothic" pitchFamily="34" charset="0"/>
        </a:defRPr>
      </a:lvl7pPr>
      <a:lvl8pPr marL="1855788" indent="-484188" algn="l" rtl="0" fontAlgn="base">
        <a:spcBef>
          <a:spcPct val="0"/>
        </a:spcBef>
        <a:spcAft>
          <a:spcPct val="0"/>
        </a:spcAft>
        <a:defRPr sz="4200">
          <a:solidFill>
            <a:srgbClr val="FF5C9C"/>
          </a:solidFill>
          <a:latin typeface="Century Gothic" pitchFamily="34" charset="0"/>
        </a:defRPr>
      </a:lvl8pPr>
      <a:lvl9pPr marL="2312988" indent="-484188" algn="l" rtl="0" fontAlgn="base">
        <a:spcBef>
          <a:spcPct val="0"/>
        </a:spcBef>
        <a:spcAft>
          <a:spcPct val="0"/>
        </a:spcAft>
        <a:defRPr sz="4200">
          <a:solidFill>
            <a:srgbClr val="FF5C9C"/>
          </a:solidFill>
          <a:latin typeface="Century Gothic" pitchFamily="34" charset="0"/>
        </a:defRPr>
      </a:lvl9pPr>
    </p:titleStyle>
    <p:bodyStyle>
      <a:lvl1pPr marL="447675" indent="-382588" algn="l" rtl="0" eaLnBrk="0" fontAlgn="base" hangingPunct="0">
        <a:spcBef>
          <a:spcPct val="20000"/>
        </a:spcBef>
        <a:spcAft>
          <a:spcPct val="0"/>
        </a:spcAft>
        <a:buClr>
          <a:schemeClr val="accent1"/>
        </a:buClr>
        <a:buSzPct val="80000"/>
        <a:buFont typeface="Wingdings 2" pitchFamily="18" charset="2"/>
        <a:buChar char=""/>
        <a:defRPr sz="3000" kern="1200">
          <a:solidFill>
            <a:schemeClr val="tx1"/>
          </a:solidFill>
          <a:latin typeface="+mn-lt"/>
          <a:ea typeface="+mn-ea"/>
          <a:cs typeface="+mn-cs"/>
        </a:defRPr>
      </a:lvl1pPr>
      <a:lvl2pPr marL="822325" indent="-285750" algn="l" rtl="0" eaLnBrk="0" fontAlgn="base" hangingPunct="0">
        <a:spcBef>
          <a:spcPct val="20000"/>
        </a:spcBef>
        <a:spcAft>
          <a:spcPct val="0"/>
        </a:spcAft>
        <a:buClr>
          <a:schemeClr val="accent1"/>
        </a:buClr>
        <a:buSzPct val="95000"/>
        <a:buFont typeface="Verdana" pitchFamily="34" charset="0"/>
        <a:buChar char="›"/>
        <a:defRPr sz="2600" kern="1200">
          <a:solidFill>
            <a:schemeClr val="tx1"/>
          </a:solidFill>
          <a:latin typeface="+mn-lt"/>
          <a:ea typeface="+mn-ea"/>
          <a:cs typeface="+mn-cs"/>
        </a:defRPr>
      </a:lvl2pPr>
      <a:lvl3pPr marL="1104900" indent="-228600" algn="l" rtl="0" eaLnBrk="0" fontAlgn="base" hangingPunct="0">
        <a:spcBef>
          <a:spcPct val="20000"/>
        </a:spcBef>
        <a:spcAft>
          <a:spcPct val="0"/>
        </a:spcAft>
        <a:buClr>
          <a:schemeClr val="accent1"/>
        </a:buClr>
        <a:buFont typeface="Wingdings 2" pitchFamily="18" charset="2"/>
        <a:buChar char=""/>
        <a:defRPr sz="2400" kern="1200">
          <a:solidFill>
            <a:schemeClr val="tx1"/>
          </a:solidFill>
          <a:latin typeface="+mn-lt"/>
          <a:ea typeface="+mn-ea"/>
          <a:cs typeface="+mn-cs"/>
        </a:defRPr>
      </a:lvl3pPr>
      <a:lvl4pPr marL="1371600" indent="-209550" algn="l" rtl="0" eaLnBrk="0" fontAlgn="base" hangingPunct="0">
        <a:spcBef>
          <a:spcPct val="20000"/>
        </a:spcBef>
        <a:spcAft>
          <a:spcPct val="0"/>
        </a:spcAft>
        <a:buClr>
          <a:schemeClr val="accent1"/>
        </a:buClr>
        <a:buFont typeface="Wingdings 2" pitchFamily="18" charset="2"/>
        <a:buChar char=""/>
        <a:defRPr sz="2000" kern="1200">
          <a:solidFill>
            <a:schemeClr val="tx1"/>
          </a:solidFill>
          <a:latin typeface="+mn-lt"/>
          <a:ea typeface="+mn-ea"/>
          <a:cs typeface="+mn-cs"/>
        </a:defRPr>
      </a:lvl4pPr>
      <a:lvl5pPr marL="1600200" indent="-209550" algn="l" rtl="0" eaLnBrk="0" fontAlgn="base" hangingPunct="0">
        <a:spcBef>
          <a:spcPct val="20000"/>
        </a:spcBef>
        <a:spcAft>
          <a:spcPct val="0"/>
        </a:spcAft>
        <a:buClr>
          <a:srgbClr val="FF90B2"/>
        </a:buClr>
        <a:buFont typeface="Wingdings 2" pitchFamily="18" charset="2"/>
        <a:buChar char=""/>
        <a:defRPr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71472" y="1142984"/>
            <a:ext cx="8062912" cy="1470025"/>
          </a:xfrm>
        </p:spPr>
        <p:txBody>
          <a:bodyPr>
            <a:noAutofit/>
          </a:bodyPr>
          <a:lstStyle/>
          <a:p>
            <a:pPr marL="484632" indent="0" eaLnBrk="1" fontAlgn="auto" hangingPunct="1">
              <a:spcAft>
                <a:spcPts val="0"/>
              </a:spcAft>
              <a:defRPr/>
            </a:pPr>
            <a:r>
              <a:rPr lang="id-ID" sz="3200" b="1" dirty="0" smtClean="0">
                <a:solidFill>
                  <a:schemeClr val="accent1">
                    <a:tint val="83000"/>
                    <a:satMod val="150000"/>
                  </a:schemeClr>
                </a:solidFill>
              </a:rPr>
              <a:t/>
            </a:r>
            <a:br>
              <a:rPr lang="id-ID" sz="3200" b="1" dirty="0" smtClean="0">
                <a:solidFill>
                  <a:schemeClr val="accent1">
                    <a:tint val="83000"/>
                    <a:satMod val="150000"/>
                  </a:schemeClr>
                </a:solidFill>
              </a:rPr>
            </a:br>
            <a:r>
              <a:rPr lang="id-ID" sz="3200" b="1" dirty="0" smtClean="0">
                <a:solidFill>
                  <a:schemeClr val="accent1">
                    <a:tint val="83000"/>
                    <a:satMod val="150000"/>
                  </a:schemeClr>
                </a:solidFill>
              </a:rPr>
              <a:t/>
            </a:r>
            <a:br>
              <a:rPr lang="id-ID" sz="3200" b="1" dirty="0" smtClean="0">
                <a:solidFill>
                  <a:schemeClr val="accent1">
                    <a:tint val="83000"/>
                    <a:satMod val="150000"/>
                  </a:schemeClr>
                </a:solidFill>
              </a:rPr>
            </a:br>
            <a:r>
              <a:rPr lang="id-ID" sz="3200" b="1" dirty="0" smtClean="0">
                <a:solidFill>
                  <a:schemeClr val="accent1">
                    <a:tint val="83000"/>
                    <a:satMod val="150000"/>
                  </a:schemeClr>
                </a:solidFill>
              </a:rPr>
              <a:t/>
            </a:r>
            <a:br>
              <a:rPr lang="id-ID" sz="3200" b="1" dirty="0" smtClean="0">
                <a:solidFill>
                  <a:schemeClr val="accent1">
                    <a:tint val="83000"/>
                    <a:satMod val="150000"/>
                  </a:schemeClr>
                </a:solidFill>
              </a:rPr>
            </a:br>
            <a:r>
              <a:rPr lang="id-ID" sz="3200" b="1" dirty="0" smtClean="0">
                <a:solidFill>
                  <a:schemeClr val="accent1">
                    <a:tint val="83000"/>
                    <a:satMod val="150000"/>
                  </a:schemeClr>
                </a:solidFill>
              </a:rPr>
              <a:t/>
            </a:r>
            <a:br>
              <a:rPr lang="id-ID" sz="3200" b="1" dirty="0" smtClean="0">
                <a:solidFill>
                  <a:schemeClr val="accent1">
                    <a:tint val="83000"/>
                    <a:satMod val="150000"/>
                  </a:schemeClr>
                </a:solidFill>
              </a:rPr>
            </a:br>
            <a:r>
              <a:rPr lang="id-ID" sz="3200" b="1" dirty="0" smtClean="0">
                <a:solidFill>
                  <a:schemeClr val="accent1">
                    <a:tint val="83000"/>
                    <a:satMod val="150000"/>
                  </a:schemeClr>
                </a:solidFill>
              </a:rPr>
              <a:t/>
            </a:r>
            <a:br>
              <a:rPr lang="id-ID" sz="3200" b="1" dirty="0" smtClean="0">
                <a:solidFill>
                  <a:schemeClr val="accent1">
                    <a:tint val="83000"/>
                    <a:satMod val="150000"/>
                  </a:schemeClr>
                </a:solidFill>
              </a:rPr>
            </a:br>
            <a:r>
              <a:rPr lang="id-ID" sz="3200" b="1" dirty="0" smtClean="0">
                <a:solidFill>
                  <a:schemeClr val="accent1">
                    <a:tint val="83000"/>
                    <a:satMod val="150000"/>
                  </a:schemeClr>
                </a:solidFill>
              </a:rPr>
              <a:t/>
            </a:r>
            <a:br>
              <a:rPr lang="id-ID" sz="3200" b="1" dirty="0" smtClean="0">
                <a:solidFill>
                  <a:schemeClr val="accent1">
                    <a:tint val="83000"/>
                    <a:satMod val="150000"/>
                  </a:schemeClr>
                </a:solidFill>
              </a:rPr>
            </a:br>
            <a:r>
              <a:rPr lang="id-ID" sz="3200" b="1" dirty="0" smtClean="0">
                <a:solidFill>
                  <a:schemeClr val="accent1">
                    <a:tint val="83000"/>
                    <a:satMod val="150000"/>
                  </a:schemeClr>
                </a:solidFill>
              </a:rPr>
              <a:t/>
            </a:r>
            <a:br>
              <a:rPr lang="id-ID" sz="3200" b="1" dirty="0" smtClean="0">
                <a:solidFill>
                  <a:schemeClr val="accent1">
                    <a:tint val="83000"/>
                    <a:satMod val="150000"/>
                  </a:schemeClr>
                </a:solidFill>
              </a:rPr>
            </a:br>
            <a:r>
              <a:rPr lang="id-ID" sz="3200" b="1" dirty="0" smtClean="0">
                <a:solidFill>
                  <a:schemeClr val="accent1">
                    <a:tint val="83000"/>
                    <a:satMod val="150000"/>
                  </a:schemeClr>
                </a:solidFill>
              </a:rPr>
              <a:t/>
            </a:r>
            <a:br>
              <a:rPr lang="id-ID" sz="3200" b="1" dirty="0" smtClean="0">
                <a:solidFill>
                  <a:schemeClr val="accent1">
                    <a:tint val="83000"/>
                    <a:satMod val="150000"/>
                  </a:schemeClr>
                </a:solidFill>
              </a:rPr>
            </a:br>
            <a:r>
              <a:rPr lang="id-ID" sz="3200" b="1" dirty="0" smtClean="0">
                <a:solidFill>
                  <a:schemeClr val="accent1">
                    <a:tint val="83000"/>
                    <a:satMod val="150000"/>
                  </a:schemeClr>
                </a:solidFill>
              </a:rPr>
              <a:t/>
            </a:r>
            <a:br>
              <a:rPr lang="id-ID" sz="3200" b="1" dirty="0" smtClean="0">
                <a:solidFill>
                  <a:schemeClr val="accent1">
                    <a:tint val="83000"/>
                    <a:satMod val="150000"/>
                  </a:schemeClr>
                </a:solidFill>
              </a:rPr>
            </a:br>
            <a:r>
              <a:rPr lang="id-ID" sz="3200" b="1" dirty="0" smtClean="0">
                <a:solidFill>
                  <a:schemeClr val="accent1">
                    <a:tint val="83000"/>
                    <a:satMod val="150000"/>
                  </a:schemeClr>
                </a:solidFill>
              </a:rPr>
              <a:t/>
            </a:r>
            <a:br>
              <a:rPr lang="id-ID" sz="3200" b="1" dirty="0" smtClean="0">
                <a:solidFill>
                  <a:schemeClr val="accent1">
                    <a:tint val="83000"/>
                    <a:satMod val="150000"/>
                  </a:schemeClr>
                </a:solidFill>
              </a:rPr>
            </a:br>
            <a:r>
              <a:rPr lang="id-ID" sz="3200" b="1" dirty="0" smtClean="0">
                <a:solidFill>
                  <a:schemeClr val="accent1">
                    <a:tint val="83000"/>
                    <a:satMod val="150000"/>
                  </a:schemeClr>
                </a:solidFill>
              </a:rPr>
              <a:t/>
            </a:r>
            <a:br>
              <a:rPr lang="id-ID" sz="3200" b="1" dirty="0" smtClean="0">
                <a:solidFill>
                  <a:schemeClr val="accent1">
                    <a:tint val="83000"/>
                    <a:satMod val="150000"/>
                  </a:schemeClr>
                </a:solidFill>
              </a:rPr>
            </a:br>
            <a:r>
              <a:rPr lang="id-ID" sz="3200" b="1" dirty="0" smtClean="0">
                <a:solidFill>
                  <a:schemeClr val="accent1">
                    <a:tint val="83000"/>
                    <a:satMod val="150000"/>
                  </a:schemeClr>
                </a:solidFill>
              </a:rPr>
              <a:t/>
            </a:r>
            <a:br>
              <a:rPr lang="id-ID" sz="3200" b="1" dirty="0" smtClean="0">
                <a:solidFill>
                  <a:schemeClr val="accent1">
                    <a:tint val="83000"/>
                    <a:satMod val="150000"/>
                  </a:schemeClr>
                </a:solidFill>
              </a:rPr>
            </a:br>
            <a:r>
              <a:rPr lang="id-ID" sz="3200" b="1" dirty="0" smtClean="0">
                <a:solidFill>
                  <a:schemeClr val="accent1">
                    <a:tint val="83000"/>
                    <a:satMod val="150000"/>
                  </a:schemeClr>
                </a:solidFill>
              </a:rPr>
              <a:t/>
            </a:r>
            <a:br>
              <a:rPr lang="id-ID" sz="3200" b="1" dirty="0" smtClean="0">
                <a:solidFill>
                  <a:schemeClr val="accent1">
                    <a:tint val="83000"/>
                    <a:satMod val="150000"/>
                  </a:schemeClr>
                </a:solidFill>
              </a:rPr>
            </a:br>
            <a:r>
              <a:rPr lang="id-ID" sz="3200" b="1" dirty="0" smtClean="0">
                <a:solidFill>
                  <a:schemeClr val="accent1">
                    <a:tint val="83000"/>
                    <a:satMod val="150000"/>
                  </a:schemeClr>
                </a:solidFill>
              </a:rPr>
              <a:t/>
            </a:r>
            <a:br>
              <a:rPr lang="id-ID" sz="3200" b="1" dirty="0" smtClean="0">
                <a:solidFill>
                  <a:schemeClr val="accent1">
                    <a:tint val="83000"/>
                    <a:satMod val="150000"/>
                  </a:schemeClr>
                </a:solidFill>
              </a:rPr>
            </a:br>
            <a:r>
              <a:rPr lang="id-ID" sz="3200" b="1" dirty="0" smtClean="0">
                <a:solidFill>
                  <a:schemeClr val="accent1">
                    <a:tint val="83000"/>
                    <a:satMod val="150000"/>
                  </a:schemeClr>
                </a:solidFill>
              </a:rPr>
              <a:t/>
            </a:r>
            <a:br>
              <a:rPr lang="id-ID" sz="3200" b="1" dirty="0" smtClean="0">
                <a:solidFill>
                  <a:schemeClr val="accent1">
                    <a:tint val="83000"/>
                    <a:satMod val="150000"/>
                  </a:schemeClr>
                </a:solidFill>
              </a:rPr>
            </a:br>
            <a:r>
              <a:rPr lang="id-ID" sz="3200" b="1" dirty="0" smtClean="0">
                <a:solidFill>
                  <a:schemeClr val="accent1">
                    <a:tint val="83000"/>
                    <a:satMod val="150000"/>
                  </a:schemeClr>
                </a:solidFill>
              </a:rPr>
              <a:t/>
            </a:r>
            <a:br>
              <a:rPr lang="id-ID" sz="3200" b="1" dirty="0" smtClean="0">
                <a:solidFill>
                  <a:schemeClr val="accent1">
                    <a:tint val="83000"/>
                    <a:satMod val="150000"/>
                  </a:schemeClr>
                </a:solidFill>
              </a:rPr>
            </a:br>
            <a:r>
              <a:rPr lang="id-ID" sz="3200" b="1" dirty="0" smtClean="0">
                <a:solidFill>
                  <a:schemeClr val="accent1">
                    <a:tint val="83000"/>
                    <a:satMod val="150000"/>
                  </a:schemeClr>
                </a:solidFill>
              </a:rPr>
              <a:t/>
            </a:r>
            <a:br>
              <a:rPr lang="id-ID" sz="3200" b="1" dirty="0" smtClean="0">
                <a:solidFill>
                  <a:schemeClr val="accent1">
                    <a:tint val="83000"/>
                    <a:satMod val="150000"/>
                  </a:schemeClr>
                </a:solidFill>
              </a:rPr>
            </a:br>
            <a:r>
              <a:rPr lang="id-ID" sz="3200" b="1" dirty="0" smtClean="0">
                <a:solidFill>
                  <a:schemeClr val="accent1">
                    <a:tint val="83000"/>
                    <a:satMod val="150000"/>
                  </a:schemeClr>
                </a:solidFill>
              </a:rPr>
              <a:t/>
            </a:r>
            <a:br>
              <a:rPr lang="id-ID" sz="3200" b="1" dirty="0" smtClean="0">
                <a:solidFill>
                  <a:schemeClr val="accent1">
                    <a:tint val="83000"/>
                    <a:satMod val="150000"/>
                  </a:schemeClr>
                </a:solidFill>
              </a:rPr>
            </a:br>
            <a:r>
              <a:rPr lang="id-ID" sz="3200" b="1" dirty="0" smtClean="0">
                <a:solidFill>
                  <a:schemeClr val="accent1">
                    <a:tint val="83000"/>
                    <a:satMod val="150000"/>
                  </a:schemeClr>
                </a:solidFill>
              </a:rPr>
              <a:t/>
            </a:r>
            <a:br>
              <a:rPr lang="id-ID" sz="3200" b="1" dirty="0" smtClean="0">
                <a:solidFill>
                  <a:schemeClr val="accent1">
                    <a:tint val="83000"/>
                    <a:satMod val="150000"/>
                  </a:schemeClr>
                </a:solidFill>
              </a:rPr>
            </a:br>
            <a:r>
              <a:rPr lang="id-ID" sz="3200" b="1" dirty="0" smtClean="0">
                <a:solidFill>
                  <a:schemeClr val="accent1">
                    <a:tint val="83000"/>
                    <a:satMod val="150000"/>
                  </a:schemeClr>
                </a:solidFill>
              </a:rPr>
              <a:t/>
            </a:r>
            <a:br>
              <a:rPr lang="id-ID" sz="3200" b="1" dirty="0" smtClean="0">
                <a:solidFill>
                  <a:schemeClr val="accent1">
                    <a:tint val="83000"/>
                    <a:satMod val="150000"/>
                  </a:schemeClr>
                </a:solidFill>
              </a:rPr>
            </a:br>
            <a:r>
              <a:rPr lang="id-ID" sz="3600" b="1" dirty="0" smtClean="0">
                <a:solidFill>
                  <a:schemeClr val="accent1">
                    <a:tint val="83000"/>
                    <a:satMod val="150000"/>
                  </a:schemeClr>
                </a:solidFill>
              </a:rPr>
              <a:t>PENDAHULUAN – DEFINISI &amp; TEORI</a:t>
            </a:r>
            <a:r>
              <a:rPr lang="id-ID" sz="3200" b="1" dirty="0" smtClean="0">
                <a:solidFill>
                  <a:schemeClr val="accent1">
                    <a:tint val="83000"/>
                    <a:satMod val="150000"/>
                  </a:schemeClr>
                </a:solidFill>
              </a:rPr>
              <a:t/>
            </a:r>
            <a:br>
              <a:rPr lang="id-ID" sz="3200" b="1" dirty="0" smtClean="0">
                <a:solidFill>
                  <a:schemeClr val="accent1">
                    <a:tint val="83000"/>
                    <a:satMod val="150000"/>
                  </a:schemeClr>
                </a:solidFill>
              </a:rPr>
            </a:br>
            <a:r>
              <a:rPr lang="id-ID" sz="2800" dirty="0" smtClean="0">
                <a:solidFill>
                  <a:schemeClr val="accent1">
                    <a:tint val="83000"/>
                    <a:satMod val="150000"/>
                  </a:schemeClr>
                </a:solidFill>
                <a:effectLst>
                  <a:outerShdw blurRad="38100" dist="38100" dir="2700000" algn="tl">
                    <a:srgbClr val="000000">
                      <a:alpha val="43137"/>
                    </a:srgbClr>
                  </a:outerShdw>
                </a:effectLst>
                <a:latin typeface="+mn-lt"/>
              </a:rPr>
              <a:t>MK “Komunikasi dan Perilaku Manusia”</a:t>
            </a:r>
            <a:r>
              <a:rPr lang="id-ID" sz="2800" dirty="0" smtClean="0">
                <a:solidFill>
                  <a:schemeClr val="tx1">
                    <a:lumMod val="75000"/>
                  </a:schemeClr>
                </a:solidFill>
                <a:effectLst/>
                <a:latin typeface="+mn-lt"/>
              </a:rPr>
              <a:t>  </a:t>
            </a:r>
            <a:r>
              <a:rPr lang="id-ID" sz="4000" b="1" dirty="0" smtClean="0">
                <a:solidFill>
                  <a:schemeClr val="accent1">
                    <a:tint val="83000"/>
                    <a:satMod val="150000"/>
                  </a:schemeClr>
                </a:solidFill>
              </a:rPr>
              <a:t/>
            </a:r>
            <a:br>
              <a:rPr lang="id-ID" sz="4000" b="1" dirty="0" smtClean="0">
                <a:solidFill>
                  <a:schemeClr val="accent1">
                    <a:tint val="83000"/>
                    <a:satMod val="150000"/>
                  </a:schemeClr>
                </a:solidFill>
              </a:rPr>
            </a:br>
            <a:endParaRPr lang="id-ID" sz="4000" b="1" dirty="0">
              <a:solidFill>
                <a:schemeClr val="accent1">
                  <a:tint val="83000"/>
                  <a:satMod val="150000"/>
                </a:schemeClr>
              </a:solidFill>
            </a:endParaRPr>
          </a:p>
        </p:txBody>
      </p:sp>
      <p:sp>
        <p:nvSpPr>
          <p:cNvPr id="3" name="Subtitle 2"/>
          <p:cNvSpPr>
            <a:spLocks noGrp="1"/>
          </p:cNvSpPr>
          <p:nvPr>
            <p:ph type="subTitle" idx="1"/>
          </p:nvPr>
        </p:nvSpPr>
        <p:spPr>
          <a:xfrm>
            <a:off x="571472" y="2928934"/>
            <a:ext cx="8062912" cy="1752600"/>
          </a:xfrm>
        </p:spPr>
        <p:txBody>
          <a:bodyPr>
            <a:noAutofit/>
          </a:bodyPr>
          <a:lstStyle/>
          <a:p>
            <a:pPr eaLnBrk="1" fontAlgn="auto" hangingPunct="1">
              <a:lnSpc>
                <a:spcPct val="150000"/>
              </a:lnSpc>
              <a:spcAft>
                <a:spcPts val="0"/>
              </a:spcAft>
              <a:buFont typeface="Wingdings 2"/>
              <a:buNone/>
              <a:defRPr/>
            </a:pPr>
            <a:r>
              <a:rPr lang="id-ID" sz="2400" b="1" dirty="0" smtClean="0"/>
              <a:t>Oleh: </a:t>
            </a:r>
          </a:p>
          <a:p>
            <a:pPr eaLnBrk="1" fontAlgn="auto" hangingPunct="1">
              <a:lnSpc>
                <a:spcPct val="150000"/>
              </a:lnSpc>
              <a:spcAft>
                <a:spcPts val="0"/>
              </a:spcAft>
              <a:buFont typeface="Wingdings 2"/>
              <a:buNone/>
              <a:defRPr/>
            </a:pPr>
            <a:r>
              <a:rPr lang="id-ID" sz="2400" b="1" dirty="0" smtClean="0"/>
              <a:t>Nathaniel Antonio Parulian, S.Psi, M.I.Kom</a:t>
            </a:r>
          </a:p>
          <a:p>
            <a:pPr algn="l" eaLnBrk="1" fontAlgn="auto" hangingPunct="1">
              <a:spcAft>
                <a:spcPts val="0"/>
              </a:spcAft>
              <a:buFont typeface="Wingdings 2"/>
              <a:buNone/>
              <a:defRPr/>
            </a:pPr>
            <a:r>
              <a:rPr lang="id-ID" sz="2800" dirty="0" smtClean="0"/>
              <a:t> </a:t>
            </a:r>
            <a:endParaRPr lang="id-ID" sz="28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1538" y="500042"/>
            <a:ext cx="7615262" cy="857256"/>
          </a:xfrm>
        </p:spPr>
        <p:txBody>
          <a:bodyPr>
            <a:normAutofit fontScale="90000"/>
          </a:bodyPr>
          <a:lstStyle/>
          <a:p>
            <a:pPr marL="484632" indent="0" algn="r" eaLnBrk="1" fontAlgn="auto" hangingPunct="1">
              <a:spcAft>
                <a:spcPts val="0"/>
              </a:spcAft>
              <a:defRPr/>
            </a:pPr>
            <a:r>
              <a:rPr lang="id-ID" sz="3200" b="1" dirty="0" smtClean="0">
                <a:solidFill>
                  <a:schemeClr val="accent1">
                    <a:tint val="83000"/>
                    <a:satMod val="150000"/>
                  </a:schemeClr>
                </a:solidFill>
              </a:rPr>
              <a:t>MENGAPA BELAJAR KOMUNIKASI? (8) </a:t>
            </a:r>
            <a:endParaRPr lang="id-ID" sz="3200" dirty="0">
              <a:solidFill>
                <a:schemeClr val="accent1">
                  <a:tint val="83000"/>
                  <a:satMod val="150000"/>
                </a:schemeClr>
              </a:solidFill>
            </a:endParaRPr>
          </a:p>
        </p:txBody>
      </p:sp>
      <p:sp>
        <p:nvSpPr>
          <p:cNvPr id="3" name="Content Placeholder 2"/>
          <p:cNvSpPr>
            <a:spLocks noGrp="1"/>
          </p:cNvSpPr>
          <p:nvPr>
            <p:ph idx="1"/>
          </p:nvPr>
        </p:nvSpPr>
        <p:spPr>
          <a:xfrm>
            <a:off x="500034" y="1357298"/>
            <a:ext cx="8229600" cy="4572000"/>
          </a:xfrm>
        </p:spPr>
        <p:txBody>
          <a:bodyPr>
            <a:normAutofit fontScale="92500"/>
          </a:bodyPr>
          <a:lstStyle/>
          <a:p>
            <a:pPr marL="448056" indent="-384048" eaLnBrk="1" fontAlgn="auto" hangingPunct="1">
              <a:lnSpc>
                <a:spcPct val="170000"/>
              </a:lnSpc>
              <a:spcBef>
                <a:spcPts val="0"/>
              </a:spcBef>
              <a:spcAft>
                <a:spcPts val="0"/>
              </a:spcAft>
              <a:buFont typeface="Wingdings 2"/>
              <a:buChar char=""/>
              <a:defRPr/>
            </a:pPr>
            <a:r>
              <a:rPr lang="id-ID" sz="1800" b="1" dirty="0" smtClean="0"/>
              <a:t>Komunikasi </a:t>
            </a:r>
            <a:r>
              <a:rPr lang="id-ID" sz="1800" b="1" dirty="0" smtClean="0"/>
              <a:t>itu penting untuk efektivitas kerja </a:t>
            </a:r>
            <a:r>
              <a:rPr lang="id-ID" sz="1800" b="1" dirty="0" smtClean="0"/>
              <a:t>(2) - </a:t>
            </a:r>
            <a:r>
              <a:rPr lang="id-ID" sz="1800" dirty="0" smtClean="0"/>
              <a:t>Selain </a:t>
            </a:r>
            <a:r>
              <a:rPr lang="id-ID" sz="1800" dirty="0" smtClean="0"/>
              <a:t>empat belas kompetensi dan keterampilan komunikasi tersebut, ada kesepakatan lain yang mengungkapkan bahwa kompetensi komunikasi seperti: </a:t>
            </a:r>
            <a:r>
              <a:rPr lang="id-ID" sz="1800" b="1" dirty="0" smtClean="0"/>
              <a:t>menulis, mendengarkan, berbicara depan umum, komunikasi antar pribadi dan kelompok, kepemimpinan, jaringan, kerjasama &amp; kolaborasi, keterampilan rapat, keterampilan teknologi informasi, dan kepekaan antar budaya </a:t>
            </a:r>
            <a:r>
              <a:rPr lang="id-ID" sz="1800" dirty="0" smtClean="0"/>
              <a:t>merupakan hal yang sangat </a:t>
            </a:r>
            <a:r>
              <a:rPr lang="id-ID" sz="1800" dirty="0" smtClean="0"/>
              <a:t>penting. </a:t>
            </a:r>
          </a:p>
          <a:p>
            <a:pPr marL="448056" indent="-384048" eaLnBrk="1" fontAlgn="auto" hangingPunct="1">
              <a:lnSpc>
                <a:spcPct val="170000"/>
              </a:lnSpc>
              <a:spcBef>
                <a:spcPts val="0"/>
              </a:spcBef>
              <a:spcAft>
                <a:spcPts val="0"/>
              </a:spcAft>
              <a:buFont typeface="Wingdings 2"/>
              <a:buChar char=""/>
              <a:defRPr/>
            </a:pPr>
            <a:r>
              <a:rPr lang="id-ID" sz="1800" dirty="0" smtClean="0"/>
              <a:t>Tantangan bagi perusahaan atau institusi dalam proses seleksi dan penerimaan kerja bagi lulusan sarjana baru: </a:t>
            </a:r>
            <a:r>
              <a:rPr lang="id-ID" sz="1800" b="1" dirty="0" smtClean="0"/>
              <a:t>kurangnya kompetensi komunikasi dalam menulis, berbicara dan </a:t>
            </a:r>
            <a:r>
              <a:rPr lang="id-ID" sz="1800" b="1" dirty="0" smtClean="0"/>
              <a:t>mendengarkan. </a:t>
            </a:r>
            <a:endParaRPr lang="id-ID" sz="1800" b="1" dirty="0" smtClean="0"/>
          </a:p>
          <a:p>
            <a:pPr marL="448056" indent="-384048" eaLnBrk="1" fontAlgn="auto" hangingPunct="1">
              <a:lnSpc>
                <a:spcPct val="170000"/>
              </a:lnSpc>
              <a:spcBef>
                <a:spcPts val="0"/>
              </a:spcBef>
              <a:spcAft>
                <a:spcPts val="0"/>
              </a:spcAft>
              <a:buFont typeface="Wingdings 2"/>
              <a:buChar char=""/>
              <a:defRPr/>
            </a:pPr>
            <a:endParaRPr lang="id-ID" sz="18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484632" indent="0" algn="r" eaLnBrk="1" fontAlgn="auto" hangingPunct="1">
              <a:spcAft>
                <a:spcPts val="0"/>
              </a:spcAft>
              <a:defRPr/>
            </a:pPr>
            <a:r>
              <a:rPr lang="id-ID" sz="3200" b="1" dirty="0" smtClean="0">
                <a:solidFill>
                  <a:schemeClr val="accent1">
                    <a:tint val="83000"/>
                    <a:satMod val="150000"/>
                  </a:schemeClr>
                </a:solidFill>
              </a:rPr>
              <a:t>MENGAPA BELAJAR KOMUNIKASI? </a:t>
            </a:r>
            <a:r>
              <a:rPr lang="id-ID" sz="3200" b="1" dirty="0" smtClean="0">
                <a:solidFill>
                  <a:schemeClr val="accent1">
                    <a:tint val="83000"/>
                    <a:satMod val="150000"/>
                  </a:schemeClr>
                </a:solidFill>
              </a:rPr>
              <a:t>(9) </a:t>
            </a:r>
            <a:endParaRPr lang="id-ID" sz="3200" b="1" dirty="0">
              <a:solidFill>
                <a:schemeClr val="accent1">
                  <a:tint val="83000"/>
                  <a:satMod val="150000"/>
                </a:schemeClr>
              </a:solidFill>
            </a:endParaRPr>
          </a:p>
        </p:txBody>
      </p:sp>
      <p:sp>
        <p:nvSpPr>
          <p:cNvPr id="3" name="Content Placeholder 2"/>
          <p:cNvSpPr>
            <a:spLocks noGrp="1"/>
          </p:cNvSpPr>
          <p:nvPr>
            <p:ph idx="1"/>
          </p:nvPr>
        </p:nvSpPr>
        <p:spPr>
          <a:xfrm>
            <a:off x="500034" y="1357298"/>
            <a:ext cx="8229600" cy="5214974"/>
          </a:xfrm>
        </p:spPr>
        <p:txBody>
          <a:bodyPr>
            <a:normAutofit fontScale="25000" lnSpcReduction="20000"/>
          </a:bodyPr>
          <a:lstStyle/>
          <a:p>
            <a:pPr marL="448056" indent="-384048" eaLnBrk="1" fontAlgn="auto" hangingPunct="1">
              <a:lnSpc>
                <a:spcPct val="170000"/>
              </a:lnSpc>
              <a:spcBef>
                <a:spcPts val="600"/>
              </a:spcBef>
              <a:spcAft>
                <a:spcPts val="0"/>
              </a:spcAft>
              <a:buFont typeface="Wingdings 2"/>
              <a:buChar char=""/>
              <a:defRPr/>
            </a:pPr>
            <a:r>
              <a:rPr lang="id-ID" sz="7200" b="1" dirty="0" smtClean="0"/>
              <a:t>Komunikasi itu penting untuk efektivitas kerja </a:t>
            </a:r>
            <a:r>
              <a:rPr lang="id-ID" sz="7200" b="1" dirty="0" smtClean="0"/>
              <a:t>(3) - </a:t>
            </a:r>
            <a:r>
              <a:rPr lang="id-ID" sz="7200" dirty="0" smtClean="0"/>
              <a:t>Pengetahuan </a:t>
            </a:r>
            <a:r>
              <a:rPr lang="id-ID" sz="7200" dirty="0" smtClean="0"/>
              <a:t>dan keterampilan komunikasi untuk kepemimpinan yang efektif tampak dalam sususan berikut: </a:t>
            </a:r>
          </a:p>
          <a:p>
            <a:pPr marL="822960" lvl="1" eaLnBrk="1" fontAlgn="auto" hangingPunct="1">
              <a:lnSpc>
                <a:spcPct val="170000"/>
              </a:lnSpc>
              <a:spcBef>
                <a:spcPts val="600"/>
              </a:spcBef>
              <a:spcAft>
                <a:spcPts val="0"/>
              </a:spcAft>
              <a:buFont typeface="Verdana"/>
              <a:buChar char="›"/>
              <a:defRPr/>
            </a:pPr>
            <a:r>
              <a:rPr lang="id-ID" sz="7200" b="1" dirty="0" smtClean="0"/>
              <a:t>Mengelola hubungan antar </a:t>
            </a:r>
            <a:r>
              <a:rPr lang="id-ID" sz="7200" b="1" dirty="0" smtClean="0"/>
              <a:t>pribadi</a:t>
            </a:r>
            <a:r>
              <a:rPr lang="id-ID" sz="7200" b="1" dirty="0" smtClean="0"/>
              <a:t>. </a:t>
            </a:r>
            <a:endParaRPr lang="id-ID" sz="7200" b="1" dirty="0" smtClean="0"/>
          </a:p>
          <a:p>
            <a:pPr marL="1106424" lvl="2" eaLnBrk="1" fontAlgn="auto" hangingPunct="1">
              <a:lnSpc>
                <a:spcPct val="170000"/>
              </a:lnSpc>
              <a:spcBef>
                <a:spcPts val="600"/>
              </a:spcBef>
              <a:spcAft>
                <a:spcPts val="0"/>
              </a:spcAft>
              <a:buFont typeface="Wingdings 2"/>
              <a:buChar char=""/>
              <a:defRPr/>
            </a:pPr>
            <a:r>
              <a:rPr lang="id-ID" sz="7200" dirty="0" smtClean="0"/>
              <a:t>Menggerakan dan memberdayakan orang </a:t>
            </a:r>
            <a:r>
              <a:rPr lang="id-ID" sz="7200" dirty="0" smtClean="0"/>
              <a:t>lain. </a:t>
            </a:r>
            <a:endParaRPr lang="id-ID" sz="7200" dirty="0" smtClean="0"/>
          </a:p>
          <a:p>
            <a:pPr marL="1106424" lvl="2" eaLnBrk="1" fontAlgn="auto" hangingPunct="1">
              <a:lnSpc>
                <a:spcPct val="170000"/>
              </a:lnSpc>
              <a:spcBef>
                <a:spcPts val="600"/>
              </a:spcBef>
              <a:spcAft>
                <a:spcPts val="0"/>
              </a:spcAft>
              <a:buFont typeface="Wingdings 2"/>
              <a:buChar char=""/>
              <a:defRPr/>
            </a:pPr>
            <a:r>
              <a:rPr lang="id-ID" sz="7200" dirty="0" smtClean="0"/>
              <a:t>Membangun dan mengelola </a:t>
            </a:r>
            <a:r>
              <a:rPr lang="id-ID" sz="7200" dirty="0" smtClean="0"/>
              <a:t>tim. </a:t>
            </a:r>
            <a:endParaRPr lang="id-ID" sz="7200" dirty="0" smtClean="0"/>
          </a:p>
          <a:p>
            <a:pPr marL="1106424" lvl="2" eaLnBrk="1" fontAlgn="auto" hangingPunct="1">
              <a:lnSpc>
                <a:spcPct val="170000"/>
              </a:lnSpc>
              <a:spcBef>
                <a:spcPts val="600"/>
              </a:spcBef>
              <a:spcAft>
                <a:spcPts val="0"/>
              </a:spcAft>
              <a:buFont typeface="Wingdings 2"/>
              <a:buChar char=""/>
              <a:defRPr/>
            </a:pPr>
            <a:r>
              <a:rPr lang="id-ID" sz="7200" dirty="0" smtClean="0"/>
              <a:t>Fleksibilitas antar </a:t>
            </a:r>
            <a:r>
              <a:rPr lang="id-ID" sz="7200" dirty="0" smtClean="0"/>
              <a:t>pribadi. </a:t>
            </a:r>
          </a:p>
          <a:p>
            <a:pPr marL="822960" lvl="1" eaLnBrk="1" fontAlgn="auto" hangingPunct="1">
              <a:lnSpc>
                <a:spcPct val="170000"/>
              </a:lnSpc>
              <a:spcBef>
                <a:spcPts val="600"/>
              </a:spcBef>
              <a:spcAft>
                <a:spcPts val="0"/>
              </a:spcAft>
              <a:buFont typeface="Verdana"/>
              <a:buChar char="›"/>
              <a:defRPr/>
            </a:pPr>
            <a:r>
              <a:rPr lang="id-ID" sz="7200" b="1" dirty="0" smtClean="0"/>
              <a:t>Mendapatkan pengaruh dan mengelola aliran informasi di dalam </a:t>
            </a:r>
            <a:r>
              <a:rPr lang="id-ID" sz="7200" b="1" dirty="0" smtClean="0"/>
              <a:t>organisasi. </a:t>
            </a:r>
            <a:endParaRPr lang="id-ID" sz="7200" b="1" dirty="0" smtClean="0"/>
          </a:p>
          <a:p>
            <a:pPr marL="1106424" lvl="2" eaLnBrk="1" fontAlgn="auto" hangingPunct="1">
              <a:lnSpc>
                <a:spcPct val="170000"/>
              </a:lnSpc>
              <a:spcBef>
                <a:spcPts val="600"/>
              </a:spcBef>
              <a:spcAft>
                <a:spcPts val="0"/>
              </a:spcAft>
              <a:buFont typeface="Wingdings 2"/>
              <a:buChar char=""/>
              <a:defRPr/>
            </a:pPr>
            <a:r>
              <a:rPr lang="id-ID" sz="7200" dirty="0" smtClean="0"/>
              <a:t>Mempengaruhi orang </a:t>
            </a:r>
            <a:r>
              <a:rPr lang="id-ID" sz="7200" dirty="0" smtClean="0"/>
              <a:t>lain. </a:t>
            </a:r>
            <a:endParaRPr lang="id-ID" sz="7200" dirty="0" smtClean="0"/>
          </a:p>
          <a:p>
            <a:pPr marL="1106424" lvl="2" eaLnBrk="1" fontAlgn="auto" hangingPunct="1">
              <a:lnSpc>
                <a:spcPct val="170000"/>
              </a:lnSpc>
              <a:spcBef>
                <a:spcPts val="600"/>
              </a:spcBef>
              <a:spcAft>
                <a:spcPts val="0"/>
              </a:spcAft>
              <a:buFont typeface="Wingdings 2"/>
              <a:buChar char=""/>
              <a:defRPr/>
            </a:pPr>
            <a:r>
              <a:rPr lang="id-ID" sz="7200" dirty="0" smtClean="0"/>
              <a:t>Membangun jaringan </a:t>
            </a:r>
            <a:r>
              <a:rPr lang="id-ID" sz="7200" dirty="0" smtClean="0"/>
              <a:t>informasi. </a:t>
            </a:r>
            <a:endParaRPr lang="id-ID" sz="7200" dirty="0" smtClean="0"/>
          </a:p>
          <a:p>
            <a:pPr marL="822960" lvl="1" eaLnBrk="1" fontAlgn="auto" hangingPunct="1">
              <a:lnSpc>
                <a:spcPct val="150000"/>
              </a:lnSpc>
              <a:spcAft>
                <a:spcPts val="0"/>
              </a:spcAft>
              <a:buFont typeface="Verdana"/>
              <a:buChar char="›"/>
              <a:defRPr/>
            </a:pPr>
            <a:endParaRPr lang="id-ID" sz="6400" dirty="0" smtClean="0"/>
          </a:p>
          <a:p>
            <a:pPr marL="1106424" lvl="2" eaLnBrk="1" fontAlgn="auto" hangingPunct="1">
              <a:lnSpc>
                <a:spcPct val="150000"/>
              </a:lnSpc>
              <a:spcAft>
                <a:spcPts val="0"/>
              </a:spcAft>
              <a:buFont typeface="Wingdings 2"/>
              <a:buChar char=""/>
              <a:defRPr/>
            </a:pPr>
            <a:endParaRPr lang="id-ID"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484632" indent="0" algn="r" eaLnBrk="1" fontAlgn="auto" hangingPunct="1">
              <a:spcAft>
                <a:spcPts val="0"/>
              </a:spcAft>
              <a:defRPr/>
            </a:pPr>
            <a:r>
              <a:rPr lang="id-ID" sz="3200" b="1" dirty="0" smtClean="0">
                <a:solidFill>
                  <a:schemeClr val="accent1">
                    <a:tint val="83000"/>
                    <a:satMod val="150000"/>
                  </a:schemeClr>
                </a:solidFill>
              </a:rPr>
              <a:t>MENGAPA BELAJAR KOMUNIKASI? </a:t>
            </a:r>
            <a:r>
              <a:rPr lang="id-ID" sz="3200" b="1" dirty="0" smtClean="0">
                <a:solidFill>
                  <a:schemeClr val="accent1">
                    <a:tint val="83000"/>
                    <a:satMod val="150000"/>
                  </a:schemeClr>
                </a:solidFill>
              </a:rPr>
              <a:t>(10) </a:t>
            </a:r>
            <a:endParaRPr lang="id-ID" sz="3200" b="1" dirty="0">
              <a:solidFill>
                <a:schemeClr val="accent1">
                  <a:tint val="83000"/>
                  <a:satMod val="150000"/>
                </a:schemeClr>
              </a:solidFill>
            </a:endParaRPr>
          </a:p>
        </p:txBody>
      </p:sp>
      <p:sp>
        <p:nvSpPr>
          <p:cNvPr id="3" name="Content Placeholder 2"/>
          <p:cNvSpPr>
            <a:spLocks noGrp="1"/>
          </p:cNvSpPr>
          <p:nvPr>
            <p:ph idx="1"/>
          </p:nvPr>
        </p:nvSpPr>
        <p:spPr>
          <a:xfrm>
            <a:off x="500034" y="1428736"/>
            <a:ext cx="8229600" cy="3357586"/>
          </a:xfrm>
        </p:spPr>
        <p:txBody>
          <a:bodyPr>
            <a:normAutofit/>
          </a:bodyPr>
          <a:lstStyle/>
          <a:p>
            <a:pPr marL="448056" indent="-384048" eaLnBrk="1" fontAlgn="auto" hangingPunct="1">
              <a:lnSpc>
                <a:spcPct val="150000"/>
              </a:lnSpc>
              <a:spcAft>
                <a:spcPts val="0"/>
              </a:spcAft>
              <a:buFont typeface="Wingdings 2"/>
              <a:buChar char=""/>
              <a:defRPr/>
            </a:pPr>
            <a:r>
              <a:rPr lang="id-ID" sz="1800" b="1" dirty="0" smtClean="0"/>
              <a:t>Komunikasi itu penting untuk efektivitas kerja </a:t>
            </a:r>
            <a:r>
              <a:rPr lang="id-ID" sz="1800" b="1" dirty="0" smtClean="0"/>
              <a:t>(4) - </a:t>
            </a:r>
            <a:r>
              <a:rPr lang="id-ID" sz="1800" dirty="0" smtClean="0"/>
              <a:t>	</a:t>
            </a:r>
            <a:endParaRPr lang="id-ID" sz="1800" b="1" dirty="0" smtClean="0"/>
          </a:p>
          <a:p>
            <a:pPr marL="822706" lvl="1" indent="-384048" eaLnBrk="1" fontAlgn="auto" hangingPunct="1">
              <a:lnSpc>
                <a:spcPct val="150000"/>
              </a:lnSpc>
              <a:spcAft>
                <a:spcPts val="0"/>
              </a:spcAft>
              <a:buFont typeface="Wingdings 2"/>
              <a:buChar char=""/>
              <a:defRPr/>
            </a:pPr>
            <a:r>
              <a:rPr lang="id-ID" sz="1800" b="1" dirty="0" smtClean="0"/>
              <a:t>Mencapai </a:t>
            </a:r>
            <a:r>
              <a:rPr lang="id-ID" sz="1800" b="1" dirty="0" smtClean="0"/>
              <a:t>tujuan organisasi</a:t>
            </a:r>
          </a:p>
          <a:p>
            <a:pPr marL="1106424" lvl="2" eaLnBrk="1" fontAlgn="auto" hangingPunct="1">
              <a:lnSpc>
                <a:spcPct val="150000"/>
              </a:lnSpc>
              <a:spcAft>
                <a:spcPts val="0"/>
              </a:spcAft>
              <a:buFont typeface="Wingdings 2"/>
              <a:buChar char=""/>
              <a:defRPr/>
            </a:pPr>
            <a:r>
              <a:rPr lang="id-ID" sz="1800" dirty="0" smtClean="0"/>
              <a:t>Perencanaan &amp; </a:t>
            </a:r>
            <a:r>
              <a:rPr lang="id-ID" sz="1800" dirty="0" smtClean="0"/>
              <a:t>pelaksanaan.</a:t>
            </a:r>
            <a:endParaRPr lang="id-ID" sz="1800" dirty="0" smtClean="0"/>
          </a:p>
          <a:p>
            <a:pPr marL="1106424" lvl="2" eaLnBrk="1" fontAlgn="auto" hangingPunct="1">
              <a:lnSpc>
                <a:spcPct val="150000"/>
              </a:lnSpc>
              <a:spcAft>
                <a:spcPts val="0"/>
              </a:spcAft>
              <a:buFont typeface="Wingdings 2"/>
              <a:buChar char=""/>
              <a:defRPr/>
            </a:pPr>
            <a:r>
              <a:rPr lang="id-ID" sz="1800" dirty="0" smtClean="0"/>
              <a:t>Pengambilan </a:t>
            </a:r>
            <a:r>
              <a:rPr lang="id-ID" sz="1800" dirty="0" smtClean="0"/>
              <a:t>keputusan. </a:t>
            </a:r>
            <a:endParaRPr lang="id-ID" sz="1800" dirty="0" smtClean="0"/>
          </a:p>
          <a:p>
            <a:pPr marL="1106424" lvl="2" eaLnBrk="1" fontAlgn="auto" hangingPunct="1">
              <a:lnSpc>
                <a:spcPct val="150000"/>
              </a:lnSpc>
              <a:spcAft>
                <a:spcPts val="0"/>
              </a:spcAft>
              <a:buFont typeface="Wingdings 2"/>
              <a:buChar char=""/>
              <a:defRPr/>
            </a:pPr>
            <a:r>
              <a:rPr lang="id-ID" sz="1800" dirty="0" smtClean="0"/>
              <a:t>Berpikir </a:t>
            </a:r>
            <a:r>
              <a:rPr lang="id-ID" sz="1800" dirty="0" smtClean="0"/>
              <a:t>strategis. </a:t>
            </a:r>
            <a:endParaRPr lang="id-ID" sz="1800" dirty="0" smtClean="0"/>
          </a:p>
          <a:p>
            <a:pPr marL="1106424" lvl="2" eaLnBrk="1" fontAlgn="auto" hangingPunct="1">
              <a:lnSpc>
                <a:spcPct val="150000"/>
              </a:lnSpc>
              <a:spcAft>
                <a:spcPts val="0"/>
              </a:spcAft>
              <a:buFont typeface="Wingdings 2"/>
              <a:buChar char=""/>
              <a:defRPr/>
            </a:pPr>
            <a:r>
              <a:rPr lang="id-ID" sz="1800" dirty="0" smtClean="0"/>
              <a:t>Pengetahuan </a:t>
            </a:r>
            <a:r>
              <a:rPr lang="id-ID" sz="1800" dirty="0" smtClean="0"/>
              <a:t>teknis. </a:t>
            </a:r>
            <a:endParaRPr lang="id-ID" sz="1800" dirty="0" smtClean="0"/>
          </a:p>
          <a:p>
            <a:pPr marL="1106424" lvl="2" eaLnBrk="1" fontAlgn="auto" hangingPunct="1">
              <a:lnSpc>
                <a:spcPct val="150000"/>
              </a:lnSpc>
              <a:spcAft>
                <a:spcPts val="0"/>
              </a:spcAft>
              <a:buFont typeface="Wingdings 2"/>
              <a:buChar char=""/>
              <a:defRPr/>
            </a:pPr>
            <a:r>
              <a:rPr lang="id-ID" sz="1800" dirty="0" smtClean="0"/>
              <a:t>Berorientasi pada </a:t>
            </a:r>
            <a:r>
              <a:rPr lang="id-ID" sz="1800" dirty="0" smtClean="0"/>
              <a:t>hasil. </a:t>
            </a:r>
            <a:endParaRPr lang="id-ID" sz="1800" dirty="0" smtClean="0"/>
          </a:p>
          <a:p>
            <a:pPr marL="1106424" lvl="2" eaLnBrk="1" fontAlgn="auto" hangingPunct="1">
              <a:lnSpc>
                <a:spcPct val="150000"/>
              </a:lnSpc>
              <a:spcAft>
                <a:spcPts val="0"/>
              </a:spcAft>
              <a:buFont typeface="Wingdings 2"/>
              <a:buChar char=""/>
              <a:defRPr/>
            </a:pPr>
            <a:endParaRPr lang="id-ID"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484632" indent="0" algn="r" eaLnBrk="1" fontAlgn="auto" hangingPunct="1">
              <a:spcAft>
                <a:spcPts val="0"/>
              </a:spcAft>
              <a:defRPr/>
            </a:pPr>
            <a:r>
              <a:rPr lang="id-ID" sz="3200" b="1" dirty="0" smtClean="0">
                <a:solidFill>
                  <a:schemeClr val="accent1">
                    <a:tint val="83000"/>
                    <a:satMod val="150000"/>
                  </a:schemeClr>
                </a:solidFill>
              </a:rPr>
              <a:t>MENGAPA BELAJAR KOMUNIKASI? (</a:t>
            </a:r>
            <a:r>
              <a:rPr lang="id-ID" sz="3200" b="1" dirty="0" smtClean="0">
                <a:solidFill>
                  <a:schemeClr val="accent1">
                    <a:tint val="83000"/>
                    <a:satMod val="150000"/>
                  </a:schemeClr>
                </a:solidFill>
              </a:rPr>
              <a:t>11) </a:t>
            </a:r>
            <a:endParaRPr lang="id-ID" sz="3200" b="1" dirty="0">
              <a:solidFill>
                <a:schemeClr val="accent1">
                  <a:tint val="83000"/>
                  <a:satMod val="150000"/>
                </a:schemeClr>
              </a:solidFill>
            </a:endParaRPr>
          </a:p>
        </p:txBody>
      </p:sp>
      <p:sp>
        <p:nvSpPr>
          <p:cNvPr id="25603" name="Content Placeholder 2"/>
          <p:cNvSpPr>
            <a:spLocks noGrp="1"/>
          </p:cNvSpPr>
          <p:nvPr>
            <p:ph idx="1"/>
          </p:nvPr>
        </p:nvSpPr>
        <p:spPr>
          <a:xfrm>
            <a:off x="500034" y="1500174"/>
            <a:ext cx="8229600" cy="4929222"/>
          </a:xfrm>
        </p:spPr>
        <p:txBody>
          <a:bodyPr/>
          <a:lstStyle/>
          <a:p>
            <a:pPr eaLnBrk="1" hangingPunct="1">
              <a:lnSpc>
                <a:spcPct val="150000"/>
              </a:lnSpc>
              <a:spcBef>
                <a:spcPts val="600"/>
              </a:spcBef>
            </a:pPr>
            <a:r>
              <a:rPr lang="id-ID" sz="1800" b="1" dirty="0" smtClean="0"/>
              <a:t>PENDIDIKAN YANG BAIK TIDAK MENJAMIN KOMUNIKASI YANG BAIK (1) </a:t>
            </a:r>
            <a:r>
              <a:rPr lang="id-ID" sz="1800" b="1" dirty="0" smtClean="0"/>
              <a:t>- </a:t>
            </a:r>
            <a:r>
              <a:rPr lang="id-ID" sz="1800" dirty="0" smtClean="0"/>
              <a:t>Beberapa </a:t>
            </a:r>
            <a:r>
              <a:rPr lang="id-ID" sz="1800" dirty="0" smtClean="0"/>
              <a:t>alasan pernyataan tersebut: </a:t>
            </a:r>
          </a:p>
          <a:p>
            <a:pPr lvl="1" eaLnBrk="1" hangingPunct="1">
              <a:lnSpc>
                <a:spcPct val="150000"/>
              </a:lnSpc>
              <a:spcBef>
                <a:spcPts val="600"/>
              </a:spcBef>
            </a:pPr>
            <a:r>
              <a:rPr lang="id-ID" sz="1800" dirty="0" smtClean="0"/>
              <a:t>Banyak aspek komunikasi yang jarang dibahas di sebagian besar program </a:t>
            </a:r>
            <a:r>
              <a:rPr lang="id-ID" sz="1800" dirty="0" smtClean="0"/>
              <a:t>akademik. </a:t>
            </a:r>
            <a:endParaRPr lang="id-ID" sz="1800" dirty="0" smtClean="0"/>
          </a:p>
          <a:p>
            <a:pPr lvl="1" eaLnBrk="1" hangingPunct="1">
              <a:lnSpc>
                <a:spcPct val="150000"/>
              </a:lnSpc>
              <a:spcBef>
                <a:spcPts val="600"/>
              </a:spcBef>
            </a:pPr>
            <a:r>
              <a:rPr lang="id-ID" sz="1800" dirty="0" smtClean="0"/>
              <a:t>Sering tidak cukup diajarkan di perguruan </a:t>
            </a:r>
            <a:r>
              <a:rPr lang="id-ID" sz="1800" dirty="0" smtClean="0"/>
              <a:t>tinggi/universitas. </a:t>
            </a:r>
            <a:endParaRPr lang="id-ID" sz="1800" dirty="0" smtClean="0"/>
          </a:p>
          <a:p>
            <a:pPr lvl="1" eaLnBrk="1" hangingPunct="1">
              <a:lnSpc>
                <a:spcPct val="150000"/>
              </a:lnSpc>
              <a:spcBef>
                <a:spcPts val="600"/>
              </a:spcBef>
            </a:pPr>
            <a:r>
              <a:rPr lang="id-ID" sz="1800" dirty="0" smtClean="0"/>
              <a:t>Jarang sekolah yang menekankan mengenai konsep dan praktik mendengarkan – dianggap biasa &amp; setiap orang sudah tahu bagaimana </a:t>
            </a:r>
            <a:r>
              <a:rPr lang="id-ID" sz="1800" dirty="0" smtClean="0"/>
              <a:t>melakukannya. </a:t>
            </a:r>
          </a:p>
          <a:p>
            <a:pPr lvl="1" eaLnBrk="1" hangingPunct="1">
              <a:lnSpc>
                <a:spcPct val="150000"/>
              </a:lnSpc>
              <a:spcBef>
                <a:spcPts val="600"/>
              </a:spcBef>
            </a:pPr>
            <a:r>
              <a:rPr lang="id-ID" sz="1800" dirty="0" smtClean="0"/>
              <a:t>Komunikasi non-verbal hanya sedikit mendapat perhatian disekolah – </a:t>
            </a:r>
            <a:r>
              <a:rPr lang="id-ID" sz="1800" b="1" dirty="0" smtClean="0"/>
              <a:t>faktanya</a:t>
            </a:r>
            <a:r>
              <a:rPr lang="id-ID" sz="1800" dirty="0" smtClean="0"/>
              <a:t>, pesan yang disampaikan melalui komunikasi non-verbal adalah pesan yang paling </a:t>
            </a:r>
            <a:r>
              <a:rPr lang="id-ID" sz="1800" dirty="0" smtClean="0"/>
              <a:t>signifikan.</a:t>
            </a:r>
            <a:endParaRPr lang="id-ID" sz="1800" dirty="0" smtClean="0"/>
          </a:p>
          <a:p>
            <a:pPr lvl="1" eaLnBrk="1" hangingPunct="1">
              <a:lnSpc>
                <a:spcPct val="150000"/>
              </a:lnSpc>
              <a:spcBef>
                <a:spcPts val="600"/>
              </a:spcBef>
            </a:pPr>
            <a:endParaRPr lang="id-ID" sz="1800"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57166"/>
            <a:ext cx="8229600" cy="1000132"/>
          </a:xfrm>
        </p:spPr>
        <p:txBody>
          <a:bodyPr>
            <a:noAutofit/>
          </a:bodyPr>
          <a:lstStyle/>
          <a:p>
            <a:pPr marL="484632" indent="0" algn="r" eaLnBrk="1" fontAlgn="auto" hangingPunct="1">
              <a:spcAft>
                <a:spcPts val="0"/>
              </a:spcAft>
              <a:defRPr/>
            </a:pPr>
            <a:r>
              <a:rPr lang="id-ID" sz="3200" b="1" dirty="0" smtClean="0">
                <a:solidFill>
                  <a:schemeClr val="accent1">
                    <a:tint val="83000"/>
                    <a:satMod val="150000"/>
                  </a:schemeClr>
                </a:solidFill>
              </a:rPr>
              <a:t>MENGAPA BELAJAR KOMUNIKASI? (</a:t>
            </a:r>
            <a:r>
              <a:rPr lang="id-ID" sz="3200" b="1" dirty="0" smtClean="0">
                <a:solidFill>
                  <a:schemeClr val="accent1">
                    <a:tint val="83000"/>
                    <a:satMod val="150000"/>
                  </a:schemeClr>
                </a:solidFill>
              </a:rPr>
              <a:t>12) </a:t>
            </a:r>
            <a:endParaRPr lang="id-ID" sz="3200" dirty="0">
              <a:solidFill>
                <a:schemeClr val="accent1">
                  <a:tint val="83000"/>
                  <a:satMod val="150000"/>
                </a:schemeClr>
              </a:solidFill>
            </a:endParaRPr>
          </a:p>
        </p:txBody>
      </p:sp>
      <p:sp>
        <p:nvSpPr>
          <p:cNvPr id="3" name="Content Placeholder 2"/>
          <p:cNvSpPr>
            <a:spLocks noGrp="1"/>
          </p:cNvSpPr>
          <p:nvPr>
            <p:ph idx="1"/>
          </p:nvPr>
        </p:nvSpPr>
        <p:spPr>
          <a:xfrm>
            <a:off x="428596" y="1357298"/>
            <a:ext cx="8229600" cy="5143536"/>
          </a:xfrm>
        </p:spPr>
        <p:txBody>
          <a:bodyPr>
            <a:noAutofit/>
          </a:bodyPr>
          <a:lstStyle/>
          <a:p>
            <a:pPr marL="448310" eaLnBrk="1" fontAlgn="auto" hangingPunct="1">
              <a:lnSpc>
                <a:spcPct val="200000"/>
              </a:lnSpc>
              <a:spcBef>
                <a:spcPts val="1200"/>
              </a:spcBef>
              <a:spcAft>
                <a:spcPts val="0"/>
              </a:spcAft>
              <a:buFont typeface="Arial" pitchFamily="34" charset="0"/>
              <a:buChar char="•"/>
              <a:defRPr/>
            </a:pPr>
            <a:r>
              <a:rPr lang="id-ID" sz="1800" b="1" dirty="0" smtClean="0"/>
              <a:t>PENDIDIKAN YANG BAIK TIDAK MENJAMIN KOMUNIKASI YANG BAIK </a:t>
            </a:r>
            <a:r>
              <a:rPr lang="id-ID" sz="1800" b="1" dirty="0" smtClean="0"/>
              <a:t>(2) – </a:t>
            </a:r>
            <a:r>
              <a:rPr lang="id-ID" sz="1800" dirty="0" smtClean="0"/>
              <a:t>Kurangnya </a:t>
            </a:r>
            <a:r>
              <a:rPr lang="id-ID" sz="1800" dirty="0" smtClean="0"/>
              <a:t>intensitas pengajaran akan keterampilan komunikasi antar pribadi dan kelompok – </a:t>
            </a:r>
            <a:r>
              <a:rPr lang="id-ID" sz="1800" b="1" dirty="0" smtClean="0"/>
              <a:t>faktanya</a:t>
            </a:r>
            <a:r>
              <a:rPr lang="id-ID" sz="1800" dirty="0" smtClean="0"/>
              <a:t>, keterampilan komunikasi antar pribadi dan kelompok diperlukan untuk kerjasama efektif dengan anggota kelompok kerja, keluarga &amp; </a:t>
            </a:r>
            <a:r>
              <a:rPr lang="id-ID" sz="1800" dirty="0" smtClean="0"/>
              <a:t>masyarakat.</a:t>
            </a:r>
          </a:p>
          <a:p>
            <a:pPr marL="448310" eaLnBrk="1" fontAlgn="auto" hangingPunct="1">
              <a:lnSpc>
                <a:spcPct val="200000"/>
              </a:lnSpc>
              <a:spcBef>
                <a:spcPts val="1200"/>
              </a:spcBef>
              <a:spcAft>
                <a:spcPts val="0"/>
              </a:spcAft>
              <a:buFont typeface="Arial" pitchFamily="34" charset="0"/>
              <a:buChar char="•"/>
              <a:defRPr/>
            </a:pPr>
            <a:r>
              <a:rPr lang="id-ID" sz="1800" dirty="0" smtClean="0"/>
              <a:t>Pendidikan </a:t>
            </a:r>
            <a:r>
              <a:rPr lang="id-ID" sz="1800" dirty="0" smtClean="0"/>
              <a:t>dan pelatihan lanjutan bagi beberapa profesi (dokter, ilmuwan &amp; insinyur) menjadi penghalang dalam meningkatkan kemampuan ber-komunikasi, karena hanya menyampaikan ilmu yang bersifat teknis sesuai dengan bidang ke-ilmuan mereka. </a:t>
            </a:r>
          </a:p>
          <a:p>
            <a:pPr marL="822960" lvl="1" eaLnBrk="1" fontAlgn="auto" hangingPunct="1">
              <a:lnSpc>
                <a:spcPct val="160000"/>
              </a:lnSpc>
              <a:spcAft>
                <a:spcPts val="0"/>
              </a:spcAft>
              <a:buNone/>
              <a:defRPr/>
            </a:pPr>
            <a:r>
              <a:rPr lang="id-ID" sz="1800" dirty="0" smtClean="0"/>
              <a:t> </a:t>
            </a:r>
            <a:endParaRPr lang="id-ID" sz="18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484632" indent="0" algn="r" eaLnBrk="1" fontAlgn="auto" hangingPunct="1">
              <a:spcAft>
                <a:spcPts val="0"/>
              </a:spcAft>
              <a:defRPr/>
            </a:pPr>
            <a:r>
              <a:rPr lang="id-ID" sz="3200" b="1" dirty="0" smtClean="0">
                <a:solidFill>
                  <a:schemeClr val="accent1">
                    <a:tint val="83000"/>
                    <a:satMod val="150000"/>
                  </a:schemeClr>
                </a:solidFill>
              </a:rPr>
              <a:t>MENGAPA BELAJAR KOMUNIKASI? (</a:t>
            </a:r>
            <a:r>
              <a:rPr lang="id-ID" sz="3200" b="1" dirty="0" smtClean="0">
                <a:solidFill>
                  <a:schemeClr val="accent1">
                    <a:tint val="83000"/>
                    <a:satMod val="150000"/>
                  </a:schemeClr>
                </a:solidFill>
              </a:rPr>
              <a:t>13) </a:t>
            </a:r>
            <a:endParaRPr lang="id-ID" sz="3200" b="1" dirty="0">
              <a:solidFill>
                <a:schemeClr val="accent1">
                  <a:tint val="83000"/>
                  <a:satMod val="150000"/>
                </a:schemeClr>
              </a:solidFill>
            </a:endParaRPr>
          </a:p>
        </p:txBody>
      </p:sp>
      <p:sp>
        <p:nvSpPr>
          <p:cNvPr id="3" name="Content Placeholder 2"/>
          <p:cNvSpPr>
            <a:spLocks noGrp="1"/>
          </p:cNvSpPr>
          <p:nvPr>
            <p:ph idx="1"/>
          </p:nvPr>
        </p:nvSpPr>
        <p:spPr>
          <a:xfrm>
            <a:off x="428596" y="1500174"/>
            <a:ext cx="8229600" cy="4572000"/>
          </a:xfrm>
        </p:spPr>
        <p:txBody>
          <a:bodyPr>
            <a:normAutofit fontScale="47500" lnSpcReduction="20000"/>
          </a:bodyPr>
          <a:lstStyle/>
          <a:p>
            <a:pPr marL="448056" indent="-384048" eaLnBrk="1" fontAlgn="auto" hangingPunct="1">
              <a:lnSpc>
                <a:spcPct val="170000"/>
              </a:lnSpc>
              <a:spcBef>
                <a:spcPts val="600"/>
              </a:spcBef>
              <a:spcAft>
                <a:spcPts val="0"/>
              </a:spcAft>
              <a:buFont typeface="Wingdings 2"/>
              <a:buChar char=""/>
              <a:defRPr/>
            </a:pPr>
            <a:r>
              <a:rPr lang="id-ID" sz="3300" b="1" dirty="0" smtClean="0"/>
              <a:t>KOMUNIKASI SEBAGAI BIDANG STUDI YANG POPULER &amp; MENARIK (</a:t>
            </a:r>
            <a:r>
              <a:rPr lang="id-ID" sz="3300" b="1" dirty="0" smtClean="0"/>
              <a:t>1) - </a:t>
            </a:r>
            <a:r>
              <a:rPr lang="id-ID" sz="3300" dirty="0" smtClean="0"/>
              <a:t>Beberapa </a:t>
            </a:r>
            <a:r>
              <a:rPr lang="id-ID" sz="3300" dirty="0" smtClean="0"/>
              <a:t>fakta yang membuktikan pernyataan tersebut: </a:t>
            </a:r>
          </a:p>
          <a:p>
            <a:pPr marL="822960" lvl="1" eaLnBrk="1" fontAlgn="auto" hangingPunct="1">
              <a:lnSpc>
                <a:spcPct val="170000"/>
              </a:lnSpc>
              <a:spcBef>
                <a:spcPts val="600"/>
              </a:spcBef>
              <a:spcAft>
                <a:spcPts val="0"/>
              </a:spcAft>
              <a:buFont typeface="Verdana"/>
              <a:buChar char="›"/>
              <a:defRPr/>
            </a:pPr>
            <a:r>
              <a:rPr lang="id-ID" sz="3300" dirty="0" smtClean="0"/>
              <a:t>Komunikasi sebagai bidang yang relatif baru sebagai disiplin, tetapi menjadi salah satu bidang </a:t>
            </a:r>
            <a:r>
              <a:rPr lang="id-ID" sz="3300" dirty="0" smtClean="0"/>
              <a:t>tertua.</a:t>
            </a:r>
            <a:endParaRPr lang="id-ID" sz="3300" dirty="0" smtClean="0"/>
          </a:p>
          <a:p>
            <a:pPr marL="822960" lvl="1" eaLnBrk="1" fontAlgn="auto" hangingPunct="1">
              <a:lnSpc>
                <a:spcPct val="170000"/>
              </a:lnSpc>
              <a:spcBef>
                <a:spcPts val="600"/>
              </a:spcBef>
              <a:spcAft>
                <a:spcPts val="0"/>
              </a:spcAft>
              <a:buFont typeface="Verdana"/>
              <a:buChar char="›"/>
              <a:defRPr/>
            </a:pPr>
            <a:r>
              <a:rPr lang="id-ID" sz="3300" dirty="0" smtClean="0"/>
              <a:t>Pada zaman Yunani Kuno – Menggunakan komunikasi lisan dalam aspek bisnis dan </a:t>
            </a:r>
            <a:r>
              <a:rPr lang="id-ID" sz="3300" dirty="0" smtClean="0"/>
              <a:t>pemerintahan.</a:t>
            </a:r>
            <a:endParaRPr lang="id-ID" sz="3300" dirty="0" smtClean="0"/>
          </a:p>
          <a:p>
            <a:pPr marL="822960" lvl="1" eaLnBrk="1" fontAlgn="auto" hangingPunct="1">
              <a:lnSpc>
                <a:spcPct val="170000"/>
              </a:lnSpc>
              <a:spcBef>
                <a:spcPts val="600"/>
              </a:spcBef>
              <a:spcAft>
                <a:spcPts val="0"/>
              </a:spcAft>
              <a:buFont typeface="Verdana"/>
              <a:buChar char="›"/>
              <a:defRPr/>
            </a:pPr>
            <a:r>
              <a:rPr lang="id-ID" sz="3300" dirty="0" smtClean="0"/>
              <a:t>Pada era Revolusi Ilmiah, berkembang ke arah spesialisasi &amp; terjadi pemisahan disiplin ilmu termasuk studi tentang perilaku &amp; </a:t>
            </a:r>
            <a:r>
              <a:rPr lang="id-ID" sz="3300" dirty="0" smtClean="0"/>
              <a:t>komunikasi.</a:t>
            </a:r>
          </a:p>
          <a:p>
            <a:pPr marL="822960" lvl="1" eaLnBrk="1" fontAlgn="auto" hangingPunct="1">
              <a:lnSpc>
                <a:spcPct val="170000"/>
              </a:lnSpc>
              <a:spcBef>
                <a:spcPts val="600"/>
              </a:spcBef>
              <a:spcAft>
                <a:spcPts val="0"/>
              </a:spcAft>
              <a:buFont typeface="Verdana"/>
              <a:buChar char="›"/>
              <a:defRPr/>
            </a:pPr>
            <a:r>
              <a:rPr lang="id-ID" sz="3300" dirty="0" smtClean="0"/>
              <a:t>Pada abad ke-20, ilmu politik dan komunikasi, berdiri sendiri sebagai bidang ilmu setelah didahului oleh ilmu Sosiologi, Psikologi dan </a:t>
            </a:r>
            <a:r>
              <a:rPr lang="id-ID" sz="3300" dirty="0" smtClean="0"/>
              <a:t>Antropologi.</a:t>
            </a:r>
            <a:endParaRPr lang="id-ID" sz="3300" dirty="0" smtClean="0"/>
          </a:p>
          <a:p>
            <a:pPr marL="448056" indent="-384048" eaLnBrk="1" fontAlgn="auto" hangingPunct="1">
              <a:spcAft>
                <a:spcPts val="0"/>
              </a:spcAft>
              <a:buFont typeface="Wingdings 2"/>
              <a:buNone/>
              <a:defRPr/>
            </a:pPr>
            <a:endParaRPr lang="id-ID" dirty="0" smtClean="0"/>
          </a:p>
          <a:p>
            <a:pPr marL="822960" lvl="1" eaLnBrk="1" fontAlgn="auto" hangingPunct="1">
              <a:spcAft>
                <a:spcPts val="0"/>
              </a:spcAft>
              <a:buFont typeface="Verdana"/>
              <a:buChar char="›"/>
              <a:defRPr/>
            </a:pPr>
            <a:endParaRPr lang="id-ID" sz="1900" dirty="0" smtClean="0"/>
          </a:p>
          <a:p>
            <a:pPr marL="448056" indent="-384048" eaLnBrk="1" fontAlgn="auto" hangingPunct="1">
              <a:spcAft>
                <a:spcPts val="0"/>
              </a:spcAft>
              <a:buFont typeface="Wingdings 2"/>
              <a:buNone/>
              <a:defRPr/>
            </a:pPr>
            <a:endParaRPr lang="id-ID"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5728"/>
            <a:ext cx="8229600" cy="1000132"/>
          </a:xfrm>
        </p:spPr>
        <p:txBody>
          <a:bodyPr/>
          <a:lstStyle/>
          <a:p>
            <a:pPr marL="484632" indent="0" algn="r" eaLnBrk="1" fontAlgn="auto" hangingPunct="1">
              <a:spcAft>
                <a:spcPts val="0"/>
              </a:spcAft>
              <a:defRPr/>
            </a:pPr>
            <a:r>
              <a:rPr lang="id-ID" sz="3200" b="1" dirty="0" smtClean="0">
                <a:solidFill>
                  <a:schemeClr val="accent1">
                    <a:tint val="83000"/>
                    <a:satMod val="150000"/>
                  </a:schemeClr>
                </a:solidFill>
              </a:rPr>
              <a:t>MENGAPA BELAJAR KOMUNIKASI? (</a:t>
            </a:r>
            <a:r>
              <a:rPr lang="id-ID" sz="3200" b="1" dirty="0" smtClean="0">
                <a:solidFill>
                  <a:schemeClr val="accent1">
                    <a:tint val="83000"/>
                    <a:satMod val="150000"/>
                  </a:schemeClr>
                </a:solidFill>
              </a:rPr>
              <a:t>14) </a:t>
            </a:r>
            <a:endParaRPr lang="id-ID" sz="3200" b="1" dirty="0">
              <a:solidFill>
                <a:schemeClr val="accent1">
                  <a:tint val="83000"/>
                  <a:satMod val="150000"/>
                </a:schemeClr>
              </a:solidFill>
            </a:endParaRPr>
          </a:p>
        </p:txBody>
      </p:sp>
      <p:sp>
        <p:nvSpPr>
          <p:cNvPr id="3" name="Content Placeholder 2"/>
          <p:cNvSpPr>
            <a:spLocks noGrp="1"/>
          </p:cNvSpPr>
          <p:nvPr>
            <p:ph idx="1"/>
          </p:nvPr>
        </p:nvSpPr>
        <p:spPr>
          <a:xfrm>
            <a:off x="428596" y="1142984"/>
            <a:ext cx="8229600" cy="5429288"/>
          </a:xfrm>
        </p:spPr>
        <p:txBody>
          <a:bodyPr>
            <a:normAutofit fontScale="25000" lnSpcReduction="20000"/>
          </a:bodyPr>
          <a:lstStyle/>
          <a:p>
            <a:pPr marL="448310" eaLnBrk="1" fontAlgn="auto" hangingPunct="1">
              <a:lnSpc>
                <a:spcPct val="170000"/>
              </a:lnSpc>
              <a:spcBef>
                <a:spcPts val="600"/>
              </a:spcBef>
              <a:spcAft>
                <a:spcPts val="0"/>
              </a:spcAft>
              <a:defRPr/>
            </a:pPr>
            <a:r>
              <a:rPr lang="id-ID" sz="7200" b="1" dirty="0" smtClean="0"/>
              <a:t>KOMUNIKASI SEBAGAI BIDANG STUDI YANG POPULER &amp; MENARIK (2</a:t>
            </a:r>
            <a:r>
              <a:rPr lang="id-ID" sz="7200" b="1" dirty="0" smtClean="0"/>
              <a:t>) - </a:t>
            </a:r>
          </a:p>
          <a:p>
            <a:pPr marL="822960" lvl="1" eaLnBrk="1" fontAlgn="auto" hangingPunct="1">
              <a:lnSpc>
                <a:spcPct val="170000"/>
              </a:lnSpc>
              <a:spcBef>
                <a:spcPts val="600"/>
              </a:spcBef>
              <a:spcAft>
                <a:spcPts val="0"/>
              </a:spcAft>
              <a:defRPr/>
            </a:pPr>
            <a:r>
              <a:rPr lang="id-ID" sz="7200" dirty="0" smtClean="0"/>
              <a:t>Komunikasi </a:t>
            </a:r>
            <a:r>
              <a:rPr lang="id-ID" sz="7200" dirty="0" smtClean="0"/>
              <a:t>berdiri sebagai ilmu perilaku baru terjadi pada tahun </a:t>
            </a:r>
            <a:r>
              <a:rPr lang="id-ID" sz="7200" dirty="0" smtClean="0"/>
              <a:t>1950. </a:t>
            </a:r>
            <a:endParaRPr lang="id-ID" sz="7200" dirty="0" smtClean="0"/>
          </a:p>
          <a:p>
            <a:pPr marL="822960" lvl="1" eaLnBrk="1" fontAlgn="auto" hangingPunct="1">
              <a:lnSpc>
                <a:spcPct val="170000"/>
              </a:lnSpc>
              <a:spcBef>
                <a:spcPts val="600"/>
              </a:spcBef>
              <a:spcAft>
                <a:spcPts val="0"/>
              </a:spcAft>
              <a:buFont typeface="Verdana"/>
              <a:buChar char="›"/>
              <a:defRPr/>
            </a:pPr>
            <a:r>
              <a:rPr lang="id-ID" sz="7200" dirty="0" smtClean="0"/>
              <a:t>Ilmu Komunikasi modern memusatkan perhatian pada studi informasi yang dikaitkan dengan </a:t>
            </a:r>
            <a:r>
              <a:rPr lang="id-ID" sz="7200" dirty="0" smtClean="0"/>
              <a:t>perilaku.</a:t>
            </a:r>
            <a:endParaRPr lang="id-ID" sz="7200" dirty="0" smtClean="0"/>
          </a:p>
          <a:p>
            <a:pPr marL="822960" lvl="1" eaLnBrk="1" fontAlgn="auto" hangingPunct="1">
              <a:lnSpc>
                <a:spcPct val="170000"/>
              </a:lnSpc>
              <a:spcBef>
                <a:spcPts val="600"/>
              </a:spcBef>
              <a:spcAft>
                <a:spcPts val="0"/>
              </a:spcAft>
              <a:buFont typeface="Verdana"/>
              <a:buChar char="›"/>
              <a:defRPr/>
            </a:pPr>
            <a:r>
              <a:rPr lang="id-ID" sz="7200" dirty="0" smtClean="0"/>
              <a:t>Komunikasi menjaga hubungan intelektual dengan ilmu-ilmu humaniora (filsafat, sastra, agama, budaya dan seni). </a:t>
            </a:r>
            <a:endParaRPr lang="id-ID" sz="7200" dirty="0" smtClean="0"/>
          </a:p>
          <a:p>
            <a:pPr marL="822960" lvl="1" eaLnBrk="1" fontAlgn="auto" hangingPunct="1">
              <a:lnSpc>
                <a:spcPct val="170000"/>
              </a:lnSpc>
              <a:spcBef>
                <a:spcPts val="600"/>
              </a:spcBef>
              <a:spcAft>
                <a:spcPts val="0"/>
              </a:spcAft>
              <a:buFont typeface="Verdana"/>
              <a:buChar char="›"/>
              <a:defRPr/>
            </a:pPr>
            <a:r>
              <a:rPr lang="id-ID" sz="7200" dirty="0" smtClean="0"/>
              <a:t>Komunikasi juga memiliki hubungan signifikan dengan bidang profesional seperti Hukum, Kedokteran, Bisnis, Ilmu Informasi, Ilmu Kognitif, Kerja Sosial, Pendidikan, Ilmu Komputer dan Ilmu Perpustakaan. </a:t>
            </a:r>
          </a:p>
          <a:p>
            <a:pPr marL="822960" lvl="1" eaLnBrk="1" fontAlgn="auto" hangingPunct="1">
              <a:lnSpc>
                <a:spcPct val="160000"/>
              </a:lnSpc>
              <a:spcAft>
                <a:spcPts val="0"/>
              </a:spcAft>
              <a:buFont typeface="Verdana"/>
              <a:buChar char="›"/>
              <a:defRPr/>
            </a:pPr>
            <a:endParaRPr lang="id-ID" dirty="0" smtClean="0"/>
          </a:p>
          <a:p>
            <a:pPr marL="822960" lvl="1" eaLnBrk="1" fontAlgn="auto" hangingPunct="1">
              <a:lnSpc>
                <a:spcPct val="160000"/>
              </a:lnSpc>
              <a:spcAft>
                <a:spcPts val="0"/>
              </a:spcAft>
              <a:buNone/>
              <a:defRPr/>
            </a:pPr>
            <a:endParaRPr lang="id-ID" dirty="0" smtClean="0"/>
          </a:p>
          <a:p>
            <a:pPr marL="448056" indent="-384048" eaLnBrk="1" fontAlgn="auto" hangingPunct="1">
              <a:spcAft>
                <a:spcPts val="0"/>
              </a:spcAft>
              <a:buFont typeface="Wingdings 2"/>
              <a:buNone/>
              <a:defRPr/>
            </a:pPr>
            <a:endParaRPr lang="id-ID"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5728"/>
            <a:ext cx="8229600" cy="1000132"/>
          </a:xfrm>
        </p:spPr>
        <p:txBody>
          <a:bodyPr/>
          <a:lstStyle/>
          <a:p>
            <a:pPr marL="484632" indent="0" algn="r" eaLnBrk="1" fontAlgn="auto" hangingPunct="1">
              <a:spcAft>
                <a:spcPts val="0"/>
              </a:spcAft>
              <a:defRPr/>
            </a:pPr>
            <a:r>
              <a:rPr lang="id-ID" sz="3200" b="1" dirty="0" smtClean="0">
                <a:solidFill>
                  <a:schemeClr val="accent1">
                    <a:tint val="83000"/>
                    <a:satMod val="150000"/>
                  </a:schemeClr>
                </a:solidFill>
              </a:rPr>
              <a:t>MENGAPA BELAJAR KOMUNIKASI? (</a:t>
            </a:r>
            <a:r>
              <a:rPr lang="id-ID" sz="3200" b="1" dirty="0" smtClean="0">
                <a:solidFill>
                  <a:schemeClr val="accent1">
                    <a:tint val="83000"/>
                    <a:satMod val="150000"/>
                  </a:schemeClr>
                </a:solidFill>
              </a:rPr>
              <a:t>15) </a:t>
            </a:r>
            <a:endParaRPr lang="id-ID" sz="3200" b="1" dirty="0">
              <a:solidFill>
                <a:schemeClr val="accent1">
                  <a:tint val="83000"/>
                  <a:satMod val="150000"/>
                </a:schemeClr>
              </a:solidFill>
            </a:endParaRPr>
          </a:p>
        </p:txBody>
      </p:sp>
      <p:sp>
        <p:nvSpPr>
          <p:cNvPr id="3" name="Content Placeholder 2"/>
          <p:cNvSpPr>
            <a:spLocks noGrp="1"/>
          </p:cNvSpPr>
          <p:nvPr>
            <p:ph idx="1"/>
          </p:nvPr>
        </p:nvSpPr>
        <p:spPr>
          <a:xfrm>
            <a:off x="500034" y="1500174"/>
            <a:ext cx="8229600" cy="3214710"/>
          </a:xfrm>
        </p:spPr>
        <p:txBody>
          <a:bodyPr>
            <a:normAutofit lnSpcReduction="10000"/>
          </a:bodyPr>
          <a:lstStyle/>
          <a:p>
            <a:pPr marL="448310" eaLnBrk="1" fontAlgn="auto" hangingPunct="1">
              <a:lnSpc>
                <a:spcPct val="160000"/>
              </a:lnSpc>
              <a:spcBef>
                <a:spcPts val="600"/>
              </a:spcBef>
              <a:spcAft>
                <a:spcPts val="0"/>
              </a:spcAft>
              <a:defRPr/>
            </a:pPr>
            <a:r>
              <a:rPr lang="id-ID" sz="1800" b="1" dirty="0" smtClean="0"/>
              <a:t>KOMUNIKASI SEBAGAI BIDANG STUDI YANG POPULER &amp; MENARIK </a:t>
            </a:r>
            <a:r>
              <a:rPr lang="id-ID" sz="1800" b="1" dirty="0" smtClean="0"/>
              <a:t>(3) - </a:t>
            </a:r>
            <a:r>
              <a:rPr lang="id-ID" sz="1800" dirty="0" smtClean="0"/>
              <a:t>Komunikasi </a:t>
            </a:r>
            <a:r>
              <a:rPr lang="id-ID" sz="1800" dirty="0" smtClean="0"/>
              <a:t>sebagai Ilmu Budaya terapan yang berhubungan erat dengan ilmu Psikologi, Sosiologi, Antropologi dan Ilmu Politik yang memberikan pengetahuan tentang manusia sebagai individu dan kegiatan-kegiatan </a:t>
            </a:r>
            <a:r>
              <a:rPr lang="id-ID" sz="1800" dirty="0" smtClean="0"/>
              <a:t>sosial.</a:t>
            </a:r>
          </a:p>
          <a:p>
            <a:pPr marL="448310" eaLnBrk="1" fontAlgn="auto" hangingPunct="1">
              <a:lnSpc>
                <a:spcPct val="160000"/>
              </a:lnSpc>
              <a:spcBef>
                <a:spcPts val="600"/>
              </a:spcBef>
              <a:spcAft>
                <a:spcPts val="0"/>
              </a:spcAft>
              <a:defRPr/>
            </a:pPr>
            <a:r>
              <a:rPr lang="id-ID" sz="1800" b="1" dirty="0" smtClean="0"/>
              <a:t>Komunikasi</a:t>
            </a:r>
            <a:r>
              <a:rPr lang="id-ID" sz="1800" dirty="0" smtClean="0"/>
              <a:t> </a:t>
            </a:r>
            <a:r>
              <a:rPr lang="id-ID" sz="1800" dirty="0" smtClean="0"/>
              <a:t>– Merupakan gabungan ilmu sosial, humaniora dan </a:t>
            </a:r>
            <a:r>
              <a:rPr lang="id-ID" sz="1800" dirty="0" smtClean="0"/>
              <a:t>profesional. </a:t>
            </a:r>
            <a:endParaRPr lang="id-ID" sz="1800" dirty="0" smtClean="0"/>
          </a:p>
          <a:p>
            <a:pPr marL="822960" lvl="1" eaLnBrk="1" fontAlgn="auto" hangingPunct="1">
              <a:lnSpc>
                <a:spcPct val="160000"/>
              </a:lnSpc>
              <a:spcAft>
                <a:spcPts val="0"/>
              </a:spcAft>
              <a:buFont typeface="Verdana"/>
              <a:buChar char="›"/>
              <a:defRPr/>
            </a:pPr>
            <a:endParaRPr lang="id-ID" dirty="0" smtClean="0"/>
          </a:p>
          <a:p>
            <a:pPr marL="822960" lvl="1" eaLnBrk="1" fontAlgn="auto" hangingPunct="1">
              <a:lnSpc>
                <a:spcPct val="160000"/>
              </a:lnSpc>
              <a:spcAft>
                <a:spcPts val="0"/>
              </a:spcAft>
              <a:buNone/>
              <a:defRPr/>
            </a:pPr>
            <a:endParaRPr lang="id-ID" dirty="0" smtClean="0"/>
          </a:p>
          <a:p>
            <a:pPr marL="448056" indent="-384048" eaLnBrk="1" fontAlgn="auto" hangingPunct="1">
              <a:spcAft>
                <a:spcPts val="0"/>
              </a:spcAft>
              <a:buFont typeface="Wingdings 2"/>
              <a:buNone/>
              <a:defRPr/>
            </a:pPr>
            <a:endParaRPr lang="id-ID"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eaLnBrk="1" hangingPunct="1">
              <a:defRPr/>
            </a:pPr>
            <a:r>
              <a:rPr lang="id-ID" b="1" dirty="0" smtClean="0"/>
              <a:t>TEORI:</a:t>
            </a:r>
            <a:r>
              <a:rPr lang="id-ID" dirty="0" smtClean="0"/>
              <a:t> </a:t>
            </a:r>
            <a:br>
              <a:rPr lang="id-ID" dirty="0" smtClean="0"/>
            </a:br>
            <a:r>
              <a:rPr lang="id-ID" sz="3100" b="1" dirty="0" smtClean="0"/>
              <a:t>PANDUAN UNTUK ANALISIS DAN AKSI (1)</a:t>
            </a:r>
            <a:endParaRPr lang="id-ID" sz="3100" b="1" dirty="0"/>
          </a:p>
        </p:txBody>
      </p:sp>
      <p:sp>
        <p:nvSpPr>
          <p:cNvPr id="31747" name="Content Placeholder 2"/>
          <p:cNvSpPr>
            <a:spLocks noGrp="1"/>
          </p:cNvSpPr>
          <p:nvPr>
            <p:ph idx="1"/>
          </p:nvPr>
        </p:nvSpPr>
        <p:spPr>
          <a:xfrm>
            <a:off x="457200" y="1882775"/>
            <a:ext cx="8229600" cy="3546489"/>
          </a:xfrm>
        </p:spPr>
        <p:txBody>
          <a:bodyPr/>
          <a:lstStyle/>
          <a:p>
            <a:pPr eaLnBrk="1" hangingPunct="1">
              <a:lnSpc>
                <a:spcPct val="150000"/>
              </a:lnSpc>
              <a:spcBef>
                <a:spcPts val="600"/>
              </a:spcBef>
            </a:pPr>
            <a:r>
              <a:rPr lang="id-ID" sz="2400" dirty="0" smtClean="0"/>
              <a:t>Teori adalah panduan untuk memahami </a:t>
            </a:r>
          </a:p>
          <a:p>
            <a:pPr eaLnBrk="1" hangingPunct="1">
              <a:lnSpc>
                <a:spcPct val="150000"/>
              </a:lnSpc>
              <a:spcBef>
                <a:spcPts val="600"/>
              </a:spcBef>
            </a:pPr>
            <a:r>
              <a:rPr lang="id-ID" sz="2400" dirty="0" smtClean="0"/>
              <a:t>Teori membantu kita untuk menggambarkan, menjelaskan, meramalkan, dan </a:t>
            </a:r>
            <a:r>
              <a:rPr lang="id-ID" sz="2400" dirty="0" smtClean="0"/>
              <a:t>mengendalikan. fenomena </a:t>
            </a:r>
            <a:r>
              <a:rPr lang="id-ID" sz="2400" dirty="0" smtClean="0"/>
              <a:t>dan keadaan yang kita hadapi</a:t>
            </a:r>
          </a:p>
          <a:p>
            <a:pPr eaLnBrk="1" hangingPunct="1">
              <a:lnSpc>
                <a:spcPct val="150000"/>
              </a:lnSpc>
              <a:spcBef>
                <a:spcPts val="600"/>
              </a:spcBef>
            </a:pPr>
            <a:r>
              <a:rPr lang="id-ID" sz="2400" dirty="0" smtClean="0"/>
              <a:t>Teori terbagi menjadi dua bagian: </a:t>
            </a:r>
            <a:r>
              <a:rPr lang="id-ID" sz="2400" b="1" dirty="0" smtClean="0"/>
              <a:t>Teori Pribadi dan Teori </a:t>
            </a:r>
            <a:r>
              <a:rPr lang="id-ID" sz="2400" b="1" dirty="0" smtClean="0"/>
              <a:t>Ilmiah. </a:t>
            </a:r>
            <a:endParaRPr lang="id-ID" sz="2400" b="1"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eaLnBrk="1" hangingPunct="1">
              <a:defRPr/>
            </a:pPr>
            <a:r>
              <a:rPr lang="id-ID" b="1" dirty="0" smtClean="0"/>
              <a:t>TEORI:</a:t>
            </a:r>
            <a:r>
              <a:rPr lang="id-ID" dirty="0" smtClean="0"/>
              <a:t> </a:t>
            </a:r>
            <a:br>
              <a:rPr lang="id-ID" dirty="0" smtClean="0"/>
            </a:br>
            <a:r>
              <a:rPr lang="id-ID" sz="3100" b="1" dirty="0" smtClean="0"/>
              <a:t>PANDUAN UNTUK ANALISIS DAN AKSI (2)</a:t>
            </a:r>
            <a:endParaRPr lang="id-ID" sz="3100" dirty="0"/>
          </a:p>
        </p:txBody>
      </p:sp>
      <p:sp>
        <p:nvSpPr>
          <p:cNvPr id="32771" name="Content Placeholder 2"/>
          <p:cNvSpPr>
            <a:spLocks noGrp="1"/>
          </p:cNvSpPr>
          <p:nvPr>
            <p:ph idx="1"/>
          </p:nvPr>
        </p:nvSpPr>
        <p:spPr>
          <a:xfrm>
            <a:off x="428596" y="1714488"/>
            <a:ext cx="8229600" cy="4786346"/>
          </a:xfrm>
        </p:spPr>
        <p:txBody>
          <a:bodyPr/>
          <a:lstStyle/>
          <a:p>
            <a:pPr eaLnBrk="1" hangingPunct="1">
              <a:lnSpc>
                <a:spcPct val="150000"/>
              </a:lnSpc>
            </a:pPr>
            <a:r>
              <a:rPr lang="id-ID" sz="2800" b="1" dirty="0" smtClean="0"/>
              <a:t>Teori Pribadi (1)</a:t>
            </a:r>
          </a:p>
          <a:p>
            <a:pPr lvl="1" eaLnBrk="1" hangingPunct="1">
              <a:lnSpc>
                <a:spcPct val="150000"/>
              </a:lnSpc>
              <a:spcBef>
                <a:spcPts val="600"/>
              </a:spcBef>
            </a:pPr>
            <a:r>
              <a:rPr lang="id-ID" sz="1800" dirty="0" smtClean="0"/>
              <a:t>Pada umumnya, setiap orang memiliki teori pribadi tentang berbagai </a:t>
            </a:r>
            <a:r>
              <a:rPr lang="id-ID" sz="1800" dirty="0" smtClean="0"/>
              <a:t>hal. </a:t>
            </a:r>
            <a:endParaRPr lang="id-ID" sz="1800" dirty="0" smtClean="0"/>
          </a:p>
          <a:p>
            <a:pPr lvl="1" eaLnBrk="1" hangingPunct="1">
              <a:lnSpc>
                <a:spcPct val="150000"/>
              </a:lnSpc>
              <a:spcBef>
                <a:spcPts val="600"/>
              </a:spcBef>
            </a:pPr>
            <a:r>
              <a:rPr lang="id-ID" sz="1800" dirty="0" smtClean="0"/>
              <a:t>Teori pribadi kadang disebut teori asli (native theory) – memungkinkan kita untuk melakukan navigasi di lingkungan fisik &amp; </a:t>
            </a:r>
            <a:r>
              <a:rPr lang="id-ID" sz="1800" dirty="0" smtClean="0"/>
              <a:t>sosial. </a:t>
            </a:r>
            <a:endParaRPr lang="id-ID" sz="1800" dirty="0" smtClean="0"/>
          </a:p>
          <a:p>
            <a:pPr lvl="1" eaLnBrk="1" hangingPunct="1">
              <a:lnSpc>
                <a:spcPct val="150000"/>
              </a:lnSpc>
              <a:spcBef>
                <a:spcPts val="600"/>
              </a:spcBef>
            </a:pPr>
            <a:r>
              <a:rPr lang="id-ID" sz="1800" b="1" dirty="0" smtClean="0"/>
              <a:t>Contoh:</a:t>
            </a:r>
            <a:r>
              <a:rPr lang="id-ID" sz="1800" dirty="0" smtClean="0"/>
              <a:t> menjelaskan tempat-tempat tertentu dengan hal-hal khusus, menjelaskan bagaimana mengembangkan hubungan yang erat, memprediksi cuaca, mengendalikan volume pesawat televisi menggunakan remote </a:t>
            </a:r>
            <a:r>
              <a:rPr lang="id-ID" sz="1800" dirty="0" smtClean="0"/>
              <a:t>control. </a:t>
            </a:r>
            <a:endParaRPr lang="id-ID" sz="1800" dirty="0" smtClean="0"/>
          </a:p>
          <a:p>
            <a:pPr lvl="1" eaLnBrk="1" hangingPunct="1"/>
            <a:endParaRPr lang="id-ID"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8662" y="642918"/>
            <a:ext cx="7758138" cy="785818"/>
          </a:xfrm>
        </p:spPr>
        <p:txBody>
          <a:bodyPr>
            <a:normAutofit fontScale="90000"/>
          </a:bodyPr>
          <a:lstStyle/>
          <a:p>
            <a:pPr marL="484632" indent="0" algn="r" eaLnBrk="1" fontAlgn="auto" hangingPunct="1">
              <a:spcAft>
                <a:spcPts val="0"/>
              </a:spcAft>
              <a:defRPr/>
            </a:pPr>
            <a:r>
              <a:rPr lang="id-ID" sz="3200" b="1" dirty="0" smtClean="0">
                <a:solidFill>
                  <a:schemeClr val="accent1">
                    <a:tint val="83000"/>
                    <a:satMod val="150000"/>
                  </a:schemeClr>
                </a:solidFill>
              </a:rPr>
              <a:t>MENGAPA BELAJAR KOMUNIKASI? (1)</a:t>
            </a:r>
            <a:endParaRPr lang="id-ID" sz="3200" b="1" dirty="0">
              <a:solidFill>
                <a:schemeClr val="accent1">
                  <a:tint val="83000"/>
                  <a:satMod val="150000"/>
                </a:schemeClr>
              </a:solidFill>
            </a:endParaRPr>
          </a:p>
        </p:txBody>
      </p:sp>
      <p:sp>
        <p:nvSpPr>
          <p:cNvPr id="3" name="Content Placeholder 2"/>
          <p:cNvSpPr>
            <a:spLocks noGrp="1"/>
          </p:cNvSpPr>
          <p:nvPr>
            <p:ph idx="1"/>
          </p:nvPr>
        </p:nvSpPr>
        <p:spPr>
          <a:xfrm>
            <a:off x="357158" y="1785926"/>
            <a:ext cx="8229600" cy="2786082"/>
          </a:xfrm>
        </p:spPr>
        <p:txBody>
          <a:bodyPr>
            <a:normAutofit/>
          </a:bodyPr>
          <a:lstStyle/>
          <a:p>
            <a:pPr marL="448056" indent="-384048" eaLnBrk="1" fontAlgn="auto" hangingPunct="1">
              <a:lnSpc>
                <a:spcPct val="150000"/>
              </a:lnSpc>
              <a:spcBef>
                <a:spcPts val="1200"/>
              </a:spcBef>
              <a:spcAft>
                <a:spcPts val="0"/>
              </a:spcAft>
              <a:buFont typeface="Wingdings 2"/>
              <a:buChar char=""/>
              <a:defRPr/>
            </a:pPr>
            <a:r>
              <a:rPr lang="id-ID" sz="1800" dirty="0" smtClean="0"/>
              <a:t>Komunikasi merupakan hal yang mendasar.</a:t>
            </a:r>
          </a:p>
          <a:p>
            <a:pPr marL="448056" indent="-384048" eaLnBrk="1" fontAlgn="auto" hangingPunct="1">
              <a:lnSpc>
                <a:spcPct val="150000"/>
              </a:lnSpc>
              <a:spcBef>
                <a:spcPts val="1200"/>
              </a:spcBef>
              <a:spcAft>
                <a:spcPts val="0"/>
              </a:spcAft>
              <a:buFont typeface="Wingdings 2"/>
              <a:buChar char=""/>
              <a:defRPr/>
            </a:pPr>
            <a:r>
              <a:rPr lang="id-ID" sz="1800" dirty="0" smtClean="0"/>
              <a:t>Memiliki sifat yang kompleks (rumit).</a:t>
            </a:r>
          </a:p>
          <a:p>
            <a:pPr marL="448056" indent="-384048" eaLnBrk="1" fontAlgn="auto" hangingPunct="1">
              <a:lnSpc>
                <a:spcPct val="150000"/>
              </a:lnSpc>
              <a:spcBef>
                <a:spcPts val="1200"/>
              </a:spcBef>
              <a:spcAft>
                <a:spcPts val="0"/>
              </a:spcAft>
              <a:buFont typeface="Wingdings 2"/>
              <a:buChar char=""/>
              <a:defRPr/>
            </a:pPr>
            <a:r>
              <a:rPr lang="id-ID" sz="1800" dirty="0" smtClean="0"/>
              <a:t>Memiliki pengaruh dalam membentuk efektivitas kerja.</a:t>
            </a:r>
          </a:p>
          <a:p>
            <a:pPr marL="448056" indent="-384048" eaLnBrk="1" fontAlgn="auto" hangingPunct="1">
              <a:lnSpc>
                <a:spcPct val="150000"/>
              </a:lnSpc>
              <a:spcBef>
                <a:spcPts val="1200"/>
              </a:spcBef>
              <a:spcAft>
                <a:spcPts val="0"/>
              </a:spcAft>
              <a:buFont typeface="Wingdings 2"/>
              <a:buChar char=""/>
              <a:defRPr/>
            </a:pPr>
            <a:r>
              <a:rPr lang="id-ID" sz="1800" dirty="0" smtClean="0"/>
              <a:t>Pendidikan yang baik tidak menjamin komunikasi yang baik.</a:t>
            </a:r>
          </a:p>
          <a:p>
            <a:pPr marL="448056" indent="-384048" eaLnBrk="1" fontAlgn="auto" hangingPunct="1">
              <a:lnSpc>
                <a:spcPct val="150000"/>
              </a:lnSpc>
              <a:spcBef>
                <a:spcPts val="1200"/>
              </a:spcBef>
              <a:spcAft>
                <a:spcPts val="0"/>
              </a:spcAft>
              <a:buFont typeface="Wingdings 2"/>
              <a:buChar char=""/>
              <a:defRPr/>
            </a:pPr>
            <a:r>
              <a:rPr lang="id-ID" sz="1800" dirty="0" smtClean="0"/>
              <a:t>Komunikasi sebagai bidang studi yang populer dan menarik.</a:t>
            </a:r>
          </a:p>
          <a:p>
            <a:pPr marL="448056" indent="-384048" eaLnBrk="1" fontAlgn="auto" hangingPunct="1">
              <a:lnSpc>
                <a:spcPct val="150000"/>
              </a:lnSpc>
              <a:spcAft>
                <a:spcPts val="0"/>
              </a:spcAft>
              <a:buNone/>
              <a:defRPr/>
            </a:pPr>
            <a:endParaRPr lang="id-ID" sz="17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eaLnBrk="1" hangingPunct="1">
              <a:defRPr/>
            </a:pPr>
            <a:r>
              <a:rPr lang="id-ID" b="1" dirty="0" smtClean="0"/>
              <a:t>TEORI:</a:t>
            </a:r>
            <a:r>
              <a:rPr lang="id-ID" dirty="0" smtClean="0"/>
              <a:t> </a:t>
            </a:r>
            <a:br>
              <a:rPr lang="id-ID" dirty="0" smtClean="0"/>
            </a:br>
            <a:r>
              <a:rPr lang="id-ID" sz="3100" b="1" dirty="0" smtClean="0"/>
              <a:t>PANDUAN UNTUK ANALISIS DAN AKSI (3)</a:t>
            </a:r>
            <a:endParaRPr lang="id-ID" sz="3100" dirty="0"/>
          </a:p>
        </p:txBody>
      </p:sp>
      <p:sp>
        <p:nvSpPr>
          <p:cNvPr id="33795" name="Content Placeholder 2"/>
          <p:cNvSpPr>
            <a:spLocks noGrp="1"/>
          </p:cNvSpPr>
          <p:nvPr>
            <p:ph idx="1"/>
          </p:nvPr>
        </p:nvSpPr>
        <p:spPr>
          <a:xfrm>
            <a:off x="428625" y="1714500"/>
            <a:ext cx="8229600" cy="5000648"/>
          </a:xfrm>
        </p:spPr>
        <p:txBody>
          <a:bodyPr/>
          <a:lstStyle/>
          <a:p>
            <a:pPr eaLnBrk="1" hangingPunct="1">
              <a:lnSpc>
                <a:spcPct val="150000"/>
              </a:lnSpc>
            </a:pPr>
            <a:r>
              <a:rPr lang="id-ID" sz="2800" b="1" dirty="0" smtClean="0"/>
              <a:t>Teori Pribadi (2)</a:t>
            </a:r>
          </a:p>
          <a:p>
            <a:pPr lvl="1" eaLnBrk="1" hangingPunct="1">
              <a:lnSpc>
                <a:spcPct val="150000"/>
              </a:lnSpc>
              <a:spcBef>
                <a:spcPts val="1200"/>
              </a:spcBef>
            </a:pPr>
            <a:r>
              <a:rPr lang="id-ID" sz="1800" dirty="0" smtClean="0"/>
              <a:t>Jika kita tidak punya teori pribadi, maka kita harus melakukan pendekatan pada setiap situasi yang kita hadapi sebagai hal yang benar-benar baru dan </a:t>
            </a:r>
            <a:r>
              <a:rPr lang="id-ID" sz="1800" dirty="0" smtClean="0"/>
              <a:t>unik. </a:t>
            </a:r>
            <a:endParaRPr lang="id-ID" sz="1800" dirty="0" smtClean="0"/>
          </a:p>
          <a:p>
            <a:pPr lvl="1" eaLnBrk="1" hangingPunct="1">
              <a:lnSpc>
                <a:spcPct val="150000"/>
              </a:lnSpc>
              <a:spcBef>
                <a:spcPts val="1200"/>
              </a:spcBef>
            </a:pPr>
            <a:r>
              <a:rPr lang="id-ID" sz="1800" dirty="0" smtClean="0"/>
              <a:t>Apabila kita tidak mampu untuk berpikir tentang situasi yang baru dan menggunakan istilah umum, maka kita tidak akan mampu menggunakan pengalaman sebelumnya yang telah kita alami untuk menggambarkan menjelaskan, memprediksi, atau mengendalikan pengalaman </a:t>
            </a:r>
            <a:r>
              <a:rPr lang="id-ID" sz="1800" dirty="0" smtClean="0"/>
              <a:t>tersebut. </a:t>
            </a:r>
            <a:endParaRPr lang="id-ID" sz="1800" dirty="0" smtClean="0"/>
          </a:p>
          <a:p>
            <a:pPr lvl="1" eaLnBrk="1" hangingPunct="1"/>
            <a:endParaRPr lang="id-ID"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eaLnBrk="1" hangingPunct="1">
              <a:defRPr/>
            </a:pPr>
            <a:r>
              <a:rPr lang="id-ID" b="1" dirty="0" smtClean="0"/>
              <a:t>TEORI:</a:t>
            </a:r>
            <a:r>
              <a:rPr lang="id-ID" dirty="0" smtClean="0"/>
              <a:t> </a:t>
            </a:r>
            <a:br>
              <a:rPr lang="id-ID" dirty="0" smtClean="0"/>
            </a:br>
            <a:r>
              <a:rPr lang="id-ID" sz="3100" b="1" dirty="0" smtClean="0"/>
              <a:t>PANDUAN UNTUK ANALISIS DAN AKSI (4)</a:t>
            </a:r>
            <a:endParaRPr lang="id-ID" sz="3100" dirty="0"/>
          </a:p>
        </p:txBody>
      </p:sp>
      <p:sp>
        <p:nvSpPr>
          <p:cNvPr id="34819" name="Content Placeholder 2"/>
          <p:cNvSpPr>
            <a:spLocks noGrp="1"/>
          </p:cNvSpPr>
          <p:nvPr>
            <p:ph idx="1"/>
          </p:nvPr>
        </p:nvSpPr>
        <p:spPr>
          <a:xfrm>
            <a:off x="500063" y="1571624"/>
            <a:ext cx="8229600" cy="5000647"/>
          </a:xfrm>
        </p:spPr>
        <p:txBody>
          <a:bodyPr/>
          <a:lstStyle/>
          <a:p>
            <a:pPr eaLnBrk="1" hangingPunct="1">
              <a:lnSpc>
                <a:spcPct val="150000"/>
              </a:lnSpc>
            </a:pPr>
            <a:r>
              <a:rPr lang="id-ID" sz="2800" b="1" dirty="0" smtClean="0"/>
              <a:t>Karakteristik Teori Pribadi (1)</a:t>
            </a:r>
          </a:p>
          <a:p>
            <a:pPr lvl="1" eaLnBrk="1" hangingPunct="1">
              <a:lnSpc>
                <a:spcPct val="150000"/>
              </a:lnSpc>
              <a:spcBef>
                <a:spcPts val="600"/>
              </a:spcBef>
            </a:pPr>
            <a:r>
              <a:rPr lang="id-ID" sz="1800" b="1" dirty="0" smtClean="0"/>
              <a:t>Berdasarkan pengalaman sehari-hari: </a:t>
            </a:r>
            <a:r>
              <a:rPr lang="id-ID" sz="1800" dirty="0" smtClean="0"/>
              <a:t>Teori pribadi di kembangkan dari waktu ke waktu untuk menanggapi situasi dan orang lain (kenalan, teman, kolega dan anggota keluarga) yang kita temui. </a:t>
            </a:r>
            <a:r>
              <a:rPr lang="id-ID" sz="1800" b="1" dirty="0" smtClean="0"/>
              <a:t>Contoh:</a:t>
            </a:r>
            <a:r>
              <a:rPr lang="id-ID" sz="1800" dirty="0" smtClean="0"/>
              <a:t> teori kita tentang pengalaman hubungan asmara yang kita dapatkan dari </a:t>
            </a:r>
            <a:r>
              <a:rPr lang="id-ID" sz="1800" dirty="0" smtClean="0"/>
              <a:t>mereka. </a:t>
            </a:r>
            <a:endParaRPr lang="id-ID" sz="1800" dirty="0" smtClean="0"/>
          </a:p>
          <a:p>
            <a:pPr lvl="1" eaLnBrk="1" hangingPunct="1">
              <a:lnSpc>
                <a:spcPct val="150000"/>
              </a:lnSpc>
              <a:spcBef>
                <a:spcPts val="600"/>
              </a:spcBef>
            </a:pPr>
            <a:r>
              <a:rPr lang="id-ID" sz="1800" b="1" dirty="0" smtClean="0"/>
              <a:t>Dianggap sudah benar </a:t>
            </a:r>
            <a:r>
              <a:rPr lang="id-ID" sz="1800" b="1" i="1" dirty="0" smtClean="0"/>
              <a:t>(Taken for Granted): </a:t>
            </a:r>
            <a:r>
              <a:rPr lang="id-ID" sz="1800" dirty="0" smtClean="0"/>
              <a:t>Pada hakikatnya kita tidak berpikir terlalu banyak tentang teori pribadi kita, tentang cara bagaimana mereka terbentuk &amp; cara menggunakannya, tetapi umumnya kita menerima itu dengan penuh </a:t>
            </a:r>
            <a:r>
              <a:rPr lang="id-ID" sz="1800" dirty="0" smtClean="0"/>
              <a:t>keyakinan. </a:t>
            </a:r>
            <a:endParaRPr lang="id-ID" sz="1800" b="1"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eaLnBrk="1" hangingPunct="1">
              <a:defRPr/>
            </a:pPr>
            <a:r>
              <a:rPr lang="id-ID" b="1" dirty="0" smtClean="0"/>
              <a:t>TEORI:</a:t>
            </a:r>
            <a:r>
              <a:rPr lang="id-ID" dirty="0" smtClean="0"/>
              <a:t> </a:t>
            </a:r>
            <a:br>
              <a:rPr lang="id-ID" dirty="0" smtClean="0"/>
            </a:br>
            <a:r>
              <a:rPr lang="id-ID" sz="3100" b="1" dirty="0" smtClean="0"/>
              <a:t>PANDUAN UNTUK ANALISIS DAN AKSI (5)</a:t>
            </a:r>
            <a:endParaRPr lang="id-ID" sz="3100" dirty="0"/>
          </a:p>
        </p:txBody>
      </p:sp>
      <p:sp>
        <p:nvSpPr>
          <p:cNvPr id="35843" name="Content Placeholder 2"/>
          <p:cNvSpPr>
            <a:spLocks noGrp="1"/>
          </p:cNvSpPr>
          <p:nvPr>
            <p:ph idx="1"/>
          </p:nvPr>
        </p:nvSpPr>
        <p:spPr>
          <a:xfrm>
            <a:off x="428596" y="1428736"/>
            <a:ext cx="8229600" cy="5143523"/>
          </a:xfrm>
        </p:spPr>
        <p:txBody>
          <a:bodyPr/>
          <a:lstStyle/>
          <a:p>
            <a:pPr eaLnBrk="1" hangingPunct="1">
              <a:lnSpc>
                <a:spcPct val="150000"/>
              </a:lnSpc>
            </a:pPr>
            <a:r>
              <a:rPr lang="id-ID" sz="2800" b="1" dirty="0" smtClean="0"/>
              <a:t>Karakteristik Teori Pribadi (2)</a:t>
            </a:r>
          </a:p>
          <a:p>
            <a:pPr lvl="1" eaLnBrk="1" hangingPunct="1">
              <a:lnSpc>
                <a:spcPct val="150000"/>
              </a:lnSpc>
              <a:spcBef>
                <a:spcPts val="100"/>
              </a:spcBef>
            </a:pPr>
            <a:r>
              <a:rPr lang="id-ID" sz="1800" b="1" dirty="0" smtClean="0"/>
              <a:t>Bersifat Pribadi (Private): </a:t>
            </a:r>
            <a:r>
              <a:rPr lang="id-ID" sz="1800" dirty="0" smtClean="0"/>
              <a:t>Teori pribadi di dasarkan pada pengalaman &amp; bersifat unik untuk diri kita masing-masing. Dasar teori pribadi yang kita bentuk, sering tidak dibahas dan apabila ada pembahasan, umunya dalam rentang keadaan yang </a:t>
            </a:r>
            <a:r>
              <a:rPr lang="id-ID" sz="1800" dirty="0" smtClean="0"/>
              <a:t>terbatas. </a:t>
            </a:r>
            <a:endParaRPr lang="id-ID" sz="1800" dirty="0" smtClean="0"/>
          </a:p>
          <a:p>
            <a:pPr lvl="1" eaLnBrk="1" hangingPunct="1">
              <a:lnSpc>
                <a:spcPct val="150000"/>
              </a:lnSpc>
              <a:spcBef>
                <a:spcPts val="100"/>
              </a:spcBef>
            </a:pPr>
            <a:r>
              <a:rPr lang="id-ID" sz="1800" b="1" dirty="0" smtClean="0"/>
              <a:t>Sukar berubah (Stable): </a:t>
            </a:r>
            <a:r>
              <a:rPr lang="id-ID" sz="1800" dirty="0" smtClean="0"/>
              <a:t>Teori pribadi cukup tahan terhadap perubahan  &amp; cenderung membimbing kita untuk melihat dan menafsirkan apa yang kita amati dengan cara tertentu. Kita sering kali mengubah pengamatan yang tidak cocok dengan teori pribadi kita &amp; berpegang teguh dengan teori pribadi kita tersebut. </a:t>
            </a:r>
            <a:endParaRPr lang="id-ID" sz="1800" b="1"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id-ID" sz="2800" b="1" dirty="0" smtClean="0"/>
              <a:t>TEORI:</a:t>
            </a:r>
            <a:r>
              <a:rPr lang="id-ID" sz="2800" dirty="0" smtClean="0"/>
              <a:t> </a:t>
            </a:r>
            <a:br>
              <a:rPr lang="id-ID" sz="2800" dirty="0" smtClean="0"/>
            </a:br>
            <a:r>
              <a:rPr lang="id-ID" sz="2800" b="1" dirty="0" smtClean="0"/>
              <a:t>PANDUAN UNTUK ANALISIS DAN AKSI (6)</a:t>
            </a:r>
            <a:endParaRPr lang="id-ID" sz="2800" dirty="0"/>
          </a:p>
        </p:txBody>
      </p:sp>
      <p:sp>
        <p:nvSpPr>
          <p:cNvPr id="3" name="Content Placeholder 2"/>
          <p:cNvSpPr>
            <a:spLocks noGrp="1"/>
          </p:cNvSpPr>
          <p:nvPr>
            <p:ph idx="1"/>
          </p:nvPr>
        </p:nvSpPr>
        <p:spPr>
          <a:xfrm>
            <a:off x="457200" y="1882808"/>
            <a:ext cx="8229600" cy="3332142"/>
          </a:xfrm>
        </p:spPr>
        <p:txBody>
          <a:bodyPr/>
          <a:lstStyle/>
          <a:p>
            <a:pPr>
              <a:lnSpc>
                <a:spcPct val="150000"/>
              </a:lnSpc>
              <a:spcBef>
                <a:spcPts val="600"/>
              </a:spcBef>
            </a:pPr>
            <a:r>
              <a:rPr lang="id-ID" b="1" dirty="0" smtClean="0"/>
              <a:t>Teori Ilmiah </a:t>
            </a:r>
          </a:p>
          <a:p>
            <a:pPr lvl="1">
              <a:lnSpc>
                <a:spcPct val="150000"/>
              </a:lnSpc>
              <a:spcBef>
                <a:spcPts val="600"/>
              </a:spcBef>
            </a:pPr>
            <a:r>
              <a:rPr lang="id-ID" b="1" dirty="0" smtClean="0"/>
              <a:t>Fungsi dasar</a:t>
            </a:r>
            <a:r>
              <a:rPr lang="id-ID" dirty="0" smtClean="0"/>
              <a:t>: Teori ilmiah digunakan untuk menggambarkan, menjelaskan, memprediksi, kadang-kadang mengendalikan objek, orang dan </a:t>
            </a:r>
            <a:r>
              <a:rPr lang="id-ID" dirty="0" smtClean="0"/>
              <a:t>peristiwa.  </a:t>
            </a:r>
            <a:endParaRPr lang="id-ID" dirty="0" smtClean="0"/>
          </a:p>
          <a:p>
            <a:pPr lvl="1">
              <a:lnSpc>
                <a:spcPct val="200000"/>
              </a:lnSpc>
              <a:buNone/>
            </a:pPr>
            <a:endParaRPr lang="id-ID"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id-ID" sz="3200" b="1" dirty="0" smtClean="0"/>
              <a:t>TEORI:</a:t>
            </a:r>
            <a:r>
              <a:rPr lang="id-ID" sz="3200" dirty="0" smtClean="0"/>
              <a:t> </a:t>
            </a:r>
            <a:br>
              <a:rPr lang="id-ID" sz="3200" dirty="0" smtClean="0"/>
            </a:br>
            <a:r>
              <a:rPr lang="id-ID" sz="3200" b="1" dirty="0" smtClean="0"/>
              <a:t>PANDUAN UNTUK ANALISIS DAN AKSI (7)</a:t>
            </a:r>
            <a:endParaRPr lang="id-ID" sz="3200" dirty="0"/>
          </a:p>
        </p:txBody>
      </p:sp>
      <p:sp>
        <p:nvSpPr>
          <p:cNvPr id="3" name="Content Placeholder 2"/>
          <p:cNvSpPr>
            <a:spLocks noGrp="1"/>
          </p:cNvSpPr>
          <p:nvPr>
            <p:ph idx="1"/>
          </p:nvPr>
        </p:nvSpPr>
        <p:spPr>
          <a:xfrm>
            <a:off x="428596" y="1571612"/>
            <a:ext cx="8229600" cy="4572000"/>
          </a:xfrm>
        </p:spPr>
        <p:txBody>
          <a:bodyPr/>
          <a:lstStyle/>
          <a:p>
            <a:pPr>
              <a:lnSpc>
                <a:spcPct val="150000"/>
              </a:lnSpc>
              <a:spcBef>
                <a:spcPts val="600"/>
              </a:spcBef>
            </a:pPr>
            <a:r>
              <a:rPr lang="id-ID" b="1" dirty="0" smtClean="0"/>
              <a:t>Karakteristik Teori Ilmiah (1)</a:t>
            </a:r>
          </a:p>
          <a:p>
            <a:pPr lvl="1">
              <a:lnSpc>
                <a:spcPct val="150000"/>
              </a:lnSpc>
              <a:spcBef>
                <a:spcPts val="600"/>
              </a:spcBef>
            </a:pPr>
            <a:r>
              <a:rPr lang="id-ID" sz="2000" b="1" dirty="0" smtClean="0"/>
              <a:t>Berdasarkan pengamatan yang sistematis dan pengujian: </a:t>
            </a:r>
            <a:r>
              <a:rPr lang="id-ID" sz="2000" dirty="0" smtClean="0"/>
              <a:t>Teori Ilmiah dikembangkan melalui penelitian, pengamatan yang sistematis dan cermat, pengumpulan informasi dan data-data melalui wawancara &amp; kuisioner, percobaan dan di analisis. </a:t>
            </a:r>
          </a:p>
          <a:p>
            <a:pPr lvl="1">
              <a:lnSpc>
                <a:spcPct val="150000"/>
              </a:lnSpc>
              <a:spcBef>
                <a:spcPts val="600"/>
              </a:spcBef>
            </a:pPr>
            <a:r>
              <a:rPr lang="id-ID" sz="2000" b="1" dirty="0" smtClean="0"/>
              <a:t>Dipertanyakan:</a:t>
            </a:r>
            <a:r>
              <a:rPr lang="id-ID" sz="2000" dirty="0" smtClean="0"/>
              <a:t> Teori ilmiah dianggap sementara, terbuka untuk diuji kembali untuk memastikan prediktabilitasnya, mengembangkan dan mengujinya kembali. </a:t>
            </a:r>
          </a:p>
          <a:p>
            <a:pPr lvl="1"/>
            <a:endParaRPr lang="id-ID"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id-ID" sz="2800" b="1" dirty="0" smtClean="0"/>
              <a:t>TEORI:</a:t>
            </a:r>
            <a:r>
              <a:rPr lang="id-ID" sz="2800" dirty="0" smtClean="0"/>
              <a:t> </a:t>
            </a:r>
            <a:br>
              <a:rPr lang="id-ID" sz="2800" dirty="0" smtClean="0"/>
            </a:br>
            <a:r>
              <a:rPr lang="id-ID" sz="2800" b="1" dirty="0" smtClean="0"/>
              <a:t>PANDUAN UNTUK ANALISIS DAN AKSI (8)</a:t>
            </a:r>
            <a:endParaRPr lang="id-ID" sz="2800" dirty="0"/>
          </a:p>
        </p:txBody>
      </p:sp>
      <p:sp>
        <p:nvSpPr>
          <p:cNvPr id="3" name="Content Placeholder 2"/>
          <p:cNvSpPr>
            <a:spLocks noGrp="1"/>
          </p:cNvSpPr>
          <p:nvPr>
            <p:ph idx="1"/>
          </p:nvPr>
        </p:nvSpPr>
        <p:spPr/>
        <p:txBody>
          <a:bodyPr/>
          <a:lstStyle/>
          <a:p>
            <a:r>
              <a:rPr lang="id-ID" b="1" dirty="0" smtClean="0"/>
              <a:t>Karakteristik</a:t>
            </a:r>
            <a:r>
              <a:rPr lang="id-ID" dirty="0" smtClean="0"/>
              <a:t> </a:t>
            </a:r>
            <a:r>
              <a:rPr lang="id-ID" b="1" dirty="0" smtClean="0"/>
              <a:t>Teori Ilmiah (2)</a:t>
            </a:r>
          </a:p>
          <a:p>
            <a:pPr lvl="1">
              <a:lnSpc>
                <a:spcPct val="150000"/>
              </a:lnSpc>
            </a:pPr>
            <a:r>
              <a:rPr lang="id-ID" sz="2000" b="1" dirty="0" smtClean="0"/>
              <a:t>Publik: </a:t>
            </a:r>
            <a:r>
              <a:rPr lang="id-ID" sz="2000" dirty="0" smtClean="0"/>
              <a:t>Metode dan hasil kegiatan ilmiah dapat disebarluaskan melalui skripsi, tesis, desertasi, jurnal ilmiah &amp; bab sebuah buku agar dapat dievaluasi sesuai dengan standar keabsahan-keakuratan, kehandalan-konsistensi &amp; keterpercayaan dan keperluan-kegunaan &amp; keterpakaian. </a:t>
            </a:r>
          </a:p>
          <a:p>
            <a:pPr lvl="1">
              <a:lnSpc>
                <a:spcPct val="150000"/>
              </a:lnSpc>
            </a:pPr>
            <a:r>
              <a:rPr lang="id-ID" sz="2000" b="1" dirty="0" smtClean="0"/>
              <a:t>Dapat diubah:</a:t>
            </a:r>
            <a:r>
              <a:rPr lang="id-ID" sz="2000" dirty="0" smtClean="0"/>
              <a:t> Teori Ilmiah dapat disanggah, dimodifikasi, atau diubah sesuai dengan perubahan informasi terbaru—muncul penelitian baru. </a:t>
            </a:r>
            <a:endParaRPr lang="id-ID" sz="20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id-ID" b="1" dirty="0" smtClean="0"/>
              <a:t>Menggabungkan Teori Pribadi &amp; Teori Ilmiah </a:t>
            </a:r>
            <a:endParaRPr lang="id-ID" b="1" dirty="0"/>
          </a:p>
        </p:txBody>
      </p:sp>
      <p:sp>
        <p:nvSpPr>
          <p:cNvPr id="3" name="Content Placeholder 2"/>
          <p:cNvSpPr>
            <a:spLocks noGrp="1"/>
          </p:cNvSpPr>
          <p:nvPr>
            <p:ph idx="1"/>
          </p:nvPr>
        </p:nvSpPr>
        <p:spPr>
          <a:xfrm>
            <a:off x="428596" y="1928802"/>
            <a:ext cx="8229600" cy="4500594"/>
          </a:xfrm>
        </p:spPr>
        <p:txBody>
          <a:bodyPr/>
          <a:lstStyle/>
          <a:p>
            <a:pPr>
              <a:lnSpc>
                <a:spcPct val="200000"/>
              </a:lnSpc>
              <a:spcBef>
                <a:spcPts val="0"/>
              </a:spcBef>
            </a:pPr>
            <a:r>
              <a:rPr lang="id-ID" sz="1800" b="1" dirty="0" smtClean="0"/>
              <a:t>Pertama,</a:t>
            </a:r>
            <a:r>
              <a:rPr lang="id-ID" sz="1800" dirty="0" smtClean="0"/>
              <a:t> sadari sifat dan dinamika komunikasi </a:t>
            </a:r>
            <a:r>
              <a:rPr lang="id-ID" sz="1800" dirty="0" smtClean="0">
                <a:sym typeface="Wingdings" pitchFamily="2" charset="2"/>
              </a:rPr>
              <a:t> memberikan dorongan untuk bersikap lebih kritis terhadap teori pribadi kita  menggunakan standar akademik (pengujian) yang lebih ketat  melihat perbedaan &amp; untuk menguatkan pendapat satu sama lain. </a:t>
            </a:r>
          </a:p>
          <a:p>
            <a:pPr>
              <a:lnSpc>
                <a:spcPct val="200000"/>
              </a:lnSpc>
              <a:spcBef>
                <a:spcPts val="0"/>
              </a:spcBef>
            </a:pPr>
            <a:r>
              <a:rPr lang="id-ID" sz="1800" b="1" dirty="0" smtClean="0">
                <a:sym typeface="Wingdings" pitchFamily="2" charset="2"/>
              </a:rPr>
              <a:t>Akhirnya,</a:t>
            </a:r>
            <a:r>
              <a:rPr lang="id-ID" sz="1800" dirty="0" smtClean="0">
                <a:sym typeface="Wingdings" pitchFamily="2" charset="2"/>
              </a:rPr>
              <a:t> kita dapat memodifikasi teori pribadi kita, membandingkan teori pribadi dengan teori ilmiah, memahami pendapat masing-masing &amp; mempersempit kesenjangan dan memperkaya pemahaman tentang perilaku manusia. </a:t>
            </a:r>
            <a:endParaRPr lang="id-ID" sz="18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id-ID" b="1" dirty="0" smtClean="0"/>
              <a:t>Mendefinisikan Komunikasi (1)</a:t>
            </a:r>
            <a:endParaRPr lang="id-ID" b="1" dirty="0"/>
          </a:p>
        </p:txBody>
      </p:sp>
      <p:sp>
        <p:nvSpPr>
          <p:cNvPr id="3" name="Content Placeholder 2"/>
          <p:cNvSpPr>
            <a:spLocks noGrp="1"/>
          </p:cNvSpPr>
          <p:nvPr>
            <p:ph idx="1"/>
          </p:nvPr>
        </p:nvSpPr>
        <p:spPr/>
        <p:txBody>
          <a:bodyPr/>
          <a:lstStyle/>
          <a:p>
            <a:pPr>
              <a:lnSpc>
                <a:spcPct val="150000"/>
              </a:lnSpc>
            </a:pPr>
            <a:r>
              <a:rPr lang="id-ID" sz="2600" b="1" dirty="0" smtClean="0"/>
              <a:t>Secara umum, definisi komunikasi diasosiasikan sebagai </a:t>
            </a:r>
            <a:r>
              <a:rPr lang="id-ID" sz="2600" dirty="0" smtClean="0"/>
              <a:t>pidato dipodium, diskusi dalam rapat, saling berpandangan dengan kekasih, komunikasi dan interaksi melalui media massa, internet, telepon, satelit, perintah, berdebat, khotbah, kode morse, e-mail, marka jalan, air mata, tangan terulur, senyuman, bahkan meditasi. </a:t>
            </a:r>
            <a:endParaRPr lang="id-ID" sz="260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id-ID" b="1" dirty="0" smtClean="0"/>
              <a:t>Mendefinisikan Komunikasi (2)</a:t>
            </a:r>
            <a:endParaRPr lang="id-ID" b="1" dirty="0"/>
          </a:p>
        </p:txBody>
      </p:sp>
      <p:sp>
        <p:nvSpPr>
          <p:cNvPr id="3" name="Content Placeholder 2"/>
          <p:cNvSpPr>
            <a:spLocks noGrp="1"/>
          </p:cNvSpPr>
          <p:nvPr>
            <p:ph idx="1"/>
          </p:nvPr>
        </p:nvSpPr>
        <p:spPr>
          <a:xfrm>
            <a:off x="428596" y="1500174"/>
            <a:ext cx="8229600" cy="4786346"/>
          </a:xfrm>
        </p:spPr>
        <p:txBody>
          <a:bodyPr/>
          <a:lstStyle/>
          <a:p>
            <a:pPr>
              <a:lnSpc>
                <a:spcPct val="150000"/>
              </a:lnSpc>
              <a:spcBef>
                <a:spcPts val="600"/>
              </a:spcBef>
            </a:pPr>
            <a:r>
              <a:rPr lang="id-ID" sz="2200" dirty="0" smtClean="0"/>
              <a:t>Secara terperinci, definisi komunikasi merupakan nama disiplin ilmu, mengacu ke bidang akademis dan studi. </a:t>
            </a:r>
          </a:p>
          <a:p>
            <a:pPr>
              <a:lnSpc>
                <a:spcPct val="150000"/>
              </a:lnSpc>
              <a:spcBef>
                <a:spcPts val="600"/>
              </a:spcBef>
            </a:pPr>
            <a:r>
              <a:rPr lang="id-ID" sz="2200" dirty="0" smtClean="0"/>
              <a:t>Selain itu, penggunaan istilah komunikasi digunakan secara:</a:t>
            </a:r>
          </a:p>
          <a:p>
            <a:pPr lvl="1">
              <a:lnSpc>
                <a:spcPct val="150000"/>
              </a:lnSpc>
              <a:spcBef>
                <a:spcPts val="600"/>
              </a:spcBef>
            </a:pPr>
            <a:r>
              <a:rPr lang="id-ID" sz="2000" b="1" dirty="0" smtClean="0"/>
              <a:t>Populer</a:t>
            </a:r>
            <a:r>
              <a:rPr lang="id-ID" sz="2000" dirty="0" smtClean="0"/>
              <a:t> – digunakan oleh masyarakat pada </a:t>
            </a:r>
            <a:r>
              <a:rPr lang="id-ID" sz="2000" dirty="0" smtClean="0"/>
              <a:t>umumnya. </a:t>
            </a:r>
            <a:endParaRPr lang="id-ID" sz="2000" dirty="0" smtClean="0"/>
          </a:p>
          <a:p>
            <a:pPr lvl="1">
              <a:lnSpc>
                <a:spcPct val="150000"/>
              </a:lnSpc>
              <a:spcBef>
                <a:spcPts val="600"/>
              </a:spcBef>
            </a:pPr>
            <a:r>
              <a:rPr lang="id-ID" sz="2000" b="1" dirty="0" smtClean="0"/>
              <a:t>Profesional</a:t>
            </a:r>
            <a:r>
              <a:rPr lang="id-ID" sz="2000" dirty="0" smtClean="0"/>
              <a:t> – digunakan dalam kerangka kerja di lingkungan </a:t>
            </a:r>
            <a:r>
              <a:rPr lang="id-ID" sz="2000" dirty="0" smtClean="0"/>
              <a:t>profesional. </a:t>
            </a:r>
            <a:endParaRPr lang="id-ID" sz="2000" dirty="0" smtClean="0"/>
          </a:p>
          <a:p>
            <a:pPr lvl="1">
              <a:lnSpc>
                <a:spcPct val="150000"/>
              </a:lnSpc>
              <a:spcBef>
                <a:spcPts val="600"/>
              </a:spcBef>
            </a:pPr>
            <a:r>
              <a:rPr lang="id-ID" sz="2000" b="1" dirty="0" smtClean="0"/>
              <a:t>Teknis</a:t>
            </a:r>
            <a:r>
              <a:rPr lang="id-ID" sz="2000" dirty="0" smtClean="0"/>
              <a:t> – digunakan dalam lingkungan akademis dan </a:t>
            </a:r>
            <a:r>
              <a:rPr lang="id-ID" sz="2000" dirty="0" smtClean="0"/>
              <a:t>teknis. </a:t>
            </a:r>
            <a:endParaRPr lang="id-ID" sz="200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71480"/>
            <a:ext cx="8229600" cy="857256"/>
          </a:xfrm>
        </p:spPr>
        <p:txBody>
          <a:bodyPr/>
          <a:lstStyle/>
          <a:p>
            <a:pPr algn="r"/>
            <a:r>
              <a:rPr lang="id-ID" b="1" dirty="0" smtClean="0"/>
              <a:t>Mendefinisikan Komunikasi (3)</a:t>
            </a:r>
            <a:endParaRPr lang="id-ID" dirty="0"/>
          </a:p>
        </p:txBody>
      </p:sp>
      <p:sp>
        <p:nvSpPr>
          <p:cNvPr id="3" name="Content Placeholder 2"/>
          <p:cNvSpPr>
            <a:spLocks noGrp="1"/>
          </p:cNvSpPr>
          <p:nvPr>
            <p:ph idx="1"/>
          </p:nvPr>
        </p:nvSpPr>
        <p:spPr>
          <a:xfrm>
            <a:off x="500034" y="1428736"/>
            <a:ext cx="8229600" cy="5214974"/>
          </a:xfrm>
        </p:spPr>
        <p:txBody>
          <a:bodyPr/>
          <a:lstStyle/>
          <a:p>
            <a:pPr>
              <a:lnSpc>
                <a:spcPct val="150000"/>
              </a:lnSpc>
              <a:spcBef>
                <a:spcPts val="600"/>
              </a:spcBef>
            </a:pPr>
            <a:r>
              <a:rPr lang="id-ID" sz="2000" dirty="0" smtClean="0"/>
              <a:t>Dalam bidang akademis, istilah komunikasi di definisikan: </a:t>
            </a:r>
          </a:p>
          <a:p>
            <a:pPr lvl="1">
              <a:lnSpc>
                <a:spcPct val="150000"/>
              </a:lnSpc>
              <a:spcBef>
                <a:spcPts val="600"/>
              </a:spcBef>
            </a:pPr>
            <a:r>
              <a:rPr lang="id-ID" sz="1800" dirty="0" smtClean="0"/>
              <a:t>“Informasi dikirimkan dari satu tempat ke tempat lain”</a:t>
            </a:r>
          </a:p>
          <a:p>
            <a:pPr lvl="1">
              <a:lnSpc>
                <a:spcPct val="150000"/>
              </a:lnSpc>
              <a:spcBef>
                <a:spcPts val="600"/>
              </a:spcBef>
            </a:pPr>
            <a:r>
              <a:rPr lang="id-ID" sz="1800" dirty="0" smtClean="0"/>
              <a:t>“Mencakup semua cara mempengaruhi pikiran satu sama lain”</a:t>
            </a:r>
          </a:p>
          <a:p>
            <a:pPr lvl="1">
              <a:lnSpc>
                <a:spcPct val="150000"/>
              </a:lnSpc>
              <a:spcBef>
                <a:spcPts val="600"/>
              </a:spcBef>
            </a:pPr>
            <a:r>
              <a:rPr lang="id-ID" sz="1800" dirty="0" smtClean="0"/>
              <a:t>“Pengiriman informasi, ide, emosi, keterampilan dengan menggunakan simbol”</a:t>
            </a:r>
          </a:p>
          <a:p>
            <a:pPr lvl="1">
              <a:lnSpc>
                <a:spcPct val="150000"/>
              </a:lnSpc>
              <a:spcBef>
                <a:spcPts val="600"/>
              </a:spcBef>
            </a:pPr>
            <a:r>
              <a:rPr lang="id-ID" sz="1800" dirty="0" smtClean="0"/>
              <a:t>“Proses memasukan sesuatu dalam percakapan”</a:t>
            </a:r>
          </a:p>
          <a:p>
            <a:pPr lvl="1">
              <a:lnSpc>
                <a:spcPct val="150000"/>
              </a:lnSpc>
              <a:spcBef>
                <a:spcPts val="600"/>
              </a:spcBef>
            </a:pPr>
            <a:r>
              <a:rPr lang="id-ID" sz="1800" dirty="0" smtClean="0"/>
              <a:t>“Menyampaikan gagasan, pengetahuan secara lisan, tulisan maupun tanda”</a:t>
            </a:r>
          </a:p>
          <a:p>
            <a:pPr lvl="1">
              <a:lnSpc>
                <a:spcPct val="150000"/>
              </a:lnSpc>
              <a:spcBef>
                <a:spcPts val="600"/>
              </a:spcBef>
            </a:pPr>
            <a:r>
              <a:rPr lang="id-ID" sz="1800" dirty="0" smtClean="0"/>
              <a:t> “Satu orang atau lebih mengirim dan menerima pesan yang terdistorsi oleh gangguan, terjadi dalam konteks, memiliki beberapa efek, dan memberikan umpan balik”</a:t>
            </a:r>
            <a:endParaRPr lang="id-ID" sz="1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28604"/>
            <a:ext cx="8229600" cy="928694"/>
          </a:xfrm>
        </p:spPr>
        <p:txBody>
          <a:bodyPr/>
          <a:lstStyle/>
          <a:p>
            <a:pPr marL="484632" indent="0" algn="r" eaLnBrk="1" fontAlgn="auto" hangingPunct="1">
              <a:spcAft>
                <a:spcPts val="0"/>
              </a:spcAft>
              <a:defRPr/>
            </a:pPr>
            <a:r>
              <a:rPr lang="id-ID" sz="3200" b="1" dirty="0" smtClean="0">
                <a:solidFill>
                  <a:schemeClr val="accent1">
                    <a:tint val="83000"/>
                    <a:satMod val="150000"/>
                  </a:schemeClr>
                </a:solidFill>
              </a:rPr>
              <a:t>MENGAPA BELAJAR KOMUNIKASI? (2)</a:t>
            </a:r>
            <a:endParaRPr lang="id-ID" sz="3200" b="1" dirty="0">
              <a:solidFill>
                <a:schemeClr val="accent1">
                  <a:tint val="83000"/>
                  <a:satMod val="150000"/>
                </a:schemeClr>
              </a:solidFill>
            </a:endParaRPr>
          </a:p>
        </p:txBody>
      </p:sp>
      <p:sp>
        <p:nvSpPr>
          <p:cNvPr id="3" name="Content Placeholder 2"/>
          <p:cNvSpPr>
            <a:spLocks noGrp="1"/>
          </p:cNvSpPr>
          <p:nvPr>
            <p:ph idx="1"/>
          </p:nvPr>
        </p:nvSpPr>
        <p:spPr>
          <a:xfrm>
            <a:off x="428596" y="1214422"/>
            <a:ext cx="8229600" cy="5357850"/>
          </a:xfrm>
        </p:spPr>
        <p:txBody>
          <a:bodyPr>
            <a:normAutofit fontScale="25000" lnSpcReduction="20000"/>
          </a:bodyPr>
          <a:lstStyle/>
          <a:p>
            <a:pPr marL="448056" indent="-384048" eaLnBrk="1" fontAlgn="auto" hangingPunct="1">
              <a:lnSpc>
                <a:spcPct val="170000"/>
              </a:lnSpc>
              <a:spcBef>
                <a:spcPts val="1200"/>
              </a:spcBef>
              <a:spcAft>
                <a:spcPts val="0"/>
              </a:spcAft>
              <a:buFont typeface="Wingdings 2"/>
              <a:buChar char=""/>
              <a:defRPr/>
            </a:pPr>
            <a:r>
              <a:rPr lang="id-ID" sz="7200" b="1" dirty="0" smtClean="0"/>
              <a:t>Komunikasi adalah hal yang mendasar dalam kehidupan kita (1) </a:t>
            </a:r>
            <a:r>
              <a:rPr lang="id-ID" sz="7200" dirty="0" smtClean="0"/>
              <a:t>– </a:t>
            </a:r>
          </a:p>
          <a:p>
            <a:pPr marL="822706" lvl="1" indent="-384048" eaLnBrk="1" fontAlgn="auto" hangingPunct="1">
              <a:lnSpc>
                <a:spcPct val="170000"/>
              </a:lnSpc>
              <a:spcBef>
                <a:spcPts val="1200"/>
              </a:spcBef>
              <a:spcAft>
                <a:spcPts val="0"/>
              </a:spcAft>
              <a:buFont typeface="Wingdings" pitchFamily="2" charset="2"/>
              <a:buChar char="Ø"/>
              <a:defRPr/>
            </a:pPr>
            <a:r>
              <a:rPr lang="id-ID" sz="7200" dirty="0" smtClean="0"/>
              <a:t>Dapat membuat suatu keputusan dengan proses komunikasi. </a:t>
            </a:r>
          </a:p>
          <a:p>
            <a:pPr marL="822706" lvl="1" indent="-384048" eaLnBrk="1" fontAlgn="auto" hangingPunct="1">
              <a:lnSpc>
                <a:spcPct val="170000"/>
              </a:lnSpc>
              <a:spcBef>
                <a:spcPts val="1200"/>
              </a:spcBef>
              <a:spcAft>
                <a:spcPts val="0"/>
              </a:spcAft>
              <a:buFont typeface="Wingdings" pitchFamily="2" charset="2"/>
              <a:buChar char="Ø"/>
              <a:defRPr/>
            </a:pPr>
            <a:r>
              <a:rPr lang="id-ID" sz="7200" dirty="0" smtClean="0"/>
              <a:t>Proses komunikasi membentuk cara berpikir, membuat perbedaan keputusan serta mempertimbangkan konsekuensi yang terjadi.</a:t>
            </a:r>
          </a:p>
          <a:p>
            <a:pPr marL="822706" lvl="1" indent="-384048" eaLnBrk="1" fontAlgn="auto" hangingPunct="1">
              <a:lnSpc>
                <a:spcPct val="170000"/>
              </a:lnSpc>
              <a:spcBef>
                <a:spcPts val="1200"/>
              </a:spcBef>
              <a:spcAft>
                <a:spcPts val="0"/>
              </a:spcAft>
              <a:buFont typeface="Wingdings" pitchFamily="2" charset="2"/>
              <a:buChar char="Ø"/>
              <a:defRPr/>
            </a:pPr>
            <a:r>
              <a:rPr lang="id-ID" sz="7200" dirty="0" smtClean="0"/>
              <a:t>Mempengaruhi cara kita bertindak dan berhubungan dengan orang lain serta respon orang lain atas tindakan kita.</a:t>
            </a:r>
          </a:p>
          <a:p>
            <a:pPr marL="822706" lvl="1" indent="-384048" eaLnBrk="1" fontAlgn="auto" hangingPunct="1">
              <a:lnSpc>
                <a:spcPct val="170000"/>
              </a:lnSpc>
              <a:spcBef>
                <a:spcPts val="1200"/>
              </a:spcBef>
              <a:spcAft>
                <a:spcPts val="0"/>
              </a:spcAft>
              <a:buFont typeface="Wingdings" pitchFamily="2" charset="2"/>
              <a:buChar char="Ø"/>
              <a:defRPr/>
            </a:pPr>
            <a:r>
              <a:rPr lang="id-ID" sz="7200" dirty="0" smtClean="0"/>
              <a:t>Memiliki implikasi yang signifikan terhadap jenis hubungan yang kita jalin.</a:t>
            </a:r>
          </a:p>
          <a:p>
            <a:pPr marL="822706" lvl="1" indent="-384048" eaLnBrk="1" fontAlgn="auto" hangingPunct="1">
              <a:lnSpc>
                <a:spcPct val="170000"/>
              </a:lnSpc>
              <a:spcBef>
                <a:spcPts val="1200"/>
              </a:spcBef>
              <a:spcAft>
                <a:spcPts val="0"/>
              </a:spcAft>
              <a:buFont typeface="Wingdings" pitchFamily="2" charset="2"/>
              <a:buChar char="Ø"/>
              <a:defRPr/>
            </a:pPr>
            <a:r>
              <a:rPr lang="id-ID" sz="7200" dirty="0" smtClean="0"/>
              <a:t>Memberikan kontribusi diri sebagai anggota keluarga, kelompok, masyarakat dan organisasi.</a:t>
            </a:r>
          </a:p>
          <a:p>
            <a:pPr marL="822706" lvl="1" indent="-384048" eaLnBrk="1" fontAlgn="auto" hangingPunct="1">
              <a:lnSpc>
                <a:spcPct val="150000"/>
              </a:lnSpc>
              <a:spcBef>
                <a:spcPts val="1200"/>
              </a:spcBef>
              <a:spcAft>
                <a:spcPts val="0"/>
              </a:spcAft>
              <a:buFont typeface="Wingdings" pitchFamily="2" charset="2"/>
              <a:buChar char="Ø"/>
              <a:defRPr/>
            </a:pPr>
            <a:endParaRPr lang="id-ID" sz="1800" dirty="0" smtClean="0"/>
          </a:p>
          <a:p>
            <a:pPr marL="448056" indent="-384048" eaLnBrk="1" fontAlgn="auto" hangingPunct="1">
              <a:spcAft>
                <a:spcPts val="0"/>
              </a:spcAft>
              <a:buFont typeface="Wingdings 2"/>
              <a:buChar char=""/>
              <a:defRPr/>
            </a:pPr>
            <a:endParaRPr lang="id-ID" dirty="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id-ID" b="1" dirty="0" smtClean="0"/>
              <a:t>Perbedaan Unsur Definisi Komunikasi (1) </a:t>
            </a:r>
            <a:endParaRPr lang="id-ID" b="1" dirty="0"/>
          </a:p>
        </p:txBody>
      </p:sp>
      <p:sp>
        <p:nvSpPr>
          <p:cNvPr id="3" name="Content Placeholder 2"/>
          <p:cNvSpPr>
            <a:spLocks noGrp="1"/>
          </p:cNvSpPr>
          <p:nvPr>
            <p:ph idx="1"/>
          </p:nvPr>
        </p:nvSpPr>
        <p:spPr>
          <a:xfrm>
            <a:off x="457200" y="1882808"/>
            <a:ext cx="8229600" cy="3689332"/>
          </a:xfrm>
        </p:spPr>
        <p:txBody>
          <a:bodyPr/>
          <a:lstStyle/>
          <a:p>
            <a:pPr>
              <a:lnSpc>
                <a:spcPct val="150000"/>
              </a:lnSpc>
            </a:pPr>
            <a:r>
              <a:rPr lang="id-ID" sz="2000" b="1" dirty="0" smtClean="0"/>
              <a:t>Tingkat pengamatan: </a:t>
            </a:r>
            <a:r>
              <a:rPr lang="id-ID" sz="2000" dirty="0" smtClean="0"/>
              <a:t>definisi komunikasi yang dibuat dapat difokuskan dalam masing-masing level, beberapa level, atau semua level. </a:t>
            </a:r>
          </a:p>
          <a:p>
            <a:pPr>
              <a:lnSpc>
                <a:spcPct val="150000"/>
              </a:lnSpc>
            </a:pPr>
            <a:r>
              <a:rPr lang="id-ID" sz="2000" b="1" dirty="0" smtClean="0"/>
              <a:t>Pertanyaan mengenai tujuan: </a:t>
            </a:r>
          </a:p>
          <a:p>
            <a:pPr lvl="1">
              <a:lnSpc>
                <a:spcPct val="150000"/>
              </a:lnSpc>
            </a:pPr>
            <a:r>
              <a:rPr lang="id-ID" sz="2000" dirty="0" smtClean="0"/>
              <a:t>Sengaja atau tidak </a:t>
            </a:r>
            <a:r>
              <a:rPr lang="id-ID" sz="2000" dirty="0" smtClean="0"/>
              <a:t>sengaja. </a:t>
            </a:r>
            <a:endParaRPr lang="id-ID" sz="2000" dirty="0" smtClean="0"/>
          </a:p>
          <a:p>
            <a:pPr lvl="2">
              <a:lnSpc>
                <a:spcPct val="150000"/>
              </a:lnSpc>
            </a:pPr>
            <a:r>
              <a:rPr lang="id-ID" sz="2000" dirty="0" smtClean="0"/>
              <a:t>Contoh: sesi tanya jawab (hal yang di sengaja) atau saat menguap dikelas (hal yang tidak disengaja). </a:t>
            </a:r>
          </a:p>
          <a:p>
            <a:pPr lvl="2"/>
            <a:endParaRPr lang="id-ID" dirty="0" smtClean="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id-ID" b="1" dirty="0" smtClean="0"/>
              <a:t>Perbedaan Unsur Definisi Komunikasi (2) </a:t>
            </a:r>
            <a:endParaRPr lang="id-ID" dirty="0"/>
          </a:p>
        </p:txBody>
      </p:sp>
      <p:sp>
        <p:nvSpPr>
          <p:cNvPr id="3" name="Content Placeholder 2"/>
          <p:cNvSpPr>
            <a:spLocks noGrp="1"/>
          </p:cNvSpPr>
          <p:nvPr>
            <p:ph idx="1"/>
          </p:nvPr>
        </p:nvSpPr>
        <p:spPr>
          <a:xfrm>
            <a:off x="428596" y="1785926"/>
            <a:ext cx="8229600" cy="4357718"/>
          </a:xfrm>
        </p:spPr>
        <p:txBody>
          <a:bodyPr/>
          <a:lstStyle/>
          <a:p>
            <a:pPr>
              <a:lnSpc>
                <a:spcPct val="150000"/>
              </a:lnSpc>
            </a:pPr>
            <a:r>
              <a:rPr lang="id-ID" sz="2000" b="1" dirty="0" smtClean="0"/>
              <a:t>Sudut Pandang: </a:t>
            </a:r>
            <a:r>
              <a:rPr lang="id-ID" sz="2000" dirty="0" smtClean="0"/>
              <a:t>menekankan perspektif sumber pesan (pembicara/penulis) terhadap perspektif penerima pesan (pendengar/pembaca). </a:t>
            </a:r>
          </a:p>
          <a:p>
            <a:pPr lvl="1">
              <a:lnSpc>
                <a:spcPct val="150000"/>
              </a:lnSpc>
            </a:pPr>
            <a:r>
              <a:rPr lang="id-ID" sz="2000" b="1" dirty="0" smtClean="0"/>
              <a:t>Perspektif sumber pesan </a:t>
            </a:r>
            <a:r>
              <a:rPr lang="id-ID" sz="2000" dirty="0" smtClean="0"/>
              <a:t>– merujuk kepada situasi dimana pendengar menerima pesan yang ada dalam pikiran pengirim pesan.</a:t>
            </a:r>
          </a:p>
          <a:p>
            <a:pPr lvl="1">
              <a:lnSpc>
                <a:spcPct val="150000"/>
              </a:lnSpc>
            </a:pPr>
            <a:r>
              <a:rPr lang="id-ID" sz="2000" dirty="0" smtClean="0"/>
              <a:t>Pesan yang dikirim berusaha membujuk orang lain untuk suatu kebenaran mengenai topik dari sudut pandang tertentu. </a:t>
            </a:r>
            <a:endParaRPr lang="id-ID" sz="20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id-ID" b="1" dirty="0" smtClean="0"/>
              <a:t>Perbedaan Unsur Definisi Komunikasi (3) </a:t>
            </a:r>
            <a:endParaRPr lang="id-ID" dirty="0"/>
          </a:p>
        </p:txBody>
      </p:sp>
      <p:sp>
        <p:nvSpPr>
          <p:cNvPr id="3" name="Content Placeholder 2"/>
          <p:cNvSpPr>
            <a:spLocks noGrp="1"/>
          </p:cNvSpPr>
          <p:nvPr>
            <p:ph idx="1"/>
          </p:nvPr>
        </p:nvSpPr>
        <p:spPr/>
        <p:txBody>
          <a:bodyPr/>
          <a:lstStyle/>
          <a:p>
            <a:pPr lvl="1">
              <a:lnSpc>
                <a:spcPct val="150000"/>
              </a:lnSpc>
              <a:spcBef>
                <a:spcPts val="600"/>
              </a:spcBef>
            </a:pPr>
            <a:r>
              <a:rPr lang="id-ID" sz="2300" b="1" dirty="0" smtClean="0"/>
              <a:t>Perspektif penerima pesan </a:t>
            </a:r>
            <a:r>
              <a:rPr lang="id-ID" sz="2300" dirty="0" smtClean="0"/>
              <a:t>– merujuk kepada para pendengar yang tidak memiliki keinginan lebih lanjut untuk mendengarkan/membaca apa yang disampaikan atau ditulis oleh sumber pesan. </a:t>
            </a:r>
          </a:p>
          <a:p>
            <a:pPr lvl="1">
              <a:lnSpc>
                <a:spcPct val="150000"/>
              </a:lnSpc>
              <a:spcBef>
                <a:spcPts val="600"/>
              </a:spcBef>
            </a:pPr>
            <a:r>
              <a:rPr lang="id-ID" sz="2300" dirty="0" smtClean="0"/>
              <a:t>Hal demikian tetap dikategorikan sebagai tindakan atau perilaku komunikasi, walaupun dari perspektif sumber boleh jadi bukan tindakan komunikasi. </a:t>
            </a:r>
          </a:p>
          <a:p>
            <a:endParaRPr lang="id-ID"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id-ID" b="1" dirty="0" smtClean="0"/>
              <a:t>Perbedaan Unsur Definisi Komunikasi (4) </a:t>
            </a:r>
            <a:endParaRPr lang="id-ID" dirty="0"/>
          </a:p>
        </p:txBody>
      </p:sp>
      <p:sp>
        <p:nvSpPr>
          <p:cNvPr id="3" name="Content Placeholder 2"/>
          <p:cNvSpPr>
            <a:spLocks noGrp="1"/>
          </p:cNvSpPr>
          <p:nvPr>
            <p:ph idx="1"/>
          </p:nvPr>
        </p:nvSpPr>
        <p:spPr>
          <a:xfrm>
            <a:off x="428596" y="1714488"/>
            <a:ext cx="8229600" cy="4760902"/>
          </a:xfrm>
        </p:spPr>
        <p:txBody>
          <a:bodyPr/>
          <a:lstStyle/>
          <a:p>
            <a:pPr>
              <a:lnSpc>
                <a:spcPct val="150000"/>
              </a:lnSpc>
              <a:spcBef>
                <a:spcPts val="600"/>
              </a:spcBef>
            </a:pPr>
            <a:r>
              <a:rPr lang="id-ID" sz="2600" b="1" dirty="0" smtClean="0"/>
              <a:t>Mengenai Hasil: </a:t>
            </a:r>
            <a:r>
              <a:rPr lang="id-ID" sz="2600" dirty="0" smtClean="0"/>
              <a:t>terdiri dari situasi yang menghasilkan hasil tertentu, seperti pemahaman, penerimaan, dan kesepakatan dari hasil interaksi.</a:t>
            </a:r>
          </a:p>
          <a:p>
            <a:pPr>
              <a:lnSpc>
                <a:spcPct val="150000"/>
              </a:lnSpc>
              <a:spcBef>
                <a:spcPts val="600"/>
              </a:spcBef>
            </a:pPr>
            <a:r>
              <a:rPr lang="id-ID" sz="2600" dirty="0" smtClean="0"/>
              <a:t>Tetapi dalam komunikasi memiliki kemungkinan adanya kesalahpahaman, perselisihan, atau beberapa hasil negatif yang lain dari situasi komunikasi.  </a:t>
            </a:r>
            <a:endParaRPr lang="id-ID" sz="260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id-ID" b="1" dirty="0" smtClean="0"/>
              <a:t>Asas-asas Komunikasi (1)</a:t>
            </a:r>
            <a:endParaRPr lang="id-ID" b="1" dirty="0"/>
          </a:p>
        </p:txBody>
      </p:sp>
      <p:sp>
        <p:nvSpPr>
          <p:cNvPr id="3" name="Content Placeholder 2"/>
          <p:cNvSpPr>
            <a:spLocks noGrp="1"/>
          </p:cNvSpPr>
          <p:nvPr>
            <p:ph idx="1"/>
          </p:nvPr>
        </p:nvSpPr>
        <p:spPr>
          <a:xfrm>
            <a:off x="428596" y="1428736"/>
            <a:ext cx="8229600" cy="4786346"/>
          </a:xfrm>
        </p:spPr>
        <p:txBody>
          <a:bodyPr/>
          <a:lstStyle/>
          <a:p>
            <a:pPr>
              <a:lnSpc>
                <a:spcPct val="150000"/>
              </a:lnSpc>
              <a:spcBef>
                <a:spcPts val="600"/>
              </a:spcBef>
            </a:pPr>
            <a:r>
              <a:rPr lang="id-ID" sz="2400" dirty="0" smtClean="0"/>
              <a:t>Komunikasi adalah </a:t>
            </a:r>
            <a:r>
              <a:rPr lang="id-ID" sz="2400" dirty="0" smtClean="0"/>
              <a:t>proses. </a:t>
            </a:r>
            <a:endParaRPr lang="id-ID" sz="2400" dirty="0" smtClean="0"/>
          </a:p>
          <a:p>
            <a:pPr>
              <a:lnSpc>
                <a:spcPct val="150000"/>
              </a:lnSpc>
              <a:spcBef>
                <a:spcPts val="600"/>
              </a:spcBef>
            </a:pPr>
            <a:r>
              <a:rPr lang="id-ID" sz="2400" dirty="0" smtClean="0"/>
              <a:t>Komunikasi  sangatlah mendasar untuk Individu, hubungan, kelompok, organisasi dan </a:t>
            </a:r>
            <a:r>
              <a:rPr lang="id-ID" sz="2400" dirty="0" smtClean="0"/>
              <a:t>masyarakat. </a:t>
            </a:r>
            <a:endParaRPr lang="id-ID" sz="2400" dirty="0" smtClean="0"/>
          </a:p>
          <a:p>
            <a:pPr>
              <a:lnSpc>
                <a:spcPct val="150000"/>
              </a:lnSpc>
              <a:spcBef>
                <a:spcPts val="600"/>
              </a:spcBef>
            </a:pPr>
            <a:r>
              <a:rPr lang="id-ID" sz="2400" dirty="0" smtClean="0"/>
              <a:t>Komunikasi melibatkan penerimaan, penciptaan pesan serta mengubahnya menjadi informasi yang dapat </a:t>
            </a:r>
            <a:r>
              <a:rPr lang="id-ID" sz="2400" dirty="0" smtClean="0"/>
              <a:t>digunakan. </a:t>
            </a:r>
            <a:endParaRPr lang="id-ID" sz="2400" dirty="0" smtClean="0"/>
          </a:p>
          <a:p>
            <a:pPr>
              <a:lnSpc>
                <a:spcPct val="150000"/>
              </a:lnSpc>
              <a:spcBef>
                <a:spcPts val="600"/>
              </a:spcBef>
            </a:pPr>
            <a:r>
              <a:rPr lang="id-ID" sz="2400" dirty="0" smtClean="0"/>
              <a:t>Komunikasi membuat kita beradaptasi dengan orang dan </a:t>
            </a:r>
            <a:r>
              <a:rPr lang="id-ID" sz="2400" dirty="0" smtClean="0"/>
              <a:t>lingkungan. </a:t>
            </a:r>
            <a:endParaRPr lang="id-ID" sz="2400"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id-ID" b="1" dirty="0" smtClean="0"/>
              <a:t>Asas-asas Komunikasi (2)</a:t>
            </a:r>
            <a:endParaRPr lang="id-ID" dirty="0"/>
          </a:p>
        </p:txBody>
      </p:sp>
      <p:sp>
        <p:nvSpPr>
          <p:cNvPr id="3" name="Content Placeholder 2"/>
          <p:cNvSpPr>
            <a:spLocks noGrp="1"/>
          </p:cNvSpPr>
          <p:nvPr>
            <p:ph idx="1"/>
          </p:nvPr>
        </p:nvSpPr>
        <p:spPr>
          <a:xfrm>
            <a:off x="500034" y="1500174"/>
            <a:ext cx="8229600" cy="4429156"/>
          </a:xfrm>
        </p:spPr>
        <p:txBody>
          <a:bodyPr/>
          <a:lstStyle/>
          <a:p>
            <a:pPr>
              <a:lnSpc>
                <a:spcPct val="150000"/>
              </a:lnSpc>
              <a:spcBef>
                <a:spcPts val="600"/>
              </a:spcBef>
            </a:pPr>
            <a:r>
              <a:rPr lang="id-ID" sz="2400" b="1" dirty="0" smtClean="0"/>
              <a:t>Komunikasi adalah </a:t>
            </a:r>
            <a:r>
              <a:rPr lang="id-ID" sz="2400" b="1" dirty="0" smtClean="0"/>
              <a:t>proses. </a:t>
            </a:r>
            <a:endParaRPr lang="id-ID" sz="2400" b="1" dirty="0" smtClean="0"/>
          </a:p>
          <a:p>
            <a:pPr lvl="1">
              <a:lnSpc>
                <a:spcPct val="150000"/>
              </a:lnSpc>
              <a:spcBef>
                <a:spcPts val="1200"/>
              </a:spcBef>
            </a:pPr>
            <a:r>
              <a:rPr lang="id-ID" sz="1800" dirty="0" smtClean="0"/>
              <a:t>Suatu kegiatan yang memiliki banyak langkah terpisah, tetapi saling berhubungan sepanjang </a:t>
            </a:r>
            <a:r>
              <a:rPr lang="id-ID" sz="1800" dirty="0" smtClean="0"/>
              <a:t>waktu. </a:t>
            </a:r>
            <a:endParaRPr lang="id-ID" sz="1800" dirty="0" smtClean="0"/>
          </a:p>
          <a:p>
            <a:pPr lvl="1">
              <a:lnSpc>
                <a:spcPct val="150000"/>
              </a:lnSpc>
              <a:spcBef>
                <a:spcPts val="1200"/>
              </a:spcBef>
            </a:pPr>
            <a:r>
              <a:rPr lang="id-ID" sz="1800" dirty="0" smtClean="0"/>
              <a:t>Contoh (1): persiapan untuk presentasi publik. Proses mengumpulkan bahan </a:t>
            </a:r>
            <a:r>
              <a:rPr lang="id-ID" sz="1800" dirty="0" smtClean="0">
                <a:sym typeface="Wingdings" pitchFamily="2" charset="2"/>
              </a:rPr>
              <a:t> berlatih  melakukan presentasi  menyesuaikan penyajian materi (improvisasi)  reaksi </a:t>
            </a:r>
            <a:r>
              <a:rPr lang="id-ID" sz="1800" dirty="0" smtClean="0">
                <a:sym typeface="Wingdings" pitchFamily="2" charset="2"/>
              </a:rPr>
              <a:t>penonton. </a:t>
            </a:r>
            <a:endParaRPr lang="id-ID" sz="1800" dirty="0" smtClean="0">
              <a:sym typeface="Wingdings" pitchFamily="2" charset="2"/>
            </a:endParaRPr>
          </a:p>
          <a:p>
            <a:pPr lvl="1">
              <a:lnSpc>
                <a:spcPct val="150000"/>
              </a:lnSpc>
              <a:spcBef>
                <a:spcPts val="1200"/>
              </a:spcBef>
            </a:pPr>
            <a:r>
              <a:rPr lang="id-ID" sz="1800" dirty="0" smtClean="0">
                <a:sym typeface="Wingdings" pitchFamily="2" charset="2"/>
              </a:rPr>
              <a:t>Contoh (2): dalam percakapan yang terdiri dari pesan diciptakan  dikirim  diterima  diinterpretasikan  ditanggapi. </a:t>
            </a:r>
          </a:p>
          <a:p>
            <a:pPr lvl="1"/>
            <a:endParaRPr lang="id-ID"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id-ID" b="1" dirty="0" smtClean="0"/>
              <a:t>Asas-asas Komunikasi (3)</a:t>
            </a:r>
            <a:endParaRPr lang="id-ID" dirty="0"/>
          </a:p>
        </p:txBody>
      </p:sp>
      <p:sp>
        <p:nvSpPr>
          <p:cNvPr id="3" name="Content Placeholder 2"/>
          <p:cNvSpPr>
            <a:spLocks noGrp="1"/>
          </p:cNvSpPr>
          <p:nvPr>
            <p:ph idx="1"/>
          </p:nvPr>
        </p:nvSpPr>
        <p:spPr>
          <a:xfrm>
            <a:off x="428596" y="1643050"/>
            <a:ext cx="8229600" cy="4572000"/>
          </a:xfrm>
        </p:spPr>
        <p:txBody>
          <a:bodyPr/>
          <a:lstStyle/>
          <a:p>
            <a:pPr>
              <a:lnSpc>
                <a:spcPct val="150000"/>
              </a:lnSpc>
              <a:spcBef>
                <a:spcPts val="600"/>
              </a:spcBef>
            </a:pPr>
            <a:r>
              <a:rPr lang="id-ID" sz="2000" b="1" dirty="0" smtClean="0"/>
              <a:t>Komunikasi sangatlah mendasar untuk Individu, Hubungan, Kelompok, Organisasi dan Masyarakat (1</a:t>
            </a:r>
            <a:r>
              <a:rPr lang="id-ID" sz="2000" b="1" dirty="0" smtClean="0"/>
              <a:t>) - </a:t>
            </a:r>
            <a:endParaRPr lang="id-ID" sz="2000" b="1" dirty="0" smtClean="0"/>
          </a:p>
          <a:p>
            <a:pPr lvl="1">
              <a:lnSpc>
                <a:spcPct val="150000"/>
              </a:lnSpc>
              <a:spcBef>
                <a:spcPts val="600"/>
              </a:spcBef>
            </a:pPr>
            <a:r>
              <a:rPr lang="id-ID" sz="2000" b="1" dirty="0" smtClean="0"/>
              <a:t>Individu:  </a:t>
            </a:r>
            <a:r>
              <a:rPr lang="id-ID" sz="2000" dirty="0" smtClean="0"/>
              <a:t>sarana menghubungkan kita dengan dunia dan orang lain, menampilkan kesan, mengekspresikan diri (bergurau &amp; dihibur), mempengaruhi orang lain, ditipu, mengorbankan diri kita sendiri, dan diberi informasi. </a:t>
            </a:r>
          </a:p>
          <a:p>
            <a:pPr lvl="1">
              <a:lnSpc>
                <a:spcPct val="150000"/>
              </a:lnSpc>
              <a:spcBef>
                <a:spcPts val="600"/>
              </a:spcBef>
            </a:pPr>
            <a:r>
              <a:rPr lang="id-ID" sz="2000" b="1" dirty="0" smtClean="0"/>
              <a:t>Membangun hubungan: </a:t>
            </a:r>
            <a:r>
              <a:rPr lang="id-ID" sz="2000" dirty="0" smtClean="0"/>
              <a:t>dari hubungan sambil lalu sampai ke percakapan intim dengan kekasih &amp; anggota keluarga. </a:t>
            </a:r>
            <a:endParaRPr lang="id-ID" sz="2000"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id-ID" b="1" dirty="0" smtClean="0"/>
              <a:t>Asas-asas Komunikasi (4)</a:t>
            </a:r>
            <a:endParaRPr lang="id-ID" dirty="0"/>
          </a:p>
        </p:txBody>
      </p:sp>
      <p:sp>
        <p:nvSpPr>
          <p:cNvPr id="3" name="Content Placeholder 2"/>
          <p:cNvSpPr>
            <a:spLocks noGrp="1"/>
          </p:cNvSpPr>
          <p:nvPr>
            <p:ph idx="1"/>
          </p:nvPr>
        </p:nvSpPr>
        <p:spPr>
          <a:xfrm>
            <a:off x="428596" y="1571612"/>
            <a:ext cx="8229600" cy="4572000"/>
          </a:xfrm>
        </p:spPr>
        <p:txBody>
          <a:bodyPr/>
          <a:lstStyle/>
          <a:p>
            <a:pPr>
              <a:lnSpc>
                <a:spcPct val="150000"/>
              </a:lnSpc>
              <a:spcBef>
                <a:spcPts val="600"/>
              </a:spcBef>
            </a:pPr>
            <a:r>
              <a:rPr lang="id-ID" sz="2400" b="1" dirty="0" smtClean="0"/>
              <a:t>Komunikasi sangatlah mendasar untuk Individu, Hubungan, Kelompok, Organisasi dan Masyarakat (2</a:t>
            </a:r>
            <a:r>
              <a:rPr lang="id-ID" sz="2400" b="1" dirty="0" smtClean="0"/>
              <a:t>) -</a:t>
            </a:r>
            <a:endParaRPr lang="id-ID" sz="2400" b="1" dirty="0" smtClean="0"/>
          </a:p>
          <a:p>
            <a:pPr lvl="1">
              <a:lnSpc>
                <a:spcPct val="150000"/>
              </a:lnSpc>
              <a:spcBef>
                <a:spcPts val="600"/>
              </a:spcBef>
            </a:pPr>
            <a:r>
              <a:rPr lang="id-ID" sz="2000" b="1" dirty="0" smtClean="0"/>
              <a:t>Kelompok: </a:t>
            </a:r>
            <a:r>
              <a:rPr lang="id-ID" sz="2000" dirty="0" smtClean="0"/>
              <a:t>komunikasi sebagai sarana mecapai kegiatan bersama, menghubungkan satu sama lain dan alat berbagi ide. </a:t>
            </a:r>
          </a:p>
          <a:p>
            <a:pPr lvl="1">
              <a:lnSpc>
                <a:spcPct val="150000"/>
              </a:lnSpc>
              <a:spcBef>
                <a:spcPts val="600"/>
              </a:spcBef>
            </a:pPr>
            <a:r>
              <a:rPr lang="id-ID" sz="2000" b="1" dirty="0" smtClean="0"/>
              <a:t>Organisasi: </a:t>
            </a:r>
            <a:r>
              <a:rPr lang="id-ID" sz="2000" dirty="0" smtClean="0"/>
              <a:t>komunikasi sebagai sarana yang dapat mempertemukan kebutuhan dengan tujuan kita dengan kebutuhan dan tujuan pihak lain. </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id-ID" b="1" dirty="0" smtClean="0"/>
              <a:t>Asas-asas Komunikasi (5)</a:t>
            </a:r>
            <a:endParaRPr lang="id-ID" dirty="0"/>
          </a:p>
        </p:txBody>
      </p:sp>
      <p:sp>
        <p:nvSpPr>
          <p:cNvPr id="3" name="Content Placeholder 2"/>
          <p:cNvSpPr>
            <a:spLocks noGrp="1"/>
          </p:cNvSpPr>
          <p:nvPr>
            <p:ph idx="1"/>
          </p:nvPr>
        </p:nvSpPr>
        <p:spPr>
          <a:xfrm>
            <a:off x="428596" y="1714488"/>
            <a:ext cx="8229600" cy="3643338"/>
          </a:xfrm>
        </p:spPr>
        <p:txBody>
          <a:bodyPr/>
          <a:lstStyle/>
          <a:p>
            <a:pPr>
              <a:lnSpc>
                <a:spcPct val="150000"/>
              </a:lnSpc>
              <a:spcBef>
                <a:spcPts val="600"/>
              </a:spcBef>
            </a:pPr>
            <a:r>
              <a:rPr lang="id-ID" sz="2400" b="1" dirty="0" smtClean="0"/>
              <a:t>Komunikasi sangatlah mendasar untuk Individu, Hubungan, Kelompok, Organisasi dan Masyarakat (3)</a:t>
            </a:r>
          </a:p>
          <a:p>
            <a:pPr lvl="1">
              <a:lnSpc>
                <a:spcPct val="150000"/>
              </a:lnSpc>
              <a:spcBef>
                <a:spcPts val="600"/>
              </a:spcBef>
            </a:pPr>
            <a:r>
              <a:rPr lang="id-ID" sz="1800" b="1" dirty="0" smtClean="0"/>
              <a:t>Masyarakat dan komunitas dunia: </a:t>
            </a:r>
            <a:r>
              <a:rPr lang="id-ID" sz="1800" dirty="0" smtClean="0"/>
              <a:t>komunikasi sebagai penyedia jaringan hubungan yang memungkinkan kita melakukan aksi bersama, pembentukan identitas bersama, dan pengembangan kepemimpinan.  </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id-ID" b="1" dirty="0" smtClean="0"/>
              <a:t>Asas-asas Komunikasi (6)</a:t>
            </a:r>
            <a:endParaRPr lang="id-ID" dirty="0"/>
          </a:p>
        </p:txBody>
      </p:sp>
      <p:sp>
        <p:nvSpPr>
          <p:cNvPr id="3" name="Content Placeholder 2"/>
          <p:cNvSpPr>
            <a:spLocks noGrp="1"/>
          </p:cNvSpPr>
          <p:nvPr>
            <p:ph idx="1"/>
          </p:nvPr>
        </p:nvSpPr>
        <p:spPr>
          <a:xfrm>
            <a:off x="500034" y="1500174"/>
            <a:ext cx="8229600" cy="4714908"/>
          </a:xfrm>
        </p:spPr>
        <p:txBody>
          <a:bodyPr/>
          <a:lstStyle/>
          <a:p>
            <a:pPr>
              <a:lnSpc>
                <a:spcPct val="150000"/>
              </a:lnSpc>
              <a:spcBef>
                <a:spcPts val="600"/>
              </a:spcBef>
            </a:pPr>
            <a:r>
              <a:rPr lang="id-ID" sz="2400" b="1" dirty="0" smtClean="0"/>
              <a:t>Komunikasi melibatkan penerimaan dan penciptaan pesan serta mengubahnya menjadi informasi yang dapat digunakan (1): </a:t>
            </a:r>
          </a:p>
          <a:p>
            <a:pPr lvl="1">
              <a:lnSpc>
                <a:spcPct val="150000"/>
              </a:lnSpc>
              <a:spcBef>
                <a:spcPts val="600"/>
              </a:spcBef>
            </a:pPr>
            <a:r>
              <a:rPr lang="id-ID" sz="1800" dirty="0" smtClean="0"/>
              <a:t>Komunikasi adalah proses menciptakan dan menafsirkan pesan yang membuat kita dapat berinteraksi satu dengan yang lain &amp; dengan lingkungan kita. </a:t>
            </a:r>
          </a:p>
          <a:p>
            <a:pPr lvl="1">
              <a:lnSpc>
                <a:spcPct val="150000"/>
              </a:lnSpc>
              <a:spcBef>
                <a:spcPts val="600"/>
              </a:spcBef>
            </a:pPr>
            <a:r>
              <a:rPr lang="id-ID" sz="1800" dirty="0" smtClean="0"/>
              <a:t>Pesan dapat berupa satu atau kumpulan simbol yang memiliki arti atau kegunaan. </a:t>
            </a:r>
          </a:p>
          <a:p>
            <a:pPr lvl="1">
              <a:lnSpc>
                <a:spcPct val="150000"/>
              </a:lnSpc>
              <a:spcBef>
                <a:spcPts val="600"/>
              </a:spcBef>
            </a:pPr>
            <a:r>
              <a:rPr lang="id-ID" sz="1800" dirty="0" smtClean="0"/>
              <a:t>Pesan melibatkan bahasa verbal (ucapan atau tulisan) &amp; bahasa non-verbal (penampilan, gerak tubuh atau sentuhan).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472" y="500042"/>
            <a:ext cx="8115328" cy="857256"/>
          </a:xfrm>
        </p:spPr>
        <p:txBody>
          <a:bodyPr>
            <a:normAutofit/>
          </a:bodyPr>
          <a:lstStyle/>
          <a:p>
            <a:pPr marL="484632" indent="0" algn="r" eaLnBrk="1" fontAlgn="auto" hangingPunct="1">
              <a:spcAft>
                <a:spcPts val="0"/>
              </a:spcAft>
              <a:defRPr/>
            </a:pPr>
            <a:r>
              <a:rPr lang="id-ID" sz="3200" b="1" dirty="0" smtClean="0">
                <a:solidFill>
                  <a:schemeClr val="accent1">
                    <a:tint val="83000"/>
                    <a:satMod val="150000"/>
                  </a:schemeClr>
                </a:solidFill>
              </a:rPr>
              <a:t>MENGAPA BELAJAR KOMUNIKASI? (3)</a:t>
            </a:r>
            <a:endParaRPr lang="id-ID" sz="3200" b="1" dirty="0">
              <a:solidFill>
                <a:schemeClr val="accent1">
                  <a:tint val="83000"/>
                  <a:satMod val="150000"/>
                </a:schemeClr>
              </a:solidFill>
            </a:endParaRPr>
          </a:p>
        </p:txBody>
      </p:sp>
      <p:sp>
        <p:nvSpPr>
          <p:cNvPr id="3" name="Content Placeholder 2"/>
          <p:cNvSpPr>
            <a:spLocks noGrp="1"/>
          </p:cNvSpPr>
          <p:nvPr>
            <p:ph idx="1"/>
          </p:nvPr>
        </p:nvSpPr>
        <p:spPr>
          <a:xfrm>
            <a:off x="500034" y="1357298"/>
            <a:ext cx="8229600" cy="4786346"/>
          </a:xfrm>
        </p:spPr>
        <p:txBody>
          <a:bodyPr>
            <a:normAutofit fontScale="25000" lnSpcReduction="20000"/>
          </a:bodyPr>
          <a:lstStyle/>
          <a:p>
            <a:pPr marL="448056" indent="-384048" eaLnBrk="1" fontAlgn="auto" hangingPunct="1">
              <a:lnSpc>
                <a:spcPct val="170000"/>
              </a:lnSpc>
              <a:spcBef>
                <a:spcPts val="600"/>
              </a:spcBef>
              <a:spcAft>
                <a:spcPts val="0"/>
              </a:spcAft>
              <a:buFont typeface="Wingdings 2"/>
              <a:buChar char=""/>
              <a:defRPr/>
            </a:pPr>
            <a:r>
              <a:rPr lang="id-ID" sz="6800" b="1" dirty="0" smtClean="0"/>
              <a:t>Memiliki sifat yang kompleks (rumit) (1) </a:t>
            </a:r>
            <a:r>
              <a:rPr lang="id-ID" sz="6800" dirty="0" smtClean="0"/>
              <a:t>- Komunikasi sebagai proses yang mendasar, diasumsikan sebagai hal yang mudah dipahami &amp; dikendalikan.</a:t>
            </a:r>
          </a:p>
          <a:p>
            <a:pPr marL="448056" indent="-384048" eaLnBrk="1" fontAlgn="auto" hangingPunct="1">
              <a:lnSpc>
                <a:spcPct val="170000"/>
              </a:lnSpc>
              <a:spcBef>
                <a:spcPts val="600"/>
              </a:spcBef>
              <a:spcAft>
                <a:spcPts val="0"/>
              </a:spcAft>
              <a:buFont typeface="Wingdings 2"/>
              <a:buChar char=""/>
              <a:defRPr/>
            </a:pPr>
            <a:r>
              <a:rPr lang="id-ID" sz="6800" dirty="0" smtClean="0"/>
              <a:t>Ternyata, komunikasi memiliki sifat yang kompleks dan banyak bentuknya.</a:t>
            </a:r>
          </a:p>
          <a:p>
            <a:pPr marL="448056" indent="-384048" eaLnBrk="1" fontAlgn="auto" hangingPunct="1">
              <a:lnSpc>
                <a:spcPct val="170000"/>
              </a:lnSpc>
              <a:spcBef>
                <a:spcPts val="600"/>
              </a:spcBef>
              <a:spcAft>
                <a:spcPts val="0"/>
              </a:spcAft>
              <a:buFont typeface="Wingdings 2"/>
              <a:buChar char=""/>
              <a:defRPr/>
            </a:pPr>
            <a:r>
              <a:rPr lang="id-ID" sz="6800" dirty="0" smtClean="0"/>
              <a:t>Sebagai sarana memperbaiki pemahaman antar budaya &amp; internasional.</a:t>
            </a:r>
          </a:p>
          <a:p>
            <a:pPr marL="448056" indent="-384048" eaLnBrk="1" fontAlgn="auto" hangingPunct="1">
              <a:lnSpc>
                <a:spcPct val="170000"/>
              </a:lnSpc>
              <a:spcBef>
                <a:spcPts val="600"/>
              </a:spcBef>
              <a:spcAft>
                <a:spcPts val="0"/>
              </a:spcAft>
              <a:buFont typeface="Wingdings 2"/>
              <a:buChar char=""/>
              <a:defRPr/>
            </a:pPr>
            <a:r>
              <a:rPr lang="id-ID" sz="6800" dirty="0" smtClean="0"/>
              <a:t>Sebagai sarana mengkampanyekan suatu isu tertentu, seperti mengatasi perceraian yang tinggi &amp; mengatasai bahaya merokok dan penyalahgunaan obat-obatan terlarang.</a:t>
            </a:r>
          </a:p>
          <a:p>
            <a:pPr marL="448056" indent="-384048" eaLnBrk="1" fontAlgn="auto" hangingPunct="1">
              <a:lnSpc>
                <a:spcPct val="170000"/>
              </a:lnSpc>
              <a:spcBef>
                <a:spcPts val="600"/>
              </a:spcBef>
              <a:spcAft>
                <a:spcPts val="0"/>
              </a:spcAft>
              <a:buFont typeface="Wingdings 2"/>
              <a:buChar char=""/>
              <a:defRPr/>
            </a:pPr>
            <a:r>
              <a:rPr lang="id-ID" sz="6800" dirty="0" smtClean="0"/>
              <a:t>Hal tersebut menjadi tantangan dalam bidang ilmu komunikasi.</a:t>
            </a:r>
          </a:p>
          <a:p>
            <a:pPr marL="448056" indent="-384048" eaLnBrk="1" fontAlgn="auto" hangingPunct="1">
              <a:lnSpc>
                <a:spcPct val="170000"/>
              </a:lnSpc>
              <a:spcBef>
                <a:spcPts val="600"/>
              </a:spcBef>
              <a:spcAft>
                <a:spcPts val="0"/>
              </a:spcAft>
              <a:buNone/>
              <a:defRPr/>
            </a:pPr>
            <a:endParaRPr lang="id-ID" sz="1800" dirty="0" smtClean="0"/>
          </a:p>
          <a:p>
            <a:pPr marL="448056" indent="-384048" eaLnBrk="1" fontAlgn="auto" hangingPunct="1">
              <a:lnSpc>
                <a:spcPct val="150000"/>
              </a:lnSpc>
              <a:spcBef>
                <a:spcPts val="1200"/>
              </a:spcBef>
              <a:spcAft>
                <a:spcPts val="0"/>
              </a:spcAft>
              <a:buFont typeface="Wingdings 2"/>
              <a:buChar char=""/>
              <a:defRPr/>
            </a:pPr>
            <a:endParaRPr lang="id-ID" sz="1800" dirty="0" smtClean="0"/>
          </a:p>
          <a:p>
            <a:pPr marL="448056" indent="-384048" eaLnBrk="1" fontAlgn="auto" hangingPunct="1">
              <a:spcAft>
                <a:spcPts val="0"/>
              </a:spcAft>
              <a:buFont typeface="Wingdings 2"/>
              <a:buChar char=""/>
              <a:defRPr/>
            </a:pPr>
            <a:endParaRPr lang="id-ID"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id-ID" b="1" dirty="0" smtClean="0"/>
              <a:t>Asas-asas Komunikasi (7)</a:t>
            </a:r>
            <a:endParaRPr lang="id-ID" dirty="0"/>
          </a:p>
        </p:txBody>
      </p:sp>
      <p:sp>
        <p:nvSpPr>
          <p:cNvPr id="3" name="Content Placeholder 2"/>
          <p:cNvSpPr>
            <a:spLocks noGrp="1"/>
          </p:cNvSpPr>
          <p:nvPr>
            <p:ph idx="1"/>
          </p:nvPr>
        </p:nvSpPr>
        <p:spPr>
          <a:xfrm>
            <a:off x="500034" y="1714488"/>
            <a:ext cx="8229600" cy="4214842"/>
          </a:xfrm>
        </p:spPr>
        <p:txBody>
          <a:bodyPr/>
          <a:lstStyle/>
          <a:p>
            <a:pPr>
              <a:lnSpc>
                <a:spcPct val="150000"/>
              </a:lnSpc>
            </a:pPr>
            <a:r>
              <a:rPr lang="id-ID" sz="2400" b="1" dirty="0" smtClean="0"/>
              <a:t>Komunikasi melibatkan penerimaan dan penciptaan pesan serta mengubahnya menjadi informasi yang dapat digunakan (2): </a:t>
            </a:r>
          </a:p>
          <a:p>
            <a:pPr lvl="1">
              <a:lnSpc>
                <a:spcPct val="150000"/>
              </a:lnSpc>
            </a:pPr>
            <a:r>
              <a:rPr lang="id-ID" sz="1800" b="1" dirty="0" smtClean="0"/>
              <a:t>Penerimaan informasi atau interpretasi: </a:t>
            </a:r>
            <a:r>
              <a:rPr lang="id-ID" sz="1800" dirty="0" smtClean="0"/>
              <a:t>menanggapi pesan dan mengubahnya menjadi informasi yang kita gunakan dengan melibatkan suatu aktivitas. </a:t>
            </a:r>
          </a:p>
          <a:p>
            <a:pPr lvl="1">
              <a:lnSpc>
                <a:spcPct val="150000"/>
              </a:lnSpc>
            </a:pPr>
            <a:r>
              <a:rPr lang="id-ID" sz="1800" dirty="0" smtClean="0"/>
              <a:t>Dilakukan dengan cara: mengikuti, memberi arti, menggunakan informasi tersebut baik sebagai individu, hubungan, kelompok, organisasi &amp; masyarakat. </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id-ID" b="1" dirty="0" smtClean="0"/>
              <a:t>Asas-asas Komunikasi (8)</a:t>
            </a:r>
            <a:endParaRPr lang="id-ID" dirty="0"/>
          </a:p>
        </p:txBody>
      </p:sp>
      <p:sp>
        <p:nvSpPr>
          <p:cNvPr id="3" name="Content Placeholder 2"/>
          <p:cNvSpPr>
            <a:spLocks noGrp="1"/>
          </p:cNvSpPr>
          <p:nvPr>
            <p:ph idx="1"/>
          </p:nvPr>
        </p:nvSpPr>
        <p:spPr>
          <a:xfrm>
            <a:off x="500034" y="1643050"/>
            <a:ext cx="8229600" cy="3857652"/>
          </a:xfrm>
        </p:spPr>
        <p:txBody>
          <a:bodyPr/>
          <a:lstStyle/>
          <a:p>
            <a:pPr>
              <a:lnSpc>
                <a:spcPct val="150000"/>
              </a:lnSpc>
            </a:pPr>
            <a:r>
              <a:rPr lang="id-ID" sz="2400" b="1" dirty="0" smtClean="0"/>
              <a:t>Komunikasi melibatkan penerimaan dan penciptaan pesan serta mengubahnya menjadi informasi yang dapat digunakan (3): </a:t>
            </a:r>
          </a:p>
          <a:p>
            <a:pPr lvl="1">
              <a:lnSpc>
                <a:spcPct val="150000"/>
              </a:lnSpc>
            </a:pPr>
            <a:r>
              <a:rPr lang="id-ID" sz="1800" b="1" dirty="0" smtClean="0"/>
              <a:t>Contoh: </a:t>
            </a:r>
            <a:r>
              <a:rPr lang="id-ID" sz="1800" dirty="0" smtClean="0"/>
              <a:t>Menciptakan pesan saat memperkenalkan diri kepada seseorang – kita menyusun pesan penuh arti, dan orang lain terlibat untuk meng-interpretasikan pesan ketika memperhatikan </a:t>
            </a:r>
            <a:r>
              <a:rPr lang="id-ID" sz="1800" dirty="0" smtClean="0">
                <a:sym typeface="Wingdings" pitchFamily="2" charset="2"/>
              </a:rPr>
              <a:t> memberinya arti  menggunakan informasi perkenalan yang kita sampaikan kepadanya. </a:t>
            </a:r>
            <a:endParaRPr lang="id-ID" sz="1800" b="1" dirty="0" smtClean="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id-ID" b="1" dirty="0" smtClean="0"/>
              <a:t>Asas-asas Komunikasi (9)</a:t>
            </a:r>
            <a:endParaRPr lang="id-ID" dirty="0"/>
          </a:p>
        </p:txBody>
      </p:sp>
      <p:sp>
        <p:nvSpPr>
          <p:cNvPr id="3" name="Content Placeholder 2"/>
          <p:cNvSpPr>
            <a:spLocks noGrp="1"/>
          </p:cNvSpPr>
          <p:nvPr>
            <p:ph idx="1"/>
          </p:nvPr>
        </p:nvSpPr>
        <p:spPr>
          <a:xfrm>
            <a:off x="500034" y="1643050"/>
            <a:ext cx="8229600" cy="3214710"/>
          </a:xfrm>
        </p:spPr>
        <p:txBody>
          <a:bodyPr/>
          <a:lstStyle/>
          <a:p>
            <a:pPr>
              <a:lnSpc>
                <a:spcPct val="150000"/>
              </a:lnSpc>
            </a:pPr>
            <a:r>
              <a:rPr lang="id-ID" sz="2400" b="1" dirty="0" smtClean="0"/>
              <a:t>Komunikasi melibatkan penerimaan dan penciptaan pesan serta mengubahnya menjadi informasi yang dapat digunakan (4): </a:t>
            </a:r>
          </a:p>
          <a:p>
            <a:pPr lvl="1">
              <a:lnSpc>
                <a:spcPct val="150000"/>
              </a:lnSpc>
            </a:pPr>
            <a:r>
              <a:rPr lang="id-ID" sz="1800" b="1" dirty="0" smtClean="0"/>
              <a:t>Contoh (2): </a:t>
            </a:r>
            <a:r>
              <a:rPr lang="id-ID" sz="1800" dirty="0" smtClean="0"/>
              <a:t>Pengaruh teknologi komunikasi/media yang mempengaruhi dan menambah kemampuan kita untuk berkomunikasi. </a:t>
            </a:r>
            <a:endParaRPr lang="id-ID" sz="1800" b="1" dirty="0" smtClean="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id-ID" b="1" dirty="0" smtClean="0"/>
              <a:t>Asas-asas Komunikasi (10)</a:t>
            </a:r>
            <a:endParaRPr lang="id-ID" dirty="0"/>
          </a:p>
        </p:txBody>
      </p:sp>
      <p:sp>
        <p:nvSpPr>
          <p:cNvPr id="3" name="Content Placeholder 2"/>
          <p:cNvSpPr>
            <a:spLocks noGrp="1"/>
          </p:cNvSpPr>
          <p:nvPr>
            <p:ph idx="1"/>
          </p:nvPr>
        </p:nvSpPr>
        <p:spPr>
          <a:xfrm>
            <a:off x="500034" y="1500174"/>
            <a:ext cx="8229600" cy="4572000"/>
          </a:xfrm>
        </p:spPr>
        <p:txBody>
          <a:bodyPr/>
          <a:lstStyle/>
          <a:p>
            <a:pPr>
              <a:lnSpc>
                <a:spcPct val="150000"/>
              </a:lnSpc>
            </a:pPr>
            <a:r>
              <a:rPr lang="id-ID" sz="2400" b="1" dirty="0" smtClean="0"/>
              <a:t>Komunikasi melibatkan penerimaan dan penciptaan pesan serta mengubahnya menjadi informasi yang dapat digunakan (5): </a:t>
            </a:r>
          </a:p>
          <a:p>
            <a:pPr lvl="1">
              <a:lnSpc>
                <a:spcPct val="150000"/>
              </a:lnSpc>
            </a:pPr>
            <a:r>
              <a:rPr lang="id-ID" sz="2000" dirty="0" smtClean="0"/>
              <a:t>Jadi, Pengolahan informasi merupakan suatu yang dapat berubah dan bisa diubah dalam berbagai cara sebagai pesan. </a:t>
            </a:r>
          </a:p>
          <a:p>
            <a:pPr lvl="1">
              <a:lnSpc>
                <a:spcPct val="150000"/>
              </a:lnSpc>
            </a:pPr>
            <a:r>
              <a:rPr lang="id-ID" sz="2000" dirty="0" smtClean="0"/>
              <a:t>Pengolahan informasi dapat dibagi dari satu orang atau lokasi dengan orang atau lokasi berikutnya melalui suatu proses. </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id-ID" b="1" dirty="0" smtClean="0"/>
              <a:t>Asas-asas Komunikasi (11)</a:t>
            </a:r>
            <a:endParaRPr lang="id-ID" dirty="0"/>
          </a:p>
        </p:txBody>
      </p:sp>
      <p:sp>
        <p:nvSpPr>
          <p:cNvPr id="3" name="Content Placeholder 2"/>
          <p:cNvSpPr>
            <a:spLocks noGrp="1"/>
          </p:cNvSpPr>
          <p:nvPr>
            <p:ph idx="1"/>
          </p:nvPr>
        </p:nvSpPr>
        <p:spPr>
          <a:xfrm>
            <a:off x="500034" y="1571612"/>
            <a:ext cx="8229600" cy="4357718"/>
          </a:xfrm>
        </p:spPr>
        <p:txBody>
          <a:bodyPr/>
          <a:lstStyle/>
          <a:p>
            <a:pPr>
              <a:lnSpc>
                <a:spcPct val="150000"/>
              </a:lnSpc>
            </a:pPr>
            <a:r>
              <a:rPr lang="id-ID" sz="2400" b="1" dirty="0" smtClean="0"/>
              <a:t>Komunikasi membuat kita beradaptasi dengan orang dan lingkungan: </a:t>
            </a:r>
          </a:p>
          <a:p>
            <a:pPr lvl="1">
              <a:lnSpc>
                <a:spcPct val="150000"/>
              </a:lnSpc>
            </a:pPr>
            <a:r>
              <a:rPr lang="id-ID" sz="1800" dirty="0" smtClean="0"/>
              <a:t>Melalui komunikasi pada akhirnya akan mengaitkan diri kita dan mampu menyesuaikan diri dengan lingkungan &amp; orang disekitar kita. </a:t>
            </a:r>
          </a:p>
          <a:p>
            <a:pPr lvl="1">
              <a:lnSpc>
                <a:spcPct val="150000"/>
              </a:lnSpc>
            </a:pPr>
            <a:r>
              <a:rPr lang="id-ID" sz="1800" dirty="0" smtClean="0"/>
              <a:t>Melalui komunikasi membuat kita secara aktif menciptakan situasi dan mendapatkan titik temu tindakan kita dengan tindakan orang lain.</a:t>
            </a:r>
          </a:p>
          <a:p>
            <a:pPr lvl="1">
              <a:lnSpc>
                <a:spcPct val="150000"/>
              </a:lnSpc>
            </a:pPr>
            <a:r>
              <a:rPr lang="id-ID" sz="1800" dirty="0" smtClean="0"/>
              <a:t>Baik yang terjadi dalam kelompok, organisasi dan masyarakat. </a:t>
            </a:r>
          </a:p>
          <a:p>
            <a:pPr lvl="1">
              <a:lnSpc>
                <a:spcPct val="150000"/>
              </a:lnSpc>
            </a:pPr>
            <a:endParaRPr lang="id-ID" sz="2000" dirty="0" smtClean="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id-ID" b="1" dirty="0" smtClean="0"/>
              <a:t>Komunikasi: Sebuah Definisi </a:t>
            </a:r>
            <a:endParaRPr lang="id-ID" dirty="0"/>
          </a:p>
        </p:txBody>
      </p:sp>
      <p:sp>
        <p:nvSpPr>
          <p:cNvPr id="3" name="Content Placeholder 2"/>
          <p:cNvSpPr>
            <a:spLocks noGrp="1"/>
          </p:cNvSpPr>
          <p:nvPr>
            <p:ph idx="1"/>
          </p:nvPr>
        </p:nvSpPr>
        <p:spPr>
          <a:xfrm>
            <a:off x="500034" y="1928802"/>
            <a:ext cx="8229600" cy="4572000"/>
          </a:xfrm>
        </p:spPr>
        <p:txBody>
          <a:bodyPr/>
          <a:lstStyle/>
          <a:p>
            <a:pPr algn="ctr">
              <a:lnSpc>
                <a:spcPct val="150000"/>
              </a:lnSpc>
              <a:buNone/>
            </a:pPr>
            <a:r>
              <a:rPr lang="id-ID" sz="2800" b="1" dirty="0" smtClean="0"/>
              <a:t>“Komunikasi manusia adalah proses dimana individu melalui hubungan, kelompok, organisasi, dan masyarakat dalam membuat dan menggunakan informasi untuk berhubungan satu sama lain dengan lingkungan” </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id-ID" sz="3600" b="1" dirty="0" smtClean="0"/>
              <a:t>Tujuan dari Komunikasi dan Perilaku Manusia (1) </a:t>
            </a:r>
            <a:endParaRPr lang="id-ID" sz="3600" b="1" dirty="0"/>
          </a:p>
        </p:txBody>
      </p:sp>
      <p:sp>
        <p:nvSpPr>
          <p:cNvPr id="3" name="Content Placeholder 2"/>
          <p:cNvSpPr>
            <a:spLocks noGrp="1"/>
          </p:cNvSpPr>
          <p:nvPr>
            <p:ph idx="1"/>
          </p:nvPr>
        </p:nvSpPr>
        <p:spPr>
          <a:xfrm>
            <a:off x="457200" y="1882808"/>
            <a:ext cx="8229600" cy="4260836"/>
          </a:xfrm>
        </p:spPr>
        <p:txBody>
          <a:bodyPr/>
          <a:lstStyle/>
          <a:p>
            <a:pPr>
              <a:lnSpc>
                <a:spcPct val="150000"/>
              </a:lnSpc>
            </a:pPr>
            <a:r>
              <a:rPr lang="id-ID" sz="2500" b="1" dirty="0" smtClean="0"/>
              <a:t>Tujuan dari komunikasi dan perilaku manusia, antara lain (1): </a:t>
            </a:r>
          </a:p>
          <a:p>
            <a:pPr lvl="1">
              <a:lnSpc>
                <a:spcPct val="150000"/>
              </a:lnSpc>
            </a:pPr>
            <a:r>
              <a:rPr lang="id-ID" sz="1800" dirty="0" smtClean="0"/>
              <a:t>Membantu membentuk pola pikir agar sistematis sehingga mampu membuat perbedaan dalam cara kita memahami apa yang terjadi disekitar kita &amp; cara kita menjalani kehidupan kita sebagai pribadi, anggota masyarakat, organisasi dan lingkungan </a:t>
            </a:r>
            <a:r>
              <a:rPr lang="id-ID" sz="1800" dirty="0" smtClean="0"/>
              <a:t>kerja. </a:t>
            </a:r>
            <a:endParaRPr lang="id-ID" sz="1800" dirty="0" smtClean="0"/>
          </a:p>
          <a:p>
            <a:pPr lvl="1">
              <a:lnSpc>
                <a:spcPct val="150000"/>
              </a:lnSpc>
            </a:pPr>
            <a:r>
              <a:rPr lang="id-ID" sz="1800" dirty="0" smtClean="0"/>
              <a:t>Memberi keyakinan tentang komunikasi dan hubungannya dengan perilaku </a:t>
            </a:r>
            <a:r>
              <a:rPr lang="id-ID" sz="1800" dirty="0" smtClean="0"/>
              <a:t>manusia. </a:t>
            </a:r>
            <a:endParaRPr lang="id-ID" sz="1800" dirty="0" smtClean="0"/>
          </a:p>
          <a:p>
            <a:pPr lvl="1"/>
            <a:endParaRPr lang="id-ID"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id-ID" sz="3600" b="1" dirty="0" smtClean="0"/>
              <a:t>Tujuan dari Komunikasi dan Perilaku Manusia (2) </a:t>
            </a:r>
            <a:endParaRPr lang="id-ID" sz="3600" b="1" dirty="0"/>
          </a:p>
        </p:txBody>
      </p:sp>
      <p:sp>
        <p:nvSpPr>
          <p:cNvPr id="3" name="Content Placeholder 2"/>
          <p:cNvSpPr>
            <a:spLocks noGrp="1"/>
          </p:cNvSpPr>
          <p:nvPr>
            <p:ph idx="1"/>
          </p:nvPr>
        </p:nvSpPr>
        <p:spPr>
          <a:xfrm>
            <a:off x="428596" y="1714488"/>
            <a:ext cx="8229600" cy="4000528"/>
          </a:xfrm>
        </p:spPr>
        <p:txBody>
          <a:bodyPr/>
          <a:lstStyle/>
          <a:p>
            <a:pPr>
              <a:lnSpc>
                <a:spcPct val="150000"/>
              </a:lnSpc>
            </a:pPr>
            <a:r>
              <a:rPr lang="id-ID" sz="2500" b="1" dirty="0" smtClean="0"/>
              <a:t>Tujuan dari komunikasi dan perilaku manusia, antara lain (2): </a:t>
            </a:r>
          </a:p>
          <a:p>
            <a:pPr lvl="1">
              <a:lnSpc>
                <a:spcPct val="150000"/>
              </a:lnSpc>
              <a:spcBef>
                <a:spcPts val="600"/>
              </a:spcBef>
            </a:pPr>
            <a:r>
              <a:rPr lang="id-ID" sz="1800" dirty="0" smtClean="0"/>
              <a:t>Memperkenalkan komunikasi sebagai bidang </a:t>
            </a:r>
            <a:r>
              <a:rPr lang="id-ID" sz="1800" dirty="0" smtClean="0"/>
              <a:t>studi. </a:t>
            </a:r>
            <a:endParaRPr lang="id-ID" sz="1800" dirty="0" smtClean="0"/>
          </a:p>
          <a:p>
            <a:pPr lvl="1">
              <a:lnSpc>
                <a:spcPct val="150000"/>
              </a:lnSpc>
              <a:spcBef>
                <a:spcPts val="600"/>
              </a:spcBef>
            </a:pPr>
            <a:r>
              <a:rPr lang="id-ID" sz="1800" dirty="0" smtClean="0"/>
              <a:t>Memberikan gambaran umum dan penjelasannya tentang teori komunikasi, konsep dasar, mengenal ilmuwan utama, masalah &amp; </a:t>
            </a:r>
            <a:r>
              <a:rPr lang="id-ID" sz="1800" dirty="0" smtClean="0"/>
              <a:t>penerapannya. </a:t>
            </a:r>
            <a:endParaRPr lang="id-ID" sz="1800" dirty="0" smtClean="0"/>
          </a:p>
          <a:p>
            <a:pPr lvl="1">
              <a:lnSpc>
                <a:spcPct val="150000"/>
              </a:lnSpc>
              <a:spcBef>
                <a:spcPts val="600"/>
              </a:spcBef>
            </a:pPr>
            <a:r>
              <a:rPr lang="id-ID" sz="1800" dirty="0" smtClean="0"/>
              <a:t>Membentuk kerangka kerja antara teori komunikasi dan proses komunikasi dalam bentuk </a:t>
            </a:r>
            <a:r>
              <a:rPr lang="id-ID" sz="1800" dirty="0" smtClean="0"/>
              <a:t>nyata. </a:t>
            </a:r>
            <a:endParaRPr lang="id-ID" sz="1800" dirty="0" smtClean="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id-ID" sz="3600" b="1" dirty="0" smtClean="0"/>
              <a:t>Tujuan dari Komunikasi dan Perilaku Manusia (3) </a:t>
            </a:r>
            <a:endParaRPr lang="id-ID" sz="3600" b="1" dirty="0"/>
          </a:p>
        </p:txBody>
      </p:sp>
      <p:sp>
        <p:nvSpPr>
          <p:cNvPr id="3" name="Content Placeholder 2"/>
          <p:cNvSpPr>
            <a:spLocks noGrp="1"/>
          </p:cNvSpPr>
          <p:nvPr>
            <p:ph idx="1"/>
          </p:nvPr>
        </p:nvSpPr>
        <p:spPr>
          <a:xfrm>
            <a:off x="428596" y="1714488"/>
            <a:ext cx="8229600" cy="4572000"/>
          </a:xfrm>
        </p:spPr>
        <p:txBody>
          <a:bodyPr/>
          <a:lstStyle/>
          <a:p>
            <a:pPr>
              <a:lnSpc>
                <a:spcPct val="150000"/>
              </a:lnSpc>
            </a:pPr>
            <a:r>
              <a:rPr lang="id-ID" sz="2500" b="1" dirty="0" smtClean="0"/>
              <a:t>Tujuan dari komunikasi dan perilaku manusia, antara lain (3): </a:t>
            </a:r>
          </a:p>
          <a:p>
            <a:pPr lvl="1">
              <a:lnSpc>
                <a:spcPct val="150000"/>
              </a:lnSpc>
            </a:pPr>
            <a:r>
              <a:rPr lang="id-ID" sz="2100" dirty="0" smtClean="0"/>
              <a:t>Membantu menggunakan perspektif yang berorientasi komunikasi dalam hal menganalisis, lebih memahami, dan lebih kompeten dalam perilaku komunikasi diri kita sendiri. </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id-ID" sz="3600" b="1" dirty="0" smtClean="0"/>
              <a:t>Implikasi dan Aplikasi (1)</a:t>
            </a:r>
            <a:endParaRPr lang="id-ID" sz="3600" b="1" dirty="0"/>
          </a:p>
        </p:txBody>
      </p:sp>
      <p:sp>
        <p:nvSpPr>
          <p:cNvPr id="3" name="Content Placeholder 2"/>
          <p:cNvSpPr>
            <a:spLocks noGrp="1"/>
          </p:cNvSpPr>
          <p:nvPr>
            <p:ph idx="1"/>
          </p:nvPr>
        </p:nvSpPr>
        <p:spPr>
          <a:xfrm>
            <a:off x="428596" y="1214422"/>
            <a:ext cx="8229600" cy="5143536"/>
          </a:xfrm>
        </p:spPr>
        <p:txBody>
          <a:bodyPr/>
          <a:lstStyle/>
          <a:p>
            <a:pPr>
              <a:lnSpc>
                <a:spcPct val="150000"/>
              </a:lnSpc>
            </a:pPr>
            <a:r>
              <a:rPr lang="id-ID" sz="2500" b="1" dirty="0" smtClean="0"/>
              <a:t>Implikasi dan Aplikasi (1)</a:t>
            </a:r>
          </a:p>
          <a:p>
            <a:pPr lvl="1">
              <a:lnSpc>
                <a:spcPct val="150000"/>
              </a:lnSpc>
              <a:spcBef>
                <a:spcPts val="600"/>
              </a:spcBef>
            </a:pPr>
            <a:r>
              <a:rPr lang="id-ID" sz="1800" dirty="0" smtClean="0"/>
              <a:t>Komunikasi merupakan bagian yang berhubungan dengan kita sebagai individu dan anggota keluarga, profesional, komunitas dan </a:t>
            </a:r>
            <a:r>
              <a:rPr lang="id-ID" sz="1800" dirty="0" smtClean="0"/>
              <a:t>masyarakat. </a:t>
            </a:r>
            <a:endParaRPr lang="id-ID" sz="1800" dirty="0" smtClean="0"/>
          </a:p>
          <a:p>
            <a:pPr lvl="1">
              <a:lnSpc>
                <a:spcPct val="150000"/>
              </a:lnSpc>
              <a:spcBef>
                <a:spcPts val="600"/>
              </a:spcBef>
            </a:pPr>
            <a:r>
              <a:rPr lang="id-ID" sz="1800" dirty="0" smtClean="0"/>
              <a:t>Teori adalah panduan untuk </a:t>
            </a:r>
            <a:r>
              <a:rPr lang="id-ID" sz="1800" dirty="0" smtClean="0"/>
              <a:t>bertindak. </a:t>
            </a:r>
            <a:endParaRPr lang="id-ID" sz="1800" dirty="0" smtClean="0"/>
          </a:p>
          <a:p>
            <a:pPr lvl="1">
              <a:lnSpc>
                <a:spcPct val="150000"/>
              </a:lnSpc>
              <a:spcBef>
                <a:spcPts val="600"/>
              </a:spcBef>
            </a:pPr>
            <a:r>
              <a:rPr lang="id-ID" sz="1800" dirty="0" smtClean="0"/>
              <a:t>Pemahaman tentang sifat komunikasi tidak hanya bernilai bagi diri sendiri, tetapi untuk kesuksesan dalam hal praktis bagi orang </a:t>
            </a:r>
            <a:r>
              <a:rPr lang="id-ID" sz="1800" dirty="0" smtClean="0"/>
              <a:t>lain. </a:t>
            </a:r>
            <a:endParaRPr lang="id-ID" sz="1800" dirty="0" smtClean="0"/>
          </a:p>
          <a:p>
            <a:pPr lvl="1">
              <a:lnSpc>
                <a:spcPct val="150000"/>
              </a:lnSpc>
              <a:spcBef>
                <a:spcPts val="600"/>
              </a:spcBef>
            </a:pPr>
            <a:r>
              <a:rPr lang="id-ID" sz="1800" dirty="0" smtClean="0"/>
              <a:t>Teori pribadi berdasarkan pengalaman hidup kita &amp; dapat dipertemukan dengan teori ilmiah yang mengikuti standar yang lebih </a:t>
            </a:r>
            <a:r>
              <a:rPr lang="id-ID" sz="1800" dirty="0" smtClean="0"/>
              <a:t>sistematis. </a:t>
            </a:r>
            <a:endParaRPr lang="id-ID" sz="1800"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20" y="357166"/>
            <a:ext cx="8401080" cy="1000132"/>
          </a:xfrm>
        </p:spPr>
        <p:txBody>
          <a:bodyPr>
            <a:normAutofit/>
          </a:bodyPr>
          <a:lstStyle/>
          <a:p>
            <a:pPr marL="484632" indent="0" algn="r" eaLnBrk="1" fontAlgn="auto" hangingPunct="1">
              <a:spcAft>
                <a:spcPts val="0"/>
              </a:spcAft>
              <a:defRPr/>
            </a:pPr>
            <a:r>
              <a:rPr lang="id-ID" sz="3200" b="1" dirty="0" smtClean="0">
                <a:solidFill>
                  <a:schemeClr val="accent1">
                    <a:tint val="83000"/>
                    <a:satMod val="150000"/>
                  </a:schemeClr>
                </a:solidFill>
              </a:rPr>
              <a:t>MENGAPA BELAJAR KOMUNIKASI? (4)</a:t>
            </a:r>
            <a:endParaRPr lang="id-ID" sz="3200" dirty="0">
              <a:solidFill>
                <a:schemeClr val="accent1">
                  <a:tint val="83000"/>
                  <a:satMod val="150000"/>
                </a:schemeClr>
              </a:solidFill>
            </a:endParaRPr>
          </a:p>
        </p:txBody>
      </p:sp>
      <p:sp>
        <p:nvSpPr>
          <p:cNvPr id="3" name="Content Placeholder 2"/>
          <p:cNvSpPr>
            <a:spLocks noGrp="1"/>
          </p:cNvSpPr>
          <p:nvPr>
            <p:ph idx="1"/>
          </p:nvPr>
        </p:nvSpPr>
        <p:spPr>
          <a:xfrm>
            <a:off x="500034" y="1357298"/>
            <a:ext cx="8229600" cy="5000660"/>
          </a:xfrm>
        </p:spPr>
        <p:txBody>
          <a:bodyPr>
            <a:normAutofit fontScale="92500" lnSpcReduction="10000"/>
          </a:bodyPr>
          <a:lstStyle/>
          <a:p>
            <a:pPr marL="448056" indent="-384048" eaLnBrk="1" fontAlgn="auto" hangingPunct="1">
              <a:lnSpc>
                <a:spcPct val="160000"/>
              </a:lnSpc>
              <a:spcBef>
                <a:spcPts val="600"/>
              </a:spcBef>
              <a:spcAft>
                <a:spcPts val="0"/>
              </a:spcAft>
              <a:buFont typeface="Wingdings 2"/>
              <a:buChar char=""/>
              <a:defRPr/>
            </a:pPr>
            <a:r>
              <a:rPr lang="id-ID" sz="1800" b="1" dirty="0" smtClean="0"/>
              <a:t>Memiliki sifat yang kompleks (rumit) (2) </a:t>
            </a:r>
            <a:r>
              <a:rPr lang="id-ID" sz="1800" dirty="0" smtClean="0"/>
              <a:t>- Pemahaman dan keterampilan komunikasi atau kompetensi komunikasi adalah jawabannya.</a:t>
            </a:r>
          </a:p>
          <a:p>
            <a:pPr marL="448056" indent="-384048" eaLnBrk="1" fontAlgn="auto" hangingPunct="1">
              <a:lnSpc>
                <a:spcPct val="160000"/>
              </a:lnSpc>
              <a:spcBef>
                <a:spcPts val="600"/>
              </a:spcBef>
              <a:spcAft>
                <a:spcPts val="0"/>
              </a:spcAft>
              <a:buFont typeface="Wingdings 2"/>
              <a:buChar char=""/>
              <a:defRPr/>
            </a:pPr>
            <a:r>
              <a:rPr lang="id-ID" sz="1800" dirty="0" smtClean="0"/>
              <a:t>Tidak cukup hanya menggunakan ‘Akal sehat’– melihat bahwa orang lain memiliki kebutuhan informasi yang sama dengan diri kita.</a:t>
            </a:r>
          </a:p>
          <a:p>
            <a:pPr marL="448056" indent="-384048" eaLnBrk="1" fontAlgn="auto" hangingPunct="1">
              <a:lnSpc>
                <a:spcPct val="160000"/>
              </a:lnSpc>
              <a:spcBef>
                <a:spcPts val="600"/>
              </a:spcBef>
              <a:spcAft>
                <a:spcPts val="0"/>
              </a:spcAft>
              <a:buFont typeface="Wingdings 2"/>
              <a:buChar char=""/>
              <a:defRPr/>
            </a:pPr>
            <a:r>
              <a:rPr lang="id-ID" sz="1800" dirty="0" smtClean="0"/>
              <a:t>Orang lain memiliki rasa suka &amp; tidak suka, perspektif dan keprihatinan yang berbeda. </a:t>
            </a:r>
            <a:endParaRPr lang="id-ID" sz="1800" dirty="0" smtClean="0"/>
          </a:p>
          <a:p>
            <a:pPr marL="448056" indent="-384048" eaLnBrk="1" fontAlgn="auto" hangingPunct="1">
              <a:lnSpc>
                <a:spcPct val="160000"/>
              </a:lnSpc>
              <a:spcBef>
                <a:spcPts val="600"/>
              </a:spcBef>
              <a:spcAft>
                <a:spcPts val="0"/>
              </a:spcAft>
              <a:buFont typeface="Wingdings 2"/>
              <a:buChar char=""/>
              <a:defRPr/>
            </a:pPr>
            <a:r>
              <a:rPr lang="id-ID" sz="1800" dirty="0" smtClean="0"/>
              <a:t>Dengan menggunakan ‘Akal yang luar biasa</a:t>
            </a:r>
            <a:r>
              <a:rPr lang="id-ID" sz="1800" dirty="0" smtClean="0"/>
              <a:t>’.</a:t>
            </a:r>
            <a:endParaRPr lang="id-ID" sz="1800" dirty="0" smtClean="0"/>
          </a:p>
          <a:p>
            <a:pPr marL="448056" indent="-384048" eaLnBrk="1" fontAlgn="auto" hangingPunct="1">
              <a:lnSpc>
                <a:spcPct val="160000"/>
              </a:lnSpc>
              <a:spcBef>
                <a:spcPts val="600"/>
              </a:spcBef>
              <a:spcAft>
                <a:spcPts val="0"/>
              </a:spcAft>
              <a:buFont typeface="Wingdings 2"/>
              <a:buChar char=""/>
              <a:defRPr/>
            </a:pPr>
            <a:r>
              <a:rPr lang="id-ID" sz="1800" dirty="0" smtClean="0"/>
              <a:t>Akal yang luar biasa – mempertanyakan asumsi diri sendiri serta perhatian pada kebutuhan &amp; perspektif orang </a:t>
            </a:r>
            <a:r>
              <a:rPr lang="id-ID" sz="1800" dirty="0" smtClean="0"/>
              <a:t>lain. </a:t>
            </a:r>
            <a:endParaRPr lang="id-ID" sz="1800" dirty="0" smtClean="0"/>
          </a:p>
          <a:p>
            <a:pPr marL="448056" indent="-384048" eaLnBrk="1" fontAlgn="auto" hangingPunct="1">
              <a:lnSpc>
                <a:spcPct val="160000"/>
              </a:lnSpc>
              <a:spcBef>
                <a:spcPts val="600"/>
              </a:spcBef>
              <a:spcAft>
                <a:spcPts val="0"/>
              </a:spcAft>
              <a:buFont typeface="Wingdings 2"/>
              <a:buChar char=""/>
              <a:defRPr/>
            </a:pPr>
            <a:r>
              <a:rPr lang="id-ID" sz="1800" dirty="0" smtClean="0"/>
              <a:t>Membimbing kita agar memperhatikan lebih cermat situasi </a:t>
            </a:r>
            <a:r>
              <a:rPr lang="id-ID" sz="1800" dirty="0" smtClean="0"/>
              <a:t>komunikasi. </a:t>
            </a:r>
            <a:endParaRPr lang="id-ID" sz="1800" dirty="0" smtClean="0"/>
          </a:p>
          <a:p>
            <a:pPr marL="448056" indent="-384048" eaLnBrk="1" fontAlgn="auto" hangingPunct="1">
              <a:lnSpc>
                <a:spcPct val="170000"/>
              </a:lnSpc>
              <a:spcBef>
                <a:spcPts val="600"/>
              </a:spcBef>
              <a:spcAft>
                <a:spcPts val="0"/>
              </a:spcAft>
              <a:buFont typeface="Wingdings 2"/>
              <a:buChar char=""/>
              <a:defRPr/>
            </a:pPr>
            <a:endParaRPr lang="id-ID" sz="1800"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71480"/>
            <a:ext cx="8229600" cy="1095046"/>
          </a:xfrm>
        </p:spPr>
        <p:txBody>
          <a:bodyPr>
            <a:normAutofit/>
          </a:bodyPr>
          <a:lstStyle/>
          <a:p>
            <a:pPr algn="r"/>
            <a:r>
              <a:rPr lang="id-ID" sz="3600" b="1" dirty="0" smtClean="0"/>
              <a:t>Implikasi dan Aplikasi (2)</a:t>
            </a:r>
            <a:endParaRPr lang="id-ID" sz="3600" b="1" dirty="0"/>
          </a:p>
        </p:txBody>
      </p:sp>
      <p:sp>
        <p:nvSpPr>
          <p:cNvPr id="3" name="Content Placeholder 2"/>
          <p:cNvSpPr>
            <a:spLocks noGrp="1"/>
          </p:cNvSpPr>
          <p:nvPr>
            <p:ph idx="1"/>
          </p:nvPr>
        </p:nvSpPr>
        <p:spPr>
          <a:xfrm>
            <a:off x="428596" y="1643050"/>
            <a:ext cx="8229600" cy="3500462"/>
          </a:xfrm>
        </p:spPr>
        <p:txBody>
          <a:bodyPr/>
          <a:lstStyle/>
          <a:p>
            <a:pPr>
              <a:lnSpc>
                <a:spcPct val="150000"/>
              </a:lnSpc>
            </a:pPr>
            <a:r>
              <a:rPr lang="id-ID" sz="2800" b="1" dirty="0" smtClean="0"/>
              <a:t>Implikasi dan Aplikasi (2)</a:t>
            </a:r>
          </a:p>
          <a:p>
            <a:pPr lvl="1">
              <a:lnSpc>
                <a:spcPct val="150000"/>
              </a:lnSpc>
            </a:pPr>
            <a:r>
              <a:rPr lang="id-ID" sz="1800" dirty="0" smtClean="0"/>
              <a:t>Studi komunikasi dapat membantu seseorang lebih memahami perilaku </a:t>
            </a:r>
            <a:r>
              <a:rPr lang="id-ID" sz="1800" dirty="0" smtClean="0"/>
              <a:t>manusia. </a:t>
            </a:r>
            <a:endParaRPr lang="id-ID" sz="1800" dirty="0" smtClean="0"/>
          </a:p>
          <a:p>
            <a:pPr lvl="1">
              <a:lnSpc>
                <a:spcPct val="150000"/>
              </a:lnSpc>
            </a:pPr>
            <a:r>
              <a:rPr lang="id-ID" sz="1800" dirty="0" smtClean="0"/>
              <a:t>Mampu menghargai teknik dan keterampilan berkomunikasi untuk mencapai suatu </a:t>
            </a:r>
            <a:r>
              <a:rPr lang="id-ID" sz="1800" dirty="0" smtClean="0"/>
              <a:t>tujuan. </a:t>
            </a:r>
            <a:endParaRPr lang="id-ID" sz="1800" dirty="0" smtClean="0"/>
          </a:p>
          <a:p>
            <a:pPr lvl="1">
              <a:lnSpc>
                <a:spcPct val="150000"/>
              </a:lnSpc>
            </a:pPr>
            <a:r>
              <a:rPr lang="id-ID" sz="1800" dirty="0" smtClean="0"/>
              <a:t>Meningkatkan kemampuan seseorang untuk merenungkan dan memahami perilakunya </a:t>
            </a:r>
            <a:r>
              <a:rPr lang="id-ID" sz="1800" dirty="0" smtClean="0"/>
              <a:t>sendiri. </a:t>
            </a:r>
            <a:endParaRPr lang="id-ID" sz="1800"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28604"/>
            <a:ext cx="8229600" cy="928694"/>
          </a:xfrm>
        </p:spPr>
        <p:txBody>
          <a:bodyPr>
            <a:normAutofit/>
          </a:bodyPr>
          <a:lstStyle/>
          <a:p>
            <a:pPr marL="484632" indent="0" algn="r" eaLnBrk="1" fontAlgn="auto" hangingPunct="1">
              <a:spcAft>
                <a:spcPts val="0"/>
              </a:spcAft>
              <a:defRPr/>
            </a:pPr>
            <a:r>
              <a:rPr lang="id-ID" sz="3200" b="1" dirty="0" smtClean="0">
                <a:solidFill>
                  <a:schemeClr val="accent1">
                    <a:tint val="83000"/>
                    <a:satMod val="150000"/>
                  </a:schemeClr>
                </a:solidFill>
              </a:rPr>
              <a:t>MENGAPA BELAJAR KOMUNIKASI? </a:t>
            </a:r>
            <a:r>
              <a:rPr lang="id-ID" sz="3200" b="1" dirty="0" smtClean="0">
                <a:solidFill>
                  <a:schemeClr val="accent1">
                    <a:tint val="83000"/>
                    <a:satMod val="150000"/>
                  </a:schemeClr>
                </a:solidFill>
              </a:rPr>
              <a:t>(5)</a:t>
            </a:r>
            <a:endParaRPr lang="id-ID" sz="3200" dirty="0">
              <a:solidFill>
                <a:schemeClr val="accent1">
                  <a:tint val="83000"/>
                  <a:satMod val="150000"/>
                </a:schemeClr>
              </a:solidFill>
            </a:endParaRPr>
          </a:p>
        </p:txBody>
      </p:sp>
      <p:sp>
        <p:nvSpPr>
          <p:cNvPr id="3" name="Content Placeholder 2"/>
          <p:cNvSpPr>
            <a:spLocks noGrp="1"/>
          </p:cNvSpPr>
          <p:nvPr>
            <p:ph idx="1"/>
          </p:nvPr>
        </p:nvSpPr>
        <p:spPr>
          <a:xfrm>
            <a:off x="428596" y="1571612"/>
            <a:ext cx="8229600" cy="3857652"/>
          </a:xfrm>
        </p:spPr>
        <p:txBody>
          <a:bodyPr>
            <a:normAutofit/>
          </a:bodyPr>
          <a:lstStyle/>
          <a:p>
            <a:pPr marL="448056" indent="-384048" eaLnBrk="1" fontAlgn="auto" hangingPunct="1">
              <a:lnSpc>
                <a:spcPct val="160000"/>
              </a:lnSpc>
              <a:spcBef>
                <a:spcPts val="600"/>
              </a:spcBef>
              <a:spcAft>
                <a:spcPts val="0"/>
              </a:spcAft>
              <a:buFont typeface="Wingdings 2"/>
              <a:buChar char=""/>
              <a:defRPr/>
            </a:pPr>
            <a:r>
              <a:rPr lang="id-ID" sz="1800" b="1" dirty="0" smtClean="0"/>
              <a:t>Memiliki sifat yang kompleks (rumit) </a:t>
            </a:r>
            <a:r>
              <a:rPr lang="id-ID" sz="1800" b="1" dirty="0" smtClean="0"/>
              <a:t>(3) - </a:t>
            </a:r>
            <a:r>
              <a:rPr lang="id-ID" sz="1800" dirty="0" smtClean="0"/>
              <a:t>Memperhatikan situasi komunikasi agar menjadi lebih analitis dalam hubungan kita dengan orang </a:t>
            </a:r>
            <a:r>
              <a:rPr lang="id-ID" sz="1800" dirty="0" smtClean="0"/>
              <a:t>lain. </a:t>
            </a:r>
            <a:endParaRPr lang="id-ID" sz="1800" dirty="0" smtClean="0"/>
          </a:p>
          <a:p>
            <a:pPr marL="448056" indent="-384048" eaLnBrk="1" fontAlgn="auto" hangingPunct="1">
              <a:lnSpc>
                <a:spcPct val="160000"/>
              </a:lnSpc>
              <a:spcBef>
                <a:spcPts val="600"/>
              </a:spcBef>
              <a:spcAft>
                <a:spcPts val="0"/>
              </a:spcAft>
              <a:buFont typeface="Wingdings 2"/>
              <a:buChar char=""/>
              <a:defRPr/>
            </a:pPr>
            <a:r>
              <a:rPr lang="id-ID" sz="1800" dirty="0" smtClean="0"/>
              <a:t>Mengenali kebutuhan, mengembangkan pemahaman dan keterampilan </a:t>
            </a:r>
            <a:r>
              <a:rPr lang="id-ID" sz="1800" dirty="0" smtClean="0"/>
              <a:t>komunikasi. </a:t>
            </a:r>
            <a:endParaRPr lang="id-ID" sz="1800" dirty="0" smtClean="0"/>
          </a:p>
          <a:p>
            <a:pPr marL="448056" indent="-384048" eaLnBrk="1" fontAlgn="auto" hangingPunct="1">
              <a:lnSpc>
                <a:spcPct val="160000"/>
              </a:lnSpc>
              <a:spcBef>
                <a:spcPts val="600"/>
              </a:spcBef>
              <a:spcAft>
                <a:spcPts val="0"/>
              </a:spcAft>
              <a:buFont typeface="Wingdings 2"/>
              <a:buChar char=""/>
              <a:defRPr/>
            </a:pPr>
            <a:r>
              <a:rPr lang="id-ID" sz="1800" dirty="0" smtClean="0"/>
              <a:t>Pada akhirnya, mampu menghadapi tantangan dalam hubungan dengan teman, mitra, orang tua, rekan kerja, kenalan dari budaya &amp; negara lain, tatap muka, percakapan telepon, dan </a:t>
            </a:r>
            <a:r>
              <a:rPr lang="id-ID" sz="1800" i="1" dirty="0" smtClean="0"/>
              <a:t>on-line. </a:t>
            </a:r>
          </a:p>
          <a:p>
            <a:pPr marL="448056" indent="-384048" eaLnBrk="1" fontAlgn="auto" hangingPunct="1">
              <a:spcAft>
                <a:spcPts val="0"/>
              </a:spcAft>
              <a:buFont typeface="Wingdings 2"/>
              <a:buChar char=""/>
              <a:defRPr/>
            </a:pPr>
            <a:endParaRPr lang="id-ID"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428604"/>
            <a:ext cx="8229600" cy="1095046"/>
          </a:xfrm>
        </p:spPr>
        <p:txBody>
          <a:bodyPr/>
          <a:lstStyle/>
          <a:p>
            <a:pPr marL="484632" indent="0" algn="r" eaLnBrk="1" fontAlgn="auto" hangingPunct="1">
              <a:spcAft>
                <a:spcPts val="0"/>
              </a:spcAft>
              <a:defRPr/>
            </a:pPr>
            <a:r>
              <a:rPr lang="id-ID" sz="3200" b="1" dirty="0" smtClean="0">
                <a:solidFill>
                  <a:schemeClr val="accent1">
                    <a:tint val="83000"/>
                    <a:satMod val="150000"/>
                  </a:schemeClr>
                </a:solidFill>
              </a:rPr>
              <a:t>MENGAPA BELAJAR KOMUNIKASI? </a:t>
            </a:r>
            <a:r>
              <a:rPr lang="id-ID" sz="3200" b="1" dirty="0" smtClean="0">
                <a:solidFill>
                  <a:schemeClr val="accent1">
                    <a:tint val="83000"/>
                    <a:satMod val="150000"/>
                  </a:schemeClr>
                </a:solidFill>
              </a:rPr>
              <a:t>(6) </a:t>
            </a:r>
            <a:endParaRPr lang="id-ID" sz="3200" b="1" dirty="0">
              <a:solidFill>
                <a:schemeClr val="accent1">
                  <a:tint val="83000"/>
                  <a:satMod val="150000"/>
                </a:schemeClr>
              </a:solidFill>
            </a:endParaRPr>
          </a:p>
        </p:txBody>
      </p:sp>
      <p:sp>
        <p:nvSpPr>
          <p:cNvPr id="3" name="Content Placeholder 2"/>
          <p:cNvSpPr>
            <a:spLocks noGrp="1"/>
          </p:cNvSpPr>
          <p:nvPr>
            <p:ph idx="1"/>
          </p:nvPr>
        </p:nvSpPr>
        <p:spPr>
          <a:xfrm>
            <a:off x="500034" y="1428736"/>
            <a:ext cx="8229600" cy="4857784"/>
          </a:xfrm>
        </p:spPr>
        <p:txBody>
          <a:bodyPr>
            <a:normAutofit fontScale="25000" lnSpcReduction="20000"/>
          </a:bodyPr>
          <a:lstStyle/>
          <a:p>
            <a:pPr marL="448056" indent="-384048" eaLnBrk="1" fontAlgn="auto" hangingPunct="1">
              <a:lnSpc>
                <a:spcPct val="170000"/>
              </a:lnSpc>
              <a:spcBef>
                <a:spcPts val="600"/>
              </a:spcBef>
              <a:spcAft>
                <a:spcPts val="0"/>
              </a:spcAft>
              <a:buFont typeface="Wingdings 2"/>
              <a:buChar char=""/>
              <a:defRPr/>
            </a:pPr>
            <a:r>
              <a:rPr lang="id-ID" sz="7200" b="1" dirty="0" smtClean="0"/>
              <a:t>Komunikasi itu penting untuk efektivitas kerja (1) </a:t>
            </a:r>
            <a:r>
              <a:rPr lang="id-ID" sz="7200" dirty="0" smtClean="0"/>
              <a:t>- Keterampilan </a:t>
            </a:r>
            <a:r>
              <a:rPr lang="id-ID" sz="7200" dirty="0" smtClean="0"/>
              <a:t>dan kemampuan ber-komunikasi diperlukan disegala bidang </a:t>
            </a:r>
            <a:r>
              <a:rPr lang="id-ID" sz="7200" dirty="0" smtClean="0"/>
              <a:t>kerja. </a:t>
            </a:r>
            <a:endParaRPr lang="id-ID" sz="7200" dirty="0" smtClean="0"/>
          </a:p>
          <a:p>
            <a:pPr marL="448056" indent="-384048" eaLnBrk="1" fontAlgn="auto" hangingPunct="1">
              <a:lnSpc>
                <a:spcPct val="170000"/>
              </a:lnSpc>
              <a:spcBef>
                <a:spcPts val="600"/>
              </a:spcBef>
              <a:spcAft>
                <a:spcPts val="0"/>
              </a:spcAft>
              <a:buFont typeface="Wingdings 2"/>
              <a:buChar char=""/>
              <a:defRPr/>
            </a:pPr>
            <a:r>
              <a:rPr lang="id-ID" sz="7200" dirty="0" smtClean="0"/>
              <a:t>Dengan tujuan untuk menganalisis situasi komunikasi, mengembangkan strategi komunikasi yang efektif, bekerja sama secara efektif dengan orang lain, menerima serta menyajikan gagasan secara efektif melalui saluran </a:t>
            </a:r>
            <a:r>
              <a:rPr lang="id-ID" sz="7200" dirty="0" smtClean="0"/>
              <a:t>komunikasi. </a:t>
            </a:r>
          </a:p>
          <a:p>
            <a:pPr marL="448056" indent="-384048" eaLnBrk="1" fontAlgn="auto" hangingPunct="1">
              <a:lnSpc>
                <a:spcPct val="170000"/>
              </a:lnSpc>
              <a:spcBef>
                <a:spcPts val="600"/>
              </a:spcBef>
              <a:spcAft>
                <a:spcPts val="0"/>
              </a:spcAft>
              <a:buFont typeface="Wingdings 2"/>
              <a:buChar char=""/>
              <a:defRPr/>
            </a:pPr>
            <a:r>
              <a:rPr lang="id-ID" sz="7200" dirty="0" smtClean="0"/>
              <a:t>Agar mendapatkan hasil efektivitas kerja yang baik disemua bidang kerja, selain keahlian teknis &amp; disiplin kerja, sebaiknya dikorelasikan dengan pengetahuan dan kemampuan </a:t>
            </a:r>
            <a:r>
              <a:rPr lang="id-ID" sz="7200" dirty="0" smtClean="0"/>
              <a:t>komunikasi. </a:t>
            </a:r>
            <a:endParaRPr lang="id-ID" sz="7200" dirty="0" smtClean="0"/>
          </a:p>
          <a:p>
            <a:pPr marL="448056" indent="-384048" eaLnBrk="1" fontAlgn="auto" hangingPunct="1">
              <a:lnSpc>
                <a:spcPct val="170000"/>
              </a:lnSpc>
              <a:spcBef>
                <a:spcPts val="600"/>
              </a:spcBef>
              <a:spcAft>
                <a:spcPts val="0"/>
              </a:spcAft>
              <a:buFont typeface="Wingdings 2"/>
              <a:buChar char=""/>
              <a:defRPr/>
            </a:pPr>
            <a:r>
              <a:rPr lang="id-ID" sz="7200" b="1" dirty="0" smtClean="0"/>
              <a:t>Empat belas </a:t>
            </a:r>
            <a:r>
              <a:rPr lang="id-ID" sz="7200" dirty="0" smtClean="0"/>
              <a:t>keterampilan dan kompetensi komunikasi sebagai salah satu kunci keberhasilan efektivitas kerja antara lain: </a:t>
            </a:r>
          </a:p>
          <a:p>
            <a:pPr marL="448056" indent="-384048" eaLnBrk="1" fontAlgn="auto" hangingPunct="1">
              <a:lnSpc>
                <a:spcPct val="150000"/>
              </a:lnSpc>
              <a:spcAft>
                <a:spcPts val="0"/>
              </a:spcAft>
              <a:buFont typeface="Wingdings 2"/>
              <a:buChar char=""/>
              <a:defRPr/>
            </a:pPr>
            <a:endParaRPr lang="id-ID" sz="1800" dirty="0" smtClean="0"/>
          </a:p>
          <a:p>
            <a:pPr marL="448056" indent="-384048" eaLnBrk="1" fontAlgn="auto" hangingPunct="1">
              <a:spcAft>
                <a:spcPts val="0"/>
              </a:spcAft>
              <a:buFont typeface="Wingdings 2"/>
              <a:buChar char=""/>
              <a:defRPr/>
            </a:pPr>
            <a:endParaRPr lang="id-ID"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484632" indent="0" algn="r" eaLnBrk="1" fontAlgn="auto" hangingPunct="1">
              <a:spcAft>
                <a:spcPts val="0"/>
              </a:spcAft>
              <a:defRPr/>
            </a:pPr>
            <a:r>
              <a:rPr lang="id-ID" sz="3200" b="1" dirty="0" smtClean="0">
                <a:solidFill>
                  <a:schemeClr val="accent1">
                    <a:tint val="83000"/>
                    <a:satMod val="150000"/>
                  </a:schemeClr>
                </a:solidFill>
              </a:rPr>
              <a:t>MENGAPA BELAJAR KOMUNIKASI? </a:t>
            </a:r>
            <a:r>
              <a:rPr lang="id-ID" sz="3200" b="1" dirty="0" smtClean="0">
                <a:solidFill>
                  <a:schemeClr val="accent1">
                    <a:tint val="83000"/>
                    <a:satMod val="150000"/>
                  </a:schemeClr>
                </a:solidFill>
              </a:rPr>
              <a:t>(7) </a:t>
            </a:r>
            <a:endParaRPr lang="id-ID" sz="3200" dirty="0">
              <a:solidFill>
                <a:schemeClr val="accent1">
                  <a:tint val="83000"/>
                  <a:satMod val="150000"/>
                </a:schemeClr>
              </a:solidFill>
            </a:endParaRPr>
          </a:p>
        </p:txBody>
      </p:sp>
      <p:sp>
        <p:nvSpPr>
          <p:cNvPr id="3" name="Content Placeholder 2"/>
          <p:cNvSpPr>
            <a:spLocks noGrp="1"/>
          </p:cNvSpPr>
          <p:nvPr>
            <p:ph idx="1"/>
          </p:nvPr>
        </p:nvSpPr>
        <p:spPr>
          <a:xfrm>
            <a:off x="428596" y="1285860"/>
            <a:ext cx="8229600" cy="5143536"/>
          </a:xfrm>
        </p:spPr>
        <p:txBody>
          <a:bodyPr>
            <a:noAutofit/>
          </a:bodyPr>
          <a:lstStyle/>
          <a:p>
            <a:pPr marL="448056" indent="-384048" eaLnBrk="1" fontAlgn="auto" hangingPunct="1">
              <a:lnSpc>
                <a:spcPct val="170000"/>
              </a:lnSpc>
              <a:spcBef>
                <a:spcPts val="600"/>
              </a:spcBef>
              <a:spcAft>
                <a:spcPts val="0"/>
              </a:spcAft>
              <a:buFont typeface="Wingdings 2"/>
              <a:buChar char=""/>
              <a:defRPr/>
            </a:pPr>
            <a:r>
              <a:rPr lang="id-ID" sz="1800" dirty="0" smtClean="0"/>
              <a:t>1. </a:t>
            </a:r>
            <a:r>
              <a:rPr lang="id-ID" sz="1800" b="1" dirty="0" smtClean="0"/>
              <a:t>Integritas dan kejujuran </a:t>
            </a:r>
            <a:r>
              <a:rPr lang="id-ID" sz="1800" dirty="0" smtClean="0"/>
              <a:t>– Cara etis dalam </a:t>
            </a:r>
            <a:r>
              <a:rPr lang="id-ID" sz="1800" dirty="0" smtClean="0"/>
              <a:t>bertindak. </a:t>
            </a:r>
            <a:endParaRPr lang="id-ID" sz="1800" dirty="0" smtClean="0"/>
          </a:p>
          <a:p>
            <a:pPr marL="448056" indent="-384048" eaLnBrk="1" fontAlgn="auto" hangingPunct="1">
              <a:lnSpc>
                <a:spcPct val="170000"/>
              </a:lnSpc>
              <a:spcBef>
                <a:spcPts val="600"/>
              </a:spcBef>
              <a:spcAft>
                <a:spcPts val="0"/>
              </a:spcAft>
              <a:buFont typeface="Wingdings 2"/>
              <a:buChar char=""/>
              <a:defRPr/>
            </a:pPr>
            <a:r>
              <a:rPr lang="id-ID" sz="1800" dirty="0" smtClean="0"/>
              <a:t>2. </a:t>
            </a:r>
            <a:r>
              <a:rPr lang="id-ID" sz="1800" b="1" dirty="0" smtClean="0"/>
              <a:t>Mendengarkan </a:t>
            </a:r>
            <a:r>
              <a:rPr lang="id-ID" sz="1800" dirty="0" smtClean="0"/>
              <a:t>– Memperhatikan dan menafsirkan pesan </a:t>
            </a:r>
            <a:r>
              <a:rPr lang="id-ID" sz="1800" dirty="0" smtClean="0"/>
              <a:t>verbal. </a:t>
            </a:r>
            <a:endParaRPr lang="id-ID" sz="1800" dirty="0" smtClean="0"/>
          </a:p>
          <a:p>
            <a:pPr marL="448056" indent="-384048" eaLnBrk="1" fontAlgn="auto" hangingPunct="1">
              <a:lnSpc>
                <a:spcPct val="170000"/>
              </a:lnSpc>
              <a:spcBef>
                <a:spcPts val="600"/>
              </a:spcBef>
              <a:spcAft>
                <a:spcPts val="0"/>
              </a:spcAft>
              <a:buFont typeface="Wingdings 2"/>
              <a:buChar char=""/>
              <a:defRPr/>
            </a:pPr>
            <a:r>
              <a:rPr lang="id-ID" sz="1800" dirty="0" smtClean="0"/>
              <a:t>3. </a:t>
            </a:r>
            <a:r>
              <a:rPr lang="id-ID" sz="1800" b="1" dirty="0" smtClean="0"/>
              <a:t>Membaca</a:t>
            </a:r>
            <a:r>
              <a:rPr lang="id-ID" sz="1800" dirty="0" smtClean="0"/>
              <a:t> – Menempatkan, memahami, menafsirkan </a:t>
            </a:r>
            <a:r>
              <a:rPr lang="id-ID" sz="1800" dirty="0" smtClean="0"/>
              <a:t>informasi. </a:t>
            </a:r>
            <a:endParaRPr lang="id-ID" sz="1800" dirty="0" smtClean="0"/>
          </a:p>
          <a:p>
            <a:pPr marL="448056" indent="-384048" eaLnBrk="1" fontAlgn="auto" hangingPunct="1">
              <a:lnSpc>
                <a:spcPct val="170000"/>
              </a:lnSpc>
              <a:spcBef>
                <a:spcPts val="600"/>
              </a:spcBef>
              <a:spcAft>
                <a:spcPts val="0"/>
              </a:spcAft>
              <a:buFont typeface="Wingdings 2"/>
              <a:buChar char=""/>
              <a:defRPr/>
            </a:pPr>
            <a:r>
              <a:rPr lang="id-ID" sz="1800" dirty="0" smtClean="0"/>
              <a:t>4. </a:t>
            </a:r>
            <a:r>
              <a:rPr lang="id-ID" sz="1800" b="1" dirty="0" smtClean="0"/>
              <a:t>Komunikasi lisan </a:t>
            </a:r>
            <a:r>
              <a:rPr lang="id-ID" sz="1800" dirty="0" smtClean="0"/>
              <a:t>– Presentasi verbal </a:t>
            </a:r>
            <a:r>
              <a:rPr lang="id-ID" sz="1800" dirty="0" smtClean="0"/>
              <a:t>. </a:t>
            </a:r>
            <a:endParaRPr lang="id-ID" sz="1800" dirty="0" smtClean="0"/>
          </a:p>
          <a:p>
            <a:pPr marL="448056" indent="-384048" eaLnBrk="1" fontAlgn="auto" hangingPunct="1">
              <a:lnSpc>
                <a:spcPct val="170000"/>
              </a:lnSpc>
              <a:spcBef>
                <a:spcPts val="600"/>
              </a:spcBef>
              <a:spcAft>
                <a:spcPts val="0"/>
              </a:spcAft>
              <a:buFont typeface="Wingdings 2"/>
              <a:buChar char=""/>
              <a:defRPr/>
            </a:pPr>
            <a:r>
              <a:rPr lang="id-ID" sz="1800" dirty="0" smtClean="0"/>
              <a:t>5. </a:t>
            </a:r>
            <a:r>
              <a:rPr lang="id-ID" sz="1800" b="1" dirty="0" smtClean="0"/>
              <a:t>Komunikasi melalui tulisan </a:t>
            </a:r>
            <a:r>
              <a:rPr lang="id-ID" sz="1800" dirty="0" smtClean="0"/>
              <a:t>– Mengkomunikasikan ide dan informasi melalui </a:t>
            </a:r>
            <a:r>
              <a:rPr lang="id-ID" sz="1800" dirty="0" smtClean="0"/>
              <a:t>dokumen. </a:t>
            </a:r>
            <a:endParaRPr lang="id-ID" sz="1800" dirty="0" smtClean="0"/>
          </a:p>
          <a:p>
            <a:pPr marL="448056" indent="-384048" eaLnBrk="1" fontAlgn="auto" hangingPunct="1">
              <a:lnSpc>
                <a:spcPct val="170000"/>
              </a:lnSpc>
              <a:spcBef>
                <a:spcPts val="600"/>
              </a:spcBef>
              <a:spcAft>
                <a:spcPts val="0"/>
              </a:spcAft>
              <a:buFont typeface="Wingdings 2"/>
              <a:buChar char=""/>
              <a:defRPr/>
            </a:pPr>
            <a:r>
              <a:rPr lang="id-ID" sz="1800" dirty="0" smtClean="0"/>
              <a:t>6</a:t>
            </a:r>
            <a:r>
              <a:rPr lang="id-ID" sz="1800" b="1" dirty="0" smtClean="0"/>
              <a:t>. Tanggung jawab dan pengelolaan diri </a:t>
            </a:r>
            <a:r>
              <a:rPr lang="id-ID" sz="1800" dirty="0" smtClean="0"/>
              <a:t>– Bekerja keras &amp; mampu mengendalikan </a:t>
            </a:r>
            <a:r>
              <a:rPr lang="id-ID" sz="1800" dirty="0" smtClean="0"/>
              <a:t>diri. </a:t>
            </a:r>
            <a:endParaRPr lang="id-ID" sz="1800" dirty="0" smtClean="0"/>
          </a:p>
          <a:p>
            <a:pPr marL="448056" indent="-384048" eaLnBrk="1" fontAlgn="auto" hangingPunct="1">
              <a:lnSpc>
                <a:spcPct val="170000"/>
              </a:lnSpc>
              <a:spcBef>
                <a:spcPts val="600"/>
              </a:spcBef>
              <a:spcAft>
                <a:spcPts val="0"/>
              </a:spcAft>
              <a:buFont typeface="Wingdings 2"/>
              <a:buChar char=""/>
              <a:defRPr/>
            </a:pPr>
            <a:r>
              <a:rPr lang="id-ID" sz="1800" dirty="0" smtClean="0"/>
              <a:t>7. </a:t>
            </a:r>
            <a:r>
              <a:rPr lang="id-ID" sz="1800" b="1" dirty="0" smtClean="0"/>
              <a:t>Pemecahan masalah </a:t>
            </a:r>
            <a:r>
              <a:rPr lang="id-ID" sz="1800" dirty="0" smtClean="0"/>
              <a:t>– Berpikir dan mengimplementasikan penyelesaian masalah </a:t>
            </a:r>
            <a:r>
              <a:rPr lang="id-ID" sz="1800" dirty="0" smtClean="0"/>
              <a:t>. </a:t>
            </a:r>
            <a:endParaRPr lang="id-ID" sz="1800"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214290"/>
            <a:ext cx="8229600" cy="928694"/>
          </a:xfrm>
        </p:spPr>
        <p:txBody>
          <a:bodyPr/>
          <a:lstStyle/>
          <a:p>
            <a:pPr marL="484632" indent="0" algn="r" eaLnBrk="1" fontAlgn="auto" hangingPunct="1">
              <a:spcAft>
                <a:spcPts val="0"/>
              </a:spcAft>
              <a:defRPr/>
            </a:pPr>
            <a:r>
              <a:rPr lang="id-ID" sz="3200" b="1" dirty="0" smtClean="0">
                <a:solidFill>
                  <a:schemeClr val="accent1">
                    <a:tint val="83000"/>
                    <a:satMod val="150000"/>
                  </a:schemeClr>
                </a:solidFill>
              </a:rPr>
              <a:t>MENGAPA BELAJAR KOMUNIKASI? </a:t>
            </a:r>
            <a:r>
              <a:rPr lang="id-ID" sz="3200" b="1" dirty="0" smtClean="0">
                <a:solidFill>
                  <a:schemeClr val="accent1">
                    <a:tint val="83000"/>
                    <a:satMod val="150000"/>
                  </a:schemeClr>
                </a:solidFill>
              </a:rPr>
              <a:t>(8) </a:t>
            </a:r>
            <a:endParaRPr lang="id-ID" sz="3200" dirty="0">
              <a:solidFill>
                <a:schemeClr val="accent1">
                  <a:tint val="83000"/>
                  <a:satMod val="150000"/>
                </a:schemeClr>
              </a:solidFill>
            </a:endParaRPr>
          </a:p>
        </p:txBody>
      </p:sp>
      <p:sp>
        <p:nvSpPr>
          <p:cNvPr id="20483" name="Content Placeholder 2"/>
          <p:cNvSpPr>
            <a:spLocks noGrp="1"/>
          </p:cNvSpPr>
          <p:nvPr>
            <p:ph idx="1"/>
          </p:nvPr>
        </p:nvSpPr>
        <p:spPr>
          <a:xfrm>
            <a:off x="500034" y="1000108"/>
            <a:ext cx="8229600" cy="5572164"/>
          </a:xfrm>
        </p:spPr>
        <p:txBody>
          <a:bodyPr/>
          <a:lstStyle/>
          <a:p>
            <a:pPr eaLnBrk="1" hangingPunct="1">
              <a:lnSpc>
                <a:spcPct val="150000"/>
              </a:lnSpc>
              <a:spcBef>
                <a:spcPts val="600"/>
              </a:spcBef>
            </a:pPr>
            <a:r>
              <a:rPr lang="id-ID" sz="1800" dirty="0" smtClean="0"/>
              <a:t>8. </a:t>
            </a:r>
            <a:r>
              <a:rPr lang="id-ID" sz="1800" b="1" dirty="0" smtClean="0"/>
              <a:t>Mengetahui bagaimana belajar </a:t>
            </a:r>
            <a:r>
              <a:rPr lang="id-ID" sz="1800" dirty="0" smtClean="0"/>
              <a:t>– Menerapkan pengetahuan dan keterampilan </a:t>
            </a:r>
            <a:r>
              <a:rPr lang="id-ID" sz="1800" dirty="0" smtClean="0"/>
              <a:t>baru. </a:t>
            </a:r>
            <a:endParaRPr lang="id-ID" sz="1800" dirty="0" smtClean="0"/>
          </a:p>
          <a:p>
            <a:pPr eaLnBrk="1" hangingPunct="1">
              <a:lnSpc>
                <a:spcPct val="150000"/>
              </a:lnSpc>
              <a:spcBef>
                <a:spcPts val="600"/>
              </a:spcBef>
            </a:pPr>
            <a:r>
              <a:rPr lang="id-ID" sz="1800" dirty="0" smtClean="0"/>
              <a:t>9</a:t>
            </a:r>
            <a:r>
              <a:rPr lang="id-ID" sz="1800" b="1" dirty="0" smtClean="0"/>
              <a:t>. Harga diri </a:t>
            </a:r>
            <a:r>
              <a:rPr lang="id-ID" sz="1800" dirty="0" smtClean="0"/>
              <a:t>– Memelihara pandangan positif diri sendiri &amp; </a:t>
            </a:r>
            <a:r>
              <a:rPr lang="id-ID" sz="1800" dirty="0" smtClean="0"/>
              <a:t>pekerjaan.</a:t>
            </a:r>
            <a:endParaRPr lang="id-ID" sz="1800" dirty="0" smtClean="0"/>
          </a:p>
          <a:p>
            <a:pPr eaLnBrk="1" hangingPunct="1">
              <a:lnSpc>
                <a:spcPct val="150000"/>
              </a:lnSpc>
              <a:spcBef>
                <a:spcPts val="600"/>
              </a:spcBef>
            </a:pPr>
            <a:r>
              <a:rPr lang="id-ID" sz="1800" dirty="0" smtClean="0"/>
              <a:t>10. </a:t>
            </a:r>
            <a:r>
              <a:rPr lang="id-ID" sz="1800" b="1" dirty="0" smtClean="0"/>
              <a:t>Suka bergaul </a:t>
            </a:r>
            <a:r>
              <a:rPr lang="id-ID" sz="1800" dirty="0" smtClean="0"/>
              <a:t>– Berinteraksi baik dengan orang </a:t>
            </a:r>
            <a:r>
              <a:rPr lang="id-ID" sz="1800" dirty="0" smtClean="0"/>
              <a:t>lain. </a:t>
            </a:r>
            <a:endParaRPr lang="id-ID" sz="1800" dirty="0" smtClean="0"/>
          </a:p>
          <a:p>
            <a:pPr eaLnBrk="1" hangingPunct="1">
              <a:lnSpc>
                <a:spcPct val="150000"/>
              </a:lnSpc>
              <a:spcBef>
                <a:spcPts val="600"/>
              </a:spcBef>
            </a:pPr>
            <a:r>
              <a:rPr lang="id-ID" sz="1800" dirty="0" smtClean="0"/>
              <a:t>11. </a:t>
            </a:r>
            <a:r>
              <a:rPr lang="id-ID" sz="1800" b="1" dirty="0" smtClean="0"/>
              <a:t>Keanekaragaman</a:t>
            </a:r>
            <a:r>
              <a:rPr lang="id-ID" sz="1800" dirty="0" smtClean="0"/>
              <a:t> – Berfungsi efektif dalam lingkungan kerja yang beragam dan </a:t>
            </a:r>
            <a:r>
              <a:rPr lang="id-ID" sz="1800" dirty="0" smtClean="0"/>
              <a:t>multikultural. </a:t>
            </a:r>
            <a:endParaRPr lang="id-ID" sz="1800" dirty="0" smtClean="0"/>
          </a:p>
          <a:p>
            <a:pPr eaLnBrk="1" hangingPunct="1">
              <a:lnSpc>
                <a:spcPct val="150000"/>
              </a:lnSpc>
              <a:spcBef>
                <a:spcPts val="600"/>
              </a:spcBef>
            </a:pPr>
            <a:r>
              <a:rPr lang="id-ID" sz="1800" dirty="0" smtClean="0"/>
              <a:t>12. </a:t>
            </a:r>
            <a:r>
              <a:rPr lang="id-ID" sz="1800" b="1" dirty="0" smtClean="0"/>
              <a:t>Pengambilan keputusan </a:t>
            </a:r>
            <a:r>
              <a:rPr lang="id-ID" sz="1800" dirty="0" smtClean="0"/>
              <a:t>– Menemukan dan memilih alternatif &amp; </a:t>
            </a:r>
            <a:r>
              <a:rPr lang="id-ID" sz="1800" dirty="0" smtClean="0"/>
              <a:t>mempertimbangkan resiko. </a:t>
            </a:r>
            <a:endParaRPr lang="id-ID" sz="1800" dirty="0" smtClean="0"/>
          </a:p>
          <a:p>
            <a:pPr eaLnBrk="1" hangingPunct="1">
              <a:lnSpc>
                <a:spcPct val="150000"/>
              </a:lnSpc>
              <a:spcBef>
                <a:spcPts val="600"/>
              </a:spcBef>
            </a:pPr>
            <a:r>
              <a:rPr lang="id-ID" sz="1800" dirty="0" smtClean="0"/>
              <a:t>13. </a:t>
            </a:r>
            <a:r>
              <a:rPr lang="id-ID" sz="1800" b="1" dirty="0" smtClean="0"/>
              <a:t>Matematika</a:t>
            </a:r>
            <a:r>
              <a:rPr lang="id-ID" sz="1800" dirty="0" smtClean="0"/>
              <a:t> – </a:t>
            </a:r>
            <a:r>
              <a:rPr lang="id-ID" sz="1800" dirty="0" smtClean="0"/>
              <a:t>Mampu menggunakan </a:t>
            </a:r>
            <a:r>
              <a:rPr lang="id-ID" sz="1800" dirty="0" smtClean="0"/>
              <a:t>teknik matematika dasar terhadap </a:t>
            </a:r>
            <a:r>
              <a:rPr lang="id-ID" sz="1800" dirty="0" smtClean="0"/>
              <a:t>masalah. </a:t>
            </a:r>
            <a:endParaRPr lang="id-ID" sz="1800" dirty="0" smtClean="0"/>
          </a:p>
          <a:p>
            <a:pPr eaLnBrk="1" hangingPunct="1">
              <a:lnSpc>
                <a:spcPct val="150000"/>
              </a:lnSpc>
              <a:spcBef>
                <a:spcPts val="600"/>
              </a:spcBef>
            </a:pPr>
            <a:r>
              <a:rPr lang="id-ID" sz="1800" dirty="0" smtClean="0"/>
              <a:t>14. </a:t>
            </a:r>
            <a:r>
              <a:rPr lang="id-ID" sz="1800" b="1" dirty="0" smtClean="0"/>
              <a:t>Berpikir kreatif </a:t>
            </a:r>
            <a:r>
              <a:rPr lang="id-ID" sz="1800" dirty="0" smtClean="0"/>
              <a:t>– Mampu menunjukkan ide dan gagasan </a:t>
            </a:r>
            <a:r>
              <a:rPr lang="id-ID" sz="1800" dirty="0" smtClean="0"/>
              <a:t>baru. </a:t>
            </a:r>
            <a:endParaRPr lang="id-ID" sz="1800" dirty="0" smtClean="0"/>
          </a:p>
          <a:p>
            <a:pPr eaLnBrk="1" hangingPunct="1"/>
            <a:endParaRPr lang="id-ID" sz="1600" dirty="0"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637</TotalTime>
  <Words>3333</Words>
  <Application>Microsoft Office PowerPoint</Application>
  <PresentationFormat>On-screen Show (4:3)</PresentationFormat>
  <Paragraphs>290</Paragraphs>
  <Slides>50</Slides>
  <Notes>50</Notes>
  <HiddenSlides>0</HiddenSlides>
  <MMClips>0</MMClips>
  <ScaleCrop>false</ScaleCrop>
  <HeadingPairs>
    <vt:vector size="4" baseType="variant">
      <vt:variant>
        <vt:lpstr>Theme</vt:lpstr>
      </vt:variant>
      <vt:variant>
        <vt:i4>1</vt:i4>
      </vt:variant>
      <vt:variant>
        <vt:lpstr>Slide Titles</vt:lpstr>
      </vt:variant>
      <vt:variant>
        <vt:i4>50</vt:i4>
      </vt:variant>
    </vt:vector>
  </HeadingPairs>
  <TitlesOfParts>
    <vt:vector size="51" baseType="lpstr">
      <vt:lpstr>Verve</vt:lpstr>
      <vt:lpstr>                    PENDAHULUAN – DEFINISI &amp; TEORI MK “Komunikasi dan Perilaku Manusia”   </vt:lpstr>
      <vt:lpstr>MENGAPA BELAJAR KOMUNIKASI? (1)</vt:lpstr>
      <vt:lpstr>MENGAPA BELAJAR KOMUNIKASI? (2)</vt:lpstr>
      <vt:lpstr>MENGAPA BELAJAR KOMUNIKASI? (3)</vt:lpstr>
      <vt:lpstr>MENGAPA BELAJAR KOMUNIKASI? (4)</vt:lpstr>
      <vt:lpstr>MENGAPA BELAJAR KOMUNIKASI? (5)</vt:lpstr>
      <vt:lpstr>MENGAPA BELAJAR KOMUNIKASI? (6) </vt:lpstr>
      <vt:lpstr>MENGAPA BELAJAR KOMUNIKASI? (7) </vt:lpstr>
      <vt:lpstr>MENGAPA BELAJAR KOMUNIKASI? (8) </vt:lpstr>
      <vt:lpstr>MENGAPA BELAJAR KOMUNIKASI? (8) </vt:lpstr>
      <vt:lpstr>MENGAPA BELAJAR KOMUNIKASI? (9) </vt:lpstr>
      <vt:lpstr>MENGAPA BELAJAR KOMUNIKASI? (10) </vt:lpstr>
      <vt:lpstr>MENGAPA BELAJAR KOMUNIKASI? (11) </vt:lpstr>
      <vt:lpstr>MENGAPA BELAJAR KOMUNIKASI? (12) </vt:lpstr>
      <vt:lpstr>MENGAPA BELAJAR KOMUNIKASI? (13) </vt:lpstr>
      <vt:lpstr>MENGAPA BELAJAR KOMUNIKASI? (14) </vt:lpstr>
      <vt:lpstr>MENGAPA BELAJAR KOMUNIKASI? (15) </vt:lpstr>
      <vt:lpstr>TEORI:  PANDUAN UNTUK ANALISIS DAN AKSI (1)</vt:lpstr>
      <vt:lpstr>TEORI:  PANDUAN UNTUK ANALISIS DAN AKSI (2)</vt:lpstr>
      <vt:lpstr>TEORI:  PANDUAN UNTUK ANALISIS DAN AKSI (3)</vt:lpstr>
      <vt:lpstr>TEORI:  PANDUAN UNTUK ANALISIS DAN AKSI (4)</vt:lpstr>
      <vt:lpstr>TEORI:  PANDUAN UNTUK ANALISIS DAN AKSI (5)</vt:lpstr>
      <vt:lpstr>TEORI:  PANDUAN UNTUK ANALISIS DAN AKSI (6)</vt:lpstr>
      <vt:lpstr>TEORI:  PANDUAN UNTUK ANALISIS DAN AKSI (7)</vt:lpstr>
      <vt:lpstr>TEORI:  PANDUAN UNTUK ANALISIS DAN AKSI (8)</vt:lpstr>
      <vt:lpstr>Menggabungkan Teori Pribadi &amp; Teori Ilmiah </vt:lpstr>
      <vt:lpstr>Mendefinisikan Komunikasi (1)</vt:lpstr>
      <vt:lpstr>Mendefinisikan Komunikasi (2)</vt:lpstr>
      <vt:lpstr>Mendefinisikan Komunikasi (3)</vt:lpstr>
      <vt:lpstr>Perbedaan Unsur Definisi Komunikasi (1) </vt:lpstr>
      <vt:lpstr>Perbedaan Unsur Definisi Komunikasi (2) </vt:lpstr>
      <vt:lpstr>Perbedaan Unsur Definisi Komunikasi (3) </vt:lpstr>
      <vt:lpstr>Perbedaan Unsur Definisi Komunikasi (4) </vt:lpstr>
      <vt:lpstr>Asas-asas Komunikasi (1)</vt:lpstr>
      <vt:lpstr>Asas-asas Komunikasi (2)</vt:lpstr>
      <vt:lpstr>Asas-asas Komunikasi (3)</vt:lpstr>
      <vt:lpstr>Asas-asas Komunikasi (4)</vt:lpstr>
      <vt:lpstr>Asas-asas Komunikasi (5)</vt:lpstr>
      <vt:lpstr>Asas-asas Komunikasi (6)</vt:lpstr>
      <vt:lpstr>Asas-asas Komunikasi (7)</vt:lpstr>
      <vt:lpstr>Asas-asas Komunikasi (8)</vt:lpstr>
      <vt:lpstr>Asas-asas Komunikasi (9)</vt:lpstr>
      <vt:lpstr>Asas-asas Komunikasi (10)</vt:lpstr>
      <vt:lpstr>Asas-asas Komunikasi (11)</vt:lpstr>
      <vt:lpstr>Komunikasi: Sebuah Definisi </vt:lpstr>
      <vt:lpstr>Tujuan dari Komunikasi dan Perilaku Manusia (1) </vt:lpstr>
      <vt:lpstr>Tujuan dari Komunikasi dan Perilaku Manusia (2) </vt:lpstr>
      <vt:lpstr>Tujuan dari Komunikasi dan Perilaku Manusia (3) </vt:lpstr>
      <vt:lpstr>Implikasi dan Aplikasi (1)</vt:lpstr>
      <vt:lpstr>Implikasi dan Aplikasi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KOMUNIKASI DAN PERILAKU MANUSIA</dc:title>
  <dc:creator>sony</dc:creator>
  <cp:lastModifiedBy>sony</cp:lastModifiedBy>
  <cp:revision>119</cp:revision>
  <dcterms:created xsi:type="dcterms:W3CDTF">2019-06-06T04:28:39Z</dcterms:created>
  <dcterms:modified xsi:type="dcterms:W3CDTF">2019-08-23T07:56:46Z</dcterms:modified>
</cp:coreProperties>
</file>