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00"/>
    <a:srgbClr val="99CC00"/>
    <a:srgbClr val="FFCCCC"/>
    <a:srgbClr val="CCFF66"/>
    <a:srgbClr val="99FF99"/>
    <a:srgbClr val="9999FF"/>
    <a:srgbClr val="FFFF66"/>
    <a:srgbClr val="66CCFF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67" autoAdjust="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463EA4-1306-4C16-B7B6-8D8B0DA40019}" type="doc">
      <dgm:prSet loTypeId="urn:microsoft.com/office/officeart/2005/8/layout/bProcess3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436B5468-4EE8-4B23-A802-184146FC7499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d-ID" sz="1300" b="1" i="1" dirty="0" smtClean="0">
              <a:solidFill>
                <a:schemeClr val="tx1"/>
              </a:solidFill>
              <a:latin typeface="Candara" pitchFamily="34" charset="0"/>
            </a:rPr>
            <a:t>Trivia quiz menjadi salah satu komponen penambahan nilai tugas. </a:t>
          </a:r>
          <a:endParaRPr lang="id-ID" sz="1300" b="1" i="1" dirty="0">
            <a:solidFill>
              <a:schemeClr val="tx1"/>
            </a:solidFill>
            <a:latin typeface="Candara" pitchFamily="34" charset="0"/>
          </a:endParaRPr>
        </a:p>
      </dgm:t>
    </dgm:pt>
    <dgm:pt modelId="{9FF5C007-84A6-4E86-8111-6EC15BAA9A34}" type="parTrans" cxnId="{E8B639E2-5BD5-4D58-99AC-9BAD044B03D2}">
      <dgm:prSet/>
      <dgm:spPr/>
      <dgm:t>
        <a:bodyPr/>
        <a:lstStyle/>
        <a:p>
          <a:endParaRPr lang="id-ID"/>
        </a:p>
      </dgm:t>
    </dgm:pt>
    <dgm:pt modelId="{7A8DEF60-102F-40E3-BD40-69C5383A26AE}" type="sibTrans" cxnId="{E8B639E2-5BD5-4D58-99AC-9BAD044B03D2}">
      <dgm:prSet/>
      <dgm:spPr/>
      <dgm:t>
        <a:bodyPr/>
        <a:lstStyle/>
        <a:p>
          <a:endParaRPr lang="id-ID"/>
        </a:p>
      </dgm:t>
    </dgm:pt>
    <dgm:pt modelId="{ECB743FE-D334-45FB-AC69-0F63BA87B6DE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d-ID" sz="1300" b="1" i="1" dirty="0" smtClean="0">
              <a:solidFill>
                <a:schemeClr val="tx1"/>
              </a:solidFill>
              <a:latin typeface="Candara" pitchFamily="34" charset="0"/>
            </a:rPr>
            <a:t>Dosen pengampu akan menunjuk satu persatu mahasiswa untuk menjawab pertanyaan yang diberikan. </a:t>
          </a:r>
          <a:endParaRPr lang="id-ID" sz="1300" b="1" i="1" dirty="0">
            <a:solidFill>
              <a:schemeClr val="tx1"/>
            </a:solidFill>
            <a:latin typeface="Candara" pitchFamily="34" charset="0"/>
          </a:endParaRPr>
        </a:p>
      </dgm:t>
    </dgm:pt>
    <dgm:pt modelId="{D4049263-791C-4D53-8D7D-061039241B5B}" type="parTrans" cxnId="{A931911A-2540-4D7B-9B9B-2C64B9001D48}">
      <dgm:prSet/>
      <dgm:spPr/>
      <dgm:t>
        <a:bodyPr/>
        <a:lstStyle/>
        <a:p>
          <a:endParaRPr lang="id-ID"/>
        </a:p>
      </dgm:t>
    </dgm:pt>
    <dgm:pt modelId="{FCC47623-829D-4586-8D83-2D624A95DDFB}" type="sibTrans" cxnId="{A931911A-2540-4D7B-9B9B-2C64B9001D48}">
      <dgm:prSet/>
      <dgm:spPr/>
      <dgm:t>
        <a:bodyPr/>
        <a:lstStyle/>
        <a:p>
          <a:endParaRPr lang="id-ID"/>
        </a:p>
      </dgm:t>
    </dgm:pt>
    <dgm:pt modelId="{19333AE0-58A5-46A3-803A-291081BE2C1A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d-ID" sz="1300" b="1" i="1" dirty="0" smtClean="0">
              <a:solidFill>
                <a:schemeClr val="tx1"/>
              </a:solidFill>
              <a:latin typeface="Candara" pitchFamily="34" charset="0"/>
            </a:rPr>
            <a:t>Jawaban yang disampaikan ke dosen pengampu hanya terdiri dari satu/dua kata saja. </a:t>
          </a:r>
          <a:endParaRPr lang="id-ID" sz="1300" b="1" i="1" dirty="0">
            <a:solidFill>
              <a:schemeClr val="tx1"/>
            </a:solidFill>
            <a:latin typeface="Candara" pitchFamily="34" charset="0"/>
          </a:endParaRPr>
        </a:p>
      </dgm:t>
    </dgm:pt>
    <dgm:pt modelId="{50F38D31-DEC6-475B-96B6-D44C43F25264}" type="parTrans" cxnId="{CC7B789E-91E3-47FC-9D88-BE09F3B5DFD9}">
      <dgm:prSet/>
      <dgm:spPr/>
      <dgm:t>
        <a:bodyPr/>
        <a:lstStyle/>
        <a:p>
          <a:endParaRPr lang="id-ID"/>
        </a:p>
      </dgm:t>
    </dgm:pt>
    <dgm:pt modelId="{C4061541-2079-4BED-B41D-E2323402B9BE}" type="sibTrans" cxnId="{CC7B789E-91E3-47FC-9D88-BE09F3B5DFD9}">
      <dgm:prSet/>
      <dgm:spPr/>
      <dgm:t>
        <a:bodyPr/>
        <a:lstStyle/>
        <a:p>
          <a:endParaRPr lang="id-ID"/>
        </a:p>
      </dgm:t>
    </dgm:pt>
    <dgm:pt modelId="{DDE626BA-DBEB-4562-8BFA-222CA1E277AF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d-ID" sz="1300" b="1" i="1" dirty="0" smtClean="0">
              <a:solidFill>
                <a:schemeClr val="tx1"/>
              </a:solidFill>
              <a:latin typeface="Candara" pitchFamily="34" charset="0"/>
            </a:rPr>
            <a:t>Bagi mahasiswa yang berhasil menjawab pertanyaan dengan tepat akan mendapatkan poin sempurna: 100 (seratus). </a:t>
          </a:r>
          <a:endParaRPr lang="id-ID" sz="1300" b="1" i="1" dirty="0">
            <a:solidFill>
              <a:schemeClr val="tx1"/>
            </a:solidFill>
            <a:latin typeface="Candara" pitchFamily="34" charset="0"/>
          </a:endParaRPr>
        </a:p>
      </dgm:t>
    </dgm:pt>
    <dgm:pt modelId="{CC7521D5-2AB6-4617-AC07-0122CD4575E0}" type="parTrans" cxnId="{D557BBCC-569D-4304-922C-124889A55423}">
      <dgm:prSet/>
      <dgm:spPr/>
      <dgm:t>
        <a:bodyPr/>
        <a:lstStyle/>
        <a:p>
          <a:endParaRPr lang="id-ID"/>
        </a:p>
      </dgm:t>
    </dgm:pt>
    <dgm:pt modelId="{85BB4A18-99EB-434C-9AE3-D1451D709DC4}" type="sibTrans" cxnId="{D557BBCC-569D-4304-922C-124889A55423}">
      <dgm:prSet/>
      <dgm:spPr/>
      <dgm:t>
        <a:bodyPr/>
        <a:lstStyle/>
        <a:p>
          <a:endParaRPr lang="id-ID"/>
        </a:p>
      </dgm:t>
    </dgm:pt>
    <dgm:pt modelId="{16DC979A-D4D8-427F-83E4-1BF7852A730B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d-ID" sz="1300" b="1" i="1" dirty="0" smtClean="0">
              <a:solidFill>
                <a:schemeClr val="tx1"/>
              </a:solidFill>
              <a:latin typeface="Candara" pitchFamily="34" charset="0"/>
            </a:rPr>
            <a:t>Bagi mahasiswa yang tidak berhasil menjawab tidak akan mendapatkan poin apapun: 0 (nol). </a:t>
          </a:r>
          <a:endParaRPr lang="id-ID" sz="1300" b="1" i="1" dirty="0">
            <a:solidFill>
              <a:schemeClr val="tx1"/>
            </a:solidFill>
            <a:latin typeface="Candara" pitchFamily="34" charset="0"/>
          </a:endParaRPr>
        </a:p>
      </dgm:t>
    </dgm:pt>
    <dgm:pt modelId="{DEA2F4AD-1B31-443B-8443-DC1FAB7007C1}" type="parTrans" cxnId="{B418DF0F-48B2-4633-8816-291F6430E90F}">
      <dgm:prSet/>
      <dgm:spPr/>
      <dgm:t>
        <a:bodyPr/>
        <a:lstStyle/>
        <a:p>
          <a:endParaRPr lang="id-ID"/>
        </a:p>
      </dgm:t>
    </dgm:pt>
    <dgm:pt modelId="{A6ED2CA8-B5A3-42A0-B207-D0C83FDF2680}" type="sibTrans" cxnId="{B418DF0F-48B2-4633-8816-291F6430E90F}">
      <dgm:prSet/>
      <dgm:spPr/>
      <dgm:t>
        <a:bodyPr/>
        <a:lstStyle/>
        <a:p>
          <a:endParaRPr lang="id-ID"/>
        </a:p>
      </dgm:t>
    </dgm:pt>
    <dgm:pt modelId="{BD726CB5-211D-4816-9411-CDA465FBEA64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d-ID" sz="1300" b="1" i="1" dirty="0" smtClean="0">
              <a:solidFill>
                <a:schemeClr val="tx1"/>
              </a:solidFill>
              <a:latin typeface="Candara" pitchFamily="34" charset="0"/>
            </a:rPr>
            <a:t>Selamat bermain! </a:t>
          </a:r>
          <a:r>
            <a:rPr lang="id-ID" sz="1300" b="1" i="1" dirty="0" smtClean="0">
              <a:solidFill>
                <a:schemeClr val="tx1"/>
              </a:solidFill>
              <a:latin typeface="Candara" pitchFamily="34" charset="0"/>
            </a:rPr>
            <a:t>Semoga berhasil. </a:t>
          </a:r>
          <a:endParaRPr lang="id-ID" sz="1300" b="1" i="1" dirty="0">
            <a:solidFill>
              <a:schemeClr val="tx1"/>
            </a:solidFill>
            <a:latin typeface="Candara" pitchFamily="34" charset="0"/>
          </a:endParaRPr>
        </a:p>
      </dgm:t>
    </dgm:pt>
    <dgm:pt modelId="{D62841DD-E716-49C6-9168-8BBDF0BEA911}" type="parTrans" cxnId="{A3A76E61-CF95-4D71-B2D1-D93AEECB8D2A}">
      <dgm:prSet/>
      <dgm:spPr/>
      <dgm:t>
        <a:bodyPr/>
        <a:lstStyle/>
        <a:p>
          <a:endParaRPr lang="id-ID"/>
        </a:p>
      </dgm:t>
    </dgm:pt>
    <dgm:pt modelId="{9CD4D7C8-E65A-4C94-880E-9B29FBA3787B}" type="sibTrans" cxnId="{A3A76E61-CF95-4D71-B2D1-D93AEECB8D2A}">
      <dgm:prSet/>
      <dgm:spPr/>
      <dgm:t>
        <a:bodyPr/>
        <a:lstStyle/>
        <a:p>
          <a:endParaRPr lang="id-ID"/>
        </a:p>
      </dgm:t>
    </dgm:pt>
    <dgm:pt modelId="{4CD3A354-42FB-4388-8AFD-823EA162FE1A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d-ID" sz="1300" b="1" i="1" dirty="0" smtClean="0">
              <a:solidFill>
                <a:schemeClr val="tx1"/>
              </a:solidFill>
              <a:latin typeface="Candara" pitchFamily="34" charset="0"/>
            </a:rPr>
            <a:t>Trivia quiz adalah permainan yang berisi pertanyaan dan jawaban singkat. </a:t>
          </a:r>
          <a:endParaRPr lang="id-ID" sz="1300" b="1" i="1" dirty="0">
            <a:solidFill>
              <a:schemeClr val="tx1"/>
            </a:solidFill>
            <a:latin typeface="Candara" pitchFamily="34" charset="0"/>
          </a:endParaRPr>
        </a:p>
      </dgm:t>
    </dgm:pt>
    <dgm:pt modelId="{BEFC4C6F-A578-4F89-93E5-97D8419AA825}" type="parTrans" cxnId="{B2307940-48F5-4858-81AA-19542888C00F}">
      <dgm:prSet/>
      <dgm:spPr/>
      <dgm:t>
        <a:bodyPr/>
        <a:lstStyle/>
        <a:p>
          <a:endParaRPr lang="id-ID"/>
        </a:p>
      </dgm:t>
    </dgm:pt>
    <dgm:pt modelId="{8C903112-51CB-4FD0-B493-3FFEFE89D229}" type="sibTrans" cxnId="{B2307940-48F5-4858-81AA-19542888C00F}">
      <dgm:prSet/>
      <dgm:spPr/>
      <dgm:t>
        <a:bodyPr/>
        <a:lstStyle/>
        <a:p>
          <a:endParaRPr lang="id-ID"/>
        </a:p>
      </dgm:t>
    </dgm:pt>
    <dgm:pt modelId="{41F2BBA0-72F5-40B4-901F-3757E3F930FA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d-ID" sz="1300" b="1" i="1" dirty="0" smtClean="0">
              <a:solidFill>
                <a:schemeClr val="tx1"/>
              </a:solidFill>
              <a:latin typeface="Candara" pitchFamily="34" charset="0"/>
            </a:rPr>
            <a:t>Pertanyaan yang dipilih oleh dosen pengampu adalah pertanyaan secara acak. </a:t>
          </a:r>
          <a:endParaRPr lang="id-ID" sz="1300" b="1" i="1" dirty="0">
            <a:solidFill>
              <a:schemeClr val="tx1"/>
            </a:solidFill>
            <a:latin typeface="Candara" pitchFamily="34" charset="0"/>
          </a:endParaRPr>
        </a:p>
      </dgm:t>
    </dgm:pt>
    <dgm:pt modelId="{20FC7B3A-BA5B-4BED-B919-7249D4843F79}" type="parTrans" cxnId="{4AAD65F6-E350-438D-861F-4545F27764F8}">
      <dgm:prSet/>
      <dgm:spPr/>
      <dgm:t>
        <a:bodyPr/>
        <a:lstStyle/>
        <a:p>
          <a:endParaRPr lang="id-ID"/>
        </a:p>
      </dgm:t>
    </dgm:pt>
    <dgm:pt modelId="{97D18783-BE53-418B-9719-2FE31A1BC4D8}" type="sibTrans" cxnId="{4AAD65F6-E350-438D-861F-4545F27764F8}">
      <dgm:prSet/>
      <dgm:spPr/>
      <dgm:t>
        <a:bodyPr/>
        <a:lstStyle/>
        <a:p>
          <a:endParaRPr lang="id-ID"/>
        </a:p>
      </dgm:t>
    </dgm:pt>
    <dgm:pt modelId="{17C98167-A2B9-49F8-A278-D6CC2AB6BF60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id-ID" sz="1300" b="1" i="1" dirty="0" smtClean="0">
              <a:solidFill>
                <a:schemeClr val="tx1"/>
              </a:solidFill>
              <a:latin typeface="Candara" pitchFamily="34" charset="0"/>
            </a:rPr>
            <a:t>Jika terdapat sisa waktu, maka mahasiswa yang belum berhasil di kesempatan pertama, memiliki peluang menjawab dengan pertanyaan rebutan. </a:t>
          </a:r>
          <a:endParaRPr lang="id-ID" sz="1300" b="1" i="1" dirty="0">
            <a:solidFill>
              <a:schemeClr val="tx1"/>
            </a:solidFill>
            <a:latin typeface="Candara" pitchFamily="34" charset="0"/>
          </a:endParaRPr>
        </a:p>
      </dgm:t>
    </dgm:pt>
    <dgm:pt modelId="{A573F18B-9191-4721-84A2-5515D14AF9FE}" type="parTrans" cxnId="{1043DDFF-C175-4329-ACEC-DBADC3563704}">
      <dgm:prSet/>
      <dgm:spPr/>
      <dgm:t>
        <a:bodyPr/>
        <a:lstStyle/>
        <a:p>
          <a:endParaRPr lang="id-ID"/>
        </a:p>
      </dgm:t>
    </dgm:pt>
    <dgm:pt modelId="{4C42D5A1-220D-4D09-9BF8-95588CC8D473}" type="sibTrans" cxnId="{1043DDFF-C175-4329-ACEC-DBADC3563704}">
      <dgm:prSet/>
      <dgm:spPr/>
      <dgm:t>
        <a:bodyPr/>
        <a:lstStyle/>
        <a:p>
          <a:endParaRPr lang="id-ID"/>
        </a:p>
      </dgm:t>
    </dgm:pt>
    <dgm:pt modelId="{6CEF0DEF-59F0-4963-B7A7-75929CE64B3D}" type="pres">
      <dgm:prSet presAssocID="{16463EA4-1306-4C16-B7B6-8D8B0DA4001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B8DE5B6A-403A-4221-B231-DE482E9553E0}" type="pres">
      <dgm:prSet presAssocID="{4CD3A354-42FB-4388-8AFD-823EA162FE1A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9DB4801-2D9B-4FD9-A36D-9006C22F65BD}" type="pres">
      <dgm:prSet presAssocID="{8C903112-51CB-4FD0-B493-3FFEFE89D229}" presName="sibTrans" presStyleLbl="sibTrans1D1" presStyleIdx="0" presStyleCnt="8"/>
      <dgm:spPr/>
      <dgm:t>
        <a:bodyPr/>
        <a:lstStyle/>
        <a:p>
          <a:endParaRPr lang="id-ID"/>
        </a:p>
      </dgm:t>
    </dgm:pt>
    <dgm:pt modelId="{6EA6B74B-B924-4BD3-BEE6-8833E2DFE964}" type="pres">
      <dgm:prSet presAssocID="{8C903112-51CB-4FD0-B493-3FFEFE89D229}" presName="connectorText" presStyleLbl="sibTrans1D1" presStyleIdx="0" presStyleCnt="8"/>
      <dgm:spPr/>
      <dgm:t>
        <a:bodyPr/>
        <a:lstStyle/>
        <a:p>
          <a:endParaRPr lang="id-ID"/>
        </a:p>
      </dgm:t>
    </dgm:pt>
    <dgm:pt modelId="{538BA6FC-F79A-4FD4-9921-233F6EC1B28F}" type="pres">
      <dgm:prSet presAssocID="{436B5468-4EE8-4B23-A802-184146FC7499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0CCD367-063E-4AD7-86E9-92E0A7A62F1A}" type="pres">
      <dgm:prSet presAssocID="{7A8DEF60-102F-40E3-BD40-69C5383A26AE}" presName="sibTrans" presStyleLbl="sibTrans1D1" presStyleIdx="1" presStyleCnt="8"/>
      <dgm:spPr/>
      <dgm:t>
        <a:bodyPr/>
        <a:lstStyle/>
        <a:p>
          <a:endParaRPr lang="id-ID"/>
        </a:p>
      </dgm:t>
    </dgm:pt>
    <dgm:pt modelId="{0EA093A3-CE69-47C7-95D4-D86215979751}" type="pres">
      <dgm:prSet presAssocID="{7A8DEF60-102F-40E3-BD40-69C5383A26AE}" presName="connectorText" presStyleLbl="sibTrans1D1" presStyleIdx="1" presStyleCnt="8"/>
      <dgm:spPr/>
      <dgm:t>
        <a:bodyPr/>
        <a:lstStyle/>
        <a:p>
          <a:endParaRPr lang="id-ID"/>
        </a:p>
      </dgm:t>
    </dgm:pt>
    <dgm:pt modelId="{AF32152D-3DD6-483F-BAA8-0430EB328831}" type="pres">
      <dgm:prSet presAssocID="{ECB743FE-D334-45FB-AC69-0F63BA87B6DE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4DE8281-C495-427A-8AE7-BB73009B4695}" type="pres">
      <dgm:prSet presAssocID="{FCC47623-829D-4586-8D83-2D624A95DDFB}" presName="sibTrans" presStyleLbl="sibTrans1D1" presStyleIdx="2" presStyleCnt="8"/>
      <dgm:spPr/>
      <dgm:t>
        <a:bodyPr/>
        <a:lstStyle/>
        <a:p>
          <a:endParaRPr lang="id-ID"/>
        </a:p>
      </dgm:t>
    </dgm:pt>
    <dgm:pt modelId="{528B1ABE-C14D-40E1-B165-28272356BBF9}" type="pres">
      <dgm:prSet presAssocID="{FCC47623-829D-4586-8D83-2D624A95DDFB}" presName="connectorText" presStyleLbl="sibTrans1D1" presStyleIdx="2" presStyleCnt="8"/>
      <dgm:spPr/>
      <dgm:t>
        <a:bodyPr/>
        <a:lstStyle/>
        <a:p>
          <a:endParaRPr lang="id-ID"/>
        </a:p>
      </dgm:t>
    </dgm:pt>
    <dgm:pt modelId="{C03DDADC-8583-45AB-8C2E-4933B1FF1A14}" type="pres">
      <dgm:prSet presAssocID="{41F2BBA0-72F5-40B4-901F-3757E3F930FA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7585771-6C9A-4CDF-9B66-B2B93BAD10BF}" type="pres">
      <dgm:prSet presAssocID="{97D18783-BE53-418B-9719-2FE31A1BC4D8}" presName="sibTrans" presStyleLbl="sibTrans1D1" presStyleIdx="3" presStyleCnt="8"/>
      <dgm:spPr/>
      <dgm:t>
        <a:bodyPr/>
        <a:lstStyle/>
        <a:p>
          <a:endParaRPr lang="id-ID"/>
        </a:p>
      </dgm:t>
    </dgm:pt>
    <dgm:pt modelId="{5170C94D-1023-47BA-8C1B-713CDAA38DBA}" type="pres">
      <dgm:prSet presAssocID="{97D18783-BE53-418B-9719-2FE31A1BC4D8}" presName="connectorText" presStyleLbl="sibTrans1D1" presStyleIdx="3" presStyleCnt="8"/>
      <dgm:spPr/>
      <dgm:t>
        <a:bodyPr/>
        <a:lstStyle/>
        <a:p>
          <a:endParaRPr lang="id-ID"/>
        </a:p>
      </dgm:t>
    </dgm:pt>
    <dgm:pt modelId="{7A348315-6C7F-4A18-B37F-1117BB817B12}" type="pres">
      <dgm:prSet presAssocID="{19333AE0-58A5-46A3-803A-291081BE2C1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2AC242E-C6B1-49C4-B493-2EDD038FAE5F}" type="pres">
      <dgm:prSet presAssocID="{C4061541-2079-4BED-B41D-E2323402B9BE}" presName="sibTrans" presStyleLbl="sibTrans1D1" presStyleIdx="4" presStyleCnt="8"/>
      <dgm:spPr/>
      <dgm:t>
        <a:bodyPr/>
        <a:lstStyle/>
        <a:p>
          <a:endParaRPr lang="id-ID"/>
        </a:p>
      </dgm:t>
    </dgm:pt>
    <dgm:pt modelId="{2279D0DE-865E-474B-9CC2-FE8EB2217635}" type="pres">
      <dgm:prSet presAssocID="{C4061541-2079-4BED-B41D-E2323402B9BE}" presName="connectorText" presStyleLbl="sibTrans1D1" presStyleIdx="4" presStyleCnt="8"/>
      <dgm:spPr/>
      <dgm:t>
        <a:bodyPr/>
        <a:lstStyle/>
        <a:p>
          <a:endParaRPr lang="id-ID"/>
        </a:p>
      </dgm:t>
    </dgm:pt>
    <dgm:pt modelId="{E7F8590D-E7A6-488E-A348-285C9A47B351}" type="pres">
      <dgm:prSet presAssocID="{DDE626BA-DBEB-4562-8BFA-222CA1E277AF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533A5A1-1A7A-42CD-8730-7C91D8FB3E82}" type="pres">
      <dgm:prSet presAssocID="{85BB4A18-99EB-434C-9AE3-D1451D709DC4}" presName="sibTrans" presStyleLbl="sibTrans1D1" presStyleIdx="5" presStyleCnt="8"/>
      <dgm:spPr/>
      <dgm:t>
        <a:bodyPr/>
        <a:lstStyle/>
        <a:p>
          <a:endParaRPr lang="id-ID"/>
        </a:p>
      </dgm:t>
    </dgm:pt>
    <dgm:pt modelId="{433E21F6-8EEC-4BB0-8756-D10BD1BF6B4B}" type="pres">
      <dgm:prSet presAssocID="{85BB4A18-99EB-434C-9AE3-D1451D709DC4}" presName="connectorText" presStyleLbl="sibTrans1D1" presStyleIdx="5" presStyleCnt="8"/>
      <dgm:spPr/>
      <dgm:t>
        <a:bodyPr/>
        <a:lstStyle/>
        <a:p>
          <a:endParaRPr lang="id-ID"/>
        </a:p>
      </dgm:t>
    </dgm:pt>
    <dgm:pt modelId="{8B158502-575D-46D5-922D-F42A1A409173}" type="pres">
      <dgm:prSet presAssocID="{16DC979A-D4D8-427F-83E4-1BF7852A730B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1A3F2CD-4C14-44B5-88EB-47F0E2972A87}" type="pres">
      <dgm:prSet presAssocID="{A6ED2CA8-B5A3-42A0-B207-D0C83FDF2680}" presName="sibTrans" presStyleLbl="sibTrans1D1" presStyleIdx="6" presStyleCnt="8"/>
      <dgm:spPr/>
      <dgm:t>
        <a:bodyPr/>
        <a:lstStyle/>
        <a:p>
          <a:endParaRPr lang="id-ID"/>
        </a:p>
      </dgm:t>
    </dgm:pt>
    <dgm:pt modelId="{0CAC0BDB-AAD6-40FD-9C81-2164C5A211CC}" type="pres">
      <dgm:prSet presAssocID="{A6ED2CA8-B5A3-42A0-B207-D0C83FDF2680}" presName="connectorText" presStyleLbl="sibTrans1D1" presStyleIdx="6" presStyleCnt="8"/>
      <dgm:spPr/>
      <dgm:t>
        <a:bodyPr/>
        <a:lstStyle/>
        <a:p>
          <a:endParaRPr lang="id-ID"/>
        </a:p>
      </dgm:t>
    </dgm:pt>
    <dgm:pt modelId="{FD6410F2-4AE7-499E-BD55-355A4048FBC3}" type="pres">
      <dgm:prSet presAssocID="{17C98167-A2B9-49F8-A278-D6CC2AB6BF60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D134BCC-7B69-46D1-AC40-9A1B0A9AB05A}" type="pres">
      <dgm:prSet presAssocID="{4C42D5A1-220D-4D09-9BF8-95588CC8D473}" presName="sibTrans" presStyleLbl="sibTrans1D1" presStyleIdx="7" presStyleCnt="8"/>
      <dgm:spPr/>
    </dgm:pt>
    <dgm:pt modelId="{C928BA38-2865-4EFB-B3EF-DAFBF9707AF8}" type="pres">
      <dgm:prSet presAssocID="{4C42D5A1-220D-4D09-9BF8-95588CC8D473}" presName="connectorText" presStyleLbl="sibTrans1D1" presStyleIdx="7" presStyleCnt="8"/>
      <dgm:spPr/>
    </dgm:pt>
    <dgm:pt modelId="{A9FB2208-3B62-4C76-A5A2-293191C884AA}" type="pres">
      <dgm:prSet presAssocID="{BD726CB5-211D-4816-9411-CDA465FBEA64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390F68CA-E7B2-4DB4-BF21-343385A46F06}" type="presOf" srcId="{7A8DEF60-102F-40E3-BD40-69C5383A26AE}" destId="{0EA093A3-CE69-47C7-95D4-D86215979751}" srcOrd="1" destOrd="0" presId="urn:microsoft.com/office/officeart/2005/8/layout/bProcess3"/>
    <dgm:cxn modelId="{97024C6B-4408-4423-AEE3-6A6CEF780E95}" type="presOf" srcId="{A6ED2CA8-B5A3-42A0-B207-D0C83FDF2680}" destId="{0CAC0BDB-AAD6-40FD-9C81-2164C5A211CC}" srcOrd="1" destOrd="0" presId="urn:microsoft.com/office/officeart/2005/8/layout/bProcess3"/>
    <dgm:cxn modelId="{6C6D517F-4D6A-4CFD-B8AF-A2350209D1C4}" type="presOf" srcId="{97D18783-BE53-418B-9719-2FE31A1BC4D8}" destId="{5170C94D-1023-47BA-8C1B-713CDAA38DBA}" srcOrd="1" destOrd="0" presId="urn:microsoft.com/office/officeart/2005/8/layout/bProcess3"/>
    <dgm:cxn modelId="{C32FA01C-2FBD-4534-A16D-7E9376285172}" type="presOf" srcId="{4C42D5A1-220D-4D09-9BF8-95588CC8D473}" destId="{C928BA38-2865-4EFB-B3EF-DAFBF9707AF8}" srcOrd="1" destOrd="0" presId="urn:microsoft.com/office/officeart/2005/8/layout/bProcess3"/>
    <dgm:cxn modelId="{5E85F640-3EC2-42E0-9E9E-232385C70AEE}" type="presOf" srcId="{DDE626BA-DBEB-4562-8BFA-222CA1E277AF}" destId="{E7F8590D-E7A6-488E-A348-285C9A47B351}" srcOrd="0" destOrd="0" presId="urn:microsoft.com/office/officeart/2005/8/layout/bProcess3"/>
    <dgm:cxn modelId="{FC7B36D7-FDDC-47D1-8420-782BA1A06938}" type="presOf" srcId="{41F2BBA0-72F5-40B4-901F-3757E3F930FA}" destId="{C03DDADC-8583-45AB-8C2E-4933B1FF1A14}" srcOrd="0" destOrd="0" presId="urn:microsoft.com/office/officeart/2005/8/layout/bProcess3"/>
    <dgm:cxn modelId="{E8B639E2-5BD5-4D58-99AC-9BAD044B03D2}" srcId="{16463EA4-1306-4C16-B7B6-8D8B0DA40019}" destId="{436B5468-4EE8-4B23-A802-184146FC7499}" srcOrd="1" destOrd="0" parTransId="{9FF5C007-84A6-4E86-8111-6EC15BAA9A34}" sibTransId="{7A8DEF60-102F-40E3-BD40-69C5383A26AE}"/>
    <dgm:cxn modelId="{F425D468-590B-45C4-85E0-BC443C84731A}" type="presOf" srcId="{17C98167-A2B9-49F8-A278-D6CC2AB6BF60}" destId="{FD6410F2-4AE7-499E-BD55-355A4048FBC3}" srcOrd="0" destOrd="0" presId="urn:microsoft.com/office/officeart/2005/8/layout/bProcess3"/>
    <dgm:cxn modelId="{D8C116FD-4EF3-40EA-B3E1-57C408B24228}" type="presOf" srcId="{FCC47623-829D-4586-8D83-2D624A95DDFB}" destId="{528B1ABE-C14D-40E1-B165-28272356BBF9}" srcOrd="1" destOrd="0" presId="urn:microsoft.com/office/officeart/2005/8/layout/bProcess3"/>
    <dgm:cxn modelId="{A931911A-2540-4D7B-9B9B-2C64B9001D48}" srcId="{16463EA4-1306-4C16-B7B6-8D8B0DA40019}" destId="{ECB743FE-D334-45FB-AC69-0F63BA87B6DE}" srcOrd="2" destOrd="0" parTransId="{D4049263-791C-4D53-8D7D-061039241B5B}" sibTransId="{FCC47623-829D-4586-8D83-2D624A95DDFB}"/>
    <dgm:cxn modelId="{49D1E28C-B451-4949-972E-F7D173CA18E3}" type="presOf" srcId="{ECB743FE-D334-45FB-AC69-0F63BA87B6DE}" destId="{AF32152D-3DD6-483F-BAA8-0430EB328831}" srcOrd="0" destOrd="0" presId="urn:microsoft.com/office/officeart/2005/8/layout/bProcess3"/>
    <dgm:cxn modelId="{5A0F607C-0728-4ED6-9DC9-F87FD213335E}" type="presOf" srcId="{8C903112-51CB-4FD0-B493-3FFEFE89D229}" destId="{89DB4801-2D9B-4FD9-A36D-9006C22F65BD}" srcOrd="0" destOrd="0" presId="urn:microsoft.com/office/officeart/2005/8/layout/bProcess3"/>
    <dgm:cxn modelId="{A129CC1F-B0DE-4E43-88F8-90356CC18F63}" type="presOf" srcId="{4C42D5A1-220D-4D09-9BF8-95588CC8D473}" destId="{0D134BCC-7B69-46D1-AC40-9A1B0A9AB05A}" srcOrd="0" destOrd="0" presId="urn:microsoft.com/office/officeart/2005/8/layout/bProcess3"/>
    <dgm:cxn modelId="{D557BBCC-569D-4304-922C-124889A55423}" srcId="{16463EA4-1306-4C16-B7B6-8D8B0DA40019}" destId="{DDE626BA-DBEB-4562-8BFA-222CA1E277AF}" srcOrd="5" destOrd="0" parTransId="{CC7521D5-2AB6-4617-AC07-0122CD4575E0}" sibTransId="{85BB4A18-99EB-434C-9AE3-D1451D709DC4}"/>
    <dgm:cxn modelId="{CBF0C252-41D3-4F10-A19C-3B0C7DFB58CF}" type="presOf" srcId="{FCC47623-829D-4586-8D83-2D624A95DDFB}" destId="{A4DE8281-C495-427A-8AE7-BB73009B4695}" srcOrd="0" destOrd="0" presId="urn:microsoft.com/office/officeart/2005/8/layout/bProcess3"/>
    <dgm:cxn modelId="{D5676D68-BB49-47CA-BE2A-27D731F73B61}" type="presOf" srcId="{16463EA4-1306-4C16-B7B6-8D8B0DA40019}" destId="{6CEF0DEF-59F0-4963-B7A7-75929CE64B3D}" srcOrd="0" destOrd="0" presId="urn:microsoft.com/office/officeart/2005/8/layout/bProcess3"/>
    <dgm:cxn modelId="{CAE33FDD-0C09-44A9-BD9B-6C8A3978A2C1}" type="presOf" srcId="{C4061541-2079-4BED-B41D-E2323402B9BE}" destId="{2279D0DE-865E-474B-9CC2-FE8EB2217635}" srcOrd="1" destOrd="0" presId="urn:microsoft.com/office/officeart/2005/8/layout/bProcess3"/>
    <dgm:cxn modelId="{085F547E-7878-4D47-AC30-DCE35F77BD35}" type="presOf" srcId="{436B5468-4EE8-4B23-A802-184146FC7499}" destId="{538BA6FC-F79A-4FD4-9921-233F6EC1B28F}" srcOrd="0" destOrd="0" presId="urn:microsoft.com/office/officeart/2005/8/layout/bProcess3"/>
    <dgm:cxn modelId="{0C209982-B62B-402B-9E4D-851FE76E32D5}" type="presOf" srcId="{85BB4A18-99EB-434C-9AE3-D1451D709DC4}" destId="{9533A5A1-1A7A-42CD-8730-7C91D8FB3E82}" srcOrd="0" destOrd="0" presId="urn:microsoft.com/office/officeart/2005/8/layout/bProcess3"/>
    <dgm:cxn modelId="{B418DF0F-48B2-4633-8816-291F6430E90F}" srcId="{16463EA4-1306-4C16-B7B6-8D8B0DA40019}" destId="{16DC979A-D4D8-427F-83E4-1BF7852A730B}" srcOrd="6" destOrd="0" parTransId="{DEA2F4AD-1B31-443B-8443-DC1FAB7007C1}" sibTransId="{A6ED2CA8-B5A3-42A0-B207-D0C83FDF2680}"/>
    <dgm:cxn modelId="{36FE2BF9-20DD-4823-A915-DB750D574692}" type="presOf" srcId="{8C903112-51CB-4FD0-B493-3FFEFE89D229}" destId="{6EA6B74B-B924-4BD3-BEE6-8833E2DFE964}" srcOrd="1" destOrd="0" presId="urn:microsoft.com/office/officeart/2005/8/layout/bProcess3"/>
    <dgm:cxn modelId="{244A8457-C3EA-4C8E-90C6-6079334B4387}" type="presOf" srcId="{A6ED2CA8-B5A3-42A0-B207-D0C83FDF2680}" destId="{51A3F2CD-4C14-44B5-88EB-47F0E2972A87}" srcOrd="0" destOrd="0" presId="urn:microsoft.com/office/officeart/2005/8/layout/bProcess3"/>
    <dgm:cxn modelId="{4478493C-F783-4A0C-BD0A-8F24A736E2C4}" type="presOf" srcId="{16DC979A-D4D8-427F-83E4-1BF7852A730B}" destId="{8B158502-575D-46D5-922D-F42A1A409173}" srcOrd="0" destOrd="0" presId="urn:microsoft.com/office/officeart/2005/8/layout/bProcess3"/>
    <dgm:cxn modelId="{2B7D4B03-301C-4B8D-9BD8-BD27398CDF88}" type="presOf" srcId="{19333AE0-58A5-46A3-803A-291081BE2C1A}" destId="{7A348315-6C7F-4A18-B37F-1117BB817B12}" srcOrd="0" destOrd="0" presId="urn:microsoft.com/office/officeart/2005/8/layout/bProcess3"/>
    <dgm:cxn modelId="{28CAE493-B09B-49F8-8D8F-7DAC1591AF77}" type="presOf" srcId="{7A8DEF60-102F-40E3-BD40-69C5383A26AE}" destId="{A0CCD367-063E-4AD7-86E9-92E0A7A62F1A}" srcOrd="0" destOrd="0" presId="urn:microsoft.com/office/officeart/2005/8/layout/bProcess3"/>
    <dgm:cxn modelId="{55C6B0D1-1A2C-495B-80B4-5AAA554E915C}" type="presOf" srcId="{4CD3A354-42FB-4388-8AFD-823EA162FE1A}" destId="{B8DE5B6A-403A-4221-B231-DE482E9553E0}" srcOrd="0" destOrd="0" presId="urn:microsoft.com/office/officeart/2005/8/layout/bProcess3"/>
    <dgm:cxn modelId="{B2307940-48F5-4858-81AA-19542888C00F}" srcId="{16463EA4-1306-4C16-B7B6-8D8B0DA40019}" destId="{4CD3A354-42FB-4388-8AFD-823EA162FE1A}" srcOrd="0" destOrd="0" parTransId="{BEFC4C6F-A578-4F89-93E5-97D8419AA825}" sibTransId="{8C903112-51CB-4FD0-B493-3FFEFE89D229}"/>
    <dgm:cxn modelId="{1043DDFF-C175-4329-ACEC-DBADC3563704}" srcId="{16463EA4-1306-4C16-B7B6-8D8B0DA40019}" destId="{17C98167-A2B9-49F8-A278-D6CC2AB6BF60}" srcOrd="7" destOrd="0" parTransId="{A573F18B-9191-4721-84A2-5515D14AF9FE}" sibTransId="{4C42D5A1-220D-4D09-9BF8-95588CC8D473}"/>
    <dgm:cxn modelId="{4D6AC533-34D7-4980-8DA9-E235C6D57E03}" type="presOf" srcId="{BD726CB5-211D-4816-9411-CDA465FBEA64}" destId="{A9FB2208-3B62-4C76-A5A2-293191C884AA}" srcOrd="0" destOrd="0" presId="urn:microsoft.com/office/officeart/2005/8/layout/bProcess3"/>
    <dgm:cxn modelId="{CC7B789E-91E3-47FC-9D88-BE09F3B5DFD9}" srcId="{16463EA4-1306-4C16-B7B6-8D8B0DA40019}" destId="{19333AE0-58A5-46A3-803A-291081BE2C1A}" srcOrd="4" destOrd="0" parTransId="{50F38D31-DEC6-475B-96B6-D44C43F25264}" sibTransId="{C4061541-2079-4BED-B41D-E2323402B9BE}"/>
    <dgm:cxn modelId="{FEB984D3-775C-4E6B-A312-F90C43F3FA2D}" type="presOf" srcId="{C4061541-2079-4BED-B41D-E2323402B9BE}" destId="{52AC242E-C6B1-49C4-B493-2EDD038FAE5F}" srcOrd="0" destOrd="0" presId="urn:microsoft.com/office/officeart/2005/8/layout/bProcess3"/>
    <dgm:cxn modelId="{4AAD65F6-E350-438D-861F-4545F27764F8}" srcId="{16463EA4-1306-4C16-B7B6-8D8B0DA40019}" destId="{41F2BBA0-72F5-40B4-901F-3757E3F930FA}" srcOrd="3" destOrd="0" parTransId="{20FC7B3A-BA5B-4BED-B919-7249D4843F79}" sibTransId="{97D18783-BE53-418B-9719-2FE31A1BC4D8}"/>
    <dgm:cxn modelId="{A431B438-FD65-4CB9-840B-61EB7DF716EC}" type="presOf" srcId="{85BB4A18-99EB-434C-9AE3-D1451D709DC4}" destId="{433E21F6-8EEC-4BB0-8756-D10BD1BF6B4B}" srcOrd="1" destOrd="0" presId="urn:microsoft.com/office/officeart/2005/8/layout/bProcess3"/>
    <dgm:cxn modelId="{A3A76E61-CF95-4D71-B2D1-D93AEECB8D2A}" srcId="{16463EA4-1306-4C16-B7B6-8D8B0DA40019}" destId="{BD726CB5-211D-4816-9411-CDA465FBEA64}" srcOrd="8" destOrd="0" parTransId="{D62841DD-E716-49C6-9168-8BBDF0BEA911}" sibTransId="{9CD4D7C8-E65A-4C94-880E-9B29FBA3787B}"/>
    <dgm:cxn modelId="{244838E3-88C4-4ACD-83BB-F45C1C77B805}" type="presOf" srcId="{97D18783-BE53-418B-9719-2FE31A1BC4D8}" destId="{C7585771-6C9A-4CDF-9B66-B2B93BAD10BF}" srcOrd="0" destOrd="0" presId="urn:microsoft.com/office/officeart/2005/8/layout/bProcess3"/>
    <dgm:cxn modelId="{6755597C-1618-46E2-805D-49E75B320475}" type="presParOf" srcId="{6CEF0DEF-59F0-4963-B7A7-75929CE64B3D}" destId="{B8DE5B6A-403A-4221-B231-DE482E9553E0}" srcOrd="0" destOrd="0" presId="urn:microsoft.com/office/officeart/2005/8/layout/bProcess3"/>
    <dgm:cxn modelId="{614E9F2A-7448-4A92-AA8F-43A7502D0306}" type="presParOf" srcId="{6CEF0DEF-59F0-4963-B7A7-75929CE64B3D}" destId="{89DB4801-2D9B-4FD9-A36D-9006C22F65BD}" srcOrd="1" destOrd="0" presId="urn:microsoft.com/office/officeart/2005/8/layout/bProcess3"/>
    <dgm:cxn modelId="{41558A70-0362-4FC8-B204-4F3272CFADD3}" type="presParOf" srcId="{89DB4801-2D9B-4FD9-A36D-9006C22F65BD}" destId="{6EA6B74B-B924-4BD3-BEE6-8833E2DFE964}" srcOrd="0" destOrd="0" presId="urn:microsoft.com/office/officeart/2005/8/layout/bProcess3"/>
    <dgm:cxn modelId="{89F02CE2-E153-455E-82E7-8EB2C7EECB8D}" type="presParOf" srcId="{6CEF0DEF-59F0-4963-B7A7-75929CE64B3D}" destId="{538BA6FC-F79A-4FD4-9921-233F6EC1B28F}" srcOrd="2" destOrd="0" presId="urn:microsoft.com/office/officeart/2005/8/layout/bProcess3"/>
    <dgm:cxn modelId="{063837B7-CCA2-4B10-8BDF-972936E79C8E}" type="presParOf" srcId="{6CEF0DEF-59F0-4963-B7A7-75929CE64B3D}" destId="{A0CCD367-063E-4AD7-86E9-92E0A7A62F1A}" srcOrd="3" destOrd="0" presId="urn:microsoft.com/office/officeart/2005/8/layout/bProcess3"/>
    <dgm:cxn modelId="{DBD5A41F-38EF-40CC-87C7-83197401A246}" type="presParOf" srcId="{A0CCD367-063E-4AD7-86E9-92E0A7A62F1A}" destId="{0EA093A3-CE69-47C7-95D4-D86215979751}" srcOrd="0" destOrd="0" presId="urn:microsoft.com/office/officeart/2005/8/layout/bProcess3"/>
    <dgm:cxn modelId="{1154EBD0-61D3-4DCC-BD48-54DBDFAE3FEB}" type="presParOf" srcId="{6CEF0DEF-59F0-4963-B7A7-75929CE64B3D}" destId="{AF32152D-3DD6-483F-BAA8-0430EB328831}" srcOrd="4" destOrd="0" presId="urn:microsoft.com/office/officeart/2005/8/layout/bProcess3"/>
    <dgm:cxn modelId="{2DE8929B-CB0A-4E19-92D8-076853A4B9DC}" type="presParOf" srcId="{6CEF0DEF-59F0-4963-B7A7-75929CE64B3D}" destId="{A4DE8281-C495-427A-8AE7-BB73009B4695}" srcOrd="5" destOrd="0" presId="urn:microsoft.com/office/officeart/2005/8/layout/bProcess3"/>
    <dgm:cxn modelId="{C1304364-B506-47A1-97EC-4174CD5341E9}" type="presParOf" srcId="{A4DE8281-C495-427A-8AE7-BB73009B4695}" destId="{528B1ABE-C14D-40E1-B165-28272356BBF9}" srcOrd="0" destOrd="0" presId="urn:microsoft.com/office/officeart/2005/8/layout/bProcess3"/>
    <dgm:cxn modelId="{E5FF6B58-5483-4F45-AB45-C3511DEC496D}" type="presParOf" srcId="{6CEF0DEF-59F0-4963-B7A7-75929CE64B3D}" destId="{C03DDADC-8583-45AB-8C2E-4933B1FF1A14}" srcOrd="6" destOrd="0" presId="urn:microsoft.com/office/officeart/2005/8/layout/bProcess3"/>
    <dgm:cxn modelId="{8D088EAF-CB9C-4E13-A110-E590F325A526}" type="presParOf" srcId="{6CEF0DEF-59F0-4963-B7A7-75929CE64B3D}" destId="{C7585771-6C9A-4CDF-9B66-B2B93BAD10BF}" srcOrd="7" destOrd="0" presId="urn:microsoft.com/office/officeart/2005/8/layout/bProcess3"/>
    <dgm:cxn modelId="{6A6F4B03-4C51-4AD6-8094-7712C6187DE4}" type="presParOf" srcId="{C7585771-6C9A-4CDF-9B66-B2B93BAD10BF}" destId="{5170C94D-1023-47BA-8C1B-713CDAA38DBA}" srcOrd="0" destOrd="0" presId="urn:microsoft.com/office/officeart/2005/8/layout/bProcess3"/>
    <dgm:cxn modelId="{11E0109E-DA3F-4D2A-BFDF-2E9C6D48B5BC}" type="presParOf" srcId="{6CEF0DEF-59F0-4963-B7A7-75929CE64B3D}" destId="{7A348315-6C7F-4A18-B37F-1117BB817B12}" srcOrd="8" destOrd="0" presId="urn:microsoft.com/office/officeart/2005/8/layout/bProcess3"/>
    <dgm:cxn modelId="{E382D03F-57E5-42D1-926B-36831EE7E6B5}" type="presParOf" srcId="{6CEF0DEF-59F0-4963-B7A7-75929CE64B3D}" destId="{52AC242E-C6B1-49C4-B493-2EDD038FAE5F}" srcOrd="9" destOrd="0" presId="urn:microsoft.com/office/officeart/2005/8/layout/bProcess3"/>
    <dgm:cxn modelId="{C3E709BE-F26F-4914-B175-61D98BE52974}" type="presParOf" srcId="{52AC242E-C6B1-49C4-B493-2EDD038FAE5F}" destId="{2279D0DE-865E-474B-9CC2-FE8EB2217635}" srcOrd="0" destOrd="0" presId="urn:microsoft.com/office/officeart/2005/8/layout/bProcess3"/>
    <dgm:cxn modelId="{689A640C-8896-4E16-86C2-003DE3679442}" type="presParOf" srcId="{6CEF0DEF-59F0-4963-B7A7-75929CE64B3D}" destId="{E7F8590D-E7A6-488E-A348-285C9A47B351}" srcOrd="10" destOrd="0" presId="urn:microsoft.com/office/officeart/2005/8/layout/bProcess3"/>
    <dgm:cxn modelId="{D01F4A1D-40F6-4949-90A8-E336ADC72E4C}" type="presParOf" srcId="{6CEF0DEF-59F0-4963-B7A7-75929CE64B3D}" destId="{9533A5A1-1A7A-42CD-8730-7C91D8FB3E82}" srcOrd="11" destOrd="0" presId="urn:microsoft.com/office/officeart/2005/8/layout/bProcess3"/>
    <dgm:cxn modelId="{0E853D10-C510-4EB7-9B43-556AC981D0A6}" type="presParOf" srcId="{9533A5A1-1A7A-42CD-8730-7C91D8FB3E82}" destId="{433E21F6-8EEC-4BB0-8756-D10BD1BF6B4B}" srcOrd="0" destOrd="0" presId="urn:microsoft.com/office/officeart/2005/8/layout/bProcess3"/>
    <dgm:cxn modelId="{C383C5D6-85C1-40A7-8C8E-D1435686D1B5}" type="presParOf" srcId="{6CEF0DEF-59F0-4963-B7A7-75929CE64B3D}" destId="{8B158502-575D-46D5-922D-F42A1A409173}" srcOrd="12" destOrd="0" presId="urn:microsoft.com/office/officeart/2005/8/layout/bProcess3"/>
    <dgm:cxn modelId="{767A6D24-862D-4A63-B52A-79D43528CE58}" type="presParOf" srcId="{6CEF0DEF-59F0-4963-B7A7-75929CE64B3D}" destId="{51A3F2CD-4C14-44B5-88EB-47F0E2972A87}" srcOrd="13" destOrd="0" presId="urn:microsoft.com/office/officeart/2005/8/layout/bProcess3"/>
    <dgm:cxn modelId="{6F31287A-A01C-4614-8369-7F985D351E98}" type="presParOf" srcId="{51A3F2CD-4C14-44B5-88EB-47F0E2972A87}" destId="{0CAC0BDB-AAD6-40FD-9C81-2164C5A211CC}" srcOrd="0" destOrd="0" presId="urn:microsoft.com/office/officeart/2005/8/layout/bProcess3"/>
    <dgm:cxn modelId="{8F340AD0-C95B-48F3-9563-6496F41443A1}" type="presParOf" srcId="{6CEF0DEF-59F0-4963-B7A7-75929CE64B3D}" destId="{FD6410F2-4AE7-499E-BD55-355A4048FBC3}" srcOrd="14" destOrd="0" presId="urn:microsoft.com/office/officeart/2005/8/layout/bProcess3"/>
    <dgm:cxn modelId="{46F23C89-E1A6-487F-BD77-F104D2986659}" type="presParOf" srcId="{6CEF0DEF-59F0-4963-B7A7-75929CE64B3D}" destId="{0D134BCC-7B69-46D1-AC40-9A1B0A9AB05A}" srcOrd="15" destOrd="0" presId="urn:microsoft.com/office/officeart/2005/8/layout/bProcess3"/>
    <dgm:cxn modelId="{EBADA247-4E81-45E4-8FD6-1B5B9C9F5DC1}" type="presParOf" srcId="{0D134BCC-7B69-46D1-AC40-9A1B0A9AB05A}" destId="{C928BA38-2865-4EFB-B3EF-DAFBF9707AF8}" srcOrd="0" destOrd="0" presId="urn:microsoft.com/office/officeart/2005/8/layout/bProcess3"/>
    <dgm:cxn modelId="{89E7BB09-68E3-4B3D-82E5-F60671286093}" type="presParOf" srcId="{6CEF0DEF-59F0-4963-B7A7-75929CE64B3D}" destId="{A9FB2208-3B62-4C76-A5A2-293191C884AA}" srcOrd="16" destOrd="0" presId="urn:microsoft.com/office/officeart/2005/8/layout/bProcess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07A46-499F-4080-9C47-7667D532A4C1}" type="datetimeFigureOut">
              <a:rPr lang="id-ID" smtClean="0"/>
              <a:pPr/>
              <a:t>01/05/2020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3D5DF-3DFF-43F7-B85E-CEF4C30DAF0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473C1-0504-47C4-8775-9C9A08D5D1D1}" type="datetimeFigureOut">
              <a:rPr lang="id-ID" smtClean="0"/>
              <a:pPr/>
              <a:t>01/05/2020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230B9-626F-4CB9-90D4-A5082FBA4C5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01/05/2020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01/05/2020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01/05/2020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01/05/2020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01/05/2020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01/05/2020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01/05/2020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01/05/2020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01/05/2020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01/05/2020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01/05/2020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CECE6-B669-4321-8AEF-A98832186AAF}" type="datetimeFigureOut">
              <a:rPr lang="id-ID" smtClean="0"/>
              <a:pPr/>
              <a:t>01/05/2020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2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AMBAR (1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8736"/>
            <a:ext cx="9144000" cy="3178991"/>
          </a:xfrm>
          <a:prstGeom prst="rect">
            <a:avLst/>
          </a:prstGeom>
        </p:spPr>
      </p:pic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8082" y="285728"/>
            <a:ext cx="1571636" cy="7395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572008"/>
            <a:ext cx="9144000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5000" b="1" dirty="0" smtClean="0">
                <a:latin typeface="Script MT Bold" pitchFamily="66" charset="0"/>
              </a:rPr>
              <a:t>Trivia Quiz </a:t>
            </a:r>
            <a:endParaRPr lang="id-ID" sz="5000" b="1" dirty="0">
              <a:latin typeface="Script MT Bold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472" y="5357826"/>
            <a:ext cx="4000528" cy="30777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1400" b="1" i="1" dirty="0" smtClean="0">
                <a:latin typeface="Segoe UI" pitchFamily="34" charset="0"/>
                <a:cs typeface="Segoe UI" pitchFamily="34" charset="0"/>
              </a:rPr>
              <a:t>Nathaniel Antonio Parulian, S.Psi, M.I.Kom</a:t>
            </a:r>
            <a:endParaRPr lang="id-ID" sz="1400" b="1" i="1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429264"/>
            <a:ext cx="868502" cy="1428736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0" y="1357298"/>
            <a:ext cx="9144000" cy="1588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285728"/>
            <a:ext cx="1357322" cy="638739"/>
          </a:xfrm>
          <a:prstGeom prst="rect">
            <a:avLst/>
          </a:prstGeom>
        </p:spPr>
      </p:pic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714348" cy="1175144"/>
          </a:xfrm>
          <a:prstGeom prst="rect">
            <a:avLst/>
          </a:prstGeom>
          <a:noFill/>
        </p:spPr>
      </p:pic>
      <p:pic>
        <p:nvPicPr>
          <p:cNvPr id="10" name="Picture 9" descr="GAMBAR (2)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834641">
            <a:off x="7531844" y="30863"/>
            <a:ext cx="1646409" cy="1646409"/>
          </a:xfrm>
          <a:prstGeom prst="rect">
            <a:avLst/>
          </a:prstGeom>
        </p:spPr>
      </p:pic>
      <p:graphicFrame>
        <p:nvGraphicFramePr>
          <p:cNvPr id="13" name="Diagram 12"/>
          <p:cNvGraphicFramePr/>
          <p:nvPr/>
        </p:nvGraphicFramePr>
        <p:xfrm>
          <a:off x="428596" y="1285860"/>
          <a:ext cx="8358246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5548</TotalTime>
  <Words>129</Words>
  <Application>Microsoft Office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sony</cp:lastModifiedBy>
  <cp:revision>1162</cp:revision>
  <dcterms:created xsi:type="dcterms:W3CDTF">2020-01-25T05:18:22Z</dcterms:created>
  <dcterms:modified xsi:type="dcterms:W3CDTF">2020-05-01T04:40:43Z</dcterms:modified>
</cp:coreProperties>
</file>