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notesSlides/notesSlide28.xml" ContentType="application/vnd.openxmlformats-officedocument.presentationml.notesSlide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ppt/diagrams/layout29.xml" ContentType="application/vnd.openxmlformats-officedocument.drawingml.diagramLayou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29.xml" ContentType="application/vnd.openxmlformats-officedocument.presentationml.notesSlide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notesSlides/notesSlide33.xml" ContentType="application/vnd.openxmlformats-officedocument.presentationml.notesSlide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0" r:id="rId16"/>
    <p:sldId id="271" r:id="rId17"/>
    <p:sldId id="272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66"/>
    <a:srgbClr val="FFFF99"/>
    <a:srgbClr val="FFCCFF"/>
    <a:srgbClr val="F2776A"/>
    <a:srgbClr val="66FF99"/>
    <a:srgbClr val="CC99FF"/>
    <a:srgbClr val="62F6FA"/>
    <a:srgbClr val="99FFCC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F4AC8-6214-4767-B3B2-794624CA5AF8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834AAEF9-E223-484B-9603-4C108227EED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Hubungan antar individu yang berasumsi bahwa tiap-tiap individu akan terus-menerus menjadi bagian dari hidup orang lain.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2D71619-9BE0-4E4E-9CBB-C78B5C55004F}" type="parTrans" cxnId="{E99A28B1-35E1-4B4F-A127-76EEC90A20F3}">
      <dgm:prSet/>
      <dgm:spPr/>
      <dgm:t>
        <a:bodyPr/>
        <a:lstStyle/>
        <a:p>
          <a:endParaRPr lang="id-ID"/>
        </a:p>
      </dgm:t>
    </dgm:pt>
    <dgm:pt modelId="{344C14BC-C6AD-409D-A9E8-6E9F4B1C10F2}" type="sibTrans" cxnId="{E99A28B1-35E1-4B4F-A127-76EEC90A20F3}">
      <dgm:prSet/>
      <dgm:spPr/>
      <dgm:t>
        <a:bodyPr/>
        <a:lstStyle/>
        <a:p>
          <a:endParaRPr lang="id-ID"/>
        </a:p>
      </dgm:t>
    </dgm:pt>
    <dgm:pt modelId="{0F1B99D6-D69D-467F-8FC9-D330DB536311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Hubungan romantis berkomitmen dibuat &amp; dibangun oleh orang-orang unik yang tidak tergantikan.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C797C47-9C91-4500-B437-8EA692A2AA95}" type="parTrans" cxnId="{88644408-5152-4808-92E6-AC79E74F38EA}">
      <dgm:prSet/>
      <dgm:spPr/>
      <dgm:t>
        <a:bodyPr/>
        <a:lstStyle/>
        <a:p>
          <a:endParaRPr lang="id-ID"/>
        </a:p>
      </dgm:t>
    </dgm:pt>
    <dgm:pt modelId="{CC39A55B-D968-4E18-8E41-3E5A5868B034}" type="sibTrans" cxnId="{88644408-5152-4808-92E6-AC79E74F38EA}">
      <dgm:prSet/>
      <dgm:spPr/>
      <dgm:t>
        <a:bodyPr/>
        <a:lstStyle/>
        <a:p>
          <a:endParaRPr lang="id-ID"/>
        </a:p>
      </dgm:t>
    </dgm:pt>
    <dgm:pt modelId="{F1573B9C-6A56-4039-AFF2-4AF04356D681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Hubungan romantis meng-investasikan banyak hal; saling mengetahui  pasangan kita secara utuh.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B1E2869-7510-4CAA-9EA7-3BC6A12D7571}" type="parTrans" cxnId="{232A435F-F224-499B-A412-BADB0D3A64F9}">
      <dgm:prSet/>
      <dgm:spPr/>
      <dgm:t>
        <a:bodyPr/>
        <a:lstStyle/>
        <a:p>
          <a:endParaRPr lang="id-ID"/>
        </a:p>
      </dgm:t>
    </dgm:pt>
    <dgm:pt modelId="{A9221B25-BEA3-433B-B38D-C6C25E2DD193}" type="sibTrans" cxnId="{232A435F-F224-499B-A412-BADB0D3A64F9}">
      <dgm:prSet/>
      <dgm:spPr/>
      <dgm:t>
        <a:bodyPr/>
        <a:lstStyle/>
        <a:p>
          <a:endParaRPr lang="id-ID"/>
        </a:p>
      </dgm:t>
    </dgm:pt>
    <dgm:pt modelId="{17C3363C-25EE-4517-A574-C656812FD139}" type="pres">
      <dgm:prSet presAssocID="{2CBF4AC8-6214-4767-B3B2-794624CA5AF8}" presName="CompostProcess" presStyleCnt="0">
        <dgm:presLayoutVars>
          <dgm:dir/>
          <dgm:resizeHandles val="exact"/>
        </dgm:presLayoutVars>
      </dgm:prSet>
      <dgm:spPr/>
    </dgm:pt>
    <dgm:pt modelId="{ACDAC498-C525-4747-98A2-F67EE9CEC3C2}" type="pres">
      <dgm:prSet presAssocID="{2CBF4AC8-6214-4767-B3B2-794624CA5AF8}" presName="arrow" presStyleLbl="bgShp" presStyleIdx="0" presStyleCnt="1"/>
      <dgm:spPr>
        <a:solidFill>
          <a:schemeClr val="bg1">
            <a:lumMod val="85000"/>
          </a:schemeClr>
        </a:solidFill>
      </dgm:spPr>
    </dgm:pt>
    <dgm:pt modelId="{142B7407-CFAD-4815-9FCF-810694F95DEE}" type="pres">
      <dgm:prSet presAssocID="{2CBF4AC8-6214-4767-B3B2-794624CA5AF8}" presName="linearProcess" presStyleCnt="0"/>
      <dgm:spPr/>
    </dgm:pt>
    <dgm:pt modelId="{1A68A6FC-08EE-462F-AA12-513E79A044E5}" type="pres">
      <dgm:prSet presAssocID="{834AAEF9-E223-484B-9603-4C108227EED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257608-1B9E-44A7-9911-8921B7B7F24E}" type="pres">
      <dgm:prSet presAssocID="{344C14BC-C6AD-409D-A9E8-6E9F4B1C10F2}" presName="sibTrans" presStyleCnt="0"/>
      <dgm:spPr/>
    </dgm:pt>
    <dgm:pt modelId="{9FB0FD03-9D6B-4B67-B98B-5425274758C4}" type="pres">
      <dgm:prSet presAssocID="{0F1B99D6-D69D-467F-8FC9-D330DB53631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4E084F-7766-4E7F-AD2B-3ED6BA960C03}" type="pres">
      <dgm:prSet presAssocID="{CC39A55B-D968-4E18-8E41-3E5A5868B034}" presName="sibTrans" presStyleCnt="0"/>
      <dgm:spPr/>
    </dgm:pt>
    <dgm:pt modelId="{4DFEF7B4-AB5B-44ED-9438-76273BC2556D}" type="pres">
      <dgm:prSet presAssocID="{F1573B9C-6A56-4039-AFF2-4AF04356D68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8644408-5152-4808-92E6-AC79E74F38EA}" srcId="{2CBF4AC8-6214-4767-B3B2-794624CA5AF8}" destId="{0F1B99D6-D69D-467F-8FC9-D330DB536311}" srcOrd="1" destOrd="0" parTransId="{EC797C47-9C91-4500-B437-8EA692A2AA95}" sibTransId="{CC39A55B-D968-4E18-8E41-3E5A5868B034}"/>
    <dgm:cxn modelId="{232A435F-F224-499B-A412-BADB0D3A64F9}" srcId="{2CBF4AC8-6214-4767-B3B2-794624CA5AF8}" destId="{F1573B9C-6A56-4039-AFF2-4AF04356D681}" srcOrd="2" destOrd="0" parTransId="{3B1E2869-7510-4CAA-9EA7-3BC6A12D7571}" sibTransId="{A9221B25-BEA3-433B-B38D-C6C25E2DD193}"/>
    <dgm:cxn modelId="{74D9910A-0CDB-4207-AA63-7DBD4DD9179F}" type="presOf" srcId="{834AAEF9-E223-484B-9603-4C108227EED3}" destId="{1A68A6FC-08EE-462F-AA12-513E79A044E5}" srcOrd="0" destOrd="0" presId="urn:microsoft.com/office/officeart/2005/8/layout/hProcess9"/>
    <dgm:cxn modelId="{F5C5E00D-33B0-4044-8ECE-4D722A618F9C}" type="presOf" srcId="{F1573B9C-6A56-4039-AFF2-4AF04356D681}" destId="{4DFEF7B4-AB5B-44ED-9438-76273BC2556D}" srcOrd="0" destOrd="0" presId="urn:microsoft.com/office/officeart/2005/8/layout/hProcess9"/>
    <dgm:cxn modelId="{E99A28B1-35E1-4B4F-A127-76EEC90A20F3}" srcId="{2CBF4AC8-6214-4767-B3B2-794624CA5AF8}" destId="{834AAEF9-E223-484B-9603-4C108227EED3}" srcOrd="0" destOrd="0" parTransId="{42D71619-9BE0-4E4E-9CBB-C78B5C55004F}" sibTransId="{344C14BC-C6AD-409D-A9E8-6E9F4B1C10F2}"/>
    <dgm:cxn modelId="{1DEF7588-C758-4579-9A67-3D29177F37F9}" type="presOf" srcId="{0F1B99D6-D69D-467F-8FC9-D330DB536311}" destId="{9FB0FD03-9D6B-4B67-B98B-5425274758C4}" srcOrd="0" destOrd="0" presId="urn:microsoft.com/office/officeart/2005/8/layout/hProcess9"/>
    <dgm:cxn modelId="{A9B9780B-12EF-4829-82B1-650A3CB0B20E}" type="presOf" srcId="{2CBF4AC8-6214-4767-B3B2-794624CA5AF8}" destId="{17C3363C-25EE-4517-A574-C656812FD139}" srcOrd="0" destOrd="0" presId="urn:microsoft.com/office/officeart/2005/8/layout/hProcess9"/>
    <dgm:cxn modelId="{48EFCCF4-62FE-4B30-B27D-88AC2F4B2C39}" type="presParOf" srcId="{17C3363C-25EE-4517-A574-C656812FD139}" destId="{ACDAC498-C525-4747-98A2-F67EE9CEC3C2}" srcOrd="0" destOrd="0" presId="urn:microsoft.com/office/officeart/2005/8/layout/hProcess9"/>
    <dgm:cxn modelId="{E5444A16-C9EA-4E38-BF1E-69532D0D9792}" type="presParOf" srcId="{17C3363C-25EE-4517-A574-C656812FD139}" destId="{142B7407-CFAD-4815-9FCF-810694F95DEE}" srcOrd="1" destOrd="0" presId="urn:microsoft.com/office/officeart/2005/8/layout/hProcess9"/>
    <dgm:cxn modelId="{E9972071-2041-422A-8D62-106C04D00730}" type="presParOf" srcId="{142B7407-CFAD-4815-9FCF-810694F95DEE}" destId="{1A68A6FC-08EE-462F-AA12-513E79A044E5}" srcOrd="0" destOrd="0" presId="urn:microsoft.com/office/officeart/2005/8/layout/hProcess9"/>
    <dgm:cxn modelId="{1CADF900-A730-4C73-90F1-03F70006CA73}" type="presParOf" srcId="{142B7407-CFAD-4815-9FCF-810694F95DEE}" destId="{3D257608-1B9E-44A7-9911-8921B7B7F24E}" srcOrd="1" destOrd="0" presId="urn:microsoft.com/office/officeart/2005/8/layout/hProcess9"/>
    <dgm:cxn modelId="{EF05DBD8-8496-4381-AA6A-36370825096C}" type="presParOf" srcId="{142B7407-CFAD-4815-9FCF-810694F95DEE}" destId="{9FB0FD03-9D6B-4B67-B98B-5425274758C4}" srcOrd="2" destOrd="0" presId="urn:microsoft.com/office/officeart/2005/8/layout/hProcess9"/>
    <dgm:cxn modelId="{CEDF1FA3-5B89-4021-A119-410912F60DA9}" type="presParOf" srcId="{142B7407-CFAD-4815-9FCF-810694F95DEE}" destId="{244E084F-7766-4E7F-AD2B-3ED6BA960C03}" srcOrd="3" destOrd="0" presId="urn:microsoft.com/office/officeart/2005/8/layout/hProcess9"/>
    <dgm:cxn modelId="{E6343136-BDFF-420F-8769-62D02A8B9122}" type="presParOf" srcId="{142B7407-CFAD-4815-9FCF-810694F95DEE}" destId="{4DFEF7B4-AB5B-44ED-9438-76273BC2556D}" srcOrd="4" destOrd="0" presId="urn:microsoft.com/office/officeart/2005/8/layout/hProcess9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D39638-3F34-45C7-9A41-99969FC51BB2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8010C90-DCDD-40E9-981E-F24BAC72F927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Eros.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B8B774C-B303-4856-992A-96B789495D25}" type="parTrans" cxnId="{D2E7F5FB-FC5B-46C3-8E37-D5AA1AE5888A}">
      <dgm:prSet/>
      <dgm:spPr/>
      <dgm:t>
        <a:bodyPr/>
        <a:lstStyle/>
        <a:p>
          <a:endParaRPr lang="id-ID"/>
        </a:p>
      </dgm:t>
    </dgm:pt>
    <dgm:pt modelId="{14AA9D63-DD9D-4496-840A-AC186D7413E6}" type="sibTrans" cxnId="{D2E7F5FB-FC5B-46C3-8E37-D5AA1AE5888A}">
      <dgm:prSet/>
      <dgm:spPr/>
      <dgm:t>
        <a:bodyPr/>
        <a:lstStyle/>
        <a:p>
          <a:endParaRPr lang="id-ID"/>
        </a:p>
      </dgm:t>
    </dgm:pt>
    <dgm:pt modelId="{4408D1E7-8E3A-4C12-B2F3-4907E169E54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Gaya mencintai yang kuat. </a:t>
          </a:r>
          <a:endParaRPr lang="id-ID" sz="1500" b="1" i="1" dirty="0">
            <a:latin typeface="Candara" pitchFamily="34" charset="0"/>
          </a:endParaRPr>
        </a:p>
      </dgm:t>
    </dgm:pt>
    <dgm:pt modelId="{367DE1DF-ECAB-4610-BB0A-B3477481030B}" type="parTrans" cxnId="{87E0AF52-FE9F-4B5F-B4F8-1FD924D2BE8D}">
      <dgm:prSet/>
      <dgm:spPr/>
      <dgm:t>
        <a:bodyPr/>
        <a:lstStyle/>
        <a:p>
          <a:endParaRPr lang="id-ID"/>
        </a:p>
      </dgm:t>
    </dgm:pt>
    <dgm:pt modelId="{A6015B3B-36B2-4C32-8EF0-AA5EE8A8FBB5}" type="sibTrans" cxnId="{87E0AF52-FE9F-4B5F-B4F8-1FD924D2BE8D}">
      <dgm:prSet/>
      <dgm:spPr/>
      <dgm:t>
        <a:bodyPr/>
        <a:lstStyle/>
        <a:p>
          <a:endParaRPr lang="id-ID"/>
        </a:p>
      </dgm:t>
    </dgm:pt>
    <dgm:pt modelId="{2051C401-BEE6-4C99-8A23-73A9D8CECA2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Hasrat yang muncul secara tiba-tiba &amp; dramatis. </a:t>
          </a:r>
          <a:endParaRPr lang="id-ID" sz="1500" b="1" i="1" dirty="0">
            <a:latin typeface="Candara" pitchFamily="34" charset="0"/>
          </a:endParaRPr>
        </a:p>
      </dgm:t>
    </dgm:pt>
    <dgm:pt modelId="{C674DC4A-6F51-4578-9B91-C4BEC0B31572}" type="parTrans" cxnId="{97BA088E-F6D6-40A3-9B44-7C24D0C78B0D}">
      <dgm:prSet/>
      <dgm:spPr/>
      <dgm:t>
        <a:bodyPr/>
        <a:lstStyle/>
        <a:p>
          <a:endParaRPr lang="id-ID"/>
        </a:p>
      </dgm:t>
    </dgm:pt>
    <dgm:pt modelId="{BB6C1CFE-231B-409D-BF36-24BBFFAD557E}" type="sibTrans" cxnId="{97BA088E-F6D6-40A3-9B44-7C24D0C78B0D}">
      <dgm:prSet/>
      <dgm:spPr/>
      <dgm:t>
        <a:bodyPr/>
        <a:lstStyle/>
        <a:p>
          <a:endParaRPr lang="id-ID"/>
        </a:p>
      </dgm:t>
    </dgm:pt>
    <dgm:pt modelId="{F8E42E4E-9C50-44C4-8843-33AC3FDF108C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Storge.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7BE4A30-05B8-4F39-9101-E69D7B03FFDE}" type="parTrans" cxnId="{05B695F8-DC2C-47BD-9624-5F8CB32D73DD}">
      <dgm:prSet/>
      <dgm:spPr/>
      <dgm:t>
        <a:bodyPr/>
        <a:lstStyle/>
        <a:p>
          <a:endParaRPr lang="id-ID"/>
        </a:p>
      </dgm:t>
    </dgm:pt>
    <dgm:pt modelId="{8347781E-D481-46A2-88DF-FEE275902EE1}" type="sibTrans" cxnId="{05B695F8-DC2C-47BD-9624-5F8CB32D73DD}">
      <dgm:prSet/>
      <dgm:spPr/>
      <dgm:t>
        <a:bodyPr/>
        <a:lstStyle/>
        <a:p>
          <a:endParaRPr lang="id-ID"/>
        </a:p>
      </dgm:t>
    </dgm:pt>
    <dgm:pt modelId="{49184855-0204-4764-A95C-671CAC5084C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Cinta yang nyaman berdasarkan persahabatan. </a:t>
          </a:r>
          <a:endParaRPr lang="id-ID" sz="1500" b="1" i="1" dirty="0">
            <a:latin typeface="Candara" pitchFamily="34" charset="0"/>
          </a:endParaRPr>
        </a:p>
      </dgm:t>
    </dgm:pt>
    <dgm:pt modelId="{327A74BA-C027-4114-AE8A-44F33C54A130}" type="parTrans" cxnId="{C07FD839-B4B5-4D73-B64E-F4DF5DF2B60D}">
      <dgm:prSet/>
      <dgm:spPr/>
      <dgm:t>
        <a:bodyPr/>
        <a:lstStyle/>
        <a:p>
          <a:endParaRPr lang="id-ID"/>
        </a:p>
      </dgm:t>
    </dgm:pt>
    <dgm:pt modelId="{977B1F9E-61A0-4F97-B155-CF32279147EA}" type="sibTrans" cxnId="{C07FD839-B4B5-4D73-B64E-F4DF5DF2B60D}">
      <dgm:prSet/>
      <dgm:spPr/>
      <dgm:t>
        <a:bodyPr/>
        <a:lstStyle/>
        <a:p>
          <a:endParaRPr lang="id-ID"/>
        </a:p>
      </dgm:t>
    </dgm:pt>
    <dgm:pt modelId="{4B0BB661-1C6E-4309-BF15-F9712F37DC0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Cinta berkembang secara berangsur-angsur, terasa damai dan stabil. </a:t>
          </a:r>
          <a:endParaRPr lang="id-ID" sz="1500" b="1" i="1" dirty="0">
            <a:latin typeface="Candara" pitchFamily="34" charset="0"/>
          </a:endParaRPr>
        </a:p>
      </dgm:t>
    </dgm:pt>
    <dgm:pt modelId="{6683238D-D038-4D50-8BE6-2C36E46E79A6}" type="parTrans" cxnId="{5AE3EF96-2DBB-498B-B10A-5833025F0460}">
      <dgm:prSet/>
      <dgm:spPr/>
      <dgm:t>
        <a:bodyPr/>
        <a:lstStyle/>
        <a:p>
          <a:endParaRPr lang="id-ID"/>
        </a:p>
      </dgm:t>
    </dgm:pt>
    <dgm:pt modelId="{75784247-C128-4991-9AA7-16973C8877B0}" type="sibTrans" cxnId="{5AE3EF96-2DBB-498B-B10A-5833025F0460}">
      <dgm:prSet/>
      <dgm:spPr/>
      <dgm:t>
        <a:bodyPr/>
        <a:lstStyle/>
        <a:p>
          <a:endParaRPr lang="id-ID"/>
        </a:p>
      </dgm:t>
    </dgm:pt>
    <dgm:pt modelId="{EF12B699-3F8C-473F-B3D8-33F84D13C61E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Ludus.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917AC3C-9F22-4B4C-91E2-75D2EAFF5AF8}" type="parTrans" cxnId="{DB782BDD-C2C1-495F-B286-E2BF70E64BC1}">
      <dgm:prSet/>
      <dgm:spPr/>
      <dgm:t>
        <a:bodyPr/>
        <a:lstStyle/>
        <a:p>
          <a:endParaRPr lang="id-ID"/>
        </a:p>
      </dgm:t>
    </dgm:pt>
    <dgm:pt modelId="{1410E0EA-9586-4ABB-81FE-9DCFDC421F5F}" type="sibTrans" cxnId="{DB782BDD-C2C1-495F-B286-E2BF70E64BC1}">
      <dgm:prSet/>
      <dgm:spPr/>
      <dgm:t>
        <a:bodyPr/>
        <a:lstStyle/>
        <a:p>
          <a:endParaRPr lang="id-ID"/>
        </a:p>
      </dgm:t>
    </dgm:pt>
    <dgm:pt modelId="{6D223119-45DC-49CF-B578-9ECB1143478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Cinta yang bermain-main/cinta sebagai permainan. </a:t>
          </a:r>
          <a:endParaRPr lang="id-ID" sz="1500" b="1" i="1" dirty="0">
            <a:latin typeface="Candara" pitchFamily="34" charset="0"/>
          </a:endParaRPr>
        </a:p>
      </dgm:t>
    </dgm:pt>
    <dgm:pt modelId="{2780C2DD-30B1-4BA7-B5E0-28FE4E4730E6}" type="parTrans" cxnId="{E656CEB9-830D-4901-9A80-51FECF353726}">
      <dgm:prSet/>
      <dgm:spPr/>
      <dgm:t>
        <a:bodyPr/>
        <a:lstStyle/>
        <a:p>
          <a:endParaRPr lang="id-ID"/>
        </a:p>
      </dgm:t>
    </dgm:pt>
    <dgm:pt modelId="{92DE6B6F-8E71-4322-803F-15AC80F7177D}" type="sibTrans" cxnId="{E656CEB9-830D-4901-9A80-51FECF353726}">
      <dgm:prSet/>
      <dgm:spPr/>
      <dgm:t>
        <a:bodyPr/>
        <a:lstStyle/>
        <a:p>
          <a:endParaRPr lang="id-ID"/>
        </a:p>
      </dgm:t>
    </dgm:pt>
    <dgm:pt modelId="{B711401D-30CE-4735-A3D7-DDA1B1D74FD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Cinta = petualangan penuh tantangan, teka teki dan kesenangan. </a:t>
          </a:r>
          <a:endParaRPr lang="id-ID" sz="1500" b="1" i="1" dirty="0">
            <a:latin typeface="Candara" pitchFamily="34" charset="0"/>
          </a:endParaRPr>
        </a:p>
      </dgm:t>
    </dgm:pt>
    <dgm:pt modelId="{96D17F59-8985-46A2-9573-F34D2568F0A9}" type="parTrans" cxnId="{CDED31F0-C45A-4A1F-8E7D-085195C8269C}">
      <dgm:prSet/>
      <dgm:spPr/>
      <dgm:t>
        <a:bodyPr/>
        <a:lstStyle/>
        <a:p>
          <a:endParaRPr lang="id-ID"/>
        </a:p>
      </dgm:t>
    </dgm:pt>
    <dgm:pt modelId="{D5D5731F-B099-4DD4-B96B-AC35A0D4E43C}" type="sibTrans" cxnId="{CDED31F0-C45A-4A1F-8E7D-085195C8269C}">
      <dgm:prSet/>
      <dgm:spPr/>
      <dgm:t>
        <a:bodyPr/>
        <a:lstStyle/>
        <a:p>
          <a:endParaRPr lang="id-ID"/>
        </a:p>
      </dgm:t>
    </dgm:pt>
    <dgm:pt modelId="{90A088C3-68F5-4929-9291-033CCBCC8D4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Cinta yang intens; seksual, spiritual, intelektual, ketertarikan emosional atau kombinasi ketiganya. </a:t>
          </a:r>
          <a:endParaRPr lang="id-ID" sz="1500" b="1" i="1" dirty="0">
            <a:latin typeface="Candara" pitchFamily="34" charset="0"/>
          </a:endParaRPr>
        </a:p>
      </dgm:t>
    </dgm:pt>
    <dgm:pt modelId="{AFC17FE6-DF62-443F-8BDA-B7C60643BC63}" type="parTrans" cxnId="{B32FC71B-E5C6-41D7-8B74-A6EEF311FFF5}">
      <dgm:prSet/>
      <dgm:spPr/>
      <dgm:t>
        <a:bodyPr/>
        <a:lstStyle/>
        <a:p>
          <a:endParaRPr lang="id-ID"/>
        </a:p>
      </dgm:t>
    </dgm:pt>
    <dgm:pt modelId="{E8A8A842-29DF-4355-98CA-5C642EAA4778}" type="sibTrans" cxnId="{B32FC71B-E5C6-41D7-8B74-A6EEF311FFF5}">
      <dgm:prSet/>
      <dgm:spPr/>
      <dgm:t>
        <a:bodyPr/>
        <a:lstStyle/>
        <a:p>
          <a:endParaRPr lang="id-ID"/>
        </a:p>
      </dgm:t>
    </dgm:pt>
    <dgm:pt modelId="{AE21E937-F352-4F11-8BD8-E0FC4F3CC0A7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Penganut paham eros: sangat sentimentil &amp; cepat jatuh cinta. </a:t>
          </a:r>
          <a:endParaRPr lang="id-ID" sz="1500" b="1" i="1" dirty="0">
            <a:latin typeface="Candara" pitchFamily="34" charset="0"/>
          </a:endParaRPr>
        </a:p>
      </dgm:t>
    </dgm:pt>
    <dgm:pt modelId="{7254ADAA-4830-474B-A3C6-17DAE7D3D6FE}" type="parTrans" cxnId="{BF2475C1-D884-4583-8528-B3A60AA6F9A7}">
      <dgm:prSet/>
      <dgm:spPr/>
      <dgm:t>
        <a:bodyPr/>
        <a:lstStyle/>
        <a:p>
          <a:endParaRPr lang="id-ID"/>
        </a:p>
      </dgm:t>
    </dgm:pt>
    <dgm:pt modelId="{10467164-99CA-443A-A7D7-8DA31CDAAD60}" type="sibTrans" cxnId="{BF2475C1-D884-4583-8528-B3A60AA6F9A7}">
      <dgm:prSet/>
      <dgm:spPr/>
      <dgm:t>
        <a:bodyPr/>
        <a:lstStyle/>
        <a:p>
          <a:endParaRPr lang="id-ID"/>
        </a:p>
      </dgm:t>
    </dgm:pt>
    <dgm:pt modelId="{51F21BF5-D01F-4E15-828C-91C9F193EA5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Gaya mencintai eros didominasi laki-laki. </a:t>
          </a:r>
          <a:endParaRPr lang="id-ID" sz="1500" b="1" i="1" dirty="0">
            <a:latin typeface="Candara" pitchFamily="34" charset="0"/>
          </a:endParaRPr>
        </a:p>
      </dgm:t>
    </dgm:pt>
    <dgm:pt modelId="{3229E25F-F9E3-455B-ACC7-5697C61FF1D5}" type="parTrans" cxnId="{692053F8-35EF-43C2-9BE1-089F0353E05E}">
      <dgm:prSet/>
      <dgm:spPr/>
      <dgm:t>
        <a:bodyPr/>
        <a:lstStyle/>
        <a:p>
          <a:endParaRPr lang="id-ID"/>
        </a:p>
      </dgm:t>
    </dgm:pt>
    <dgm:pt modelId="{1A9797AF-87DC-4D6C-B37D-278A4EC969B7}" type="sibTrans" cxnId="{692053F8-35EF-43C2-9BE1-089F0353E05E}">
      <dgm:prSet/>
      <dgm:spPr/>
      <dgm:t>
        <a:bodyPr/>
        <a:lstStyle/>
        <a:p>
          <a:endParaRPr lang="id-ID"/>
        </a:p>
      </dgm:t>
    </dgm:pt>
    <dgm:pt modelId="{099496A1-03BB-43AC-ABA3-86D0B469DEF9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Rasa cinta muncul dari minat secara umum, nilai-nilai &amp; tujuan hidup. </a:t>
          </a:r>
          <a:endParaRPr lang="id-ID" sz="1500" b="1" i="1" dirty="0">
            <a:latin typeface="Candara" pitchFamily="34" charset="0"/>
          </a:endParaRPr>
        </a:p>
      </dgm:t>
    </dgm:pt>
    <dgm:pt modelId="{F70F7934-BCF3-429E-BC7A-FB250C9CC534}" type="parTrans" cxnId="{82E6F9DD-1277-4281-AA15-5211EF75323D}">
      <dgm:prSet/>
      <dgm:spPr/>
      <dgm:t>
        <a:bodyPr/>
        <a:lstStyle/>
        <a:p>
          <a:endParaRPr lang="id-ID"/>
        </a:p>
      </dgm:t>
    </dgm:pt>
    <dgm:pt modelId="{574B171E-85F6-4385-999F-3FDA8DBCF688}" type="sibTrans" cxnId="{82E6F9DD-1277-4281-AA15-5211EF75323D}">
      <dgm:prSet/>
      <dgm:spPr/>
      <dgm:t>
        <a:bodyPr/>
        <a:lstStyle/>
        <a:p>
          <a:endParaRPr lang="id-ID"/>
        </a:p>
      </dgm:t>
    </dgm:pt>
    <dgm:pt modelId="{CBB1D0D8-3B88-4679-979C-BDBC66ECD697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Tidak membentuk kemarahan yang berapi-api. </a:t>
          </a:r>
          <a:endParaRPr lang="id-ID" sz="1500" b="1" i="1" dirty="0">
            <a:latin typeface="Candara" pitchFamily="34" charset="0"/>
          </a:endParaRPr>
        </a:p>
      </dgm:t>
    </dgm:pt>
    <dgm:pt modelId="{8E285AA6-FEE5-46FE-8F9B-6A99C6FEF0B4}" type="parTrans" cxnId="{C9FAD495-3D1A-4362-A0F6-AC9232C621FD}">
      <dgm:prSet/>
      <dgm:spPr/>
      <dgm:t>
        <a:bodyPr/>
        <a:lstStyle/>
        <a:p>
          <a:endParaRPr lang="id-ID"/>
        </a:p>
      </dgm:t>
    </dgm:pt>
    <dgm:pt modelId="{90095554-3B07-4649-8571-FA1EC0EF5C23}" type="sibTrans" cxnId="{C9FAD495-3D1A-4362-A0F6-AC9232C621FD}">
      <dgm:prSet/>
      <dgm:spPr/>
      <dgm:t>
        <a:bodyPr/>
        <a:lstStyle/>
        <a:p>
          <a:endParaRPr lang="id-ID"/>
        </a:p>
      </dgm:t>
    </dgm:pt>
    <dgm:pt modelId="{54F1847E-2130-4C49-9356-CF499FB9479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Cinta tidak dipandang secara serius. </a:t>
          </a:r>
          <a:endParaRPr lang="id-ID" sz="1500" b="1" i="1" dirty="0">
            <a:latin typeface="Candara" pitchFamily="34" charset="0"/>
          </a:endParaRPr>
        </a:p>
      </dgm:t>
    </dgm:pt>
    <dgm:pt modelId="{08F683FF-BDD0-4397-A276-154D1EC9B88F}" type="parTrans" cxnId="{DDD71038-F013-4F0B-9E08-48760474AE1E}">
      <dgm:prSet/>
      <dgm:spPr/>
      <dgm:t>
        <a:bodyPr/>
        <a:lstStyle/>
        <a:p>
          <a:endParaRPr lang="id-ID"/>
        </a:p>
      </dgm:t>
    </dgm:pt>
    <dgm:pt modelId="{3B9E1794-23AF-443B-B53C-E533414A5BFD}" type="sibTrans" cxnId="{DDD71038-F013-4F0B-9E08-48760474AE1E}">
      <dgm:prSet/>
      <dgm:spPr/>
      <dgm:t>
        <a:bodyPr/>
        <a:lstStyle/>
        <a:p>
          <a:endParaRPr lang="id-ID"/>
        </a:p>
      </dgm:t>
    </dgm:pt>
    <dgm:pt modelId="{443B70F8-8F7D-4B95-9278-272C9F67BAC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Tidak siap untuk membangun komitmen. </a:t>
          </a:r>
          <a:endParaRPr lang="id-ID" sz="1500" b="1" i="1" dirty="0">
            <a:latin typeface="Candara" pitchFamily="34" charset="0"/>
          </a:endParaRPr>
        </a:p>
      </dgm:t>
    </dgm:pt>
    <dgm:pt modelId="{B3E5AA67-855E-4B8A-9A16-E9CF2161EB56}" type="parTrans" cxnId="{48CC9470-7A79-4636-A7C2-8A16C2AA1A6A}">
      <dgm:prSet/>
      <dgm:spPr/>
      <dgm:t>
        <a:bodyPr/>
        <a:lstStyle/>
        <a:p>
          <a:endParaRPr lang="id-ID"/>
        </a:p>
      </dgm:t>
    </dgm:pt>
    <dgm:pt modelId="{2420296C-45EF-48B7-B627-EB0D1DA7FFA6}" type="sibTrans" cxnId="{48CC9470-7A79-4636-A7C2-8A16C2AA1A6A}">
      <dgm:prSet/>
      <dgm:spPr/>
      <dgm:t>
        <a:bodyPr/>
        <a:lstStyle/>
        <a:p>
          <a:endParaRPr lang="id-ID"/>
        </a:p>
      </dgm:t>
    </dgm:pt>
    <dgm:pt modelId="{8D16C25E-2D9B-4376-95A3-DA95D2E5814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Faktor penyebab: setelah mengakhiri hubungan romantis yang panjang &amp; sulit terlibat dalam hubungan serius. </a:t>
          </a:r>
          <a:endParaRPr lang="id-ID" sz="1500" b="1" i="1" dirty="0">
            <a:latin typeface="Candara" pitchFamily="34" charset="0"/>
          </a:endParaRPr>
        </a:p>
      </dgm:t>
    </dgm:pt>
    <dgm:pt modelId="{9B63CEF3-EF54-4D71-88A6-2F67B9D41F10}" type="parTrans" cxnId="{15973F4A-F04D-405A-8F01-FDC6C506712F}">
      <dgm:prSet/>
      <dgm:spPr/>
      <dgm:t>
        <a:bodyPr/>
        <a:lstStyle/>
        <a:p>
          <a:endParaRPr lang="id-ID"/>
        </a:p>
      </dgm:t>
    </dgm:pt>
    <dgm:pt modelId="{B4778E3B-7598-4125-8D7E-342386CC5102}" type="sibTrans" cxnId="{15973F4A-F04D-405A-8F01-FDC6C506712F}">
      <dgm:prSet/>
      <dgm:spPr/>
      <dgm:t>
        <a:bodyPr/>
        <a:lstStyle/>
        <a:p>
          <a:endParaRPr lang="id-ID"/>
        </a:p>
      </dgm:t>
    </dgm:pt>
    <dgm:pt modelId="{53A4AD7F-89DD-4734-9F3D-BE69A8C8B215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Sangat menikmati jatuh cinta. </a:t>
          </a:r>
          <a:endParaRPr lang="id-ID" sz="1500" b="1" i="1" dirty="0">
            <a:latin typeface="Candara" pitchFamily="34" charset="0"/>
          </a:endParaRPr>
        </a:p>
      </dgm:t>
    </dgm:pt>
    <dgm:pt modelId="{0163FF2C-FC59-4740-B6F2-96C6A7DB4ACE}" type="parTrans" cxnId="{1F5D8C64-2B66-48A8-A492-FA366CD92661}">
      <dgm:prSet/>
      <dgm:spPr/>
      <dgm:t>
        <a:bodyPr/>
        <a:lstStyle/>
        <a:p>
          <a:endParaRPr lang="id-ID"/>
        </a:p>
      </dgm:t>
    </dgm:pt>
    <dgm:pt modelId="{1A3AF5A5-F2E6-4E82-8ADF-1A91DE6C74B1}" type="sibTrans" cxnId="{1F5D8C64-2B66-48A8-A492-FA366CD92661}">
      <dgm:prSet/>
      <dgm:spPr/>
      <dgm:t>
        <a:bodyPr/>
        <a:lstStyle/>
        <a:p>
          <a:endParaRPr lang="id-ID"/>
        </a:p>
      </dgm:t>
    </dgm:pt>
    <dgm:pt modelId="{654DC1F4-18BE-4794-AEB1-64555F6E3CA2}" type="pres">
      <dgm:prSet presAssocID="{F3D39638-3F34-45C7-9A41-99969FC51B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B847A92-DA82-4E92-8632-0DD8843F1191}" type="pres">
      <dgm:prSet presAssocID="{58010C90-DCDD-40E9-981E-F24BAC72F927}" presName="composite" presStyleCnt="0"/>
      <dgm:spPr/>
    </dgm:pt>
    <dgm:pt modelId="{2700F37B-641F-4D82-90D8-62C9B1F4BBD8}" type="pres">
      <dgm:prSet presAssocID="{58010C90-DCDD-40E9-981E-F24BAC72F92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7BF6AF-81B2-46B5-98F0-BFD8A113FB9C}" type="pres">
      <dgm:prSet presAssocID="{58010C90-DCDD-40E9-981E-F24BAC72F92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015D59-296B-465C-BAC3-A5525FEF2FF0}" type="pres">
      <dgm:prSet presAssocID="{14AA9D63-DD9D-4496-840A-AC186D7413E6}" presName="space" presStyleCnt="0"/>
      <dgm:spPr/>
    </dgm:pt>
    <dgm:pt modelId="{8497A950-20A8-4D69-986D-B920885FA1A7}" type="pres">
      <dgm:prSet presAssocID="{F8E42E4E-9C50-44C4-8843-33AC3FDF108C}" presName="composite" presStyleCnt="0"/>
      <dgm:spPr/>
    </dgm:pt>
    <dgm:pt modelId="{57039EBD-3758-4901-90CC-21BE71FCE677}" type="pres">
      <dgm:prSet presAssocID="{F8E42E4E-9C50-44C4-8843-33AC3FDF108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FF2E01-83C6-4C42-A38D-1D1399CA0695}" type="pres">
      <dgm:prSet presAssocID="{F8E42E4E-9C50-44C4-8843-33AC3FDF108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4DEE72-67C2-4E01-BF20-3A7F5872E887}" type="pres">
      <dgm:prSet presAssocID="{8347781E-D481-46A2-88DF-FEE275902EE1}" presName="space" presStyleCnt="0"/>
      <dgm:spPr/>
    </dgm:pt>
    <dgm:pt modelId="{A50202F3-A9C2-4304-90A7-C62782F52C1F}" type="pres">
      <dgm:prSet presAssocID="{EF12B699-3F8C-473F-B3D8-33F84D13C61E}" presName="composite" presStyleCnt="0"/>
      <dgm:spPr/>
    </dgm:pt>
    <dgm:pt modelId="{1653FF0E-192B-4E59-8397-E72337158CF1}" type="pres">
      <dgm:prSet presAssocID="{EF12B699-3F8C-473F-B3D8-33F84D13C6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2FDF92-9CA1-449C-B7F7-48F60A5790EC}" type="pres">
      <dgm:prSet presAssocID="{EF12B699-3F8C-473F-B3D8-33F84D13C61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181AB92-9445-4716-8284-287E68C8FBFD}" type="presOf" srcId="{6D223119-45DC-49CF-B578-9ECB11434786}" destId="{3E2FDF92-9CA1-449C-B7F7-48F60A5790EC}" srcOrd="0" destOrd="0" presId="urn:microsoft.com/office/officeart/2005/8/layout/hList1"/>
    <dgm:cxn modelId="{838B3275-A23A-47F3-98AB-14139004709D}" type="presOf" srcId="{B711401D-30CE-4735-A3D7-DDA1B1D74FDE}" destId="{3E2FDF92-9CA1-449C-B7F7-48F60A5790EC}" srcOrd="0" destOrd="1" presId="urn:microsoft.com/office/officeart/2005/8/layout/hList1"/>
    <dgm:cxn modelId="{1F5D8C64-2B66-48A8-A492-FA366CD92661}" srcId="{EF12B699-3F8C-473F-B3D8-33F84D13C61E}" destId="{53A4AD7F-89DD-4734-9F3D-BE69A8C8B215}" srcOrd="5" destOrd="0" parTransId="{0163FF2C-FC59-4740-B6F2-96C6A7DB4ACE}" sibTransId="{1A3AF5A5-F2E6-4E82-8ADF-1A91DE6C74B1}"/>
    <dgm:cxn modelId="{CDED31F0-C45A-4A1F-8E7D-085195C8269C}" srcId="{EF12B699-3F8C-473F-B3D8-33F84D13C61E}" destId="{B711401D-30CE-4735-A3D7-DDA1B1D74FDE}" srcOrd="1" destOrd="0" parTransId="{96D17F59-8985-46A2-9573-F34D2568F0A9}" sibTransId="{D5D5731F-B099-4DD4-B96B-AC35A0D4E43C}"/>
    <dgm:cxn modelId="{C07FD839-B4B5-4D73-B64E-F4DF5DF2B60D}" srcId="{F8E42E4E-9C50-44C4-8843-33AC3FDF108C}" destId="{49184855-0204-4764-A95C-671CAC5084C6}" srcOrd="0" destOrd="0" parTransId="{327A74BA-C027-4114-AE8A-44F33C54A130}" sibTransId="{977B1F9E-61A0-4F97-B155-CF32279147EA}"/>
    <dgm:cxn modelId="{DDD71038-F013-4F0B-9E08-48760474AE1E}" srcId="{EF12B699-3F8C-473F-B3D8-33F84D13C61E}" destId="{54F1847E-2130-4C49-9356-CF499FB9479D}" srcOrd="2" destOrd="0" parTransId="{08F683FF-BDD0-4397-A276-154D1EC9B88F}" sibTransId="{3B9E1794-23AF-443B-B53C-E533414A5BFD}"/>
    <dgm:cxn modelId="{A2F80D0F-BCD8-4ECD-9B0B-E35E6BACAB0A}" type="presOf" srcId="{4408D1E7-8E3A-4C12-B2F3-4907E169E54B}" destId="{397BF6AF-81B2-46B5-98F0-BFD8A113FB9C}" srcOrd="0" destOrd="0" presId="urn:microsoft.com/office/officeart/2005/8/layout/hList1"/>
    <dgm:cxn modelId="{6C23AC5C-8F39-48B6-811D-20C2AC6ADE31}" type="presOf" srcId="{F8E42E4E-9C50-44C4-8843-33AC3FDF108C}" destId="{57039EBD-3758-4901-90CC-21BE71FCE677}" srcOrd="0" destOrd="0" presId="urn:microsoft.com/office/officeart/2005/8/layout/hList1"/>
    <dgm:cxn modelId="{07B42549-397B-470C-ACF9-54C33DA2C5FB}" type="presOf" srcId="{CBB1D0D8-3B88-4679-979C-BDBC66ECD697}" destId="{BFFF2E01-83C6-4C42-A38D-1D1399CA0695}" srcOrd="0" destOrd="3" presId="urn:microsoft.com/office/officeart/2005/8/layout/hList1"/>
    <dgm:cxn modelId="{BF2475C1-D884-4583-8528-B3A60AA6F9A7}" srcId="{58010C90-DCDD-40E9-981E-F24BAC72F927}" destId="{AE21E937-F352-4F11-8BD8-E0FC4F3CC0A7}" srcOrd="3" destOrd="0" parTransId="{7254ADAA-4830-474B-A3C6-17DAE7D3D6FE}" sibTransId="{10467164-99CA-443A-A7D7-8DA31CDAAD60}"/>
    <dgm:cxn modelId="{4933DAC8-C9BA-4303-91A8-70BE2FC537EA}" type="presOf" srcId="{443B70F8-8F7D-4B95-9278-272C9F67BAC2}" destId="{3E2FDF92-9CA1-449C-B7F7-48F60A5790EC}" srcOrd="0" destOrd="3" presId="urn:microsoft.com/office/officeart/2005/8/layout/hList1"/>
    <dgm:cxn modelId="{59B4E4AF-FA7D-48F9-A6E1-54C48D496C4A}" type="presOf" srcId="{58010C90-DCDD-40E9-981E-F24BAC72F927}" destId="{2700F37B-641F-4D82-90D8-62C9B1F4BBD8}" srcOrd="0" destOrd="0" presId="urn:microsoft.com/office/officeart/2005/8/layout/hList1"/>
    <dgm:cxn modelId="{87E0AF52-FE9F-4B5F-B4F8-1FD924D2BE8D}" srcId="{58010C90-DCDD-40E9-981E-F24BAC72F927}" destId="{4408D1E7-8E3A-4C12-B2F3-4907E169E54B}" srcOrd="0" destOrd="0" parTransId="{367DE1DF-ECAB-4610-BB0A-B3477481030B}" sibTransId="{A6015B3B-36B2-4C32-8EF0-AA5EE8A8FBB5}"/>
    <dgm:cxn modelId="{E656CEB9-830D-4901-9A80-51FECF353726}" srcId="{EF12B699-3F8C-473F-B3D8-33F84D13C61E}" destId="{6D223119-45DC-49CF-B578-9ECB11434786}" srcOrd="0" destOrd="0" parTransId="{2780C2DD-30B1-4BA7-B5E0-28FE4E4730E6}" sibTransId="{92DE6B6F-8E71-4322-803F-15AC80F7177D}"/>
    <dgm:cxn modelId="{D42834E8-0079-42BB-AEB6-FE986AABDEDC}" type="presOf" srcId="{90A088C3-68F5-4929-9291-033CCBCC8D40}" destId="{397BF6AF-81B2-46B5-98F0-BFD8A113FB9C}" srcOrd="0" destOrd="2" presId="urn:microsoft.com/office/officeart/2005/8/layout/hList1"/>
    <dgm:cxn modelId="{317AF7D6-EAF1-4B08-A7E4-461E13B5576F}" type="presOf" srcId="{4B0BB661-1C6E-4309-BF15-F9712F37DC0D}" destId="{BFFF2E01-83C6-4C42-A38D-1D1399CA0695}" srcOrd="0" destOrd="1" presId="urn:microsoft.com/office/officeart/2005/8/layout/hList1"/>
    <dgm:cxn modelId="{C9FAD495-3D1A-4362-A0F6-AC9232C621FD}" srcId="{F8E42E4E-9C50-44C4-8843-33AC3FDF108C}" destId="{CBB1D0D8-3B88-4679-979C-BDBC66ECD697}" srcOrd="3" destOrd="0" parTransId="{8E285AA6-FEE5-46FE-8F9B-6A99C6FEF0B4}" sibTransId="{90095554-3B07-4649-8571-FA1EC0EF5C23}"/>
    <dgm:cxn modelId="{B1CFB7F4-6B96-4BE7-819C-4CAC06895F36}" type="presOf" srcId="{2051C401-BEE6-4C99-8A23-73A9D8CECA26}" destId="{397BF6AF-81B2-46B5-98F0-BFD8A113FB9C}" srcOrd="0" destOrd="1" presId="urn:microsoft.com/office/officeart/2005/8/layout/hList1"/>
    <dgm:cxn modelId="{05B695F8-DC2C-47BD-9624-5F8CB32D73DD}" srcId="{F3D39638-3F34-45C7-9A41-99969FC51BB2}" destId="{F8E42E4E-9C50-44C4-8843-33AC3FDF108C}" srcOrd="1" destOrd="0" parTransId="{57BE4A30-05B8-4F39-9101-E69D7B03FFDE}" sibTransId="{8347781E-D481-46A2-88DF-FEE275902EE1}"/>
    <dgm:cxn modelId="{D8EF2683-CC7B-42E3-A06A-CB959305B0B2}" type="presOf" srcId="{EF12B699-3F8C-473F-B3D8-33F84D13C61E}" destId="{1653FF0E-192B-4E59-8397-E72337158CF1}" srcOrd="0" destOrd="0" presId="urn:microsoft.com/office/officeart/2005/8/layout/hList1"/>
    <dgm:cxn modelId="{692053F8-35EF-43C2-9BE1-089F0353E05E}" srcId="{58010C90-DCDD-40E9-981E-F24BAC72F927}" destId="{51F21BF5-D01F-4E15-828C-91C9F193EA54}" srcOrd="4" destOrd="0" parTransId="{3229E25F-F9E3-455B-ACC7-5697C61FF1D5}" sibTransId="{1A9797AF-87DC-4D6C-B37D-278A4EC969B7}"/>
    <dgm:cxn modelId="{82E6F9DD-1277-4281-AA15-5211EF75323D}" srcId="{F8E42E4E-9C50-44C4-8843-33AC3FDF108C}" destId="{099496A1-03BB-43AC-ABA3-86D0B469DEF9}" srcOrd="2" destOrd="0" parTransId="{F70F7934-BCF3-429E-BC7A-FB250C9CC534}" sibTransId="{574B171E-85F6-4385-999F-3FDA8DBCF688}"/>
    <dgm:cxn modelId="{D016C588-B8C3-423F-B003-1FBADFE57978}" type="presOf" srcId="{099496A1-03BB-43AC-ABA3-86D0B469DEF9}" destId="{BFFF2E01-83C6-4C42-A38D-1D1399CA0695}" srcOrd="0" destOrd="2" presId="urn:microsoft.com/office/officeart/2005/8/layout/hList1"/>
    <dgm:cxn modelId="{218D77A4-BC2C-4F3E-9AD6-45355FB951A4}" type="presOf" srcId="{54F1847E-2130-4C49-9356-CF499FB9479D}" destId="{3E2FDF92-9CA1-449C-B7F7-48F60A5790EC}" srcOrd="0" destOrd="2" presId="urn:microsoft.com/office/officeart/2005/8/layout/hList1"/>
    <dgm:cxn modelId="{CB0329EB-2545-4577-9436-89A18991A7D2}" type="presOf" srcId="{F3D39638-3F34-45C7-9A41-99969FC51BB2}" destId="{654DC1F4-18BE-4794-AEB1-64555F6E3CA2}" srcOrd="0" destOrd="0" presId="urn:microsoft.com/office/officeart/2005/8/layout/hList1"/>
    <dgm:cxn modelId="{4C7530F3-C5B6-4DA2-82EF-80A9FF0B11C5}" type="presOf" srcId="{53A4AD7F-89DD-4734-9F3D-BE69A8C8B215}" destId="{3E2FDF92-9CA1-449C-B7F7-48F60A5790EC}" srcOrd="0" destOrd="5" presId="urn:microsoft.com/office/officeart/2005/8/layout/hList1"/>
    <dgm:cxn modelId="{97BA088E-F6D6-40A3-9B44-7C24D0C78B0D}" srcId="{58010C90-DCDD-40E9-981E-F24BAC72F927}" destId="{2051C401-BEE6-4C99-8A23-73A9D8CECA26}" srcOrd="1" destOrd="0" parTransId="{C674DC4A-6F51-4578-9B91-C4BEC0B31572}" sibTransId="{BB6C1CFE-231B-409D-BF36-24BBFFAD557E}"/>
    <dgm:cxn modelId="{B32FC71B-E5C6-41D7-8B74-A6EEF311FFF5}" srcId="{58010C90-DCDD-40E9-981E-F24BAC72F927}" destId="{90A088C3-68F5-4929-9291-033CCBCC8D40}" srcOrd="2" destOrd="0" parTransId="{AFC17FE6-DF62-443F-8BDA-B7C60643BC63}" sibTransId="{E8A8A842-29DF-4355-98CA-5C642EAA4778}"/>
    <dgm:cxn modelId="{FD9DF633-EDCB-4757-83ED-32591BDF0241}" type="presOf" srcId="{51F21BF5-D01F-4E15-828C-91C9F193EA54}" destId="{397BF6AF-81B2-46B5-98F0-BFD8A113FB9C}" srcOrd="0" destOrd="4" presId="urn:microsoft.com/office/officeart/2005/8/layout/hList1"/>
    <dgm:cxn modelId="{DB782BDD-C2C1-495F-B286-E2BF70E64BC1}" srcId="{F3D39638-3F34-45C7-9A41-99969FC51BB2}" destId="{EF12B699-3F8C-473F-B3D8-33F84D13C61E}" srcOrd="2" destOrd="0" parTransId="{2917AC3C-9F22-4B4C-91E2-75D2EAFF5AF8}" sibTransId="{1410E0EA-9586-4ABB-81FE-9DCFDC421F5F}"/>
    <dgm:cxn modelId="{15973F4A-F04D-405A-8F01-FDC6C506712F}" srcId="{EF12B699-3F8C-473F-B3D8-33F84D13C61E}" destId="{8D16C25E-2D9B-4376-95A3-DA95D2E5814D}" srcOrd="4" destOrd="0" parTransId="{9B63CEF3-EF54-4D71-88A6-2F67B9D41F10}" sibTransId="{B4778E3B-7598-4125-8D7E-342386CC5102}"/>
    <dgm:cxn modelId="{48CC9470-7A79-4636-A7C2-8A16C2AA1A6A}" srcId="{EF12B699-3F8C-473F-B3D8-33F84D13C61E}" destId="{443B70F8-8F7D-4B95-9278-272C9F67BAC2}" srcOrd="3" destOrd="0" parTransId="{B3E5AA67-855E-4B8A-9A16-E9CF2161EB56}" sibTransId="{2420296C-45EF-48B7-B627-EB0D1DA7FFA6}"/>
    <dgm:cxn modelId="{8577BA06-70D0-4D4D-8818-F59D533CF734}" type="presOf" srcId="{AE21E937-F352-4F11-8BD8-E0FC4F3CC0A7}" destId="{397BF6AF-81B2-46B5-98F0-BFD8A113FB9C}" srcOrd="0" destOrd="3" presId="urn:microsoft.com/office/officeart/2005/8/layout/hList1"/>
    <dgm:cxn modelId="{783B621A-B6DD-4B3C-B02B-2E92628615D4}" type="presOf" srcId="{49184855-0204-4764-A95C-671CAC5084C6}" destId="{BFFF2E01-83C6-4C42-A38D-1D1399CA0695}" srcOrd="0" destOrd="0" presId="urn:microsoft.com/office/officeart/2005/8/layout/hList1"/>
    <dgm:cxn modelId="{E2C855B5-7FAF-4117-8549-CFB520C17AD0}" type="presOf" srcId="{8D16C25E-2D9B-4376-95A3-DA95D2E5814D}" destId="{3E2FDF92-9CA1-449C-B7F7-48F60A5790EC}" srcOrd="0" destOrd="4" presId="urn:microsoft.com/office/officeart/2005/8/layout/hList1"/>
    <dgm:cxn modelId="{5AE3EF96-2DBB-498B-B10A-5833025F0460}" srcId="{F8E42E4E-9C50-44C4-8843-33AC3FDF108C}" destId="{4B0BB661-1C6E-4309-BF15-F9712F37DC0D}" srcOrd="1" destOrd="0" parTransId="{6683238D-D038-4D50-8BE6-2C36E46E79A6}" sibTransId="{75784247-C128-4991-9AA7-16973C8877B0}"/>
    <dgm:cxn modelId="{D2E7F5FB-FC5B-46C3-8E37-D5AA1AE5888A}" srcId="{F3D39638-3F34-45C7-9A41-99969FC51BB2}" destId="{58010C90-DCDD-40E9-981E-F24BAC72F927}" srcOrd="0" destOrd="0" parTransId="{BB8B774C-B303-4856-992A-96B789495D25}" sibTransId="{14AA9D63-DD9D-4496-840A-AC186D7413E6}"/>
    <dgm:cxn modelId="{12CA8082-13A5-4B3A-AF03-2AF410E2BF63}" type="presParOf" srcId="{654DC1F4-18BE-4794-AEB1-64555F6E3CA2}" destId="{AB847A92-DA82-4E92-8632-0DD8843F1191}" srcOrd="0" destOrd="0" presId="urn:microsoft.com/office/officeart/2005/8/layout/hList1"/>
    <dgm:cxn modelId="{8AA2C2B9-1B8D-4B3B-B640-C3D496E1E2FA}" type="presParOf" srcId="{AB847A92-DA82-4E92-8632-0DD8843F1191}" destId="{2700F37B-641F-4D82-90D8-62C9B1F4BBD8}" srcOrd="0" destOrd="0" presId="urn:microsoft.com/office/officeart/2005/8/layout/hList1"/>
    <dgm:cxn modelId="{0A952165-AB23-4AC8-B3F6-760778752763}" type="presParOf" srcId="{AB847A92-DA82-4E92-8632-0DD8843F1191}" destId="{397BF6AF-81B2-46B5-98F0-BFD8A113FB9C}" srcOrd="1" destOrd="0" presId="urn:microsoft.com/office/officeart/2005/8/layout/hList1"/>
    <dgm:cxn modelId="{BC3C1025-5404-4636-9693-46B0DF229B36}" type="presParOf" srcId="{654DC1F4-18BE-4794-AEB1-64555F6E3CA2}" destId="{5E015D59-296B-465C-BAC3-A5525FEF2FF0}" srcOrd="1" destOrd="0" presId="urn:microsoft.com/office/officeart/2005/8/layout/hList1"/>
    <dgm:cxn modelId="{E5EA1FD5-C7A7-4B43-BCD6-AA25AD981264}" type="presParOf" srcId="{654DC1F4-18BE-4794-AEB1-64555F6E3CA2}" destId="{8497A950-20A8-4D69-986D-B920885FA1A7}" srcOrd="2" destOrd="0" presId="urn:microsoft.com/office/officeart/2005/8/layout/hList1"/>
    <dgm:cxn modelId="{A43896C9-04FA-4270-A536-83CAD509A167}" type="presParOf" srcId="{8497A950-20A8-4D69-986D-B920885FA1A7}" destId="{57039EBD-3758-4901-90CC-21BE71FCE677}" srcOrd="0" destOrd="0" presId="urn:microsoft.com/office/officeart/2005/8/layout/hList1"/>
    <dgm:cxn modelId="{3325308F-3A3F-4C8A-9E3F-DCBCAEBF257A}" type="presParOf" srcId="{8497A950-20A8-4D69-986D-B920885FA1A7}" destId="{BFFF2E01-83C6-4C42-A38D-1D1399CA0695}" srcOrd="1" destOrd="0" presId="urn:microsoft.com/office/officeart/2005/8/layout/hList1"/>
    <dgm:cxn modelId="{B8A3795E-43DA-4E6A-B4E5-1C1DA0088BA4}" type="presParOf" srcId="{654DC1F4-18BE-4794-AEB1-64555F6E3CA2}" destId="{D34DEE72-67C2-4E01-BF20-3A7F5872E887}" srcOrd="3" destOrd="0" presId="urn:microsoft.com/office/officeart/2005/8/layout/hList1"/>
    <dgm:cxn modelId="{197AB4F1-85B7-4D1D-871B-E322E2798F6E}" type="presParOf" srcId="{654DC1F4-18BE-4794-AEB1-64555F6E3CA2}" destId="{A50202F3-A9C2-4304-90A7-C62782F52C1F}" srcOrd="4" destOrd="0" presId="urn:microsoft.com/office/officeart/2005/8/layout/hList1"/>
    <dgm:cxn modelId="{37E3E11F-ABA6-401C-821C-306042971E38}" type="presParOf" srcId="{A50202F3-A9C2-4304-90A7-C62782F52C1F}" destId="{1653FF0E-192B-4E59-8397-E72337158CF1}" srcOrd="0" destOrd="0" presId="urn:microsoft.com/office/officeart/2005/8/layout/hList1"/>
    <dgm:cxn modelId="{21438EAE-A5A4-4F86-923D-089B287D21E8}" type="presParOf" srcId="{A50202F3-A9C2-4304-90A7-C62782F52C1F}" destId="{3E2FDF92-9CA1-449C-B7F7-48F60A5790EC}" srcOrd="1" destOrd="0" presId="urn:microsoft.com/office/officeart/2005/8/layout/h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D39638-3F34-45C7-9A41-99969FC51BB2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58010C90-DCDD-40E9-981E-F24BAC72F927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Pragma.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B8B774C-B303-4856-992A-96B789495D25}" type="parTrans" cxnId="{D2E7F5FB-FC5B-46C3-8E37-D5AA1AE5888A}">
      <dgm:prSet/>
      <dgm:spPr/>
      <dgm:t>
        <a:bodyPr/>
        <a:lstStyle/>
        <a:p>
          <a:endParaRPr lang="id-ID"/>
        </a:p>
      </dgm:t>
    </dgm:pt>
    <dgm:pt modelId="{14AA9D63-DD9D-4496-840A-AC186D7413E6}" type="sibTrans" cxnId="{D2E7F5FB-FC5B-46C3-8E37-D5AA1AE5888A}">
      <dgm:prSet/>
      <dgm:spPr/>
      <dgm:t>
        <a:bodyPr/>
        <a:lstStyle/>
        <a:p>
          <a:endParaRPr lang="id-ID"/>
        </a:p>
      </dgm:t>
    </dgm:pt>
    <dgm:pt modelId="{F8E42E4E-9C50-44C4-8843-33AC3FDF108C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Mania.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7BE4A30-05B8-4F39-9101-E69D7B03FFDE}" type="parTrans" cxnId="{05B695F8-DC2C-47BD-9624-5F8CB32D73DD}">
      <dgm:prSet/>
      <dgm:spPr/>
      <dgm:t>
        <a:bodyPr/>
        <a:lstStyle/>
        <a:p>
          <a:endParaRPr lang="id-ID"/>
        </a:p>
      </dgm:t>
    </dgm:pt>
    <dgm:pt modelId="{8347781E-D481-46A2-88DF-FEE275902EE1}" type="sibTrans" cxnId="{05B695F8-DC2C-47BD-9624-5F8CB32D73DD}">
      <dgm:prSet/>
      <dgm:spPr/>
      <dgm:t>
        <a:bodyPr/>
        <a:lstStyle/>
        <a:p>
          <a:endParaRPr lang="id-ID"/>
        </a:p>
      </dgm:t>
    </dgm:pt>
    <dgm:pt modelId="{EF12B699-3F8C-473F-B3D8-33F84D13C61E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Agape.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917AC3C-9F22-4B4C-91E2-75D2EAFF5AF8}" type="parTrans" cxnId="{DB782BDD-C2C1-495F-B286-E2BF70E64BC1}">
      <dgm:prSet/>
      <dgm:spPr/>
      <dgm:t>
        <a:bodyPr/>
        <a:lstStyle/>
        <a:p>
          <a:endParaRPr lang="id-ID"/>
        </a:p>
      </dgm:t>
    </dgm:pt>
    <dgm:pt modelId="{1410E0EA-9586-4ABB-81FE-9DCFDC421F5F}" type="sibTrans" cxnId="{DB782BDD-C2C1-495F-B286-E2BF70E64BC1}">
      <dgm:prSet/>
      <dgm:spPr/>
      <dgm:t>
        <a:bodyPr/>
        <a:lstStyle/>
        <a:p>
          <a:endParaRPr lang="id-ID"/>
        </a:p>
      </dgm:t>
    </dgm:pt>
    <dgm:pt modelId="{45DEB298-9D1E-48B9-B419-11DC6C8CEDC6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Cinta yang pragmatis &amp; praktis. </a:t>
          </a:r>
          <a:endParaRPr lang="id-ID" sz="1400" b="1" i="1" dirty="0">
            <a:latin typeface="Candara" pitchFamily="34" charset="0"/>
          </a:endParaRPr>
        </a:p>
      </dgm:t>
    </dgm:pt>
    <dgm:pt modelId="{8DE92A64-5359-416F-8C4F-01C3C5C131EA}" type="parTrans" cxnId="{BDEBF9D0-8AFE-47F8-9F1D-BFC88C48163E}">
      <dgm:prSet/>
      <dgm:spPr/>
      <dgm:t>
        <a:bodyPr/>
        <a:lstStyle/>
        <a:p>
          <a:endParaRPr lang="id-ID"/>
        </a:p>
      </dgm:t>
    </dgm:pt>
    <dgm:pt modelId="{9678A5D0-5C4C-4134-9C45-EAE290607F7A}" type="sibTrans" cxnId="{BDEBF9D0-8AFE-47F8-9F1D-BFC88C48163E}">
      <dgm:prSet/>
      <dgm:spPr/>
      <dgm:t>
        <a:bodyPr/>
        <a:lstStyle/>
        <a:p>
          <a:endParaRPr lang="id-ID"/>
        </a:p>
      </dgm:t>
    </dgm:pt>
    <dgm:pt modelId="{38BD446A-F5EC-4755-80D1-A58A6EF906CA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Kombinasi yang membahayakan dalam gaya mencintai. </a:t>
          </a:r>
          <a:endParaRPr lang="id-ID" sz="1500" b="1" i="1" dirty="0">
            <a:latin typeface="Candara" pitchFamily="34" charset="0"/>
          </a:endParaRPr>
        </a:p>
      </dgm:t>
    </dgm:pt>
    <dgm:pt modelId="{F76DF094-E7A5-4743-971E-487A39C989BB}" type="parTrans" cxnId="{8F5B2710-97C4-4B0F-A7AD-EB17DCAB1000}">
      <dgm:prSet/>
      <dgm:spPr/>
      <dgm:t>
        <a:bodyPr/>
        <a:lstStyle/>
        <a:p>
          <a:endParaRPr lang="id-ID"/>
        </a:p>
      </dgm:t>
    </dgm:pt>
    <dgm:pt modelId="{EA5DA322-EDD5-4E96-8EA1-939CC4C336B0}" type="sibTrans" cxnId="{8F5B2710-97C4-4B0F-A7AD-EB17DCAB1000}">
      <dgm:prSet/>
      <dgm:spPr/>
      <dgm:t>
        <a:bodyPr/>
        <a:lstStyle/>
        <a:p>
          <a:endParaRPr lang="id-ID"/>
        </a:p>
      </dgm:t>
    </dgm:pt>
    <dgm:pt modelId="{D768914C-5830-45E0-BF6D-06AACC82AC8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Campuran antara storge dan eros. </a:t>
          </a:r>
          <a:endParaRPr lang="id-ID" sz="1500" b="1" i="1" dirty="0">
            <a:latin typeface="Candara" pitchFamily="34" charset="0"/>
          </a:endParaRPr>
        </a:p>
      </dgm:t>
    </dgm:pt>
    <dgm:pt modelId="{D68D91E1-6302-4649-8EB8-FCFCE13F13B6}" type="parTrans" cxnId="{8A006C5A-E3FB-4083-9274-79D34CB8DC60}">
      <dgm:prSet/>
      <dgm:spPr/>
      <dgm:t>
        <a:bodyPr/>
        <a:lstStyle/>
        <a:p>
          <a:endParaRPr lang="id-ID"/>
        </a:p>
      </dgm:t>
    </dgm:pt>
    <dgm:pt modelId="{60267E7D-DE46-451C-92C0-438694E0E0DB}" type="sibTrans" cxnId="{8A006C5A-E3FB-4083-9274-79D34CB8DC60}">
      <dgm:prSet/>
      <dgm:spPr/>
      <dgm:t>
        <a:bodyPr/>
        <a:lstStyle/>
        <a:p>
          <a:endParaRPr lang="id-ID"/>
        </a:p>
      </dgm:t>
    </dgm:pt>
    <dgm:pt modelId="{BA32731B-62A1-42B4-B38D-7F9A3B87457A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Gabungan dari ludus &amp; ketabilan cinta dan keamanan dari storge. </a:t>
          </a:r>
          <a:endParaRPr lang="id-ID" sz="1400" b="1" i="1" dirty="0">
            <a:latin typeface="Candara" pitchFamily="34" charset="0"/>
          </a:endParaRPr>
        </a:p>
      </dgm:t>
    </dgm:pt>
    <dgm:pt modelId="{D4D1C51E-B108-4938-A5C6-306849646E9F}" type="parTrans" cxnId="{CA8572D7-C9C3-4FD9-BC58-45952494EDFB}">
      <dgm:prSet/>
      <dgm:spPr/>
      <dgm:t>
        <a:bodyPr/>
        <a:lstStyle/>
        <a:p>
          <a:endParaRPr lang="id-ID"/>
        </a:p>
      </dgm:t>
    </dgm:pt>
    <dgm:pt modelId="{459B6581-14F4-496C-A4FF-8BD925799DFB}" type="sibTrans" cxnId="{CA8572D7-C9C3-4FD9-BC58-45952494EDFB}">
      <dgm:prSet/>
      <dgm:spPr/>
      <dgm:t>
        <a:bodyPr/>
        <a:lstStyle/>
        <a:p>
          <a:endParaRPr lang="id-ID"/>
        </a:p>
      </dgm:t>
    </dgm:pt>
    <dgm:pt modelId="{19C345B9-1BC6-46CE-9497-89E52D43976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Gaya mencintai pragma memiliki kriteria pasangan yang jelas; keyakinan, karier &amp; latar belakang keluarga. </a:t>
          </a:r>
          <a:endParaRPr lang="id-ID" sz="1400" b="1" i="1" dirty="0">
            <a:latin typeface="Candara" pitchFamily="34" charset="0"/>
          </a:endParaRPr>
        </a:p>
      </dgm:t>
    </dgm:pt>
    <dgm:pt modelId="{860064CB-BD53-4A00-A1CC-777EB454E6E1}" type="parTrans" cxnId="{C6F03FCE-353A-4F8D-8C39-3028801D4D22}">
      <dgm:prSet/>
      <dgm:spPr/>
      <dgm:t>
        <a:bodyPr/>
        <a:lstStyle/>
        <a:p>
          <a:endParaRPr lang="id-ID"/>
        </a:p>
      </dgm:t>
    </dgm:pt>
    <dgm:pt modelId="{9370C3D4-9706-417B-830E-AAF31A454D23}" type="sibTrans" cxnId="{C6F03FCE-353A-4F8D-8C39-3028801D4D22}">
      <dgm:prSet/>
      <dgm:spPr/>
      <dgm:t>
        <a:bodyPr/>
        <a:lstStyle/>
        <a:p>
          <a:endParaRPr lang="id-ID"/>
        </a:p>
      </dgm:t>
    </dgm:pt>
    <dgm:pt modelId="{ED9915AD-90D7-4D5E-BE1B-D066617D0FF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Gaya mencintai pragmatis adalah  fondasi komitmen jangka panjang. </a:t>
          </a:r>
          <a:endParaRPr lang="id-ID" sz="1400" b="1" i="1" dirty="0">
            <a:latin typeface="Candara" pitchFamily="34" charset="0"/>
          </a:endParaRPr>
        </a:p>
      </dgm:t>
    </dgm:pt>
    <dgm:pt modelId="{6CA56765-02DA-4358-8029-018E5590C695}" type="parTrans" cxnId="{816EBC67-AB50-429B-AC15-241ED0117B1D}">
      <dgm:prSet/>
      <dgm:spPr/>
      <dgm:t>
        <a:bodyPr/>
        <a:lstStyle/>
        <a:p>
          <a:endParaRPr lang="id-ID"/>
        </a:p>
      </dgm:t>
    </dgm:pt>
    <dgm:pt modelId="{7D803D23-DBFD-4BDA-87B8-BA24E5E8F702}" type="sibTrans" cxnId="{816EBC67-AB50-429B-AC15-241ED0117B1D}">
      <dgm:prSet/>
      <dgm:spPr/>
      <dgm:t>
        <a:bodyPr/>
        <a:lstStyle/>
        <a:p>
          <a:endParaRPr lang="id-ID"/>
        </a:p>
      </dgm:t>
    </dgm:pt>
    <dgm:pt modelId="{E4653253-6B66-4705-BFCB-97D1DD5F6FDF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Orang tua mencocokan anak-anaknya dengan seseorang dari kriteria ekonomi &amp; sosial. </a:t>
          </a:r>
          <a:endParaRPr lang="id-ID" sz="1400" b="1" i="1" dirty="0">
            <a:latin typeface="Candara" pitchFamily="34" charset="0"/>
          </a:endParaRPr>
        </a:p>
      </dgm:t>
    </dgm:pt>
    <dgm:pt modelId="{B7995187-9042-4B4B-9241-95B08164239E}" type="parTrans" cxnId="{FDB518C1-4EBB-4069-AF55-80E6387440B4}">
      <dgm:prSet/>
      <dgm:spPr/>
      <dgm:t>
        <a:bodyPr/>
        <a:lstStyle/>
        <a:p>
          <a:endParaRPr lang="id-ID"/>
        </a:p>
      </dgm:t>
    </dgm:pt>
    <dgm:pt modelId="{6632630F-8B97-4859-A61F-3CC21DCB2F00}" type="sibTrans" cxnId="{FDB518C1-4EBB-4069-AF55-80E6387440B4}">
      <dgm:prSet/>
      <dgm:spPr/>
      <dgm:t>
        <a:bodyPr/>
        <a:lstStyle/>
        <a:p>
          <a:endParaRPr lang="id-ID"/>
        </a:p>
      </dgm:t>
    </dgm:pt>
    <dgm:pt modelId="{8B2B5609-CBA0-4A84-9BA4-2BA245418B87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Sering mengalami emosi ekstrem; euforia sampai putus asa. </a:t>
          </a:r>
          <a:endParaRPr lang="id-ID" sz="1500" b="1" i="1" dirty="0">
            <a:latin typeface="Candara" pitchFamily="34" charset="0"/>
          </a:endParaRPr>
        </a:p>
      </dgm:t>
    </dgm:pt>
    <dgm:pt modelId="{23D6C413-FC91-483D-A549-23FF4AC8DE15}" type="parTrans" cxnId="{C400DB62-F200-48A9-ADF4-C84B8F0FA10E}">
      <dgm:prSet/>
      <dgm:spPr/>
      <dgm:t>
        <a:bodyPr/>
        <a:lstStyle/>
        <a:p>
          <a:endParaRPr lang="id-ID"/>
        </a:p>
      </dgm:t>
    </dgm:pt>
    <dgm:pt modelId="{C508E1AE-8838-4942-AAE6-A033B52A3F7E}" type="sibTrans" cxnId="{C400DB62-F200-48A9-ADF4-C84B8F0FA10E}">
      <dgm:prSet/>
      <dgm:spPr/>
      <dgm:t>
        <a:bodyPr/>
        <a:lstStyle/>
        <a:p>
          <a:endParaRPr lang="id-ID"/>
        </a:p>
      </dgm:t>
    </dgm:pt>
    <dgm:pt modelId="{B5B31C5D-7DA9-4C2F-A8F4-BBC3D957B6D9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Memiliki hasrat eros &amp; aturan ludus. </a:t>
          </a:r>
          <a:endParaRPr lang="id-ID" sz="1500" b="1" i="1" dirty="0">
            <a:latin typeface="Candara" pitchFamily="34" charset="0"/>
          </a:endParaRPr>
        </a:p>
      </dgm:t>
    </dgm:pt>
    <dgm:pt modelId="{27B415B2-E456-4C16-9355-8A06A459E163}" type="parTrans" cxnId="{CEBE3B4B-6A90-42A8-9C31-78B773441C74}">
      <dgm:prSet/>
      <dgm:spPr/>
      <dgm:t>
        <a:bodyPr/>
        <a:lstStyle/>
        <a:p>
          <a:endParaRPr lang="id-ID"/>
        </a:p>
      </dgm:t>
    </dgm:pt>
    <dgm:pt modelId="{9DA167A8-F712-48F8-B7D5-B74A28688D50}" type="sibTrans" cxnId="{CEBE3B4B-6A90-42A8-9C31-78B773441C74}">
      <dgm:prSet/>
      <dgm:spPr/>
      <dgm:t>
        <a:bodyPr/>
        <a:lstStyle/>
        <a:p>
          <a:endParaRPr lang="id-ID"/>
        </a:p>
      </dgm:t>
    </dgm:pt>
    <dgm:pt modelId="{59DDB60A-7A8C-4D6A-B1C0-9D0C8C012173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Tidak yakin orang lain mencintai dirinya. </a:t>
          </a:r>
          <a:endParaRPr lang="id-ID" sz="1500" b="1" i="1" dirty="0">
            <a:latin typeface="Candara" pitchFamily="34" charset="0"/>
          </a:endParaRPr>
        </a:p>
      </dgm:t>
    </dgm:pt>
    <dgm:pt modelId="{79F69694-09B5-44B8-97F9-87D23FC5C52D}" type="parTrans" cxnId="{29030205-A61E-4580-800B-77AEC32C9278}">
      <dgm:prSet/>
      <dgm:spPr/>
      <dgm:t>
        <a:bodyPr/>
        <a:lstStyle/>
        <a:p>
          <a:endParaRPr lang="id-ID"/>
        </a:p>
      </dgm:t>
    </dgm:pt>
    <dgm:pt modelId="{01969EB5-B537-4CB9-983B-C25510A496C9}" type="sibTrans" cxnId="{29030205-A61E-4580-800B-77AEC32C9278}">
      <dgm:prSet/>
      <dgm:spPr/>
      <dgm:t>
        <a:bodyPr/>
        <a:lstStyle/>
        <a:p>
          <a:endParaRPr lang="id-ID"/>
        </a:p>
      </dgm:t>
    </dgm:pt>
    <dgm:pt modelId="{CBFFB20A-F855-4A15-AAAE-75299D946FB3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Melakukan pengujian &amp; permainan. </a:t>
          </a:r>
          <a:endParaRPr lang="id-ID" sz="1500" b="1" i="1" dirty="0">
            <a:latin typeface="Candara" pitchFamily="34" charset="0"/>
          </a:endParaRPr>
        </a:p>
      </dgm:t>
    </dgm:pt>
    <dgm:pt modelId="{84CD318A-7ECB-410F-BD31-E68670FF0315}" type="parTrans" cxnId="{624D0ABD-9D53-4B48-A8D8-3A173834A72E}">
      <dgm:prSet/>
      <dgm:spPr/>
      <dgm:t>
        <a:bodyPr/>
        <a:lstStyle/>
        <a:p>
          <a:endParaRPr lang="id-ID"/>
        </a:p>
      </dgm:t>
    </dgm:pt>
    <dgm:pt modelId="{AD7103A8-5EDB-4979-B3CA-941BE5DEFC8E}" type="sibTrans" cxnId="{624D0ABD-9D53-4B48-A8D8-3A173834A72E}">
      <dgm:prSet/>
      <dgm:spPr/>
      <dgm:t>
        <a:bodyPr/>
        <a:lstStyle/>
        <a:p>
          <a:endParaRPr lang="id-ID"/>
        </a:p>
      </dgm:t>
    </dgm:pt>
    <dgm:pt modelId="{DAA3F8A7-0A52-48BC-BB4E-DE47CD13318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Terobsesi pada hubungannya &amp; tidak mampu berpikir hal/orang lain. </a:t>
          </a:r>
          <a:endParaRPr lang="id-ID" sz="1500" b="1" i="1" dirty="0">
            <a:latin typeface="Candara" pitchFamily="34" charset="0"/>
          </a:endParaRPr>
        </a:p>
      </dgm:t>
    </dgm:pt>
    <dgm:pt modelId="{9BE190C9-95D2-4EFE-AE1D-685D3DED00D6}" type="parTrans" cxnId="{9475C62B-B871-48F6-B9BF-CF02E67039A6}">
      <dgm:prSet/>
      <dgm:spPr/>
      <dgm:t>
        <a:bodyPr/>
        <a:lstStyle/>
        <a:p>
          <a:endParaRPr lang="id-ID"/>
        </a:p>
      </dgm:t>
    </dgm:pt>
    <dgm:pt modelId="{8B3D34DF-7769-4980-9268-42D3B637030E}" type="sibTrans" cxnId="{9475C62B-B871-48F6-B9BF-CF02E67039A6}">
      <dgm:prSet/>
      <dgm:spPr/>
      <dgm:t>
        <a:bodyPr/>
        <a:lstStyle/>
        <a:p>
          <a:endParaRPr lang="id-ID"/>
        </a:p>
      </dgm:t>
    </dgm:pt>
    <dgm:pt modelId="{DAE07BF7-7706-49AA-AD49-B0A3ED34E86F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Mencintai orang lain tanpa memiliki ekspektasi mendapatkan balasan. </a:t>
          </a:r>
          <a:endParaRPr lang="id-ID" sz="1500" b="1" i="1" dirty="0">
            <a:latin typeface="Candara" pitchFamily="34" charset="0"/>
          </a:endParaRPr>
        </a:p>
      </dgm:t>
    </dgm:pt>
    <dgm:pt modelId="{41A89FA8-BDF3-442A-8644-91775A78536E}" type="parTrans" cxnId="{360A3545-E4EB-428C-BDEF-993F109F10E9}">
      <dgm:prSet/>
      <dgm:spPr/>
      <dgm:t>
        <a:bodyPr/>
        <a:lstStyle/>
        <a:p>
          <a:endParaRPr lang="id-ID"/>
        </a:p>
      </dgm:t>
    </dgm:pt>
    <dgm:pt modelId="{4F4CEB3E-3FB7-4E41-9068-B812EB141BE1}" type="sibTrans" cxnId="{360A3545-E4EB-428C-BDEF-993F109F10E9}">
      <dgm:prSet/>
      <dgm:spPr/>
      <dgm:t>
        <a:bodyPr/>
        <a:lstStyle/>
        <a:p>
          <a:endParaRPr lang="id-ID"/>
        </a:p>
      </dgm:t>
    </dgm:pt>
    <dgm:pt modelId="{A1C5DA6D-B16E-4FEA-8874-5F15DAF7C1BD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Murah hati &amp; tanpa pamrih. </a:t>
          </a:r>
          <a:endParaRPr lang="id-ID" sz="1500" b="1" i="1" dirty="0">
            <a:latin typeface="Candara" pitchFamily="34" charset="0"/>
          </a:endParaRPr>
        </a:p>
      </dgm:t>
    </dgm:pt>
    <dgm:pt modelId="{37CCF04E-DA2A-4967-8AD5-7216A7411067}" type="parTrans" cxnId="{8417D737-6B04-4F06-B65C-B476848571C4}">
      <dgm:prSet/>
      <dgm:spPr/>
      <dgm:t>
        <a:bodyPr/>
        <a:lstStyle/>
        <a:p>
          <a:endParaRPr lang="id-ID"/>
        </a:p>
      </dgm:t>
    </dgm:pt>
    <dgm:pt modelId="{0FFC7DFC-1844-48E0-BCAA-B243D5EB09F0}" type="sibTrans" cxnId="{8417D737-6B04-4F06-B65C-B476848571C4}">
      <dgm:prSet/>
      <dgm:spPr/>
      <dgm:t>
        <a:bodyPr/>
        <a:lstStyle/>
        <a:p>
          <a:endParaRPr lang="id-ID"/>
        </a:p>
      </dgm:t>
    </dgm:pt>
    <dgm:pt modelId="{E5C9F15D-09F3-4159-AFC9-15AE5926B601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Menempatkan kebahagian orang lain diatas kebahagiaan sendiri. </a:t>
          </a:r>
          <a:endParaRPr lang="id-ID" sz="1500" b="1" i="1" dirty="0">
            <a:latin typeface="Candara" pitchFamily="34" charset="0"/>
          </a:endParaRPr>
        </a:p>
      </dgm:t>
    </dgm:pt>
    <dgm:pt modelId="{9EF94E38-A0FE-47A7-A38D-D8538368921D}" type="parTrans" cxnId="{58348333-B626-499B-998C-49B32456B159}">
      <dgm:prSet/>
      <dgm:spPr/>
      <dgm:t>
        <a:bodyPr/>
        <a:lstStyle/>
        <a:p>
          <a:endParaRPr lang="id-ID"/>
        </a:p>
      </dgm:t>
    </dgm:pt>
    <dgm:pt modelId="{F6F51E79-2E26-4870-BA4D-730A75687899}" type="sibTrans" cxnId="{58348333-B626-499B-998C-49B32456B159}">
      <dgm:prSet/>
      <dgm:spPr/>
      <dgm:t>
        <a:bodyPr/>
        <a:lstStyle/>
        <a:p>
          <a:endParaRPr lang="id-ID"/>
        </a:p>
      </dgm:t>
    </dgm:pt>
    <dgm:pt modelId="{654DC1F4-18BE-4794-AEB1-64555F6E3CA2}" type="pres">
      <dgm:prSet presAssocID="{F3D39638-3F34-45C7-9A41-99969FC51B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B847A92-DA82-4E92-8632-0DD8843F1191}" type="pres">
      <dgm:prSet presAssocID="{58010C90-DCDD-40E9-981E-F24BAC72F927}" presName="composite" presStyleCnt="0"/>
      <dgm:spPr/>
    </dgm:pt>
    <dgm:pt modelId="{2700F37B-641F-4D82-90D8-62C9B1F4BBD8}" type="pres">
      <dgm:prSet presAssocID="{58010C90-DCDD-40E9-981E-F24BAC72F92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7BF6AF-81B2-46B5-98F0-BFD8A113FB9C}" type="pres">
      <dgm:prSet presAssocID="{58010C90-DCDD-40E9-981E-F24BAC72F92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015D59-296B-465C-BAC3-A5525FEF2FF0}" type="pres">
      <dgm:prSet presAssocID="{14AA9D63-DD9D-4496-840A-AC186D7413E6}" presName="space" presStyleCnt="0"/>
      <dgm:spPr/>
    </dgm:pt>
    <dgm:pt modelId="{8497A950-20A8-4D69-986D-B920885FA1A7}" type="pres">
      <dgm:prSet presAssocID="{F8E42E4E-9C50-44C4-8843-33AC3FDF108C}" presName="composite" presStyleCnt="0"/>
      <dgm:spPr/>
    </dgm:pt>
    <dgm:pt modelId="{57039EBD-3758-4901-90CC-21BE71FCE677}" type="pres">
      <dgm:prSet presAssocID="{F8E42E4E-9C50-44C4-8843-33AC3FDF108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FF2E01-83C6-4C42-A38D-1D1399CA0695}" type="pres">
      <dgm:prSet presAssocID="{F8E42E4E-9C50-44C4-8843-33AC3FDF108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4DEE72-67C2-4E01-BF20-3A7F5872E887}" type="pres">
      <dgm:prSet presAssocID="{8347781E-D481-46A2-88DF-FEE275902EE1}" presName="space" presStyleCnt="0"/>
      <dgm:spPr/>
    </dgm:pt>
    <dgm:pt modelId="{A50202F3-A9C2-4304-90A7-C62782F52C1F}" type="pres">
      <dgm:prSet presAssocID="{EF12B699-3F8C-473F-B3D8-33F84D13C61E}" presName="composite" presStyleCnt="0"/>
      <dgm:spPr/>
    </dgm:pt>
    <dgm:pt modelId="{1653FF0E-192B-4E59-8397-E72337158CF1}" type="pres">
      <dgm:prSet presAssocID="{EF12B699-3F8C-473F-B3D8-33F84D13C6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2FDF92-9CA1-449C-B7F7-48F60A5790EC}" type="pres">
      <dgm:prSet presAssocID="{EF12B699-3F8C-473F-B3D8-33F84D13C61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A006C5A-E3FB-4083-9274-79D34CB8DC60}" srcId="{EF12B699-3F8C-473F-B3D8-33F84D13C61E}" destId="{D768914C-5830-45E0-BF6D-06AACC82AC8C}" srcOrd="0" destOrd="0" parTransId="{D68D91E1-6302-4649-8EB8-FCFCE13F13B6}" sibTransId="{60267E7D-DE46-451C-92C0-438694E0E0DB}"/>
    <dgm:cxn modelId="{BB0FC173-03BF-4AF7-94FD-5DF8521ED2F8}" type="presOf" srcId="{DAA3F8A7-0A52-48BC-BB4E-DE47CD13318C}" destId="{BFFF2E01-83C6-4C42-A38D-1D1399CA0695}" srcOrd="0" destOrd="5" presId="urn:microsoft.com/office/officeart/2005/8/layout/hList1"/>
    <dgm:cxn modelId="{58348333-B626-499B-998C-49B32456B159}" srcId="{EF12B699-3F8C-473F-B3D8-33F84D13C61E}" destId="{E5C9F15D-09F3-4159-AFC9-15AE5926B601}" srcOrd="3" destOrd="0" parTransId="{9EF94E38-A0FE-47A7-A38D-D8538368921D}" sibTransId="{F6F51E79-2E26-4870-BA4D-730A75687899}"/>
    <dgm:cxn modelId="{B3EB7873-3E4C-4045-A484-D8CA1FFD10F1}" type="presOf" srcId="{8B2B5609-CBA0-4A84-9BA4-2BA245418B87}" destId="{BFFF2E01-83C6-4C42-A38D-1D1399CA0695}" srcOrd="0" destOrd="4" presId="urn:microsoft.com/office/officeart/2005/8/layout/hList1"/>
    <dgm:cxn modelId="{680F58E2-5DC2-4BB2-B7A4-704F7CB6C3F6}" type="presOf" srcId="{E5C9F15D-09F3-4159-AFC9-15AE5926B601}" destId="{3E2FDF92-9CA1-449C-B7F7-48F60A5790EC}" srcOrd="0" destOrd="3" presId="urn:microsoft.com/office/officeart/2005/8/layout/hList1"/>
    <dgm:cxn modelId="{8417D737-6B04-4F06-B65C-B476848571C4}" srcId="{EF12B699-3F8C-473F-B3D8-33F84D13C61E}" destId="{A1C5DA6D-B16E-4FEA-8874-5F15DAF7C1BD}" srcOrd="2" destOrd="0" parTransId="{37CCF04E-DA2A-4967-8AD5-7216A7411067}" sibTransId="{0FFC7DFC-1844-48E0-BCAA-B243D5EB09F0}"/>
    <dgm:cxn modelId="{C7484609-85F3-4FA0-87F8-05360C0EC643}" type="presOf" srcId="{59DDB60A-7A8C-4D6A-B1C0-9D0C8C012173}" destId="{BFFF2E01-83C6-4C42-A38D-1D1399CA0695}" srcOrd="0" destOrd="2" presId="urn:microsoft.com/office/officeart/2005/8/layout/hList1"/>
    <dgm:cxn modelId="{CE8F69A5-A94F-43CE-9E41-6BFCA492CC00}" type="presOf" srcId="{EF12B699-3F8C-473F-B3D8-33F84D13C61E}" destId="{1653FF0E-192B-4E59-8397-E72337158CF1}" srcOrd="0" destOrd="0" presId="urn:microsoft.com/office/officeart/2005/8/layout/hList1"/>
    <dgm:cxn modelId="{4BDC47B5-40A5-4458-9484-B4158860CC57}" type="presOf" srcId="{D768914C-5830-45E0-BF6D-06AACC82AC8C}" destId="{3E2FDF92-9CA1-449C-B7F7-48F60A5790EC}" srcOrd="0" destOrd="0" presId="urn:microsoft.com/office/officeart/2005/8/layout/hList1"/>
    <dgm:cxn modelId="{C400DB62-F200-48A9-ADF4-C84B8F0FA10E}" srcId="{F8E42E4E-9C50-44C4-8843-33AC3FDF108C}" destId="{8B2B5609-CBA0-4A84-9BA4-2BA245418B87}" srcOrd="4" destOrd="0" parTransId="{23D6C413-FC91-483D-A549-23FF4AC8DE15}" sibTransId="{C508E1AE-8838-4942-AAE6-A033B52A3F7E}"/>
    <dgm:cxn modelId="{37D775C2-B843-440C-BF6A-215057D0577C}" type="presOf" srcId="{38BD446A-F5EC-4755-80D1-A58A6EF906CA}" destId="{BFFF2E01-83C6-4C42-A38D-1D1399CA0695}" srcOrd="0" destOrd="0" presId="urn:microsoft.com/office/officeart/2005/8/layout/hList1"/>
    <dgm:cxn modelId="{9E28C9F7-66D7-4A90-BD67-F5F4B70AEC7A}" type="presOf" srcId="{F8E42E4E-9C50-44C4-8843-33AC3FDF108C}" destId="{57039EBD-3758-4901-90CC-21BE71FCE677}" srcOrd="0" destOrd="0" presId="urn:microsoft.com/office/officeart/2005/8/layout/hList1"/>
    <dgm:cxn modelId="{8F5B2710-97C4-4B0F-A7AD-EB17DCAB1000}" srcId="{F8E42E4E-9C50-44C4-8843-33AC3FDF108C}" destId="{38BD446A-F5EC-4755-80D1-A58A6EF906CA}" srcOrd="0" destOrd="0" parTransId="{F76DF094-E7A5-4743-971E-487A39C989BB}" sibTransId="{EA5DA322-EDD5-4E96-8EA1-939CC4C336B0}"/>
    <dgm:cxn modelId="{BDEBF9D0-8AFE-47F8-9F1D-BFC88C48163E}" srcId="{58010C90-DCDD-40E9-981E-F24BAC72F927}" destId="{45DEB298-9D1E-48B9-B419-11DC6C8CEDC6}" srcOrd="0" destOrd="0" parTransId="{8DE92A64-5359-416F-8C4F-01C3C5C131EA}" sibTransId="{9678A5D0-5C4C-4134-9C45-EAE290607F7A}"/>
    <dgm:cxn modelId="{6D7AB5BB-8A19-42DC-9340-1C920ED4007B}" type="presOf" srcId="{DAE07BF7-7706-49AA-AD49-B0A3ED34E86F}" destId="{3E2FDF92-9CA1-449C-B7F7-48F60A5790EC}" srcOrd="0" destOrd="1" presId="urn:microsoft.com/office/officeart/2005/8/layout/hList1"/>
    <dgm:cxn modelId="{34D92FC6-D30C-4B41-91C1-E56100ADEA61}" type="presOf" srcId="{A1C5DA6D-B16E-4FEA-8874-5F15DAF7C1BD}" destId="{3E2FDF92-9CA1-449C-B7F7-48F60A5790EC}" srcOrd="0" destOrd="2" presId="urn:microsoft.com/office/officeart/2005/8/layout/hList1"/>
    <dgm:cxn modelId="{B5590239-970D-4245-BF89-CD3A9B894106}" type="presOf" srcId="{F3D39638-3F34-45C7-9A41-99969FC51BB2}" destId="{654DC1F4-18BE-4794-AEB1-64555F6E3CA2}" srcOrd="0" destOrd="0" presId="urn:microsoft.com/office/officeart/2005/8/layout/hList1"/>
    <dgm:cxn modelId="{C6F03FCE-353A-4F8D-8C39-3028801D4D22}" srcId="{58010C90-DCDD-40E9-981E-F24BAC72F927}" destId="{19C345B9-1BC6-46CE-9497-89E52D439768}" srcOrd="2" destOrd="0" parTransId="{860064CB-BD53-4A00-A1CC-777EB454E6E1}" sibTransId="{9370C3D4-9706-417B-830E-AAF31A454D23}"/>
    <dgm:cxn modelId="{29030205-A61E-4580-800B-77AEC32C9278}" srcId="{F8E42E4E-9C50-44C4-8843-33AC3FDF108C}" destId="{59DDB60A-7A8C-4D6A-B1C0-9D0C8C012173}" srcOrd="2" destOrd="0" parTransId="{79F69694-09B5-44B8-97F9-87D23FC5C52D}" sibTransId="{01969EB5-B537-4CB9-983B-C25510A496C9}"/>
    <dgm:cxn modelId="{B173CD88-6BAE-46D2-BB8B-4BF231A6B3D3}" type="presOf" srcId="{ED9915AD-90D7-4D5E-BE1B-D066617D0FFC}" destId="{397BF6AF-81B2-46B5-98F0-BFD8A113FB9C}" srcOrd="0" destOrd="3" presId="urn:microsoft.com/office/officeart/2005/8/layout/hList1"/>
    <dgm:cxn modelId="{05B695F8-DC2C-47BD-9624-5F8CB32D73DD}" srcId="{F3D39638-3F34-45C7-9A41-99969FC51BB2}" destId="{F8E42E4E-9C50-44C4-8843-33AC3FDF108C}" srcOrd="1" destOrd="0" parTransId="{57BE4A30-05B8-4F39-9101-E69D7B03FFDE}" sibTransId="{8347781E-D481-46A2-88DF-FEE275902EE1}"/>
    <dgm:cxn modelId="{CEBE3B4B-6A90-42A8-9C31-78B773441C74}" srcId="{F8E42E4E-9C50-44C4-8843-33AC3FDF108C}" destId="{B5B31C5D-7DA9-4C2F-A8F4-BBC3D957B6D9}" srcOrd="1" destOrd="0" parTransId="{27B415B2-E456-4C16-9355-8A06A459E163}" sibTransId="{9DA167A8-F712-48F8-B7D5-B74A28688D50}"/>
    <dgm:cxn modelId="{FDB518C1-4EBB-4069-AF55-80E6387440B4}" srcId="{58010C90-DCDD-40E9-981E-F24BAC72F927}" destId="{E4653253-6B66-4705-BFCB-97D1DD5F6FDF}" srcOrd="4" destOrd="0" parTransId="{B7995187-9042-4B4B-9241-95B08164239E}" sibTransId="{6632630F-8B97-4859-A61F-3CC21DCB2F00}"/>
    <dgm:cxn modelId="{A83F4555-8D3B-446B-AAD2-EDC5D4100E75}" type="presOf" srcId="{19C345B9-1BC6-46CE-9497-89E52D439768}" destId="{397BF6AF-81B2-46B5-98F0-BFD8A113FB9C}" srcOrd="0" destOrd="2" presId="urn:microsoft.com/office/officeart/2005/8/layout/hList1"/>
    <dgm:cxn modelId="{C36121B9-631A-4404-BCF6-EA0768F7F80B}" type="presOf" srcId="{58010C90-DCDD-40E9-981E-F24BAC72F927}" destId="{2700F37B-641F-4D82-90D8-62C9B1F4BBD8}" srcOrd="0" destOrd="0" presId="urn:microsoft.com/office/officeart/2005/8/layout/hList1"/>
    <dgm:cxn modelId="{6A5E5A74-5D07-43A9-8CB7-D0CF14A8B575}" type="presOf" srcId="{45DEB298-9D1E-48B9-B419-11DC6C8CEDC6}" destId="{397BF6AF-81B2-46B5-98F0-BFD8A113FB9C}" srcOrd="0" destOrd="0" presId="urn:microsoft.com/office/officeart/2005/8/layout/hList1"/>
    <dgm:cxn modelId="{816EBC67-AB50-429B-AC15-241ED0117B1D}" srcId="{58010C90-DCDD-40E9-981E-F24BAC72F927}" destId="{ED9915AD-90D7-4D5E-BE1B-D066617D0FFC}" srcOrd="3" destOrd="0" parTransId="{6CA56765-02DA-4358-8029-018E5590C695}" sibTransId="{7D803D23-DBFD-4BDA-87B8-BA24E5E8F702}"/>
    <dgm:cxn modelId="{624D0ABD-9D53-4B48-A8D8-3A173834A72E}" srcId="{F8E42E4E-9C50-44C4-8843-33AC3FDF108C}" destId="{CBFFB20A-F855-4A15-AAAE-75299D946FB3}" srcOrd="3" destOrd="0" parTransId="{84CD318A-7ECB-410F-BD31-E68670FF0315}" sibTransId="{AD7103A8-5EDB-4979-B3CA-941BE5DEFC8E}"/>
    <dgm:cxn modelId="{DB782BDD-C2C1-495F-B286-E2BF70E64BC1}" srcId="{F3D39638-3F34-45C7-9A41-99969FC51BB2}" destId="{EF12B699-3F8C-473F-B3D8-33F84D13C61E}" srcOrd="2" destOrd="0" parTransId="{2917AC3C-9F22-4B4C-91E2-75D2EAFF5AF8}" sibTransId="{1410E0EA-9586-4ABB-81FE-9DCFDC421F5F}"/>
    <dgm:cxn modelId="{CA8572D7-C9C3-4FD9-BC58-45952494EDFB}" srcId="{58010C90-DCDD-40E9-981E-F24BAC72F927}" destId="{BA32731B-62A1-42B4-B38D-7F9A3B87457A}" srcOrd="1" destOrd="0" parTransId="{D4D1C51E-B108-4938-A5C6-306849646E9F}" sibTransId="{459B6581-14F4-496C-A4FF-8BD925799DFB}"/>
    <dgm:cxn modelId="{1548E3C1-1F04-43EE-B627-E402B188D649}" type="presOf" srcId="{B5B31C5D-7DA9-4C2F-A8F4-BBC3D957B6D9}" destId="{BFFF2E01-83C6-4C42-A38D-1D1399CA0695}" srcOrd="0" destOrd="1" presId="urn:microsoft.com/office/officeart/2005/8/layout/hList1"/>
    <dgm:cxn modelId="{9475C62B-B871-48F6-B9BF-CF02E67039A6}" srcId="{F8E42E4E-9C50-44C4-8843-33AC3FDF108C}" destId="{DAA3F8A7-0A52-48BC-BB4E-DE47CD13318C}" srcOrd="5" destOrd="0" parTransId="{9BE190C9-95D2-4EFE-AE1D-685D3DED00D6}" sibTransId="{8B3D34DF-7769-4980-9268-42D3B637030E}"/>
    <dgm:cxn modelId="{DDD88639-E943-47FD-A3D3-59559644BD5E}" type="presOf" srcId="{CBFFB20A-F855-4A15-AAAE-75299D946FB3}" destId="{BFFF2E01-83C6-4C42-A38D-1D1399CA0695}" srcOrd="0" destOrd="3" presId="urn:microsoft.com/office/officeart/2005/8/layout/hList1"/>
    <dgm:cxn modelId="{360A3545-E4EB-428C-BDEF-993F109F10E9}" srcId="{EF12B699-3F8C-473F-B3D8-33F84D13C61E}" destId="{DAE07BF7-7706-49AA-AD49-B0A3ED34E86F}" srcOrd="1" destOrd="0" parTransId="{41A89FA8-BDF3-442A-8644-91775A78536E}" sibTransId="{4F4CEB3E-3FB7-4E41-9068-B812EB141BE1}"/>
    <dgm:cxn modelId="{488D2407-7A7A-458E-B64F-CAC0E59FBA40}" type="presOf" srcId="{BA32731B-62A1-42B4-B38D-7F9A3B87457A}" destId="{397BF6AF-81B2-46B5-98F0-BFD8A113FB9C}" srcOrd="0" destOrd="1" presId="urn:microsoft.com/office/officeart/2005/8/layout/hList1"/>
    <dgm:cxn modelId="{48256F2E-288E-477B-9C36-C465AC2CB7C7}" type="presOf" srcId="{E4653253-6B66-4705-BFCB-97D1DD5F6FDF}" destId="{397BF6AF-81B2-46B5-98F0-BFD8A113FB9C}" srcOrd="0" destOrd="4" presId="urn:microsoft.com/office/officeart/2005/8/layout/hList1"/>
    <dgm:cxn modelId="{D2E7F5FB-FC5B-46C3-8E37-D5AA1AE5888A}" srcId="{F3D39638-3F34-45C7-9A41-99969FC51BB2}" destId="{58010C90-DCDD-40E9-981E-F24BAC72F927}" srcOrd="0" destOrd="0" parTransId="{BB8B774C-B303-4856-992A-96B789495D25}" sibTransId="{14AA9D63-DD9D-4496-840A-AC186D7413E6}"/>
    <dgm:cxn modelId="{D553505B-0DDB-413D-A465-77B5EC85FA92}" type="presParOf" srcId="{654DC1F4-18BE-4794-AEB1-64555F6E3CA2}" destId="{AB847A92-DA82-4E92-8632-0DD8843F1191}" srcOrd="0" destOrd="0" presId="urn:microsoft.com/office/officeart/2005/8/layout/hList1"/>
    <dgm:cxn modelId="{B2B6F1C3-4502-4385-B33F-E1CBDC27DF8F}" type="presParOf" srcId="{AB847A92-DA82-4E92-8632-0DD8843F1191}" destId="{2700F37B-641F-4D82-90D8-62C9B1F4BBD8}" srcOrd="0" destOrd="0" presId="urn:microsoft.com/office/officeart/2005/8/layout/hList1"/>
    <dgm:cxn modelId="{53CBFF1D-BFA5-45FC-BB02-47BD2921E269}" type="presParOf" srcId="{AB847A92-DA82-4E92-8632-0DD8843F1191}" destId="{397BF6AF-81B2-46B5-98F0-BFD8A113FB9C}" srcOrd="1" destOrd="0" presId="urn:microsoft.com/office/officeart/2005/8/layout/hList1"/>
    <dgm:cxn modelId="{8B198FE8-B27B-46A3-81DE-2CAF2C87764C}" type="presParOf" srcId="{654DC1F4-18BE-4794-AEB1-64555F6E3CA2}" destId="{5E015D59-296B-465C-BAC3-A5525FEF2FF0}" srcOrd="1" destOrd="0" presId="urn:microsoft.com/office/officeart/2005/8/layout/hList1"/>
    <dgm:cxn modelId="{BEAE9FA6-204B-4862-95AA-EF00653FAA0F}" type="presParOf" srcId="{654DC1F4-18BE-4794-AEB1-64555F6E3CA2}" destId="{8497A950-20A8-4D69-986D-B920885FA1A7}" srcOrd="2" destOrd="0" presId="urn:microsoft.com/office/officeart/2005/8/layout/hList1"/>
    <dgm:cxn modelId="{12057A21-2652-47F0-8C2F-D91D560EEE15}" type="presParOf" srcId="{8497A950-20A8-4D69-986D-B920885FA1A7}" destId="{57039EBD-3758-4901-90CC-21BE71FCE677}" srcOrd="0" destOrd="0" presId="urn:microsoft.com/office/officeart/2005/8/layout/hList1"/>
    <dgm:cxn modelId="{A1441761-0785-4E3A-A53A-53C7E72F3E53}" type="presParOf" srcId="{8497A950-20A8-4D69-986D-B920885FA1A7}" destId="{BFFF2E01-83C6-4C42-A38D-1D1399CA0695}" srcOrd="1" destOrd="0" presId="urn:microsoft.com/office/officeart/2005/8/layout/hList1"/>
    <dgm:cxn modelId="{E0C55D9A-7CAA-48B3-9249-43FAFF73B39C}" type="presParOf" srcId="{654DC1F4-18BE-4794-AEB1-64555F6E3CA2}" destId="{D34DEE72-67C2-4E01-BF20-3A7F5872E887}" srcOrd="3" destOrd="0" presId="urn:microsoft.com/office/officeart/2005/8/layout/hList1"/>
    <dgm:cxn modelId="{D4D3C3AD-C147-4D59-9B9E-572AD858506D}" type="presParOf" srcId="{654DC1F4-18BE-4794-AEB1-64555F6E3CA2}" destId="{A50202F3-A9C2-4304-90A7-C62782F52C1F}" srcOrd="4" destOrd="0" presId="urn:microsoft.com/office/officeart/2005/8/layout/hList1"/>
    <dgm:cxn modelId="{FD81D438-4AA6-4A94-AF76-2990B4CB4C00}" type="presParOf" srcId="{A50202F3-A9C2-4304-90A7-C62782F52C1F}" destId="{1653FF0E-192B-4E59-8397-E72337158CF1}" srcOrd="0" destOrd="0" presId="urn:microsoft.com/office/officeart/2005/8/layout/hList1"/>
    <dgm:cxn modelId="{6F542C8B-E5CD-4C6D-A35F-78931C0C735C}" type="presParOf" srcId="{A50202F3-A9C2-4304-90A7-C62782F52C1F}" destId="{3E2FDF92-9CA1-449C-B7F7-48F60A5790EC}" srcOrd="1" destOrd="0" presId="urn:microsoft.com/office/officeart/2005/8/layout/h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50981D0-C484-4971-9D5F-C8EFECB94BA9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</dgm:pt>
    <dgm:pt modelId="{B8B5D7AD-8D09-4FD1-9BFD-00D32FFEF4D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1. Tiap individu memiliki kombinasi gaya mencintai. </a:t>
          </a:r>
          <a:endParaRPr lang="id-ID" sz="1400" b="1" i="1" dirty="0">
            <a:latin typeface="Candara" pitchFamily="34" charset="0"/>
          </a:endParaRPr>
        </a:p>
      </dgm:t>
    </dgm:pt>
    <dgm:pt modelId="{EAE2F8A4-CC5F-4189-8C4C-A9538280244F}" type="parTrans" cxnId="{C0EBC27E-21CE-4636-9C07-9E1E363B4E99}">
      <dgm:prSet/>
      <dgm:spPr/>
      <dgm:t>
        <a:bodyPr/>
        <a:lstStyle/>
        <a:p>
          <a:endParaRPr lang="id-ID"/>
        </a:p>
      </dgm:t>
    </dgm:pt>
    <dgm:pt modelId="{E4EE04B1-4177-4C7C-BDCD-4147BA1F85DA}" type="sibTrans" cxnId="{C0EBC27E-21CE-4636-9C07-9E1E363B4E99}">
      <dgm:prSet/>
      <dgm:spPr/>
      <dgm:t>
        <a:bodyPr/>
        <a:lstStyle/>
        <a:p>
          <a:endParaRPr lang="id-ID"/>
        </a:p>
      </dgm:t>
    </dgm:pt>
    <dgm:pt modelId="{53C9F80C-1A27-442F-8CD3-7F14DA8BAA4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2. Gaya mencintai tidak bersifat permanen. </a:t>
          </a:r>
          <a:endParaRPr lang="id-ID" sz="1400" b="1" i="1" dirty="0">
            <a:latin typeface="Candara" pitchFamily="34" charset="0"/>
          </a:endParaRPr>
        </a:p>
      </dgm:t>
    </dgm:pt>
    <dgm:pt modelId="{D7DBACF7-B619-4C15-938D-C75C52F1D76C}" type="parTrans" cxnId="{1C09E415-ECC8-49EF-B595-1C108ACCB1B4}">
      <dgm:prSet/>
      <dgm:spPr/>
      <dgm:t>
        <a:bodyPr/>
        <a:lstStyle/>
        <a:p>
          <a:endParaRPr lang="id-ID"/>
        </a:p>
      </dgm:t>
    </dgm:pt>
    <dgm:pt modelId="{3B72341D-5BE3-4662-BDDA-065FE1F60F18}" type="sibTrans" cxnId="{1C09E415-ECC8-49EF-B595-1C108ACCB1B4}">
      <dgm:prSet/>
      <dgm:spPr/>
      <dgm:t>
        <a:bodyPr/>
        <a:lstStyle/>
        <a:p>
          <a:endParaRPr lang="id-ID"/>
        </a:p>
      </dgm:t>
    </dgm:pt>
    <dgm:pt modelId="{448B5AAE-DCD2-4CB2-9773-57840F04154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3. Gaya mencintai adalah bagian dari sistem interpersonal keseluruhan; dipengaruhi aspek-aspek lain dalam hubungan. </a:t>
          </a:r>
          <a:endParaRPr lang="id-ID" sz="1400" b="1" i="1" dirty="0">
            <a:latin typeface="Candara" pitchFamily="34" charset="0"/>
          </a:endParaRPr>
        </a:p>
      </dgm:t>
    </dgm:pt>
    <dgm:pt modelId="{832D7F27-C87C-4A42-8BDA-C1E6F2A37F85}" type="parTrans" cxnId="{F3061738-841D-4F8B-89F7-EE9F286FF0C8}">
      <dgm:prSet/>
      <dgm:spPr/>
      <dgm:t>
        <a:bodyPr/>
        <a:lstStyle/>
        <a:p>
          <a:endParaRPr lang="id-ID"/>
        </a:p>
      </dgm:t>
    </dgm:pt>
    <dgm:pt modelId="{91A8109C-1B04-4F97-97BB-24746C20B4A2}" type="sibTrans" cxnId="{F3061738-841D-4F8B-89F7-EE9F286FF0C8}">
      <dgm:prSet/>
      <dgm:spPr/>
      <dgm:t>
        <a:bodyPr/>
        <a:lstStyle/>
        <a:p>
          <a:endParaRPr lang="id-ID"/>
        </a:p>
      </dgm:t>
    </dgm:pt>
    <dgm:pt modelId="{C99BD372-B117-47DF-AF5B-4BCD089FF7D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5. Gaya mencintai tiap individu tidaklah baik/buruk secara absolut; saling menyesuaikan diri. </a:t>
          </a:r>
          <a:endParaRPr lang="id-ID" sz="1400" b="1" i="1" dirty="0">
            <a:latin typeface="Candara" pitchFamily="34" charset="0"/>
          </a:endParaRPr>
        </a:p>
      </dgm:t>
    </dgm:pt>
    <dgm:pt modelId="{17BAE3F4-D3D3-46AB-BD47-5ACBCAF922C1}" type="parTrans" cxnId="{5C17F8E0-AE66-4F11-AD95-DB66C8AEB4AA}">
      <dgm:prSet/>
      <dgm:spPr/>
      <dgm:t>
        <a:bodyPr/>
        <a:lstStyle/>
        <a:p>
          <a:endParaRPr lang="id-ID"/>
        </a:p>
      </dgm:t>
    </dgm:pt>
    <dgm:pt modelId="{98B0718A-AB39-4FD4-B95C-AD96E746CF05}" type="sibTrans" cxnId="{5C17F8E0-AE66-4F11-AD95-DB66C8AEB4AA}">
      <dgm:prSet/>
      <dgm:spPr/>
      <dgm:t>
        <a:bodyPr/>
        <a:lstStyle/>
        <a:p>
          <a:endParaRPr lang="id-ID"/>
        </a:p>
      </dgm:t>
    </dgm:pt>
    <dgm:pt modelId="{691872A8-D767-4DD1-BBBF-FB5CA706C92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4. Gaya mencintai pasangan juga dipengaruhi oleh gaya mencintai diri kita. </a:t>
          </a:r>
          <a:endParaRPr lang="id-ID" sz="1400" b="1" i="1" dirty="0">
            <a:latin typeface="Candara" pitchFamily="34" charset="0"/>
          </a:endParaRPr>
        </a:p>
      </dgm:t>
    </dgm:pt>
    <dgm:pt modelId="{765C282B-6004-4D63-875F-1BEA91A8A340}" type="parTrans" cxnId="{6C44A40E-F78A-4779-B2A9-77F9CD84709B}">
      <dgm:prSet/>
      <dgm:spPr/>
      <dgm:t>
        <a:bodyPr/>
        <a:lstStyle/>
        <a:p>
          <a:endParaRPr lang="id-ID"/>
        </a:p>
      </dgm:t>
    </dgm:pt>
    <dgm:pt modelId="{E7CE9BA1-F4A2-4225-949D-67ED3AC46B72}" type="sibTrans" cxnId="{6C44A40E-F78A-4779-B2A9-77F9CD84709B}">
      <dgm:prSet/>
      <dgm:spPr/>
      <dgm:t>
        <a:bodyPr/>
        <a:lstStyle/>
        <a:p>
          <a:endParaRPr lang="id-ID"/>
        </a:p>
      </dgm:t>
    </dgm:pt>
    <dgm:pt modelId="{8F78B59D-9885-43C6-9CE8-31BF198D010A}" type="pres">
      <dgm:prSet presAssocID="{F50981D0-C484-4971-9D5F-C8EFECB94BA9}" presName="compositeShape" presStyleCnt="0">
        <dgm:presLayoutVars>
          <dgm:chMax val="7"/>
          <dgm:dir/>
          <dgm:resizeHandles val="exact"/>
        </dgm:presLayoutVars>
      </dgm:prSet>
      <dgm:spPr/>
    </dgm:pt>
    <dgm:pt modelId="{89082A41-0575-4992-A1AF-A784940E5BF9}" type="pres">
      <dgm:prSet presAssocID="{B8B5D7AD-8D09-4FD1-9BFD-00D32FFEF4D5}" presName="circ1" presStyleLbl="vennNode1" presStyleIdx="0" presStyleCnt="5"/>
      <dgm:spPr/>
    </dgm:pt>
    <dgm:pt modelId="{3700EB48-5277-4610-9687-9DF25F8AFC01}" type="pres">
      <dgm:prSet presAssocID="{B8B5D7AD-8D09-4FD1-9BFD-00D32FFEF4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4674AC-6A9A-4FFB-88E5-344DB235911B}" type="pres">
      <dgm:prSet presAssocID="{53C9F80C-1A27-442F-8CD3-7F14DA8BAA45}" presName="circ2" presStyleLbl="vennNode1" presStyleIdx="1" presStyleCnt="5"/>
      <dgm:spPr/>
    </dgm:pt>
    <dgm:pt modelId="{64D7317A-2CE9-472B-BFF0-F7E8C4FC1F80}" type="pres">
      <dgm:prSet presAssocID="{53C9F80C-1A27-442F-8CD3-7F14DA8BAA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C12D21-9101-4AC7-951E-1E089C09694E}" type="pres">
      <dgm:prSet presAssocID="{448B5AAE-DCD2-4CB2-9773-57840F041540}" presName="circ3" presStyleLbl="vennNode1" presStyleIdx="2" presStyleCnt="5"/>
      <dgm:spPr/>
    </dgm:pt>
    <dgm:pt modelId="{D3F9348D-834D-4442-93E7-8388120E7641}" type="pres">
      <dgm:prSet presAssocID="{448B5AAE-DCD2-4CB2-9773-57840F04154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A1F204-36EC-45B9-9534-50120037415A}" type="pres">
      <dgm:prSet presAssocID="{691872A8-D767-4DD1-BBBF-FB5CA706C925}" presName="circ4" presStyleLbl="vennNode1" presStyleIdx="3" presStyleCnt="5"/>
      <dgm:spPr/>
    </dgm:pt>
    <dgm:pt modelId="{7C51D9E1-1DB1-4ABA-8A21-AC01BD0F1786}" type="pres">
      <dgm:prSet presAssocID="{691872A8-D767-4DD1-BBBF-FB5CA706C92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660FC4-D841-4592-AD3B-B98CD1D2A11B}" type="pres">
      <dgm:prSet presAssocID="{C99BD372-B117-47DF-AF5B-4BCD089FF7D3}" presName="circ5" presStyleLbl="vennNode1" presStyleIdx="4" presStyleCnt="5"/>
      <dgm:spPr/>
    </dgm:pt>
    <dgm:pt modelId="{729A6666-6564-40EA-94B8-CD689C6DC6CA}" type="pres">
      <dgm:prSet presAssocID="{C99BD372-B117-47DF-AF5B-4BCD089FF7D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3061738-841D-4F8B-89F7-EE9F286FF0C8}" srcId="{F50981D0-C484-4971-9D5F-C8EFECB94BA9}" destId="{448B5AAE-DCD2-4CB2-9773-57840F041540}" srcOrd="2" destOrd="0" parTransId="{832D7F27-C87C-4A42-8BDA-C1E6F2A37F85}" sibTransId="{91A8109C-1B04-4F97-97BB-24746C20B4A2}"/>
    <dgm:cxn modelId="{1C09E415-ECC8-49EF-B595-1C108ACCB1B4}" srcId="{F50981D0-C484-4971-9D5F-C8EFECB94BA9}" destId="{53C9F80C-1A27-442F-8CD3-7F14DA8BAA45}" srcOrd="1" destOrd="0" parTransId="{D7DBACF7-B619-4C15-938D-C75C52F1D76C}" sibTransId="{3B72341D-5BE3-4662-BDDA-065FE1F60F18}"/>
    <dgm:cxn modelId="{345EE496-E6E8-4505-8339-6117780F808E}" type="presOf" srcId="{B8B5D7AD-8D09-4FD1-9BFD-00D32FFEF4D5}" destId="{3700EB48-5277-4610-9687-9DF25F8AFC01}" srcOrd="0" destOrd="0" presId="urn:microsoft.com/office/officeart/2005/8/layout/venn1"/>
    <dgm:cxn modelId="{5C17F8E0-AE66-4F11-AD95-DB66C8AEB4AA}" srcId="{F50981D0-C484-4971-9D5F-C8EFECB94BA9}" destId="{C99BD372-B117-47DF-AF5B-4BCD089FF7D3}" srcOrd="4" destOrd="0" parTransId="{17BAE3F4-D3D3-46AB-BD47-5ACBCAF922C1}" sibTransId="{98B0718A-AB39-4FD4-B95C-AD96E746CF05}"/>
    <dgm:cxn modelId="{C0EBC27E-21CE-4636-9C07-9E1E363B4E99}" srcId="{F50981D0-C484-4971-9D5F-C8EFECB94BA9}" destId="{B8B5D7AD-8D09-4FD1-9BFD-00D32FFEF4D5}" srcOrd="0" destOrd="0" parTransId="{EAE2F8A4-CC5F-4189-8C4C-A9538280244F}" sibTransId="{E4EE04B1-4177-4C7C-BDCD-4147BA1F85DA}"/>
    <dgm:cxn modelId="{91E5DD68-1CFF-48F3-95C1-186D8B0F7125}" type="presOf" srcId="{691872A8-D767-4DD1-BBBF-FB5CA706C925}" destId="{7C51D9E1-1DB1-4ABA-8A21-AC01BD0F1786}" srcOrd="0" destOrd="0" presId="urn:microsoft.com/office/officeart/2005/8/layout/venn1"/>
    <dgm:cxn modelId="{5E09BA31-2B67-4F32-931D-2059B597FB3D}" type="presOf" srcId="{53C9F80C-1A27-442F-8CD3-7F14DA8BAA45}" destId="{64D7317A-2CE9-472B-BFF0-F7E8C4FC1F80}" srcOrd="0" destOrd="0" presId="urn:microsoft.com/office/officeart/2005/8/layout/venn1"/>
    <dgm:cxn modelId="{98E8D33C-7C52-4FCC-BB3D-105EC4E8827A}" type="presOf" srcId="{448B5AAE-DCD2-4CB2-9773-57840F041540}" destId="{D3F9348D-834D-4442-93E7-8388120E7641}" srcOrd="0" destOrd="0" presId="urn:microsoft.com/office/officeart/2005/8/layout/venn1"/>
    <dgm:cxn modelId="{6C44A40E-F78A-4779-B2A9-77F9CD84709B}" srcId="{F50981D0-C484-4971-9D5F-C8EFECB94BA9}" destId="{691872A8-D767-4DD1-BBBF-FB5CA706C925}" srcOrd="3" destOrd="0" parTransId="{765C282B-6004-4D63-875F-1BEA91A8A340}" sibTransId="{E7CE9BA1-F4A2-4225-949D-67ED3AC46B72}"/>
    <dgm:cxn modelId="{F4DF1FB6-927B-4354-A832-021FF789BAD7}" type="presOf" srcId="{F50981D0-C484-4971-9D5F-C8EFECB94BA9}" destId="{8F78B59D-9885-43C6-9CE8-31BF198D010A}" srcOrd="0" destOrd="0" presId="urn:microsoft.com/office/officeart/2005/8/layout/venn1"/>
    <dgm:cxn modelId="{23C50657-2149-484B-A4BF-4C1D5F517B57}" type="presOf" srcId="{C99BD372-B117-47DF-AF5B-4BCD089FF7D3}" destId="{729A6666-6564-40EA-94B8-CD689C6DC6CA}" srcOrd="0" destOrd="0" presId="urn:microsoft.com/office/officeart/2005/8/layout/venn1"/>
    <dgm:cxn modelId="{4D8C1A96-2FBE-49B7-94F3-B5A7E0276708}" type="presParOf" srcId="{8F78B59D-9885-43C6-9CE8-31BF198D010A}" destId="{89082A41-0575-4992-A1AF-A784940E5BF9}" srcOrd="0" destOrd="0" presId="urn:microsoft.com/office/officeart/2005/8/layout/venn1"/>
    <dgm:cxn modelId="{0167C5E6-3244-4A92-AD4D-A609F1FD65D9}" type="presParOf" srcId="{8F78B59D-9885-43C6-9CE8-31BF198D010A}" destId="{3700EB48-5277-4610-9687-9DF25F8AFC01}" srcOrd="1" destOrd="0" presId="urn:microsoft.com/office/officeart/2005/8/layout/venn1"/>
    <dgm:cxn modelId="{D2FE11B4-11B0-4CE8-B302-515940183C55}" type="presParOf" srcId="{8F78B59D-9885-43C6-9CE8-31BF198D010A}" destId="{7B4674AC-6A9A-4FFB-88E5-344DB235911B}" srcOrd="2" destOrd="0" presId="urn:microsoft.com/office/officeart/2005/8/layout/venn1"/>
    <dgm:cxn modelId="{05460B9B-C703-44AF-A519-14F72FB214F8}" type="presParOf" srcId="{8F78B59D-9885-43C6-9CE8-31BF198D010A}" destId="{64D7317A-2CE9-472B-BFF0-F7E8C4FC1F80}" srcOrd="3" destOrd="0" presId="urn:microsoft.com/office/officeart/2005/8/layout/venn1"/>
    <dgm:cxn modelId="{5D4467CC-BB0F-4DCC-8F19-BC192AFC64AC}" type="presParOf" srcId="{8F78B59D-9885-43C6-9CE8-31BF198D010A}" destId="{60C12D21-9101-4AC7-951E-1E089C09694E}" srcOrd="4" destOrd="0" presId="urn:microsoft.com/office/officeart/2005/8/layout/venn1"/>
    <dgm:cxn modelId="{984697A1-64B8-4C4D-B9B1-9BAEC65B6730}" type="presParOf" srcId="{8F78B59D-9885-43C6-9CE8-31BF198D010A}" destId="{D3F9348D-834D-4442-93E7-8388120E7641}" srcOrd="5" destOrd="0" presId="urn:microsoft.com/office/officeart/2005/8/layout/venn1"/>
    <dgm:cxn modelId="{C93E7261-1CFB-4CDF-B611-6A8F7F764128}" type="presParOf" srcId="{8F78B59D-9885-43C6-9CE8-31BF198D010A}" destId="{E1A1F204-36EC-45B9-9534-50120037415A}" srcOrd="6" destOrd="0" presId="urn:microsoft.com/office/officeart/2005/8/layout/venn1"/>
    <dgm:cxn modelId="{628AC485-0185-4F13-B6D8-C94CE08E3DFA}" type="presParOf" srcId="{8F78B59D-9885-43C6-9CE8-31BF198D010A}" destId="{7C51D9E1-1DB1-4ABA-8A21-AC01BD0F1786}" srcOrd="7" destOrd="0" presId="urn:microsoft.com/office/officeart/2005/8/layout/venn1"/>
    <dgm:cxn modelId="{2EA39710-91FE-4687-ACDC-E8A9EDF25363}" type="presParOf" srcId="{8F78B59D-9885-43C6-9CE8-31BF198D010A}" destId="{6B660FC4-D841-4592-AD3B-B98CD1D2A11B}" srcOrd="8" destOrd="0" presId="urn:microsoft.com/office/officeart/2005/8/layout/venn1"/>
    <dgm:cxn modelId="{55399D0D-F3AA-4585-B5ED-9E4B17469F3C}" type="presParOf" srcId="{8F78B59D-9885-43C6-9CE8-31BF198D010A}" destId="{729A6666-6564-40EA-94B8-CD689C6DC6CA}" srcOrd="9" destOrd="0" presId="urn:microsoft.com/office/officeart/2005/8/layout/venn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47B2B4-4A2A-4413-A0E0-2E02CA668A4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CDA0DD8-1005-4DFB-B02A-D19E5CE147B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Hubungan romantis mengalami perkembangan seperti hubungan sosial yang lain. </a:t>
          </a:r>
          <a:endParaRPr lang="id-ID" sz="1700" dirty="0"/>
        </a:p>
      </dgm:t>
    </dgm:pt>
    <dgm:pt modelId="{1E4BCBB1-E6B3-463A-946E-3817A4C6ED58}" type="parTrans" cxnId="{E22934F7-154F-41F4-A7DA-EEAF5379E730}">
      <dgm:prSet/>
      <dgm:spPr/>
      <dgm:t>
        <a:bodyPr/>
        <a:lstStyle/>
        <a:p>
          <a:endParaRPr lang="id-ID"/>
        </a:p>
      </dgm:t>
    </dgm:pt>
    <dgm:pt modelId="{49DAC6D0-E83A-47C0-917C-008912758706}" type="sibTrans" cxnId="{E22934F7-154F-41F4-A7DA-EEAF5379E730}">
      <dgm:prSet/>
      <dgm:spPr/>
      <dgm:t>
        <a:bodyPr/>
        <a:lstStyle/>
        <a:p>
          <a:endParaRPr lang="id-ID"/>
        </a:p>
      </dgm:t>
    </dgm:pt>
    <dgm:pt modelId="{8F516A58-B771-4559-AF4E-BC3E456345ED}">
      <dgm:prSet phldrT="[Text]" custT="1"/>
      <dgm:spPr>
        <a:solidFill>
          <a:srgbClr val="CC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Untuk mengetahui orang lain dengan baik harus bergerak </a:t>
          </a: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ke sisi </a:t>
          </a: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permukaan orang lain.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5FE78B1-DACA-4723-BE41-2249337F0857}" type="parTrans" cxnId="{B0767AC8-0F93-4591-97CD-08578410CC6B}">
      <dgm:prSet/>
      <dgm:spPr/>
      <dgm:t>
        <a:bodyPr/>
        <a:lstStyle/>
        <a:p>
          <a:endParaRPr lang="id-ID"/>
        </a:p>
      </dgm:t>
    </dgm:pt>
    <dgm:pt modelId="{9ECA13BB-2730-46F5-90CA-50B58E18490D}" type="sibTrans" cxnId="{B0767AC8-0F93-4591-97CD-08578410CC6B}">
      <dgm:prSet/>
      <dgm:spPr/>
      <dgm:t>
        <a:bodyPr/>
        <a:lstStyle/>
        <a:p>
          <a:endParaRPr lang="id-ID"/>
        </a:p>
      </dgm:t>
    </dgm:pt>
    <dgm:pt modelId="{46F52BF1-A6A9-428B-8DF3-F894CA3C6CE1}" type="pres">
      <dgm:prSet presAssocID="{B247B2B4-4A2A-4413-A0E0-2E02CA668A4A}" presName="linearFlow" presStyleCnt="0">
        <dgm:presLayoutVars>
          <dgm:resizeHandles val="exact"/>
        </dgm:presLayoutVars>
      </dgm:prSet>
      <dgm:spPr/>
    </dgm:pt>
    <dgm:pt modelId="{9B436DB1-C3D5-4CD9-9820-54C9D5C6423E}" type="pres">
      <dgm:prSet presAssocID="{0CDA0DD8-1005-4DFB-B02A-D19E5CE147B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DC9EF7-90FA-4187-BE15-D4DF2FA6D0AE}" type="pres">
      <dgm:prSet presAssocID="{49DAC6D0-E83A-47C0-917C-008912758706}" presName="sibTrans" presStyleLbl="sibTrans2D1" presStyleIdx="0" presStyleCnt="1"/>
      <dgm:spPr/>
    </dgm:pt>
    <dgm:pt modelId="{6E985040-A4B9-4226-9222-1CB3FD5F8298}" type="pres">
      <dgm:prSet presAssocID="{49DAC6D0-E83A-47C0-917C-008912758706}" presName="connectorText" presStyleLbl="sibTrans2D1" presStyleIdx="0" presStyleCnt="1"/>
      <dgm:spPr/>
    </dgm:pt>
    <dgm:pt modelId="{96B4459C-4C3D-4BBD-894E-627F2E692936}" type="pres">
      <dgm:prSet presAssocID="{8F516A58-B771-4559-AF4E-BC3E456345E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4D03EAB-1B1B-4155-B4E9-26B403FD1A5B}" type="presOf" srcId="{8F516A58-B771-4559-AF4E-BC3E456345ED}" destId="{96B4459C-4C3D-4BBD-894E-627F2E692936}" srcOrd="0" destOrd="0" presId="urn:microsoft.com/office/officeart/2005/8/layout/process2"/>
    <dgm:cxn modelId="{B0767AC8-0F93-4591-97CD-08578410CC6B}" srcId="{B247B2B4-4A2A-4413-A0E0-2E02CA668A4A}" destId="{8F516A58-B771-4559-AF4E-BC3E456345ED}" srcOrd="1" destOrd="0" parTransId="{C5FE78B1-DACA-4723-BE41-2249337F0857}" sibTransId="{9ECA13BB-2730-46F5-90CA-50B58E18490D}"/>
    <dgm:cxn modelId="{CD69FAE9-E973-4796-ABF3-B1B5E133CBCC}" type="presOf" srcId="{49DAC6D0-E83A-47C0-917C-008912758706}" destId="{87DC9EF7-90FA-4187-BE15-D4DF2FA6D0AE}" srcOrd="0" destOrd="0" presId="urn:microsoft.com/office/officeart/2005/8/layout/process2"/>
    <dgm:cxn modelId="{11FD7141-DA54-461C-8286-AA2BBB9905B2}" type="presOf" srcId="{0CDA0DD8-1005-4DFB-B02A-D19E5CE147BC}" destId="{9B436DB1-C3D5-4CD9-9820-54C9D5C6423E}" srcOrd="0" destOrd="0" presId="urn:microsoft.com/office/officeart/2005/8/layout/process2"/>
    <dgm:cxn modelId="{A61B8375-8690-485E-BA07-604582A49903}" type="presOf" srcId="{B247B2B4-4A2A-4413-A0E0-2E02CA668A4A}" destId="{46F52BF1-A6A9-428B-8DF3-F894CA3C6CE1}" srcOrd="0" destOrd="0" presId="urn:microsoft.com/office/officeart/2005/8/layout/process2"/>
    <dgm:cxn modelId="{E22934F7-154F-41F4-A7DA-EEAF5379E730}" srcId="{B247B2B4-4A2A-4413-A0E0-2E02CA668A4A}" destId="{0CDA0DD8-1005-4DFB-B02A-D19E5CE147BC}" srcOrd="0" destOrd="0" parTransId="{1E4BCBB1-E6B3-463A-946E-3817A4C6ED58}" sibTransId="{49DAC6D0-E83A-47C0-917C-008912758706}"/>
    <dgm:cxn modelId="{91913969-7E3B-47DC-B5BA-D16A3DA9E9D7}" type="presOf" srcId="{49DAC6D0-E83A-47C0-917C-008912758706}" destId="{6E985040-A4B9-4226-9222-1CB3FD5F8298}" srcOrd="1" destOrd="0" presId="urn:microsoft.com/office/officeart/2005/8/layout/process2"/>
    <dgm:cxn modelId="{C62CF6CC-0EC6-41F4-A2ED-21A8F578548F}" type="presParOf" srcId="{46F52BF1-A6A9-428B-8DF3-F894CA3C6CE1}" destId="{9B436DB1-C3D5-4CD9-9820-54C9D5C6423E}" srcOrd="0" destOrd="0" presId="urn:microsoft.com/office/officeart/2005/8/layout/process2"/>
    <dgm:cxn modelId="{C1EEE5CB-FA0F-4E8F-9791-B598EF4F3E53}" type="presParOf" srcId="{46F52BF1-A6A9-428B-8DF3-F894CA3C6CE1}" destId="{87DC9EF7-90FA-4187-BE15-D4DF2FA6D0AE}" srcOrd="1" destOrd="0" presId="urn:microsoft.com/office/officeart/2005/8/layout/process2"/>
    <dgm:cxn modelId="{A8804B69-6DC5-4D85-96AC-D792CF7BEBB8}" type="presParOf" srcId="{87DC9EF7-90FA-4187-BE15-D4DF2FA6D0AE}" destId="{6E985040-A4B9-4226-9222-1CB3FD5F8298}" srcOrd="0" destOrd="0" presId="urn:microsoft.com/office/officeart/2005/8/layout/process2"/>
    <dgm:cxn modelId="{BE533B5A-D6CD-499E-BEE5-B814CA9EE34A}" type="presParOf" srcId="{46F52BF1-A6A9-428B-8DF3-F894CA3C6CE1}" destId="{96B4459C-4C3D-4BBD-894E-627F2E692936}" srcOrd="2" destOrd="0" presId="urn:microsoft.com/office/officeart/2005/8/layout/process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B83C0E3-F452-423E-921B-B7D66E0F1A9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D1DFB17-89B1-439B-B7ED-5B81ADAF2F4E}">
      <dgm:prSet phldrT="[Text]" custT="1"/>
      <dgm:spPr>
        <a:solidFill>
          <a:srgbClr val="99FFCC"/>
        </a:solidFill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“Teori Penetrasi Sosial” menjelaskan bagaimana keintiman romantis mengalami kemajuan. </a:t>
          </a:r>
          <a:endParaRPr lang="id-ID" sz="1700" dirty="0"/>
        </a:p>
      </dgm:t>
    </dgm:pt>
    <dgm:pt modelId="{6EFAE88D-3FEC-4CE0-AC23-79DD0AB0CFD9}" type="parTrans" cxnId="{C6F8FB86-7FEB-4BDF-A04C-6D69CD5981C4}">
      <dgm:prSet/>
      <dgm:spPr/>
      <dgm:t>
        <a:bodyPr/>
        <a:lstStyle/>
        <a:p>
          <a:endParaRPr lang="id-ID"/>
        </a:p>
      </dgm:t>
    </dgm:pt>
    <dgm:pt modelId="{55D77339-603F-4465-97B7-45AE9BE5610D}" type="sibTrans" cxnId="{C6F8FB86-7FEB-4BDF-A04C-6D69CD5981C4}">
      <dgm:prSet/>
      <dgm:spPr/>
      <dgm:t>
        <a:bodyPr/>
        <a:lstStyle/>
        <a:p>
          <a:endParaRPr lang="id-ID"/>
        </a:p>
      </dgm:t>
    </dgm:pt>
    <dgm:pt modelId="{5949F7BD-BD2A-438B-BD29-DE7713CFDA21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Teori ini menjelaskan: keintiman tumbuh seiring interaksi diantara orang-orang yang penetrasi dari luar ke </a:t>
          </a: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dalam.</a:t>
          </a:r>
          <a:endParaRPr lang="id-ID" sz="1700" dirty="0"/>
        </a:p>
      </dgm:t>
    </dgm:pt>
    <dgm:pt modelId="{C8ABD54B-1D5C-4071-B61E-6578DC5F52B9}" type="parTrans" cxnId="{FADFAFCA-60AA-4976-92B6-BD41813D2AE0}">
      <dgm:prSet/>
      <dgm:spPr/>
      <dgm:t>
        <a:bodyPr/>
        <a:lstStyle/>
        <a:p>
          <a:endParaRPr lang="id-ID"/>
        </a:p>
      </dgm:t>
    </dgm:pt>
    <dgm:pt modelId="{7DB9EBBE-059F-4A7B-81D4-0DFDED66F3FB}" type="sibTrans" cxnId="{FADFAFCA-60AA-4976-92B6-BD41813D2AE0}">
      <dgm:prSet/>
      <dgm:spPr/>
      <dgm:t>
        <a:bodyPr/>
        <a:lstStyle/>
        <a:p>
          <a:endParaRPr lang="id-ID"/>
        </a:p>
      </dgm:t>
    </dgm:pt>
    <dgm:pt modelId="{C6A64416-454E-474B-A476-D4F5BDBE1D7F}" type="pres">
      <dgm:prSet presAssocID="{6B83C0E3-F452-423E-921B-B7D66E0F1A99}" presName="Name0" presStyleCnt="0">
        <dgm:presLayoutVars>
          <dgm:dir/>
          <dgm:resizeHandles val="exact"/>
        </dgm:presLayoutVars>
      </dgm:prSet>
      <dgm:spPr/>
    </dgm:pt>
    <dgm:pt modelId="{D0D1312F-325A-43F0-A881-1B668195CF66}" type="pres">
      <dgm:prSet presAssocID="{7D1DFB17-89B1-439B-B7ED-5B81ADAF2F4E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A2C354-CDF1-423C-8F7B-C2390F447505}" type="pres">
      <dgm:prSet presAssocID="{55D77339-603F-4465-97B7-45AE9BE5610D}" presName="space" presStyleCnt="0"/>
      <dgm:spPr/>
    </dgm:pt>
    <dgm:pt modelId="{E630CDD9-BC4C-4D5F-83E3-F6AC44EE7E6B}" type="pres">
      <dgm:prSet presAssocID="{5949F7BD-BD2A-438B-BD29-DE7713CFDA21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D7D5B9F-1398-4CE9-B7DD-0679AAE68A45}" type="presOf" srcId="{7D1DFB17-89B1-439B-B7ED-5B81ADAF2F4E}" destId="{D0D1312F-325A-43F0-A881-1B668195CF66}" srcOrd="0" destOrd="0" presId="urn:microsoft.com/office/officeart/2005/8/layout/venn3"/>
    <dgm:cxn modelId="{C6F8FB86-7FEB-4BDF-A04C-6D69CD5981C4}" srcId="{6B83C0E3-F452-423E-921B-B7D66E0F1A99}" destId="{7D1DFB17-89B1-439B-B7ED-5B81ADAF2F4E}" srcOrd="0" destOrd="0" parTransId="{6EFAE88D-3FEC-4CE0-AC23-79DD0AB0CFD9}" sibTransId="{55D77339-603F-4465-97B7-45AE9BE5610D}"/>
    <dgm:cxn modelId="{FADFAFCA-60AA-4976-92B6-BD41813D2AE0}" srcId="{6B83C0E3-F452-423E-921B-B7D66E0F1A99}" destId="{5949F7BD-BD2A-438B-BD29-DE7713CFDA21}" srcOrd="1" destOrd="0" parTransId="{C8ABD54B-1D5C-4071-B61E-6578DC5F52B9}" sibTransId="{7DB9EBBE-059F-4A7B-81D4-0DFDED66F3FB}"/>
    <dgm:cxn modelId="{480127F0-6F22-4DB1-8267-7819E2081402}" type="presOf" srcId="{6B83C0E3-F452-423E-921B-B7D66E0F1A99}" destId="{C6A64416-454E-474B-A476-D4F5BDBE1D7F}" srcOrd="0" destOrd="0" presId="urn:microsoft.com/office/officeart/2005/8/layout/venn3"/>
    <dgm:cxn modelId="{F0DD5355-AEC9-4730-BD0D-E94398A0E4E0}" type="presOf" srcId="{5949F7BD-BD2A-438B-BD29-DE7713CFDA21}" destId="{E630CDD9-BC4C-4D5F-83E3-F6AC44EE7E6B}" srcOrd="0" destOrd="0" presId="urn:microsoft.com/office/officeart/2005/8/layout/venn3"/>
    <dgm:cxn modelId="{FE996ECA-28AE-4946-928A-C58958D69721}" type="presParOf" srcId="{C6A64416-454E-474B-A476-D4F5BDBE1D7F}" destId="{D0D1312F-325A-43F0-A881-1B668195CF66}" srcOrd="0" destOrd="0" presId="urn:microsoft.com/office/officeart/2005/8/layout/venn3"/>
    <dgm:cxn modelId="{C33D6023-0928-49CF-8C50-39EEC3263CFC}" type="presParOf" srcId="{C6A64416-454E-474B-A476-D4F5BDBE1D7F}" destId="{DEA2C354-CDF1-423C-8F7B-C2390F447505}" srcOrd="1" destOrd="0" presId="urn:microsoft.com/office/officeart/2005/8/layout/venn3"/>
    <dgm:cxn modelId="{0BB023F5-89C4-4E24-B7F5-09C041ACF8FD}" type="presParOf" srcId="{C6A64416-454E-474B-A476-D4F5BDBE1D7F}" destId="{E630CDD9-BC4C-4D5F-83E3-F6AC44EE7E6B}" srcOrd="2" destOrd="0" presId="urn:microsoft.com/office/officeart/2005/8/layout/venn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6B29AA2-E0C5-4919-85D1-3C615E1D2A51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5C37928-9B37-47A6-8432-659C38BE30DF}">
      <dgm:prSet phldrT="[Text]" custT="1"/>
      <dgm:spPr>
        <a:solidFill>
          <a:srgbClr val="FF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Perkembangan hubungan romantis dipengaruhi kebudayaan.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C8F081C-0EF9-4F1C-A02B-59C9FC961940}" type="parTrans" cxnId="{2C37711F-727F-4024-BAD1-385B052D5E0E}">
      <dgm:prSet/>
      <dgm:spPr/>
      <dgm:t>
        <a:bodyPr/>
        <a:lstStyle/>
        <a:p>
          <a:endParaRPr lang="id-ID"/>
        </a:p>
      </dgm:t>
    </dgm:pt>
    <dgm:pt modelId="{579DA78F-F13A-472E-A7A4-44BA7B6E8790}" type="sibTrans" cxnId="{2C37711F-727F-4024-BAD1-385B052D5E0E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CB5D8201-5DFA-4F33-A8CD-57C16048F13E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Terdapat konsistensi yang kuat terhadap perkembangan hubungan romantis.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C7B87A8-7634-44EE-B7FE-3C9033D0418E}" type="parTrans" cxnId="{0312F46E-3925-4403-A925-BBFFCB24C9FA}">
      <dgm:prSet/>
      <dgm:spPr/>
      <dgm:t>
        <a:bodyPr/>
        <a:lstStyle/>
        <a:p>
          <a:endParaRPr lang="id-ID"/>
        </a:p>
      </dgm:t>
    </dgm:pt>
    <dgm:pt modelId="{369B200B-6C13-44AC-A839-CEED9449748D}" type="sibTrans" cxnId="{0312F46E-3925-4403-A925-BBFFCB24C9FA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AAC18B62-524E-403A-9342-C2A25C9A4FB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Di Amerika memiliki kebiasaan menetapkan tujuan dan skenario pada kencan pertama.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A54EED4-9B34-42E0-BC1E-290F2A1F7DEF}" type="parTrans" cxnId="{FBF8D2AE-D029-4131-A007-89734050E449}">
      <dgm:prSet/>
      <dgm:spPr/>
      <dgm:t>
        <a:bodyPr/>
        <a:lstStyle/>
        <a:p>
          <a:endParaRPr lang="id-ID"/>
        </a:p>
      </dgm:t>
    </dgm:pt>
    <dgm:pt modelId="{46F4D457-2BF6-420E-B1E5-C7C1319BC377}" type="sibTrans" cxnId="{FBF8D2AE-D029-4131-A007-89734050E449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B5C60D30-991B-4C0B-9AE3-D7410C61DA89}">
      <dgm:prSet phldrT="[Text]" custT="1"/>
      <dgm:spPr>
        <a:solidFill>
          <a:srgbClr val="FF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Perempuan Amerika cenderung mempersepsikan kencan pertama layaknya hubungan persahabatan.</a:t>
          </a:r>
        </a:p>
      </dgm:t>
    </dgm:pt>
    <dgm:pt modelId="{86E5CE3C-C74A-4968-980F-6527EAF77BFF}" type="parTrans" cxnId="{A03D2AA1-4DE1-43B2-9621-1C1648AEE729}">
      <dgm:prSet/>
      <dgm:spPr/>
      <dgm:t>
        <a:bodyPr/>
        <a:lstStyle/>
        <a:p>
          <a:endParaRPr lang="id-ID"/>
        </a:p>
      </dgm:t>
    </dgm:pt>
    <dgm:pt modelId="{3395C007-4500-4BD5-BE63-E8A6B64AE1EF}" type="sibTrans" cxnId="{A03D2AA1-4DE1-43B2-9621-1C1648AEE729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522C3EC7-7249-40D6-9A79-5CA7085A4FBA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Laki-laki memiliki tujuan aktivitas seksual pada kencan pertama. </a:t>
          </a:r>
        </a:p>
      </dgm:t>
    </dgm:pt>
    <dgm:pt modelId="{615A6D54-BE6A-40AF-8170-A85E37A35739}" type="parTrans" cxnId="{EE1B798E-EC8D-4D43-AA32-83A57899D55F}">
      <dgm:prSet/>
      <dgm:spPr/>
      <dgm:t>
        <a:bodyPr/>
        <a:lstStyle/>
        <a:p>
          <a:endParaRPr lang="id-ID"/>
        </a:p>
      </dgm:t>
    </dgm:pt>
    <dgm:pt modelId="{527F8AF4-FA35-43C0-BE57-D8354F8114C5}" type="sibTrans" cxnId="{EE1B798E-EC8D-4D43-AA32-83A57899D55F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69C73662-1D8E-4EAA-B0F6-619AA82EE906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Laki-laki memiliki inisiatif dan merencanakan kencan. </a:t>
          </a:r>
        </a:p>
      </dgm:t>
    </dgm:pt>
    <dgm:pt modelId="{173B67C2-3F3B-4D7E-9B8E-577D7C3242BB}" type="parTrans" cxnId="{23F15A73-F8CE-43BF-A361-C04D1FA43315}">
      <dgm:prSet/>
      <dgm:spPr/>
      <dgm:t>
        <a:bodyPr/>
        <a:lstStyle/>
        <a:p>
          <a:endParaRPr lang="id-ID"/>
        </a:p>
      </dgm:t>
    </dgm:pt>
    <dgm:pt modelId="{05490489-6819-4767-B333-212D255EDB4C}" type="sibTrans" cxnId="{23F15A73-F8CE-43BF-A361-C04D1FA43315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2D383342-DA1E-4B41-8149-676C19D79B81}">
      <dgm:prSet phldrT="[Text]" custT="1"/>
      <dgm:spPr>
        <a:solidFill>
          <a:srgbClr val="FF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Laki-laki bertanggung jawab untuk melakukan pembayaran saat kencan pertama. </a:t>
          </a:r>
        </a:p>
      </dgm:t>
    </dgm:pt>
    <dgm:pt modelId="{4815D342-8A8D-4A3D-B3BF-536D137DB2DE}" type="parTrans" cxnId="{6BAC72D8-4BFA-438E-9974-E49BB19479A8}">
      <dgm:prSet/>
      <dgm:spPr/>
      <dgm:t>
        <a:bodyPr/>
        <a:lstStyle/>
        <a:p>
          <a:endParaRPr lang="id-ID"/>
        </a:p>
      </dgm:t>
    </dgm:pt>
    <dgm:pt modelId="{6E8708E4-BB25-4C9B-84D3-7B2551C6F354}" type="sibTrans" cxnId="{6BAC72D8-4BFA-438E-9974-E49BB19479A8}">
      <dgm:prSet/>
      <dgm:spPr/>
      <dgm:t>
        <a:bodyPr/>
        <a:lstStyle/>
        <a:p>
          <a:endParaRPr lang="id-ID"/>
        </a:p>
      </dgm:t>
    </dgm:pt>
    <dgm:pt modelId="{A3FB6B1C-6B04-47F8-87BC-9FB1582411D6}" type="pres">
      <dgm:prSet presAssocID="{C6B29AA2-E0C5-4919-85D1-3C615E1D2A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CA76EB8-54F6-474C-912A-5F10EFB2F3E8}" type="pres">
      <dgm:prSet presAssocID="{45C37928-9B37-47A6-8432-659C38BE30D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CA8925-8505-42BA-ADC2-87A9364E2675}" type="pres">
      <dgm:prSet presAssocID="{579DA78F-F13A-472E-A7A4-44BA7B6E8790}" presName="sibTrans" presStyleLbl="sibTrans1D1" presStyleIdx="0" presStyleCnt="6"/>
      <dgm:spPr/>
      <dgm:t>
        <a:bodyPr/>
        <a:lstStyle/>
        <a:p>
          <a:endParaRPr lang="id-ID"/>
        </a:p>
      </dgm:t>
    </dgm:pt>
    <dgm:pt modelId="{80EE70BF-B58C-4185-93EF-4384CFC3A610}" type="pres">
      <dgm:prSet presAssocID="{579DA78F-F13A-472E-A7A4-44BA7B6E8790}" presName="connectorText" presStyleLbl="sibTrans1D1" presStyleIdx="0" presStyleCnt="6"/>
      <dgm:spPr/>
      <dgm:t>
        <a:bodyPr/>
        <a:lstStyle/>
        <a:p>
          <a:endParaRPr lang="id-ID"/>
        </a:p>
      </dgm:t>
    </dgm:pt>
    <dgm:pt modelId="{AC2D3BA2-DC2A-43C4-9AB1-D254FEEC9DC9}" type="pres">
      <dgm:prSet presAssocID="{CB5D8201-5DFA-4F33-A8CD-57C16048F13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002806-3FC5-42C8-9BA9-BF853EE297C3}" type="pres">
      <dgm:prSet presAssocID="{369B200B-6C13-44AC-A839-CEED9449748D}" presName="sibTrans" presStyleLbl="sibTrans1D1" presStyleIdx="1" presStyleCnt="6"/>
      <dgm:spPr/>
      <dgm:t>
        <a:bodyPr/>
        <a:lstStyle/>
        <a:p>
          <a:endParaRPr lang="id-ID"/>
        </a:p>
      </dgm:t>
    </dgm:pt>
    <dgm:pt modelId="{5EB5438E-2F9A-4A35-B90E-234BC8962C83}" type="pres">
      <dgm:prSet presAssocID="{369B200B-6C13-44AC-A839-CEED9449748D}" presName="connectorText" presStyleLbl="sibTrans1D1" presStyleIdx="1" presStyleCnt="6"/>
      <dgm:spPr/>
      <dgm:t>
        <a:bodyPr/>
        <a:lstStyle/>
        <a:p>
          <a:endParaRPr lang="id-ID"/>
        </a:p>
      </dgm:t>
    </dgm:pt>
    <dgm:pt modelId="{90E2546C-C4B3-42CE-B86C-444FD7EDF619}" type="pres">
      <dgm:prSet presAssocID="{AAC18B62-524E-403A-9342-C2A25C9A4FB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82A308-AB8D-4024-9DB1-68A43FF32896}" type="pres">
      <dgm:prSet presAssocID="{46F4D457-2BF6-420E-B1E5-C7C1319BC377}" presName="sibTrans" presStyleLbl="sibTrans1D1" presStyleIdx="2" presStyleCnt="6"/>
      <dgm:spPr/>
      <dgm:t>
        <a:bodyPr/>
        <a:lstStyle/>
        <a:p>
          <a:endParaRPr lang="id-ID"/>
        </a:p>
      </dgm:t>
    </dgm:pt>
    <dgm:pt modelId="{2FE6D10F-37BC-4C23-A599-877E3CDFB81D}" type="pres">
      <dgm:prSet presAssocID="{46F4D457-2BF6-420E-B1E5-C7C1319BC377}" presName="connectorText" presStyleLbl="sibTrans1D1" presStyleIdx="2" presStyleCnt="6"/>
      <dgm:spPr/>
      <dgm:t>
        <a:bodyPr/>
        <a:lstStyle/>
        <a:p>
          <a:endParaRPr lang="id-ID"/>
        </a:p>
      </dgm:t>
    </dgm:pt>
    <dgm:pt modelId="{ECD8C9BB-6CBB-41F4-9DAC-9C7CEED16267}" type="pres">
      <dgm:prSet presAssocID="{B5C60D30-991B-4C0B-9AE3-D7410C61DA8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9E21AB-0F16-472E-AB39-7DB4DBDF8B8F}" type="pres">
      <dgm:prSet presAssocID="{3395C007-4500-4BD5-BE63-E8A6B64AE1EF}" presName="sibTrans" presStyleLbl="sibTrans1D1" presStyleIdx="3" presStyleCnt="6"/>
      <dgm:spPr/>
      <dgm:t>
        <a:bodyPr/>
        <a:lstStyle/>
        <a:p>
          <a:endParaRPr lang="id-ID"/>
        </a:p>
      </dgm:t>
    </dgm:pt>
    <dgm:pt modelId="{D5120539-6C86-43F2-BD78-6B4460437543}" type="pres">
      <dgm:prSet presAssocID="{3395C007-4500-4BD5-BE63-E8A6B64AE1EF}" presName="connectorText" presStyleLbl="sibTrans1D1" presStyleIdx="3" presStyleCnt="6"/>
      <dgm:spPr/>
      <dgm:t>
        <a:bodyPr/>
        <a:lstStyle/>
        <a:p>
          <a:endParaRPr lang="id-ID"/>
        </a:p>
      </dgm:t>
    </dgm:pt>
    <dgm:pt modelId="{84741CBA-079C-4097-98E9-B84134A3AB39}" type="pres">
      <dgm:prSet presAssocID="{522C3EC7-7249-40D6-9A79-5CA7085A4FB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D5DD5F-1C03-458C-9382-D068B71666DC}" type="pres">
      <dgm:prSet presAssocID="{527F8AF4-FA35-43C0-BE57-D8354F8114C5}" presName="sibTrans" presStyleLbl="sibTrans1D1" presStyleIdx="4" presStyleCnt="6"/>
      <dgm:spPr/>
      <dgm:t>
        <a:bodyPr/>
        <a:lstStyle/>
        <a:p>
          <a:endParaRPr lang="id-ID"/>
        </a:p>
      </dgm:t>
    </dgm:pt>
    <dgm:pt modelId="{2EC2B1DF-C349-4253-992F-3CC3B77A3D03}" type="pres">
      <dgm:prSet presAssocID="{527F8AF4-FA35-43C0-BE57-D8354F8114C5}" presName="connectorText" presStyleLbl="sibTrans1D1" presStyleIdx="4" presStyleCnt="6"/>
      <dgm:spPr/>
      <dgm:t>
        <a:bodyPr/>
        <a:lstStyle/>
        <a:p>
          <a:endParaRPr lang="id-ID"/>
        </a:p>
      </dgm:t>
    </dgm:pt>
    <dgm:pt modelId="{52B640E2-5597-4C4E-B652-6DE78664A723}" type="pres">
      <dgm:prSet presAssocID="{69C73662-1D8E-4EAA-B0F6-619AA82EE90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1C21EF-F03B-4C70-860D-30D12EC70A52}" type="pres">
      <dgm:prSet presAssocID="{05490489-6819-4767-B333-212D255EDB4C}" presName="sibTrans" presStyleLbl="sibTrans1D1" presStyleIdx="5" presStyleCnt="6"/>
      <dgm:spPr/>
      <dgm:t>
        <a:bodyPr/>
        <a:lstStyle/>
        <a:p>
          <a:endParaRPr lang="id-ID"/>
        </a:p>
      </dgm:t>
    </dgm:pt>
    <dgm:pt modelId="{54D9921B-581E-402C-A3E5-1DC5551C07D3}" type="pres">
      <dgm:prSet presAssocID="{05490489-6819-4767-B333-212D255EDB4C}" presName="connectorText" presStyleLbl="sibTrans1D1" presStyleIdx="5" presStyleCnt="6"/>
      <dgm:spPr/>
      <dgm:t>
        <a:bodyPr/>
        <a:lstStyle/>
        <a:p>
          <a:endParaRPr lang="id-ID"/>
        </a:p>
      </dgm:t>
    </dgm:pt>
    <dgm:pt modelId="{1C2A9041-6D4D-41C4-89F6-86D8928009E2}" type="pres">
      <dgm:prSet presAssocID="{2D383342-DA1E-4B41-8149-676C19D79B8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74AFD5D-FFEA-4711-9FDE-8F77F1453852}" type="presOf" srcId="{369B200B-6C13-44AC-A839-CEED9449748D}" destId="{77002806-3FC5-42C8-9BA9-BF853EE297C3}" srcOrd="0" destOrd="0" presId="urn:microsoft.com/office/officeart/2005/8/layout/bProcess3"/>
    <dgm:cxn modelId="{23F15A73-F8CE-43BF-A361-C04D1FA43315}" srcId="{C6B29AA2-E0C5-4919-85D1-3C615E1D2A51}" destId="{69C73662-1D8E-4EAA-B0F6-619AA82EE906}" srcOrd="5" destOrd="0" parTransId="{173B67C2-3F3B-4D7E-9B8E-577D7C3242BB}" sibTransId="{05490489-6819-4767-B333-212D255EDB4C}"/>
    <dgm:cxn modelId="{35A9BE94-66C7-41F4-BBE0-107B8353F1BD}" type="presOf" srcId="{46F4D457-2BF6-420E-B1E5-C7C1319BC377}" destId="{2FE6D10F-37BC-4C23-A599-877E3CDFB81D}" srcOrd="1" destOrd="0" presId="urn:microsoft.com/office/officeart/2005/8/layout/bProcess3"/>
    <dgm:cxn modelId="{20E0116E-E008-4BFA-9954-13FA28EED104}" type="presOf" srcId="{05490489-6819-4767-B333-212D255EDB4C}" destId="{54D9921B-581E-402C-A3E5-1DC5551C07D3}" srcOrd="1" destOrd="0" presId="urn:microsoft.com/office/officeart/2005/8/layout/bProcess3"/>
    <dgm:cxn modelId="{32D94D8B-1C3D-4954-A273-296BEDF7458E}" type="presOf" srcId="{B5C60D30-991B-4C0B-9AE3-D7410C61DA89}" destId="{ECD8C9BB-6CBB-41F4-9DAC-9C7CEED16267}" srcOrd="0" destOrd="0" presId="urn:microsoft.com/office/officeart/2005/8/layout/bProcess3"/>
    <dgm:cxn modelId="{3D2BA2A3-303F-4DDD-AF0E-734F7EC7189A}" type="presOf" srcId="{05490489-6819-4767-B333-212D255EDB4C}" destId="{961C21EF-F03B-4C70-860D-30D12EC70A52}" srcOrd="0" destOrd="0" presId="urn:microsoft.com/office/officeart/2005/8/layout/bProcess3"/>
    <dgm:cxn modelId="{DA431E27-F380-411A-90BA-25AF7164D275}" type="presOf" srcId="{527F8AF4-FA35-43C0-BE57-D8354F8114C5}" destId="{2EC2B1DF-C349-4253-992F-3CC3B77A3D03}" srcOrd="1" destOrd="0" presId="urn:microsoft.com/office/officeart/2005/8/layout/bProcess3"/>
    <dgm:cxn modelId="{FBF8D2AE-D029-4131-A007-89734050E449}" srcId="{C6B29AA2-E0C5-4919-85D1-3C615E1D2A51}" destId="{AAC18B62-524E-403A-9342-C2A25C9A4FBA}" srcOrd="2" destOrd="0" parTransId="{DA54EED4-9B34-42E0-BC1E-290F2A1F7DEF}" sibTransId="{46F4D457-2BF6-420E-B1E5-C7C1319BC377}"/>
    <dgm:cxn modelId="{0312F46E-3925-4403-A925-BBFFCB24C9FA}" srcId="{C6B29AA2-E0C5-4919-85D1-3C615E1D2A51}" destId="{CB5D8201-5DFA-4F33-A8CD-57C16048F13E}" srcOrd="1" destOrd="0" parTransId="{DC7B87A8-7634-44EE-B7FE-3C9033D0418E}" sibTransId="{369B200B-6C13-44AC-A839-CEED9449748D}"/>
    <dgm:cxn modelId="{3475DEB6-255D-423D-A6C5-4E19DDEEA796}" type="presOf" srcId="{46F4D457-2BF6-420E-B1E5-C7C1319BC377}" destId="{9682A308-AB8D-4024-9DB1-68A43FF32896}" srcOrd="0" destOrd="0" presId="urn:microsoft.com/office/officeart/2005/8/layout/bProcess3"/>
    <dgm:cxn modelId="{A03D2AA1-4DE1-43B2-9621-1C1648AEE729}" srcId="{C6B29AA2-E0C5-4919-85D1-3C615E1D2A51}" destId="{B5C60D30-991B-4C0B-9AE3-D7410C61DA89}" srcOrd="3" destOrd="0" parTransId="{86E5CE3C-C74A-4968-980F-6527EAF77BFF}" sibTransId="{3395C007-4500-4BD5-BE63-E8A6B64AE1EF}"/>
    <dgm:cxn modelId="{99BFC83B-9CAE-48AC-8A3A-222020A8384D}" type="presOf" srcId="{2D383342-DA1E-4B41-8149-676C19D79B81}" destId="{1C2A9041-6D4D-41C4-89F6-86D8928009E2}" srcOrd="0" destOrd="0" presId="urn:microsoft.com/office/officeart/2005/8/layout/bProcess3"/>
    <dgm:cxn modelId="{06BB9474-6BF3-4700-AB04-2E2CE8C42B25}" type="presOf" srcId="{AAC18B62-524E-403A-9342-C2A25C9A4FBA}" destId="{90E2546C-C4B3-42CE-B86C-444FD7EDF619}" srcOrd="0" destOrd="0" presId="urn:microsoft.com/office/officeart/2005/8/layout/bProcess3"/>
    <dgm:cxn modelId="{E709448E-6F99-4D37-88A1-AF90CFE1A051}" type="presOf" srcId="{527F8AF4-FA35-43C0-BE57-D8354F8114C5}" destId="{AED5DD5F-1C03-458C-9382-D068B71666DC}" srcOrd="0" destOrd="0" presId="urn:microsoft.com/office/officeart/2005/8/layout/bProcess3"/>
    <dgm:cxn modelId="{D21892A2-EC21-4AF9-8E37-93A268F9F649}" type="presOf" srcId="{3395C007-4500-4BD5-BE63-E8A6B64AE1EF}" destId="{D5120539-6C86-43F2-BD78-6B4460437543}" srcOrd="1" destOrd="0" presId="urn:microsoft.com/office/officeart/2005/8/layout/bProcess3"/>
    <dgm:cxn modelId="{701AEFE5-4B4E-45F7-8EDD-AB28D16ABB7C}" type="presOf" srcId="{69C73662-1D8E-4EAA-B0F6-619AA82EE906}" destId="{52B640E2-5597-4C4E-B652-6DE78664A723}" srcOrd="0" destOrd="0" presId="urn:microsoft.com/office/officeart/2005/8/layout/bProcess3"/>
    <dgm:cxn modelId="{E07AAAB2-2507-4B95-8CAB-67891BDC7D83}" type="presOf" srcId="{C6B29AA2-E0C5-4919-85D1-3C615E1D2A51}" destId="{A3FB6B1C-6B04-47F8-87BC-9FB1582411D6}" srcOrd="0" destOrd="0" presId="urn:microsoft.com/office/officeart/2005/8/layout/bProcess3"/>
    <dgm:cxn modelId="{EE1B798E-EC8D-4D43-AA32-83A57899D55F}" srcId="{C6B29AA2-E0C5-4919-85D1-3C615E1D2A51}" destId="{522C3EC7-7249-40D6-9A79-5CA7085A4FBA}" srcOrd="4" destOrd="0" parTransId="{615A6D54-BE6A-40AF-8170-A85E37A35739}" sibTransId="{527F8AF4-FA35-43C0-BE57-D8354F8114C5}"/>
    <dgm:cxn modelId="{FA0946A3-21DC-4E79-AD33-85DD76EA1049}" type="presOf" srcId="{369B200B-6C13-44AC-A839-CEED9449748D}" destId="{5EB5438E-2F9A-4A35-B90E-234BC8962C83}" srcOrd="1" destOrd="0" presId="urn:microsoft.com/office/officeart/2005/8/layout/bProcess3"/>
    <dgm:cxn modelId="{2C37711F-727F-4024-BAD1-385B052D5E0E}" srcId="{C6B29AA2-E0C5-4919-85D1-3C615E1D2A51}" destId="{45C37928-9B37-47A6-8432-659C38BE30DF}" srcOrd="0" destOrd="0" parTransId="{AC8F081C-0EF9-4F1C-A02B-59C9FC961940}" sibTransId="{579DA78F-F13A-472E-A7A4-44BA7B6E8790}"/>
    <dgm:cxn modelId="{F6E6B9E4-B6F9-46ED-BD9D-82574A00A980}" type="presOf" srcId="{CB5D8201-5DFA-4F33-A8CD-57C16048F13E}" destId="{AC2D3BA2-DC2A-43C4-9AB1-D254FEEC9DC9}" srcOrd="0" destOrd="0" presId="urn:microsoft.com/office/officeart/2005/8/layout/bProcess3"/>
    <dgm:cxn modelId="{D2068348-4948-4E3C-9A73-CE2A2D055C57}" type="presOf" srcId="{579DA78F-F13A-472E-A7A4-44BA7B6E8790}" destId="{80EE70BF-B58C-4185-93EF-4384CFC3A610}" srcOrd="1" destOrd="0" presId="urn:microsoft.com/office/officeart/2005/8/layout/bProcess3"/>
    <dgm:cxn modelId="{6BAC72D8-4BFA-438E-9974-E49BB19479A8}" srcId="{C6B29AA2-E0C5-4919-85D1-3C615E1D2A51}" destId="{2D383342-DA1E-4B41-8149-676C19D79B81}" srcOrd="6" destOrd="0" parTransId="{4815D342-8A8D-4A3D-B3BF-536D137DB2DE}" sibTransId="{6E8708E4-BB25-4C9B-84D3-7B2551C6F354}"/>
    <dgm:cxn modelId="{5DE773D7-8B83-4DFB-B209-E000B1004074}" type="presOf" srcId="{3395C007-4500-4BD5-BE63-E8A6B64AE1EF}" destId="{7E9E21AB-0F16-472E-AB39-7DB4DBDF8B8F}" srcOrd="0" destOrd="0" presId="urn:microsoft.com/office/officeart/2005/8/layout/bProcess3"/>
    <dgm:cxn modelId="{594C3F5A-3FE1-4F3D-8738-5998E23D028A}" type="presOf" srcId="{522C3EC7-7249-40D6-9A79-5CA7085A4FBA}" destId="{84741CBA-079C-4097-98E9-B84134A3AB39}" srcOrd="0" destOrd="0" presId="urn:microsoft.com/office/officeart/2005/8/layout/bProcess3"/>
    <dgm:cxn modelId="{8399F05F-E663-4668-A515-4DBCEFF222B8}" type="presOf" srcId="{579DA78F-F13A-472E-A7A4-44BA7B6E8790}" destId="{9FCA8925-8505-42BA-ADC2-87A9364E2675}" srcOrd="0" destOrd="0" presId="urn:microsoft.com/office/officeart/2005/8/layout/bProcess3"/>
    <dgm:cxn modelId="{2615C425-634C-4C96-94B8-22DBD447567F}" type="presOf" srcId="{45C37928-9B37-47A6-8432-659C38BE30DF}" destId="{ECA76EB8-54F6-474C-912A-5F10EFB2F3E8}" srcOrd="0" destOrd="0" presId="urn:microsoft.com/office/officeart/2005/8/layout/bProcess3"/>
    <dgm:cxn modelId="{729057EB-B409-4507-AC60-882F96D16D9E}" type="presParOf" srcId="{A3FB6B1C-6B04-47F8-87BC-9FB1582411D6}" destId="{ECA76EB8-54F6-474C-912A-5F10EFB2F3E8}" srcOrd="0" destOrd="0" presId="urn:microsoft.com/office/officeart/2005/8/layout/bProcess3"/>
    <dgm:cxn modelId="{2CA30F23-8F31-4BFF-9797-30010D60CA7C}" type="presParOf" srcId="{A3FB6B1C-6B04-47F8-87BC-9FB1582411D6}" destId="{9FCA8925-8505-42BA-ADC2-87A9364E2675}" srcOrd="1" destOrd="0" presId="urn:microsoft.com/office/officeart/2005/8/layout/bProcess3"/>
    <dgm:cxn modelId="{3A2DEE21-FD0F-414A-A51C-901424E03BC0}" type="presParOf" srcId="{9FCA8925-8505-42BA-ADC2-87A9364E2675}" destId="{80EE70BF-B58C-4185-93EF-4384CFC3A610}" srcOrd="0" destOrd="0" presId="urn:microsoft.com/office/officeart/2005/8/layout/bProcess3"/>
    <dgm:cxn modelId="{16A282E3-DACD-441C-BA77-C206155AF069}" type="presParOf" srcId="{A3FB6B1C-6B04-47F8-87BC-9FB1582411D6}" destId="{AC2D3BA2-DC2A-43C4-9AB1-D254FEEC9DC9}" srcOrd="2" destOrd="0" presId="urn:microsoft.com/office/officeart/2005/8/layout/bProcess3"/>
    <dgm:cxn modelId="{6507A798-AB1C-411E-AFDD-7380F298969B}" type="presParOf" srcId="{A3FB6B1C-6B04-47F8-87BC-9FB1582411D6}" destId="{77002806-3FC5-42C8-9BA9-BF853EE297C3}" srcOrd="3" destOrd="0" presId="urn:microsoft.com/office/officeart/2005/8/layout/bProcess3"/>
    <dgm:cxn modelId="{A5790B90-EE5C-406F-8C78-63CCBB9E7C03}" type="presParOf" srcId="{77002806-3FC5-42C8-9BA9-BF853EE297C3}" destId="{5EB5438E-2F9A-4A35-B90E-234BC8962C83}" srcOrd="0" destOrd="0" presId="urn:microsoft.com/office/officeart/2005/8/layout/bProcess3"/>
    <dgm:cxn modelId="{630EF955-8A9D-4307-A0CD-4F7155B5305F}" type="presParOf" srcId="{A3FB6B1C-6B04-47F8-87BC-9FB1582411D6}" destId="{90E2546C-C4B3-42CE-B86C-444FD7EDF619}" srcOrd="4" destOrd="0" presId="urn:microsoft.com/office/officeart/2005/8/layout/bProcess3"/>
    <dgm:cxn modelId="{2A318C1F-4941-4F31-BD45-1252CA607D27}" type="presParOf" srcId="{A3FB6B1C-6B04-47F8-87BC-9FB1582411D6}" destId="{9682A308-AB8D-4024-9DB1-68A43FF32896}" srcOrd="5" destOrd="0" presId="urn:microsoft.com/office/officeart/2005/8/layout/bProcess3"/>
    <dgm:cxn modelId="{90C9447D-EB20-4C6C-8862-ED7A544D4F22}" type="presParOf" srcId="{9682A308-AB8D-4024-9DB1-68A43FF32896}" destId="{2FE6D10F-37BC-4C23-A599-877E3CDFB81D}" srcOrd="0" destOrd="0" presId="urn:microsoft.com/office/officeart/2005/8/layout/bProcess3"/>
    <dgm:cxn modelId="{A3987A46-F9D1-4CCC-A79F-79221F4F5711}" type="presParOf" srcId="{A3FB6B1C-6B04-47F8-87BC-9FB1582411D6}" destId="{ECD8C9BB-6CBB-41F4-9DAC-9C7CEED16267}" srcOrd="6" destOrd="0" presId="urn:microsoft.com/office/officeart/2005/8/layout/bProcess3"/>
    <dgm:cxn modelId="{A0B09CC6-6190-4D53-9A82-2F90014701A6}" type="presParOf" srcId="{A3FB6B1C-6B04-47F8-87BC-9FB1582411D6}" destId="{7E9E21AB-0F16-472E-AB39-7DB4DBDF8B8F}" srcOrd="7" destOrd="0" presId="urn:microsoft.com/office/officeart/2005/8/layout/bProcess3"/>
    <dgm:cxn modelId="{836C9A91-5856-42EE-BD73-63B186623BFD}" type="presParOf" srcId="{7E9E21AB-0F16-472E-AB39-7DB4DBDF8B8F}" destId="{D5120539-6C86-43F2-BD78-6B4460437543}" srcOrd="0" destOrd="0" presId="urn:microsoft.com/office/officeart/2005/8/layout/bProcess3"/>
    <dgm:cxn modelId="{7954291F-170C-4956-9806-247A6B30F41B}" type="presParOf" srcId="{A3FB6B1C-6B04-47F8-87BC-9FB1582411D6}" destId="{84741CBA-079C-4097-98E9-B84134A3AB39}" srcOrd="8" destOrd="0" presId="urn:microsoft.com/office/officeart/2005/8/layout/bProcess3"/>
    <dgm:cxn modelId="{E651B094-F5CC-465E-90D6-90261F41CEAB}" type="presParOf" srcId="{A3FB6B1C-6B04-47F8-87BC-9FB1582411D6}" destId="{AED5DD5F-1C03-458C-9382-D068B71666DC}" srcOrd="9" destOrd="0" presId="urn:microsoft.com/office/officeart/2005/8/layout/bProcess3"/>
    <dgm:cxn modelId="{5B5E463F-8442-4321-AD33-CAE379F682B9}" type="presParOf" srcId="{AED5DD5F-1C03-458C-9382-D068B71666DC}" destId="{2EC2B1DF-C349-4253-992F-3CC3B77A3D03}" srcOrd="0" destOrd="0" presId="urn:microsoft.com/office/officeart/2005/8/layout/bProcess3"/>
    <dgm:cxn modelId="{6F239F73-C49A-4A39-A73F-3F361D5CAB60}" type="presParOf" srcId="{A3FB6B1C-6B04-47F8-87BC-9FB1582411D6}" destId="{52B640E2-5597-4C4E-B652-6DE78664A723}" srcOrd="10" destOrd="0" presId="urn:microsoft.com/office/officeart/2005/8/layout/bProcess3"/>
    <dgm:cxn modelId="{F1E5386F-E1DE-4A84-B61E-2A2301B2A3DF}" type="presParOf" srcId="{A3FB6B1C-6B04-47F8-87BC-9FB1582411D6}" destId="{961C21EF-F03B-4C70-860D-30D12EC70A52}" srcOrd="11" destOrd="0" presId="urn:microsoft.com/office/officeart/2005/8/layout/bProcess3"/>
    <dgm:cxn modelId="{9FED2E4B-F2E7-4852-888E-FC175CD824D3}" type="presParOf" srcId="{961C21EF-F03B-4C70-860D-30D12EC70A52}" destId="{54D9921B-581E-402C-A3E5-1DC5551C07D3}" srcOrd="0" destOrd="0" presId="urn:microsoft.com/office/officeart/2005/8/layout/bProcess3"/>
    <dgm:cxn modelId="{B7EE5122-ED4D-4A8B-BBAB-2EC97002C6A5}" type="presParOf" srcId="{A3FB6B1C-6B04-47F8-87BC-9FB1582411D6}" destId="{1C2A9041-6D4D-41C4-89F6-86D8928009E2}" srcOrd="12" destOrd="0" presId="urn:microsoft.com/office/officeart/2005/8/layout/bProcess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4A7D77-E2DC-4E52-B928-2FDE12C20533}" type="doc">
      <dgm:prSet loTypeId="urn:microsoft.com/office/officeart/2005/8/layout/venn3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EF64DDE3-AD6D-45C8-AC9B-48C4252257EC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Kebudayaan lain yang memiliki ciri khas dalam perkembangan hubungan romantis: India &amp; Nepal. </a:t>
          </a:r>
          <a:endParaRPr lang="id-ID" b="1" i="1" dirty="0">
            <a:latin typeface="Candara" pitchFamily="34" charset="0"/>
          </a:endParaRPr>
        </a:p>
      </dgm:t>
    </dgm:pt>
    <dgm:pt modelId="{E6FEB695-28E8-4D83-950C-55CF2CFF0B5E}" type="parTrans" cxnId="{EC735CE8-55B7-4E58-875D-9A15811F4C84}">
      <dgm:prSet/>
      <dgm:spPr/>
      <dgm:t>
        <a:bodyPr/>
        <a:lstStyle/>
        <a:p>
          <a:endParaRPr lang="id-ID"/>
        </a:p>
      </dgm:t>
    </dgm:pt>
    <dgm:pt modelId="{44AD5B96-EEAE-49F1-BF64-4146A9FDBC57}" type="sibTrans" cxnId="{EC735CE8-55B7-4E58-875D-9A15811F4C84}">
      <dgm:prSet/>
      <dgm:spPr/>
      <dgm:t>
        <a:bodyPr/>
        <a:lstStyle/>
        <a:p>
          <a:endParaRPr lang="id-ID"/>
        </a:p>
      </dgm:t>
    </dgm:pt>
    <dgm:pt modelId="{A092CABD-CD14-44BA-B004-CFB42041403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Di India: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cinta akan berkembang setelah pernikahan terjadi. </a:t>
          </a:r>
          <a:endParaRPr lang="id-ID" b="1" i="1" dirty="0">
            <a:latin typeface="Candara" pitchFamily="34" charset="0"/>
          </a:endParaRPr>
        </a:p>
      </dgm:t>
    </dgm:pt>
    <dgm:pt modelId="{24235D7A-6CE3-4831-A58E-A05CC97DF98C}" type="parTrans" cxnId="{5F37C1E4-51AB-410D-8BAF-8B600C27D518}">
      <dgm:prSet/>
      <dgm:spPr/>
      <dgm:t>
        <a:bodyPr/>
        <a:lstStyle/>
        <a:p>
          <a:endParaRPr lang="id-ID"/>
        </a:p>
      </dgm:t>
    </dgm:pt>
    <dgm:pt modelId="{4202E8F9-65AE-4B60-89E4-3627DA479AD7}" type="sibTrans" cxnId="{5F37C1E4-51AB-410D-8BAF-8B600C27D518}">
      <dgm:prSet/>
      <dgm:spPr/>
      <dgm:t>
        <a:bodyPr/>
        <a:lstStyle/>
        <a:p>
          <a:endParaRPr lang="id-ID"/>
        </a:p>
      </dgm:t>
    </dgm:pt>
    <dgm:pt modelId="{958032A6-0E78-4D12-9CBF-C2629BD861B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Di Nepal: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Ritual-ritual, tari-tarian menjadi bagian penting masa peminangan. </a:t>
          </a:r>
          <a:endParaRPr lang="id-ID" b="1" i="1" dirty="0">
            <a:latin typeface="Candara" pitchFamily="34" charset="0"/>
          </a:endParaRPr>
        </a:p>
      </dgm:t>
    </dgm:pt>
    <dgm:pt modelId="{4ED9D067-71E0-4EFD-B680-D78D488BDF69}" type="parTrans" cxnId="{0F47A1B4-7F6D-4773-8219-169C1D94F3F2}">
      <dgm:prSet/>
      <dgm:spPr/>
      <dgm:t>
        <a:bodyPr/>
        <a:lstStyle/>
        <a:p>
          <a:endParaRPr lang="id-ID"/>
        </a:p>
      </dgm:t>
    </dgm:pt>
    <dgm:pt modelId="{E12CD266-1D5A-4EC8-A651-C04CBA6F0138}" type="sibTrans" cxnId="{0F47A1B4-7F6D-4773-8219-169C1D94F3F2}">
      <dgm:prSet/>
      <dgm:spPr/>
      <dgm:t>
        <a:bodyPr/>
        <a:lstStyle/>
        <a:p>
          <a:endParaRPr lang="id-ID"/>
        </a:p>
      </dgm:t>
    </dgm:pt>
    <dgm:pt modelId="{18AE8E1F-91CA-49FC-BF90-F8C7F08707F9}" type="pres">
      <dgm:prSet presAssocID="{7E4A7D77-E2DC-4E52-B928-2FDE12C205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7DEF0C5-C470-4A3A-8E29-65904CF7D407}" type="pres">
      <dgm:prSet presAssocID="{EF64DDE3-AD6D-45C8-AC9B-48C4252257EC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EDA74B-F13D-4569-8E3A-5AEE94AF6CAB}" type="pres">
      <dgm:prSet presAssocID="{44AD5B96-EEAE-49F1-BF64-4146A9FDBC57}" presName="space" presStyleCnt="0"/>
      <dgm:spPr/>
    </dgm:pt>
    <dgm:pt modelId="{B30F1B3C-42FE-445F-B87B-EB06D4CE7823}" type="pres">
      <dgm:prSet presAssocID="{A092CABD-CD14-44BA-B004-CFB420414036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56AEE4-FC2B-4310-8BCB-4D55C729E90F}" type="pres">
      <dgm:prSet presAssocID="{4202E8F9-65AE-4B60-89E4-3627DA479AD7}" presName="space" presStyleCnt="0"/>
      <dgm:spPr/>
    </dgm:pt>
    <dgm:pt modelId="{89DF0679-539A-473B-97F6-B57D8512AC40}" type="pres">
      <dgm:prSet presAssocID="{958032A6-0E78-4D12-9CBF-C2629BD861B9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D9615C4-0C79-4E19-9348-9552470BD640}" type="presOf" srcId="{958032A6-0E78-4D12-9CBF-C2629BD861B9}" destId="{89DF0679-539A-473B-97F6-B57D8512AC40}" srcOrd="0" destOrd="0" presId="urn:microsoft.com/office/officeart/2005/8/layout/venn3"/>
    <dgm:cxn modelId="{5F37C1E4-51AB-410D-8BAF-8B600C27D518}" srcId="{7E4A7D77-E2DC-4E52-B928-2FDE12C20533}" destId="{A092CABD-CD14-44BA-B004-CFB420414036}" srcOrd="1" destOrd="0" parTransId="{24235D7A-6CE3-4831-A58E-A05CC97DF98C}" sibTransId="{4202E8F9-65AE-4B60-89E4-3627DA479AD7}"/>
    <dgm:cxn modelId="{EC735CE8-55B7-4E58-875D-9A15811F4C84}" srcId="{7E4A7D77-E2DC-4E52-B928-2FDE12C20533}" destId="{EF64DDE3-AD6D-45C8-AC9B-48C4252257EC}" srcOrd="0" destOrd="0" parTransId="{E6FEB695-28E8-4D83-950C-55CF2CFF0B5E}" sibTransId="{44AD5B96-EEAE-49F1-BF64-4146A9FDBC57}"/>
    <dgm:cxn modelId="{74169938-130B-4A86-A741-064BB7CD6EAF}" type="presOf" srcId="{EF64DDE3-AD6D-45C8-AC9B-48C4252257EC}" destId="{B7DEF0C5-C470-4A3A-8E29-65904CF7D407}" srcOrd="0" destOrd="0" presId="urn:microsoft.com/office/officeart/2005/8/layout/venn3"/>
    <dgm:cxn modelId="{0F47A1B4-7F6D-4773-8219-169C1D94F3F2}" srcId="{7E4A7D77-E2DC-4E52-B928-2FDE12C20533}" destId="{958032A6-0E78-4D12-9CBF-C2629BD861B9}" srcOrd="2" destOrd="0" parTransId="{4ED9D067-71E0-4EFD-B680-D78D488BDF69}" sibTransId="{E12CD266-1D5A-4EC8-A651-C04CBA6F0138}"/>
    <dgm:cxn modelId="{01F265F4-E79C-4BAF-973D-BEB15856EB52}" type="presOf" srcId="{7E4A7D77-E2DC-4E52-B928-2FDE12C20533}" destId="{18AE8E1F-91CA-49FC-BF90-F8C7F08707F9}" srcOrd="0" destOrd="0" presId="urn:microsoft.com/office/officeart/2005/8/layout/venn3"/>
    <dgm:cxn modelId="{C9AC3A88-29B9-4D0C-B91C-93FE3E049BDB}" type="presOf" srcId="{A092CABD-CD14-44BA-B004-CFB420414036}" destId="{B30F1B3C-42FE-445F-B87B-EB06D4CE7823}" srcOrd="0" destOrd="0" presId="urn:microsoft.com/office/officeart/2005/8/layout/venn3"/>
    <dgm:cxn modelId="{FF2C0C9D-28E4-42D9-8209-8E58B3EFB486}" type="presParOf" srcId="{18AE8E1F-91CA-49FC-BF90-F8C7F08707F9}" destId="{B7DEF0C5-C470-4A3A-8E29-65904CF7D407}" srcOrd="0" destOrd="0" presId="urn:microsoft.com/office/officeart/2005/8/layout/venn3"/>
    <dgm:cxn modelId="{A9A5E790-C27A-4C4D-9BE4-FD45D59A552C}" type="presParOf" srcId="{18AE8E1F-91CA-49FC-BF90-F8C7F08707F9}" destId="{52EDA74B-F13D-4569-8E3A-5AEE94AF6CAB}" srcOrd="1" destOrd="0" presId="urn:microsoft.com/office/officeart/2005/8/layout/venn3"/>
    <dgm:cxn modelId="{509B8872-01E0-4140-AC9C-CE3D1C7255CB}" type="presParOf" srcId="{18AE8E1F-91CA-49FC-BF90-F8C7F08707F9}" destId="{B30F1B3C-42FE-445F-B87B-EB06D4CE7823}" srcOrd="2" destOrd="0" presId="urn:microsoft.com/office/officeart/2005/8/layout/venn3"/>
    <dgm:cxn modelId="{0E4BD7B4-F323-4431-A063-DF453E651C15}" type="presParOf" srcId="{18AE8E1F-91CA-49FC-BF90-F8C7F08707F9}" destId="{D756AEE4-FC2B-4310-8BCB-4D55C729E90F}" srcOrd="3" destOrd="0" presId="urn:microsoft.com/office/officeart/2005/8/layout/venn3"/>
    <dgm:cxn modelId="{E06FA7B8-1CD8-4AA3-8031-534D91292B10}" type="presParOf" srcId="{18AE8E1F-91CA-49FC-BF90-F8C7F08707F9}" destId="{89DF0679-539A-473B-97F6-B57D8512AC40}" srcOrd="4" destOrd="0" presId="urn:microsoft.com/office/officeart/2005/8/layout/venn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F0780A9-2EF7-4A92-93AF-E9D2EF66035A}" type="doc">
      <dgm:prSet loTypeId="urn:microsoft.com/office/officeart/2005/8/layout/hProcess9" loCatId="process" qsTypeId="urn:microsoft.com/office/officeart/2005/8/quickstyle/3d2" qsCatId="3D" csTypeId="urn:microsoft.com/office/officeart/2005/8/colors/colorful2" csCatId="colorful" phldr="1"/>
      <dgm:spPr/>
    </dgm:pt>
    <dgm:pt modelId="{A6250536-37A5-4732-8D7E-1DF46168760F}">
      <dgm:prSet phldrT="[Text]" custT="1"/>
      <dgm:spPr/>
      <dgm:t>
        <a:bodyPr/>
        <a:lstStyle/>
        <a:p>
          <a:r>
            <a:rPr lang="id-ID" sz="1900" b="1" i="1" dirty="0" smtClean="0">
              <a:solidFill>
                <a:schemeClr val="tx1"/>
              </a:solidFill>
              <a:latin typeface="Candara" pitchFamily="34" charset="0"/>
            </a:rPr>
            <a:t>Pertumbuhan. </a:t>
          </a:r>
          <a:endParaRPr lang="id-ID" sz="19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3D48802-1BFA-4C1D-BB15-E5B565D6BDD7}" type="parTrans" cxnId="{B3BF9568-963B-4FEC-A46D-AF3906F174E4}">
      <dgm:prSet/>
      <dgm:spPr/>
      <dgm:t>
        <a:bodyPr/>
        <a:lstStyle/>
        <a:p>
          <a:endParaRPr lang="id-ID"/>
        </a:p>
      </dgm:t>
    </dgm:pt>
    <dgm:pt modelId="{3ACBA943-A7B0-4AF3-BF45-85DF77D5D268}" type="sibTrans" cxnId="{B3BF9568-963B-4FEC-A46D-AF3906F174E4}">
      <dgm:prSet/>
      <dgm:spPr/>
      <dgm:t>
        <a:bodyPr/>
        <a:lstStyle/>
        <a:p>
          <a:endParaRPr lang="id-ID"/>
        </a:p>
      </dgm:t>
    </dgm:pt>
    <dgm:pt modelId="{6D146046-7D83-47D3-898E-B3AB45F1A029}">
      <dgm:prSet phldrT="[Text]" custT="1"/>
      <dgm:spPr/>
      <dgm:t>
        <a:bodyPr/>
        <a:lstStyle/>
        <a:p>
          <a:r>
            <a:rPr lang="id-ID" sz="1900" b="1" i="1" dirty="0" smtClean="0">
              <a:solidFill>
                <a:schemeClr val="tx1"/>
              </a:solidFill>
              <a:latin typeface="Candara" pitchFamily="34" charset="0"/>
            </a:rPr>
            <a:t>Navigasi. </a:t>
          </a:r>
          <a:endParaRPr lang="id-ID" sz="19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2624F5B-6846-4275-AA84-D3E72834F81B}" type="parTrans" cxnId="{4F67E8A6-2787-49C1-8F24-474B1AFF2C24}">
      <dgm:prSet/>
      <dgm:spPr/>
      <dgm:t>
        <a:bodyPr/>
        <a:lstStyle/>
        <a:p>
          <a:endParaRPr lang="id-ID"/>
        </a:p>
      </dgm:t>
    </dgm:pt>
    <dgm:pt modelId="{C1FE0BD1-0327-450E-B291-C5B01AB15AF7}" type="sibTrans" cxnId="{4F67E8A6-2787-49C1-8F24-474B1AFF2C24}">
      <dgm:prSet/>
      <dgm:spPr/>
      <dgm:t>
        <a:bodyPr/>
        <a:lstStyle/>
        <a:p>
          <a:endParaRPr lang="id-ID"/>
        </a:p>
      </dgm:t>
    </dgm:pt>
    <dgm:pt modelId="{A95108D2-EC10-40E3-9EED-722527BC3939}">
      <dgm:prSet phldrT="[Text]" custT="1"/>
      <dgm:spPr/>
      <dgm:t>
        <a:bodyPr/>
        <a:lstStyle/>
        <a:p>
          <a:r>
            <a:rPr lang="id-ID" sz="1900" b="1" i="1" dirty="0" smtClean="0">
              <a:solidFill>
                <a:schemeClr val="tx1"/>
              </a:solidFill>
              <a:latin typeface="Candara" pitchFamily="34" charset="0"/>
            </a:rPr>
            <a:t>Kemunduran. </a:t>
          </a:r>
          <a:endParaRPr lang="id-ID" sz="19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68966E1-F182-47E5-A7F2-8EC68863B593}" type="parTrans" cxnId="{95188DD2-9167-4453-8B63-AA2E550941CD}">
      <dgm:prSet/>
      <dgm:spPr/>
      <dgm:t>
        <a:bodyPr/>
        <a:lstStyle/>
        <a:p>
          <a:endParaRPr lang="id-ID"/>
        </a:p>
      </dgm:t>
    </dgm:pt>
    <dgm:pt modelId="{EDC6B776-A6AD-4A63-871E-FD1EC8AB7CBF}" type="sibTrans" cxnId="{95188DD2-9167-4453-8B63-AA2E550941CD}">
      <dgm:prSet/>
      <dgm:spPr/>
      <dgm:t>
        <a:bodyPr/>
        <a:lstStyle/>
        <a:p>
          <a:endParaRPr lang="id-ID"/>
        </a:p>
      </dgm:t>
    </dgm:pt>
    <dgm:pt modelId="{84080A6D-CE8B-4404-9293-BBEF7246611C}" type="pres">
      <dgm:prSet presAssocID="{1F0780A9-2EF7-4A92-93AF-E9D2EF66035A}" presName="CompostProcess" presStyleCnt="0">
        <dgm:presLayoutVars>
          <dgm:dir/>
          <dgm:resizeHandles val="exact"/>
        </dgm:presLayoutVars>
      </dgm:prSet>
      <dgm:spPr/>
    </dgm:pt>
    <dgm:pt modelId="{A1CCA466-8970-44C2-8BE1-70BDF0D1FDA7}" type="pres">
      <dgm:prSet presAssocID="{1F0780A9-2EF7-4A92-93AF-E9D2EF66035A}" presName="arrow" presStyleLbl="bgShp" presStyleIdx="0" presStyleCnt="1"/>
      <dgm:spPr/>
    </dgm:pt>
    <dgm:pt modelId="{F1335710-83DD-4811-AC1B-54463A6CA9DA}" type="pres">
      <dgm:prSet presAssocID="{1F0780A9-2EF7-4A92-93AF-E9D2EF66035A}" presName="linearProcess" presStyleCnt="0"/>
      <dgm:spPr/>
    </dgm:pt>
    <dgm:pt modelId="{ED53EA2A-C9CF-44F3-959D-685D61ED5DCF}" type="pres">
      <dgm:prSet presAssocID="{A6250536-37A5-4732-8D7E-1DF46168760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86E599-D56E-4F31-A6FB-3EAC3215F3FF}" type="pres">
      <dgm:prSet presAssocID="{3ACBA943-A7B0-4AF3-BF45-85DF77D5D268}" presName="sibTrans" presStyleCnt="0"/>
      <dgm:spPr/>
    </dgm:pt>
    <dgm:pt modelId="{A6996890-1166-4410-A886-E97A9687EF88}" type="pres">
      <dgm:prSet presAssocID="{6D146046-7D83-47D3-898E-B3AB45F1A02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F10E60-CD6E-4E80-BC9E-E40B82BF4E73}" type="pres">
      <dgm:prSet presAssocID="{C1FE0BD1-0327-450E-B291-C5B01AB15AF7}" presName="sibTrans" presStyleCnt="0"/>
      <dgm:spPr/>
    </dgm:pt>
    <dgm:pt modelId="{6F92BA86-4802-49F4-A934-90B33CABE47F}" type="pres">
      <dgm:prSet presAssocID="{A95108D2-EC10-40E3-9EED-722527BC393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549D095-8995-45EF-9C1A-0A718066666A}" type="presOf" srcId="{1F0780A9-2EF7-4A92-93AF-E9D2EF66035A}" destId="{84080A6D-CE8B-4404-9293-BBEF7246611C}" srcOrd="0" destOrd="0" presId="urn:microsoft.com/office/officeart/2005/8/layout/hProcess9"/>
    <dgm:cxn modelId="{5C791AF4-0E6F-4646-BFE7-84667F124057}" type="presOf" srcId="{A95108D2-EC10-40E3-9EED-722527BC3939}" destId="{6F92BA86-4802-49F4-A934-90B33CABE47F}" srcOrd="0" destOrd="0" presId="urn:microsoft.com/office/officeart/2005/8/layout/hProcess9"/>
    <dgm:cxn modelId="{2ACF4084-44ED-47FE-9EC3-EB54CED9FD2B}" type="presOf" srcId="{A6250536-37A5-4732-8D7E-1DF46168760F}" destId="{ED53EA2A-C9CF-44F3-959D-685D61ED5DCF}" srcOrd="0" destOrd="0" presId="urn:microsoft.com/office/officeart/2005/8/layout/hProcess9"/>
    <dgm:cxn modelId="{4F67E8A6-2787-49C1-8F24-474B1AFF2C24}" srcId="{1F0780A9-2EF7-4A92-93AF-E9D2EF66035A}" destId="{6D146046-7D83-47D3-898E-B3AB45F1A029}" srcOrd="1" destOrd="0" parTransId="{72624F5B-6846-4275-AA84-D3E72834F81B}" sibTransId="{C1FE0BD1-0327-450E-B291-C5B01AB15AF7}"/>
    <dgm:cxn modelId="{F9B1B92E-FF2D-4C2F-9202-8E0ABCD3F489}" type="presOf" srcId="{6D146046-7D83-47D3-898E-B3AB45F1A029}" destId="{A6996890-1166-4410-A886-E97A9687EF88}" srcOrd="0" destOrd="0" presId="urn:microsoft.com/office/officeart/2005/8/layout/hProcess9"/>
    <dgm:cxn modelId="{B3BF9568-963B-4FEC-A46D-AF3906F174E4}" srcId="{1F0780A9-2EF7-4A92-93AF-E9D2EF66035A}" destId="{A6250536-37A5-4732-8D7E-1DF46168760F}" srcOrd="0" destOrd="0" parTransId="{63D48802-1BFA-4C1D-BB15-E5B565D6BDD7}" sibTransId="{3ACBA943-A7B0-4AF3-BF45-85DF77D5D268}"/>
    <dgm:cxn modelId="{95188DD2-9167-4453-8B63-AA2E550941CD}" srcId="{1F0780A9-2EF7-4A92-93AF-E9D2EF66035A}" destId="{A95108D2-EC10-40E3-9EED-722527BC3939}" srcOrd="2" destOrd="0" parTransId="{568966E1-F182-47E5-A7F2-8EC68863B593}" sibTransId="{EDC6B776-A6AD-4A63-871E-FD1EC8AB7CBF}"/>
    <dgm:cxn modelId="{52AA23E4-9F1F-4AF6-B750-9C531117715B}" type="presParOf" srcId="{84080A6D-CE8B-4404-9293-BBEF7246611C}" destId="{A1CCA466-8970-44C2-8BE1-70BDF0D1FDA7}" srcOrd="0" destOrd="0" presId="urn:microsoft.com/office/officeart/2005/8/layout/hProcess9"/>
    <dgm:cxn modelId="{2F27FEE4-3738-49D3-973E-6D85C1988849}" type="presParOf" srcId="{84080A6D-CE8B-4404-9293-BBEF7246611C}" destId="{F1335710-83DD-4811-AC1B-54463A6CA9DA}" srcOrd="1" destOrd="0" presId="urn:microsoft.com/office/officeart/2005/8/layout/hProcess9"/>
    <dgm:cxn modelId="{04470E23-0085-4BC4-AC98-CFA51F29C3B7}" type="presParOf" srcId="{F1335710-83DD-4811-AC1B-54463A6CA9DA}" destId="{ED53EA2A-C9CF-44F3-959D-685D61ED5DCF}" srcOrd="0" destOrd="0" presId="urn:microsoft.com/office/officeart/2005/8/layout/hProcess9"/>
    <dgm:cxn modelId="{9CD4065F-9BE1-429E-89B8-7D58E7D11F7C}" type="presParOf" srcId="{F1335710-83DD-4811-AC1B-54463A6CA9DA}" destId="{E286E599-D56E-4F31-A6FB-3EAC3215F3FF}" srcOrd="1" destOrd="0" presId="urn:microsoft.com/office/officeart/2005/8/layout/hProcess9"/>
    <dgm:cxn modelId="{9066E8D3-5817-43AE-BB67-41F10FDF54B8}" type="presParOf" srcId="{F1335710-83DD-4811-AC1B-54463A6CA9DA}" destId="{A6996890-1166-4410-A886-E97A9687EF88}" srcOrd="2" destOrd="0" presId="urn:microsoft.com/office/officeart/2005/8/layout/hProcess9"/>
    <dgm:cxn modelId="{51BA7A7A-5ED4-45C2-83D6-ECF07D5BB9A2}" type="presParOf" srcId="{F1335710-83DD-4811-AC1B-54463A6CA9DA}" destId="{7BF10E60-CD6E-4E80-BC9E-E40B82BF4E73}" srcOrd="3" destOrd="0" presId="urn:microsoft.com/office/officeart/2005/8/layout/hProcess9"/>
    <dgm:cxn modelId="{0B5E1F1B-6B15-4F5E-B1C4-FADEC6FC92C9}" type="presParOf" srcId="{F1335710-83DD-4811-AC1B-54463A6CA9DA}" destId="{6F92BA86-4802-49F4-A934-90B33CABE47F}" srcOrd="4" destOrd="0" presId="urn:microsoft.com/office/officeart/2005/8/layout/hProcess9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7189BEA-136A-406B-B5F7-2AF749609126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04315C8-AA69-40B5-BF88-861666F5E931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Tahap 1: Individualitas.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B275606-5872-46F7-889A-4680A57D4F50}" type="parTrans" cxnId="{F25A85A7-0BAA-4A4E-8D72-4D2EF747B065}">
      <dgm:prSet/>
      <dgm:spPr/>
      <dgm:t>
        <a:bodyPr/>
        <a:lstStyle/>
        <a:p>
          <a:endParaRPr lang="id-ID"/>
        </a:p>
      </dgm:t>
    </dgm:pt>
    <dgm:pt modelId="{B6231247-774C-4BF2-BD4C-3E51E7E5369F}" type="sibTrans" cxnId="{F25A85A7-0BAA-4A4E-8D72-4D2EF747B065}">
      <dgm:prSet/>
      <dgm:spPr/>
      <dgm:t>
        <a:bodyPr/>
        <a:lstStyle/>
        <a:p>
          <a:endParaRPr lang="id-ID"/>
        </a:p>
      </dgm:t>
    </dgm:pt>
    <dgm:pt modelId="{C98EC099-BCCE-40B6-8310-76F59ACEB2E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Tahap 2: Komunikasi yang mengundang.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3917A04-2EC1-4433-B9FD-40F95654547D}" type="parTrans" cxnId="{389FCFFC-845D-48DD-A7B6-AAF837CA4BB6}">
      <dgm:prSet/>
      <dgm:spPr/>
      <dgm:t>
        <a:bodyPr/>
        <a:lstStyle/>
        <a:p>
          <a:endParaRPr lang="id-ID"/>
        </a:p>
      </dgm:t>
    </dgm:pt>
    <dgm:pt modelId="{7231945D-D4F1-4F67-BBDA-4E1FF18F616B}" type="sibTrans" cxnId="{389FCFFC-845D-48DD-A7B6-AAF837CA4BB6}">
      <dgm:prSet/>
      <dgm:spPr/>
      <dgm:t>
        <a:bodyPr/>
        <a:lstStyle/>
        <a:p>
          <a:endParaRPr lang="id-ID"/>
        </a:p>
      </dgm:t>
    </dgm:pt>
    <dgm:pt modelId="{DADB731D-1CBD-4B09-8BB5-55631C9195E7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Tahap 3: Komunikasi yang mengeksplorasi.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F74B703-81F4-4530-AD7D-BE3D252C0F06}" type="parTrans" cxnId="{AB94D77F-214A-483E-A07B-A62CA622BFDA}">
      <dgm:prSet/>
      <dgm:spPr/>
      <dgm:t>
        <a:bodyPr/>
        <a:lstStyle/>
        <a:p>
          <a:endParaRPr lang="id-ID"/>
        </a:p>
      </dgm:t>
    </dgm:pt>
    <dgm:pt modelId="{D42C17C4-495A-4956-A3D0-353BD7E10F3A}" type="sibTrans" cxnId="{AB94D77F-214A-483E-A07B-A62CA622BFDA}">
      <dgm:prSet/>
      <dgm:spPr/>
      <dgm:t>
        <a:bodyPr/>
        <a:lstStyle/>
        <a:p>
          <a:endParaRPr lang="id-ID"/>
        </a:p>
      </dgm:t>
    </dgm:pt>
    <dgm:pt modelId="{BC46693A-B716-4AE0-8639-4BD7EE42EF2B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Tahap 6: Komitmen.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537671C-5531-4847-86C9-B1F2462F2038}" type="parTrans" cxnId="{E66FBCE9-4605-4F98-A9A9-73E251FFA82B}">
      <dgm:prSet/>
      <dgm:spPr/>
      <dgm:t>
        <a:bodyPr/>
        <a:lstStyle/>
        <a:p>
          <a:endParaRPr lang="id-ID"/>
        </a:p>
      </dgm:t>
    </dgm:pt>
    <dgm:pt modelId="{8783C3ED-DEB6-4B3A-9A8E-CE89687916A3}" type="sibTrans" cxnId="{E66FBCE9-4605-4F98-A9A9-73E251FFA82B}">
      <dgm:prSet/>
      <dgm:spPr/>
      <dgm:t>
        <a:bodyPr/>
        <a:lstStyle/>
        <a:p>
          <a:endParaRPr lang="id-ID"/>
        </a:p>
      </dgm:t>
    </dgm:pt>
    <dgm:pt modelId="{9510DB54-C1FC-4DA9-B4DE-368E3CFB3602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Tahap 4: Mengintensifkan komunikasi.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F73844F-BD2C-4F15-9595-F82EBB58DE4F}" type="parTrans" cxnId="{47EF68BA-C84C-46F0-AEB0-5B0D0E45A9B0}">
      <dgm:prSet/>
      <dgm:spPr/>
      <dgm:t>
        <a:bodyPr/>
        <a:lstStyle/>
        <a:p>
          <a:endParaRPr lang="id-ID"/>
        </a:p>
      </dgm:t>
    </dgm:pt>
    <dgm:pt modelId="{EDE65876-6FB5-4AB2-86A3-9E3627955720}" type="sibTrans" cxnId="{47EF68BA-C84C-46F0-AEB0-5B0D0E45A9B0}">
      <dgm:prSet/>
      <dgm:spPr/>
      <dgm:t>
        <a:bodyPr/>
        <a:lstStyle/>
        <a:p>
          <a:endParaRPr lang="id-ID"/>
        </a:p>
      </dgm:t>
    </dgm:pt>
    <dgm:pt modelId="{5A2C8C8E-5133-4E2E-B6B4-A23A715B2E9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Tahap 5: Merevisi komunikasi.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2BF7ECE-E507-4E19-A70E-7221A20EB287}" type="parTrans" cxnId="{6382C930-D421-4E31-AE6B-72D45A35BB23}">
      <dgm:prSet/>
      <dgm:spPr/>
      <dgm:t>
        <a:bodyPr/>
        <a:lstStyle/>
        <a:p>
          <a:endParaRPr lang="id-ID"/>
        </a:p>
      </dgm:t>
    </dgm:pt>
    <dgm:pt modelId="{14DA5B0E-1A8E-400E-86A6-7AC38557F8B2}" type="sibTrans" cxnId="{6382C930-D421-4E31-AE6B-72D45A35BB23}">
      <dgm:prSet/>
      <dgm:spPr/>
      <dgm:t>
        <a:bodyPr/>
        <a:lstStyle/>
        <a:p>
          <a:endParaRPr lang="id-ID"/>
        </a:p>
      </dgm:t>
    </dgm:pt>
    <dgm:pt modelId="{7580A8A4-C6DF-49DF-AFE6-50F8E5523013}" type="pres">
      <dgm:prSet presAssocID="{F7189BEA-136A-406B-B5F7-2AF7496091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FF53D2B-D8C0-4482-A834-29CECEDADF47}" type="pres">
      <dgm:prSet presAssocID="{B04315C8-AA69-40B5-BF88-861666F5E931}" presName="parentLin" presStyleCnt="0"/>
      <dgm:spPr/>
    </dgm:pt>
    <dgm:pt modelId="{670511A9-26F4-4110-946F-E43978737D13}" type="pres">
      <dgm:prSet presAssocID="{B04315C8-AA69-40B5-BF88-861666F5E931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9B87A554-A3BF-41AB-8249-A6A5DD3182D9}" type="pres">
      <dgm:prSet presAssocID="{B04315C8-AA69-40B5-BF88-861666F5E93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8E9F6C-3B6F-4757-B9EB-7444C4114794}" type="pres">
      <dgm:prSet presAssocID="{B04315C8-AA69-40B5-BF88-861666F5E931}" presName="negativeSpace" presStyleCnt="0"/>
      <dgm:spPr/>
    </dgm:pt>
    <dgm:pt modelId="{E0C85A48-9DA9-4C21-9926-3845A2218552}" type="pres">
      <dgm:prSet presAssocID="{B04315C8-AA69-40B5-BF88-861666F5E931}" presName="childText" presStyleLbl="conFgAcc1" presStyleIdx="0" presStyleCnt="6">
        <dgm:presLayoutVars>
          <dgm:bulletEnabled val="1"/>
        </dgm:presLayoutVars>
      </dgm:prSet>
      <dgm:spPr>
        <a:ln>
          <a:solidFill>
            <a:srgbClr val="FFFF00"/>
          </a:solidFill>
        </a:ln>
      </dgm:spPr>
    </dgm:pt>
    <dgm:pt modelId="{351061F0-F539-4535-9DAC-C590DDF9BD15}" type="pres">
      <dgm:prSet presAssocID="{B6231247-774C-4BF2-BD4C-3E51E7E5369F}" presName="spaceBetweenRectangles" presStyleCnt="0"/>
      <dgm:spPr/>
    </dgm:pt>
    <dgm:pt modelId="{BF6ED1F2-E5FF-4344-ADF1-6AE1CC257DE8}" type="pres">
      <dgm:prSet presAssocID="{C98EC099-BCCE-40B6-8310-76F59ACEB2E9}" presName="parentLin" presStyleCnt="0"/>
      <dgm:spPr/>
    </dgm:pt>
    <dgm:pt modelId="{AEED5DA4-5CA3-47B8-BE91-57590F1D9497}" type="pres">
      <dgm:prSet presAssocID="{C98EC099-BCCE-40B6-8310-76F59ACEB2E9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2405AA3F-6684-4F12-A909-694263AFDC07}" type="pres">
      <dgm:prSet presAssocID="{C98EC099-BCCE-40B6-8310-76F59ACEB2E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2AAE68-A58B-48F1-B2A4-F76D4E991C10}" type="pres">
      <dgm:prSet presAssocID="{C98EC099-BCCE-40B6-8310-76F59ACEB2E9}" presName="negativeSpace" presStyleCnt="0"/>
      <dgm:spPr/>
    </dgm:pt>
    <dgm:pt modelId="{95A839FC-A342-4C3B-B797-BF7F5579A97D}" type="pres">
      <dgm:prSet presAssocID="{C98EC099-BCCE-40B6-8310-76F59ACEB2E9}" presName="childText" presStyleLbl="conFgAcc1" presStyleIdx="1" presStyleCnt="6">
        <dgm:presLayoutVars>
          <dgm:bulletEnabled val="1"/>
        </dgm:presLayoutVars>
      </dgm:prSet>
      <dgm:spPr>
        <a:ln>
          <a:solidFill>
            <a:srgbClr val="FFFF00"/>
          </a:solidFill>
        </a:ln>
      </dgm:spPr>
    </dgm:pt>
    <dgm:pt modelId="{51D38146-77E5-402A-8168-80EB8243AF60}" type="pres">
      <dgm:prSet presAssocID="{7231945D-D4F1-4F67-BBDA-4E1FF18F616B}" presName="spaceBetweenRectangles" presStyleCnt="0"/>
      <dgm:spPr/>
    </dgm:pt>
    <dgm:pt modelId="{850C3B9F-B431-4461-A5E1-E76D7E091A60}" type="pres">
      <dgm:prSet presAssocID="{DADB731D-1CBD-4B09-8BB5-55631C9195E7}" presName="parentLin" presStyleCnt="0"/>
      <dgm:spPr/>
    </dgm:pt>
    <dgm:pt modelId="{1822598C-6721-4CBE-8634-7000750A5AFF}" type="pres">
      <dgm:prSet presAssocID="{DADB731D-1CBD-4B09-8BB5-55631C9195E7}" presName="parentLeftMargin" presStyleLbl="node1" presStyleIdx="1" presStyleCnt="6"/>
      <dgm:spPr/>
      <dgm:t>
        <a:bodyPr/>
        <a:lstStyle/>
        <a:p>
          <a:endParaRPr lang="id-ID"/>
        </a:p>
      </dgm:t>
    </dgm:pt>
    <dgm:pt modelId="{2502360A-142C-43FE-8127-78E3A102CFAA}" type="pres">
      <dgm:prSet presAssocID="{DADB731D-1CBD-4B09-8BB5-55631C9195E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1FC7B9-4EFA-41FC-BF9A-99913302A1BB}" type="pres">
      <dgm:prSet presAssocID="{DADB731D-1CBD-4B09-8BB5-55631C9195E7}" presName="negativeSpace" presStyleCnt="0"/>
      <dgm:spPr/>
    </dgm:pt>
    <dgm:pt modelId="{56A882E5-C09F-4F26-AF0D-A36FFA9B76C4}" type="pres">
      <dgm:prSet presAssocID="{DADB731D-1CBD-4B09-8BB5-55631C9195E7}" presName="childText" presStyleLbl="conFgAcc1" presStyleIdx="2" presStyleCnt="6">
        <dgm:presLayoutVars>
          <dgm:bulletEnabled val="1"/>
        </dgm:presLayoutVars>
      </dgm:prSet>
      <dgm:spPr>
        <a:ln>
          <a:solidFill>
            <a:srgbClr val="FFFF00"/>
          </a:solidFill>
        </a:ln>
      </dgm:spPr>
    </dgm:pt>
    <dgm:pt modelId="{FF4E0331-A249-44EC-9DB2-01ADDD6491E1}" type="pres">
      <dgm:prSet presAssocID="{D42C17C4-495A-4956-A3D0-353BD7E10F3A}" presName="spaceBetweenRectangles" presStyleCnt="0"/>
      <dgm:spPr/>
    </dgm:pt>
    <dgm:pt modelId="{9010A9EA-D9DD-4FA8-A215-0D1B63567472}" type="pres">
      <dgm:prSet presAssocID="{9510DB54-C1FC-4DA9-B4DE-368E3CFB3602}" presName="parentLin" presStyleCnt="0"/>
      <dgm:spPr/>
    </dgm:pt>
    <dgm:pt modelId="{187FE109-52F8-4A5C-B729-74E61CAE71AE}" type="pres">
      <dgm:prSet presAssocID="{9510DB54-C1FC-4DA9-B4DE-368E3CFB3602}" presName="parentLeftMargin" presStyleLbl="node1" presStyleIdx="2" presStyleCnt="6"/>
      <dgm:spPr/>
      <dgm:t>
        <a:bodyPr/>
        <a:lstStyle/>
        <a:p>
          <a:endParaRPr lang="id-ID"/>
        </a:p>
      </dgm:t>
    </dgm:pt>
    <dgm:pt modelId="{6F4EA0A9-B7AE-4628-A031-46FAFC34E664}" type="pres">
      <dgm:prSet presAssocID="{9510DB54-C1FC-4DA9-B4DE-368E3CFB360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54B5C4-1DFE-4B42-A274-B731BF488D2F}" type="pres">
      <dgm:prSet presAssocID="{9510DB54-C1FC-4DA9-B4DE-368E3CFB3602}" presName="negativeSpace" presStyleCnt="0"/>
      <dgm:spPr/>
    </dgm:pt>
    <dgm:pt modelId="{66472CD0-E3C8-4FCC-B28A-EEA38991678B}" type="pres">
      <dgm:prSet presAssocID="{9510DB54-C1FC-4DA9-B4DE-368E3CFB3602}" presName="childText" presStyleLbl="conFgAcc1" presStyleIdx="3" presStyleCnt="6">
        <dgm:presLayoutVars>
          <dgm:bulletEnabled val="1"/>
        </dgm:presLayoutVars>
      </dgm:prSet>
      <dgm:spPr>
        <a:ln>
          <a:solidFill>
            <a:srgbClr val="FFFF00"/>
          </a:solidFill>
        </a:ln>
      </dgm:spPr>
    </dgm:pt>
    <dgm:pt modelId="{F7D68CE0-CEB3-4CE1-A962-0ECEE2D124FB}" type="pres">
      <dgm:prSet presAssocID="{EDE65876-6FB5-4AB2-86A3-9E3627955720}" presName="spaceBetweenRectangles" presStyleCnt="0"/>
      <dgm:spPr/>
    </dgm:pt>
    <dgm:pt modelId="{F50994DE-CD28-456F-8093-90792949E428}" type="pres">
      <dgm:prSet presAssocID="{5A2C8C8E-5133-4E2E-B6B4-A23A715B2E9A}" presName="parentLin" presStyleCnt="0"/>
      <dgm:spPr/>
    </dgm:pt>
    <dgm:pt modelId="{66479840-CE12-42D0-9E5E-F73DE9BE11A9}" type="pres">
      <dgm:prSet presAssocID="{5A2C8C8E-5133-4E2E-B6B4-A23A715B2E9A}" presName="parentLeftMargin" presStyleLbl="node1" presStyleIdx="3" presStyleCnt="6"/>
      <dgm:spPr/>
      <dgm:t>
        <a:bodyPr/>
        <a:lstStyle/>
        <a:p>
          <a:endParaRPr lang="id-ID"/>
        </a:p>
      </dgm:t>
    </dgm:pt>
    <dgm:pt modelId="{20BE2ED6-36FD-4FCF-8460-C527F5E0EF0C}" type="pres">
      <dgm:prSet presAssocID="{5A2C8C8E-5133-4E2E-B6B4-A23A715B2E9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82BD85-EEEE-45A7-AB99-DDE4B46530E8}" type="pres">
      <dgm:prSet presAssocID="{5A2C8C8E-5133-4E2E-B6B4-A23A715B2E9A}" presName="negativeSpace" presStyleCnt="0"/>
      <dgm:spPr/>
    </dgm:pt>
    <dgm:pt modelId="{2EAC8498-EC89-4220-9923-35D982509CE0}" type="pres">
      <dgm:prSet presAssocID="{5A2C8C8E-5133-4E2E-B6B4-A23A715B2E9A}" presName="childText" presStyleLbl="conFgAcc1" presStyleIdx="4" presStyleCnt="6">
        <dgm:presLayoutVars>
          <dgm:bulletEnabled val="1"/>
        </dgm:presLayoutVars>
      </dgm:prSet>
      <dgm:spPr>
        <a:ln>
          <a:solidFill>
            <a:srgbClr val="FFFF00"/>
          </a:solidFill>
        </a:ln>
      </dgm:spPr>
    </dgm:pt>
    <dgm:pt modelId="{7DB59CB4-DDA7-4069-9C00-E2A43D453335}" type="pres">
      <dgm:prSet presAssocID="{14DA5B0E-1A8E-400E-86A6-7AC38557F8B2}" presName="spaceBetweenRectangles" presStyleCnt="0"/>
      <dgm:spPr/>
    </dgm:pt>
    <dgm:pt modelId="{1DD0B2F2-76BE-487D-818B-3922DD57AC21}" type="pres">
      <dgm:prSet presAssocID="{BC46693A-B716-4AE0-8639-4BD7EE42EF2B}" presName="parentLin" presStyleCnt="0"/>
      <dgm:spPr/>
    </dgm:pt>
    <dgm:pt modelId="{656F239F-2E09-4ACC-AC16-6067698E2BE3}" type="pres">
      <dgm:prSet presAssocID="{BC46693A-B716-4AE0-8639-4BD7EE42EF2B}" presName="parentLeftMargin" presStyleLbl="node1" presStyleIdx="4" presStyleCnt="6"/>
      <dgm:spPr/>
      <dgm:t>
        <a:bodyPr/>
        <a:lstStyle/>
        <a:p>
          <a:endParaRPr lang="id-ID"/>
        </a:p>
      </dgm:t>
    </dgm:pt>
    <dgm:pt modelId="{D33D2F96-B082-40B6-A5A4-A21C8A0ED4CA}" type="pres">
      <dgm:prSet presAssocID="{BC46693A-B716-4AE0-8639-4BD7EE42EF2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871B78-C6C6-4D95-949D-F5F2940AA736}" type="pres">
      <dgm:prSet presAssocID="{BC46693A-B716-4AE0-8639-4BD7EE42EF2B}" presName="negativeSpace" presStyleCnt="0"/>
      <dgm:spPr/>
    </dgm:pt>
    <dgm:pt modelId="{AC3415F1-81EA-4CFE-8A22-46C3B66DB797}" type="pres">
      <dgm:prSet presAssocID="{BC46693A-B716-4AE0-8639-4BD7EE42EF2B}" presName="childText" presStyleLbl="conFgAcc1" presStyleIdx="5" presStyleCnt="6">
        <dgm:presLayoutVars>
          <dgm:bulletEnabled val="1"/>
        </dgm:presLayoutVars>
      </dgm:prSet>
      <dgm:spPr>
        <a:ln>
          <a:solidFill>
            <a:srgbClr val="FFFF00"/>
          </a:solidFill>
        </a:ln>
      </dgm:spPr>
    </dgm:pt>
  </dgm:ptLst>
  <dgm:cxnLst>
    <dgm:cxn modelId="{7AF67A1E-41D1-45E9-83C8-DDE98F34BEE5}" type="presOf" srcId="{B04315C8-AA69-40B5-BF88-861666F5E931}" destId="{9B87A554-A3BF-41AB-8249-A6A5DD3182D9}" srcOrd="1" destOrd="0" presId="urn:microsoft.com/office/officeart/2005/8/layout/list1"/>
    <dgm:cxn modelId="{6382C930-D421-4E31-AE6B-72D45A35BB23}" srcId="{F7189BEA-136A-406B-B5F7-2AF749609126}" destId="{5A2C8C8E-5133-4E2E-B6B4-A23A715B2E9A}" srcOrd="4" destOrd="0" parTransId="{72BF7ECE-E507-4E19-A70E-7221A20EB287}" sibTransId="{14DA5B0E-1A8E-400E-86A6-7AC38557F8B2}"/>
    <dgm:cxn modelId="{A5974287-1876-49E7-BA7B-0BC6D9F636FC}" type="presOf" srcId="{BC46693A-B716-4AE0-8639-4BD7EE42EF2B}" destId="{656F239F-2E09-4ACC-AC16-6067698E2BE3}" srcOrd="0" destOrd="0" presId="urn:microsoft.com/office/officeart/2005/8/layout/list1"/>
    <dgm:cxn modelId="{EEEEED82-B0FD-48F0-9027-81FDC4B9D175}" type="presOf" srcId="{C98EC099-BCCE-40B6-8310-76F59ACEB2E9}" destId="{2405AA3F-6684-4F12-A909-694263AFDC07}" srcOrd="1" destOrd="0" presId="urn:microsoft.com/office/officeart/2005/8/layout/list1"/>
    <dgm:cxn modelId="{A29DCF26-BDF6-4843-8294-EA921FD9ECA7}" type="presOf" srcId="{9510DB54-C1FC-4DA9-B4DE-368E3CFB3602}" destId="{187FE109-52F8-4A5C-B729-74E61CAE71AE}" srcOrd="0" destOrd="0" presId="urn:microsoft.com/office/officeart/2005/8/layout/list1"/>
    <dgm:cxn modelId="{66D82B6D-51FB-4368-A691-C0FD38E9A81F}" type="presOf" srcId="{DADB731D-1CBD-4B09-8BB5-55631C9195E7}" destId="{1822598C-6721-4CBE-8634-7000750A5AFF}" srcOrd="0" destOrd="0" presId="urn:microsoft.com/office/officeart/2005/8/layout/list1"/>
    <dgm:cxn modelId="{3EB42DEB-F6D0-44AE-87F9-178512A49E5D}" type="presOf" srcId="{5A2C8C8E-5133-4E2E-B6B4-A23A715B2E9A}" destId="{66479840-CE12-42D0-9E5E-F73DE9BE11A9}" srcOrd="0" destOrd="0" presId="urn:microsoft.com/office/officeart/2005/8/layout/list1"/>
    <dgm:cxn modelId="{BEEC053D-5C6D-4317-B6DE-F3CDDEACBC62}" type="presOf" srcId="{F7189BEA-136A-406B-B5F7-2AF749609126}" destId="{7580A8A4-C6DF-49DF-AFE6-50F8E5523013}" srcOrd="0" destOrd="0" presId="urn:microsoft.com/office/officeart/2005/8/layout/list1"/>
    <dgm:cxn modelId="{81BB7430-26C1-4DB1-B396-11C056790389}" type="presOf" srcId="{5A2C8C8E-5133-4E2E-B6B4-A23A715B2E9A}" destId="{20BE2ED6-36FD-4FCF-8460-C527F5E0EF0C}" srcOrd="1" destOrd="0" presId="urn:microsoft.com/office/officeart/2005/8/layout/list1"/>
    <dgm:cxn modelId="{DCC55E9C-E9A9-45D8-956B-F624A8FCD6BF}" type="presOf" srcId="{B04315C8-AA69-40B5-BF88-861666F5E931}" destId="{670511A9-26F4-4110-946F-E43978737D13}" srcOrd="0" destOrd="0" presId="urn:microsoft.com/office/officeart/2005/8/layout/list1"/>
    <dgm:cxn modelId="{389FCFFC-845D-48DD-A7B6-AAF837CA4BB6}" srcId="{F7189BEA-136A-406B-B5F7-2AF749609126}" destId="{C98EC099-BCCE-40B6-8310-76F59ACEB2E9}" srcOrd="1" destOrd="0" parTransId="{E3917A04-2EC1-4433-B9FD-40F95654547D}" sibTransId="{7231945D-D4F1-4F67-BBDA-4E1FF18F616B}"/>
    <dgm:cxn modelId="{B17089A9-14E4-4536-8850-FEC8F2C92C49}" type="presOf" srcId="{9510DB54-C1FC-4DA9-B4DE-368E3CFB3602}" destId="{6F4EA0A9-B7AE-4628-A031-46FAFC34E664}" srcOrd="1" destOrd="0" presId="urn:microsoft.com/office/officeart/2005/8/layout/list1"/>
    <dgm:cxn modelId="{0859B544-4012-42FC-8339-74A37641E5E1}" type="presOf" srcId="{C98EC099-BCCE-40B6-8310-76F59ACEB2E9}" destId="{AEED5DA4-5CA3-47B8-BE91-57590F1D9497}" srcOrd="0" destOrd="0" presId="urn:microsoft.com/office/officeart/2005/8/layout/list1"/>
    <dgm:cxn modelId="{F25A85A7-0BAA-4A4E-8D72-4D2EF747B065}" srcId="{F7189BEA-136A-406B-B5F7-2AF749609126}" destId="{B04315C8-AA69-40B5-BF88-861666F5E931}" srcOrd="0" destOrd="0" parTransId="{CB275606-5872-46F7-889A-4680A57D4F50}" sibTransId="{B6231247-774C-4BF2-BD4C-3E51E7E5369F}"/>
    <dgm:cxn modelId="{E66FBCE9-4605-4F98-A9A9-73E251FFA82B}" srcId="{F7189BEA-136A-406B-B5F7-2AF749609126}" destId="{BC46693A-B716-4AE0-8639-4BD7EE42EF2B}" srcOrd="5" destOrd="0" parTransId="{6537671C-5531-4847-86C9-B1F2462F2038}" sibTransId="{8783C3ED-DEB6-4B3A-9A8E-CE89687916A3}"/>
    <dgm:cxn modelId="{74B1BD33-208F-42DF-BDD1-CE74E8B3C70B}" type="presOf" srcId="{DADB731D-1CBD-4B09-8BB5-55631C9195E7}" destId="{2502360A-142C-43FE-8127-78E3A102CFAA}" srcOrd="1" destOrd="0" presId="urn:microsoft.com/office/officeart/2005/8/layout/list1"/>
    <dgm:cxn modelId="{D74571B8-F8ED-4D7B-952E-CE9FF07CB173}" type="presOf" srcId="{BC46693A-B716-4AE0-8639-4BD7EE42EF2B}" destId="{D33D2F96-B082-40B6-A5A4-A21C8A0ED4CA}" srcOrd="1" destOrd="0" presId="urn:microsoft.com/office/officeart/2005/8/layout/list1"/>
    <dgm:cxn modelId="{AB94D77F-214A-483E-A07B-A62CA622BFDA}" srcId="{F7189BEA-136A-406B-B5F7-2AF749609126}" destId="{DADB731D-1CBD-4B09-8BB5-55631C9195E7}" srcOrd="2" destOrd="0" parTransId="{1F74B703-81F4-4530-AD7D-BE3D252C0F06}" sibTransId="{D42C17C4-495A-4956-A3D0-353BD7E10F3A}"/>
    <dgm:cxn modelId="{47EF68BA-C84C-46F0-AEB0-5B0D0E45A9B0}" srcId="{F7189BEA-136A-406B-B5F7-2AF749609126}" destId="{9510DB54-C1FC-4DA9-B4DE-368E3CFB3602}" srcOrd="3" destOrd="0" parTransId="{6F73844F-BD2C-4F15-9595-F82EBB58DE4F}" sibTransId="{EDE65876-6FB5-4AB2-86A3-9E3627955720}"/>
    <dgm:cxn modelId="{872DF951-A297-4933-AC15-487D2486F573}" type="presParOf" srcId="{7580A8A4-C6DF-49DF-AFE6-50F8E5523013}" destId="{8FF53D2B-D8C0-4482-A834-29CECEDADF47}" srcOrd="0" destOrd="0" presId="urn:microsoft.com/office/officeart/2005/8/layout/list1"/>
    <dgm:cxn modelId="{07317430-5F49-4CB1-B4BD-5501651C12AD}" type="presParOf" srcId="{8FF53D2B-D8C0-4482-A834-29CECEDADF47}" destId="{670511A9-26F4-4110-946F-E43978737D13}" srcOrd="0" destOrd="0" presId="urn:microsoft.com/office/officeart/2005/8/layout/list1"/>
    <dgm:cxn modelId="{D43A86CD-4B53-4236-B7FE-E47A7BA00E8A}" type="presParOf" srcId="{8FF53D2B-D8C0-4482-A834-29CECEDADF47}" destId="{9B87A554-A3BF-41AB-8249-A6A5DD3182D9}" srcOrd="1" destOrd="0" presId="urn:microsoft.com/office/officeart/2005/8/layout/list1"/>
    <dgm:cxn modelId="{03679E7E-9BE7-4713-8259-FF18250CF848}" type="presParOf" srcId="{7580A8A4-C6DF-49DF-AFE6-50F8E5523013}" destId="{058E9F6C-3B6F-4757-B9EB-7444C4114794}" srcOrd="1" destOrd="0" presId="urn:microsoft.com/office/officeart/2005/8/layout/list1"/>
    <dgm:cxn modelId="{DB6D0BF1-C496-4F19-9F40-54B710996988}" type="presParOf" srcId="{7580A8A4-C6DF-49DF-AFE6-50F8E5523013}" destId="{E0C85A48-9DA9-4C21-9926-3845A2218552}" srcOrd="2" destOrd="0" presId="urn:microsoft.com/office/officeart/2005/8/layout/list1"/>
    <dgm:cxn modelId="{0C4AA97E-FA27-4431-B851-CB09606BB56D}" type="presParOf" srcId="{7580A8A4-C6DF-49DF-AFE6-50F8E5523013}" destId="{351061F0-F539-4535-9DAC-C590DDF9BD15}" srcOrd="3" destOrd="0" presId="urn:microsoft.com/office/officeart/2005/8/layout/list1"/>
    <dgm:cxn modelId="{44C4D53D-76A0-456C-9084-3ABBCFD303D3}" type="presParOf" srcId="{7580A8A4-C6DF-49DF-AFE6-50F8E5523013}" destId="{BF6ED1F2-E5FF-4344-ADF1-6AE1CC257DE8}" srcOrd="4" destOrd="0" presId="urn:microsoft.com/office/officeart/2005/8/layout/list1"/>
    <dgm:cxn modelId="{184529EB-1DED-4C04-93A2-63A88B6ABF03}" type="presParOf" srcId="{BF6ED1F2-E5FF-4344-ADF1-6AE1CC257DE8}" destId="{AEED5DA4-5CA3-47B8-BE91-57590F1D9497}" srcOrd="0" destOrd="0" presId="urn:microsoft.com/office/officeart/2005/8/layout/list1"/>
    <dgm:cxn modelId="{668E3C7B-41B5-4804-B3B5-EEBB84167EB4}" type="presParOf" srcId="{BF6ED1F2-E5FF-4344-ADF1-6AE1CC257DE8}" destId="{2405AA3F-6684-4F12-A909-694263AFDC07}" srcOrd="1" destOrd="0" presId="urn:microsoft.com/office/officeart/2005/8/layout/list1"/>
    <dgm:cxn modelId="{1754E4D5-1007-4656-8951-C96FA1900E24}" type="presParOf" srcId="{7580A8A4-C6DF-49DF-AFE6-50F8E5523013}" destId="{4A2AAE68-A58B-48F1-B2A4-F76D4E991C10}" srcOrd="5" destOrd="0" presId="urn:microsoft.com/office/officeart/2005/8/layout/list1"/>
    <dgm:cxn modelId="{62221BE3-FB6E-40AB-9D3A-2DF99C4532DC}" type="presParOf" srcId="{7580A8A4-C6DF-49DF-AFE6-50F8E5523013}" destId="{95A839FC-A342-4C3B-B797-BF7F5579A97D}" srcOrd="6" destOrd="0" presId="urn:microsoft.com/office/officeart/2005/8/layout/list1"/>
    <dgm:cxn modelId="{7BAAF787-E1B6-4B36-B17F-2ADFF28FDAD4}" type="presParOf" srcId="{7580A8A4-C6DF-49DF-AFE6-50F8E5523013}" destId="{51D38146-77E5-402A-8168-80EB8243AF60}" srcOrd="7" destOrd="0" presId="urn:microsoft.com/office/officeart/2005/8/layout/list1"/>
    <dgm:cxn modelId="{B10ABDF1-F1A5-4C8D-B6C4-D919D6D7792E}" type="presParOf" srcId="{7580A8A4-C6DF-49DF-AFE6-50F8E5523013}" destId="{850C3B9F-B431-4461-A5E1-E76D7E091A60}" srcOrd="8" destOrd="0" presId="urn:microsoft.com/office/officeart/2005/8/layout/list1"/>
    <dgm:cxn modelId="{E6DF1A00-E146-4176-9EE2-C280F4239B7C}" type="presParOf" srcId="{850C3B9F-B431-4461-A5E1-E76D7E091A60}" destId="{1822598C-6721-4CBE-8634-7000750A5AFF}" srcOrd="0" destOrd="0" presId="urn:microsoft.com/office/officeart/2005/8/layout/list1"/>
    <dgm:cxn modelId="{D8915C5D-3E96-415C-9E6E-E67865A3456E}" type="presParOf" srcId="{850C3B9F-B431-4461-A5E1-E76D7E091A60}" destId="{2502360A-142C-43FE-8127-78E3A102CFAA}" srcOrd="1" destOrd="0" presId="urn:microsoft.com/office/officeart/2005/8/layout/list1"/>
    <dgm:cxn modelId="{B9F844D8-FCE5-4A4D-8E41-A8712B242770}" type="presParOf" srcId="{7580A8A4-C6DF-49DF-AFE6-50F8E5523013}" destId="{E81FC7B9-4EFA-41FC-BF9A-99913302A1BB}" srcOrd="9" destOrd="0" presId="urn:microsoft.com/office/officeart/2005/8/layout/list1"/>
    <dgm:cxn modelId="{21B1571E-215D-41B8-B309-12A38DE5224E}" type="presParOf" srcId="{7580A8A4-C6DF-49DF-AFE6-50F8E5523013}" destId="{56A882E5-C09F-4F26-AF0D-A36FFA9B76C4}" srcOrd="10" destOrd="0" presId="urn:microsoft.com/office/officeart/2005/8/layout/list1"/>
    <dgm:cxn modelId="{D57300C7-6B30-494E-9B98-5E5E895C1790}" type="presParOf" srcId="{7580A8A4-C6DF-49DF-AFE6-50F8E5523013}" destId="{FF4E0331-A249-44EC-9DB2-01ADDD6491E1}" srcOrd="11" destOrd="0" presId="urn:microsoft.com/office/officeart/2005/8/layout/list1"/>
    <dgm:cxn modelId="{865F94E1-E99A-4788-ADC9-F216DDE09245}" type="presParOf" srcId="{7580A8A4-C6DF-49DF-AFE6-50F8E5523013}" destId="{9010A9EA-D9DD-4FA8-A215-0D1B63567472}" srcOrd="12" destOrd="0" presId="urn:microsoft.com/office/officeart/2005/8/layout/list1"/>
    <dgm:cxn modelId="{D3104F3D-3670-45CA-833E-B4F7B7DAB107}" type="presParOf" srcId="{9010A9EA-D9DD-4FA8-A215-0D1B63567472}" destId="{187FE109-52F8-4A5C-B729-74E61CAE71AE}" srcOrd="0" destOrd="0" presId="urn:microsoft.com/office/officeart/2005/8/layout/list1"/>
    <dgm:cxn modelId="{FDC131BD-A618-4DDF-9311-187F3990DF75}" type="presParOf" srcId="{9010A9EA-D9DD-4FA8-A215-0D1B63567472}" destId="{6F4EA0A9-B7AE-4628-A031-46FAFC34E664}" srcOrd="1" destOrd="0" presId="urn:microsoft.com/office/officeart/2005/8/layout/list1"/>
    <dgm:cxn modelId="{BEA77FE5-44B9-4278-9232-8617E0C7D388}" type="presParOf" srcId="{7580A8A4-C6DF-49DF-AFE6-50F8E5523013}" destId="{8E54B5C4-1DFE-4B42-A274-B731BF488D2F}" srcOrd="13" destOrd="0" presId="urn:microsoft.com/office/officeart/2005/8/layout/list1"/>
    <dgm:cxn modelId="{4F7B0CDB-F18E-4C86-8A15-0581DE0EB886}" type="presParOf" srcId="{7580A8A4-C6DF-49DF-AFE6-50F8E5523013}" destId="{66472CD0-E3C8-4FCC-B28A-EEA38991678B}" srcOrd="14" destOrd="0" presId="urn:microsoft.com/office/officeart/2005/8/layout/list1"/>
    <dgm:cxn modelId="{0B60E47E-2AE0-4E44-8477-E01A2891BEC5}" type="presParOf" srcId="{7580A8A4-C6DF-49DF-AFE6-50F8E5523013}" destId="{F7D68CE0-CEB3-4CE1-A962-0ECEE2D124FB}" srcOrd="15" destOrd="0" presId="urn:microsoft.com/office/officeart/2005/8/layout/list1"/>
    <dgm:cxn modelId="{306E208B-B1EB-43D8-9D08-3E751145AF67}" type="presParOf" srcId="{7580A8A4-C6DF-49DF-AFE6-50F8E5523013}" destId="{F50994DE-CD28-456F-8093-90792949E428}" srcOrd="16" destOrd="0" presId="urn:microsoft.com/office/officeart/2005/8/layout/list1"/>
    <dgm:cxn modelId="{D56E2639-550C-4054-879E-C6016CCE9413}" type="presParOf" srcId="{F50994DE-CD28-456F-8093-90792949E428}" destId="{66479840-CE12-42D0-9E5E-F73DE9BE11A9}" srcOrd="0" destOrd="0" presId="urn:microsoft.com/office/officeart/2005/8/layout/list1"/>
    <dgm:cxn modelId="{32BF28C6-2D35-4285-9EF9-84D139DC0EC1}" type="presParOf" srcId="{F50994DE-CD28-456F-8093-90792949E428}" destId="{20BE2ED6-36FD-4FCF-8460-C527F5E0EF0C}" srcOrd="1" destOrd="0" presId="urn:microsoft.com/office/officeart/2005/8/layout/list1"/>
    <dgm:cxn modelId="{D796BF84-CBF6-433E-97B8-A89E0CE1D1A5}" type="presParOf" srcId="{7580A8A4-C6DF-49DF-AFE6-50F8E5523013}" destId="{4182BD85-EEEE-45A7-AB99-DDE4B46530E8}" srcOrd="17" destOrd="0" presId="urn:microsoft.com/office/officeart/2005/8/layout/list1"/>
    <dgm:cxn modelId="{DE31E6D0-0B00-4709-87F2-0827AAC008A6}" type="presParOf" srcId="{7580A8A4-C6DF-49DF-AFE6-50F8E5523013}" destId="{2EAC8498-EC89-4220-9923-35D982509CE0}" srcOrd="18" destOrd="0" presId="urn:microsoft.com/office/officeart/2005/8/layout/list1"/>
    <dgm:cxn modelId="{94BB51E4-B758-4BCF-B960-85BFBF6F9F2F}" type="presParOf" srcId="{7580A8A4-C6DF-49DF-AFE6-50F8E5523013}" destId="{7DB59CB4-DDA7-4069-9C00-E2A43D453335}" srcOrd="19" destOrd="0" presId="urn:microsoft.com/office/officeart/2005/8/layout/list1"/>
    <dgm:cxn modelId="{5ECC6688-04B0-46CB-85F9-CF03EF6318ED}" type="presParOf" srcId="{7580A8A4-C6DF-49DF-AFE6-50F8E5523013}" destId="{1DD0B2F2-76BE-487D-818B-3922DD57AC21}" srcOrd="20" destOrd="0" presId="urn:microsoft.com/office/officeart/2005/8/layout/list1"/>
    <dgm:cxn modelId="{E3BCAA4E-1C94-46A4-BC9E-68B54BDEEAE5}" type="presParOf" srcId="{1DD0B2F2-76BE-487D-818B-3922DD57AC21}" destId="{656F239F-2E09-4ACC-AC16-6067698E2BE3}" srcOrd="0" destOrd="0" presId="urn:microsoft.com/office/officeart/2005/8/layout/list1"/>
    <dgm:cxn modelId="{48A84C96-09DF-4811-B582-F7DCEB87F713}" type="presParOf" srcId="{1DD0B2F2-76BE-487D-818B-3922DD57AC21}" destId="{D33D2F96-B082-40B6-A5A4-A21C8A0ED4CA}" srcOrd="1" destOrd="0" presId="urn:microsoft.com/office/officeart/2005/8/layout/list1"/>
    <dgm:cxn modelId="{45FFA222-4BB6-4488-9A5E-A7ADAF6A64AC}" type="presParOf" srcId="{7580A8A4-C6DF-49DF-AFE6-50F8E5523013}" destId="{96871B78-C6C6-4D95-949D-F5F2940AA736}" srcOrd="21" destOrd="0" presId="urn:microsoft.com/office/officeart/2005/8/layout/list1"/>
    <dgm:cxn modelId="{0B049811-8A98-4F7F-86F5-2E8BB4046502}" type="presParOf" srcId="{7580A8A4-C6DF-49DF-AFE6-50F8E5523013}" destId="{AC3415F1-81EA-4CFE-8A22-46C3B66DB797}" srcOrd="22" destOrd="0" presId="urn:microsoft.com/office/officeart/2005/8/layout/list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2C56C79-90F4-47D4-B8D8-34D3B6BB694E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A23374F-35CC-46FC-B2F3-AC04B315E23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Kita adalah individu dengan kebutuhan, tujuan, gaya mencintai, kecenderungan mempersepsi dan kualitas yang kita cari dalam hubungan 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0865097-5F36-42E5-BF69-1A823B8034AB}" type="parTrans" cxnId="{EB1D93B0-D1AF-47F0-8900-C57A902FBBF5}">
      <dgm:prSet/>
      <dgm:spPr/>
      <dgm:t>
        <a:bodyPr/>
        <a:lstStyle/>
        <a:p>
          <a:endParaRPr lang="id-ID"/>
        </a:p>
      </dgm:t>
    </dgm:pt>
    <dgm:pt modelId="{614F9E8B-ACAB-4760-802F-C567349E0278}" type="sibTrans" cxnId="{EB1D93B0-D1AF-47F0-8900-C57A902FBBF5}">
      <dgm:prSet/>
      <dgm:spPr>
        <a:ln w="38100"/>
      </dgm:spPr>
      <dgm:t>
        <a:bodyPr/>
        <a:lstStyle/>
        <a:p>
          <a:endParaRPr lang="id-ID"/>
        </a:p>
      </dgm:t>
    </dgm:pt>
    <dgm:pt modelId="{3B13DD0B-1E83-4445-8F02-C6BDD5FD500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Pengaruh gaya kelekatan/pola asuh keluarga.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8456276-A63F-4BCC-B45B-8D9099799561}" type="parTrans" cxnId="{61F6282A-D932-4A41-9904-D0DBE958CD9B}">
      <dgm:prSet/>
      <dgm:spPr/>
      <dgm:t>
        <a:bodyPr/>
        <a:lstStyle/>
        <a:p>
          <a:endParaRPr lang="id-ID"/>
        </a:p>
      </dgm:t>
    </dgm:pt>
    <dgm:pt modelId="{B61BB4C4-96A6-45B0-B54F-8358AACA5A3A}" type="sibTrans" cxnId="{61F6282A-D932-4A41-9904-D0DBE958CD9B}">
      <dgm:prSet/>
      <dgm:spPr>
        <a:ln w="38100"/>
      </dgm:spPr>
      <dgm:t>
        <a:bodyPr/>
        <a:lstStyle/>
        <a:p>
          <a:endParaRPr lang="id-ID"/>
        </a:p>
      </dgm:t>
    </dgm:pt>
    <dgm:pt modelId="{FCB79735-E8C8-4BDA-957A-C271148FF89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Pengaruh adanya apa yang kita berikan secara kondisional atau tidak kondisional.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C8A1916-2556-4019-A5C7-0F5F65619C34}" type="parTrans" cxnId="{721F64BF-8767-4E09-850F-6868A9147610}">
      <dgm:prSet/>
      <dgm:spPr/>
      <dgm:t>
        <a:bodyPr/>
        <a:lstStyle/>
        <a:p>
          <a:endParaRPr lang="id-ID"/>
        </a:p>
      </dgm:t>
    </dgm:pt>
    <dgm:pt modelId="{C83E49F0-09E8-4005-9945-A9105D3F136A}" type="sibTrans" cxnId="{721F64BF-8767-4E09-850F-6868A9147610}">
      <dgm:prSet/>
      <dgm:spPr>
        <a:ln w="38100"/>
      </dgm:spPr>
      <dgm:t>
        <a:bodyPr/>
        <a:lstStyle/>
        <a:p>
          <a:endParaRPr lang="id-ID"/>
        </a:p>
      </dgm:t>
    </dgm:pt>
    <dgm:pt modelId="{12906F6F-AB7C-4CC3-A81F-7153BCC00F1B}" type="pres">
      <dgm:prSet presAssocID="{F2C56C79-90F4-47D4-B8D8-34D3B6BB69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05F936E-AEA3-473F-9191-E4DD70E12E35}" type="pres">
      <dgm:prSet presAssocID="{FA23374F-35CC-46FC-B2F3-AC04B315E2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72F8B0-0E78-4C79-A09E-D302EDCC1A75}" type="pres">
      <dgm:prSet presAssocID="{FA23374F-35CC-46FC-B2F3-AC04B315E23B}" presName="spNode" presStyleCnt="0"/>
      <dgm:spPr/>
    </dgm:pt>
    <dgm:pt modelId="{A0F4BCBC-BE4B-4486-8B03-70532F340A51}" type="pres">
      <dgm:prSet presAssocID="{614F9E8B-ACAB-4760-802F-C567349E0278}" presName="sibTrans" presStyleLbl="sibTrans1D1" presStyleIdx="0" presStyleCnt="3"/>
      <dgm:spPr/>
      <dgm:t>
        <a:bodyPr/>
        <a:lstStyle/>
        <a:p>
          <a:endParaRPr lang="id-ID"/>
        </a:p>
      </dgm:t>
    </dgm:pt>
    <dgm:pt modelId="{77FA3A9D-3099-479B-B893-6CE143032A5B}" type="pres">
      <dgm:prSet presAssocID="{3B13DD0B-1E83-4445-8F02-C6BDD5FD50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9CCB36-5A0F-4CF3-BD2B-E48112AF328C}" type="pres">
      <dgm:prSet presAssocID="{3B13DD0B-1E83-4445-8F02-C6BDD5FD500B}" presName="spNode" presStyleCnt="0"/>
      <dgm:spPr/>
    </dgm:pt>
    <dgm:pt modelId="{A46F6D4C-4141-4167-A6A4-14203D60294C}" type="pres">
      <dgm:prSet presAssocID="{B61BB4C4-96A6-45B0-B54F-8358AACA5A3A}" presName="sibTrans" presStyleLbl="sibTrans1D1" presStyleIdx="1" presStyleCnt="3"/>
      <dgm:spPr/>
      <dgm:t>
        <a:bodyPr/>
        <a:lstStyle/>
        <a:p>
          <a:endParaRPr lang="id-ID"/>
        </a:p>
      </dgm:t>
    </dgm:pt>
    <dgm:pt modelId="{F65FAB4C-2D93-4323-8805-6ECBA494F5AF}" type="pres">
      <dgm:prSet presAssocID="{FCB79735-E8C8-4BDA-957A-C271148FF8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74ACE7-FCC9-43CF-A0FC-0CF753D3B0C0}" type="pres">
      <dgm:prSet presAssocID="{FCB79735-E8C8-4BDA-957A-C271148FF891}" presName="spNode" presStyleCnt="0"/>
      <dgm:spPr/>
    </dgm:pt>
    <dgm:pt modelId="{6FC0F9BA-4C71-4D8F-B4CB-9D09FD17A545}" type="pres">
      <dgm:prSet presAssocID="{C83E49F0-09E8-4005-9945-A9105D3F136A}" presName="sibTrans" presStyleLbl="sibTrans1D1" presStyleIdx="2" presStyleCnt="3"/>
      <dgm:spPr/>
      <dgm:t>
        <a:bodyPr/>
        <a:lstStyle/>
        <a:p>
          <a:endParaRPr lang="id-ID"/>
        </a:p>
      </dgm:t>
    </dgm:pt>
  </dgm:ptLst>
  <dgm:cxnLst>
    <dgm:cxn modelId="{EB1D93B0-D1AF-47F0-8900-C57A902FBBF5}" srcId="{F2C56C79-90F4-47D4-B8D8-34D3B6BB694E}" destId="{FA23374F-35CC-46FC-B2F3-AC04B315E23B}" srcOrd="0" destOrd="0" parTransId="{D0865097-5F36-42E5-BF69-1A823B8034AB}" sibTransId="{614F9E8B-ACAB-4760-802F-C567349E0278}"/>
    <dgm:cxn modelId="{5D0DECE7-A06B-4C67-9173-39F74605DA28}" type="presOf" srcId="{3B13DD0B-1E83-4445-8F02-C6BDD5FD500B}" destId="{77FA3A9D-3099-479B-B893-6CE143032A5B}" srcOrd="0" destOrd="0" presId="urn:microsoft.com/office/officeart/2005/8/layout/cycle5"/>
    <dgm:cxn modelId="{D47D3ED5-18A0-471B-956A-01E5A95BDC68}" type="presOf" srcId="{FCB79735-E8C8-4BDA-957A-C271148FF891}" destId="{F65FAB4C-2D93-4323-8805-6ECBA494F5AF}" srcOrd="0" destOrd="0" presId="urn:microsoft.com/office/officeart/2005/8/layout/cycle5"/>
    <dgm:cxn modelId="{61F6282A-D932-4A41-9904-D0DBE958CD9B}" srcId="{F2C56C79-90F4-47D4-B8D8-34D3B6BB694E}" destId="{3B13DD0B-1E83-4445-8F02-C6BDD5FD500B}" srcOrd="1" destOrd="0" parTransId="{D8456276-A63F-4BCC-B45B-8D9099799561}" sibTransId="{B61BB4C4-96A6-45B0-B54F-8358AACA5A3A}"/>
    <dgm:cxn modelId="{491373EA-CBA2-4DDD-81DF-F12B4D159153}" type="presOf" srcId="{FA23374F-35CC-46FC-B2F3-AC04B315E23B}" destId="{405F936E-AEA3-473F-9191-E4DD70E12E35}" srcOrd="0" destOrd="0" presId="urn:microsoft.com/office/officeart/2005/8/layout/cycle5"/>
    <dgm:cxn modelId="{721F64BF-8767-4E09-850F-6868A9147610}" srcId="{F2C56C79-90F4-47D4-B8D8-34D3B6BB694E}" destId="{FCB79735-E8C8-4BDA-957A-C271148FF891}" srcOrd="2" destOrd="0" parTransId="{DC8A1916-2556-4019-A5C7-0F5F65619C34}" sibTransId="{C83E49F0-09E8-4005-9945-A9105D3F136A}"/>
    <dgm:cxn modelId="{F67CADC4-BE36-4FBD-9CF8-4DE9136C6ABE}" type="presOf" srcId="{C83E49F0-09E8-4005-9945-A9105D3F136A}" destId="{6FC0F9BA-4C71-4D8F-B4CB-9D09FD17A545}" srcOrd="0" destOrd="0" presId="urn:microsoft.com/office/officeart/2005/8/layout/cycle5"/>
    <dgm:cxn modelId="{B61E41C6-D045-46AC-A155-6D77A7C19C77}" type="presOf" srcId="{F2C56C79-90F4-47D4-B8D8-34D3B6BB694E}" destId="{12906F6F-AB7C-4CC3-A81F-7153BCC00F1B}" srcOrd="0" destOrd="0" presId="urn:microsoft.com/office/officeart/2005/8/layout/cycle5"/>
    <dgm:cxn modelId="{D8AF6E02-832F-45E0-A585-4F1B2E0DC7AD}" type="presOf" srcId="{B61BB4C4-96A6-45B0-B54F-8358AACA5A3A}" destId="{A46F6D4C-4141-4167-A6A4-14203D60294C}" srcOrd="0" destOrd="0" presId="urn:microsoft.com/office/officeart/2005/8/layout/cycle5"/>
    <dgm:cxn modelId="{EA1C7B90-BCB0-4655-9F60-C84873CEFDD9}" type="presOf" srcId="{614F9E8B-ACAB-4760-802F-C567349E0278}" destId="{A0F4BCBC-BE4B-4486-8B03-70532F340A51}" srcOrd="0" destOrd="0" presId="urn:microsoft.com/office/officeart/2005/8/layout/cycle5"/>
    <dgm:cxn modelId="{85C46E5B-3194-4B27-9291-7919FD1B7EE6}" type="presParOf" srcId="{12906F6F-AB7C-4CC3-A81F-7153BCC00F1B}" destId="{405F936E-AEA3-473F-9191-E4DD70E12E35}" srcOrd="0" destOrd="0" presId="urn:microsoft.com/office/officeart/2005/8/layout/cycle5"/>
    <dgm:cxn modelId="{38F24244-0D19-4DD0-9211-CDED443D5290}" type="presParOf" srcId="{12906F6F-AB7C-4CC3-A81F-7153BCC00F1B}" destId="{3A72F8B0-0E78-4C79-A09E-D302EDCC1A75}" srcOrd="1" destOrd="0" presId="urn:microsoft.com/office/officeart/2005/8/layout/cycle5"/>
    <dgm:cxn modelId="{965D8DBD-9D6C-4E5C-847F-226618661AFA}" type="presParOf" srcId="{12906F6F-AB7C-4CC3-A81F-7153BCC00F1B}" destId="{A0F4BCBC-BE4B-4486-8B03-70532F340A51}" srcOrd="2" destOrd="0" presId="urn:microsoft.com/office/officeart/2005/8/layout/cycle5"/>
    <dgm:cxn modelId="{8F2A1A96-546F-4D9C-A472-9B7E246CFBD6}" type="presParOf" srcId="{12906F6F-AB7C-4CC3-A81F-7153BCC00F1B}" destId="{77FA3A9D-3099-479B-B893-6CE143032A5B}" srcOrd="3" destOrd="0" presId="urn:microsoft.com/office/officeart/2005/8/layout/cycle5"/>
    <dgm:cxn modelId="{71F2F408-5C88-45FA-99E9-E1B07B857283}" type="presParOf" srcId="{12906F6F-AB7C-4CC3-A81F-7153BCC00F1B}" destId="{A59CCB36-5A0F-4CF3-BD2B-E48112AF328C}" srcOrd="4" destOrd="0" presId="urn:microsoft.com/office/officeart/2005/8/layout/cycle5"/>
    <dgm:cxn modelId="{B128AF4A-459B-4385-A5DF-575DE25D97BD}" type="presParOf" srcId="{12906F6F-AB7C-4CC3-A81F-7153BCC00F1B}" destId="{A46F6D4C-4141-4167-A6A4-14203D60294C}" srcOrd="5" destOrd="0" presId="urn:microsoft.com/office/officeart/2005/8/layout/cycle5"/>
    <dgm:cxn modelId="{97CD9CB6-A528-45C7-AC88-A78D85D3A90B}" type="presParOf" srcId="{12906F6F-AB7C-4CC3-A81F-7153BCC00F1B}" destId="{F65FAB4C-2D93-4323-8805-6ECBA494F5AF}" srcOrd="6" destOrd="0" presId="urn:microsoft.com/office/officeart/2005/8/layout/cycle5"/>
    <dgm:cxn modelId="{A6AA65D4-CE83-4583-9755-452E0A34434F}" type="presParOf" srcId="{12906F6F-AB7C-4CC3-A81F-7153BCC00F1B}" destId="{4A74ACE7-FCC9-43CF-A0FC-0CF753D3B0C0}" srcOrd="7" destOrd="0" presId="urn:microsoft.com/office/officeart/2005/8/layout/cycle5"/>
    <dgm:cxn modelId="{27EA0A83-0772-44E3-B658-4B98D502A4EC}" type="presParOf" srcId="{12906F6F-AB7C-4CC3-A81F-7153BCC00F1B}" destId="{6FC0F9BA-4C71-4D8F-B4CB-9D09FD17A545}" srcOrd="8" destOrd="0" presId="urn:microsoft.com/office/officeart/2005/8/layout/cycle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2616D-3009-4C48-81B5-9A58A5F9C1A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7F76CCE-43AC-4391-A106-CDC962921DE5}">
      <dgm:prSet phldrT="[Text]" custT="1"/>
      <dgm:spPr>
        <a:solidFill>
          <a:srgbClr val="99FF99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Hubungan romantis yang berkomitmen melibatkan perasaan romantis &amp; seksual.</a:t>
          </a:r>
          <a:endParaRPr lang="id-ID" sz="1600" b="1" i="1" dirty="0">
            <a:latin typeface="Candara" pitchFamily="34" charset="0"/>
          </a:endParaRPr>
        </a:p>
      </dgm:t>
    </dgm:pt>
    <dgm:pt modelId="{9976644F-CEED-4357-8FA1-703AD72F68F1}" type="parTrans" cxnId="{89D769BC-88A0-468C-9826-EE21B8297A3F}">
      <dgm:prSet/>
      <dgm:spPr/>
      <dgm:t>
        <a:bodyPr/>
        <a:lstStyle/>
        <a:p>
          <a:endParaRPr lang="id-ID"/>
        </a:p>
      </dgm:t>
    </dgm:pt>
    <dgm:pt modelId="{649AAE09-C5D5-47B9-8745-54B3B10830AD}" type="sibTrans" cxnId="{89D769BC-88A0-468C-9826-EE21B8297A3F}">
      <dgm:prSet/>
      <dgm:spPr/>
      <dgm:t>
        <a:bodyPr/>
        <a:lstStyle/>
        <a:p>
          <a:endParaRPr lang="id-ID"/>
        </a:p>
      </dgm:t>
    </dgm:pt>
    <dgm:pt modelId="{4F3B8B77-FDA1-4FAF-BC82-3704E892C604}">
      <dgm:prSet phldrT="[Text]" custT="1"/>
      <dgm:spPr>
        <a:solidFill>
          <a:srgbClr val="99FF99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Hubungan yang bersifat primer dan permanen. </a:t>
          </a:r>
          <a:endParaRPr lang="id-ID" sz="1600" b="1" i="1" dirty="0">
            <a:latin typeface="Candara" pitchFamily="34" charset="0"/>
          </a:endParaRPr>
        </a:p>
      </dgm:t>
    </dgm:pt>
    <dgm:pt modelId="{A8B0F3FA-502F-4B53-87FE-F9160A9D30E6}" type="parTrans" cxnId="{57323630-9821-4494-82D9-9A2EDECEEA71}">
      <dgm:prSet/>
      <dgm:spPr/>
      <dgm:t>
        <a:bodyPr/>
        <a:lstStyle/>
        <a:p>
          <a:endParaRPr lang="id-ID"/>
        </a:p>
      </dgm:t>
    </dgm:pt>
    <dgm:pt modelId="{9EF409B8-F33E-44D9-9363-D7104DEFC1F1}" type="sibTrans" cxnId="{57323630-9821-4494-82D9-9A2EDECEEA71}">
      <dgm:prSet/>
      <dgm:spPr/>
      <dgm:t>
        <a:bodyPr/>
        <a:lstStyle/>
        <a:p>
          <a:endParaRPr lang="id-ID"/>
        </a:p>
      </dgm:t>
    </dgm:pt>
    <dgm:pt modelId="{CD1C63B2-9605-4060-BC58-5AEB731ED60B}">
      <dgm:prSet phldrT="[Text]" custT="1"/>
      <dgm:spPr>
        <a:solidFill>
          <a:srgbClr val="99FF99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Hubungan romantis dibangun untuk jangka waktu yang lama </a:t>
          </a:r>
          <a:endParaRPr lang="id-ID" sz="1600" b="1" i="1" dirty="0">
            <a:latin typeface="Candara" pitchFamily="34" charset="0"/>
          </a:endParaRPr>
        </a:p>
      </dgm:t>
    </dgm:pt>
    <dgm:pt modelId="{192DB0CC-3DBE-4837-8115-13AC01D6BE8F}" type="parTrans" cxnId="{21E087D0-B348-4061-A7AA-CC0A23899F55}">
      <dgm:prSet/>
      <dgm:spPr/>
      <dgm:t>
        <a:bodyPr/>
        <a:lstStyle/>
        <a:p>
          <a:endParaRPr lang="id-ID"/>
        </a:p>
      </dgm:t>
    </dgm:pt>
    <dgm:pt modelId="{98959737-3881-40D1-982D-79E9BC57C252}" type="sibTrans" cxnId="{21E087D0-B348-4061-A7AA-CC0A23899F55}">
      <dgm:prSet/>
      <dgm:spPr/>
      <dgm:t>
        <a:bodyPr/>
        <a:lstStyle/>
        <a:p>
          <a:endParaRPr lang="id-ID"/>
        </a:p>
      </dgm:t>
    </dgm:pt>
    <dgm:pt modelId="{A3D2C1F4-B6B9-42B2-8822-31462A5E86A5}" type="pres">
      <dgm:prSet presAssocID="{3502616D-3009-4C48-81B5-9A58A5F9C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3DF5711-4CE7-4ED0-8862-7A3BCAA6A06E}" type="pres">
      <dgm:prSet presAssocID="{A7F76CCE-43AC-4391-A106-CDC962921DE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9FF919-0502-4348-87C0-A3A5F2616E14}" type="pres">
      <dgm:prSet presAssocID="{649AAE09-C5D5-47B9-8745-54B3B10830AD}" presName="space" presStyleCnt="0"/>
      <dgm:spPr/>
    </dgm:pt>
    <dgm:pt modelId="{1F080849-00D0-4D91-BF29-89FB3F100CC5}" type="pres">
      <dgm:prSet presAssocID="{4F3B8B77-FDA1-4FAF-BC82-3704E892C604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54124D-BC9B-4AF0-99DE-B6DABE88243E}" type="pres">
      <dgm:prSet presAssocID="{9EF409B8-F33E-44D9-9363-D7104DEFC1F1}" presName="space" presStyleCnt="0"/>
      <dgm:spPr/>
    </dgm:pt>
    <dgm:pt modelId="{9F902705-E749-423B-8315-3F4340D18B59}" type="pres">
      <dgm:prSet presAssocID="{CD1C63B2-9605-4060-BC58-5AEB731ED60B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1E087D0-B348-4061-A7AA-CC0A23899F55}" srcId="{3502616D-3009-4C48-81B5-9A58A5F9C1A2}" destId="{CD1C63B2-9605-4060-BC58-5AEB731ED60B}" srcOrd="2" destOrd="0" parTransId="{192DB0CC-3DBE-4837-8115-13AC01D6BE8F}" sibTransId="{98959737-3881-40D1-982D-79E9BC57C252}"/>
    <dgm:cxn modelId="{DA9FFD7E-5BE6-4D2C-8777-124D8AFCD63C}" type="presOf" srcId="{CD1C63B2-9605-4060-BC58-5AEB731ED60B}" destId="{9F902705-E749-423B-8315-3F4340D18B59}" srcOrd="0" destOrd="0" presId="urn:microsoft.com/office/officeart/2005/8/layout/venn3"/>
    <dgm:cxn modelId="{8425D499-2297-4743-96CF-B08995D2B584}" type="presOf" srcId="{A7F76CCE-43AC-4391-A106-CDC962921DE5}" destId="{B3DF5711-4CE7-4ED0-8862-7A3BCAA6A06E}" srcOrd="0" destOrd="0" presId="urn:microsoft.com/office/officeart/2005/8/layout/venn3"/>
    <dgm:cxn modelId="{57323630-9821-4494-82D9-9A2EDECEEA71}" srcId="{3502616D-3009-4C48-81B5-9A58A5F9C1A2}" destId="{4F3B8B77-FDA1-4FAF-BC82-3704E892C604}" srcOrd="1" destOrd="0" parTransId="{A8B0F3FA-502F-4B53-87FE-F9160A9D30E6}" sibTransId="{9EF409B8-F33E-44D9-9363-D7104DEFC1F1}"/>
    <dgm:cxn modelId="{89D769BC-88A0-468C-9826-EE21B8297A3F}" srcId="{3502616D-3009-4C48-81B5-9A58A5F9C1A2}" destId="{A7F76CCE-43AC-4391-A106-CDC962921DE5}" srcOrd="0" destOrd="0" parTransId="{9976644F-CEED-4357-8FA1-703AD72F68F1}" sibTransId="{649AAE09-C5D5-47B9-8745-54B3B10830AD}"/>
    <dgm:cxn modelId="{2F11B399-CFED-4470-AACF-C1F59DFCB3B4}" type="presOf" srcId="{4F3B8B77-FDA1-4FAF-BC82-3704E892C604}" destId="{1F080849-00D0-4D91-BF29-89FB3F100CC5}" srcOrd="0" destOrd="0" presId="urn:microsoft.com/office/officeart/2005/8/layout/venn3"/>
    <dgm:cxn modelId="{254CD291-B415-46FE-9A28-0CB161789A33}" type="presOf" srcId="{3502616D-3009-4C48-81B5-9A58A5F9C1A2}" destId="{A3D2C1F4-B6B9-42B2-8822-31462A5E86A5}" srcOrd="0" destOrd="0" presId="urn:microsoft.com/office/officeart/2005/8/layout/venn3"/>
    <dgm:cxn modelId="{CC97C184-3466-4E7F-A18E-848343DB8348}" type="presParOf" srcId="{A3D2C1F4-B6B9-42B2-8822-31462A5E86A5}" destId="{B3DF5711-4CE7-4ED0-8862-7A3BCAA6A06E}" srcOrd="0" destOrd="0" presId="urn:microsoft.com/office/officeart/2005/8/layout/venn3"/>
    <dgm:cxn modelId="{358DEB9E-CAB5-4356-AC3F-C151C4236910}" type="presParOf" srcId="{A3D2C1F4-B6B9-42B2-8822-31462A5E86A5}" destId="{719FF919-0502-4348-87C0-A3A5F2616E14}" srcOrd="1" destOrd="0" presId="urn:microsoft.com/office/officeart/2005/8/layout/venn3"/>
    <dgm:cxn modelId="{1FCD258E-E1F0-468F-AFEE-F7D3A90A13DA}" type="presParOf" srcId="{A3D2C1F4-B6B9-42B2-8822-31462A5E86A5}" destId="{1F080849-00D0-4D91-BF29-89FB3F100CC5}" srcOrd="2" destOrd="0" presId="urn:microsoft.com/office/officeart/2005/8/layout/venn3"/>
    <dgm:cxn modelId="{1DB8CBFB-12BC-48FA-A339-7B5E736540BF}" type="presParOf" srcId="{A3D2C1F4-B6B9-42B2-8822-31462A5E86A5}" destId="{BA54124D-BC9B-4AF0-99DE-B6DABE88243E}" srcOrd="3" destOrd="0" presId="urn:microsoft.com/office/officeart/2005/8/layout/venn3"/>
    <dgm:cxn modelId="{F2F06976-5E5E-459B-A616-70D4AD518B74}" type="presParOf" srcId="{A3D2C1F4-B6B9-42B2-8822-31462A5E86A5}" destId="{9F902705-E749-423B-8315-3F4340D18B59}" srcOrd="4" destOrd="0" presId="urn:microsoft.com/office/officeart/2005/8/layout/venn3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C5E4872-40AD-45B5-8C1D-BA4E9A8CC8A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5E5029E-1FD7-4C25-AD42-5B0459CE6FBE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Memberi tanda tertarik untuk berinteraksi; menanggapi undangan/ajakan orang lain.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74FC211-C8BB-461F-AE4E-A1B717B8D301}" type="parTrans" cxnId="{B20BAF80-F380-4E8B-B6D3-1AA599DB459F}">
      <dgm:prSet/>
      <dgm:spPr/>
      <dgm:t>
        <a:bodyPr/>
        <a:lstStyle/>
        <a:p>
          <a:endParaRPr lang="id-ID"/>
        </a:p>
      </dgm:t>
    </dgm:pt>
    <dgm:pt modelId="{A5F4482D-5439-4CD7-BC65-0A44482DB291}" type="sibTrans" cxnId="{B20BAF80-F380-4E8B-B6D3-1AA599DB459F}">
      <dgm:prSet/>
      <dgm:spPr/>
      <dgm:t>
        <a:bodyPr/>
        <a:lstStyle/>
        <a:p>
          <a:endParaRPr lang="id-ID"/>
        </a:p>
      </dgm:t>
    </dgm:pt>
    <dgm:pt modelId="{790F7660-E253-4B5D-899D-CFB53F4519D5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Tiga faktor mempengaruhi ketertarikan: konsep diri, kedekatan fisik &amp; kesamaan.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480604F-6F56-4CE1-B626-65427C9F6BBE}" type="parTrans" cxnId="{DF4FA5F7-3614-431B-98D0-71958544DBA1}">
      <dgm:prSet/>
      <dgm:spPr/>
      <dgm:t>
        <a:bodyPr/>
        <a:lstStyle/>
        <a:p>
          <a:endParaRPr lang="id-ID"/>
        </a:p>
      </dgm:t>
    </dgm:pt>
    <dgm:pt modelId="{0B4E6A81-581A-42A4-B5BB-72598FD35E7B}" type="sibTrans" cxnId="{DF4FA5F7-3614-431B-98D0-71958544DBA1}">
      <dgm:prSet/>
      <dgm:spPr/>
      <dgm:t>
        <a:bodyPr/>
        <a:lstStyle/>
        <a:p>
          <a:endParaRPr lang="id-ID"/>
        </a:p>
      </dgm:t>
    </dgm:pt>
    <dgm:pt modelId="{A0CE17A4-2D2B-4A7F-B784-E7244EC35D7E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Konsep diri; adanya kriteria konsisten untuk menyeleksi pasangan kencan.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08EDD8E-C925-43F8-A0C5-B4F238E99785}" type="parTrans" cxnId="{68D63F02-C9F3-48D8-AA55-79F8FE8E6F40}">
      <dgm:prSet/>
      <dgm:spPr/>
      <dgm:t>
        <a:bodyPr/>
        <a:lstStyle/>
        <a:p>
          <a:endParaRPr lang="id-ID"/>
        </a:p>
      </dgm:t>
    </dgm:pt>
    <dgm:pt modelId="{71DBB91F-A6D5-4EA7-810C-FD63837E3E68}" type="sibTrans" cxnId="{68D63F02-C9F3-48D8-AA55-79F8FE8E6F40}">
      <dgm:prSet/>
      <dgm:spPr/>
      <dgm:t>
        <a:bodyPr/>
        <a:lstStyle/>
        <a:p>
          <a:endParaRPr lang="id-ID"/>
        </a:p>
      </dgm:t>
    </dgm:pt>
    <dgm:pt modelId="{F7DFA465-BD96-49C7-B3A8-DCA285C53F60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Kedekatan fisik: laki-laki (perempuan langsing &amp; cantik); perempuan (laki-laki jujur, baik &amp; berintegritas).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391B3D3-9F39-4A45-AA00-B224150568B6}" type="parTrans" cxnId="{534A7207-EBAC-4CD6-8232-AE6AD548C0C3}">
      <dgm:prSet/>
      <dgm:spPr/>
      <dgm:t>
        <a:bodyPr/>
        <a:lstStyle/>
        <a:p>
          <a:endParaRPr lang="id-ID"/>
        </a:p>
      </dgm:t>
    </dgm:pt>
    <dgm:pt modelId="{657391D3-72FB-4AF9-B7AC-24658F0A4AE1}" type="sibTrans" cxnId="{534A7207-EBAC-4CD6-8232-AE6AD548C0C3}">
      <dgm:prSet/>
      <dgm:spPr/>
      <dgm:t>
        <a:bodyPr/>
        <a:lstStyle/>
        <a:p>
          <a:endParaRPr lang="id-ID"/>
        </a:p>
      </dgm:t>
    </dgm:pt>
    <dgm:pt modelId="{1348D8D5-2E06-44CB-8A8F-2D52DC6FE824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Kelas sosial ekonomi: tiap individu cenderung mencari pasangan dari kelas sosial yang sama/diatasnya.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230643C-BC0A-4F67-A4DC-7F8797EDABF0}" type="parTrans" cxnId="{858D0E4B-0C3C-4E68-B81D-158FF2413EC4}">
      <dgm:prSet/>
      <dgm:spPr/>
      <dgm:t>
        <a:bodyPr/>
        <a:lstStyle/>
        <a:p>
          <a:endParaRPr lang="id-ID"/>
        </a:p>
      </dgm:t>
    </dgm:pt>
    <dgm:pt modelId="{DB3BC55C-809E-4FCC-A06A-4FD8BB6B6E44}" type="sibTrans" cxnId="{858D0E4B-0C3C-4E68-B81D-158FF2413EC4}">
      <dgm:prSet/>
      <dgm:spPr/>
      <dgm:t>
        <a:bodyPr/>
        <a:lstStyle/>
        <a:p>
          <a:endParaRPr lang="id-ID"/>
        </a:p>
      </dgm:t>
    </dgm:pt>
    <dgm:pt modelId="{8BE6D12C-7D1A-49B4-8FE1-7B566ABA11D7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Tempat tinggal, pekerjaan &amp; pergaulan memberikan pengaruh dalam membangun hubungan.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9B62125-3B09-4987-A420-4B64FD5C42B1}" type="parTrans" cxnId="{FA39BB3B-81E1-4A16-ABCD-F1D3BFD07738}">
      <dgm:prSet/>
      <dgm:spPr/>
      <dgm:t>
        <a:bodyPr/>
        <a:lstStyle/>
        <a:p>
          <a:endParaRPr lang="id-ID"/>
        </a:p>
      </dgm:t>
    </dgm:pt>
    <dgm:pt modelId="{B78AD315-D9E3-4F59-9BB2-F43CF25C2C6D}" type="sibTrans" cxnId="{FA39BB3B-81E1-4A16-ABCD-F1D3BFD07738}">
      <dgm:prSet/>
      <dgm:spPr/>
      <dgm:t>
        <a:bodyPr/>
        <a:lstStyle/>
        <a:p>
          <a:endParaRPr lang="id-ID"/>
        </a:p>
      </dgm:t>
    </dgm:pt>
    <dgm:pt modelId="{508DC0B3-0638-49F6-917F-527C5F0F5A4A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Kedekatan dengan orang lain tidak selamanya menumbuhkan kenyamanan.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2069631-6047-4B47-A875-3EA946D4A91D}" type="parTrans" cxnId="{609DD078-97F2-4BAE-9BEA-BC77AEFB87FE}">
      <dgm:prSet/>
      <dgm:spPr/>
      <dgm:t>
        <a:bodyPr/>
        <a:lstStyle/>
        <a:p>
          <a:endParaRPr lang="id-ID"/>
        </a:p>
      </dgm:t>
    </dgm:pt>
    <dgm:pt modelId="{367ABF2E-FB9C-42F7-9145-A8D798E9EDB4}" type="sibTrans" cxnId="{609DD078-97F2-4BAE-9BEA-BC77AEFB87FE}">
      <dgm:prSet/>
      <dgm:spPr/>
      <dgm:t>
        <a:bodyPr/>
        <a:lstStyle/>
        <a:p>
          <a:endParaRPr lang="id-ID"/>
        </a:p>
      </dgm:t>
    </dgm:pt>
    <dgm:pt modelId="{7A2F1F8A-247E-4EAB-9820-319F2458E4BD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Tidak nyaman saat berada dalam lingkungan, gaya hidup &amp; perilaku yang berlawanan dengan kita.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25C4A82-9CC5-4E99-B83E-4EC72B3F14CA}" type="parTrans" cxnId="{0DABF0F8-AC73-4BBF-A83B-EA1DF514FB48}">
      <dgm:prSet/>
      <dgm:spPr/>
      <dgm:t>
        <a:bodyPr/>
        <a:lstStyle/>
        <a:p>
          <a:endParaRPr lang="id-ID"/>
        </a:p>
      </dgm:t>
    </dgm:pt>
    <dgm:pt modelId="{71C8A8A9-14F5-4113-8A36-D7EB31ABB8D5}" type="sibTrans" cxnId="{0DABF0F8-AC73-4BBF-A83B-EA1DF514FB48}">
      <dgm:prSet/>
      <dgm:spPr/>
      <dgm:t>
        <a:bodyPr/>
        <a:lstStyle/>
        <a:p>
          <a:endParaRPr lang="id-ID"/>
        </a:p>
      </dgm:t>
    </dgm:pt>
    <dgm:pt modelId="{96A45336-1202-47DF-B899-14B51FA2F23A}" type="pres">
      <dgm:prSet presAssocID="{6C5E4872-40AD-45B5-8C1D-BA4E9A8CC8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BA5F602-A6E2-483B-A21A-E688BAFD2F27}" type="pres">
      <dgm:prSet presAssocID="{25E5029E-1FD7-4C25-AD42-5B0459CE6FB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2B9A7E-89B9-4E5D-9B84-918DEE6C1CF3}" type="pres">
      <dgm:prSet presAssocID="{A5F4482D-5439-4CD7-BC65-0A44482DB291}" presName="sibTrans" presStyleCnt="0"/>
      <dgm:spPr/>
    </dgm:pt>
    <dgm:pt modelId="{C202983C-9A26-4C27-AA8A-9E61D5AB121C}" type="pres">
      <dgm:prSet presAssocID="{790F7660-E253-4B5D-899D-CFB53F4519D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4B960B-7B77-47F1-8889-E4C891FD48A7}" type="pres">
      <dgm:prSet presAssocID="{0B4E6A81-581A-42A4-B5BB-72598FD35E7B}" presName="sibTrans" presStyleCnt="0"/>
      <dgm:spPr/>
    </dgm:pt>
    <dgm:pt modelId="{04CE4604-A4F3-45B4-BBD3-6248CEA0F358}" type="pres">
      <dgm:prSet presAssocID="{A0CE17A4-2D2B-4A7F-B784-E7244EC35D7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CBF3D3-2F99-43C4-8BBA-0DB4AFAB321C}" type="pres">
      <dgm:prSet presAssocID="{71DBB91F-A6D5-4EA7-810C-FD63837E3E68}" presName="sibTrans" presStyleCnt="0"/>
      <dgm:spPr/>
    </dgm:pt>
    <dgm:pt modelId="{96F9B475-0F8B-4F61-B267-8D9AA83E7E9F}" type="pres">
      <dgm:prSet presAssocID="{F7DFA465-BD96-49C7-B3A8-DCA285C53F6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55A2E6-6CC5-408B-81D0-2B1DB8D24CE0}" type="pres">
      <dgm:prSet presAssocID="{657391D3-72FB-4AF9-B7AC-24658F0A4AE1}" presName="sibTrans" presStyleCnt="0"/>
      <dgm:spPr/>
    </dgm:pt>
    <dgm:pt modelId="{860D0DBA-2C90-4DDE-BD20-1F3F377FC484}" type="pres">
      <dgm:prSet presAssocID="{1348D8D5-2E06-44CB-8A8F-2D52DC6FE82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1A1C04-74EE-4CA4-A97B-8DC7094214EB}" type="pres">
      <dgm:prSet presAssocID="{DB3BC55C-809E-4FCC-A06A-4FD8BB6B6E44}" presName="sibTrans" presStyleCnt="0"/>
      <dgm:spPr/>
    </dgm:pt>
    <dgm:pt modelId="{751D829F-C6E7-4EA6-99FE-CAE18A50B65D}" type="pres">
      <dgm:prSet presAssocID="{8BE6D12C-7D1A-49B4-8FE1-7B566ABA11D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8CE190-744D-45CA-82E1-9A490512A63F}" type="pres">
      <dgm:prSet presAssocID="{B78AD315-D9E3-4F59-9BB2-F43CF25C2C6D}" presName="sibTrans" presStyleCnt="0"/>
      <dgm:spPr/>
    </dgm:pt>
    <dgm:pt modelId="{DCD041BB-64B2-4101-848F-EFCE7B9403C9}" type="pres">
      <dgm:prSet presAssocID="{508DC0B3-0638-49F6-917F-527C5F0F5A4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4CF60F-3A92-4B6B-A974-3851390243B6}" type="pres">
      <dgm:prSet presAssocID="{367ABF2E-FB9C-42F7-9145-A8D798E9EDB4}" presName="sibTrans" presStyleCnt="0"/>
      <dgm:spPr/>
    </dgm:pt>
    <dgm:pt modelId="{ABA764A9-744D-4605-B271-3B385B44A045}" type="pres">
      <dgm:prSet presAssocID="{7A2F1F8A-247E-4EAB-9820-319F2458E4B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75EC836-37AB-4DA5-8B0A-B17364259018}" type="presOf" srcId="{A0CE17A4-2D2B-4A7F-B784-E7244EC35D7E}" destId="{04CE4604-A4F3-45B4-BBD3-6248CEA0F358}" srcOrd="0" destOrd="0" presId="urn:microsoft.com/office/officeart/2005/8/layout/default"/>
    <dgm:cxn modelId="{858D0E4B-0C3C-4E68-B81D-158FF2413EC4}" srcId="{6C5E4872-40AD-45B5-8C1D-BA4E9A8CC8A3}" destId="{1348D8D5-2E06-44CB-8A8F-2D52DC6FE824}" srcOrd="4" destOrd="0" parTransId="{B230643C-BC0A-4F67-A4DC-7F8797EDABF0}" sibTransId="{DB3BC55C-809E-4FCC-A06A-4FD8BB6B6E44}"/>
    <dgm:cxn modelId="{609DD078-97F2-4BAE-9BEA-BC77AEFB87FE}" srcId="{6C5E4872-40AD-45B5-8C1D-BA4E9A8CC8A3}" destId="{508DC0B3-0638-49F6-917F-527C5F0F5A4A}" srcOrd="6" destOrd="0" parTransId="{F2069631-6047-4B47-A875-3EA946D4A91D}" sibTransId="{367ABF2E-FB9C-42F7-9145-A8D798E9EDB4}"/>
    <dgm:cxn modelId="{B20BAF80-F380-4E8B-B6D3-1AA599DB459F}" srcId="{6C5E4872-40AD-45B5-8C1D-BA4E9A8CC8A3}" destId="{25E5029E-1FD7-4C25-AD42-5B0459CE6FBE}" srcOrd="0" destOrd="0" parTransId="{174FC211-C8BB-461F-AE4E-A1B717B8D301}" sibTransId="{A5F4482D-5439-4CD7-BC65-0A44482DB291}"/>
    <dgm:cxn modelId="{D8111D87-3860-47AB-B911-7A23D5F8FD04}" type="presOf" srcId="{790F7660-E253-4B5D-899D-CFB53F4519D5}" destId="{C202983C-9A26-4C27-AA8A-9E61D5AB121C}" srcOrd="0" destOrd="0" presId="urn:microsoft.com/office/officeart/2005/8/layout/default"/>
    <dgm:cxn modelId="{50CFD585-5B8F-4B18-851E-14D0941E2C32}" type="presOf" srcId="{508DC0B3-0638-49F6-917F-527C5F0F5A4A}" destId="{DCD041BB-64B2-4101-848F-EFCE7B9403C9}" srcOrd="0" destOrd="0" presId="urn:microsoft.com/office/officeart/2005/8/layout/default"/>
    <dgm:cxn modelId="{B4F33A0B-E254-4C96-8D69-EB8D5F602517}" type="presOf" srcId="{F7DFA465-BD96-49C7-B3A8-DCA285C53F60}" destId="{96F9B475-0F8B-4F61-B267-8D9AA83E7E9F}" srcOrd="0" destOrd="0" presId="urn:microsoft.com/office/officeart/2005/8/layout/default"/>
    <dgm:cxn modelId="{175A3183-46FF-433E-9335-145010942BEF}" type="presOf" srcId="{6C5E4872-40AD-45B5-8C1D-BA4E9A8CC8A3}" destId="{96A45336-1202-47DF-B899-14B51FA2F23A}" srcOrd="0" destOrd="0" presId="urn:microsoft.com/office/officeart/2005/8/layout/default"/>
    <dgm:cxn modelId="{FA39BB3B-81E1-4A16-ABCD-F1D3BFD07738}" srcId="{6C5E4872-40AD-45B5-8C1D-BA4E9A8CC8A3}" destId="{8BE6D12C-7D1A-49B4-8FE1-7B566ABA11D7}" srcOrd="5" destOrd="0" parTransId="{09B62125-3B09-4987-A420-4B64FD5C42B1}" sibTransId="{B78AD315-D9E3-4F59-9BB2-F43CF25C2C6D}"/>
    <dgm:cxn modelId="{B9729B6C-C5EE-4372-8555-510A62785033}" type="presOf" srcId="{8BE6D12C-7D1A-49B4-8FE1-7B566ABA11D7}" destId="{751D829F-C6E7-4EA6-99FE-CAE18A50B65D}" srcOrd="0" destOrd="0" presId="urn:microsoft.com/office/officeart/2005/8/layout/default"/>
    <dgm:cxn modelId="{0DABF0F8-AC73-4BBF-A83B-EA1DF514FB48}" srcId="{6C5E4872-40AD-45B5-8C1D-BA4E9A8CC8A3}" destId="{7A2F1F8A-247E-4EAB-9820-319F2458E4BD}" srcOrd="7" destOrd="0" parTransId="{625C4A82-9CC5-4E99-B83E-4EC72B3F14CA}" sibTransId="{71C8A8A9-14F5-4113-8A36-D7EB31ABB8D5}"/>
    <dgm:cxn modelId="{D6CD1F9A-5E86-41A2-B04C-15D8A7BC37A5}" type="presOf" srcId="{7A2F1F8A-247E-4EAB-9820-319F2458E4BD}" destId="{ABA764A9-744D-4605-B271-3B385B44A045}" srcOrd="0" destOrd="0" presId="urn:microsoft.com/office/officeart/2005/8/layout/default"/>
    <dgm:cxn modelId="{534A7207-EBAC-4CD6-8232-AE6AD548C0C3}" srcId="{6C5E4872-40AD-45B5-8C1D-BA4E9A8CC8A3}" destId="{F7DFA465-BD96-49C7-B3A8-DCA285C53F60}" srcOrd="3" destOrd="0" parTransId="{F391B3D3-9F39-4A45-AA00-B224150568B6}" sibTransId="{657391D3-72FB-4AF9-B7AC-24658F0A4AE1}"/>
    <dgm:cxn modelId="{1538FE82-6F08-4ED6-A767-3913C10A2553}" type="presOf" srcId="{1348D8D5-2E06-44CB-8A8F-2D52DC6FE824}" destId="{860D0DBA-2C90-4DDE-BD20-1F3F377FC484}" srcOrd="0" destOrd="0" presId="urn:microsoft.com/office/officeart/2005/8/layout/default"/>
    <dgm:cxn modelId="{86FC3DA9-95D0-44CC-BF3C-4DF3390467CA}" type="presOf" srcId="{25E5029E-1FD7-4C25-AD42-5B0459CE6FBE}" destId="{1BA5F602-A6E2-483B-A21A-E688BAFD2F27}" srcOrd="0" destOrd="0" presId="urn:microsoft.com/office/officeart/2005/8/layout/default"/>
    <dgm:cxn modelId="{68D63F02-C9F3-48D8-AA55-79F8FE8E6F40}" srcId="{6C5E4872-40AD-45B5-8C1D-BA4E9A8CC8A3}" destId="{A0CE17A4-2D2B-4A7F-B784-E7244EC35D7E}" srcOrd="2" destOrd="0" parTransId="{908EDD8E-C925-43F8-A0C5-B4F238E99785}" sibTransId="{71DBB91F-A6D5-4EA7-810C-FD63837E3E68}"/>
    <dgm:cxn modelId="{DF4FA5F7-3614-431B-98D0-71958544DBA1}" srcId="{6C5E4872-40AD-45B5-8C1D-BA4E9A8CC8A3}" destId="{790F7660-E253-4B5D-899D-CFB53F4519D5}" srcOrd="1" destOrd="0" parTransId="{1480604F-6F56-4CE1-B626-65427C9F6BBE}" sibTransId="{0B4E6A81-581A-42A4-B5BB-72598FD35E7B}"/>
    <dgm:cxn modelId="{F998761F-709E-4C56-A82F-7179246499CA}" type="presParOf" srcId="{96A45336-1202-47DF-B899-14B51FA2F23A}" destId="{1BA5F602-A6E2-483B-A21A-E688BAFD2F27}" srcOrd="0" destOrd="0" presId="urn:microsoft.com/office/officeart/2005/8/layout/default"/>
    <dgm:cxn modelId="{F12C3FD0-3DB4-4BFC-B843-6838C433328F}" type="presParOf" srcId="{96A45336-1202-47DF-B899-14B51FA2F23A}" destId="{622B9A7E-89B9-4E5D-9B84-918DEE6C1CF3}" srcOrd="1" destOrd="0" presId="urn:microsoft.com/office/officeart/2005/8/layout/default"/>
    <dgm:cxn modelId="{1C1EAFB9-8FDA-4EB9-B09D-3C50F8D820F2}" type="presParOf" srcId="{96A45336-1202-47DF-B899-14B51FA2F23A}" destId="{C202983C-9A26-4C27-AA8A-9E61D5AB121C}" srcOrd="2" destOrd="0" presId="urn:microsoft.com/office/officeart/2005/8/layout/default"/>
    <dgm:cxn modelId="{F0346EF3-5197-494A-8366-A5D10F371A04}" type="presParOf" srcId="{96A45336-1202-47DF-B899-14B51FA2F23A}" destId="{374B960B-7B77-47F1-8889-E4C891FD48A7}" srcOrd="3" destOrd="0" presId="urn:microsoft.com/office/officeart/2005/8/layout/default"/>
    <dgm:cxn modelId="{06D25F44-8F4B-4999-A1F1-AE03291DD70B}" type="presParOf" srcId="{96A45336-1202-47DF-B899-14B51FA2F23A}" destId="{04CE4604-A4F3-45B4-BBD3-6248CEA0F358}" srcOrd="4" destOrd="0" presId="urn:microsoft.com/office/officeart/2005/8/layout/default"/>
    <dgm:cxn modelId="{C811DF67-FD16-425F-81B9-EC6412172DF7}" type="presParOf" srcId="{96A45336-1202-47DF-B899-14B51FA2F23A}" destId="{42CBF3D3-2F99-43C4-8BBA-0DB4AFAB321C}" srcOrd="5" destOrd="0" presId="urn:microsoft.com/office/officeart/2005/8/layout/default"/>
    <dgm:cxn modelId="{5163DCBF-5E93-4200-99B2-92812A5BEFAB}" type="presParOf" srcId="{96A45336-1202-47DF-B899-14B51FA2F23A}" destId="{96F9B475-0F8B-4F61-B267-8D9AA83E7E9F}" srcOrd="6" destOrd="0" presId="urn:microsoft.com/office/officeart/2005/8/layout/default"/>
    <dgm:cxn modelId="{78110252-BF0E-4A99-B2DB-859BAAE07DB9}" type="presParOf" srcId="{96A45336-1202-47DF-B899-14B51FA2F23A}" destId="{D155A2E6-6CC5-408B-81D0-2B1DB8D24CE0}" srcOrd="7" destOrd="0" presId="urn:microsoft.com/office/officeart/2005/8/layout/default"/>
    <dgm:cxn modelId="{0C280478-F135-47C7-B157-A7F1A204906D}" type="presParOf" srcId="{96A45336-1202-47DF-B899-14B51FA2F23A}" destId="{860D0DBA-2C90-4DDE-BD20-1F3F377FC484}" srcOrd="8" destOrd="0" presId="urn:microsoft.com/office/officeart/2005/8/layout/default"/>
    <dgm:cxn modelId="{82D7CB85-9085-4884-BF00-13BBF31E32C3}" type="presParOf" srcId="{96A45336-1202-47DF-B899-14B51FA2F23A}" destId="{5A1A1C04-74EE-4CA4-A97B-8DC7094214EB}" srcOrd="9" destOrd="0" presId="urn:microsoft.com/office/officeart/2005/8/layout/default"/>
    <dgm:cxn modelId="{9AF21900-3D3E-4455-8B0A-1E4128F8224B}" type="presParOf" srcId="{96A45336-1202-47DF-B899-14B51FA2F23A}" destId="{751D829F-C6E7-4EA6-99FE-CAE18A50B65D}" srcOrd="10" destOrd="0" presId="urn:microsoft.com/office/officeart/2005/8/layout/default"/>
    <dgm:cxn modelId="{C5447B7A-CB79-4048-80F3-421B86228189}" type="presParOf" srcId="{96A45336-1202-47DF-B899-14B51FA2F23A}" destId="{A18CE190-744D-45CA-82E1-9A490512A63F}" srcOrd="11" destOrd="0" presId="urn:microsoft.com/office/officeart/2005/8/layout/default"/>
    <dgm:cxn modelId="{04CB11CF-5FD1-494B-886A-EE8F70C1CC20}" type="presParOf" srcId="{96A45336-1202-47DF-B899-14B51FA2F23A}" destId="{DCD041BB-64B2-4101-848F-EFCE7B9403C9}" srcOrd="12" destOrd="0" presId="urn:microsoft.com/office/officeart/2005/8/layout/default"/>
    <dgm:cxn modelId="{02E3EE94-1E77-4360-918E-D6650B754C9F}" type="presParOf" srcId="{96A45336-1202-47DF-B899-14B51FA2F23A}" destId="{6C4CF60F-3A92-4B6B-A974-3851390243B6}" srcOrd="13" destOrd="0" presId="urn:microsoft.com/office/officeart/2005/8/layout/default"/>
    <dgm:cxn modelId="{2A54E386-F958-4903-A9B7-913CDB8C3568}" type="presParOf" srcId="{96A45336-1202-47DF-B899-14B51FA2F23A}" destId="{ABA764A9-744D-4605-B271-3B385B44A045}" srcOrd="14" destOrd="0" presId="urn:microsoft.com/office/officeart/2005/8/layout/default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D792898-4B8B-4B9A-A059-1C70851810D9}" type="doc">
      <dgm:prSet loTypeId="urn:microsoft.com/office/officeart/2005/8/layout/venn3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A58D67A0-8968-49A0-982C-98B6E7C3E41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Ekstrovert akan lebih mudah menemukan seseorang. </a:t>
          </a:r>
          <a:endParaRPr lang="id-ID" sz="1200" b="1" i="1" dirty="0">
            <a:latin typeface="Candara" pitchFamily="34" charset="0"/>
          </a:endParaRPr>
        </a:p>
      </dgm:t>
    </dgm:pt>
    <dgm:pt modelId="{6286621B-844B-41F2-BFD1-511A6EC69820}" type="parTrans" cxnId="{4C1FD7E1-F872-49C0-A97F-A68F72C229CE}">
      <dgm:prSet/>
      <dgm:spPr/>
      <dgm:t>
        <a:bodyPr/>
        <a:lstStyle/>
        <a:p>
          <a:endParaRPr lang="id-ID"/>
        </a:p>
      </dgm:t>
    </dgm:pt>
    <dgm:pt modelId="{9EF98766-34F9-473C-9FF0-19804DC5A6D3}" type="sibTrans" cxnId="{4C1FD7E1-F872-49C0-A97F-A68F72C229CE}">
      <dgm:prSet/>
      <dgm:spPr/>
      <dgm:t>
        <a:bodyPr/>
        <a:lstStyle/>
        <a:p>
          <a:endParaRPr lang="id-ID"/>
        </a:p>
      </dgm:t>
    </dgm:pt>
    <dgm:pt modelId="{AA1F28AE-6B55-4034-81FF-CBCDE3E99E6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Ekstrovert  mudah dan berani untuk membuka percakapan dengan orang asing. </a:t>
          </a:r>
          <a:endParaRPr lang="id-ID" sz="1200" b="1" i="1" dirty="0">
            <a:latin typeface="Candara" pitchFamily="34" charset="0"/>
          </a:endParaRPr>
        </a:p>
      </dgm:t>
    </dgm:pt>
    <dgm:pt modelId="{32A1B8CF-EBD9-4D0D-9898-CD29A94BA189}" type="parTrans" cxnId="{86C71778-94EC-47A1-AA69-6383648639BD}">
      <dgm:prSet/>
      <dgm:spPr/>
      <dgm:t>
        <a:bodyPr/>
        <a:lstStyle/>
        <a:p>
          <a:endParaRPr lang="id-ID"/>
        </a:p>
      </dgm:t>
    </dgm:pt>
    <dgm:pt modelId="{25E5E63C-967D-43E2-BB3D-32E4FDA58903}" type="sibTrans" cxnId="{86C71778-94EC-47A1-AA69-6383648639BD}">
      <dgm:prSet/>
      <dgm:spPr/>
      <dgm:t>
        <a:bodyPr/>
        <a:lstStyle/>
        <a:p>
          <a:endParaRPr lang="id-ID"/>
        </a:p>
      </dgm:t>
    </dgm:pt>
    <dgm:pt modelId="{C5AFC85F-C508-4F2B-8BBE-38FBE819A31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Ekstrovert senang untuk memulai hubungan yang baru. </a:t>
          </a:r>
          <a:endParaRPr lang="id-ID" sz="1200" b="1" i="1" dirty="0">
            <a:latin typeface="Candara" pitchFamily="34" charset="0"/>
          </a:endParaRPr>
        </a:p>
      </dgm:t>
    </dgm:pt>
    <dgm:pt modelId="{D1B4405B-0980-4671-B0CC-287D9E965A00}" type="parTrans" cxnId="{8FC9DD65-5337-47BE-A116-69413B89A213}">
      <dgm:prSet/>
      <dgm:spPr/>
      <dgm:t>
        <a:bodyPr/>
        <a:lstStyle/>
        <a:p>
          <a:endParaRPr lang="id-ID"/>
        </a:p>
      </dgm:t>
    </dgm:pt>
    <dgm:pt modelId="{084D066E-74F5-47D7-86BE-B129C9975CCD}" type="sibTrans" cxnId="{8FC9DD65-5337-47BE-A116-69413B89A213}">
      <dgm:prSet/>
      <dgm:spPr/>
      <dgm:t>
        <a:bodyPr/>
        <a:lstStyle/>
        <a:p>
          <a:endParaRPr lang="id-ID"/>
        </a:p>
      </dgm:t>
    </dgm:pt>
    <dgm:pt modelId="{BB277EA8-1F18-4AE3-9032-4CED13881B90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Introvert: kurang terbuka &amp; kurang nyaman membangun komunikasi baru.</a:t>
          </a:r>
        </a:p>
      </dgm:t>
    </dgm:pt>
    <dgm:pt modelId="{841CBDC9-50A5-4622-801C-C37A7A0CB189}" type="parTrans" cxnId="{AC9CC20F-A232-4442-AA65-A73CB08549A1}">
      <dgm:prSet/>
      <dgm:spPr/>
      <dgm:t>
        <a:bodyPr/>
        <a:lstStyle/>
        <a:p>
          <a:endParaRPr lang="id-ID"/>
        </a:p>
      </dgm:t>
    </dgm:pt>
    <dgm:pt modelId="{F61FA51D-7AF6-493E-9BF8-657C2932CCFE}" type="sibTrans" cxnId="{AC9CC20F-A232-4442-AA65-A73CB08549A1}">
      <dgm:prSet/>
      <dgm:spPr/>
      <dgm:t>
        <a:bodyPr/>
        <a:lstStyle/>
        <a:p>
          <a:endParaRPr lang="id-ID"/>
        </a:p>
      </dgm:t>
    </dgm:pt>
    <dgm:pt modelId="{B72171FD-8DA6-4841-9BEE-BDD2D27AC2F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Introvert: cenderung mengalami kecanggungan. </a:t>
          </a:r>
        </a:p>
      </dgm:t>
    </dgm:pt>
    <dgm:pt modelId="{E10B6CEB-2EF6-47E2-B997-3B31753FEEE4}" type="parTrans" cxnId="{915D9DA8-91C6-4888-B1E9-F659503EB771}">
      <dgm:prSet/>
      <dgm:spPr/>
      <dgm:t>
        <a:bodyPr/>
        <a:lstStyle/>
        <a:p>
          <a:endParaRPr lang="id-ID"/>
        </a:p>
      </dgm:t>
    </dgm:pt>
    <dgm:pt modelId="{BA74A83E-3599-4DAD-93C1-06E4598E6029}" type="sibTrans" cxnId="{915D9DA8-91C6-4888-B1E9-F659503EB771}">
      <dgm:prSet/>
      <dgm:spPr/>
      <dgm:t>
        <a:bodyPr/>
        <a:lstStyle/>
        <a:p>
          <a:endParaRPr lang="id-ID"/>
        </a:p>
      </dgm:t>
    </dgm:pt>
    <dgm:pt modelId="{32D17F7A-2EDA-4D58-B528-E64DE3B8EE7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Solusi bagi Introvert: layanan kencan digital,</a:t>
          </a:r>
        </a:p>
      </dgm:t>
    </dgm:pt>
    <dgm:pt modelId="{D39C46D6-6054-46FF-A0D2-35E972F307E3}" type="parTrans" cxnId="{9EE1AE55-E405-4B6F-88E2-28DAEB4BC1F3}">
      <dgm:prSet/>
      <dgm:spPr/>
      <dgm:t>
        <a:bodyPr/>
        <a:lstStyle/>
        <a:p>
          <a:endParaRPr lang="id-ID"/>
        </a:p>
      </dgm:t>
    </dgm:pt>
    <dgm:pt modelId="{D2915E66-D7E7-426E-BBE3-2BF3650DEFCD}" type="sibTrans" cxnId="{9EE1AE55-E405-4B6F-88E2-28DAEB4BC1F3}">
      <dgm:prSet/>
      <dgm:spPr/>
      <dgm:t>
        <a:bodyPr/>
        <a:lstStyle/>
        <a:p>
          <a:endParaRPr lang="id-ID"/>
        </a:p>
      </dgm:t>
    </dgm:pt>
    <dgm:pt modelId="{0B38834C-45EE-461D-B34E-97B3AEC65D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Melatih kemampuan untuk berinteraksi dan mendeskripsikan diri pada orang lain. </a:t>
          </a:r>
        </a:p>
      </dgm:t>
    </dgm:pt>
    <dgm:pt modelId="{E66DE921-E65E-4CA8-A1BF-ACCFCD2C9F90}" type="parTrans" cxnId="{28B779AE-B4A8-42EE-80B7-C0329F972F7F}">
      <dgm:prSet/>
      <dgm:spPr/>
      <dgm:t>
        <a:bodyPr/>
        <a:lstStyle/>
        <a:p>
          <a:endParaRPr lang="id-ID"/>
        </a:p>
      </dgm:t>
    </dgm:pt>
    <dgm:pt modelId="{537BB430-1814-48E7-A204-05C8FBFF97B6}" type="sibTrans" cxnId="{28B779AE-B4A8-42EE-80B7-C0329F972F7F}">
      <dgm:prSet/>
      <dgm:spPr/>
      <dgm:t>
        <a:bodyPr/>
        <a:lstStyle/>
        <a:p>
          <a:endParaRPr lang="id-ID"/>
        </a:p>
      </dgm:t>
    </dgm:pt>
    <dgm:pt modelId="{CDE21EA8-1988-4594-A397-0B0364FEBB2D}" type="pres">
      <dgm:prSet presAssocID="{3D792898-4B8B-4B9A-A059-1C70851810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C2B5441-2967-4B8B-93C6-05BC96F94331}" type="pres">
      <dgm:prSet presAssocID="{A58D67A0-8968-49A0-982C-98B6E7C3E419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6348FF-775F-442B-9B4A-9CC641098F59}" type="pres">
      <dgm:prSet presAssocID="{9EF98766-34F9-473C-9FF0-19804DC5A6D3}" presName="space" presStyleCnt="0"/>
      <dgm:spPr/>
      <dgm:t>
        <a:bodyPr/>
        <a:lstStyle/>
        <a:p>
          <a:endParaRPr lang="id-ID"/>
        </a:p>
      </dgm:t>
    </dgm:pt>
    <dgm:pt modelId="{FB8AB8A3-D3D4-4C36-BADF-A2A2DCE9A638}" type="pres">
      <dgm:prSet presAssocID="{AA1F28AE-6B55-4034-81FF-CBCDE3E99E6A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34C8E5-91A7-406B-AE10-AAE04B8CA1EF}" type="pres">
      <dgm:prSet presAssocID="{25E5E63C-967D-43E2-BB3D-32E4FDA58903}" presName="space" presStyleCnt="0"/>
      <dgm:spPr/>
      <dgm:t>
        <a:bodyPr/>
        <a:lstStyle/>
        <a:p>
          <a:endParaRPr lang="id-ID"/>
        </a:p>
      </dgm:t>
    </dgm:pt>
    <dgm:pt modelId="{A227F0C2-D970-4CDD-ABBA-5670A6C5D93F}" type="pres">
      <dgm:prSet presAssocID="{C5AFC85F-C508-4F2B-8BBE-38FBE819A31E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00DF87-A126-4459-BC02-CB80BBCE8292}" type="pres">
      <dgm:prSet presAssocID="{084D066E-74F5-47D7-86BE-B129C9975CCD}" presName="space" presStyleCnt="0"/>
      <dgm:spPr/>
      <dgm:t>
        <a:bodyPr/>
        <a:lstStyle/>
        <a:p>
          <a:endParaRPr lang="id-ID"/>
        </a:p>
      </dgm:t>
    </dgm:pt>
    <dgm:pt modelId="{A9A2C12F-84A0-46EF-893A-12118EB7B79E}" type="pres">
      <dgm:prSet presAssocID="{BB277EA8-1F18-4AE3-9032-4CED13881B90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A7CCA4-CA30-4E9B-A7A5-A96B895908B3}" type="pres">
      <dgm:prSet presAssocID="{F61FA51D-7AF6-493E-9BF8-657C2932CCFE}" presName="space" presStyleCnt="0"/>
      <dgm:spPr/>
      <dgm:t>
        <a:bodyPr/>
        <a:lstStyle/>
        <a:p>
          <a:endParaRPr lang="id-ID"/>
        </a:p>
      </dgm:t>
    </dgm:pt>
    <dgm:pt modelId="{82D9A2AD-FCC7-4DA3-ACF1-AAC64EBC0135}" type="pres">
      <dgm:prSet presAssocID="{B72171FD-8DA6-4841-9BEE-BDD2D27AC2FC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EA2109-3D6D-4B88-9C3F-FEE667D6B0D4}" type="pres">
      <dgm:prSet presAssocID="{BA74A83E-3599-4DAD-93C1-06E4598E6029}" presName="space" presStyleCnt="0"/>
      <dgm:spPr/>
      <dgm:t>
        <a:bodyPr/>
        <a:lstStyle/>
        <a:p>
          <a:endParaRPr lang="id-ID"/>
        </a:p>
      </dgm:t>
    </dgm:pt>
    <dgm:pt modelId="{B2BFEF9C-F475-4E2A-8FB6-BD579F5B818D}" type="pres">
      <dgm:prSet presAssocID="{32D17F7A-2EDA-4D58-B528-E64DE3B8EE7C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EF5A3E-1277-4E7B-ABC5-FB64D0C8BDA3}" type="pres">
      <dgm:prSet presAssocID="{D2915E66-D7E7-426E-BBE3-2BF3650DEFCD}" presName="space" presStyleCnt="0"/>
      <dgm:spPr/>
      <dgm:t>
        <a:bodyPr/>
        <a:lstStyle/>
        <a:p>
          <a:endParaRPr lang="id-ID"/>
        </a:p>
      </dgm:t>
    </dgm:pt>
    <dgm:pt modelId="{A64C8C2A-410E-483C-A632-5BECF363075A}" type="pres">
      <dgm:prSet presAssocID="{0B38834C-45EE-461D-B34E-97B3AEC65D6E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2ED5067-3BE5-4423-B093-89C90C09093F}" type="presOf" srcId="{32D17F7A-2EDA-4D58-B528-E64DE3B8EE7C}" destId="{B2BFEF9C-F475-4E2A-8FB6-BD579F5B818D}" srcOrd="0" destOrd="0" presId="urn:microsoft.com/office/officeart/2005/8/layout/venn3"/>
    <dgm:cxn modelId="{AB7ED00E-C261-4D2F-AE04-BED84E03071A}" type="presOf" srcId="{0B38834C-45EE-461D-B34E-97B3AEC65D6E}" destId="{A64C8C2A-410E-483C-A632-5BECF363075A}" srcOrd="0" destOrd="0" presId="urn:microsoft.com/office/officeart/2005/8/layout/venn3"/>
    <dgm:cxn modelId="{4C1FD7E1-F872-49C0-A97F-A68F72C229CE}" srcId="{3D792898-4B8B-4B9A-A059-1C70851810D9}" destId="{A58D67A0-8968-49A0-982C-98B6E7C3E419}" srcOrd="0" destOrd="0" parTransId="{6286621B-844B-41F2-BFD1-511A6EC69820}" sibTransId="{9EF98766-34F9-473C-9FF0-19804DC5A6D3}"/>
    <dgm:cxn modelId="{86C71778-94EC-47A1-AA69-6383648639BD}" srcId="{3D792898-4B8B-4B9A-A059-1C70851810D9}" destId="{AA1F28AE-6B55-4034-81FF-CBCDE3E99E6A}" srcOrd="1" destOrd="0" parTransId="{32A1B8CF-EBD9-4D0D-9898-CD29A94BA189}" sibTransId="{25E5E63C-967D-43E2-BB3D-32E4FDA58903}"/>
    <dgm:cxn modelId="{AC9CC20F-A232-4442-AA65-A73CB08549A1}" srcId="{3D792898-4B8B-4B9A-A059-1C70851810D9}" destId="{BB277EA8-1F18-4AE3-9032-4CED13881B90}" srcOrd="3" destOrd="0" parTransId="{841CBDC9-50A5-4622-801C-C37A7A0CB189}" sibTransId="{F61FA51D-7AF6-493E-9BF8-657C2932CCFE}"/>
    <dgm:cxn modelId="{ED560C82-69DF-485D-9323-2202C7CF1C36}" type="presOf" srcId="{B72171FD-8DA6-4841-9BEE-BDD2D27AC2FC}" destId="{82D9A2AD-FCC7-4DA3-ACF1-AAC64EBC0135}" srcOrd="0" destOrd="0" presId="urn:microsoft.com/office/officeart/2005/8/layout/venn3"/>
    <dgm:cxn modelId="{8FC9DD65-5337-47BE-A116-69413B89A213}" srcId="{3D792898-4B8B-4B9A-A059-1C70851810D9}" destId="{C5AFC85F-C508-4F2B-8BBE-38FBE819A31E}" srcOrd="2" destOrd="0" parTransId="{D1B4405B-0980-4671-B0CC-287D9E965A00}" sibTransId="{084D066E-74F5-47D7-86BE-B129C9975CCD}"/>
    <dgm:cxn modelId="{07FBDA60-F698-4600-9C12-7403C71121AF}" type="presOf" srcId="{C5AFC85F-C508-4F2B-8BBE-38FBE819A31E}" destId="{A227F0C2-D970-4CDD-ABBA-5670A6C5D93F}" srcOrd="0" destOrd="0" presId="urn:microsoft.com/office/officeart/2005/8/layout/venn3"/>
    <dgm:cxn modelId="{A7ED86E6-CF0D-44E1-AC58-62B0433847EE}" type="presOf" srcId="{AA1F28AE-6B55-4034-81FF-CBCDE3E99E6A}" destId="{FB8AB8A3-D3D4-4C36-BADF-A2A2DCE9A638}" srcOrd="0" destOrd="0" presId="urn:microsoft.com/office/officeart/2005/8/layout/venn3"/>
    <dgm:cxn modelId="{53475E7C-DA38-4D83-9BF9-5B1D38CEF4CF}" type="presOf" srcId="{A58D67A0-8968-49A0-982C-98B6E7C3E419}" destId="{CC2B5441-2967-4B8B-93C6-05BC96F94331}" srcOrd="0" destOrd="0" presId="urn:microsoft.com/office/officeart/2005/8/layout/venn3"/>
    <dgm:cxn modelId="{8E0D7AC2-9E32-4F31-9210-44994AFF48B0}" type="presOf" srcId="{3D792898-4B8B-4B9A-A059-1C70851810D9}" destId="{CDE21EA8-1988-4594-A397-0B0364FEBB2D}" srcOrd="0" destOrd="0" presId="urn:microsoft.com/office/officeart/2005/8/layout/venn3"/>
    <dgm:cxn modelId="{44F44FEC-FB32-4CA6-9054-D79A1E39F6E6}" type="presOf" srcId="{BB277EA8-1F18-4AE3-9032-4CED13881B90}" destId="{A9A2C12F-84A0-46EF-893A-12118EB7B79E}" srcOrd="0" destOrd="0" presId="urn:microsoft.com/office/officeart/2005/8/layout/venn3"/>
    <dgm:cxn modelId="{28B779AE-B4A8-42EE-80B7-C0329F972F7F}" srcId="{3D792898-4B8B-4B9A-A059-1C70851810D9}" destId="{0B38834C-45EE-461D-B34E-97B3AEC65D6E}" srcOrd="6" destOrd="0" parTransId="{E66DE921-E65E-4CA8-A1BF-ACCFCD2C9F90}" sibTransId="{537BB430-1814-48E7-A204-05C8FBFF97B6}"/>
    <dgm:cxn modelId="{915D9DA8-91C6-4888-B1E9-F659503EB771}" srcId="{3D792898-4B8B-4B9A-A059-1C70851810D9}" destId="{B72171FD-8DA6-4841-9BEE-BDD2D27AC2FC}" srcOrd="4" destOrd="0" parTransId="{E10B6CEB-2EF6-47E2-B997-3B31753FEEE4}" sibTransId="{BA74A83E-3599-4DAD-93C1-06E4598E6029}"/>
    <dgm:cxn modelId="{9EE1AE55-E405-4B6F-88E2-28DAEB4BC1F3}" srcId="{3D792898-4B8B-4B9A-A059-1C70851810D9}" destId="{32D17F7A-2EDA-4D58-B528-E64DE3B8EE7C}" srcOrd="5" destOrd="0" parTransId="{D39C46D6-6054-46FF-A0D2-35E972F307E3}" sibTransId="{D2915E66-D7E7-426E-BBE3-2BF3650DEFCD}"/>
    <dgm:cxn modelId="{96A3F837-AA5D-4BFE-B96D-8D4AE44A2C1F}" type="presParOf" srcId="{CDE21EA8-1988-4594-A397-0B0364FEBB2D}" destId="{CC2B5441-2967-4B8B-93C6-05BC96F94331}" srcOrd="0" destOrd="0" presId="urn:microsoft.com/office/officeart/2005/8/layout/venn3"/>
    <dgm:cxn modelId="{0955E9EF-39FD-4C8D-812E-2FC44E5B37F1}" type="presParOf" srcId="{CDE21EA8-1988-4594-A397-0B0364FEBB2D}" destId="{CB6348FF-775F-442B-9B4A-9CC641098F59}" srcOrd="1" destOrd="0" presId="urn:microsoft.com/office/officeart/2005/8/layout/venn3"/>
    <dgm:cxn modelId="{905A5940-4D3A-4178-B5C7-48650D594A7C}" type="presParOf" srcId="{CDE21EA8-1988-4594-A397-0B0364FEBB2D}" destId="{FB8AB8A3-D3D4-4C36-BADF-A2A2DCE9A638}" srcOrd="2" destOrd="0" presId="urn:microsoft.com/office/officeart/2005/8/layout/venn3"/>
    <dgm:cxn modelId="{2C9E8131-A35D-49DE-8B09-725A585ECD13}" type="presParOf" srcId="{CDE21EA8-1988-4594-A397-0B0364FEBB2D}" destId="{9634C8E5-91A7-406B-AE10-AAE04B8CA1EF}" srcOrd="3" destOrd="0" presId="urn:microsoft.com/office/officeart/2005/8/layout/venn3"/>
    <dgm:cxn modelId="{7BE904BF-5E5A-478E-A374-FCA2C0352537}" type="presParOf" srcId="{CDE21EA8-1988-4594-A397-0B0364FEBB2D}" destId="{A227F0C2-D970-4CDD-ABBA-5670A6C5D93F}" srcOrd="4" destOrd="0" presId="urn:microsoft.com/office/officeart/2005/8/layout/venn3"/>
    <dgm:cxn modelId="{6A5A4F35-9725-45CB-9C64-5E4588CDE691}" type="presParOf" srcId="{CDE21EA8-1988-4594-A397-0B0364FEBB2D}" destId="{A900DF87-A126-4459-BC02-CB80BBCE8292}" srcOrd="5" destOrd="0" presId="urn:microsoft.com/office/officeart/2005/8/layout/venn3"/>
    <dgm:cxn modelId="{26525D3F-CBFC-4C3D-9193-8D527F36E94D}" type="presParOf" srcId="{CDE21EA8-1988-4594-A397-0B0364FEBB2D}" destId="{A9A2C12F-84A0-46EF-893A-12118EB7B79E}" srcOrd="6" destOrd="0" presId="urn:microsoft.com/office/officeart/2005/8/layout/venn3"/>
    <dgm:cxn modelId="{B5998BCE-AD51-48F3-9ECE-07B8D2A6CF2E}" type="presParOf" srcId="{CDE21EA8-1988-4594-A397-0B0364FEBB2D}" destId="{D7A7CCA4-CA30-4E9B-A7A5-A96B895908B3}" srcOrd="7" destOrd="0" presId="urn:microsoft.com/office/officeart/2005/8/layout/venn3"/>
    <dgm:cxn modelId="{B36A39AF-32AC-4D77-83BA-DA3404809A2D}" type="presParOf" srcId="{CDE21EA8-1988-4594-A397-0B0364FEBB2D}" destId="{82D9A2AD-FCC7-4DA3-ACF1-AAC64EBC0135}" srcOrd="8" destOrd="0" presId="urn:microsoft.com/office/officeart/2005/8/layout/venn3"/>
    <dgm:cxn modelId="{6900A2BA-3196-48F6-83C8-1D2D743024F7}" type="presParOf" srcId="{CDE21EA8-1988-4594-A397-0B0364FEBB2D}" destId="{6EEA2109-3D6D-4B88-9C3F-FEE667D6B0D4}" srcOrd="9" destOrd="0" presId="urn:microsoft.com/office/officeart/2005/8/layout/venn3"/>
    <dgm:cxn modelId="{72E8B788-715F-439C-AA13-4D952E7C8E3C}" type="presParOf" srcId="{CDE21EA8-1988-4594-A397-0B0364FEBB2D}" destId="{B2BFEF9C-F475-4E2A-8FB6-BD579F5B818D}" srcOrd="10" destOrd="0" presId="urn:microsoft.com/office/officeart/2005/8/layout/venn3"/>
    <dgm:cxn modelId="{73CE4A16-1569-4621-9A9D-78A7DBC0EDC7}" type="presParOf" srcId="{CDE21EA8-1988-4594-A397-0B0364FEBB2D}" destId="{5FEF5A3E-1277-4E7B-ABC5-FB64D0C8BDA3}" srcOrd="11" destOrd="0" presId="urn:microsoft.com/office/officeart/2005/8/layout/venn3"/>
    <dgm:cxn modelId="{FF9A1ECA-50E5-4BBA-80C3-7BAFC6C6DF22}" type="presParOf" srcId="{CDE21EA8-1988-4594-A397-0B0364FEBB2D}" destId="{A64C8C2A-410E-483C-A632-5BECF363075A}" srcOrd="12" destOrd="0" presId="urn:microsoft.com/office/officeart/2005/8/layout/venn3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118DC05-2E84-457A-93F2-7135D46EDEDC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6DEDC25-C6D4-40B9-85DC-5C0F939FF85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id-ID" b="1" i="1" dirty="0" smtClean="0">
              <a:latin typeface="Candara" pitchFamily="34" charset="0"/>
            </a:rPr>
            <a:t>Komunikasi Eksplorasi. </a:t>
          </a:r>
          <a:endParaRPr lang="id-ID" b="1" i="1" dirty="0">
            <a:latin typeface="Candara" pitchFamily="34" charset="0"/>
          </a:endParaRPr>
        </a:p>
      </dgm:t>
    </dgm:pt>
    <dgm:pt modelId="{4A59CCE5-45E2-434A-B426-BC3A41D4759D}" type="parTrans" cxnId="{553AA260-0BBD-41EF-8CF1-05BC549A2370}">
      <dgm:prSet/>
      <dgm:spPr/>
      <dgm:t>
        <a:bodyPr/>
        <a:lstStyle/>
        <a:p>
          <a:endParaRPr lang="id-ID"/>
        </a:p>
      </dgm:t>
    </dgm:pt>
    <dgm:pt modelId="{C57E5588-7F48-4D10-B34F-2BA0344F3A0C}" type="sibTrans" cxnId="{553AA260-0BBD-41EF-8CF1-05BC549A2370}">
      <dgm:prSet/>
      <dgm:spPr/>
      <dgm:t>
        <a:bodyPr/>
        <a:lstStyle/>
        <a:p>
          <a:endParaRPr lang="id-ID"/>
        </a:p>
      </dgm:t>
    </dgm:pt>
    <dgm:pt modelId="{8F73F321-AB68-4C01-A83C-1AE51294A31A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sz="1200" b="1" i="1" dirty="0" smtClean="0">
              <a:latin typeface="Candara" pitchFamily="34" charset="0"/>
            </a:rPr>
            <a:t>Tahap eskalasi (kenaikan) kadar hubungan romantis. </a:t>
          </a:r>
          <a:endParaRPr lang="id-ID" sz="1200" b="1" i="1" dirty="0">
            <a:latin typeface="Candara" pitchFamily="34" charset="0"/>
          </a:endParaRPr>
        </a:p>
      </dgm:t>
    </dgm:pt>
    <dgm:pt modelId="{3E7FD199-B0DB-45BD-8A16-F8B9BB038EB4}" type="parTrans" cxnId="{E6C2E74B-AC67-4072-A832-0144EFF871B7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id-ID"/>
        </a:p>
      </dgm:t>
    </dgm:pt>
    <dgm:pt modelId="{63269E28-3BD8-437A-966D-2652790F0EC7}" type="sibTrans" cxnId="{E6C2E74B-AC67-4072-A832-0144EFF871B7}">
      <dgm:prSet/>
      <dgm:spPr/>
      <dgm:t>
        <a:bodyPr/>
        <a:lstStyle/>
        <a:p>
          <a:endParaRPr lang="id-ID"/>
        </a:p>
      </dgm:t>
    </dgm:pt>
    <dgm:pt modelId="{0AE87EC2-8D5F-45AA-8642-61FF05E265FA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sz="1200" b="1" i="1" dirty="0" smtClean="0">
              <a:latin typeface="Candara" pitchFamily="34" charset="0"/>
            </a:rPr>
            <a:t>Fokus pada pertukaran informasi. </a:t>
          </a:r>
          <a:endParaRPr lang="id-ID" sz="1200" b="1" i="1" dirty="0">
            <a:latin typeface="Candara" pitchFamily="34" charset="0"/>
          </a:endParaRPr>
        </a:p>
      </dgm:t>
    </dgm:pt>
    <dgm:pt modelId="{485A0AB3-80B9-4C06-9881-82777E6392FB}" type="parTrans" cxnId="{37E021CD-00C0-4342-8B79-653A9D717EAC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id-ID"/>
        </a:p>
      </dgm:t>
    </dgm:pt>
    <dgm:pt modelId="{6C8BFCEB-F0C9-4347-ADD7-B5A32EC1E31B}" type="sibTrans" cxnId="{37E021CD-00C0-4342-8B79-653A9D717EAC}">
      <dgm:prSet/>
      <dgm:spPr/>
      <dgm:t>
        <a:bodyPr/>
        <a:lstStyle/>
        <a:p>
          <a:endParaRPr lang="id-ID"/>
        </a:p>
      </dgm:t>
    </dgm:pt>
    <dgm:pt modelId="{2BB4D215-F46C-43F8-BBB9-6190500C615D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sz="1200" b="1" i="1" dirty="0" smtClean="0">
              <a:latin typeface="Candara" pitchFamily="34" charset="0"/>
            </a:rPr>
            <a:t>Minat umum &amp; menjadi bahan interaksi/percakapan. </a:t>
          </a:r>
          <a:endParaRPr lang="id-ID" sz="1200" b="1" i="1" dirty="0">
            <a:latin typeface="Candara" pitchFamily="34" charset="0"/>
          </a:endParaRPr>
        </a:p>
      </dgm:t>
    </dgm:pt>
    <dgm:pt modelId="{B0E48901-0EC8-4006-ACD9-47F2784CF3FC}" type="parTrans" cxnId="{31D40968-3ADB-4809-9693-62CE68387129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id-ID"/>
        </a:p>
      </dgm:t>
    </dgm:pt>
    <dgm:pt modelId="{C2D72AD8-A3F4-433B-A31A-CF1C415E6539}" type="sibTrans" cxnId="{31D40968-3ADB-4809-9693-62CE68387129}">
      <dgm:prSet/>
      <dgm:spPr/>
      <dgm:t>
        <a:bodyPr/>
        <a:lstStyle/>
        <a:p>
          <a:endParaRPr lang="id-ID"/>
        </a:p>
      </dgm:t>
    </dgm:pt>
    <dgm:pt modelId="{8495D240-EFF2-4C2F-8EA5-FAE53BDF60DA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sz="1200" b="1" i="1" dirty="0" smtClean="0">
              <a:latin typeface="Candara" pitchFamily="34" charset="0"/>
            </a:rPr>
            <a:t>Berusaha mengurangi ketidakpastian (sudah terkonfirmasi). </a:t>
          </a:r>
          <a:endParaRPr lang="id-ID" sz="1200" b="1" i="1" dirty="0">
            <a:latin typeface="Candara" pitchFamily="34" charset="0"/>
          </a:endParaRPr>
        </a:p>
      </dgm:t>
    </dgm:pt>
    <dgm:pt modelId="{C1A69742-AA5C-4B0E-8D7A-954558B3E1A4}" type="parTrans" cxnId="{B1AF86CE-9BC1-4C66-B59A-435CF11971C5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id-ID"/>
        </a:p>
      </dgm:t>
    </dgm:pt>
    <dgm:pt modelId="{4A865FE8-4F3C-4707-A09C-1E4160BC2C8F}" type="sibTrans" cxnId="{B1AF86CE-9BC1-4C66-B59A-435CF11971C5}">
      <dgm:prSet/>
      <dgm:spPr/>
      <dgm:t>
        <a:bodyPr/>
        <a:lstStyle/>
        <a:p>
          <a:endParaRPr lang="id-ID"/>
        </a:p>
      </dgm:t>
    </dgm:pt>
    <dgm:pt modelId="{D8472F4C-74AC-43D1-B8B3-B05D07796C50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sz="1200" b="1" i="1" dirty="0" smtClean="0">
              <a:latin typeface="Candara" pitchFamily="34" charset="0"/>
            </a:rPr>
            <a:t>Mengevaluasi hubungan yang lebih serius; menentukan hubungan</a:t>
          </a:r>
          <a:r>
            <a:rPr lang="id-ID" sz="1200" dirty="0" smtClean="0"/>
            <a:t>. </a:t>
          </a:r>
          <a:endParaRPr lang="id-ID" sz="1200" dirty="0"/>
        </a:p>
      </dgm:t>
    </dgm:pt>
    <dgm:pt modelId="{3EB5388B-A60C-4229-95A5-B8E7265A6265}" type="parTrans" cxnId="{1382184B-D77F-4F31-943D-F9A156FEC6C0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id-ID"/>
        </a:p>
      </dgm:t>
    </dgm:pt>
    <dgm:pt modelId="{C6C43AF1-6B48-4899-B39A-4E6ACE3F600B}" type="sibTrans" cxnId="{1382184B-D77F-4F31-943D-F9A156FEC6C0}">
      <dgm:prSet/>
      <dgm:spPr/>
      <dgm:t>
        <a:bodyPr/>
        <a:lstStyle/>
        <a:p>
          <a:endParaRPr lang="id-ID"/>
        </a:p>
      </dgm:t>
    </dgm:pt>
    <dgm:pt modelId="{79E1BB6C-2CE2-4FD8-A232-36CC2C3F9CCF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sz="1200" b="1" i="1" dirty="0" smtClean="0">
              <a:latin typeface="Candara" pitchFamily="34" charset="0"/>
            </a:rPr>
            <a:t>Membuka diri satu sama lain; kepercayaan &amp; perasaan intim. </a:t>
          </a:r>
          <a:endParaRPr lang="id-ID" sz="1200" b="1" i="1" dirty="0">
            <a:latin typeface="Candara" pitchFamily="34" charset="0"/>
          </a:endParaRPr>
        </a:p>
      </dgm:t>
    </dgm:pt>
    <dgm:pt modelId="{A22F4163-1BBA-4BA5-9C4A-387B0FB2BC33}" type="parTrans" cxnId="{F7358B4F-6C66-4C1B-B0BF-718CED3A9BB7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id-ID"/>
        </a:p>
      </dgm:t>
    </dgm:pt>
    <dgm:pt modelId="{ECB3B4C0-5BC5-4493-BECE-C5CE27C805C7}" type="sibTrans" cxnId="{F7358B4F-6C66-4C1B-B0BF-718CED3A9BB7}">
      <dgm:prSet/>
      <dgm:spPr/>
      <dgm:t>
        <a:bodyPr/>
        <a:lstStyle/>
        <a:p>
          <a:endParaRPr lang="id-ID"/>
        </a:p>
      </dgm:t>
    </dgm:pt>
    <dgm:pt modelId="{B3C50059-8D47-436B-8975-822720636B0D}" type="pres">
      <dgm:prSet presAssocID="{1118DC05-2E84-457A-93F2-7135D46EDE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876E548-9E1D-4312-AC5A-2EE62F3088C0}" type="pres">
      <dgm:prSet presAssocID="{76DEDC25-C6D4-40B9-85DC-5C0F939FF85E}" presName="centerShape" presStyleLbl="node0" presStyleIdx="0" presStyleCnt="1"/>
      <dgm:spPr/>
      <dgm:t>
        <a:bodyPr/>
        <a:lstStyle/>
        <a:p>
          <a:endParaRPr lang="id-ID"/>
        </a:p>
      </dgm:t>
    </dgm:pt>
    <dgm:pt modelId="{81C7B853-BE09-4ACF-9670-BF446DD804C4}" type="pres">
      <dgm:prSet presAssocID="{3E7FD199-B0DB-45BD-8A16-F8B9BB038EB4}" presName="parTrans" presStyleLbl="bgSibTrans2D1" presStyleIdx="0" presStyleCnt="6"/>
      <dgm:spPr/>
      <dgm:t>
        <a:bodyPr/>
        <a:lstStyle/>
        <a:p>
          <a:endParaRPr lang="id-ID"/>
        </a:p>
      </dgm:t>
    </dgm:pt>
    <dgm:pt modelId="{30BF8D9A-0ED9-4AFA-A9BD-A885CBD41C64}" type="pres">
      <dgm:prSet presAssocID="{8F73F321-AB68-4C01-A83C-1AE51294A31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0AA188-D771-49F2-9F97-798B92840645}" type="pres">
      <dgm:prSet presAssocID="{485A0AB3-80B9-4C06-9881-82777E6392FB}" presName="parTrans" presStyleLbl="bgSibTrans2D1" presStyleIdx="1" presStyleCnt="6"/>
      <dgm:spPr/>
      <dgm:t>
        <a:bodyPr/>
        <a:lstStyle/>
        <a:p>
          <a:endParaRPr lang="id-ID"/>
        </a:p>
      </dgm:t>
    </dgm:pt>
    <dgm:pt modelId="{DF367043-A34D-408B-A11C-2ACFF15F9330}" type="pres">
      <dgm:prSet presAssocID="{0AE87EC2-8D5F-45AA-8642-61FF05E265F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2FCBE4-9D81-49C2-B1DA-F0BAB7785933}" type="pres">
      <dgm:prSet presAssocID="{B0E48901-0EC8-4006-ACD9-47F2784CF3FC}" presName="parTrans" presStyleLbl="bgSibTrans2D1" presStyleIdx="2" presStyleCnt="6"/>
      <dgm:spPr/>
      <dgm:t>
        <a:bodyPr/>
        <a:lstStyle/>
        <a:p>
          <a:endParaRPr lang="id-ID"/>
        </a:p>
      </dgm:t>
    </dgm:pt>
    <dgm:pt modelId="{D903A11D-4D73-4E86-864F-145AA3D1EAF3}" type="pres">
      <dgm:prSet presAssocID="{2BB4D215-F46C-43F8-BBB9-6190500C615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E24EF5-A0CF-4297-95C2-B7C0FFD75204}" type="pres">
      <dgm:prSet presAssocID="{C1A69742-AA5C-4B0E-8D7A-954558B3E1A4}" presName="parTrans" presStyleLbl="bgSibTrans2D1" presStyleIdx="3" presStyleCnt="6"/>
      <dgm:spPr/>
      <dgm:t>
        <a:bodyPr/>
        <a:lstStyle/>
        <a:p>
          <a:endParaRPr lang="id-ID"/>
        </a:p>
      </dgm:t>
    </dgm:pt>
    <dgm:pt modelId="{F6DF5264-12D9-4482-9E08-46C1BB2E6D30}" type="pres">
      <dgm:prSet presAssocID="{8495D240-EFF2-4C2F-8EA5-FAE53BDF60D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795799-8B59-4CEA-AD79-BA2799E42713}" type="pres">
      <dgm:prSet presAssocID="{A22F4163-1BBA-4BA5-9C4A-387B0FB2BC33}" presName="parTrans" presStyleLbl="bgSibTrans2D1" presStyleIdx="4" presStyleCnt="6"/>
      <dgm:spPr/>
      <dgm:t>
        <a:bodyPr/>
        <a:lstStyle/>
        <a:p>
          <a:endParaRPr lang="id-ID"/>
        </a:p>
      </dgm:t>
    </dgm:pt>
    <dgm:pt modelId="{BB5989CD-39C8-497C-8029-3A402963956E}" type="pres">
      <dgm:prSet presAssocID="{79E1BB6C-2CE2-4FD8-A232-36CC2C3F9CC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CF35B2-A723-4BC9-A1AB-56505C3B9AF1}" type="pres">
      <dgm:prSet presAssocID="{3EB5388B-A60C-4229-95A5-B8E7265A6265}" presName="parTrans" presStyleLbl="bgSibTrans2D1" presStyleIdx="5" presStyleCnt="6"/>
      <dgm:spPr/>
      <dgm:t>
        <a:bodyPr/>
        <a:lstStyle/>
        <a:p>
          <a:endParaRPr lang="id-ID"/>
        </a:p>
      </dgm:t>
    </dgm:pt>
    <dgm:pt modelId="{A092DC51-B913-4A94-8B04-2C21D8983E7E}" type="pres">
      <dgm:prSet presAssocID="{D8472F4C-74AC-43D1-B8B3-B05D07796C5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F6DFF2E-EBDA-4D50-ACA0-A42C07999912}" type="presOf" srcId="{D8472F4C-74AC-43D1-B8B3-B05D07796C50}" destId="{A092DC51-B913-4A94-8B04-2C21D8983E7E}" srcOrd="0" destOrd="0" presId="urn:microsoft.com/office/officeart/2005/8/layout/radial4"/>
    <dgm:cxn modelId="{59CE9351-8841-48E9-A7CA-253E2DF79D04}" type="presOf" srcId="{79E1BB6C-2CE2-4FD8-A232-36CC2C3F9CCF}" destId="{BB5989CD-39C8-497C-8029-3A402963956E}" srcOrd="0" destOrd="0" presId="urn:microsoft.com/office/officeart/2005/8/layout/radial4"/>
    <dgm:cxn modelId="{1F0E0919-CA67-4530-945E-18706A693535}" type="presOf" srcId="{3EB5388B-A60C-4229-95A5-B8E7265A6265}" destId="{6CCF35B2-A723-4BC9-A1AB-56505C3B9AF1}" srcOrd="0" destOrd="0" presId="urn:microsoft.com/office/officeart/2005/8/layout/radial4"/>
    <dgm:cxn modelId="{E6C2E74B-AC67-4072-A832-0144EFF871B7}" srcId="{76DEDC25-C6D4-40B9-85DC-5C0F939FF85E}" destId="{8F73F321-AB68-4C01-A83C-1AE51294A31A}" srcOrd="0" destOrd="0" parTransId="{3E7FD199-B0DB-45BD-8A16-F8B9BB038EB4}" sibTransId="{63269E28-3BD8-437A-966D-2652790F0EC7}"/>
    <dgm:cxn modelId="{A242C881-F3E8-4FC9-AE45-9BFB73586C5C}" type="presOf" srcId="{8F73F321-AB68-4C01-A83C-1AE51294A31A}" destId="{30BF8D9A-0ED9-4AFA-A9BD-A885CBD41C64}" srcOrd="0" destOrd="0" presId="urn:microsoft.com/office/officeart/2005/8/layout/radial4"/>
    <dgm:cxn modelId="{1382184B-D77F-4F31-943D-F9A156FEC6C0}" srcId="{76DEDC25-C6D4-40B9-85DC-5C0F939FF85E}" destId="{D8472F4C-74AC-43D1-B8B3-B05D07796C50}" srcOrd="5" destOrd="0" parTransId="{3EB5388B-A60C-4229-95A5-B8E7265A6265}" sibTransId="{C6C43AF1-6B48-4899-B39A-4E6ACE3F600B}"/>
    <dgm:cxn modelId="{E28FC893-7D35-4BD2-891D-EF3605366047}" type="presOf" srcId="{3E7FD199-B0DB-45BD-8A16-F8B9BB038EB4}" destId="{81C7B853-BE09-4ACF-9670-BF446DD804C4}" srcOrd="0" destOrd="0" presId="urn:microsoft.com/office/officeart/2005/8/layout/radial4"/>
    <dgm:cxn modelId="{D8217C60-90AE-4B46-BD0E-0FC767970403}" type="presOf" srcId="{A22F4163-1BBA-4BA5-9C4A-387B0FB2BC33}" destId="{3E795799-8B59-4CEA-AD79-BA2799E42713}" srcOrd="0" destOrd="0" presId="urn:microsoft.com/office/officeart/2005/8/layout/radial4"/>
    <dgm:cxn modelId="{A0383967-8318-4342-A8D2-AE8AB5A06999}" type="presOf" srcId="{B0E48901-0EC8-4006-ACD9-47F2784CF3FC}" destId="{A62FCBE4-9D81-49C2-B1DA-F0BAB7785933}" srcOrd="0" destOrd="0" presId="urn:microsoft.com/office/officeart/2005/8/layout/radial4"/>
    <dgm:cxn modelId="{F7358B4F-6C66-4C1B-B0BF-718CED3A9BB7}" srcId="{76DEDC25-C6D4-40B9-85DC-5C0F939FF85E}" destId="{79E1BB6C-2CE2-4FD8-A232-36CC2C3F9CCF}" srcOrd="4" destOrd="0" parTransId="{A22F4163-1BBA-4BA5-9C4A-387B0FB2BC33}" sibTransId="{ECB3B4C0-5BC5-4493-BECE-C5CE27C805C7}"/>
    <dgm:cxn modelId="{553AA260-0BBD-41EF-8CF1-05BC549A2370}" srcId="{1118DC05-2E84-457A-93F2-7135D46EDEDC}" destId="{76DEDC25-C6D4-40B9-85DC-5C0F939FF85E}" srcOrd="0" destOrd="0" parTransId="{4A59CCE5-45E2-434A-B426-BC3A41D4759D}" sibTransId="{C57E5588-7F48-4D10-B34F-2BA0344F3A0C}"/>
    <dgm:cxn modelId="{4C833139-C322-4673-9AA0-A6BC75F48C53}" type="presOf" srcId="{2BB4D215-F46C-43F8-BBB9-6190500C615D}" destId="{D903A11D-4D73-4E86-864F-145AA3D1EAF3}" srcOrd="0" destOrd="0" presId="urn:microsoft.com/office/officeart/2005/8/layout/radial4"/>
    <dgm:cxn modelId="{B1AF86CE-9BC1-4C66-B59A-435CF11971C5}" srcId="{76DEDC25-C6D4-40B9-85DC-5C0F939FF85E}" destId="{8495D240-EFF2-4C2F-8EA5-FAE53BDF60DA}" srcOrd="3" destOrd="0" parTransId="{C1A69742-AA5C-4B0E-8D7A-954558B3E1A4}" sibTransId="{4A865FE8-4F3C-4707-A09C-1E4160BC2C8F}"/>
    <dgm:cxn modelId="{24E85902-BC34-4EC1-A9C5-C958837127EA}" type="presOf" srcId="{8495D240-EFF2-4C2F-8EA5-FAE53BDF60DA}" destId="{F6DF5264-12D9-4482-9E08-46C1BB2E6D30}" srcOrd="0" destOrd="0" presId="urn:microsoft.com/office/officeart/2005/8/layout/radial4"/>
    <dgm:cxn modelId="{10FEF749-1176-4453-B87B-D2E09D314892}" type="presOf" srcId="{0AE87EC2-8D5F-45AA-8642-61FF05E265FA}" destId="{DF367043-A34D-408B-A11C-2ACFF15F9330}" srcOrd="0" destOrd="0" presId="urn:microsoft.com/office/officeart/2005/8/layout/radial4"/>
    <dgm:cxn modelId="{4B6D9F25-BBA6-47EF-89D6-4592A1478221}" type="presOf" srcId="{1118DC05-2E84-457A-93F2-7135D46EDEDC}" destId="{B3C50059-8D47-436B-8975-822720636B0D}" srcOrd="0" destOrd="0" presId="urn:microsoft.com/office/officeart/2005/8/layout/radial4"/>
    <dgm:cxn modelId="{F0DC3FD6-5346-4F62-8E2A-545E4321CDB8}" type="presOf" srcId="{C1A69742-AA5C-4B0E-8D7A-954558B3E1A4}" destId="{DFE24EF5-A0CF-4297-95C2-B7C0FFD75204}" srcOrd="0" destOrd="0" presId="urn:microsoft.com/office/officeart/2005/8/layout/radial4"/>
    <dgm:cxn modelId="{37E021CD-00C0-4342-8B79-653A9D717EAC}" srcId="{76DEDC25-C6D4-40B9-85DC-5C0F939FF85E}" destId="{0AE87EC2-8D5F-45AA-8642-61FF05E265FA}" srcOrd="1" destOrd="0" parTransId="{485A0AB3-80B9-4C06-9881-82777E6392FB}" sibTransId="{6C8BFCEB-F0C9-4347-ADD7-B5A32EC1E31B}"/>
    <dgm:cxn modelId="{DC7AB018-52A0-4023-A05A-B24F51D8C296}" type="presOf" srcId="{485A0AB3-80B9-4C06-9881-82777E6392FB}" destId="{DA0AA188-D771-49F2-9F97-798B92840645}" srcOrd="0" destOrd="0" presId="urn:microsoft.com/office/officeart/2005/8/layout/radial4"/>
    <dgm:cxn modelId="{2BBACB51-B63D-4D63-A513-2D89D60874FB}" type="presOf" srcId="{76DEDC25-C6D4-40B9-85DC-5C0F939FF85E}" destId="{D876E548-9E1D-4312-AC5A-2EE62F3088C0}" srcOrd="0" destOrd="0" presId="urn:microsoft.com/office/officeart/2005/8/layout/radial4"/>
    <dgm:cxn modelId="{31D40968-3ADB-4809-9693-62CE68387129}" srcId="{76DEDC25-C6D4-40B9-85DC-5C0F939FF85E}" destId="{2BB4D215-F46C-43F8-BBB9-6190500C615D}" srcOrd="2" destOrd="0" parTransId="{B0E48901-0EC8-4006-ACD9-47F2784CF3FC}" sibTransId="{C2D72AD8-A3F4-433B-A31A-CF1C415E6539}"/>
    <dgm:cxn modelId="{7E72E7D9-75C6-4C31-88DB-0E93B431482C}" type="presParOf" srcId="{B3C50059-8D47-436B-8975-822720636B0D}" destId="{D876E548-9E1D-4312-AC5A-2EE62F3088C0}" srcOrd="0" destOrd="0" presId="urn:microsoft.com/office/officeart/2005/8/layout/radial4"/>
    <dgm:cxn modelId="{65DA0089-1DB4-4C3F-A48E-FAEC0C433D82}" type="presParOf" srcId="{B3C50059-8D47-436B-8975-822720636B0D}" destId="{81C7B853-BE09-4ACF-9670-BF446DD804C4}" srcOrd="1" destOrd="0" presId="urn:microsoft.com/office/officeart/2005/8/layout/radial4"/>
    <dgm:cxn modelId="{9CE13BAE-A8C7-4A58-AC1A-F2D8B8DFDB19}" type="presParOf" srcId="{B3C50059-8D47-436B-8975-822720636B0D}" destId="{30BF8D9A-0ED9-4AFA-A9BD-A885CBD41C64}" srcOrd="2" destOrd="0" presId="urn:microsoft.com/office/officeart/2005/8/layout/radial4"/>
    <dgm:cxn modelId="{CD5776CF-ABE5-43F0-A2D9-F2E745B018F9}" type="presParOf" srcId="{B3C50059-8D47-436B-8975-822720636B0D}" destId="{DA0AA188-D771-49F2-9F97-798B92840645}" srcOrd="3" destOrd="0" presId="urn:microsoft.com/office/officeart/2005/8/layout/radial4"/>
    <dgm:cxn modelId="{E49C70F0-A4A3-4413-AFBC-7ED8CE407312}" type="presParOf" srcId="{B3C50059-8D47-436B-8975-822720636B0D}" destId="{DF367043-A34D-408B-A11C-2ACFF15F9330}" srcOrd="4" destOrd="0" presId="urn:microsoft.com/office/officeart/2005/8/layout/radial4"/>
    <dgm:cxn modelId="{C00F9B1F-5864-4081-BE1F-C4BB68B18F7F}" type="presParOf" srcId="{B3C50059-8D47-436B-8975-822720636B0D}" destId="{A62FCBE4-9D81-49C2-B1DA-F0BAB7785933}" srcOrd="5" destOrd="0" presId="urn:microsoft.com/office/officeart/2005/8/layout/radial4"/>
    <dgm:cxn modelId="{70904E5D-337D-423B-9FDB-8C98241CE608}" type="presParOf" srcId="{B3C50059-8D47-436B-8975-822720636B0D}" destId="{D903A11D-4D73-4E86-864F-145AA3D1EAF3}" srcOrd="6" destOrd="0" presId="urn:microsoft.com/office/officeart/2005/8/layout/radial4"/>
    <dgm:cxn modelId="{A4C76357-AAEB-4E7F-9165-E5518BF31F00}" type="presParOf" srcId="{B3C50059-8D47-436B-8975-822720636B0D}" destId="{DFE24EF5-A0CF-4297-95C2-B7C0FFD75204}" srcOrd="7" destOrd="0" presId="urn:microsoft.com/office/officeart/2005/8/layout/radial4"/>
    <dgm:cxn modelId="{F47575D8-658D-4BDE-9C27-EE7F0FE6F042}" type="presParOf" srcId="{B3C50059-8D47-436B-8975-822720636B0D}" destId="{F6DF5264-12D9-4482-9E08-46C1BB2E6D30}" srcOrd="8" destOrd="0" presId="urn:microsoft.com/office/officeart/2005/8/layout/radial4"/>
    <dgm:cxn modelId="{1A316943-07E0-441F-95E6-7595530F3593}" type="presParOf" srcId="{B3C50059-8D47-436B-8975-822720636B0D}" destId="{3E795799-8B59-4CEA-AD79-BA2799E42713}" srcOrd="9" destOrd="0" presId="urn:microsoft.com/office/officeart/2005/8/layout/radial4"/>
    <dgm:cxn modelId="{445DAA2A-875C-486A-BF6D-470A302F9688}" type="presParOf" srcId="{B3C50059-8D47-436B-8975-822720636B0D}" destId="{BB5989CD-39C8-497C-8029-3A402963956E}" srcOrd="10" destOrd="0" presId="urn:microsoft.com/office/officeart/2005/8/layout/radial4"/>
    <dgm:cxn modelId="{B1F75A70-63BF-4014-8F29-1B78EC3A09D3}" type="presParOf" srcId="{B3C50059-8D47-436B-8975-822720636B0D}" destId="{6CCF35B2-A723-4BC9-A1AB-56505C3B9AF1}" srcOrd="11" destOrd="0" presId="urn:microsoft.com/office/officeart/2005/8/layout/radial4"/>
    <dgm:cxn modelId="{4C413514-720D-4016-8CB4-7191CD5FE384}" type="presParOf" srcId="{B3C50059-8D47-436B-8975-822720636B0D}" destId="{A092DC51-B913-4A94-8B04-2C21D8983E7E}" srcOrd="12" destOrd="0" presId="urn:microsoft.com/office/officeart/2005/8/layout/radial4"/>
  </dgm:cxnLst>
  <dgm:bg>
    <a:noFill/>
  </dgm:bg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BAA4F8C-88F4-434E-838A-E51CE676575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33414DA-1C40-419D-B29F-62B91AC5D9B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Tahap euphoria (nyaman &amp; gembira); melebih-lebihkan kebaikan satu sama lain. </a:t>
          </a:r>
        </a:p>
      </dgm:t>
    </dgm:pt>
    <dgm:pt modelId="{9E663F0E-5A5C-443B-806B-06867BF4F675}" type="parTrans" cxnId="{A46351C6-4B4B-4E07-95FD-3CC9369110AD}">
      <dgm:prSet/>
      <dgm:spPr/>
      <dgm:t>
        <a:bodyPr/>
        <a:lstStyle/>
        <a:p>
          <a:endParaRPr lang="id-ID"/>
        </a:p>
      </dgm:t>
    </dgm:pt>
    <dgm:pt modelId="{7A1307DE-C5BF-4FFF-BAF0-ADE456B50C27}" type="sibTrans" cxnId="{A46351C6-4B4B-4E07-95FD-3CC9369110AD}">
      <dgm:prSet/>
      <dgm:spPr>
        <a:ln w="317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id-ID"/>
        </a:p>
      </dgm:t>
    </dgm:pt>
    <dgm:pt modelId="{CB95F6B6-29B9-481A-9469-11DC7ADC65B2}">
      <dgm:prSet phldrT="[Text]" custT="1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Semakin banyak menghabiskan waktu bersama.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14B212C-6E44-4F0E-BF2B-F99C630517A2}" type="parTrans" cxnId="{C47A0195-2423-42DC-A068-1A7B35D2DC1B}">
      <dgm:prSet/>
      <dgm:spPr/>
      <dgm:t>
        <a:bodyPr/>
        <a:lstStyle/>
        <a:p>
          <a:endParaRPr lang="id-ID"/>
        </a:p>
      </dgm:t>
    </dgm:pt>
    <dgm:pt modelId="{7586485F-F761-4740-8928-AE573AD4EBF4}" type="sibTrans" cxnId="{C47A0195-2423-42DC-A068-1A7B35D2DC1B}">
      <dgm:prSet/>
      <dgm:spPr>
        <a:ln w="317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id-ID"/>
        </a:p>
      </dgm:t>
    </dgm:pt>
    <dgm:pt modelId="{995826B3-5A6A-4734-BA04-F99B2B22E3E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Kurang bergantung pada struktur eksternal; film &amp; pesta.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10A15AE-4870-4B49-9DAC-AE698CD0A923}" type="parTrans" cxnId="{0DFE77D3-589B-4911-8978-E3D68EB8C87E}">
      <dgm:prSet/>
      <dgm:spPr/>
      <dgm:t>
        <a:bodyPr/>
        <a:lstStyle/>
        <a:p>
          <a:endParaRPr lang="id-ID"/>
        </a:p>
      </dgm:t>
    </dgm:pt>
    <dgm:pt modelId="{822C0DAF-58D4-46CE-ABBE-9DA938C30485}" type="sibTrans" cxnId="{0DFE77D3-589B-4911-8978-E3D68EB8C87E}">
      <dgm:prSet/>
      <dgm:spPr>
        <a:ln w="317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id-ID"/>
        </a:p>
      </dgm:t>
    </dgm:pt>
    <dgm:pt modelId="{608CF193-3105-49A3-BBD4-9DD409A6244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Melibatkan diri dalam hubungan satu sama lain &amp; merasa waktu bersama-sama tidaklah cukup.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49F6CFA-09A5-40AF-A489-3F8EF3D21640}" type="parTrans" cxnId="{54C6D3AA-E9FF-4959-91B8-D246A50C6EF2}">
      <dgm:prSet/>
      <dgm:spPr/>
      <dgm:t>
        <a:bodyPr/>
        <a:lstStyle/>
        <a:p>
          <a:endParaRPr lang="id-ID"/>
        </a:p>
      </dgm:t>
    </dgm:pt>
    <dgm:pt modelId="{BD6D3FD9-2183-485E-A4FC-07A730158760}" type="sibTrans" cxnId="{54C6D3AA-E9FF-4959-91B8-D246A50C6EF2}">
      <dgm:prSet/>
      <dgm:spPr>
        <a:ln w="317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id-ID"/>
        </a:p>
      </dgm:t>
    </dgm:pt>
    <dgm:pt modelId="{6A16CA15-3F99-47E0-B8DB-4B6749FD8FD7}">
      <dgm:prSet phldrT="[Text]" custT="1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Pembukaan diri yang lebih dalam &amp; belajar mengenai perasaan dan pikiran orang lain. 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15C7A0E-7005-4A8E-9018-33FD1261BDA8}" type="parTrans" cxnId="{C63DB0FC-E40B-4C67-B53E-43C52F430AEB}">
      <dgm:prSet/>
      <dgm:spPr/>
      <dgm:t>
        <a:bodyPr/>
        <a:lstStyle/>
        <a:p>
          <a:endParaRPr lang="id-ID"/>
        </a:p>
      </dgm:t>
    </dgm:pt>
    <dgm:pt modelId="{F9B62E45-25CC-486F-9698-724C3A37BFD1}" type="sibTrans" cxnId="{C63DB0FC-E40B-4C67-B53E-43C52F430AEB}">
      <dgm:prSet/>
      <dgm:spPr>
        <a:ln w="317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id-ID"/>
        </a:p>
      </dgm:t>
    </dgm:pt>
    <dgm:pt modelId="{45346111-920C-4D2C-BBF4-1D7A5B393349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Muncul keinginan membangun hubungan jangka panjang &amp; mengakui sebagai pasangan.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012777A-2A17-41F7-869A-7B3033016E71}" type="parTrans" cxnId="{10871334-53B8-4C23-A91D-99D5ED15474D}">
      <dgm:prSet/>
      <dgm:spPr/>
      <dgm:t>
        <a:bodyPr/>
        <a:lstStyle/>
        <a:p>
          <a:endParaRPr lang="id-ID"/>
        </a:p>
      </dgm:t>
    </dgm:pt>
    <dgm:pt modelId="{0F4EC7CA-E1FD-4997-BBAB-CC7CBE81BCD0}" type="sibTrans" cxnId="{10871334-53B8-4C23-A91D-99D5ED15474D}">
      <dgm:prSet/>
      <dgm:spPr/>
      <dgm:t>
        <a:bodyPr/>
        <a:lstStyle/>
        <a:p>
          <a:endParaRPr lang="id-ID"/>
        </a:p>
      </dgm:t>
    </dgm:pt>
    <dgm:pt modelId="{A1F0A424-81D6-4EEF-8B07-62ABDB09233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Mengabaikan masalah dalam hubungan. </a:t>
          </a:r>
        </a:p>
      </dgm:t>
    </dgm:pt>
    <dgm:pt modelId="{F28E9DFE-2CFC-41DE-A909-F2070CC932C4}" type="parTrans" cxnId="{75DE510A-661F-4AC8-9036-7F3124C6F350}">
      <dgm:prSet/>
      <dgm:spPr/>
      <dgm:t>
        <a:bodyPr/>
        <a:lstStyle/>
        <a:p>
          <a:endParaRPr lang="id-ID"/>
        </a:p>
      </dgm:t>
    </dgm:pt>
    <dgm:pt modelId="{3973BDF8-9286-4508-BC09-811FF3036EC6}" type="sibTrans" cxnId="{75DE510A-661F-4AC8-9036-7F3124C6F350}">
      <dgm:prSet/>
      <dgm:spPr>
        <a:ln w="317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id-ID"/>
        </a:p>
      </dgm:t>
    </dgm:pt>
    <dgm:pt modelId="{132B64F8-4ACE-414E-BC71-021AAEEB35B5}" type="pres">
      <dgm:prSet presAssocID="{EBAA4F8C-88F4-434E-838A-E51CE67657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F06F549-9437-4003-BBC7-F232EC67E621}" type="pres">
      <dgm:prSet presAssocID="{533414DA-1C40-419D-B29F-62B91AC5D9B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CDD826-9272-4ED2-9155-BE40B8820876}" type="pres">
      <dgm:prSet presAssocID="{7A1307DE-C5BF-4FFF-BAF0-ADE456B50C27}" presName="sibTrans" presStyleLbl="sibTrans1D1" presStyleIdx="0" presStyleCnt="6"/>
      <dgm:spPr/>
      <dgm:t>
        <a:bodyPr/>
        <a:lstStyle/>
        <a:p>
          <a:endParaRPr lang="id-ID"/>
        </a:p>
      </dgm:t>
    </dgm:pt>
    <dgm:pt modelId="{9D9CDD42-80F9-4985-8D6A-A7606EB9DB1B}" type="pres">
      <dgm:prSet presAssocID="{7A1307DE-C5BF-4FFF-BAF0-ADE456B50C27}" presName="connectorText" presStyleLbl="sibTrans1D1" presStyleIdx="0" presStyleCnt="6"/>
      <dgm:spPr/>
      <dgm:t>
        <a:bodyPr/>
        <a:lstStyle/>
        <a:p>
          <a:endParaRPr lang="id-ID"/>
        </a:p>
      </dgm:t>
    </dgm:pt>
    <dgm:pt modelId="{73CA233F-7B7D-4DEF-8F58-856BB3577F94}" type="pres">
      <dgm:prSet presAssocID="{A1F0A424-81D6-4EEF-8B07-62ABDB0923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C76D55-2B74-4448-B5AE-57DF7C5B134D}" type="pres">
      <dgm:prSet presAssocID="{3973BDF8-9286-4508-BC09-811FF3036EC6}" presName="sibTrans" presStyleLbl="sibTrans1D1" presStyleIdx="1" presStyleCnt="6"/>
      <dgm:spPr/>
      <dgm:t>
        <a:bodyPr/>
        <a:lstStyle/>
        <a:p>
          <a:endParaRPr lang="id-ID"/>
        </a:p>
      </dgm:t>
    </dgm:pt>
    <dgm:pt modelId="{F3A77213-9F38-4394-9E1D-263BB95DA997}" type="pres">
      <dgm:prSet presAssocID="{3973BDF8-9286-4508-BC09-811FF3036EC6}" presName="connectorText" presStyleLbl="sibTrans1D1" presStyleIdx="1" presStyleCnt="6"/>
      <dgm:spPr/>
      <dgm:t>
        <a:bodyPr/>
        <a:lstStyle/>
        <a:p>
          <a:endParaRPr lang="id-ID"/>
        </a:p>
      </dgm:t>
    </dgm:pt>
    <dgm:pt modelId="{F58A197D-145A-4F75-B262-2C885AA38E01}" type="pres">
      <dgm:prSet presAssocID="{CB95F6B6-29B9-481A-9469-11DC7ADC65B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8EDB17-CAC1-4569-8FEC-1F3FD0DCC4ED}" type="pres">
      <dgm:prSet presAssocID="{7586485F-F761-4740-8928-AE573AD4EBF4}" presName="sibTrans" presStyleLbl="sibTrans1D1" presStyleIdx="2" presStyleCnt="6"/>
      <dgm:spPr/>
      <dgm:t>
        <a:bodyPr/>
        <a:lstStyle/>
        <a:p>
          <a:endParaRPr lang="id-ID"/>
        </a:p>
      </dgm:t>
    </dgm:pt>
    <dgm:pt modelId="{0398DA52-D7E5-4BBF-AD98-4FC0881B3000}" type="pres">
      <dgm:prSet presAssocID="{7586485F-F761-4740-8928-AE573AD4EBF4}" presName="connectorText" presStyleLbl="sibTrans1D1" presStyleIdx="2" presStyleCnt="6"/>
      <dgm:spPr/>
      <dgm:t>
        <a:bodyPr/>
        <a:lstStyle/>
        <a:p>
          <a:endParaRPr lang="id-ID"/>
        </a:p>
      </dgm:t>
    </dgm:pt>
    <dgm:pt modelId="{BA099F19-7F93-4623-8507-B25236E36E97}" type="pres">
      <dgm:prSet presAssocID="{995826B3-5A6A-4734-BA04-F99B2B22E3E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CB27E5-9B0B-4F70-B68F-98D7BAE9A47C}" type="pres">
      <dgm:prSet presAssocID="{822C0DAF-58D4-46CE-ABBE-9DA938C30485}" presName="sibTrans" presStyleLbl="sibTrans1D1" presStyleIdx="3" presStyleCnt="6"/>
      <dgm:spPr/>
      <dgm:t>
        <a:bodyPr/>
        <a:lstStyle/>
        <a:p>
          <a:endParaRPr lang="id-ID"/>
        </a:p>
      </dgm:t>
    </dgm:pt>
    <dgm:pt modelId="{D96DC50C-F2E6-486C-A398-017E3D2F3E63}" type="pres">
      <dgm:prSet presAssocID="{822C0DAF-58D4-46CE-ABBE-9DA938C30485}" presName="connectorText" presStyleLbl="sibTrans1D1" presStyleIdx="3" presStyleCnt="6"/>
      <dgm:spPr/>
      <dgm:t>
        <a:bodyPr/>
        <a:lstStyle/>
        <a:p>
          <a:endParaRPr lang="id-ID"/>
        </a:p>
      </dgm:t>
    </dgm:pt>
    <dgm:pt modelId="{39DD58DB-E841-4168-9073-E1702E1D2427}" type="pres">
      <dgm:prSet presAssocID="{608CF193-3105-49A3-BBD4-9DD409A6244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447C51-31F3-4D6C-90F3-34FD2A34D807}" type="pres">
      <dgm:prSet presAssocID="{BD6D3FD9-2183-485E-A4FC-07A730158760}" presName="sibTrans" presStyleLbl="sibTrans1D1" presStyleIdx="4" presStyleCnt="6"/>
      <dgm:spPr/>
      <dgm:t>
        <a:bodyPr/>
        <a:lstStyle/>
        <a:p>
          <a:endParaRPr lang="id-ID"/>
        </a:p>
      </dgm:t>
    </dgm:pt>
    <dgm:pt modelId="{7BB42310-9419-484A-8467-863875A60D78}" type="pres">
      <dgm:prSet presAssocID="{BD6D3FD9-2183-485E-A4FC-07A730158760}" presName="connectorText" presStyleLbl="sibTrans1D1" presStyleIdx="4" presStyleCnt="6"/>
      <dgm:spPr/>
      <dgm:t>
        <a:bodyPr/>
        <a:lstStyle/>
        <a:p>
          <a:endParaRPr lang="id-ID"/>
        </a:p>
      </dgm:t>
    </dgm:pt>
    <dgm:pt modelId="{E912E144-9032-42DC-9212-EC9609EDEEED}" type="pres">
      <dgm:prSet presAssocID="{6A16CA15-3F99-47E0-B8DB-4B6749FD8FD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0A1472-CD07-4DAE-8F82-6272D9DC3764}" type="pres">
      <dgm:prSet presAssocID="{F9B62E45-25CC-486F-9698-724C3A37BFD1}" presName="sibTrans" presStyleLbl="sibTrans1D1" presStyleIdx="5" presStyleCnt="6"/>
      <dgm:spPr/>
      <dgm:t>
        <a:bodyPr/>
        <a:lstStyle/>
        <a:p>
          <a:endParaRPr lang="id-ID"/>
        </a:p>
      </dgm:t>
    </dgm:pt>
    <dgm:pt modelId="{4EC93BA7-4E0D-4A42-BC75-D8069ECE0F0E}" type="pres">
      <dgm:prSet presAssocID="{F9B62E45-25CC-486F-9698-724C3A37BFD1}" presName="connectorText" presStyleLbl="sibTrans1D1" presStyleIdx="5" presStyleCnt="6"/>
      <dgm:spPr/>
      <dgm:t>
        <a:bodyPr/>
        <a:lstStyle/>
        <a:p>
          <a:endParaRPr lang="id-ID"/>
        </a:p>
      </dgm:t>
    </dgm:pt>
    <dgm:pt modelId="{B3119495-AB91-4CF4-B6EB-9F9E5B633881}" type="pres">
      <dgm:prSet presAssocID="{45346111-920C-4D2C-BBF4-1D7A5B39334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5FFD802-9B05-436B-BB7B-D495A3CDFC08}" type="presOf" srcId="{7586485F-F761-4740-8928-AE573AD4EBF4}" destId="{F58EDB17-CAC1-4569-8FEC-1F3FD0DCC4ED}" srcOrd="0" destOrd="0" presId="urn:microsoft.com/office/officeart/2005/8/layout/bProcess3"/>
    <dgm:cxn modelId="{8BD13CC1-5C77-49F0-A03D-F63BE4220CBA}" type="presOf" srcId="{EBAA4F8C-88F4-434E-838A-E51CE6765757}" destId="{132B64F8-4ACE-414E-BC71-021AAEEB35B5}" srcOrd="0" destOrd="0" presId="urn:microsoft.com/office/officeart/2005/8/layout/bProcess3"/>
    <dgm:cxn modelId="{F3CA6F68-EA6B-431D-972E-8F0D5B5F686D}" type="presOf" srcId="{CB95F6B6-29B9-481A-9469-11DC7ADC65B2}" destId="{F58A197D-145A-4F75-B262-2C885AA38E01}" srcOrd="0" destOrd="0" presId="urn:microsoft.com/office/officeart/2005/8/layout/bProcess3"/>
    <dgm:cxn modelId="{8BA9FB67-672C-4FDF-8470-2A7BE3F8AB0D}" type="presOf" srcId="{822C0DAF-58D4-46CE-ABBE-9DA938C30485}" destId="{90CB27E5-9B0B-4F70-B68F-98D7BAE9A47C}" srcOrd="0" destOrd="0" presId="urn:microsoft.com/office/officeart/2005/8/layout/bProcess3"/>
    <dgm:cxn modelId="{10871334-53B8-4C23-A91D-99D5ED15474D}" srcId="{EBAA4F8C-88F4-434E-838A-E51CE6765757}" destId="{45346111-920C-4D2C-BBF4-1D7A5B393349}" srcOrd="6" destOrd="0" parTransId="{2012777A-2A17-41F7-869A-7B3033016E71}" sibTransId="{0F4EC7CA-E1FD-4997-BBAB-CC7CBE81BCD0}"/>
    <dgm:cxn modelId="{3DACEC6A-4B2F-41BA-AB01-5769F20C2D4B}" type="presOf" srcId="{995826B3-5A6A-4734-BA04-F99B2B22E3E1}" destId="{BA099F19-7F93-4623-8507-B25236E36E97}" srcOrd="0" destOrd="0" presId="urn:microsoft.com/office/officeart/2005/8/layout/bProcess3"/>
    <dgm:cxn modelId="{75DE510A-661F-4AC8-9036-7F3124C6F350}" srcId="{EBAA4F8C-88F4-434E-838A-E51CE6765757}" destId="{A1F0A424-81D6-4EEF-8B07-62ABDB092337}" srcOrd="1" destOrd="0" parTransId="{F28E9DFE-2CFC-41DE-A909-F2070CC932C4}" sibTransId="{3973BDF8-9286-4508-BC09-811FF3036EC6}"/>
    <dgm:cxn modelId="{089299D9-65BB-4CAE-AEB5-39D8E87B883C}" type="presOf" srcId="{7A1307DE-C5BF-4FFF-BAF0-ADE456B50C27}" destId="{98CDD826-9272-4ED2-9155-BE40B8820876}" srcOrd="0" destOrd="0" presId="urn:microsoft.com/office/officeart/2005/8/layout/bProcess3"/>
    <dgm:cxn modelId="{C4694ED4-0A4C-4F6C-934A-42C0FD04EA4C}" type="presOf" srcId="{F9B62E45-25CC-486F-9698-724C3A37BFD1}" destId="{4EC93BA7-4E0D-4A42-BC75-D8069ECE0F0E}" srcOrd="1" destOrd="0" presId="urn:microsoft.com/office/officeart/2005/8/layout/bProcess3"/>
    <dgm:cxn modelId="{914C5B06-9F28-42D0-A970-E44DF5ADEDBA}" type="presOf" srcId="{6A16CA15-3F99-47E0-B8DB-4B6749FD8FD7}" destId="{E912E144-9032-42DC-9212-EC9609EDEEED}" srcOrd="0" destOrd="0" presId="urn:microsoft.com/office/officeart/2005/8/layout/bProcess3"/>
    <dgm:cxn modelId="{C47A0195-2423-42DC-A068-1A7B35D2DC1B}" srcId="{EBAA4F8C-88F4-434E-838A-E51CE6765757}" destId="{CB95F6B6-29B9-481A-9469-11DC7ADC65B2}" srcOrd="2" destOrd="0" parTransId="{914B212C-6E44-4F0E-BF2B-F99C630517A2}" sibTransId="{7586485F-F761-4740-8928-AE573AD4EBF4}"/>
    <dgm:cxn modelId="{A46351C6-4B4B-4E07-95FD-3CC9369110AD}" srcId="{EBAA4F8C-88F4-434E-838A-E51CE6765757}" destId="{533414DA-1C40-419D-B29F-62B91AC5D9B4}" srcOrd="0" destOrd="0" parTransId="{9E663F0E-5A5C-443B-806B-06867BF4F675}" sibTransId="{7A1307DE-C5BF-4FFF-BAF0-ADE456B50C27}"/>
    <dgm:cxn modelId="{2AAE7929-B2D3-4C8D-B0B2-480DA40B58F4}" type="presOf" srcId="{7A1307DE-C5BF-4FFF-BAF0-ADE456B50C27}" destId="{9D9CDD42-80F9-4985-8D6A-A7606EB9DB1B}" srcOrd="1" destOrd="0" presId="urn:microsoft.com/office/officeart/2005/8/layout/bProcess3"/>
    <dgm:cxn modelId="{E517F942-B29A-49A5-9F72-CAE32B670D17}" type="presOf" srcId="{BD6D3FD9-2183-485E-A4FC-07A730158760}" destId="{7BB42310-9419-484A-8467-863875A60D78}" srcOrd="1" destOrd="0" presId="urn:microsoft.com/office/officeart/2005/8/layout/bProcess3"/>
    <dgm:cxn modelId="{3907960C-C9DC-470E-AE4F-4ED368A248E9}" type="presOf" srcId="{F9B62E45-25CC-486F-9698-724C3A37BFD1}" destId="{4B0A1472-CD07-4DAE-8F82-6272D9DC3764}" srcOrd="0" destOrd="0" presId="urn:microsoft.com/office/officeart/2005/8/layout/bProcess3"/>
    <dgm:cxn modelId="{22187F18-9EBC-4046-A92B-C621C3F0D842}" type="presOf" srcId="{45346111-920C-4D2C-BBF4-1D7A5B393349}" destId="{B3119495-AB91-4CF4-B6EB-9F9E5B633881}" srcOrd="0" destOrd="0" presId="urn:microsoft.com/office/officeart/2005/8/layout/bProcess3"/>
    <dgm:cxn modelId="{328934FB-85BF-419A-9870-079B5F03A199}" type="presOf" srcId="{3973BDF8-9286-4508-BC09-811FF3036EC6}" destId="{06C76D55-2B74-4448-B5AE-57DF7C5B134D}" srcOrd="0" destOrd="0" presId="urn:microsoft.com/office/officeart/2005/8/layout/bProcess3"/>
    <dgm:cxn modelId="{1D6C90F9-5E96-42E1-B246-317A3B0168CC}" type="presOf" srcId="{A1F0A424-81D6-4EEF-8B07-62ABDB092337}" destId="{73CA233F-7B7D-4DEF-8F58-856BB3577F94}" srcOrd="0" destOrd="0" presId="urn:microsoft.com/office/officeart/2005/8/layout/bProcess3"/>
    <dgm:cxn modelId="{114C1D87-96C7-4F7F-9C02-A73C9BB06E74}" type="presOf" srcId="{7586485F-F761-4740-8928-AE573AD4EBF4}" destId="{0398DA52-D7E5-4BBF-AD98-4FC0881B3000}" srcOrd="1" destOrd="0" presId="urn:microsoft.com/office/officeart/2005/8/layout/bProcess3"/>
    <dgm:cxn modelId="{7D578080-6AD3-4498-8FAA-D68FD6F10CCB}" type="presOf" srcId="{BD6D3FD9-2183-485E-A4FC-07A730158760}" destId="{7F447C51-31F3-4D6C-90F3-34FD2A34D807}" srcOrd="0" destOrd="0" presId="urn:microsoft.com/office/officeart/2005/8/layout/bProcess3"/>
    <dgm:cxn modelId="{9C7CD245-7615-4E42-AE94-E3A7BFC52F5A}" type="presOf" srcId="{822C0DAF-58D4-46CE-ABBE-9DA938C30485}" destId="{D96DC50C-F2E6-486C-A398-017E3D2F3E63}" srcOrd="1" destOrd="0" presId="urn:microsoft.com/office/officeart/2005/8/layout/bProcess3"/>
    <dgm:cxn modelId="{B80367F7-585A-44D0-BD78-C292D1817469}" type="presOf" srcId="{533414DA-1C40-419D-B29F-62B91AC5D9B4}" destId="{CF06F549-9437-4003-BBC7-F232EC67E621}" srcOrd="0" destOrd="0" presId="urn:microsoft.com/office/officeart/2005/8/layout/bProcess3"/>
    <dgm:cxn modelId="{54C6D3AA-E9FF-4959-91B8-D246A50C6EF2}" srcId="{EBAA4F8C-88F4-434E-838A-E51CE6765757}" destId="{608CF193-3105-49A3-BBD4-9DD409A6244B}" srcOrd="4" destOrd="0" parTransId="{049F6CFA-09A5-40AF-A489-3F8EF3D21640}" sibTransId="{BD6D3FD9-2183-485E-A4FC-07A730158760}"/>
    <dgm:cxn modelId="{0DFE77D3-589B-4911-8978-E3D68EB8C87E}" srcId="{EBAA4F8C-88F4-434E-838A-E51CE6765757}" destId="{995826B3-5A6A-4734-BA04-F99B2B22E3E1}" srcOrd="3" destOrd="0" parTransId="{D10A15AE-4870-4B49-9DAC-AE698CD0A923}" sibTransId="{822C0DAF-58D4-46CE-ABBE-9DA938C30485}"/>
    <dgm:cxn modelId="{79770734-3B94-4A30-AB2D-CF9E42EA5D01}" type="presOf" srcId="{608CF193-3105-49A3-BBD4-9DD409A6244B}" destId="{39DD58DB-E841-4168-9073-E1702E1D2427}" srcOrd="0" destOrd="0" presId="urn:microsoft.com/office/officeart/2005/8/layout/bProcess3"/>
    <dgm:cxn modelId="{FFA88ECB-FFA3-4A7D-B951-9E3480BB0D7D}" type="presOf" srcId="{3973BDF8-9286-4508-BC09-811FF3036EC6}" destId="{F3A77213-9F38-4394-9E1D-263BB95DA997}" srcOrd="1" destOrd="0" presId="urn:microsoft.com/office/officeart/2005/8/layout/bProcess3"/>
    <dgm:cxn modelId="{C63DB0FC-E40B-4C67-B53E-43C52F430AEB}" srcId="{EBAA4F8C-88F4-434E-838A-E51CE6765757}" destId="{6A16CA15-3F99-47E0-B8DB-4B6749FD8FD7}" srcOrd="5" destOrd="0" parTransId="{815C7A0E-7005-4A8E-9018-33FD1261BDA8}" sibTransId="{F9B62E45-25CC-486F-9698-724C3A37BFD1}"/>
    <dgm:cxn modelId="{ABE87128-A4BE-4473-93E8-5C7BA7B51DD1}" type="presParOf" srcId="{132B64F8-4ACE-414E-BC71-021AAEEB35B5}" destId="{CF06F549-9437-4003-BBC7-F232EC67E621}" srcOrd="0" destOrd="0" presId="urn:microsoft.com/office/officeart/2005/8/layout/bProcess3"/>
    <dgm:cxn modelId="{5ECAA8F6-6612-40F6-A798-0F55AFFAE331}" type="presParOf" srcId="{132B64F8-4ACE-414E-BC71-021AAEEB35B5}" destId="{98CDD826-9272-4ED2-9155-BE40B8820876}" srcOrd="1" destOrd="0" presId="urn:microsoft.com/office/officeart/2005/8/layout/bProcess3"/>
    <dgm:cxn modelId="{80496BA1-D8F1-4AA0-8803-DCC488DD6864}" type="presParOf" srcId="{98CDD826-9272-4ED2-9155-BE40B8820876}" destId="{9D9CDD42-80F9-4985-8D6A-A7606EB9DB1B}" srcOrd="0" destOrd="0" presId="urn:microsoft.com/office/officeart/2005/8/layout/bProcess3"/>
    <dgm:cxn modelId="{8F0EF8E7-7DB2-4B84-9FE9-56F8617A152F}" type="presParOf" srcId="{132B64F8-4ACE-414E-BC71-021AAEEB35B5}" destId="{73CA233F-7B7D-4DEF-8F58-856BB3577F94}" srcOrd="2" destOrd="0" presId="urn:microsoft.com/office/officeart/2005/8/layout/bProcess3"/>
    <dgm:cxn modelId="{6C735EAB-6BA7-47A0-ADDA-A1C40614DFF0}" type="presParOf" srcId="{132B64F8-4ACE-414E-BC71-021AAEEB35B5}" destId="{06C76D55-2B74-4448-B5AE-57DF7C5B134D}" srcOrd="3" destOrd="0" presId="urn:microsoft.com/office/officeart/2005/8/layout/bProcess3"/>
    <dgm:cxn modelId="{281FC39A-7D25-4976-98C8-910E35021DFE}" type="presParOf" srcId="{06C76D55-2B74-4448-B5AE-57DF7C5B134D}" destId="{F3A77213-9F38-4394-9E1D-263BB95DA997}" srcOrd="0" destOrd="0" presId="urn:microsoft.com/office/officeart/2005/8/layout/bProcess3"/>
    <dgm:cxn modelId="{DA76CDEC-C290-4426-B031-CA6976C2C952}" type="presParOf" srcId="{132B64F8-4ACE-414E-BC71-021AAEEB35B5}" destId="{F58A197D-145A-4F75-B262-2C885AA38E01}" srcOrd="4" destOrd="0" presId="urn:microsoft.com/office/officeart/2005/8/layout/bProcess3"/>
    <dgm:cxn modelId="{134AB743-B73A-4145-A28D-93AF801D50DA}" type="presParOf" srcId="{132B64F8-4ACE-414E-BC71-021AAEEB35B5}" destId="{F58EDB17-CAC1-4569-8FEC-1F3FD0DCC4ED}" srcOrd="5" destOrd="0" presId="urn:microsoft.com/office/officeart/2005/8/layout/bProcess3"/>
    <dgm:cxn modelId="{2A4AAB8C-1C07-4FA6-8E85-1A80CF69D5F3}" type="presParOf" srcId="{F58EDB17-CAC1-4569-8FEC-1F3FD0DCC4ED}" destId="{0398DA52-D7E5-4BBF-AD98-4FC0881B3000}" srcOrd="0" destOrd="0" presId="urn:microsoft.com/office/officeart/2005/8/layout/bProcess3"/>
    <dgm:cxn modelId="{9240A4BA-B7A4-46BC-A361-0E863E2F1092}" type="presParOf" srcId="{132B64F8-4ACE-414E-BC71-021AAEEB35B5}" destId="{BA099F19-7F93-4623-8507-B25236E36E97}" srcOrd="6" destOrd="0" presId="urn:microsoft.com/office/officeart/2005/8/layout/bProcess3"/>
    <dgm:cxn modelId="{75FEAB2E-6C62-4C57-AEFA-F95D0584DAC2}" type="presParOf" srcId="{132B64F8-4ACE-414E-BC71-021AAEEB35B5}" destId="{90CB27E5-9B0B-4F70-B68F-98D7BAE9A47C}" srcOrd="7" destOrd="0" presId="urn:microsoft.com/office/officeart/2005/8/layout/bProcess3"/>
    <dgm:cxn modelId="{5A6D4168-D56A-4D66-8B00-A4E55BDAC1CC}" type="presParOf" srcId="{90CB27E5-9B0B-4F70-B68F-98D7BAE9A47C}" destId="{D96DC50C-F2E6-486C-A398-017E3D2F3E63}" srcOrd="0" destOrd="0" presId="urn:microsoft.com/office/officeart/2005/8/layout/bProcess3"/>
    <dgm:cxn modelId="{EA3AD3AF-F0BA-45E4-8C40-B713F614C803}" type="presParOf" srcId="{132B64F8-4ACE-414E-BC71-021AAEEB35B5}" destId="{39DD58DB-E841-4168-9073-E1702E1D2427}" srcOrd="8" destOrd="0" presId="urn:microsoft.com/office/officeart/2005/8/layout/bProcess3"/>
    <dgm:cxn modelId="{C8E00C08-6EB4-4770-AF98-397B905C7279}" type="presParOf" srcId="{132B64F8-4ACE-414E-BC71-021AAEEB35B5}" destId="{7F447C51-31F3-4D6C-90F3-34FD2A34D807}" srcOrd="9" destOrd="0" presId="urn:microsoft.com/office/officeart/2005/8/layout/bProcess3"/>
    <dgm:cxn modelId="{0C63FDC5-5B64-4994-AA26-37C4701C24ED}" type="presParOf" srcId="{7F447C51-31F3-4D6C-90F3-34FD2A34D807}" destId="{7BB42310-9419-484A-8467-863875A60D78}" srcOrd="0" destOrd="0" presId="urn:microsoft.com/office/officeart/2005/8/layout/bProcess3"/>
    <dgm:cxn modelId="{8A14AFC1-D132-47FF-981F-998A0B8ADBCD}" type="presParOf" srcId="{132B64F8-4ACE-414E-BC71-021AAEEB35B5}" destId="{E912E144-9032-42DC-9212-EC9609EDEEED}" srcOrd="10" destOrd="0" presId="urn:microsoft.com/office/officeart/2005/8/layout/bProcess3"/>
    <dgm:cxn modelId="{D8F525D7-9028-4977-8E95-337D35831093}" type="presParOf" srcId="{132B64F8-4ACE-414E-BC71-021AAEEB35B5}" destId="{4B0A1472-CD07-4DAE-8F82-6272D9DC3764}" srcOrd="11" destOrd="0" presId="urn:microsoft.com/office/officeart/2005/8/layout/bProcess3"/>
    <dgm:cxn modelId="{2AD46F8F-2AFE-4D9D-9D3C-DCE3CC4A7D2E}" type="presParOf" srcId="{4B0A1472-CD07-4DAE-8F82-6272D9DC3764}" destId="{4EC93BA7-4E0D-4A42-BC75-D8069ECE0F0E}" srcOrd="0" destOrd="0" presId="urn:microsoft.com/office/officeart/2005/8/layout/bProcess3"/>
    <dgm:cxn modelId="{E0079D71-30B0-47D6-AB98-A27D1A0A9279}" type="presParOf" srcId="{132B64F8-4ACE-414E-BC71-021AAEEB35B5}" destId="{B3119495-AB91-4CF4-B6EB-9F9E5B633881}" srcOrd="12" destOrd="0" presId="urn:microsoft.com/office/officeart/2005/8/layout/bProcess3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7EB8B62-2483-446C-AC07-3E5D986B029A}" type="doc">
      <dgm:prSet loTypeId="urn:microsoft.com/office/officeart/2005/8/layout/venn1" loCatId="relationship" qsTypeId="urn:microsoft.com/office/officeart/2005/8/quickstyle/simple4" qsCatId="simple" csTypeId="urn:microsoft.com/office/officeart/2005/8/colors/colorful2" csCatId="colorful" phldr="1"/>
      <dgm:spPr/>
    </dgm:pt>
    <dgm:pt modelId="{763F7F9E-8676-4C22-B021-F8F1D390BD0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Tahapan yang tidak terjadi disemua hubungan romantis. </a:t>
          </a:r>
          <a:endParaRPr lang="id-ID" b="1" i="1" dirty="0">
            <a:latin typeface="Candara" pitchFamily="34" charset="0"/>
          </a:endParaRPr>
        </a:p>
      </dgm:t>
    </dgm:pt>
    <dgm:pt modelId="{41831746-CB03-42A9-99E8-F456DBAC1B08}" type="parTrans" cxnId="{E50A1C85-9194-4AC9-9A95-6F3F0F369F38}">
      <dgm:prSet/>
      <dgm:spPr/>
      <dgm:t>
        <a:bodyPr/>
        <a:lstStyle/>
        <a:p>
          <a:endParaRPr lang="id-ID"/>
        </a:p>
      </dgm:t>
    </dgm:pt>
    <dgm:pt modelId="{17110DFE-B890-4E41-A22C-3A9292D6B215}" type="sibTrans" cxnId="{E50A1C85-9194-4AC9-9A95-6F3F0F369F38}">
      <dgm:prSet/>
      <dgm:spPr/>
      <dgm:t>
        <a:bodyPr/>
        <a:lstStyle/>
        <a:p>
          <a:endParaRPr lang="id-ID"/>
        </a:p>
      </dgm:t>
    </dgm:pt>
    <dgm:pt modelId="{474AD627-62FF-44D3-B3C5-C1EC6C986DE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Pasangan melihat hubungan dengan lebih realistis. </a:t>
          </a:r>
          <a:endParaRPr lang="id-ID" b="1" i="1" dirty="0">
            <a:latin typeface="Candara" pitchFamily="34" charset="0"/>
          </a:endParaRPr>
        </a:p>
      </dgm:t>
    </dgm:pt>
    <dgm:pt modelId="{57A84A68-5330-4D18-88FF-89C4BCA63EB9}" type="parTrans" cxnId="{D2BD2AB5-6D2B-4706-8FB9-55A3E1E15513}">
      <dgm:prSet/>
      <dgm:spPr/>
      <dgm:t>
        <a:bodyPr/>
        <a:lstStyle/>
        <a:p>
          <a:endParaRPr lang="id-ID"/>
        </a:p>
      </dgm:t>
    </dgm:pt>
    <dgm:pt modelId="{DF8EA99A-0E31-442E-9AF8-21E5DF92DD30}" type="sibTrans" cxnId="{D2BD2AB5-6D2B-4706-8FB9-55A3E1E15513}">
      <dgm:prSet/>
      <dgm:spPr/>
      <dgm:t>
        <a:bodyPr/>
        <a:lstStyle/>
        <a:p>
          <a:endParaRPr lang="id-ID"/>
        </a:p>
      </dgm:t>
    </dgm:pt>
    <dgm:pt modelId="{7064F6FB-66B6-4EA3-ACF2-DD2D69C2232D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Masalah disadari </a:t>
          </a:r>
          <a:r>
            <a:rPr lang="id-ID" b="1" i="1" dirty="0" smtClean="0">
              <a:latin typeface="Candara" pitchFamily="34" charset="0"/>
              <a:sym typeface="Wingdings" pitchFamily="2" charset="2"/>
            </a:rPr>
            <a:t>  pasangan mengevaluasinya /ingin melaluinya. </a:t>
          </a:r>
          <a:endParaRPr lang="id-ID" b="1" i="1" dirty="0">
            <a:latin typeface="Candara" pitchFamily="34" charset="0"/>
          </a:endParaRPr>
        </a:p>
      </dgm:t>
    </dgm:pt>
    <dgm:pt modelId="{B4D4EB49-6506-4791-94AA-262D51D254E1}" type="parTrans" cxnId="{6DF8060E-B795-41C6-A6B2-93D0A10F93E5}">
      <dgm:prSet/>
      <dgm:spPr/>
      <dgm:t>
        <a:bodyPr/>
        <a:lstStyle/>
        <a:p>
          <a:endParaRPr lang="id-ID"/>
        </a:p>
      </dgm:t>
    </dgm:pt>
    <dgm:pt modelId="{569F7E8D-D070-4714-9FAD-A176D24B01F3}" type="sibTrans" cxnId="{6DF8060E-B795-41C6-A6B2-93D0A10F93E5}">
      <dgm:prSet/>
      <dgm:spPr/>
      <dgm:t>
        <a:bodyPr/>
        <a:lstStyle/>
        <a:p>
          <a:endParaRPr lang="id-ID"/>
        </a:p>
      </dgm:t>
    </dgm:pt>
    <dgm:pt modelId="{EF4DEECA-1EB6-47DE-BE05-BDD90F75799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Gagal: sangat mungkin untuk jatuh cinta pada seseorang yang tidak kita pilih untuk berbagi kehidupan dengan kita. </a:t>
          </a:r>
          <a:endParaRPr lang="id-ID" b="1" i="1" dirty="0">
            <a:latin typeface="Candara" pitchFamily="34" charset="0"/>
          </a:endParaRPr>
        </a:p>
      </dgm:t>
    </dgm:pt>
    <dgm:pt modelId="{71D10D95-EA0B-4A00-AF75-88061E7E18D7}" type="parTrans" cxnId="{217103CF-0088-49BB-B28E-9453995000F2}">
      <dgm:prSet/>
      <dgm:spPr/>
      <dgm:t>
        <a:bodyPr/>
        <a:lstStyle/>
        <a:p>
          <a:endParaRPr lang="id-ID"/>
        </a:p>
      </dgm:t>
    </dgm:pt>
    <dgm:pt modelId="{5DEA4986-2CAD-4860-988F-0598CA7E7CB3}" type="sibTrans" cxnId="{217103CF-0088-49BB-B28E-9453995000F2}">
      <dgm:prSet/>
      <dgm:spPr/>
      <dgm:t>
        <a:bodyPr/>
        <a:lstStyle/>
        <a:p>
          <a:endParaRPr lang="id-ID"/>
        </a:p>
      </dgm:t>
    </dgm:pt>
    <dgm:pt modelId="{3FD483F3-64FA-4A89-A51C-2B005F218F2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Berhasil: akan terus bertahan. </a:t>
          </a:r>
          <a:endParaRPr lang="id-ID" b="1" i="1" dirty="0">
            <a:latin typeface="Candara" pitchFamily="34" charset="0"/>
          </a:endParaRPr>
        </a:p>
      </dgm:t>
    </dgm:pt>
    <dgm:pt modelId="{BFDF46EE-F45D-44F2-B37A-116E0B81CDAF}" type="parTrans" cxnId="{2392E808-416D-4C99-9029-DBE8115D179B}">
      <dgm:prSet/>
      <dgm:spPr/>
      <dgm:t>
        <a:bodyPr/>
        <a:lstStyle/>
        <a:p>
          <a:endParaRPr lang="id-ID"/>
        </a:p>
      </dgm:t>
    </dgm:pt>
    <dgm:pt modelId="{A61B9B0B-7A40-4684-9700-0D4810926B54}" type="sibTrans" cxnId="{2392E808-416D-4C99-9029-DBE8115D179B}">
      <dgm:prSet/>
      <dgm:spPr/>
      <dgm:t>
        <a:bodyPr/>
        <a:lstStyle/>
        <a:p>
          <a:endParaRPr lang="id-ID"/>
        </a:p>
      </dgm:t>
    </dgm:pt>
    <dgm:pt modelId="{69E54ADB-4D73-4FF3-9C51-AF15D99D31B4}" type="pres">
      <dgm:prSet presAssocID="{87EB8B62-2483-446C-AC07-3E5D986B029A}" presName="compositeShape" presStyleCnt="0">
        <dgm:presLayoutVars>
          <dgm:chMax val="7"/>
          <dgm:dir/>
          <dgm:resizeHandles val="exact"/>
        </dgm:presLayoutVars>
      </dgm:prSet>
      <dgm:spPr/>
    </dgm:pt>
    <dgm:pt modelId="{F6DFB560-98DA-4111-9A2E-45D107A7A6A8}" type="pres">
      <dgm:prSet presAssocID="{763F7F9E-8676-4C22-B021-F8F1D390BD0F}" presName="circ1" presStyleLbl="vennNode1" presStyleIdx="0" presStyleCnt="5"/>
      <dgm:spPr/>
    </dgm:pt>
    <dgm:pt modelId="{1768A3FF-D56C-4711-9301-46E4AA739113}" type="pres">
      <dgm:prSet presAssocID="{763F7F9E-8676-4C22-B021-F8F1D390BD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A15EBC-D413-4E71-A9FB-270892238B16}" type="pres">
      <dgm:prSet presAssocID="{474AD627-62FF-44D3-B3C5-C1EC6C986DE6}" presName="circ2" presStyleLbl="vennNode1" presStyleIdx="1" presStyleCnt="5"/>
      <dgm:spPr/>
    </dgm:pt>
    <dgm:pt modelId="{ACF42660-17DB-470D-B93D-91FA30BA82C6}" type="pres">
      <dgm:prSet presAssocID="{474AD627-62FF-44D3-B3C5-C1EC6C986DE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A33AEE-726B-4389-9138-52438630D116}" type="pres">
      <dgm:prSet presAssocID="{7064F6FB-66B6-4EA3-ACF2-DD2D69C2232D}" presName="circ3" presStyleLbl="vennNode1" presStyleIdx="2" presStyleCnt="5"/>
      <dgm:spPr/>
    </dgm:pt>
    <dgm:pt modelId="{D3A67CC6-01B4-4787-AB7C-35BC29EBCA7F}" type="pres">
      <dgm:prSet presAssocID="{7064F6FB-66B6-4EA3-ACF2-DD2D69C2232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63CE9C-F0DE-425D-8E40-7FE355A61DC2}" type="pres">
      <dgm:prSet presAssocID="{3FD483F3-64FA-4A89-A51C-2B005F218F26}" presName="circ4" presStyleLbl="vennNode1" presStyleIdx="3" presStyleCnt="5"/>
      <dgm:spPr/>
    </dgm:pt>
    <dgm:pt modelId="{13E8C83B-671C-44B6-8C5B-5B7FAB7BD53D}" type="pres">
      <dgm:prSet presAssocID="{3FD483F3-64FA-4A89-A51C-2B005F218F2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5AAB4E-5568-48D0-9CF7-3325410EA4B2}" type="pres">
      <dgm:prSet presAssocID="{EF4DEECA-1EB6-47DE-BE05-BDD90F757993}" presName="circ5" presStyleLbl="vennNode1" presStyleIdx="4" presStyleCnt="5"/>
      <dgm:spPr/>
    </dgm:pt>
    <dgm:pt modelId="{8F9499D0-3DC3-422C-8A4D-A70B526F94DD}" type="pres">
      <dgm:prSet presAssocID="{EF4DEECA-1EB6-47DE-BE05-BDD90F75799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7600D9D-47ED-4AFC-8EA3-8FA22DF9F7AD}" type="presOf" srcId="{763F7F9E-8676-4C22-B021-F8F1D390BD0F}" destId="{1768A3FF-D56C-4711-9301-46E4AA739113}" srcOrd="0" destOrd="0" presId="urn:microsoft.com/office/officeart/2005/8/layout/venn1"/>
    <dgm:cxn modelId="{C6148243-2ABB-4515-8897-4609293C3843}" type="presOf" srcId="{EF4DEECA-1EB6-47DE-BE05-BDD90F757993}" destId="{8F9499D0-3DC3-422C-8A4D-A70B526F94DD}" srcOrd="0" destOrd="0" presId="urn:microsoft.com/office/officeart/2005/8/layout/venn1"/>
    <dgm:cxn modelId="{E50A1C85-9194-4AC9-9A95-6F3F0F369F38}" srcId="{87EB8B62-2483-446C-AC07-3E5D986B029A}" destId="{763F7F9E-8676-4C22-B021-F8F1D390BD0F}" srcOrd="0" destOrd="0" parTransId="{41831746-CB03-42A9-99E8-F456DBAC1B08}" sibTransId="{17110DFE-B890-4E41-A22C-3A9292D6B215}"/>
    <dgm:cxn modelId="{217103CF-0088-49BB-B28E-9453995000F2}" srcId="{87EB8B62-2483-446C-AC07-3E5D986B029A}" destId="{EF4DEECA-1EB6-47DE-BE05-BDD90F757993}" srcOrd="4" destOrd="0" parTransId="{71D10D95-EA0B-4A00-AF75-88061E7E18D7}" sibTransId="{5DEA4986-2CAD-4860-988F-0598CA7E7CB3}"/>
    <dgm:cxn modelId="{6DF8060E-B795-41C6-A6B2-93D0A10F93E5}" srcId="{87EB8B62-2483-446C-AC07-3E5D986B029A}" destId="{7064F6FB-66B6-4EA3-ACF2-DD2D69C2232D}" srcOrd="2" destOrd="0" parTransId="{B4D4EB49-6506-4791-94AA-262D51D254E1}" sibTransId="{569F7E8D-D070-4714-9FAD-A176D24B01F3}"/>
    <dgm:cxn modelId="{5BC6586C-38A0-4578-B61F-ECFAA7998333}" type="presOf" srcId="{474AD627-62FF-44D3-B3C5-C1EC6C986DE6}" destId="{ACF42660-17DB-470D-B93D-91FA30BA82C6}" srcOrd="0" destOrd="0" presId="urn:microsoft.com/office/officeart/2005/8/layout/venn1"/>
    <dgm:cxn modelId="{48E1F09D-79E7-4E89-9C59-A784A6F88C99}" type="presOf" srcId="{7064F6FB-66B6-4EA3-ACF2-DD2D69C2232D}" destId="{D3A67CC6-01B4-4787-AB7C-35BC29EBCA7F}" srcOrd="0" destOrd="0" presId="urn:microsoft.com/office/officeart/2005/8/layout/venn1"/>
    <dgm:cxn modelId="{9AF7257D-0422-42FC-8E3B-0B368A827A75}" type="presOf" srcId="{3FD483F3-64FA-4A89-A51C-2B005F218F26}" destId="{13E8C83B-671C-44B6-8C5B-5B7FAB7BD53D}" srcOrd="0" destOrd="0" presId="urn:microsoft.com/office/officeart/2005/8/layout/venn1"/>
    <dgm:cxn modelId="{4648886B-4027-4D2A-86A7-7FFB2AE3D0E3}" type="presOf" srcId="{87EB8B62-2483-446C-AC07-3E5D986B029A}" destId="{69E54ADB-4D73-4FF3-9C51-AF15D99D31B4}" srcOrd="0" destOrd="0" presId="urn:microsoft.com/office/officeart/2005/8/layout/venn1"/>
    <dgm:cxn modelId="{2392E808-416D-4C99-9029-DBE8115D179B}" srcId="{87EB8B62-2483-446C-AC07-3E5D986B029A}" destId="{3FD483F3-64FA-4A89-A51C-2B005F218F26}" srcOrd="3" destOrd="0" parTransId="{BFDF46EE-F45D-44F2-B37A-116E0B81CDAF}" sibTransId="{A61B9B0B-7A40-4684-9700-0D4810926B54}"/>
    <dgm:cxn modelId="{D2BD2AB5-6D2B-4706-8FB9-55A3E1E15513}" srcId="{87EB8B62-2483-446C-AC07-3E5D986B029A}" destId="{474AD627-62FF-44D3-B3C5-C1EC6C986DE6}" srcOrd="1" destOrd="0" parTransId="{57A84A68-5330-4D18-88FF-89C4BCA63EB9}" sibTransId="{DF8EA99A-0E31-442E-9AF8-21E5DF92DD30}"/>
    <dgm:cxn modelId="{11B27567-0111-485F-A1F8-7672977ADCEF}" type="presParOf" srcId="{69E54ADB-4D73-4FF3-9C51-AF15D99D31B4}" destId="{F6DFB560-98DA-4111-9A2E-45D107A7A6A8}" srcOrd="0" destOrd="0" presId="urn:microsoft.com/office/officeart/2005/8/layout/venn1"/>
    <dgm:cxn modelId="{E76D25FA-EFF6-4E35-95A4-C6E2FC9EF989}" type="presParOf" srcId="{69E54ADB-4D73-4FF3-9C51-AF15D99D31B4}" destId="{1768A3FF-D56C-4711-9301-46E4AA739113}" srcOrd="1" destOrd="0" presId="urn:microsoft.com/office/officeart/2005/8/layout/venn1"/>
    <dgm:cxn modelId="{2955A9FF-FF9A-4FED-9701-BFD06D734917}" type="presParOf" srcId="{69E54ADB-4D73-4FF3-9C51-AF15D99D31B4}" destId="{51A15EBC-D413-4E71-A9FB-270892238B16}" srcOrd="2" destOrd="0" presId="urn:microsoft.com/office/officeart/2005/8/layout/venn1"/>
    <dgm:cxn modelId="{3B0433E6-BFD5-4D7F-B8B0-B4AC5BE318FD}" type="presParOf" srcId="{69E54ADB-4D73-4FF3-9C51-AF15D99D31B4}" destId="{ACF42660-17DB-470D-B93D-91FA30BA82C6}" srcOrd="3" destOrd="0" presId="urn:microsoft.com/office/officeart/2005/8/layout/venn1"/>
    <dgm:cxn modelId="{39946889-D6FC-46D6-98F5-94F3334F8FDD}" type="presParOf" srcId="{69E54ADB-4D73-4FF3-9C51-AF15D99D31B4}" destId="{08A33AEE-726B-4389-9138-52438630D116}" srcOrd="4" destOrd="0" presId="urn:microsoft.com/office/officeart/2005/8/layout/venn1"/>
    <dgm:cxn modelId="{873AC7D9-D9C7-4925-B4F9-BFB2F00074E3}" type="presParOf" srcId="{69E54ADB-4D73-4FF3-9C51-AF15D99D31B4}" destId="{D3A67CC6-01B4-4787-AB7C-35BC29EBCA7F}" srcOrd="5" destOrd="0" presId="urn:microsoft.com/office/officeart/2005/8/layout/venn1"/>
    <dgm:cxn modelId="{E338CAB5-292D-4D45-92BB-AADA11F3EBDC}" type="presParOf" srcId="{69E54ADB-4D73-4FF3-9C51-AF15D99D31B4}" destId="{4063CE9C-F0DE-425D-8E40-7FE355A61DC2}" srcOrd="6" destOrd="0" presId="urn:microsoft.com/office/officeart/2005/8/layout/venn1"/>
    <dgm:cxn modelId="{4B0AA6CE-6CA1-49C3-9340-D1255537F0E9}" type="presParOf" srcId="{69E54ADB-4D73-4FF3-9C51-AF15D99D31B4}" destId="{13E8C83B-671C-44B6-8C5B-5B7FAB7BD53D}" srcOrd="7" destOrd="0" presId="urn:microsoft.com/office/officeart/2005/8/layout/venn1"/>
    <dgm:cxn modelId="{0441E6DA-5EA4-4FF1-8163-FFB9337AC923}" type="presParOf" srcId="{69E54ADB-4D73-4FF3-9C51-AF15D99D31B4}" destId="{0A5AAB4E-5568-48D0-9CF7-3325410EA4B2}" srcOrd="8" destOrd="0" presId="urn:microsoft.com/office/officeart/2005/8/layout/venn1"/>
    <dgm:cxn modelId="{FE71352C-A3C5-49A3-BC71-A05249654B59}" type="presParOf" srcId="{69E54ADB-4D73-4FF3-9C51-AF15D99D31B4}" destId="{8F9499D0-3DC3-422C-8A4D-A70B526F94DD}" srcOrd="9" destOrd="0" presId="urn:microsoft.com/office/officeart/2005/8/layout/venn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8B5F19B-2654-4D0D-AF2B-BF08401C88F4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B88ABB22-6346-4148-8D29-8AB3F11F7E39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Komitmen menjadi tahap final dari pertumbuhan sebuah hubungan romantis.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FFFD9F5-997D-4337-BDA0-6D152CEF0A73}" type="parTrans" cxnId="{3483344D-F055-467E-9E68-123220FA6A1C}">
      <dgm:prSet/>
      <dgm:spPr/>
      <dgm:t>
        <a:bodyPr/>
        <a:lstStyle/>
        <a:p>
          <a:endParaRPr lang="id-ID"/>
        </a:p>
      </dgm:t>
    </dgm:pt>
    <dgm:pt modelId="{C46BCE96-6794-4CA2-B2F7-1DC0DB728E93}" type="sibTrans" cxnId="{3483344D-F055-467E-9E68-123220FA6A1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504364EF-F8CD-42FE-8222-FA7F68AECF19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Komitmen = menetap di dalam hubungan.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6B05F0D-453A-4B84-9868-E49F220907A9}" type="parTrans" cxnId="{1107FE47-9803-42DE-86F1-85A8E5B906C6}">
      <dgm:prSet/>
      <dgm:spPr/>
      <dgm:t>
        <a:bodyPr/>
        <a:lstStyle/>
        <a:p>
          <a:endParaRPr lang="id-ID"/>
        </a:p>
      </dgm:t>
    </dgm:pt>
    <dgm:pt modelId="{4FC4AD9D-A301-403C-AAAC-6195A7B9041B}" type="sibTrans" cxnId="{1107FE47-9803-42DE-86F1-85A8E5B906C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99220838-CFAD-42AC-B316-D145AAE0ECF5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smtClean="0">
              <a:solidFill>
                <a:schemeClr val="tx1"/>
              </a:solidFill>
              <a:latin typeface="Candara" pitchFamily="34" charset="0"/>
            </a:rPr>
            <a:t>Hubungan menjadi salah satu anugerah.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04DD48D-AFC4-48B6-A111-EBF36C9D71F5}" type="parTrans" cxnId="{57B292DB-47B7-4F1C-A206-D64D44B1E1E3}">
      <dgm:prSet/>
      <dgm:spPr/>
      <dgm:t>
        <a:bodyPr/>
        <a:lstStyle/>
        <a:p>
          <a:endParaRPr lang="id-ID"/>
        </a:p>
      </dgm:t>
    </dgm:pt>
    <dgm:pt modelId="{014E39C8-70FF-40FA-BF64-212C918019D7}" type="sibTrans" cxnId="{57B292DB-47B7-4F1C-A206-D64D44B1E1E3}">
      <dgm:prSet/>
      <dgm:spPr/>
      <dgm:t>
        <a:bodyPr/>
        <a:lstStyle/>
        <a:p>
          <a:endParaRPr lang="id-ID"/>
        </a:p>
      </dgm:t>
    </dgm:pt>
    <dgm:pt modelId="{F62000E6-9E96-4433-997A-7318F90707E6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Bersama-sama mengatur aspek lain dalam kehidupan berpasangan.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AF6D0D3-C181-4057-A27A-E2FA125D66D7}" type="parTrans" cxnId="{23631C48-4195-4BDC-B418-FDB28D80F833}">
      <dgm:prSet/>
      <dgm:spPr/>
      <dgm:t>
        <a:bodyPr/>
        <a:lstStyle/>
        <a:p>
          <a:endParaRPr lang="id-ID"/>
        </a:p>
      </dgm:t>
    </dgm:pt>
    <dgm:pt modelId="{5A7F6A0F-61CA-4B1A-AF80-CB653798B00D}" type="sibTrans" cxnId="{23631C48-4195-4BDC-B418-FDB28D80F833}">
      <dgm:prSet/>
      <dgm:spPr/>
      <dgm:t>
        <a:bodyPr/>
        <a:lstStyle/>
        <a:p>
          <a:endParaRPr lang="id-ID"/>
        </a:p>
      </dgm:t>
    </dgm:pt>
    <dgm:pt modelId="{B21AD7F9-A708-4563-804D-EF64BDFB61C4}" type="pres">
      <dgm:prSet presAssocID="{08B5F19B-2654-4D0D-AF2B-BF08401C88F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FBF3DEC2-CBDE-4262-9959-CA5C9AE72870}" type="pres">
      <dgm:prSet presAssocID="{B88ABB22-6346-4148-8D29-8AB3F11F7E39}" presName="compNode" presStyleCnt="0"/>
      <dgm:spPr/>
    </dgm:pt>
    <dgm:pt modelId="{E322405C-1DBE-4287-8684-C2BF09A509A3}" type="pres">
      <dgm:prSet presAssocID="{B88ABB22-6346-4148-8D29-8AB3F11F7E39}" presName="dummyConnPt" presStyleCnt="0"/>
      <dgm:spPr/>
    </dgm:pt>
    <dgm:pt modelId="{98ECD2C5-A62C-4490-97F3-8208527CF221}" type="pres">
      <dgm:prSet presAssocID="{B88ABB22-6346-4148-8D29-8AB3F11F7E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7C1881-8385-4150-915C-7EB5D2FDDF5A}" type="pres">
      <dgm:prSet presAssocID="{C46BCE96-6794-4CA2-B2F7-1DC0DB728E93}" presName="sibTrans" presStyleLbl="bgSibTrans2D1" presStyleIdx="0" presStyleCnt="3"/>
      <dgm:spPr/>
      <dgm:t>
        <a:bodyPr/>
        <a:lstStyle/>
        <a:p>
          <a:endParaRPr lang="id-ID"/>
        </a:p>
      </dgm:t>
    </dgm:pt>
    <dgm:pt modelId="{CE62B51F-266C-4DC0-AB14-FC9B7A348CDF}" type="pres">
      <dgm:prSet presAssocID="{504364EF-F8CD-42FE-8222-FA7F68AECF19}" presName="compNode" presStyleCnt="0"/>
      <dgm:spPr/>
    </dgm:pt>
    <dgm:pt modelId="{9A91080C-DCB4-4460-B196-4A4E451AEB98}" type="pres">
      <dgm:prSet presAssocID="{504364EF-F8CD-42FE-8222-FA7F68AECF19}" presName="dummyConnPt" presStyleCnt="0"/>
      <dgm:spPr/>
    </dgm:pt>
    <dgm:pt modelId="{43FD1B93-D857-4A04-B7B9-474B10995612}" type="pres">
      <dgm:prSet presAssocID="{504364EF-F8CD-42FE-8222-FA7F68AECF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E97CF2-7FD4-4204-928E-A1AEEE68E0E7}" type="pres">
      <dgm:prSet presAssocID="{4FC4AD9D-A301-403C-AAAC-6195A7B9041B}" presName="sibTrans" presStyleLbl="bgSibTrans2D1" presStyleIdx="1" presStyleCnt="3"/>
      <dgm:spPr/>
      <dgm:t>
        <a:bodyPr/>
        <a:lstStyle/>
        <a:p>
          <a:endParaRPr lang="id-ID"/>
        </a:p>
      </dgm:t>
    </dgm:pt>
    <dgm:pt modelId="{77E9AB01-5E0C-4625-A402-FF78F8119E67}" type="pres">
      <dgm:prSet presAssocID="{99220838-CFAD-42AC-B316-D145AAE0ECF5}" presName="compNode" presStyleCnt="0"/>
      <dgm:spPr/>
    </dgm:pt>
    <dgm:pt modelId="{BE647D16-D05D-45B9-AF48-CA7C30A176DA}" type="pres">
      <dgm:prSet presAssocID="{99220838-CFAD-42AC-B316-D145AAE0ECF5}" presName="dummyConnPt" presStyleCnt="0"/>
      <dgm:spPr/>
    </dgm:pt>
    <dgm:pt modelId="{FFF9419C-529F-4534-86A5-D18E25326E05}" type="pres">
      <dgm:prSet presAssocID="{99220838-CFAD-42AC-B316-D145AAE0EC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91A276-18BC-4E97-AB97-2B5502431C6C}" type="pres">
      <dgm:prSet presAssocID="{014E39C8-70FF-40FA-BF64-212C918019D7}" presName="sibTrans" presStyleLbl="bgSibTrans2D1" presStyleIdx="2" presStyleCnt="3"/>
      <dgm:spPr/>
      <dgm:t>
        <a:bodyPr/>
        <a:lstStyle/>
        <a:p>
          <a:endParaRPr lang="id-ID"/>
        </a:p>
      </dgm:t>
    </dgm:pt>
    <dgm:pt modelId="{170CC988-9D3C-4694-8687-82D05D7F9CA7}" type="pres">
      <dgm:prSet presAssocID="{F62000E6-9E96-4433-997A-7318F90707E6}" presName="compNode" presStyleCnt="0"/>
      <dgm:spPr/>
    </dgm:pt>
    <dgm:pt modelId="{F6A60DE3-1581-43FF-B472-0EF6BF73F0F9}" type="pres">
      <dgm:prSet presAssocID="{F62000E6-9E96-4433-997A-7318F90707E6}" presName="dummyConnPt" presStyleCnt="0"/>
      <dgm:spPr/>
    </dgm:pt>
    <dgm:pt modelId="{99235EFF-7A5E-4FF3-A9CD-56C9FF580891}" type="pres">
      <dgm:prSet presAssocID="{F62000E6-9E96-4433-997A-7318F90707E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7B292DB-47B7-4F1C-A206-D64D44B1E1E3}" srcId="{08B5F19B-2654-4D0D-AF2B-BF08401C88F4}" destId="{99220838-CFAD-42AC-B316-D145AAE0ECF5}" srcOrd="2" destOrd="0" parTransId="{104DD48D-AFC4-48B6-A111-EBF36C9D71F5}" sibTransId="{014E39C8-70FF-40FA-BF64-212C918019D7}"/>
    <dgm:cxn modelId="{8BED147E-75D6-4D9C-8332-71DF7FB15E50}" type="presOf" srcId="{014E39C8-70FF-40FA-BF64-212C918019D7}" destId="{E991A276-18BC-4E97-AB97-2B5502431C6C}" srcOrd="0" destOrd="0" presId="urn:microsoft.com/office/officeart/2005/8/layout/bProcess4"/>
    <dgm:cxn modelId="{733FD2BA-7759-4E48-834D-32F347421B80}" type="presOf" srcId="{504364EF-F8CD-42FE-8222-FA7F68AECF19}" destId="{43FD1B93-D857-4A04-B7B9-474B10995612}" srcOrd="0" destOrd="0" presId="urn:microsoft.com/office/officeart/2005/8/layout/bProcess4"/>
    <dgm:cxn modelId="{3483344D-F055-467E-9E68-123220FA6A1C}" srcId="{08B5F19B-2654-4D0D-AF2B-BF08401C88F4}" destId="{B88ABB22-6346-4148-8D29-8AB3F11F7E39}" srcOrd="0" destOrd="0" parTransId="{3FFFD9F5-997D-4337-BDA0-6D152CEF0A73}" sibTransId="{C46BCE96-6794-4CA2-B2F7-1DC0DB728E93}"/>
    <dgm:cxn modelId="{1107FE47-9803-42DE-86F1-85A8E5B906C6}" srcId="{08B5F19B-2654-4D0D-AF2B-BF08401C88F4}" destId="{504364EF-F8CD-42FE-8222-FA7F68AECF19}" srcOrd="1" destOrd="0" parTransId="{46B05F0D-453A-4B84-9868-E49F220907A9}" sibTransId="{4FC4AD9D-A301-403C-AAAC-6195A7B9041B}"/>
    <dgm:cxn modelId="{5173ADD4-1A38-4029-AF44-FB48A4F41952}" type="presOf" srcId="{F62000E6-9E96-4433-997A-7318F90707E6}" destId="{99235EFF-7A5E-4FF3-A9CD-56C9FF580891}" srcOrd="0" destOrd="0" presId="urn:microsoft.com/office/officeart/2005/8/layout/bProcess4"/>
    <dgm:cxn modelId="{C76EBA35-87FF-4B65-8948-53315E51A61E}" type="presOf" srcId="{99220838-CFAD-42AC-B316-D145AAE0ECF5}" destId="{FFF9419C-529F-4534-86A5-D18E25326E05}" srcOrd="0" destOrd="0" presId="urn:microsoft.com/office/officeart/2005/8/layout/bProcess4"/>
    <dgm:cxn modelId="{1C8C26A3-1B98-4D22-85B3-421ED884777B}" type="presOf" srcId="{08B5F19B-2654-4D0D-AF2B-BF08401C88F4}" destId="{B21AD7F9-A708-4563-804D-EF64BDFB61C4}" srcOrd="0" destOrd="0" presId="urn:microsoft.com/office/officeart/2005/8/layout/bProcess4"/>
    <dgm:cxn modelId="{82F191ED-EBC5-45D4-A474-298B0CA80A2A}" type="presOf" srcId="{B88ABB22-6346-4148-8D29-8AB3F11F7E39}" destId="{98ECD2C5-A62C-4490-97F3-8208527CF221}" srcOrd="0" destOrd="0" presId="urn:microsoft.com/office/officeart/2005/8/layout/bProcess4"/>
    <dgm:cxn modelId="{23631C48-4195-4BDC-B418-FDB28D80F833}" srcId="{08B5F19B-2654-4D0D-AF2B-BF08401C88F4}" destId="{F62000E6-9E96-4433-997A-7318F90707E6}" srcOrd="3" destOrd="0" parTransId="{9AF6D0D3-C181-4057-A27A-E2FA125D66D7}" sibTransId="{5A7F6A0F-61CA-4B1A-AF80-CB653798B00D}"/>
    <dgm:cxn modelId="{6DA3D8CF-93B9-4D23-A3CC-66DE6E39FAFD}" type="presOf" srcId="{4FC4AD9D-A301-403C-AAAC-6195A7B9041B}" destId="{6FE97CF2-7FD4-4204-928E-A1AEEE68E0E7}" srcOrd="0" destOrd="0" presId="urn:microsoft.com/office/officeart/2005/8/layout/bProcess4"/>
    <dgm:cxn modelId="{FC8B9228-4DE1-48C1-9260-256AC2A12634}" type="presOf" srcId="{C46BCE96-6794-4CA2-B2F7-1DC0DB728E93}" destId="{387C1881-8385-4150-915C-7EB5D2FDDF5A}" srcOrd="0" destOrd="0" presId="urn:microsoft.com/office/officeart/2005/8/layout/bProcess4"/>
    <dgm:cxn modelId="{B0C1F8EE-BE63-4DB4-9342-46C2929786CF}" type="presParOf" srcId="{B21AD7F9-A708-4563-804D-EF64BDFB61C4}" destId="{FBF3DEC2-CBDE-4262-9959-CA5C9AE72870}" srcOrd="0" destOrd="0" presId="urn:microsoft.com/office/officeart/2005/8/layout/bProcess4"/>
    <dgm:cxn modelId="{5D3F4C23-B4DA-4A00-9765-8CF1132BCAEC}" type="presParOf" srcId="{FBF3DEC2-CBDE-4262-9959-CA5C9AE72870}" destId="{E322405C-1DBE-4287-8684-C2BF09A509A3}" srcOrd="0" destOrd="0" presId="urn:microsoft.com/office/officeart/2005/8/layout/bProcess4"/>
    <dgm:cxn modelId="{C9682663-D5B3-46A0-BA7E-41A5F61BBF75}" type="presParOf" srcId="{FBF3DEC2-CBDE-4262-9959-CA5C9AE72870}" destId="{98ECD2C5-A62C-4490-97F3-8208527CF221}" srcOrd="1" destOrd="0" presId="urn:microsoft.com/office/officeart/2005/8/layout/bProcess4"/>
    <dgm:cxn modelId="{8F1DF9E9-04F5-4258-A0E2-E2C944EBD6DF}" type="presParOf" srcId="{B21AD7F9-A708-4563-804D-EF64BDFB61C4}" destId="{387C1881-8385-4150-915C-7EB5D2FDDF5A}" srcOrd="1" destOrd="0" presId="urn:microsoft.com/office/officeart/2005/8/layout/bProcess4"/>
    <dgm:cxn modelId="{9D09F4AB-69AE-4B20-BAE7-367D66240777}" type="presParOf" srcId="{B21AD7F9-A708-4563-804D-EF64BDFB61C4}" destId="{CE62B51F-266C-4DC0-AB14-FC9B7A348CDF}" srcOrd="2" destOrd="0" presId="urn:microsoft.com/office/officeart/2005/8/layout/bProcess4"/>
    <dgm:cxn modelId="{1B6300F8-367E-4771-95E2-1AFD28533B93}" type="presParOf" srcId="{CE62B51F-266C-4DC0-AB14-FC9B7A348CDF}" destId="{9A91080C-DCB4-4460-B196-4A4E451AEB98}" srcOrd="0" destOrd="0" presId="urn:microsoft.com/office/officeart/2005/8/layout/bProcess4"/>
    <dgm:cxn modelId="{733C251B-FEC2-4A1E-884F-30D7E16B7FFE}" type="presParOf" srcId="{CE62B51F-266C-4DC0-AB14-FC9B7A348CDF}" destId="{43FD1B93-D857-4A04-B7B9-474B10995612}" srcOrd="1" destOrd="0" presId="urn:microsoft.com/office/officeart/2005/8/layout/bProcess4"/>
    <dgm:cxn modelId="{96A7BDEE-8E33-4BBB-AC3B-A5152B9212E6}" type="presParOf" srcId="{B21AD7F9-A708-4563-804D-EF64BDFB61C4}" destId="{6FE97CF2-7FD4-4204-928E-A1AEEE68E0E7}" srcOrd="3" destOrd="0" presId="urn:microsoft.com/office/officeart/2005/8/layout/bProcess4"/>
    <dgm:cxn modelId="{E4B06A51-65D2-490A-8D78-9DD8698A491F}" type="presParOf" srcId="{B21AD7F9-A708-4563-804D-EF64BDFB61C4}" destId="{77E9AB01-5E0C-4625-A402-FF78F8119E67}" srcOrd="4" destOrd="0" presId="urn:microsoft.com/office/officeart/2005/8/layout/bProcess4"/>
    <dgm:cxn modelId="{1C41A559-E3C2-437C-A500-D612D06EA1F4}" type="presParOf" srcId="{77E9AB01-5E0C-4625-A402-FF78F8119E67}" destId="{BE647D16-D05D-45B9-AF48-CA7C30A176DA}" srcOrd="0" destOrd="0" presId="urn:microsoft.com/office/officeart/2005/8/layout/bProcess4"/>
    <dgm:cxn modelId="{6629AD42-2F89-43EB-8FDE-AD891E55C2D2}" type="presParOf" srcId="{77E9AB01-5E0C-4625-A402-FF78F8119E67}" destId="{FFF9419C-529F-4534-86A5-D18E25326E05}" srcOrd="1" destOrd="0" presId="urn:microsoft.com/office/officeart/2005/8/layout/bProcess4"/>
    <dgm:cxn modelId="{50C53950-22A8-429E-BC0A-C8BA1F1540EC}" type="presParOf" srcId="{B21AD7F9-A708-4563-804D-EF64BDFB61C4}" destId="{E991A276-18BC-4E97-AB97-2B5502431C6C}" srcOrd="5" destOrd="0" presId="urn:microsoft.com/office/officeart/2005/8/layout/bProcess4"/>
    <dgm:cxn modelId="{BCA7DD0E-ACAC-4C74-BF30-9896965F339B}" type="presParOf" srcId="{B21AD7F9-A708-4563-804D-EF64BDFB61C4}" destId="{170CC988-9D3C-4694-8687-82D05D7F9CA7}" srcOrd="6" destOrd="0" presId="urn:microsoft.com/office/officeart/2005/8/layout/bProcess4"/>
    <dgm:cxn modelId="{3A5CA1E1-E99F-45BA-B95B-1961D5ECB18B}" type="presParOf" srcId="{170CC988-9D3C-4694-8687-82D05D7F9CA7}" destId="{F6A60DE3-1581-43FF-B472-0EF6BF73F0F9}" srcOrd="0" destOrd="0" presId="urn:microsoft.com/office/officeart/2005/8/layout/bProcess4"/>
    <dgm:cxn modelId="{2B8E5E2B-00CF-4454-8E9F-43C7F26EFBEC}" type="presParOf" srcId="{170CC988-9D3C-4694-8687-82D05D7F9CA7}" destId="{99235EFF-7A5E-4FF3-A9CD-56C9FF580891}" srcOrd="1" destOrd="0" presId="urn:microsoft.com/office/officeart/2005/8/layout/bProcess4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E3D7B3D-B687-4717-BA2F-9FDC1FE23C2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AD2BF10-5799-48F9-84CD-5D7A2585A6CD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Navigasi = proses yang berjalan pada komitmen untuk hidup bersama melewati kondisi naik &amp; turun. </a:t>
          </a:r>
          <a:endParaRPr lang="id-ID" sz="1400" b="1" i="1" dirty="0">
            <a:latin typeface="Candara" pitchFamily="34" charset="0"/>
          </a:endParaRPr>
        </a:p>
      </dgm:t>
    </dgm:pt>
    <dgm:pt modelId="{5F42CFC5-7E76-4A4A-A3F7-E1BE582EFB34}" type="parTrans" cxnId="{4066E9B1-30DC-445F-A431-B3C254BB11D4}">
      <dgm:prSet/>
      <dgm:spPr/>
      <dgm:t>
        <a:bodyPr/>
        <a:lstStyle/>
        <a:p>
          <a:endParaRPr lang="id-ID"/>
        </a:p>
      </dgm:t>
    </dgm:pt>
    <dgm:pt modelId="{AE3148F4-1ABC-4E70-A678-B89231174578}" type="sibTrans" cxnId="{4066E9B1-30DC-445F-A431-B3C254BB11D4}">
      <dgm:prSet/>
      <dgm:spPr/>
      <dgm:t>
        <a:bodyPr/>
        <a:lstStyle/>
        <a:p>
          <a:endParaRPr lang="id-ID"/>
        </a:p>
      </dgm:t>
    </dgm:pt>
    <dgm:pt modelId="{E4890E6F-F0C2-43FA-81D8-D679A6A46678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Tiap-tiap pasangan berusaha melewati masalah &amp; mengakomodasi perubahan dalam diri &amp; pasangan. </a:t>
          </a:r>
          <a:endParaRPr lang="id-ID" sz="1400" b="1" i="1" dirty="0">
            <a:latin typeface="Candara" pitchFamily="34" charset="0"/>
          </a:endParaRPr>
        </a:p>
      </dgm:t>
    </dgm:pt>
    <dgm:pt modelId="{72E30AFB-F0BF-40E8-A417-BCAEDAFF6BFE}" type="parTrans" cxnId="{B21042F2-C4EB-492A-ADEB-E8296E170601}">
      <dgm:prSet/>
      <dgm:spPr/>
      <dgm:t>
        <a:bodyPr/>
        <a:lstStyle/>
        <a:p>
          <a:endParaRPr lang="id-ID"/>
        </a:p>
      </dgm:t>
    </dgm:pt>
    <dgm:pt modelId="{2CA7B899-E91C-4CA2-9F2D-27BE7E58E768}" type="sibTrans" cxnId="{B21042F2-C4EB-492A-ADEB-E8296E170601}">
      <dgm:prSet/>
      <dgm:spPr/>
      <dgm:t>
        <a:bodyPr/>
        <a:lstStyle/>
        <a:p>
          <a:endParaRPr lang="id-ID"/>
        </a:p>
      </dgm:t>
    </dgm:pt>
    <dgm:pt modelId="{D042F536-2A4E-44CE-B4F2-41A7DC267F6D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Pasangan terus mengalami ketegangan dari perbedaan yang muncul. </a:t>
          </a:r>
          <a:endParaRPr lang="id-ID" sz="1400" b="1" i="1" dirty="0">
            <a:latin typeface="Candara" pitchFamily="34" charset="0"/>
          </a:endParaRPr>
        </a:p>
      </dgm:t>
    </dgm:pt>
    <dgm:pt modelId="{FB2CBEA5-8837-44C0-8D6D-5646618E1583}" type="parTrans" cxnId="{EE3F1156-A77B-4A1A-9AC9-AC38BF570AA0}">
      <dgm:prSet/>
      <dgm:spPr/>
      <dgm:t>
        <a:bodyPr/>
        <a:lstStyle/>
        <a:p>
          <a:endParaRPr lang="id-ID"/>
        </a:p>
      </dgm:t>
    </dgm:pt>
    <dgm:pt modelId="{EFE5F41C-06D6-4F2C-8EBE-9C93B3261D07}" type="sibTrans" cxnId="{EE3F1156-A77B-4A1A-9AC9-AC38BF570AA0}">
      <dgm:prSet/>
      <dgm:spPr/>
      <dgm:t>
        <a:bodyPr/>
        <a:lstStyle/>
        <a:p>
          <a:endParaRPr lang="id-ID"/>
        </a:p>
      </dgm:t>
    </dgm:pt>
    <dgm:pt modelId="{7DDA9BFC-FB06-42BD-A992-9C1B6C07C34E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Navigasi melibatkan pengelolaan preventif  (pencegahan) &amp; perbaikan secara periodik. </a:t>
          </a:r>
          <a:endParaRPr lang="id-ID" sz="1400" b="1" i="1" dirty="0">
            <a:latin typeface="Candara" pitchFamily="34" charset="0"/>
          </a:endParaRPr>
        </a:p>
      </dgm:t>
    </dgm:pt>
    <dgm:pt modelId="{2848EAF7-1850-4986-B62E-B48FC1696BFB}" type="parTrans" cxnId="{B3DD6A92-EA9B-490B-BDEE-5342335B4BB2}">
      <dgm:prSet/>
      <dgm:spPr/>
      <dgm:t>
        <a:bodyPr/>
        <a:lstStyle/>
        <a:p>
          <a:endParaRPr lang="id-ID"/>
        </a:p>
      </dgm:t>
    </dgm:pt>
    <dgm:pt modelId="{92D409EB-EF58-4432-B196-F8F6448820B2}" type="sibTrans" cxnId="{B3DD6A92-EA9B-490B-BDEE-5342335B4BB2}">
      <dgm:prSet/>
      <dgm:spPr/>
      <dgm:t>
        <a:bodyPr/>
        <a:lstStyle/>
        <a:p>
          <a:endParaRPr lang="id-ID"/>
        </a:p>
      </dgm:t>
    </dgm:pt>
    <dgm:pt modelId="{55A45FE1-F84C-4E98-A6FF-E8D727FDAAC8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Tujuannya: menjaga keintiman &amp; kesehatan hubungan; siap menghadapi masalah yang muncul. </a:t>
          </a:r>
          <a:endParaRPr lang="id-ID" sz="1400" b="1" i="1" dirty="0">
            <a:latin typeface="Candara" pitchFamily="34" charset="0"/>
          </a:endParaRPr>
        </a:p>
      </dgm:t>
    </dgm:pt>
    <dgm:pt modelId="{1255D642-F485-4A1E-BB9A-7B551182ECA5}" type="parTrans" cxnId="{05A664A7-98D2-4F8E-9E2A-A564D725C58E}">
      <dgm:prSet/>
      <dgm:spPr/>
      <dgm:t>
        <a:bodyPr/>
        <a:lstStyle/>
        <a:p>
          <a:endParaRPr lang="id-ID"/>
        </a:p>
      </dgm:t>
    </dgm:pt>
    <dgm:pt modelId="{DDFB5792-50E6-4635-8EC4-8D6F89068CC0}" type="sibTrans" cxnId="{05A664A7-98D2-4F8E-9E2A-A564D725C58E}">
      <dgm:prSet/>
      <dgm:spPr/>
      <dgm:t>
        <a:bodyPr/>
        <a:lstStyle/>
        <a:p>
          <a:endParaRPr lang="id-ID"/>
        </a:p>
      </dgm:t>
    </dgm:pt>
    <dgm:pt modelId="{E8C3C7F8-CEFD-4C4F-972D-D55AA084A468}" type="pres">
      <dgm:prSet presAssocID="{AE3D7B3D-B687-4717-BA2F-9FDC1FE23C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796C22E-AB16-4CCA-A7F0-F9B4DBCA24D1}" type="pres">
      <dgm:prSet presAssocID="{6AD2BF10-5799-48F9-84CD-5D7A2585A6C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5990DE-6927-42D9-8295-04DDB32AC957}" type="pres">
      <dgm:prSet presAssocID="{AE3148F4-1ABC-4E70-A678-B89231174578}" presName="sibTrans" presStyleCnt="0"/>
      <dgm:spPr/>
    </dgm:pt>
    <dgm:pt modelId="{A9ACB988-A51F-43FE-ABA8-9CF7E4F3A025}" type="pres">
      <dgm:prSet presAssocID="{E4890E6F-F0C2-43FA-81D8-D679A6A4667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99780A-3964-45CF-BE7A-36ACA3A0DE33}" type="pres">
      <dgm:prSet presAssocID="{2CA7B899-E91C-4CA2-9F2D-27BE7E58E768}" presName="sibTrans" presStyleCnt="0"/>
      <dgm:spPr/>
    </dgm:pt>
    <dgm:pt modelId="{14723398-6A5A-4BA0-AEC7-9046C0D68FEA}" type="pres">
      <dgm:prSet presAssocID="{D042F536-2A4E-44CE-B4F2-41A7DC267F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30B013-36A3-482F-A7EE-785F06A04D91}" type="pres">
      <dgm:prSet presAssocID="{EFE5F41C-06D6-4F2C-8EBE-9C93B3261D07}" presName="sibTrans" presStyleCnt="0"/>
      <dgm:spPr/>
    </dgm:pt>
    <dgm:pt modelId="{5AEA6ED1-F701-4951-A75F-1959D834887C}" type="pres">
      <dgm:prSet presAssocID="{7DDA9BFC-FB06-42BD-A992-9C1B6C07C34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4CE349-9000-49A8-909C-FD1950ABC135}" type="pres">
      <dgm:prSet presAssocID="{92D409EB-EF58-4432-B196-F8F6448820B2}" presName="sibTrans" presStyleCnt="0"/>
      <dgm:spPr/>
    </dgm:pt>
    <dgm:pt modelId="{BEFE0804-6720-4F54-8BF5-81D92FF023AB}" type="pres">
      <dgm:prSet presAssocID="{55A45FE1-F84C-4E98-A6FF-E8D727FDAAC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E3F1156-A77B-4A1A-9AC9-AC38BF570AA0}" srcId="{AE3D7B3D-B687-4717-BA2F-9FDC1FE23C2D}" destId="{D042F536-2A4E-44CE-B4F2-41A7DC267F6D}" srcOrd="2" destOrd="0" parTransId="{FB2CBEA5-8837-44C0-8D6D-5646618E1583}" sibTransId="{EFE5F41C-06D6-4F2C-8EBE-9C93B3261D07}"/>
    <dgm:cxn modelId="{7B307EAD-C0B8-4475-9EB7-F63E2E348789}" type="presOf" srcId="{AE3D7B3D-B687-4717-BA2F-9FDC1FE23C2D}" destId="{E8C3C7F8-CEFD-4C4F-972D-D55AA084A468}" srcOrd="0" destOrd="0" presId="urn:microsoft.com/office/officeart/2005/8/layout/default"/>
    <dgm:cxn modelId="{4066E9B1-30DC-445F-A431-B3C254BB11D4}" srcId="{AE3D7B3D-B687-4717-BA2F-9FDC1FE23C2D}" destId="{6AD2BF10-5799-48F9-84CD-5D7A2585A6CD}" srcOrd="0" destOrd="0" parTransId="{5F42CFC5-7E76-4A4A-A3F7-E1BE582EFB34}" sibTransId="{AE3148F4-1ABC-4E70-A678-B89231174578}"/>
    <dgm:cxn modelId="{05A664A7-98D2-4F8E-9E2A-A564D725C58E}" srcId="{AE3D7B3D-B687-4717-BA2F-9FDC1FE23C2D}" destId="{55A45FE1-F84C-4E98-A6FF-E8D727FDAAC8}" srcOrd="4" destOrd="0" parTransId="{1255D642-F485-4A1E-BB9A-7B551182ECA5}" sibTransId="{DDFB5792-50E6-4635-8EC4-8D6F89068CC0}"/>
    <dgm:cxn modelId="{9F02F70D-8CFE-42A9-B74C-645124550214}" type="presOf" srcId="{D042F536-2A4E-44CE-B4F2-41A7DC267F6D}" destId="{14723398-6A5A-4BA0-AEC7-9046C0D68FEA}" srcOrd="0" destOrd="0" presId="urn:microsoft.com/office/officeart/2005/8/layout/default"/>
    <dgm:cxn modelId="{4340B053-83E5-4E03-A71C-A4A3410D2FA9}" type="presOf" srcId="{6AD2BF10-5799-48F9-84CD-5D7A2585A6CD}" destId="{A796C22E-AB16-4CCA-A7F0-F9B4DBCA24D1}" srcOrd="0" destOrd="0" presId="urn:microsoft.com/office/officeart/2005/8/layout/default"/>
    <dgm:cxn modelId="{4DEBD9C6-4668-4D11-8D62-63B82287968E}" type="presOf" srcId="{55A45FE1-F84C-4E98-A6FF-E8D727FDAAC8}" destId="{BEFE0804-6720-4F54-8BF5-81D92FF023AB}" srcOrd="0" destOrd="0" presId="urn:microsoft.com/office/officeart/2005/8/layout/default"/>
    <dgm:cxn modelId="{B21042F2-C4EB-492A-ADEB-E8296E170601}" srcId="{AE3D7B3D-B687-4717-BA2F-9FDC1FE23C2D}" destId="{E4890E6F-F0C2-43FA-81D8-D679A6A46678}" srcOrd="1" destOrd="0" parTransId="{72E30AFB-F0BF-40E8-A417-BCAEDAFF6BFE}" sibTransId="{2CA7B899-E91C-4CA2-9F2D-27BE7E58E768}"/>
    <dgm:cxn modelId="{AB0FAAF9-A3A9-438A-948A-7F1DAC91E03C}" type="presOf" srcId="{7DDA9BFC-FB06-42BD-A992-9C1B6C07C34E}" destId="{5AEA6ED1-F701-4951-A75F-1959D834887C}" srcOrd="0" destOrd="0" presId="urn:microsoft.com/office/officeart/2005/8/layout/default"/>
    <dgm:cxn modelId="{63F29775-BE68-4BEF-99AC-115228D7D22C}" type="presOf" srcId="{E4890E6F-F0C2-43FA-81D8-D679A6A46678}" destId="{A9ACB988-A51F-43FE-ABA8-9CF7E4F3A025}" srcOrd="0" destOrd="0" presId="urn:microsoft.com/office/officeart/2005/8/layout/default"/>
    <dgm:cxn modelId="{B3DD6A92-EA9B-490B-BDEE-5342335B4BB2}" srcId="{AE3D7B3D-B687-4717-BA2F-9FDC1FE23C2D}" destId="{7DDA9BFC-FB06-42BD-A992-9C1B6C07C34E}" srcOrd="3" destOrd="0" parTransId="{2848EAF7-1850-4986-B62E-B48FC1696BFB}" sibTransId="{92D409EB-EF58-4432-B196-F8F6448820B2}"/>
    <dgm:cxn modelId="{7D26DBB8-9745-4F12-B80B-2C36D1D91B98}" type="presParOf" srcId="{E8C3C7F8-CEFD-4C4F-972D-D55AA084A468}" destId="{A796C22E-AB16-4CCA-A7F0-F9B4DBCA24D1}" srcOrd="0" destOrd="0" presId="urn:microsoft.com/office/officeart/2005/8/layout/default"/>
    <dgm:cxn modelId="{F5AC276B-C3BA-45F8-9ABE-E6005C9B0927}" type="presParOf" srcId="{E8C3C7F8-CEFD-4C4F-972D-D55AA084A468}" destId="{E05990DE-6927-42D9-8295-04DDB32AC957}" srcOrd="1" destOrd="0" presId="urn:microsoft.com/office/officeart/2005/8/layout/default"/>
    <dgm:cxn modelId="{154B231D-D305-48D2-97DA-2442ACE8E2E2}" type="presParOf" srcId="{E8C3C7F8-CEFD-4C4F-972D-D55AA084A468}" destId="{A9ACB988-A51F-43FE-ABA8-9CF7E4F3A025}" srcOrd="2" destOrd="0" presId="urn:microsoft.com/office/officeart/2005/8/layout/default"/>
    <dgm:cxn modelId="{F0760CBA-71FD-4EF7-BE62-7DCFE640F69A}" type="presParOf" srcId="{E8C3C7F8-CEFD-4C4F-972D-D55AA084A468}" destId="{3599780A-3964-45CF-BE7A-36ACA3A0DE33}" srcOrd="3" destOrd="0" presId="urn:microsoft.com/office/officeart/2005/8/layout/default"/>
    <dgm:cxn modelId="{3D4F526C-309B-4BCB-9B75-C219079D8D90}" type="presParOf" srcId="{E8C3C7F8-CEFD-4C4F-972D-D55AA084A468}" destId="{14723398-6A5A-4BA0-AEC7-9046C0D68FEA}" srcOrd="4" destOrd="0" presId="urn:microsoft.com/office/officeart/2005/8/layout/default"/>
    <dgm:cxn modelId="{1314FA55-B365-4181-9AE0-F490596D1D0A}" type="presParOf" srcId="{E8C3C7F8-CEFD-4C4F-972D-D55AA084A468}" destId="{1C30B013-36A3-482F-A7EE-785F06A04D91}" srcOrd="5" destOrd="0" presId="urn:microsoft.com/office/officeart/2005/8/layout/default"/>
    <dgm:cxn modelId="{7E4146E4-539C-4864-AA60-BE09F1D092E0}" type="presParOf" srcId="{E8C3C7F8-CEFD-4C4F-972D-D55AA084A468}" destId="{5AEA6ED1-F701-4951-A75F-1959D834887C}" srcOrd="6" destOrd="0" presId="urn:microsoft.com/office/officeart/2005/8/layout/default"/>
    <dgm:cxn modelId="{145884C6-7851-4D80-88C6-3515D26FF31C}" type="presParOf" srcId="{E8C3C7F8-CEFD-4C4F-972D-D55AA084A468}" destId="{E04CE349-9000-49A8-909C-FD1950ABC135}" srcOrd="7" destOrd="0" presId="urn:microsoft.com/office/officeart/2005/8/layout/default"/>
    <dgm:cxn modelId="{0404C70D-7906-45E0-8A6E-797C331857DA}" type="presParOf" srcId="{E8C3C7F8-CEFD-4C4F-972D-D55AA084A468}" destId="{BEFE0804-6720-4F54-8BF5-81D92FF023AB}" srcOrd="8" destOrd="0" presId="urn:microsoft.com/office/officeart/2005/8/layout/default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E3D7B3D-B687-4717-BA2F-9FDC1FE23C2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F957C24-88C8-4219-9147-DD8AB083BE52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Meletakkan benda-benda/bukti perjalanan wisata bersama dengan pasangan di satu ruangan yang sama. </a:t>
          </a:r>
          <a:endParaRPr lang="id-ID" sz="1400" b="1" i="1" dirty="0">
            <a:latin typeface="Candara" pitchFamily="34" charset="0"/>
          </a:endParaRPr>
        </a:p>
      </dgm:t>
    </dgm:pt>
    <dgm:pt modelId="{1E737B45-0950-497E-BD80-A27D610C10C1}" type="parTrans" cxnId="{5BCB7495-9C22-46B2-8137-80CCE48DB825}">
      <dgm:prSet/>
      <dgm:spPr/>
      <dgm:t>
        <a:bodyPr/>
        <a:lstStyle/>
        <a:p>
          <a:endParaRPr lang="id-ID"/>
        </a:p>
      </dgm:t>
    </dgm:pt>
    <dgm:pt modelId="{A31CF640-C968-4C6A-957C-76D4F382C851}" type="sibTrans" cxnId="{5BCB7495-9C22-46B2-8137-80CCE48DB825}">
      <dgm:prSet/>
      <dgm:spPr/>
      <dgm:t>
        <a:bodyPr/>
        <a:lstStyle/>
        <a:p>
          <a:endParaRPr lang="id-ID"/>
        </a:p>
      </dgm:t>
    </dgm:pt>
    <dgm:pt modelId="{40F51035-797F-40F9-AF3C-0316E4167CF9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Navigasi dalam hubungan romantis memiliki cara bagaimana pasangan mengelola perbedaan ide. </a:t>
          </a:r>
          <a:endParaRPr lang="id-ID" sz="1400" b="1" i="1" dirty="0">
            <a:latin typeface="Candara" pitchFamily="34" charset="0"/>
          </a:endParaRPr>
        </a:p>
      </dgm:t>
    </dgm:pt>
    <dgm:pt modelId="{DA8EE81A-2CCC-419E-8AA1-C1A3C948C77D}" type="parTrans" cxnId="{3914E9A2-2A2A-4A7D-82E8-8DB5AD8B90D2}">
      <dgm:prSet/>
      <dgm:spPr/>
      <dgm:t>
        <a:bodyPr/>
        <a:lstStyle/>
        <a:p>
          <a:endParaRPr lang="id-ID"/>
        </a:p>
      </dgm:t>
    </dgm:pt>
    <dgm:pt modelId="{C277D13C-8D13-4F95-BB8F-E8F0DE5CC30E}" type="sibTrans" cxnId="{3914E9A2-2A2A-4A7D-82E8-8DB5AD8B90D2}">
      <dgm:prSet/>
      <dgm:spPr/>
      <dgm:t>
        <a:bodyPr/>
        <a:lstStyle/>
        <a:p>
          <a:endParaRPr lang="id-ID"/>
        </a:p>
      </dgm:t>
    </dgm:pt>
    <dgm:pt modelId="{A06D5E94-CCFE-42B1-91FE-B3DA939C2B5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Otonomi dan sedikit kebersamaan, terbuka, menekankan keterhubungan &amp; sedikit otonomi, dsb. </a:t>
          </a:r>
          <a:endParaRPr lang="id-ID" sz="1400" b="1" i="1" dirty="0">
            <a:latin typeface="Candara" pitchFamily="34" charset="0"/>
          </a:endParaRPr>
        </a:p>
      </dgm:t>
    </dgm:pt>
    <dgm:pt modelId="{8801FD1A-37E3-4031-9937-838CCCAE7AAC}" type="parTrans" cxnId="{7088EB81-506B-4C2F-9263-11AEFC11FB0E}">
      <dgm:prSet/>
      <dgm:spPr/>
      <dgm:t>
        <a:bodyPr/>
        <a:lstStyle/>
        <a:p>
          <a:endParaRPr lang="id-ID"/>
        </a:p>
      </dgm:t>
    </dgm:pt>
    <dgm:pt modelId="{A3169170-60E6-470E-9B70-2FE33A0A2B6D}" type="sibTrans" cxnId="{7088EB81-506B-4C2F-9263-11AEFC11FB0E}">
      <dgm:prSet/>
      <dgm:spPr/>
      <dgm:t>
        <a:bodyPr/>
        <a:lstStyle/>
        <a:p>
          <a:endParaRPr lang="id-ID"/>
        </a:p>
      </dgm:t>
    </dgm:pt>
    <dgm:pt modelId="{A8578708-B1E9-4A90-93A8-2C3875C6914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Pasangan yang puas cenderung setuju mengenai bagaimana cara untuk menghadapi perbedaan ide. </a:t>
          </a:r>
          <a:endParaRPr lang="id-ID" sz="1400" b="1" i="1" dirty="0">
            <a:latin typeface="Candara" pitchFamily="34" charset="0"/>
          </a:endParaRPr>
        </a:p>
      </dgm:t>
    </dgm:pt>
    <dgm:pt modelId="{F3712EC7-9638-477A-BC1B-920A3A130E66}" type="parTrans" cxnId="{6003C016-4065-4218-A667-28537D413693}">
      <dgm:prSet/>
      <dgm:spPr/>
      <dgm:t>
        <a:bodyPr/>
        <a:lstStyle/>
        <a:p>
          <a:endParaRPr lang="id-ID"/>
        </a:p>
      </dgm:t>
    </dgm:pt>
    <dgm:pt modelId="{6E25F84C-ACE0-45D5-8675-99C24DBD6B2C}" type="sibTrans" cxnId="{6003C016-4065-4218-A667-28537D413693}">
      <dgm:prSet/>
      <dgm:spPr/>
      <dgm:t>
        <a:bodyPr/>
        <a:lstStyle/>
        <a:p>
          <a:endParaRPr lang="id-ID"/>
        </a:p>
      </dgm:t>
    </dgm:pt>
    <dgm:pt modelId="{C0EC01E8-F5DE-4D6E-A8AC-B6373465CF85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Navigasi berkaitan dengan  ritual dan aturan yang tidak diucapkan.; hari ulang tahun &amp; ritual waktu bersama. </a:t>
          </a:r>
          <a:endParaRPr lang="id-ID" sz="1400" b="1" i="1" dirty="0">
            <a:latin typeface="Candara" pitchFamily="34" charset="0"/>
          </a:endParaRPr>
        </a:p>
      </dgm:t>
    </dgm:pt>
    <dgm:pt modelId="{447C6B41-F03F-435E-BE4C-A070FD1708D2}" type="parTrans" cxnId="{B25CB533-7C56-4C7C-9DCE-4E50C274CD95}">
      <dgm:prSet/>
      <dgm:spPr/>
      <dgm:t>
        <a:bodyPr/>
        <a:lstStyle/>
        <a:p>
          <a:endParaRPr lang="id-ID"/>
        </a:p>
      </dgm:t>
    </dgm:pt>
    <dgm:pt modelId="{E08BBCC0-31AB-40D0-89FA-CE36EB41F1CA}" type="sibTrans" cxnId="{B25CB533-7C56-4C7C-9DCE-4E50C274CD95}">
      <dgm:prSet/>
      <dgm:spPr/>
      <dgm:t>
        <a:bodyPr/>
        <a:lstStyle/>
        <a:p>
          <a:endParaRPr lang="id-ID"/>
        </a:p>
      </dgm:t>
    </dgm:pt>
    <dgm:pt modelId="{D94BEF29-E2FE-4B9A-98C3-A063712FCEC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rgbClr val="FF0000"/>
              </a:solidFill>
              <a:latin typeface="Candara" pitchFamily="34" charset="0"/>
            </a:rPr>
            <a:t>Placemaking</a:t>
          </a:r>
          <a:r>
            <a:rPr lang="id-ID" sz="1400" b="1" i="1" dirty="0" smtClean="0">
              <a:latin typeface="Candara" pitchFamily="34" charset="0"/>
            </a:rPr>
            <a:t>: menciptakan lingkungan personal yang nyaman yang merefleksikan nilai, pengalaman &amp; selera pasangan. </a:t>
          </a:r>
          <a:endParaRPr lang="id-ID" sz="1400" b="1" i="1" dirty="0">
            <a:latin typeface="Candara" pitchFamily="34" charset="0"/>
          </a:endParaRPr>
        </a:p>
      </dgm:t>
    </dgm:pt>
    <dgm:pt modelId="{1B34F24C-E555-407E-8A94-2AFB9B8B5962}" type="parTrans" cxnId="{7C6D7187-1CB7-4973-9FBF-A7194DC11FDD}">
      <dgm:prSet/>
      <dgm:spPr/>
      <dgm:t>
        <a:bodyPr/>
        <a:lstStyle/>
        <a:p>
          <a:endParaRPr lang="id-ID"/>
        </a:p>
      </dgm:t>
    </dgm:pt>
    <dgm:pt modelId="{78C2AD26-14C2-478D-8177-6B014AB6ECB3}" type="sibTrans" cxnId="{7C6D7187-1CB7-4973-9FBF-A7194DC11FDD}">
      <dgm:prSet/>
      <dgm:spPr/>
      <dgm:t>
        <a:bodyPr/>
        <a:lstStyle/>
        <a:p>
          <a:endParaRPr lang="id-ID"/>
        </a:p>
      </dgm:t>
    </dgm:pt>
    <dgm:pt modelId="{E8C3C7F8-CEFD-4C4F-972D-D55AA084A468}" type="pres">
      <dgm:prSet presAssocID="{AE3D7B3D-B687-4717-BA2F-9FDC1FE23C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3FCAF85-B088-4182-9292-69DFF741A2A7}" type="pres">
      <dgm:prSet presAssocID="{40F51035-797F-40F9-AF3C-0316E4167CF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9DB9E42-8A6F-4907-AFF0-8F5DE3975170}" type="pres">
      <dgm:prSet presAssocID="{C277D13C-8D13-4F95-BB8F-E8F0DE5CC30E}" presName="sibTrans" presStyleCnt="0"/>
      <dgm:spPr/>
    </dgm:pt>
    <dgm:pt modelId="{D7CBD899-E9F5-4D07-A7C1-4BA01EB0DBCC}" type="pres">
      <dgm:prSet presAssocID="{A06D5E94-CCFE-42B1-91FE-B3DA939C2B5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6399B8-5C36-41F3-8BCC-EE1122F4D57F}" type="pres">
      <dgm:prSet presAssocID="{A3169170-60E6-470E-9B70-2FE33A0A2B6D}" presName="sibTrans" presStyleCnt="0"/>
      <dgm:spPr/>
    </dgm:pt>
    <dgm:pt modelId="{A70BAC49-36E0-43AB-A6C7-AD6170F787C2}" type="pres">
      <dgm:prSet presAssocID="{A8578708-B1E9-4A90-93A8-2C3875C6914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52C38C-64DB-475B-9FA5-54FEE652BBAC}" type="pres">
      <dgm:prSet presAssocID="{6E25F84C-ACE0-45D5-8675-99C24DBD6B2C}" presName="sibTrans" presStyleCnt="0"/>
      <dgm:spPr/>
    </dgm:pt>
    <dgm:pt modelId="{40346056-FCA0-47E1-B216-99346BAEB77A}" type="pres">
      <dgm:prSet presAssocID="{C0EC01E8-F5DE-4D6E-A8AC-B6373465CF8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F30FFA-7F3A-440B-8FDF-15066E3127F8}" type="pres">
      <dgm:prSet presAssocID="{E08BBCC0-31AB-40D0-89FA-CE36EB41F1CA}" presName="sibTrans" presStyleCnt="0"/>
      <dgm:spPr/>
    </dgm:pt>
    <dgm:pt modelId="{D2086C70-CE13-409E-8362-57C145B852D7}" type="pres">
      <dgm:prSet presAssocID="{D94BEF29-E2FE-4B9A-98C3-A063712FCEC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AB6C22-9236-4AD6-BF81-C5CFE8381392}" type="pres">
      <dgm:prSet presAssocID="{78C2AD26-14C2-478D-8177-6B014AB6ECB3}" presName="sibTrans" presStyleCnt="0"/>
      <dgm:spPr/>
    </dgm:pt>
    <dgm:pt modelId="{093D0FB8-60AC-455B-9CD3-255AAB5B9354}" type="pres">
      <dgm:prSet presAssocID="{7F957C24-88C8-4219-9147-DD8AB083BE5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914E9A2-2A2A-4A7D-82E8-8DB5AD8B90D2}" srcId="{AE3D7B3D-B687-4717-BA2F-9FDC1FE23C2D}" destId="{40F51035-797F-40F9-AF3C-0316E4167CF9}" srcOrd="0" destOrd="0" parTransId="{DA8EE81A-2CCC-419E-8AA1-C1A3C948C77D}" sibTransId="{C277D13C-8D13-4F95-BB8F-E8F0DE5CC30E}"/>
    <dgm:cxn modelId="{300334B5-CEDE-40F7-8903-5D145EFD9171}" type="presOf" srcId="{A8578708-B1E9-4A90-93A8-2C3875C69141}" destId="{A70BAC49-36E0-43AB-A6C7-AD6170F787C2}" srcOrd="0" destOrd="0" presId="urn:microsoft.com/office/officeart/2005/8/layout/default"/>
    <dgm:cxn modelId="{E3F5E082-6BA0-44B9-889D-7619AEEC94F1}" type="presOf" srcId="{7F957C24-88C8-4219-9147-DD8AB083BE52}" destId="{093D0FB8-60AC-455B-9CD3-255AAB5B9354}" srcOrd="0" destOrd="0" presId="urn:microsoft.com/office/officeart/2005/8/layout/default"/>
    <dgm:cxn modelId="{E032458A-52B6-453F-8E70-F75F345C9FD5}" type="presOf" srcId="{A06D5E94-CCFE-42B1-91FE-B3DA939C2B5F}" destId="{D7CBD899-E9F5-4D07-A7C1-4BA01EB0DBCC}" srcOrd="0" destOrd="0" presId="urn:microsoft.com/office/officeart/2005/8/layout/default"/>
    <dgm:cxn modelId="{BCD6D99F-5BB5-4ABB-8C4E-99E5F11FE964}" type="presOf" srcId="{C0EC01E8-F5DE-4D6E-A8AC-B6373465CF85}" destId="{40346056-FCA0-47E1-B216-99346BAEB77A}" srcOrd="0" destOrd="0" presId="urn:microsoft.com/office/officeart/2005/8/layout/default"/>
    <dgm:cxn modelId="{B25CB533-7C56-4C7C-9DCE-4E50C274CD95}" srcId="{AE3D7B3D-B687-4717-BA2F-9FDC1FE23C2D}" destId="{C0EC01E8-F5DE-4D6E-A8AC-B6373465CF85}" srcOrd="3" destOrd="0" parTransId="{447C6B41-F03F-435E-BE4C-A070FD1708D2}" sibTransId="{E08BBCC0-31AB-40D0-89FA-CE36EB41F1CA}"/>
    <dgm:cxn modelId="{B60920F1-F582-480C-8359-21005BD30954}" type="presOf" srcId="{AE3D7B3D-B687-4717-BA2F-9FDC1FE23C2D}" destId="{E8C3C7F8-CEFD-4C4F-972D-D55AA084A468}" srcOrd="0" destOrd="0" presId="urn:microsoft.com/office/officeart/2005/8/layout/default"/>
    <dgm:cxn modelId="{7A50DD39-FB46-4F2E-8A91-1C601B6E99F8}" type="presOf" srcId="{40F51035-797F-40F9-AF3C-0316E4167CF9}" destId="{B3FCAF85-B088-4182-9292-69DFF741A2A7}" srcOrd="0" destOrd="0" presId="urn:microsoft.com/office/officeart/2005/8/layout/default"/>
    <dgm:cxn modelId="{7C6D7187-1CB7-4973-9FBF-A7194DC11FDD}" srcId="{AE3D7B3D-B687-4717-BA2F-9FDC1FE23C2D}" destId="{D94BEF29-E2FE-4B9A-98C3-A063712FCECD}" srcOrd="4" destOrd="0" parTransId="{1B34F24C-E555-407E-8A94-2AFB9B8B5962}" sibTransId="{78C2AD26-14C2-478D-8177-6B014AB6ECB3}"/>
    <dgm:cxn modelId="{5BCB7495-9C22-46B2-8137-80CCE48DB825}" srcId="{AE3D7B3D-B687-4717-BA2F-9FDC1FE23C2D}" destId="{7F957C24-88C8-4219-9147-DD8AB083BE52}" srcOrd="5" destOrd="0" parTransId="{1E737B45-0950-497E-BD80-A27D610C10C1}" sibTransId="{A31CF640-C968-4C6A-957C-76D4F382C851}"/>
    <dgm:cxn modelId="{6003C016-4065-4218-A667-28537D413693}" srcId="{AE3D7B3D-B687-4717-BA2F-9FDC1FE23C2D}" destId="{A8578708-B1E9-4A90-93A8-2C3875C69141}" srcOrd="2" destOrd="0" parTransId="{F3712EC7-9638-477A-BC1B-920A3A130E66}" sibTransId="{6E25F84C-ACE0-45D5-8675-99C24DBD6B2C}"/>
    <dgm:cxn modelId="{169DF486-2B44-4CCF-A02E-64B9C580D986}" type="presOf" srcId="{D94BEF29-E2FE-4B9A-98C3-A063712FCECD}" destId="{D2086C70-CE13-409E-8362-57C145B852D7}" srcOrd="0" destOrd="0" presId="urn:microsoft.com/office/officeart/2005/8/layout/default"/>
    <dgm:cxn modelId="{7088EB81-506B-4C2F-9263-11AEFC11FB0E}" srcId="{AE3D7B3D-B687-4717-BA2F-9FDC1FE23C2D}" destId="{A06D5E94-CCFE-42B1-91FE-B3DA939C2B5F}" srcOrd="1" destOrd="0" parTransId="{8801FD1A-37E3-4031-9937-838CCCAE7AAC}" sibTransId="{A3169170-60E6-470E-9B70-2FE33A0A2B6D}"/>
    <dgm:cxn modelId="{9B2FC6E4-1ACE-42E4-92A2-5C53D1286747}" type="presParOf" srcId="{E8C3C7F8-CEFD-4C4F-972D-D55AA084A468}" destId="{B3FCAF85-B088-4182-9292-69DFF741A2A7}" srcOrd="0" destOrd="0" presId="urn:microsoft.com/office/officeart/2005/8/layout/default"/>
    <dgm:cxn modelId="{281C34FD-672D-486B-A093-C4411F871F25}" type="presParOf" srcId="{E8C3C7F8-CEFD-4C4F-972D-D55AA084A468}" destId="{D9DB9E42-8A6F-4907-AFF0-8F5DE3975170}" srcOrd="1" destOrd="0" presId="urn:microsoft.com/office/officeart/2005/8/layout/default"/>
    <dgm:cxn modelId="{51B7DF49-B562-476C-BFC9-F27C34580ACA}" type="presParOf" srcId="{E8C3C7F8-CEFD-4C4F-972D-D55AA084A468}" destId="{D7CBD899-E9F5-4D07-A7C1-4BA01EB0DBCC}" srcOrd="2" destOrd="0" presId="urn:microsoft.com/office/officeart/2005/8/layout/default"/>
    <dgm:cxn modelId="{B71816D7-CA28-4D74-AF85-55B07722F5E5}" type="presParOf" srcId="{E8C3C7F8-CEFD-4C4F-972D-D55AA084A468}" destId="{8D6399B8-5C36-41F3-8BCC-EE1122F4D57F}" srcOrd="3" destOrd="0" presId="urn:microsoft.com/office/officeart/2005/8/layout/default"/>
    <dgm:cxn modelId="{55F0C6AF-4434-4EDC-ADB2-0AC865CDBB83}" type="presParOf" srcId="{E8C3C7F8-CEFD-4C4F-972D-D55AA084A468}" destId="{A70BAC49-36E0-43AB-A6C7-AD6170F787C2}" srcOrd="4" destOrd="0" presId="urn:microsoft.com/office/officeart/2005/8/layout/default"/>
    <dgm:cxn modelId="{47A42292-48CA-45D3-819D-E881615F47E8}" type="presParOf" srcId="{E8C3C7F8-CEFD-4C4F-972D-D55AA084A468}" destId="{E252C38C-64DB-475B-9FA5-54FEE652BBAC}" srcOrd="5" destOrd="0" presId="urn:microsoft.com/office/officeart/2005/8/layout/default"/>
    <dgm:cxn modelId="{6D3E6381-1FDC-4BDC-B654-64465A692ABB}" type="presParOf" srcId="{E8C3C7F8-CEFD-4C4F-972D-D55AA084A468}" destId="{40346056-FCA0-47E1-B216-99346BAEB77A}" srcOrd="6" destOrd="0" presId="urn:microsoft.com/office/officeart/2005/8/layout/default"/>
    <dgm:cxn modelId="{8FEE932C-E587-480A-AC13-C53895E303D5}" type="presParOf" srcId="{E8C3C7F8-CEFD-4C4F-972D-D55AA084A468}" destId="{4DF30FFA-7F3A-440B-8FDF-15066E3127F8}" srcOrd="7" destOrd="0" presId="urn:microsoft.com/office/officeart/2005/8/layout/default"/>
    <dgm:cxn modelId="{D975299F-A206-4DFE-87C3-498163983020}" type="presParOf" srcId="{E8C3C7F8-CEFD-4C4F-972D-D55AA084A468}" destId="{D2086C70-CE13-409E-8362-57C145B852D7}" srcOrd="8" destOrd="0" presId="urn:microsoft.com/office/officeart/2005/8/layout/default"/>
    <dgm:cxn modelId="{0E41BCC9-BC1C-49C1-B01C-94B139323702}" type="presParOf" srcId="{E8C3C7F8-CEFD-4C4F-972D-D55AA084A468}" destId="{71AB6C22-9236-4AD6-BF81-C5CFE8381392}" srcOrd="9" destOrd="0" presId="urn:microsoft.com/office/officeart/2005/8/layout/default"/>
    <dgm:cxn modelId="{B5CEA6EB-A15E-4AD7-A20C-F827B7833BB2}" type="presParOf" srcId="{E8C3C7F8-CEFD-4C4F-972D-D55AA084A468}" destId="{093D0FB8-60AC-455B-9CD3-255AAB5B9354}" srcOrd="10" destOrd="0" presId="urn:microsoft.com/office/officeart/2005/8/layout/default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A22004F-6D90-4E2E-857F-D64587050A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41F164A-E7E1-49EF-BCD1-3717AA61451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Tahap 1: proses intrafisik.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20C47C4-D498-4F70-BF5A-7E358CBD61BD}" type="parTrans" cxnId="{ECE78537-6B4A-444D-B3D6-4682CE35A5FA}">
      <dgm:prSet/>
      <dgm:spPr/>
      <dgm:t>
        <a:bodyPr/>
        <a:lstStyle/>
        <a:p>
          <a:endParaRPr lang="id-ID"/>
        </a:p>
      </dgm:t>
    </dgm:pt>
    <dgm:pt modelId="{513CE95D-A741-4D4E-92D8-96241B11C930}" type="sibTrans" cxnId="{ECE78537-6B4A-444D-B3D6-4682CE35A5FA}">
      <dgm:prSet/>
      <dgm:spPr/>
      <dgm:t>
        <a:bodyPr/>
        <a:lstStyle/>
        <a:p>
          <a:endParaRPr lang="id-ID"/>
        </a:p>
      </dgm:t>
    </dgm:pt>
    <dgm:pt modelId="{D02F3D58-C408-455B-817D-23A3398F6B3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Tahap 2: proses mendua.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A84B047-41E4-46FA-83DF-4AD5D870D895}" type="parTrans" cxnId="{A9D0510E-73DF-441E-8991-4C2A5D4C1BA5}">
      <dgm:prSet/>
      <dgm:spPr/>
      <dgm:t>
        <a:bodyPr/>
        <a:lstStyle/>
        <a:p>
          <a:endParaRPr lang="id-ID"/>
        </a:p>
      </dgm:t>
    </dgm:pt>
    <dgm:pt modelId="{4F213AFD-B346-42B2-B2A5-044F0129B3E8}" type="sibTrans" cxnId="{A9D0510E-73DF-441E-8991-4C2A5D4C1BA5}">
      <dgm:prSet/>
      <dgm:spPr/>
      <dgm:t>
        <a:bodyPr/>
        <a:lstStyle/>
        <a:p>
          <a:endParaRPr lang="id-ID"/>
        </a:p>
      </dgm:t>
    </dgm:pt>
    <dgm:pt modelId="{AA1F3AAE-E151-40FF-802D-0AC35DF39D2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Tahap 3: dukungan sosial.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09AB35F-54FE-47CE-90F9-93C5DA201BE0}" type="parTrans" cxnId="{5D444161-0ABA-43D6-8E91-0244C286357E}">
      <dgm:prSet/>
      <dgm:spPr/>
      <dgm:t>
        <a:bodyPr/>
        <a:lstStyle/>
        <a:p>
          <a:endParaRPr lang="id-ID"/>
        </a:p>
      </dgm:t>
    </dgm:pt>
    <dgm:pt modelId="{8E9BA951-BEED-4B27-8845-584FF62D900F}" type="sibTrans" cxnId="{5D444161-0ABA-43D6-8E91-0244C286357E}">
      <dgm:prSet/>
      <dgm:spPr/>
      <dgm:t>
        <a:bodyPr/>
        <a:lstStyle/>
        <a:p>
          <a:endParaRPr lang="id-ID"/>
        </a:p>
      </dgm:t>
    </dgm:pt>
    <dgm:pt modelId="{7EFF6E1F-5B68-47FC-823F-993BF57B892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Tahap 5: proses kebangkitan.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B8B9C0D-9F3B-4B01-922A-C3B16C1BEA2A}" type="parTrans" cxnId="{FD0799C9-D52C-4D84-B466-02064FCDCD36}">
      <dgm:prSet/>
      <dgm:spPr/>
      <dgm:t>
        <a:bodyPr/>
        <a:lstStyle/>
        <a:p>
          <a:endParaRPr lang="id-ID"/>
        </a:p>
      </dgm:t>
    </dgm:pt>
    <dgm:pt modelId="{0BAC565E-500B-4691-998D-290486C04367}" type="sibTrans" cxnId="{FD0799C9-D52C-4D84-B466-02064FCDCD36}">
      <dgm:prSet/>
      <dgm:spPr/>
      <dgm:t>
        <a:bodyPr/>
        <a:lstStyle/>
        <a:p>
          <a:endParaRPr lang="id-ID"/>
        </a:p>
      </dgm:t>
    </dgm:pt>
    <dgm:pt modelId="{396428FA-D1F5-4C5C-A045-D2EB1FFA904F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Tahap 4: proses persiapan kemunduran.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A82F3C0-7A07-4557-AE0A-9728FB85224B}" type="parTrans" cxnId="{83BDB3C0-BE28-40E4-B6DE-9E1A1F72CAFE}">
      <dgm:prSet/>
      <dgm:spPr/>
      <dgm:t>
        <a:bodyPr/>
        <a:lstStyle/>
        <a:p>
          <a:endParaRPr lang="id-ID"/>
        </a:p>
      </dgm:t>
    </dgm:pt>
    <dgm:pt modelId="{300864EC-2587-4193-81FE-6DEF242A5549}" type="sibTrans" cxnId="{83BDB3C0-BE28-40E4-B6DE-9E1A1F72CAFE}">
      <dgm:prSet/>
      <dgm:spPr/>
      <dgm:t>
        <a:bodyPr/>
        <a:lstStyle/>
        <a:p>
          <a:endParaRPr lang="id-ID"/>
        </a:p>
      </dgm:t>
    </dgm:pt>
    <dgm:pt modelId="{5DB7361A-F404-4228-B89F-59B354B31E35}" type="pres">
      <dgm:prSet presAssocID="{4A22004F-6D90-4E2E-857F-D64587050A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5A11B10-7C2A-4A5A-9973-5F80C8089044}" type="pres">
      <dgm:prSet presAssocID="{A41F164A-E7E1-49EF-BCD1-3717AA614512}" presName="parentLin" presStyleCnt="0"/>
      <dgm:spPr/>
    </dgm:pt>
    <dgm:pt modelId="{6AB47233-610E-4333-B30F-EF639DCBB6B7}" type="pres">
      <dgm:prSet presAssocID="{A41F164A-E7E1-49EF-BCD1-3717AA614512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BBABAA33-9E14-4F82-A014-33B46FD587A3}" type="pres">
      <dgm:prSet presAssocID="{A41F164A-E7E1-49EF-BCD1-3717AA61451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726C15-41EC-4F12-8E6C-B8882139E836}" type="pres">
      <dgm:prSet presAssocID="{A41F164A-E7E1-49EF-BCD1-3717AA614512}" presName="negativeSpace" presStyleCnt="0"/>
      <dgm:spPr/>
    </dgm:pt>
    <dgm:pt modelId="{C534CB05-5C0C-4D43-A442-792EA8776F8D}" type="pres">
      <dgm:prSet presAssocID="{A41F164A-E7E1-49EF-BCD1-3717AA614512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</dgm:pt>
    <dgm:pt modelId="{0D7007D3-2B30-49FE-8402-828D680F69E1}" type="pres">
      <dgm:prSet presAssocID="{513CE95D-A741-4D4E-92D8-96241B11C930}" presName="spaceBetweenRectangles" presStyleCnt="0"/>
      <dgm:spPr/>
    </dgm:pt>
    <dgm:pt modelId="{629E7567-E565-46EC-B6A3-FDAC9A2E39D3}" type="pres">
      <dgm:prSet presAssocID="{D02F3D58-C408-455B-817D-23A3398F6B33}" presName="parentLin" presStyleCnt="0"/>
      <dgm:spPr/>
    </dgm:pt>
    <dgm:pt modelId="{1064881D-6DE5-4B6F-B873-D9B387AEE458}" type="pres">
      <dgm:prSet presAssocID="{D02F3D58-C408-455B-817D-23A3398F6B33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7077FF8F-C0A8-41C6-871C-97C71A2290CD}" type="pres">
      <dgm:prSet presAssocID="{D02F3D58-C408-455B-817D-23A3398F6B3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923E64-3A53-47B1-9F77-F453B061E444}" type="pres">
      <dgm:prSet presAssocID="{D02F3D58-C408-455B-817D-23A3398F6B33}" presName="negativeSpace" presStyleCnt="0"/>
      <dgm:spPr/>
    </dgm:pt>
    <dgm:pt modelId="{6B5146EF-2611-4096-B247-E370DB2043BE}" type="pres">
      <dgm:prSet presAssocID="{D02F3D58-C408-455B-817D-23A3398F6B33}" presName="childText" presStyleLbl="conFgAcc1" presStyleIdx="1" presStyleCnt="5">
        <dgm:presLayoutVars>
          <dgm:bulletEnabled val="1"/>
        </dgm:presLayoutVars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</dgm:pt>
    <dgm:pt modelId="{48603E66-37DF-4924-88BD-8AD4F427397C}" type="pres">
      <dgm:prSet presAssocID="{4F213AFD-B346-42B2-B2A5-044F0129B3E8}" presName="spaceBetweenRectangles" presStyleCnt="0"/>
      <dgm:spPr/>
    </dgm:pt>
    <dgm:pt modelId="{71244737-C6F0-4C0A-8A33-A941CE82E66E}" type="pres">
      <dgm:prSet presAssocID="{AA1F3AAE-E151-40FF-802D-0AC35DF39D23}" presName="parentLin" presStyleCnt="0"/>
      <dgm:spPr/>
    </dgm:pt>
    <dgm:pt modelId="{03356163-B442-4FFC-8C82-B0D6FF97A475}" type="pres">
      <dgm:prSet presAssocID="{AA1F3AAE-E151-40FF-802D-0AC35DF39D23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4B98415A-CF9F-4618-BC87-46B8DCD9CE57}" type="pres">
      <dgm:prSet presAssocID="{AA1F3AAE-E151-40FF-802D-0AC35DF39D2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FE992B-632F-4FD1-8CD2-90FBFE043CBB}" type="pres">
      <dgm:prSet presAssocID="{AA1F3AAE-E151-40FF-802D-0AC35DF39D23}" presName="negativeSpace" presStyleCnt="0"/>
      <dgm:spPr/>
    </dgm:pt>
    <dgm:pt modelId="{35E72E71-F905-42F5-864F-C4C11A6B1DB1}" type="pres">
      <dgm:prSet presAssocID="{AA1F3AAE-E151-40FF-802D-0AC35DF39D23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</dgm:pt>
    <dgm:pt modelId="{2CD0E6F0-A3B9-48DE-9C67-0F6201FD89A1}" type="pres">
      <dgm:prSet presAssocID="{8E9BA951-BEED-4B27-8845-584FF62D900F}" presName="spaceBetweenRectangles" presStyleCnt="0"/>
      <dgm:spPr/>
    </dgm:pt>
    <dgm:pt modelId="{59D183FD-4F05-4404-B916-706F39412135}" type="pres">
      <dgm:prSet presAssocID="{396428FA-D1F5-4C5C-A045-D2EB1FFA904F}" presName="parentLin" presStyleCnt="0"/>
      <dgm:spPr/>
    </dgm:pt>
    <dgm:pt modelId="{26999311-3B70-4C0A-A8A6-95637FC58CE6}" type="pres">
      <dgm:prSet presAssocID="{396428FA-D1F5-4C5C-A045-D2EB1FFA904F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8354383A-8975-4E83-8D8A-B97F910FCB5E}" type="pres">
      <dgm:prSet presAssocID="{396428FA-D1F5-4C5C-A045-D2EB1FFA904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B18B50-B543-4C84-8CA4-5F2D851707AD}" type="pres">
      <dgm:prSet presAssocID="{396428FA-D1F5-4C5C-A045-D2EB1FFA904F}" presName="negativeSpace" presStyleCnt="0"/>
      <dgm:spPr/>
    </dgm:pt>
    <dgm:pt modelId="{564ED803-339F-4AE7-BFBF-AA93F7C9BA50}" type="pres">
      <dgm:prSet presAssocID="{396428FA-D1F5-4C5C-A045-D2EB1FFA904F}" presName="childText" presStyleLbl="conFgAcc1" presStyleIdx="3" presStyleCnt="5">
        <dgm:presLayoutVars>
          <dgm:bulletEnabled val="1"/>
        </dgm:presLayoutVars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</dgm:pt>
    <dgm:pt modelId="{AD5065F6-00C9-4E66-AEEF-F159B3E08A42}" type="pres">
      <dgm:prSet presAssocID="{300864EC-2587-4193-81FE-6DEF242A5549}" presName="spaceBetweenRectangles" presStyleCnt="0"/>
      <dgm:spPr/>
    </dgm:pt>
    <dgm:pt modelId="{EC7869A5-D6F1-4A90-896F-5722EB7EF1EE}" type="pres">
      <dgm:prSet presAssocID="{7EFF6E1F-5B68-47FC-823F-993BF57B8924}" presName="parentLin" presStyleCnt="0"/>
      <dgm:spPr/>
    </dgm:pt>
    <dgm:pt modelId="{B477A279-9FD1-47AC-A1A4-819D0F522A5F}" type="pres">
      <dgm:prSet presAssocID="{7EFF6E1F-5B68-47FC-823F-993BF57B8924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0A4B0672-27E0-49F4-BCBF-DB80E37F9300}" type="pres">
      <dgm:prSet presAssocID="{7EFF6E1F-5B68-47FC-823F-993BF57B892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2E8FB9-A717-453F-BA65-6050DF813E63}" type="pres">
      <dgm:prSet presAssocID="{7EFF6E1F-5B68-47FC-823F-993BF57B8924}" presName="negativeSpace" presStyleCnt="0"/>
      <dgm:spPr/>
    </dgm:pt>
    <dgm:pt modelId="{8B01F5FD-3C80-40CB-8E13-3AABEE010EEC}" type="pres">
      <dgm:prSet presAssocID="{7EFF6E1F-5B68-47FC-823F-993BF57B8924}" presName="childText" presStyleLbl="conFgAcc1" presStyleIdx="4" presStyleCnt="5">
        <dgm:presLayoutVars>
          <dgm:bulletEnabled val="1"/>
        </dgm:presLayoutVars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</dgm:pt>
  </dgm:ptLst>
  <dgm:cxnLst>
    <dgm:cxn modelId="{83BDB3C0-BE28-40E4-B6DE-9E1A1F72CAFE}" srcId="{4A22004F-6D90-4E2E-857F-D64587050AE3}" destId="{396428FA-D1F5-4C5C-A045-D2EB1FFA904F}" srcOrd="3" destOrd="0" parTransId="{5A82F3C0-7A07-4557-AE0A-9728FB85224B}" sibTransId="{300864EC-2587-4193-81FE-6DEF242A5549}"/>
    <dgm:cxn modelId="{06F61472-47DC-4FBA-8B43-845A031296FE}" type="presOf" srcId="{396428FA-D1F5-4C5C-A045-D2EB1FFA904F}" destId="{26999311-3B70-4C0A-A8A6-95637FC58CE6}" srcOrd="0" destOrd="0" presId="urn:microsoft.com/office/officeart/2005/8/layout/list1"/>
    <dgm:cxn modelId="{B98428AA-B8E5-4B21-AC48-06FD19144BF8}" type="presOf" srcId="{D02F3D58-C408-455B-817D-23A3398F6B33}" destId="{1064881D-6DE5-4B6F-B873-D9B387AEE458}" srcOrd="0" destOrd="0" presId="urn:microsoft.com/office/officeart/2005/8/layout/list1"/>
    <dgm:cxn modelId="{ECE78537-6B4A-444D-B3D6-4682CE35A5FA}" srcId="{4A22004F-6D90-4E2E-857F-D64587050AE3}" destId="{A41F164A-E7E1-49EF-BCD1-3717AA614512}" srcOrd="0" destOrd="0" parTransId="{920C47C4-D498-4F70-BF5A-7E358CBD61BD}" sibTransId="{513CE95D-A741-4D4E-92D8-96241B11C930}"/>
    <dgm:cxn modelId="{A9D0510E-73DF-441E-8991-4C2A5D4C1BA5}" srcId="{4A22004F-6D90-4E2E-857F-D64587050AE3}" destId="{D02F3D58-C408-455B-817D-23A3398F6B33}" srcOrd="1" destOrd="0" parTransId="{6A84B047-41E4-46FA-83DF-4AD5D870D895}" sibTransId="{4F213AFD-B346-42B2-B2A5-044F0129B3E8}"/>
    <dgm:cxn modelId="{5A8EE72F-50B7-4AAE-8FD6-E3DA3F8133F5}" type="presOf" srcId="{D02F3D58-C408-455B-817D-23A3398F6B33}" destId="{7077FF8F-C0A8-41C6-871C-97C71A2290CD}" srcOrd="1" destOrd="0" presId="urn:microsoft.com/office/officeart/2005/8/layout/list1"/>
    <dgm:cxn modelId="{1F463811-D03A-4683-A111-35B113ECA2AC}" type="presOf" srcId="{7EFF6E1F-5B68-47FC-823F-993BF57B8924}" destId="{B477A279-9FD1-47AC-A1A4-819D0F522A5F}" srcOrd="0" destOrd="0" presId="urn:microsoft.com/office/officeart/2005/8/layout/list1"/>
    <dgm:cxn modelId="{EAB0BE34-7D48-455C-926A-7CFEEA4DA7BF}" type="presOf" srcId="{AA1F3AAE-E151-40FF-802D-0AC35DF39D23}" destId="{03356163-B442-4FFC-8C82-B0D6FF97A475}" srcOrd="0" destOrd="0" presId="urn:microsoft.com/office/officeart/2005/8/layout/list1"/>
    <dgm:cxn modelId="{4E619BE6-054B-402A-ABFA-415AAEB83E1A}" type="presOf" srcId="{4A22004F-6D90-4E2E-857F-D64587050AE3}" destId="{5DB7361A-F404-4228-B89F-59B354B31E35}" srcOrd="0" destOrd="0" presId="urn:microsoft.com/office/officeart/2005/8/layout/list1"/>
    <dgm:cxn modelId="{C5888645-31F5-4967-ACED-E76BFC975AF3}" type="presOf" srcId="{A41F164A-E7E1-49EF-BCD1-3717AA614512}" destId="{BBABAA33-9E14-4F82-A014-33B46FD587A3}" srcOrd="1" destOrd="0" presId="urn:microsoft.com/office/officeart/2005/8/layout/list1"/>
    <dgm:cxn modelId="{4D9EBE85-71C9-4845-9D63-00864BE7D049}" type="presOf" srcId="{396428FA-D1F5-4C5C-A045-D2EB1FFA904F}" destId="{8354383A-8975-4E83-8D8A-B97F910FCB5E}" srcOrd="1" destOrd="0" presId="urn:microsoft.com/office/officeart/2005/8/layout/list1"/>
    <dgm:cxn modelId="{4ECB4771-D674-4740-8137-9524A18538DB}" type="presOf" srcId="{7EFF6E1F-5B68-47FC-823F-993BF57B8924}" destId="{0A4B0672-27E0-49F4-BCBF-DB80E37F9300}" srcOrd="1" destOrd="0" presId="urn:microsoft.com/office/officeart/2005/8/layout/list1"/>
    <dgm:cxn modelId="{C599EC20-A572-495C-BC31-EBFD797B8F55}" type="presOf" srcId="{A41F164A-E7E1-49EF-BCD1-3717AA614512}" destId="{6AB47233-610E-4333-B30F-EF639DCBB6B7}" srcOrd="0" destOrd="0" presId="urn:microsoft.com/office/officeart/2005/8/layout/list1"/>
    <dgm:cxn modelId="{5D279CFE-0375-4BF7-803F-0785DC47A220}" type="presOf" srcId="{AA1F3AAE-E151-40FF-802D-0AC35DF39D23}" destId="{4B98415A-CF9F-4618-BC87-46B8DCD9CE57}" srcOrd="1" destOrd="0" presId="urn:microsoft.com/office/officeart/2005/8/layout/list1"/>
    <dgm:cxn modelId="{FD0799C9-D52C-4D84-B466-02064FCDCD36}" srcId="{4A22004F-6D90-4E2E-857F-D64587050AE3}" destId="{7EFF6E1F-5B68-47FC-823F-993BF57B8924}" srcOrd="4" destOrd="0" parTransId="{1B8B9C0D-9F3B-4B01-922A-C3B16C1BEA2A}" sibTransId="{0BAC565E-500B-4691-998D-290486C04367}"/>
    <dgm:cxn modelId="{5D444161-0ABA-43D6-8E91-0244C286357E}" srcId="{4A22004F-6D90-4E2E-857F-D64587050AE3}" destId="{AA1F3AAE-E151-40FF-802D-0AC35DF39D23}" srcOrd="2" destOrd="0" parTransId="{A09AB35F-54FE-47CE-90F9-93C5DA201BE0}" sibTransId="{8E9BA951-BEED-4B27-8845-584FF62D900F}"/>
    <dgm:cxn modelId="{C085F5AE-9028-451A-90FE-66443A5D6F4B}" type="presParOf" srcId="{5DB7361A-F404-4228-B89F-59B354B31E35}" destId="{C5A11B10-7C2A-4A5A-9973-5F80C8089044}" srcOrd="0" destOrd="0" presId="urn:microsoft.com/office/officeart/2005/8/layout/list1"/>
    <dgm:cxn modelId="{0009C5D8-CA86-4AF3-8597-F6646A419C9F}" type="presParOf" srcId="{C5A11B10-7C2A-4A5A-9973-5F80C8089044}" destId="{6AB47233-610E-4333-B30F-EF639DCBB6B7}" srcOrd="0" destOrd="0" presId="urn:microsoft.com/office/officeart/2005/8/layout/list1"/>
    <dgm:cxn modelId="{E379FC43-2B23-4322-9FF9-2C181CAEC276}" type="presParOf" srcId="{C5A11B10-7C2A-4A5A-9973-5F80C8089044}" destId="{BBABAA33-9E14-4F82-A014-33B46FD587A3}" srcOrd="1" destOrd="0" presId="urn:microsoft.com/office/officeart/2005/8/layout/list1"/>
    <dgm:cxn modelId="{A9594FB6-3229-40A6-B62D-6827A35AF202}" type="presParOf" srcId="{5DB7361A-F404-4228-B89F-59B354B31E35}" destId="{9D726C15-41EC-4F12-8E6C-B8882139E836}" srcOrd="1" destOrd="0" presId="urn:microsoft.com/office/officeart/2005/8/layout/list1"/>
    <dgm:cxn modelId="{4D05FEE2-FC33-4DD9-9C2F-61739A6BEDB8}" type="presParOf" srcId="{5DB7361A-F404-4228-B89F-59B354B31E35}" destId="{C534CB05-5C0C-4D43-A442-792EA8776F8D}" srcOrd="2" destOrd="0" presId="urn:microsoft.com/office/officeart/2005/8/layout/list1"/>
    <dgm:cxn modelId="{DFAFB60D-7EE7-4097-A1A7-06D4BD46A057}" type="presParOf" srcId="{5DB7361A-F404-4228-B89F-59B354B31E35}" destId="{0D7007D3-2B30-49FE-8402-828D680F69E1}" srcOrd="3" destOrd="0" presId="urn:microsoft.com/office/officeart/2005/8/layout/list1"/>
    <dgm:cxn modelId="{5E9145BD-F435-4ECB-9CCA-5631F37136DA}" type="presParOf" srcId="{5DB7361A-F404-4228-B89F-59B354B31E35}" destId="{629E7567-E565-46EC-B6A3-FDAC9A2E39D3}" srcOrd="4" destOrd="0" presId="urn:microsoft.com/office/officeart/2005/8/layout/list1"/>
    <dgm:cxn modelId="{81C5A1B3-DDDE-4B37-BDDB-2330F7E5D6EA}" type="presParOf" srcId="{629E7567-E565-46EC-B6A3-FDAC9A2E39D3}" destId="{1064881D-6DE5-4B6F-B873-D9B387AEE458}" srcOrd="0" destOrd="0" presId="urn:microsoft.com/office/officeart/2005/8/layout/list1"/>
    <dgm:cxn modelId="{FBE33CDA-940F-41EC-BC41-AF33B1DAB784}" type="presParOf" srcId="{629E7567-E565-46EC-B6A3-FDAC9A2E39D3}" destId="{7077FF8F-C0A8-41C6-871C-97C71A2290CD}" srcOrd="1" destOrd="0" presId="urn:microsoft.com/office/officeart/2005/8/layout/list1"/>
    <dgm:cxn modelId="{2C892B40-90AC-4C39-8725-BE1C7696BCBE}" type="presParOf" srcId="{5DB7361A-F404-4228-B89F-59B354B31E35}" destId="{11923E64-3A53-47B1-9F77-F453B061E444}" srcOrd="5" destOrd="0" presId="urn:microsoft.com/office/officeart/2005/8/layout/list1"/>
    <dgm:cxn modelId="{FA405810-88AA-407A-8631-453AE41A3D5D}" type="presParOf" srcId="{5DB7361A-F404-4228-B89F-59B354B31E35}" destId="{6B5146EF-2611-4096-B247-E370DB2043BE}" srcOrd="6" destOrd="0" presId="urn:microsoft.com/office/officeart/2005/8/layout/list1"/>
    <dgm:cxn modelId="{A9E023CC-A9EB-415A-BE98-98D543EA0AB8}" type="presParOf" srcId="{5DB7361A-F404-4228-B89F-59B354B31E35}" destId="{48603E66-37DF-4924-88BD-8AD4F427397C}" srcOrd="7" destOrd="0" presId="urn:microsoft.com/office/officeart/2005/8/layout/list1"/>
    <dgm:cxn modelId="{08743A49-36C5-472D-B5F8-492BBCF0EFD0}" type="presParOf" srcId="{5DB7361A-F404-4228-B89F-59B354B31E35}" destId="{71244737-C6F0-4C0A-8A33-A941CE82E66E}" srcOrd="8" destOrd="0" presId="urn:microsoft.com/office/officeart/2005/8/layout/list1"/>
    <dgm:cxn modelId="{22FB0129-CF14-4904-83E4-29C37EBAB8B9}" type="presParOf" srcId="{71244737-C6F0-4C0A-8A33-A941CE82E66E}" destId="{03356163-B442-4FFC-8C82-B0D6FF97A475}" srcOrd="0" destOrd="0" presId="urn:microsoft.com/office/officeart/2005/8/layout/list1"/>
    <dgm:cxn modelId="{97144E4D-5DF6-4756-9569-69795E342B1D}" type="presParOf" srcId="{71244737-C6F0-4C0A-8A33-A941CE82E66E}" destId="{4B98415A-CF9F-4618-BC87-46B8DCD9CE57}" srcOrd="1" destOrd="0" presId="urn:microsoft.com/office/officeart/2005/8/layout/list1"/>
    <dgm:cxn modelId="{C57E3C6E-80A9-434A-A6F5-F8FE1443450B}" type="presParOf" srcId="{5DB7361A-F404-4228-B89F-59B354B31E35}" destId="{9BFE992B-632F-4FD1-8CD2-90FBFE043CBB}" srcOrd="9" destOrd="0" presId="urn:microsoft.com/office/officeart/2005/8/layout/list1"/>
    <dgm:cxn modelId="{4EF82D29-3CC2-41E6-B34E-59F4634C60A2}" type="presParOf" srcId="{5DB7361A-F404-4228-B89F-59B354B31E35}" destId="{35E72E71-F905-42F5-864F-C4C11A6B1DB1}" srcOrd="10" destOrd="0" presId="urn:microsoft.com/office/officeart/2005/8/layout/list1"/>
    <dgm:cxn modelId="{D4B55DF4-E80D-4282-899D-9835BBA3E779}" type="presParOf" srcId="{5DB7361A-F404-4228-B89F-59B354B31E35}" destId="{2CD0E6F0-A3B9-48DE-9C67-0F6201FD89A1}" srcOrd="11" destOrd="0" presId="urn:microsoft.com/office/officeart/2005/8/layout/list1"/>
    <dgm:cxn modelId="{743C08AB-9ACE-4206-BA11-221FC93335AC}" type="presParOf" srcId="{5DB7361A-F404-4228-B89F-59B354B31E35}" destId="{59D183FD-4F05-4404-B916-706F39412135}" srcOrd="12" destOrd="0" presId="urn:microsoft.com/office/officeart/2005/8/layout/list1"/>
    <dgm:cxn modelId="{C9627ACE-A548-4182-8C89-B99A4F1E3AEB}" type="presParOf" srcId="{59D183FD-4F05-4404-B916-706F39412135}" destId="{26999311-3B70-4C0A-A8A6-95637FC58CE6}" srcOrd="0" destOrd="0" presId="urn:microsoft.com/office/officeart/2005/8/layout/list1"/>
    <dgm:cxn modelId="{CD7A4133-BFB5-42D9-A4ED-AD12647FB59B}" type="presParOf" srcId="{59D183FD-4F05-4404-B916-706F39412135}" destId="{8354383A-8975-4E83-8D8A-B97F910FCB5E}" srcOrd="1" destOrd="0" presId="urn:microsoft.com/office/officeart/2005/8/layout/list1"/>
    <dgm:cxn modelId="{51F20DB8-ACE1-46C9-A5D7-4CBD813BAC76}" type="presParOf" srcId="{5DB7361A-F404-4228-B89F-59B354B31E35}" destId="{61B18B50-B543-4C84-8CA4-5F2D851707AD}" srcOrd="13" destOrd="0" presId="urn:microsoft.com/office/officeart/2005/8/layout/list1"/>
    <dgm:cxn modelId="{AD3EC2A4-EF6D-449B-98B0-5C7C50CA2D9E}" type="presParOf" srcId="{5DB7361A-F404-4228-B89F-59B354B31E35}" destId="{564ED803-339F-4AE7-BFBF-AA93F7C9BA50}" srcOrd="14" destOrd="0" presId="urn:microsoft.com/office/officeart/2005/8/layout/list1"/>
    <dgm:cxn modelId="{0DD3E8DB-86F9-42D4-9914-DA2482D0E50D}" type="presParOf" srcId="{5DB7361A-F404-4228-B89F-59B354B31E35}" destId="{AD5065F6-00C9-4E66-AEEF-F159B3E08A42}" srcOrd="15" destOrd="0" presId="urn:microsoft.com/office/officeart/2005/8/layout/list1"/>
    <dgm:cxn modelId="{A1F3168C-B54F-4317-86D0-7296499B2034}" type="presParOf" srcId="{5DB7361A-F404-4228-B89F-59B354B31E35}" destId="{EC7869A5-D6F1-4A90-896F-5722EB7EF1EE}" srcOrd="16" destOrd="0" presId="urn:microsoft.com/office/officeart/2005/8/layout/list1"/>
    <dgm:cxn modelId="{F5EC8F87-62EE-4C22-8912-74FE44E0F33A}" type="presParOf" srcId="{EC7869A5-D6F1-4A90-896F-5722EB7EF1EE}" destId="{B477A279-9FD1-47AC-A1A4-819D0F522A5F}" srcOrd="0" destOrd="0" presId="urn:microsoft.com/office/officeart/2005/8/layout/list1"/>
    <dgm:cxn modelId="{BC658145-1AC5-4743-BD6E-9008024750A6}" type="presParOf" srcId="{EC7869A5-D6F1-4A90-896F-5722EB7EF1EE}" destId="{0A4B0672-27E0-49F4-BCBF-DB80E37F9300}" srcOrd="1" destOrd="0" presId="urn:microsoft.com/office/officeart/2005/8/layout/list1"/>
    <dgm:cxn modelId="{86E62A29-5B6F-4421-B5B2-0AEFEA07DD16}" type="presParOf" srcId="{5DB7361A-F404-4228-B89F-59B354B31E35}" destId="{C32E8FB9-A717-453F-BA65-6050DF813E63}" srcOrd="17" destOrd="0" presId="urn:microsoft.com/office/officeart/2005/8/layout/list1"/>
    <dgm:cxn modelId="{1ACCD14A-417F-42D3-8C1A-E77C01C3AFCF}" type="presParOf" srcId="{5DB7361A-F404-4228-B89F-59B354B31E35}" destId="{8B01F5FD-3C80-40CB-8E13-3AABEE010EEC}" srcOrd="18" destOrd="0" presId="urn:microsoft.com/office/officeart/2005/8/layout/list1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11928E1-CCC5-4FDA-AC10-C2130597132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AF0C10A-2F17-46D8-88F0-933B26301F51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Terjadi jika salah satu atau keduanya merasa tidak nyaman lagi dalam hubungan. </a:t>
          </a:r>
          <a:endParaRPr lang="id-ID" sz="1400" b="1" i="1" dirty="0">
            <a:latin typeface="Candara" pitchFamily="34" charset="0"/>
          </a:endParaRPr>
        </a:p>
      </dgm:t>
    </dgm:pt>
    <dgm:pt modelId="{937D37F4-4598-469B-ACB1-0EE14CB875F0}" type="parTrans" cxnId="{0D3E7AF4-9907-42A4-8A4A-8EEEE4BA6708}">
      <dgm:prSet/>
      <dgm:spPr/>
      <dgm:t>
        <a:bodyPr/>
        <a:lstStyle/>
        <a:p>
          <a:endParaRPr lang="id-ID"/>
        </a:p>
      </dgm:t>
    </dgm:pt>
    <dgm:pt modelId="{B2770FE3-A144-410A-A014-7CFD8BC4A646}" type="sibTrans" cxnId="{0D3E7AF4-9907-42A4-8A4A-8EEEE4BA6708}">
      <dgm:prSet/>
      <dgm:spPr/>
      <dgm:t>
        <a:bodyPr/>
        <a:lstStyle/>
        <a:p>
          <a:endParaRPr lang="id-ID"/>
        </a:p>
      </dgm:t>
    </dgm:pt>
    <dgm:pt modelId="{69CD5939-1EB5-48D8-AA05-6032DEB5775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Fokus memikirkan masalah yang akan datang. </a:t>
          </a:r>
          <a:endParaRPr lang="id-ID" sz="1400" b="1" i="1" dirty="0">
            <a:latin typeface="Candara" pitchFamily="34" charset="0"/>
          </a:endParaRPr>
        </a:p>
      </dgm:t>
    </dgm:pt>
    <dgm:pt modelId="{BF16C6A5-8A98-47DD-9228-06430F3C9AC2}" type="parTrans" cxnId="{805E5EE8-8122-42C7-BA75-DA28724C9344}">
      <dgm:prSet/>
      <dgm:spPr/>
      <dgm:t>
        <a:bodyPr/>
        <a:lstStyle/>
        <a:p>
          <a:endParaRPr lang="id-ID"/>
        </a:p>
      </dgm:t>
    </dgm:pt>
    <dgm:pt modelId="{DA14613A-9D18-4C90-9D37-837991136855}" type="sibTrans" cxnId="{805E5EE8-8122-42C7-BA75-DA28724C9344}">
      <dgm:prSet/>
      <dgm:spPr/>
      <dgm:t>
        <a:bodyPr/>
        <a:lstStyle/>
        <a:p>
          <a:endParaRPr lang="id-ID"/>
        </a:p>
      </dgm:t>
    </dgm:pt>
    <dgm:pt modelId="{E04E438B-ED2C-425A-B127-5B9C9CA72373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Adanya sikap menyalahkan hubungan. </a:t>
          </a:r>
          <a:endParaRPr lang="id-ID" sz="1400" b="1" i="1" dirty="0">
            <a:latin typeface="Candara" pitchFamily="34" charset="0"/>
          </a:endParaRPr>
        </a:p>
      </dgm:t>
    </dgm:pt>
    <dgm:pt modelId="{7F5AD584-1017-4FAC-8ED6-24A43B355B71}" type="parTrans" cxnId="{0DA2A799-220D-4C7C-92D4-88009033E7C7}">
      <dgm:prSet/>
      <dgm:spPr/>
      <dgm:t>
        <a:bodyPr/>
        <a:lstStyle/>
        <a:p>
          <a:endParaRPr lang="id-ID"/>
        </a:p>
      </dgm:t>
    </dgm:pt>
    <dgm:pt modelId="{E547B9D9-5674-44EB-84F5-600176281772}" type="sibTrans" cxnId="{0DA2A799-220D-4C7C-92D4-88009033E7C7}">
      <dgm:prSet/>
      <dgm:spPr/>
      <dgm:t>
        <a:bodyPr/>
        <a:lstStyle/>
        <a:p>
          <a:endParaRPr lang="id-ID"/>
        </a:p>
      </dgm:t>
    </dgm:pt>
    <dgm:pt modelId="{FD773F42-A6B7-4543-94B6-E8895D5035F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Mulai berpikir adanya alternatif hubungan. </a:t>
          </a:r>
          <a:endParaRPr lang="id-ID" sz="1400" b="1" i="1" dirty="0">
            <a:latin typeface="Candara" pitchFamily="34" charset="0"/>
          </a:endParaRPr>
        </a:p>
      </dgm:t>
    </dgm:pt>
    <dgm:pt modelId="{CC3889F6-8B93-461A-9008-4574528E229A}" type="parTrans" cxnId="{CEEC8FAC-C4C5-461D-961C-C7D48252D88C}">
      <dgm:prSet/>
      <dgm:spPr/>
      <dgm:t>
        <a:bodyPr/>
        <a:lstStyle/>
        <a:p>
          <a:endParaRPr lang="id-ID"/>
        </a:p>
      </dgm:t>
    </dgm:pt>
    <dgm:pt modelId="{A7C682CB-C536-4ACB-AFD7-EC576AC53942}" type="sibTrans" cxnId="{CEEC8FAC-C4C5-461D-961C-C7D48252D88C}">
      <dgm:prSet/>
      <dgm:spPr/>
      <dgm:t>
        <a:bodyPr/>
        <a:lstStyle/>
        <a:p>
          <a:endParaRPr lang="id-ID"/>
        </a:p>
      </dgm:t>
    </dgm:pt>
    <dgm:pt modelId="{0EFEC5EE-1747-4ACF-B112-EB6CD6D1315D}" type="pres">
      <dgm:prSet presAssocID="{911928E1-CCC5-4FDA-AC10-C213059713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2F10ABE-F444-4727-91E3-EA19B9219A0F}" type="pres">
      <dgm:prSet presAssocID="{3AF0C10A-2F17-46D8-88F0-933B26301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D27A0D-F714-4A6B-88BA-D6D5027DAED0}" type="pres">
      <dgm:prSet presAssocID="{B2770FE3-A144-410A-A014-7CFD8BC4A646}" presName="space" presStyleCnt="0"/>
      <dgm:spPr/>
    </dgm:pt>
    <dgm:pt modelId="{0D9A0B1D-C218-4345-91DB-88719FBFF2B7}" type="pres">
      <dgm:prSet presAssocID="{69CD5939-1EB5-48D8-AA05-6032DEB57757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531A37-36F8-44F4-94D2-3DCB16724AFE}" type="pres">
      <dgm:prSet presAssocID="{DA14613A-9D18-4C90-9D37-837991136855}" presName="space" presStyleCnt="0"/>
      <dgm:spPr/>
    </dgm:pt>
    <dgm:pt modelId="{86A53BF0-318E-4175-B63D-E6BD8F930561}" type="pres">
      <dgm:prSet presAssocID="{E04E438B-ED2C-425A-B127-5B9C9CA7237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A8CBF7-7C68-487B-99C9-515A2D6B3CC3}" type="pres">
      <dgm:prSet presAssocID="{E547B9D9-5674-44EB-84F5-600176281772}" presName="space" presStyleCnt="0"/>
      <dgm:spPr/>
    </dgm:pt>
    <dgm:pt modelId="{105FD1EA-FD39-4377-BFF7-D674A303CA88}" type="pres">
      <dgm:prSet presAssocID="{FD773F42-A6B7-4543-94B6-E8895D5035F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D3E7AF4-9907-42A4-8A4A-8EEEE4BA6708}" srcId="{911928E1-CCC5-4FDA-AC10-C2130597132B}" destId="{3AF0C10A-2F17-46D8-88F0-933B26301F51}" srcOrd="0" destOrd="0" parTransId="{937D37F4-4598-469B-ACB1-0EE14CB875F0}" sibTransId="{B2770FE3-A144-410A-A014-7CFD8BC4A646}"/>
    <dgm:cxn modelId="{0DA2A799-220D-4C7C-92D4-88009033E7C7}" srcId="{911928E1-CCC5-4FDA-AC10-C2130597132B}" destId="{E04E438B-ED2C-425A-B127-5B9C9CA72373}" srcOrd="2" destOrd="0" parTransId="{7F5AD584-1017-4FAC-8ED6-24A43B355B71}" sibTransId="{E547B9D9-5674-44EB-84F5-600176281772}"/>
    <dgm:cxn modelId="{18F0E85A-4738-4AF8-B721-A6DCB6C5A191}" type="presOf" srcId="{911928E1-CCC5-4FDA-AC10-C2130597132B}" destId="{0EFEC5EE-1747-4ACF-B112-EB6CD6D1315D}" srcOrd="0" destOrd="0" presId="urn:microsoft.com/office/officeart/2005/8/layout/venn3"/>
    <dgm:cxn modelId="{CEEC8FAC-C4C5-461D-961C-C7D48252D88C}" srcId="{911928E1-CCC5-4FDA-AC10-C2130597132B}" destId="{FD773F42-A6B7-4543-94B6-E8895D5035F2}" srcOrd="3" destOrd="0" parTransId="{CC3889F6-8B93-461A-9008-4574528E229A}" sibTransId="{A7C682CB-C536-4ACB-AFD7-EC576AC53942}"/>
    <dgm:cxn modelId="{5B545FBE-6830-4117-9BCF-3B9C79B0A7F6}" type="presOf" srcId="{FD773F42-A6B7-4543-94B6-E8895D5035F2}" destId="{105FD1EA-FD39-4377-BFF7-D674A303CA88}" srcOrd="0" destOrd="0" presId="urn:microsoft.com/office/officeart/2005/8/layout/venn3"/>
    <dgm:cxn modelId="{805E5EE8-8122-42C7-BA75-DA28724C9344}" srcId="{911928E1-CCC5-4FDA-AC10-C2130597132B}" destId="{69CD5939-1EB5-48D8-AA05-6032DEB57757}" srcOrd="1" destOrd="0" parTransId="{BF16C6A5-8A98-47DD-9228-06430F3C9AC2}" sibTransId="{DA14613A-9D18-4C90-9D37-837991136855}"/>
    <dgm:cxn modelId="{8ACE822D-A910-4FC0-84E0-B3024B8D7113}" type="presOf" srcId="{3AF0C10A-2F17-46D8-88F0-933B26301F51}" destId="{C2F10ABE-F444-4727-91E3-EA19B9219A0F}" srcOrd="0" destOrd="0" presId="urn:microsoft.com/office/officeart/2005/8/layout/venn3"/>
    <dgm:cxn modelId="{C1C254BB-9C18-489D-B47D-1122DA192EAC}" type="presOf" srcId="{69CD5939-1EB5-48D8-AA05-6032DEB57757}" destId="{0D9A0B1D-C218-4345-91DB-88719FBFF2B7}" srcOrd="0" destOrd="0" presId="urn:microsoft.com/office/officeart/2005/8/layout/venn3"/>
    <dgm:cxn modelId="{0E3CFD83-5B29-4B25-96E7-6C37FD38BF3E}" type="presOf" srcId="{E04E438B-ED2C-425A-B127-5B9C9CA72373}" destId="{86A53BF0-318E-4175-B63D-E6BD8F930561}" srcOrd="0" destOrd="0" presId="urn:microsoft.com/office/officeart/2005/8/layout/venn3"/>
    <dgm:cxn modelId="{77D85117-CF6B-499F-A62F-221643AD5E44}" type="presParOf" srcId="{0EFEC5EE-1747-4ACF-B112-EB6CD6D1315D}" destId="{C2F10ABE-F444-4727-91E3-EA19B9219A0F}" srcOrd="0" destOrd="0" presId="urn:microsoft.com/office/officeart/2005/8/layout/venn3"/>
    <dgm:cxn modelId="{37D45D03-C59F-45A9-8F7F-CF02CB50A892}" type="presParOf" srcId="{0EFEC5EE-1747-4ACF-B112-EB6CD6D1315D}" destId="{44D27A0D-F714-4A6B-88BA-D6D5027DAED0}" srcOrd="1" destOrd="0" presId="urn:microsoft.com/office/officeart/2005/8/layout/venn3"/>
    <dgm:cxn modelId="{C46A455B-35B7-499A-983B-FD0EFF7026BF}" type="presParOf" srcId="{0EFEC5EE-1747-4ACF-B112-EB6CD6D1315D}" destId="{0D9A0B1D-C218-4345-91DB-88719FBFF2B7}" srcOrd="2" destOrd="0" presId="urn:microsoft.com/office/officeart/2005/8/layout/venn3"/>
    <dgm:cxn modelId="{2A30A51A-687D-4326-99B9-5AB6018164B7}" type="presParOf" srcId="{0EFEC5EE-1747-4ACF-B112-EB6CD6D1315D}" destId="{47531A37-36F8-44F4-94D2-3DCB16724AFE}" srcOrd="3" destOrd="0" presId="urn:microsoft.com/office/officeart/2005/8/layout/venn3"/>
    <dgm:cxn modelId="{0A442E9D-52D5-409D-B47D-A36828B394EE}" type="presParOf" srcId="{0EFEC5EE-1747-4ACF-B112-EB6CD6D1315D}" destId="{86A53BF0-318E-4175-B63D-E6BD8F930561}" srcOrd="4" destOrd="0" presId="urn:microsoft.com/office/officeart/2005/8/layout/venn3"/>
    <dgm:cxn modelId="{604927EE-F7EA-4E5D-B924-76F207E8A3E7}" type="presParOf" srcId="{0EFEC5EE-1747-4ACF-B112-EB6CD6D1315D}" destId="{E2A8CBF7-7C68-487B-99C9-515A2D6B3CC3}" srcOrd="5" destOrd="0" presId="urn:microsoft.com/office/officeart/2005/8/layout/venn3"/>
    <dgm:cxn modelId="{B2DE6F80-31FE-4D04-B2B4-254F36248342}" type="presParOf" srcId="{0EFEC5EE-1747-4ACF-B112-EB6CD6D1315D}" destId="{105FD1EA-FD39-4377-BFF7-D674A303CA88}" srcOrd="6" destOrd="0" presId="urn:microsoft.com/office/officeart/2005/8/layout/ven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B01188-93EA-4170-973B-8E8225F6FF6E}" type="doc">
      <dgm:prSet loTypeId="urn:microsoft.com/office/officeart/2005/8/layout/cycle7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56E17458-6BE8-4C54-9E12-6E54637B5D60}">
      <dgm:prSet phldrT="[Text]" custT="1"/>
      <dgm:spPr/>
      <dgm:t>
        <a:bodyPr/>
        <a:lstStyle/>
        <a:p>
          <a:r>
            <a:rPr lang="id-ID" sz="2000" b="1" i="1" dirty="0" smtClean="0">
              <a:latin typeface="Candara" pitchFamily="34" charset="0"/>
            </a:rPr>
            <a:t>Keintiman </a:t>
          </a:r>
          <a:endParaRPr lang="id-ID" sz="2000" b="1" i="1" dirty="0">
            <a:latin typeface="Candara" pitchFamily="34" charset="0"/>
          </a:endParaRPr>
        </a:p>
      </dgm:t>
    </dgm:pt>
    <dgm:pt modelId="{B15AC75F-A618-4EED-A35A-CF5F3364FF59}" type="parTrans" cxnId="{06127E70-FCCF-4BD2-86D9-2CCF7FC82A47}">
      <dgm:prSet/>
      <dgm:spPr/>
      <dgm:t>
        <a:bodyPr/>
        <a:lstStyle/>
        <a:p>
          <a:endParaRPr lang="id-ID"/>
        </a:p>
      </dgm:t>
    </dgm:pt>
    <dgm:pt modelId="{82D1F0F7-55C8-4502-B964-E94DEB5F35B2}" type="sibTrans" cxnId="{06127E70-FCCF-4BD2-86D9-2CCF7FC82A47}">
      <dgm:prSet/>
      <dgm:spPr/>
      <dgm:t>
        <a:bodyPr/>
        <a:lstStyle/>
        <a:p>
          <a:endParaRPr lang="id-ID"/>
        </a:p>
      </dgm:t>
    </dgm:pt>
    <dgm:pt modelId="{29EDECF5-A6E4-4E89-B070-89115F0F6D50}">
      <dgm:prSet phldrT="[Text]" custT="1"/>
      <dgm:spPr/>
      <dgm:t>
        <a:bodyPr/>
        <a:lstStyle/>
        <a:p>
          <a:r>
            <a:rPr lang="id-ID" sz="2000" b="1" i="1" dirty="0" smtClean="0">
              <a:latin typeface="Candara" pitchFamily="34" charset="0"/>
            </a:rPr>
            <a:t>Komitmen </a:t>
          </a:r>
          <a:endParaRPr lang="id-ID" sz="2000" b="1" i="1" dirty="0">
            <a:latin typeface="Candara" pitchFamily="34" charset="0"/>
          </a:endParaRPr>
        </a:p>
      </dgm:t>
    </dgm:pt>
    <dgm:pt modelId="{C038434C-2BCD-4445-9D13-C5AF516F32FA}" type="parTrans" cxnId="{1AD0542F-5504-47FC-9258-BEBFF5FFFF5A}">
      <dgm:prSet/>
      <dgm:spPr/>
      <dgm:t>
        <a:bodyPr/>
        <a:lstStyle/>
        <a:p>
          <a:endParaRPr lang="id-ID"/>
        </a:p>
      </dgm:t>
    </dgm:pt>
    <dgm:pt modelId="{D440F7E2-ECA2-4C6A-943A-F344F719560B}" type="sibTrans" cxnId="{1AD0542F-5504-47FC-9258-BEBFF5FFFF5A}">
      <dgm:prSet/>
      <dgm:spPr/>
      <dgm:t>
        <a:bodyPr/>
        <a:lstStyle/>
        <a:p>
          <a:endParaRPr lang="id-ID"/>
        </a:p>
      </dgm:t>
    </dgm:pt>
    <dgm:pt modelId="{CF175AFC-CEB2-46B1-8CF7-94363EF12B60}">
      <dgm:prSet phldrT="[Text]" custT="1"/>
      <dgm:spPr/>
      <dgm:t>
        <a:bodyPr/>
        <a:lstStyle/>
        <a:p>
          <a:r>
            <a:rPr lang="id-ID" sz="2000" b="1" i="1" dirty="0" smtClean="0">
              <a:latin typeface="Candara" pitchFamily="34" charset="0"/>
            </a:rPr>
            <a:t>Hasrat </a:t>
          </a:r>
          <a:endParaRPr lang="id-ID" sz="2000" b="1" i="1" dirty="0">
            <a:latin typeface="Candara" pitchFamily="34" charset="0"/>
          </a:endParaRPr>
        </a:p>
      </dgm:t>
    </dgm:pt>
    <dgm:pt modelId="{754BA10C-0FEA-4965-8E45-D9FD1A0CA39A}" type="parTrans" cxnId="{33BFB380-94E9-4BB4-BACE-E03E8B051208}">
      <dgm:prSet/>
      <dgm:spPr/>
      <dgm:t>
        <a:bodyPr/>
        <a:lstStyle/>
        <a:p>
          <a:endParaRPr lang="id-ID"/>
        </a:p>
      </dgm:t>
    </dgm:pt>
    <dgm:pt modelId="{A943E199-8FE2-44DA-AAE5-7460F41F9D70}" type="sibTrans" cxnId="{33BFB380-94E9-4BB4-BACE-E03E8B051208}">
      <dgm:prSet/>
      <dgm:spPr/>
      <dgm:t>
        <a:bodyPr/>
        <a:lstStyle/>
        <a:p>
          <a:endParaRPr lang="id-ID"/>
        </a:p>
      </dgm:t>
    </dgm:pt>
    <dgm:pt modelId="{330D2A34-BF63-46A2-9A05-0CC8F3F3E1CE}" type="pres">
      <dgm:prSet presAssocID="{51B01188-93EA-4170-973B-8E8225F6FF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4D31B57-7830-44D3-99DA-04031D462C09}" type="pres">
      <dgm:prSet presAssocID="{56E17458-6BE8-4C54-9E12-6E54637B5D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F7CC33-6851-4449-8058-1C57B86B42BE}" type="pres">
      <dgm:prSet presAssocID="{82D1F0F7-55C8-4502-B964-E94DEB5F35B2}" presName="sibTrans" presStyleLbl="sibTrans2D1" presStyleIdx="0" presStyleCnt="3"/>
      <dgm:spPr/>
      <dgm:t>
        <a:bodyPr/>
        <a:lstStyle/>
        <a:p>
          <a:endParaRPr lang="id-ID"/>
        </a:p>
      </dgm:t>
    </dgm:pt>
    <dgm:pt modelId="{5E7951CE-0C88-49C9-A9D9-71406998E201}" type="pres">
      <dgm:prSet presAssocID="{82D1F0F7-55C8-4502-B964-E94DEB5F35B2}" presName="connectorText" presStyleLbl="sibTrans2D1" presStyleIdx="0" presStyleCnt="3"/>
      <dgm:spPr/>
      <dgm:t>
        <a:bodyPr/>
        <a:lstStyle/>
        <a:p>
          <a:endParaRPr lang="id-ID"/>
        </a:p>
      </dgm:t>
    </dgm:pt>
    <dgm:pt modelId="{2F393225-4068-4DD9-8E73-556274030019}" type="pres">
      <dgm:prSet presAssocID="{29EDECF5-A6E4-4E89-B070-89115F0F6D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FEF9EA-3638-4548-9BED-645201E47628}" type="pres">
      <dgm:prSet presAssocID="{D440F7E2-ECA2-4C6A-943A-F344F719560B}" presName="sibTrans" presStyleLbl="sibTrans2D1" presStyleIdx="1" presStyleCnt="3"/>
      <dgm:spPr/>
      <dgm:t>
        <a:bodyPr/>
        <a:lstStyle/>
        <a:p>
          <a:endParaRPr lang="id-ID"/>
        </a:p>
      </dgm:t>
    </dgm:pt>
    <dgm:pt modelId="{B690DF55-C175-4894-A179-9731A4EA1EF7}" type="pres">
      <dgm:prSet presAssocID="{D440F7E2-ECA2-4C6A-943A-F344F719560B}" presName="connectorText" presStyleLbl="sibTrans2D1" presStyleIdx="1" presStyleCnt="3"/>
      <dgm:spPr/>
      <dgm:t>
        <a:bodyPr/>
        <a:lstStyle/>
        <a:p>
          <a:endParaRPr lang="id-ID"/>
        </a:p>
      </dgm:t>
    </dgm:pt>
    <dgm:pt modelId="{22B870D5-8223-4DD8-81E5-E8451E9BE428}" type="pres">
      <dgm:prSet presAssocID="{CF175AFC-CEB2-46B1-8CF7-94363EF12B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0368EA-4D8D-401E-8A18-C6DFE704524E}" type="pres">
      <dgm:prSet presAssocID="{A943E199-8FE2-44DA-AAE5-7460F41F9D70}" presName="sibTrans" presStyleLbl="sibTrans2D1" presStyleIdx="2" presStyleCnt="3"/>
      <dgm:spPr/>
      <dgm:t>
        <a:bodyPr/>
        <a:lstStyle/>
        <a:p>
          <a:endParaRPr lang="id-ID"/>
        </a:p>
      </dgm:t>
    </dgm:pt>
    <dgm:pt modelId="{5FEDF560-9B1E-4F54-B81E-6F3A210E13BB}" type="pres">
      <dgm:prSet presAssocID="{A943E199-8FE2-44DA-AAE5-7460F41F9D70}" presName="connectorText" presStyleLbl="sibTrans2D1" presStyleIdx="2" presStyleCnt="3"/>
      <dgm:spPr/>
      <dgm:t>
        <a:bodyPr/>
        <a:lstStyle/>
        <a:p>
          <a:endParaRPr lang="id-ID"/>
        </a:p>
      </dgm:t>
    </dgm:pt>
  </dgm:ptLst>
  <dgm:cxnLst>
    <dgm:cxn modelId="{57998247-F94C-4B64-9D88-89434EBB7AD3}" type="presOf" srcId="{82D1F0F7-55C8-4502-B964-E94DEB5F35B2}" destId="{5E7951CE-0C88-49C9-A9D9-71406998E201}" srcOrd="1" destOrd="0" presId="urn:microsoft.com/office/officeart/2005/8/layout/cycle7"/>
    <dgm:cxn modelId="{013D33AD-B07D-4A57-9421-8E2A61739CAD}" type="presOf" srcId="{29EDECF5-A6E4-4E89-B070-89115F0F6D50}" destId="{2F393225-4068-4DD9-8E73-556274030019}" srcOrd="0" destOrd="0" presId="urn:microsoft.com/office/officeart/2005/8/layout/cycle7"/>
    <dgm:cxn modelId="{801B1F7D-280D-4C6F-84A8-A4AE55B4A406}" type="presOf" srcId="{A943E199-8FE2-44DA-AAE5-7460F41F9D70}" destId="{5FEDF560-9B1E-4F54-B81E-6F3A210E13BB}" srcOrd="1" destOrd="0" presId="urn:microsoft.com/office/officeart/2005/8/layout/cycle7"/>
    <dgm:cxn modelId="{06127E70-FCCF-4BD2-86D9-2CCF7FC82A47}" srcId="{51B01188-93EA-4170-973B-8E8225F6FF6E}" destId="{56E17458-6BE8-4C54-9E12-6E54637B5D60}" srcOrd="0" destOrd="0" parTransId="{B15AC75F-A618-4EED-A35A-CF5F3364FF59}" sibTransId="{82D1F0F7-55C8-4502-B964-E94DEB5F35B2}"/>
    <dgm:cxn modelId="{DC897D07-C1EA-4F0B-98A7-E59AFCEF6F72}" type="presOf" srcId="{A943E199-8FE2-44DA-AAE5-7460F41F9D70}" destId="{3F0368EA-4D8D-401E-8A18-C6DFE704524E}" srcOrd="0" destOrd="0" presId="urn:microsoft.com/office/officeart/2005/8/layout/cycle7"/>
    <dgm:cxn modelId="{33BFB380-94E9-4BB4-BACE-E03E8B051208}" srcId="{51B01188-93EA-4170-973B-8E8225F6FF6E}" destId="{CF175AFC-CEB2-46B1-8CF7-94363EF12B60}" srcOrd="2" destOrd="0" parTransId="{754BA10C-0FEA-4965-8E45-D9FD1A0CA39A}" sibTransId="{A943E199-8FE2-44DA-AAE5-7460F41F9D70}"/>
    <dgm:cxn modelId="{279C82F7-E6A0-41BB-AB18-68AB2EC9AF8B}" type="presOf" srcId="{CF175AFC-CEB2-46B1-8CF7-94363EF12B60}" destId="{22B870D5-8223-4DD8-81E5-E8451E9BE428}" srcOrd="0" destOrd="0" presId="urn:microsoft.com/office/officeart/2005/8/layout/cycle7"/>
    <dgm:cxn modelId="{5E519223-8607-4E50-AAAC-AE413A776433}" type="presOf" srcId="{D440F7E2-ECA2-4C6A-943A-F344F719560B}" destId="{B690DF55-C175-4894-A179-9731A4EA1EF7}" srcOrd="1" destOrd="0" presId="urn:microsoft.com/office/officeart/2005/8/layout/cycle7"/>
    <dgm:cxn modelId="{ADD46832-B54C-4B77-A817-2E4058B4240C}" type="presOf" srcId="{82D1F0F7-55C8-4502-B964-E94DEB5F35B2}" destId="{32F7CC33-6851-4449-8058-1C57B86B42BE}" srcOrd="0" destOrd="0" presId="urn:microsoft.com/office/officeart/2005/8/layout/cycle7"/>
    <dgm:cxn modelId="{42ED14A2-E08D-4124-A586-CB9B0BF34E1A}" type="presOf" srcId="{51B01188-93EA-4170-973B-8E8225F6FF6E}" destId="{330D2A34-BF63-46A2-9A05-0CC8F3F3E1CE}" srcOrd="0" destOrd="0" presId="urn:microsoft.com/office/officeart/2005/8/layout/cycle7"/>
    <dgm:cxn modelId="{B2ED7E40-6359-4EF9-905A-ED80E942142D}" type="presOf" srcId="{56E17458-6BE8-4C54-9E12-6E54637B5D60}" destId="{04D31B57-7830-44D3-99DA-04031D462C09}" srcOrd="0" destOrd="0" presId="urn:microsoft.com/office/officeart/2005/8/layout/cycle7"/>
    <dgm:cxn modelId="{5F274F58-027A-45A1-8A85-4EEA41985334}" type="presOf" srcId="{D440F7E2-ECA2-4C6A-943A-F344F719560B}" destId="{26FEF9EA-3638-4548-9BED-645201E47628}" srcOrd="0" destOrd="0" presId="urn:microsoft.com/office/officeart/2005/8/layout/cycle7"/>
    <dgm:cxn modelId="{1AD0542F-5504-47FC-9258-BEBFF5FFFF5A}" srcId="{51B01188-93EA-4170-973B-8E8225F6FF6E}" destId="{29EDECF5-A6E4-4E89-B070-89115F0F6D50}" srcOrd="1" destOrd="0" parTransId="{C038434C-2BCD-4445-9D13-C5AF516F32FA}" sibTransId="{D440F7E2-ECA2-4C6A-943A-F344F719560B}"/>
    <dgm:cxn modelId="{56B460AA-7F84-4908-A5B4-9E0D5FDADCD7}" type="presParOf" srcId="{330D2A34-BF63-46A2-9A05-0CC8F3F3E1CE}" destId="{04D31B57-7830-44D3-99DA-04031D462C09}" srcOrd="0" destOrd="0" presId="urn:microsoft.com/office/officeart/2005/8/layout/cycle7"/>
    <dgm:cxn modelId="{4E525C5D-DB3D-4C28-9E86-F2F7C7399CCE}" type="presParOf" srcId="{330D2A34-BF63-46A2-9A05-0CC8F3F3E1CE}" destId="{32F7CC33-6851-4449-8058-1C57B86B42BE}" srcOrd="1" destOrd="0" presId="urn:microsoft.com/office/officeart/2005/8/layout/cycle7"/>
    <dgm:cxn modelId="{7AA80412-9911-49A0-B101-AD0D9184F028}" type="presParOf" srcId="{32F7CC33-6851-4449-8058-1C57B86B42BE}" destId="{5E7951CE-0C88-49C9-A9D9-71406998E201}" srcOrd="0" destOrd="0" presId="urn:microsoft.com/office/officeart/2005/8/layout/cycle7"/>
    <dgm:cxn modelId="{273685A3-B7E2-46C2-B1D1-4DFF25FB76D0}" type="presParOf" srcId="{330D2A34-BF63-46A2-9A05-0CC8F3F3E1CE}" destId="{2F393225-4068-4DD9-8E73-556274030019}" srcOrd="2" destOrd="0" presId="urn:microsoft.com/office/officeart/2005/8/layout/cycle7"/>
    <dgm:cxn modelId="{974944E4-D71E-4B9C-8071-268752408B3A}" type="presParOf" srcId="{330D2A34-BF63-46A2-9A05-0CC8F3F3E1CE}" destId="{26FEF9EA-3638-4548-9BED-645201E47628}" srcOrd="3" destOrd="0" presId="urn:microsoft.com/office/officeart/2005/8/layout/cycle7"/>
    <dgm:cxn modelId="{22B62BCA-D7BF-450F-B5F7-BCA5F544AA4F}" type="presParOf" srcId="{26FEF9EA-3638-4548-9BED-645201E47628}" destId="{B690DF55-C175-4894-A179-9731A4EA1EF7}" srcOrd="0" destOrd="0" presId="urn:microsoft.com/office/officeart/2005/8/layout/cycle7"/>
    <dgm:cxn modelId="{364EF2AD-4225-416D-A332-B5192098D42B}" type="presParOf" srcId="{330D2A34-BF63-46A2-9A05-0CC8F3F3E1CE}" destId="{22B870D5-8223-4DD8-81E5-E8451E9BE428}" srcOrd="4" destOrd="0" presId="urn:microsoft.com/office/officeart/2005/8/layout/cycle7"/>
    <dgm:cxn modelId="{1DF72CA5-3812-4BF9-A617-029E4A727C6E}" type="presParOf" srcId="{330D2A34-BF63-46A2-9A05-0CC8F3F3E1CE}" destId="{3F0368EA-4D8D-401E-8A18-C6DFE704524E}" srcOrd="5" destOrd="0" presId="urn:microsoft.com/office/officeart/2005/8/layout/cycle7"/>
    <dgm:cxn modelId="{45676176-7BBF-4373-A230-007718C60C97}" type="presParOf" srcId="{3F0368EA-4D8D-401E-8A18-C6DFE704524E}" destId="{5FEDF560-9B1E-4F54-B81E-6F3A210E13BB}" srcOrd="0" destOrd="0" presId="urn:microsoft.com/office/officeart/2005/8/layout/cycle7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A55863E-9AF8-4F7F-8196-CACCA57A9F98}" type="doc">
      <dgm:prSet loTypeId="urn:microsoft.com/office/officeart/2005/8/layout/bProcess4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id-ID"/>
        </a:p>
      </dgm:t>
    </dgm:pt>
    <dgm:pt modelId="{57A2BF56-16A2-4C31-8D04-8801051D542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Melibatkan kehancuran pola, aturan, ritual yang sudah dibangun.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9368B04-3728-4B84-80AE-BCE02B897F52}" type="parTrans" cxnId="{4371D2DF-316A-4C85-9E3A-95CEA2C81652}">
      <dgm:prSet/>
      <dgm:spPr/>
      <dgm:t>
        <a:bodyPr/>
        <a:lstStyle/>
        <a:p>
          <a:endParaRPr lang="id-ID"/>
        </a:p>
      </dgm:t>
    </dgm:pt>
    <dgm:pt modelId="{22B781CB-ADB6-4E54-8C8F-1B2C9404390D}" type="sibTrans" cxnId="{4371D2DF-316A-4C85-9E3A-95CEA2C81652}">
      <dgm:prSet/>
      <dgm:spPr/>
      <dgm:t>
        <a:bodyPr/>
        <a:lstStyle/>
        <a:p>
          <a:endParaRPr lang="id-ID"/>
        </a:p>
      </dgm:t>
    </dgm:pt>
    <dgm:pt modelId="{FB4FA4EE-C8BF-4685-95D5-CB5AFF61CC4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Keintiman melemah; ketidakpuasan akan muncul.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46DE9E8-E6E0-4E4C-9327-27B7A788C0C9}" type="parTrans" cxnId="{5C7E0E4A-AB54-498A-8FAF-F7C94ADA558E}">
      <dgm:prSet/>
      <dgm:spPr/>
      <dgm:t>
        <a:bodyPr/>
        <a:lstStyle/>
        <a:p>
          <a:endParaRPr lang="id-ID"/>
        </a:p>
      </dgm:t>
    </dgm:pt>
    <dgm:pt modelId="{5EB175C8-906D-4061-A23C-DC28D6EA2B36}" type="sibTrans" cxnId="{5C7E0E4A-AB54-498A-8FAF-F7C94ADA558E}">
      <dgm:prSet/>
      <dgm:spPr/>
      <dgm:t>
        <a:bodyPr/>
        <a:lstStyle/>
        <a:p>
          <a:endParaRPr lang="id-ID"/>
        </a:p>
      </dgm:t>
    </dgm:pt>
    <dgm:pt modelId="{486A556E-FA50-48AA-9AC7-2678B9AB7E89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Ketidakbahagian dalam hubungan berbeda antara laki-laki &amp; perempuan.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1CE1C01-FEE6-40B0-BE9D-5E5130AA7809}" type="parTrans" cxnId="{E650060A-5DB7-404C-88C0-7D267E5FC7E3}">
      <dgm:prSet/>
      <dgm:spPr/>
      <dgm:t>
        <a:bodyPr/>
        <a:lstStyle/>
        <a:p>
          <a:endParaRPr lang="id-ID"/>
        </a:p>
      </dgm:t>
    </dgm:pt>
    <dgm:pt modelId="{00785DEB-3C19-44A6-AE64-E839B5EA3D1E}" type="sibTrans" cxnId="{E650060A-5DB7-404C-88C0-7D267E5FC7E3}">
      <dgm:prSet/>
      <dgm:spPr/>
      <dgm:t>
        <a:bodyPr/>
        <a:lstStyle/>
        <a:p>
          <a:endParaRPr lang="id-ID"/>
        </a:p>
      </dgm:t>
    </dgm:pt>
    <dgm:pt modelId="{82D8EA14-2B50-49D6-A8BF-BD6A10879F9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Perempuan merasa tidak bahagia karena: kualitas &amp; kuantitas komunikasi berkurang.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5BB725F-BC03-4471-97E0-698A11177A7A}" type="parTrans" cxnId="{606DB84F-D33D-49B6-9791-B95609ABF861}">
      <dgm:prSet/>
      <dgm:spPr/>
      <dgm:t>
        <a:bodyPr/>
        <a:lstStyle/>
        <a:p>
          <a:endParaRPr lang="id-ID"/>
        </a:p>
      </dgm:t>
    </dgm:pt>
    <dgm:pt modelId="{8C160D40-4FFE-4EB6-997D-69EE4138003D}" type="sibTrans" cxnId="{606DB84F-D33D-49B6-9791-B95609ABF861}">
      <dgm:prSet/>
      <dgm:spPr/>
      <dgm:t>
        <a:bodyPr/>
        <a:lstStyle/>
        <a:p>
          <a:endParaRPr lang="id-ID"/>
        </a:p>
      </dgm:t>
    </dgm:pt>
    <dgm:pt modelId="{75A1D477-31EA-4183-8A0D-CE69E12865A8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Laki-laki merasa tidak bahagia karena: perilaku/aktivitas/kebiasaan diubah; tidak bersenang-senang bersama.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AC0B1C5-E6D2-477F-A725-09B0FFF2800B}" type="parTrans" cxnId="{00B8EAD3-060B-4D9D-AAC8-875D9BE21C56}">
      <dgm:prSet/>
      <dgm:spPr/>
      <dgm:t>
        <a:bodyPr/>
        <a:lstStyle/>
        <a:p>
          <a:endParaRPr lang="id-ID"/>
        </a:p>
      </dgm:t>
    </dgm:pt>
    <dgm:pt modelId="{633FCE74-93B9-43FC-BC39-51B8CC45DEBF}" type="sibTrans" cxnId="{00B8EAD3-060B-4D9D-AAC8-875D9BE21C56}">
      <dgm:prSet/>
      <dgm:spPr/>
      <dgm:t>
        <a:bodyPr/>
        <a:lstStyle/>
        <a:p>
          <a:endParaRPr lang="id-ID"/>
        </a:p>
      </dgm:t>
    </dgm:pt>
    <dgm:pt modelId="{F5F06044-6D8A-4DDD-AD7D-9BFFDA0848E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Adanya sikap menghindar, tidak menyelesaikan masalah &amp; membuat keadaan memburuk.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A2796FB-435C-4A87-9193-F21D59EB6846}" type="parTrans" cxnId="{2B249FB5-B12B-4367-B374-33C4C3FE2EF9}">
      <dgm:prSet/>
      <dgm:spPr/>
      <dgm:t>
        <a:bodyPr/>
        <a:lstStyle/>
        <a:p>
          <a:endParaRPr lang="id-ID"/>
        </a:p>
      </dgm:t>
    </dgm:pt>
    <dgm:pt modelId="{EEA6C09D-D059-4B11-8070-F31F2E430F6E}" type="sibTrans" cxnId="{2B249FB5-B12B-4367-B374-33C4C3FE2EF9}">
      <dgm:prSet/>
      <dgm:spPr/>
      <dgm:t>
        <a:bodyPr/>
        <a:lstStyle/>
        <a:p>
          <a:endParaRPr lang="id-ID"/>
        </a:p>
      </dgm:t>
    </dgm:pt>
    <dgm:pt modelId="{E5944ACF-D139-4359-AB2F-04FB97CBA7E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Cara terbaik: melibatkan orang lain untuk ambil bagian.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B4A8793-97FB-495A-AFB6-E5F654AE7DB8}" type="parTrans" cxnId="{A0B0949F-072F-4C59-8675-124A00F5A3A9}">
      <dgm:prSet/>
      <dgm:spPr/>
      <dgm:t>
        <a:bodyPr/>
        <a:lstStyle/>
        <a:p>
          <a:endParaRPr lang="id-ID"/>
        </a:p>
      </dgm:t>
    </dgm:pt>
    <dgm:pt modelId="{8956C4EC-C6E4-4D50-9521-0B8AB67FE2DD}" type="sibTrans" cxnId="{A0B0949F-072F-4C59-8675-124A00F5A3A9}">
      <dgm:prSet/>
      <dgm:spPr/>
      <dgm:t>
        <a:bodyPr/>
        <a:lstStyle/>
        <a:p>
          <a:endParaRPr lang="id-ID"/>
        </a:p>
      </dgm:t>
    </dgm:pt>
    <dgm:pt modelId="{D4A70D73-E020-42F7-B4E8-B974044CBFB6}" type="pres">
      <dgm:prSet presAssocID="{0A55863E-9AF8-4F7F-8196-CACCA57A9F9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E9196403-833B-475F-A61A-B2DFAC3181F5}" type="pres">
      <dgm:prSet presAssocID="{57A2BF56-16A2-4C31-8D04-8801051D5421}" presName="compNode" presStyleCnt="0"/>
      <dgm:spPr/>
    </dgm:pt>
    <dgm:pt modelId="{05B7BCC1-E0EC-4E01-93BE-7358DABC14E9}" type="pres">
      <dgm:prSet presAssocID="{57A2BF56-16A2-4C31-8D04-8801051D5421}" presName="dummyConnPt" presStyleCnt="0"/>
      <dgm:spPr/>
    </dgm:pt>
    <dgm:pt modelId="{5F50E694-B6FE-4729-BCB1-8317B6A440C7}" type="pres">
      <dgm:prSet presAssocID="{57A2BF56-16A2-4C31-8D04-8801051D542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E84860-26F4-4AC4-83B6-8466B8A1EC56}" type="pres">
      <dgm:prSet presAssocID="{22B781CB-ADB6-4E54-8C8F-1B2C9404390D}" presName="sibTrans" presStyleLbl="bgSibTrans2D1" presStyleIdx="0" presStyleCnt="6"/>
      <dgm:spPr/>
      <dgm:t>
        <a:bodyPr/>
        <a:lstStyle/>
        <a:p>
          <a:endParaRPr lang="id-ID"/>
        </a:p>
      </dgm:t>
    </dgm:pt>
    <dgm:pt modelId="{D1C9BFD8-4C63-47CA-849A-6109059E7B65}" type="pres">
      <dgm:prSet presAssocID="{FB4FA4EE-C8BF-4685-95D5-CB5AFF61CC41}" presName="compNode" presStyleCnt="0"/>
      <dgm:spPr/>
    </dgm:pt>
    <dgm:pt modelId="{2C53A9A3-0BC0-46C3-B4A5-A85A6A713CD6}" type="pres">
      <dgm:prSet presAssocID="{FB4FA4EE-C8BF-4685-95D5-CB5AFF61CC41}" presName="dummyConnPt" presStyleCnt="0"/>
      <dgm:spPr/>
    </dgm:pt>
    <dgm:pt modelId="{86363CF9-034F-4895-BCB9-16BE5CF21C69}" type="pres">
      <dgm:prSet presAssocID="{FB4FA4EE-C8BF-4685-95D5-CB5AFF61CC4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180964-8341-498C-A374-6786BE1A825F}" type="pres">
      <dgm:prSet presAssocID="{5EB175C8-906D-4061-A23C-DC28D6EA2B36}" presName="sibTrans" presStyleLbl="bgSibTrans2D1" presStyleIdx="1" presStyleCnt="6"/>
      <dgm:spPr/>
      <dgm:t>
        <a:bodyPr/>
        <a:lstStyle/>
        <a:p>
          <a:endParaRPr lang="id-ID"/>
        </a:p>
      </dgm:t>
    </dgm:pt>
    <dgm:pt modelId="{498AEBBA-2CA6-40B1-A328-2AD7DCB9E8B0}" type="pres">
      <dgm:prSet presAssocID="{486A556E-FA50-48AA-9AC7-2678B9AB7E89}" presName="compNode" presStyleCnt="0"/>
      <dgm:spPr/>
    </dgm:pt>
    <dgm:pt modelId="{F6533FA5-3781-4B41-8EE0-6EE70A0A939C}" type="pres">
      <dgm:prSet presAssocID="{486A556E-FA50-48AA-9AC7-2678B9AB7E89}" presName="dummyConnPt" presStyleCnt="0"/>
      <dgm:spPr/>
    </dgm:pt>
    <dgm:pt modelId="{158F2F87-0C73-4627-848E-523DBA72CA71}" type="pres">
      <dgm:prSet presAssocID="{486A556E-FA50-48AA-9AC7-2678B9AB7E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D9BBE0-E510-4879-9787-C69590E59DCA}" type="pres">
      <dgm:prSet presAssocID="{00785DEB-3C19-44A6-AE64-E839B5EA3D1E}" presName="sibTrans" presStyleLbl="bgSibTrans2D1" presStyleIdx="2" presStyleCnt="6"/>
      <dgm:spPr/>
      <dgm:t>
        <a:bodyPr/>
        <a:lstStyle/>
        <a:p>
          <a:endParaRPr lang="id-ID"/>
        </a:p>
      </dgm:t>
    </dgm:pt>
    <dgm:pt modelId="{FA573EB7-04AF-4369-9F46-3EA9A1BFB9FD}" type="pres">
      <dgm:prSet presAssocID="{82D8EA14-2B50-49D6-A8BF-BD6A10879F97}" presName="compNode" presStyleCnt="0"/>
      <dgm:spPr/>
    </dgm:pt>
    <dgm:pt modelId="{C1B05267-45A4-4753-B36C-77D6299CB56E}" type="pres">
      <dgm:prSet presAssocID="{82D8EA14-2B50-49D6-A8BF-BD6A10879F97}" presName="dummyConnPt" presStyleCnt="0"/>
      <dgm:spPr/>
    </dgm:pt>
    <dgm:pt modelId="{3320C7AB-FFF0-4882-ADFD-8869DA278B2A}" type="pres">
      <dgm:prSet presAssocID="{82D8EA14-2B50-49D6-A8BF-BD6A10879F9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1917CF-545D-40E1-A87A-E2F94389BB8E}" type="pres">
      <dgm:prSet presAssocID="{8C160D40-4FFE-4EB6-997D-69EE4138003D}" presName="sibTrans" presStyleLbl="bgSibTrans2D1" presStyleIdx="3" presStyleCnt="6"/>
      <dgm:spPr/>
      <dgm:t>
        <a:bodyPr/>
        <a:lstStyle/>
        <a:p>
          <a:endParaRPr lang="id-ID"/>
        </a:p>
      </dgm:t>
    </dgm:pt>
    <dgm:pt modelId="{06D4541E-7BAD-4061-9706-9375C9645ECF}" type="pres">
      <dgm:prSet presAssocID="{75A1D477-31EA-4183-8A0D-CE69E12865A8}" presName="compNode" presStyleCnt="0"/>
      <dgm:spPr/>
    </dgm:pt>
    <dgm:pt modelId="{54516F14-230F-4382-94CB-EE027AC0E3F9}" type="pres">
      <dgm:prSet presAssocID="{75A1D477-31EA-4183-8A0D-CE69E12865A8}" presName="dummyConnPt" presStyleCnt="0"/>
      <dgm:spPr/>
    </dgm:pt>
    <dgm:pt modelId="{9D34EFA0-AD77-4933-A87D-4DB8172DEFD1}" type="pres">
      <dgm:prSet presAssocID="{75A1D477-31EA-4183-8A0D-CE69E12865A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F8A769-A855-43D2-8A32-0CB4C9F74800}" type="pres">
      <dgm:prSet presAssocID="{633FCE74-93B9-43FC-BC39-51B8CC45DEBF}" presName="sibTrans" presStyleLbl="bgSibTrans2D1" presStyleIdx="4" presStyleCnt="6"/>
      <dgm:spPr/>
      <dgm:t>
        <a:bodyPr/>
        <a:lstStyle/>
        <a:p>
          <a:endParaRPr lang="id-ID"/>
        </a:p>
      </dgm:t>
    </dgm:pt>
    <dgm:pt modelId="{40FC2675-E6AA-4BDA-BA47-448585E6D25E}" type="pres">
      <dgm:prSet presAssocID="{F5F06044-6D8A-4DDD-AD7D-9BFFDA0848EE}" presName="compNode" presStyleCnt="0"/>
      <dgm:spPr/>
    </dgm:pt>
    <dgm:pt modelId="{CAA35D21-C97F-4A79-A120-E9D0D457D273}" type="pres">
      <dgm:prSet presAssocID="{F5F06044-6D8A-4DDD-AD7D-9BFFDA0848EE}" presName="dummyConnPt" presStyleCnt="0"/>
      <dgm:spPr/>
    </dgm:pt>
    <dgm:pt modelId="{AFC54F4B-AF5D-4EDB-8E5A-61A3D0687843}" type="pres">
      <dgm:prSet presAssocID="{F5F06044-6D8A-4DDD-AD7D-9BFFDA0848E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CC17C0-0A7B-4544-936F-7043663992FA}" type="pres">
      <dgm:prSet presAssocID="{EEA6C09D-D059-4B11-8070-F31F2E430F6E}" presName="sibTrans" presStyleLbl="bgSibTrans2D1" presStyleIdx="5" presStyleCnt="6"/>
      <dgm:spPr/>
      <dgm:t>
        <a:bodyPr/>
        <a:lstStyle/>
        <a:p>
          <a:endParaRPr lang="id-ID"/>
        </a:p>
      </dgm:t>
    </dgm:pt>
    <dgm:pt modelId="{303989F4-C6EF-44B0-8A0B-B0A409152067}" type="pres">
      <dgm:prSet presAssocID="{E5944ACF-D139-4359-AB2F-04FB97CBA7EF}" presName="compNode" presStyleCnt="0"/>
      <dgm:spPr/>
    </dgm:pt>
    <dgm:pt modelId="{5284A115-F6DF-46CF-BE45-2C6D03E0A1E3}" type="pres">
      <dgm:prSet presAssocID="{E5944ACF-D139-4359-AB2F-04FB97CBA7EF}" presName="dummyConnPt" presStyleCnt="0"/>
      <dgm:spPr/>
    </dgm:pt>
    <dgm:pt modelId="{065ED3A9-F281-49E2-9886-CFAB764B5115}" type="pres">
      <dgm:prSet presAssocID="{E5944ACF-D139-4359-AB2F-04FB97CBA7E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0B0949F-072F-4C59-8675-124A00F5A3A9}" srcId="{0A55863E-9AF8-4F7F-8196-CACCA57A9F98}" destId="{E5944ACF-D139-4359-AB2F-04FB97CBA7EF}" srcOrd="6" destOrd="0" parTransId="{CB4A8793-97FB-495A-AFB6-E5F654AE7DB8}" sibTransId="{8956C4EC-C6E4-4D50-9521-0B8AB67FE2DD}"/>
    <dgm:cxn modelId="{E650060A-5DB7-404C-88C0-7D267E5FC7E3}" srcId="{0A55863E-9AF8-4F7F-8196-CACCA57A9F98}" destId="{486A556E-FA50-48AA-9AC7-2678B9AB7E89}" srcOrd="2" destOrd="0" parTransId="{11CE1C01-FEE6-40B0-BE9D-5E5130AA7809}" sibTransId="{00785DEB-3C19-44A6-AE64-E839B5EA3D1E}"/>
    <dgm:cxn modelId="{6392A895-0339-4E96-96BC-6139EA3180CD}" type="presOf" srcId="{57A2BF56-16A2-4C31-8D04-8801051D5421}" destId="{5F50E694-B6FE-4729-BCB1-8317B6A440C7}" srcOrd="0" destOrd="0" presId="urn:microsoft.com/office/officeart/2005/8/layout/bProcess4"/>
    <dgm:cxn modelId="{0243FB9A-62D4-4137-AF98-1F2C7F94403C}" type="presOf" srcId="{8C160D40-4FFE-4EB6-997D-69EE4138003D}" destId="{F81917CF-545D-40E1-A87A-E2F94389BB8E}" srcOrd="0" destOrd="0" presId="urn:microsoft.com/office/officeart/2005/8/layout/bProcess4"/>
    <dgm:cxn modelId="{D605EA3A-5759-4455-9A2E-6C9D5BC73298}" type="presOf" srcId="{FB4FA4EE-C8BF-4685-95D5-CB5AFF61CC41}" destId="{86363CF9-034F-4895-BCB9-16BE5CF21C69}" srcOrd="0" destOrd="0" presId="urn:microsoft.com/office/officeart/2005/8/layout/bProcess4"/>
    <dgm:cxn modelId="{1317AEEC-2363-4661-8144-17962CE191E3}" type="presOf" srcId="{75A1D477-31EA-4183-8A0D-CE69E12865A8}" destId="{9D34EFA0-AD77-4933-A87D-4DB8172DEFD1}" srcOrd="0" destOrd="0" presId="urn:microsoft.com/office/officeart/2005/8/layout/bProcess4"/>
    <dgm:cxn modelId="{BE465A59-26F5-4CC9-8CD6-161766B8C270}" type="presOf" srcId="{5EB175C8-906D-4061-A23C-DC28D6EA2B36}" destId="{C5180964-8341-498C-A374-6786BE1A825F}" srcOrd="0" destOrd="0" presId="urn:microsoft.com/office/officeart/2005/8/layout/bProcess4"/>
    <dgm:cxn modelId="{00B8EAD3-060B-4D9D-AAC8-875D9BE21C56}" srcId="{0A55863E-9AF8-4F7F-8196-CACCA57A9F98}" destId="{75A1D477-31EA-4183-8A0D-CE69E12865A8}" srcOrd="4" destOrd="0" parTransId="{0AC0B1C5-E6D2-477F-A725-09B0FFF2800B}" sibTransId="{633FCE74-93B9-43FC-BC39-51B8CC45DEBF}"/>
    <dgm:cxn modelId="{76214671-2C29-4E58-93B4-463BE3B438F6}" type="presOf" srcId="{82D8EA14-2B50-49D6-A8BF-BD6A10879F97}" destId="{3320C7AB-FFF0-4882-ADFD-8869DA278B2A}" srcOrd="0" destOrd="0" presId="urn:microsoft.com/office/officeart/2005/8/layout/bProcess4"/>
    <dgm:cxn modelId="{2B249FB5-B12B-4367-B374-33C4C3FE2EF9}" srcId="{0A55863E-9AF8-4F7F-8196-CACCA57A9F98}" destId="{F5F06044-6D8A-4DDD-AD7D-9BFFDA0848EE}" srcOrd="5" destOrd="0" parTransId="{5A2796FB-435C-4A87-9193-F21D59EB6846}" sibTransId="{EEA6C09D-D059-4B11-8070-F31F2E430F6E}"/>
    <dgm:cxn modelId="{EEAAB37F-FA41-44B6-85F8-D6161A39B4A7}" type="presOf" srcId="{633FCE74-93B9-43FC-BC39-51B8CC45DEBF}" destId="{A1F8A769-A855-43D2-8A32-0CB4C9F74800}" srcOrd="0" destOrd="0" presId="urn:microsoft.com/office/officeart/2005/8/layout/bProcess4"/>
    <dgm:cxn modelId="{FB11CCFD-767A-4C19-AF76-7A32F7E38397}" type="presOf" srcId="{E5944ACF-D139-4359-AB2F-04FB97CBA7EF}" destId="{065ED3A9-F281-49E2-9886-CFAB764B5115}" srcOrd="0" destOrd="0" presId="urn:microsoft.com/office/officeart/2005/8/layout/bProcess4"/>
    <dgm:cxn modelId="{5957AA50-F19B-49CC-93EA-B4512F0FAA39}" type="presOf" srcId="{486A556E-FA50-48AA-9AC7-2678B9AB7E89}" destId="{158F2F87-0C73-4627-848E-523DBA72CA71}" srcOrd="0" destOrd="0" presId="urn:microsoft.com/office/officeart/2005/8/layout/bProcess4"/>
    <dgm:cxn modelId="{606DB84F-D33D-49B6-9791-B95609ABF861}" srcId="{0A55863E-9AF8-4F7F-8196-CACCA57A9F98}" destId="{82D8EA14-2B50-49D6-A8BF-BD6A10879F97}" srcOrd="3" destOrd="0" parTransId="{B5BB725F-BC03-4471-97E0-698A11177A7A}" sibTransId="{8C160D40-4FFE-4EB6-997D-69EE4138003D}"/>
    <dgm:cxn modelId="{9FA2D0D0-F8E7-4061-B522-CC334FF719BD}" type="presOf" srcId="{22B781CB-ADB6-4E54-8C8F-1B2C9404390D}" destId="{E0E84860-26F4-4AC4-83B6-8466B8A1EC56}" srcOrd="0" destOrd="0" presId="urn:microsoft.com/office/officeart/2005/8/layout/bProcess4"/>
    <dgm:cxn modelId="{DCCA1435-4755-4D77-9A67-06EE964870F5}" type="presOf" srcId="{F5F06044-6D8A-4DDD-AD7D-9BFFDA0848EE}" destId="{AFC54F4B-AF5D-4EDB-8E5A-61A3D0687843}" srcOrd="0" destOrd="0" presId="urn:microsoft.com/office/officeart/2005/8/layout/bProcess4"/>
    <dgm:cxn modelId="{4371D2DF-316A-4C85-9E3A-95CEA2C81652}" srcId="{0A55863E-9AF8-4F7F-8196-CACCA57A9F98}" destId="{57A2BF56-16A2-4C31-8D04-8801051D5421}" srcOrd="0" destOrd="0" parTransId="{19368B04-3728-4B84-80AE-BCE02B897F52}" sibTransId="{22B781CB-ADB6-4E54-8C8F-1B2C9404390D}"/>
    <dgm:cxn modelId="{5C7E0E4A-AB54-498A-8FAF-F7C94ADA558E}" srcId="{0A55863E-9AF8-4F7F-8196-CACCA57A9F98}" destId="{FB4FA4EE-C8BF-4685-95D5-CB5AFF61CC41}" srcOrd="1" destOrd="0" parTransId="{946DE9E8-E6E0-4E4C-9327-27B7A788C0C9}" sibTransId="{5EB175C8-906D-4061-A23C-DC28D6EA2B36}"/>
    <dgm:cxn modelId="{AA962D31-45B4-40B8-A06E-B145E9CC78AB}" type="presOf" srcId="{0A55863E-9AF8-4F7F-8196-CACCA57A9F98}" destId="{D4A70D73-E020-42F7-B4E8-B974044CBFB6}" srcOrd="0" destOrd="0" presId="urn:microsoft.com/office/officeart/2005/8/layout/bProcess4"/>
    <dgm:cxn modelId="{1F22AD51-583C-40AF-B573-B5144626CC0B}" type="presOf" srcId="{00785DEB-3C19-44A6-AE64-E839B5EA3D1E}" destId="{49D9BBE0-E510-4879-9787-C69590E59DCA}" srcOrd="0" destOrd="0" presId="urn:microsoft.com/office/officeart/2005/8/layout/bProcess4"/>
    <dgm:cxn modelId="{615DF5A6-ECF7-4FB8-AD15-7BD2691A72D6}" type="presOf" srcId="{EEA6C09D-D059-4B11-8070-F31F2E430F6E}" destId="{5FCC17C0-0A7B-4544-936F-7043663992FA}" srcOrd="0" destOrd="0" presId="urn:microsoft.com/office/officeart/2005/8/layout/bProcess4"/>
    <dgm:cxn modelId="{C4DD22DA-9130-470F-9728-805FDC8EFE43}" type="presParOf" srcId="{D4A70D73-E020-42F7-B4E8-B974044CBFB6}" destId="{E9196403-833B-475F-A61A-B2DFAC3181F5}" srcOrd="0" destOrd="0" presId="urn:microsoft.com/office/officeart/2005/8/layout/bProcess4"/>
    <dgm:cxn modelId="{17DD4CCE-03E1-483D-92E0-1DC0A8BCCC52}" type="presParOf" srcId="{E9196403-833B-475F-A61A-B2DFAC3181F5}" destId="{05B7BCC1-E0EC-4E01-93BE-7358DABC14E9}" srcOrd="0" destOrd="0" presId="urn:microsoft.com/office/officeart/2005/8/layout/bProcess4"/>
    <dgm:cxn modelId="{AEFEB770-E94F-4BB7-AB4F-C54FEF2F832F}" type="presParOf" srcId="{E9196403-833B-475F-A61A-B2DFAC3181F5}" destId="{5F50E694-B6FE-4729-BCB1-8317B6A440C7}" srcOrd="1" destOrd="0" presId="urn:microsoft.com/office/officeart/2005/8/layout/bProcess4"/>
    <dgm:cxn modelId="{CBE7A86A-F0A6-4558-9907-6E28EC4AF3AD}" type="presParOf" srcId="{D4A70D73-E020-42F7-B4E8-B974044CBFB6}" destId="{E0E84860-26F4-4AC4-83B6-8466B8A1EC56}" srcOrd="1" destOrd="0" presId="urn:microsoft.com/office/officeart/2005/8/layout/bProcess4"/>
    <dgm:cxn modelId="{4E590373-EE4A-40E5-B1D9-D09C4239AB88}" type="presParOf" srcId="{D4A70D73-E020-42F7-B4E8-B974044CBFB6}" destId="{D1C9BFD8-4C63-47CA-849A-6109059E7B65}" srcOrd="2" destOrd="0" presId="urn:microsoft.com/office/officeart/2005/8/layout/bProcess4"/>
    <dgm:cxn modelId="{F862C625-FBC2-4D1C-A883-F88320E8287D}" type="presParOf" srcId="{D1C9BFD8-4C63-47CA-849A-6109059E7B65}" destId="{2C53A9A3-0BC0-46C3-B4A5-A85A6A713CD6}" srcOrd="0" destOrd="0" presId="urn:microsoft.com/office/officeart/2005/8/layout/bProcess4"/>
    <dgm:cxn modelId="{B27ED2EC-401D-4980-9B34-4F698EEF3F34}" type="presParOf" srcId="{D1C9BFD8-4C63-47CA-849A-6109059E7B65}" destId="{86363CF9-034F-4895-BCB9-16BE5CF21C69}" srcOrd="1" destOrd="0" presId="urn:microsoft.com/office/officeart/2005/8/layout/bProcess4"/>
    <dgm:cxn modelId="{5905BF37-6EE1-4392-9F2E-AC67205C3DE7}" type="presParOf" srcId="{D4A70D73-E020-42F7-B4E8-B974044CBFB6}" destId="{C5180964-8341-498C-A374-6786BE1A825F}" srcOrd="3" destOrd="0" presId="urn:microsoft.com/office/officeart/2005/8/layout/bProcess4"/>
    <dgm:cxn modelId="{B48C24AD-8A91-4330-BCD6-0433C04AED96}" type="presParOf" srcId="{D4A70D73-E020-42F7-B4E8-B974044CBFB6}" destId="{498AEBBA-2CA6-40B1-A328-2AD7DCB9E8B0}" srcOrd="4" destOrd="0" presId="urn:microsoft.com/office/officeart/2005/8/layout/bProcess4"/>
    <dgm:cxn modelId="{E8F265DD-B819-447E-9365-703BCCC8B5B0}" type="presParOf" srcId="{498AEBBA-2CA6-40B1-A328-2AD7DCB9E8B0}" destId="{F6533FA5-3781-4B41-8EE0-6EE70A0A939C}" srcOrd="0" destOrd="0" presId="urn:microsoft.com/office/officeart/2005/8/layout/bProcess4"/>
    <dgm:cxn modelId="{D4DC6339-556B-446D-9ACA-B086EFD6E230}" type="presParOf" srcId="{498AEBBA-2CA6-40B1-A328-2AD7DCB9E8B0}" destId="{158F2F87-0C73-4627-848E-523DBA72CA71}" srcOrd="1" destOrd="0" presId="urn:microsoft.com/office/officeart/2005/8/layout/bProcess4"/>
    <dgm:cxn modelId="{A6E2E62C-A495-48A0-9B02-8549CD840F5C}" type="presParOf" srcId="{D4A70D73-E020-42F7-B4E8-B974044CBFB6}" destId="{49D9BBE0-E510-4879-9787-C69590E59DCA}" srcOrd="5" destOrd="0" presId="urn:microsoft.com/office/officeart/2005/8/layout/bProcess4"/>
    <dgm:cxn modelId="{F913EE7E-AF3D-4C95-9E07-88FAF246C2CF}" type="presParOf" srcId="{D4A70D73-E020-42F7-B4E8-B974044CBFB6}" destId="{FA573EB7-04AF-4369-9F46-3EA9A1BFB9FD}" srcOrd="6" destOrd="0" presId="urn:microsoft.com/office/officeart/2005/8/layout/bProcess4"/>
    <dgm:cxn modelId="{076A024D-BEAE-4D67-A94E-C84E6F262D17}" type="presParOf" srcId="{FA573EB7-04AF-4369-9F46-3EA9A1BFB9FD}" destId="{C1B05267-45A4-4753-B36C-77D6299CB56E}" srcOrd="0" destOrd="0" presId="urn:microsoft.com/office/officeart/2005/8/layout/bProcess4"/>
    <dgm:cxn modelId="{A3CDC0C2-828B-401C-9FDE-D4F44048173E}" type="presParOf" srcId="{FA573EB7-04AF-4369-9F46-3EA9A1BFB9FD}" destId="{3320C7AB-FFF0-4882-ADFD-8869DA278B2A}" srcOrd="1" destOrd="0" presId="urn:microsoft.com/office/officeart/2005/8/layout/bProcess4"/>
    <dgm:cxn modelId="{3A06DC89-4AA5-45F8-AEC6-49F109303340}" type="presParOf" srcId="{D4A70D73-E020-42F7-B4E8-B974044CBFB6}" destId="{F81917CF-545D-40E1-A87A-E2F94389BB8E}" srcOrd="7" destOrd="0" presId="urn:microsoft.com/office/officeart/2005/8/layout/bProcess4"/>
    <dgm:cxn modelId="{0115A203-AD66-478E-B7D4-9C32003050AE}" type="presParOf" srcId="{D4A70D73-E020-42F7-B4E8-B974044CBFB6}" destId="{06D4541E-7BAD-4061-9706-9375C9645ECF}" srcOrd="8" destOrd="0" presId="urn:microsoft.com/office/officeart/2005/8/layout/bProcess4"/>
    <dgm:cxn modelId="{F3D3AE10-1DB8-4400-A6F5-556F9D1FA99B}" type="presParOf" srcId="{06D4541E-7BAD-4061-9706-9375C9645ECF}" destId="{54516F14-230F-4382-94CB-EE027AC0E3F9}" srcOrd="0" destOrd="0" presId="urn:microsoft.com/office/officeart/2005/8/layout/bProcess4"/>
    <dgm:cxn modelId="{747B3C11-482E-4B20-929D-6C42D6C8657F}" type="presParOf" srcId="{06D4541E-7BAD-4061-9706-9375C9645ECF}" destId="{9D34EFA0-AD77-4933-A87D-4DB8172DEFD1}" srcOrd="1" destOrd="0" presId="urn:microsoft.com/office/officeart/2005/8/layout/bProcess4"/>
    <dgm:cxn modelId="{490013D9-36EB-4B56-999A-ECFDC836B48D}" type="presParOf" srcId="{D4A70D73-E020-42F7-B4E8-B974044CBFB6}" destId="{A1F8A769-A855-43D2-8A32-0CB4C9F74800}" srcOrd="9" destOrd="0" presId="urn:microsoft.com/office/officeart/2005/8/layout/bProcess4"/>
    <dgm:cxn modelId="{A1FE37F0-8B26-41B6-BBE6-86544538663A}" type="presParOf" srcId="{D4A70D73-E020-42F7-B4E8-B974044CBFB6}" destId="{40FC2675-E6AA-4BDA-BA47-448585E6D25E}" srcOrd="10" destOrd="0" presId="urn:microsoft.com/office/officeart/2005/8/layout/bProcess4"/>
    <dgm:cxn modelId="{2188A349-A596-4CFA-8A09-08711D7DBC46}" type="presParOf" srcId="{40FC2675-E6AA-4BDA-BA47-448585E6D25E}" destId="{CAA35D21-C97F-4A79-A120-E9D0D457D273}" srcOrd="0" destOrd="0" presId="urn:microsoft.com/office/officeart/2005/8/layout/bProcess4"/>
    <dgm:cxn modelId="{FBF20287-7311-4B2F-83F4-0751AB6FD8AD}" type="presParOf" srcId="{40FC2675-E6AA-4BDA-BA47-448585E6D25E}" destId="{AFC54F4B-AF5D-4EDB-8E5A-61A3D0687843}" srcOrd="1" destOrd="0" presId="urn:microsoft.com/office/officeart/2005/8/layout/bProcess4"/>
    <dgm:cxn modelId="{AAE315C2-1623-4E79-B9A3-24356F7DD89F}" type="presParOf" srcId="{D4A70D73-E020-42F7-B4E8-B974044CBFB6}" destId="{5FCC17C0-0A7B-4544-936F-7043663992FA}" srcOrd="11" destOrd="0" presId="urn:microsoft.com/office/officeart/2005/8/layout/bProcess4"/>
    <dgm:cxn modelId="{34B848D3-3E05-4C9F-A462-1483092DEF99}" type="presParOf" srcId="{D4A70D73-E020-42F7-B4E8-B974044CBFB6}" destId="{303989F4-C6EF-44B0-8A0B-B0A409152067}" srcOrd="12" destOrd="0" presId="urn:microsoft.com/office/officeart/2005/8/layout/bProcess4"/>
    <dgm:cxn modelId="{964F4B64-817C-4AC2-872E-66A5B3E00CA9}" type="presParOf" srcId="{303989F4-C6EF-44B0-8A0B-B0A409152067}" destId="{5284A115-F6DF-46CF-BE45-2C6D03E0A1E3}" srcOrd="0" destOrd="0" presId="urn:microsoft.com/office/officeart/2005/8/layout/bProcess4"/>
    <dgm:cxn modelId="{DF32CF1C-B2E2-4E72-929C-35888EE2917C}" type="presParOf" srcId="{303989F4-C6EF-44B0-8A0B-B0A409152067}" destId="{065ED3A9-F281-49E2-9886-CFAB764B5115}" srcOrd="1" destOrd="0" presId="urn:microsoft.com/office/officeart/2005/8/layout/bProcess4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3AFE286-9AF1-4E1E-A4A3-2CECA0815D41}" type="doc">
      <dgm:prSet loTypeId="urn:microsoft.com/office/officeart/2005/8/layout/radial4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id-ID"/>
        </a:p>
      </dgm:t>
    </dgm:pt>
    <dgm:pt modelId="{9C69AC33-8446-4953-9951-FBFD021E04CD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Dukungan Sosial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8AA77CD-C940-4BE8-B013-0C546701B664}" type="parTrans" cxnId="{358DC979-5918-4038-B211-798071913033}">
      <dgm:prSet/>
      <dgm:spPr/>
      <dgm:t>
        <a:bodyPr/>
        <a:lstStyle/>
        <a:p>
          <a:endParaRPr lang="id-ID"/>
        </a:p>
      </dgm:t>
    </dgm:pt>
    <dgm:pt modelId="{02770A51-E901-4A2E-84D1-F9719FE1773B}" type="sibTrans" cxnId="{358DC979-5918-4038-B211-798071913033}">
      <dgm:prSet/>
      <dgm:spPr/>
      <dgm:t>
        <a:bodyPr/>
        <a:lstStyle/>
        <a:p>
          <a:endParaRPr lang="id-ID"/>
        </a:p>
      </dgm:t>
    </dgm:pt>
    <dgm:pt modelId="{E9FA6A42-272B-4562-9D35-505226B6C9F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Partner mencari dukungan dari teman atau keluarga.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5087C83-CD53-4617-8D4A-71BBC307C8F3}" type="parTrans" cxnId="{BBC5C396-A361-47BC-B191-3E37937B347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id-ID"/>
        </a:p>
      </dgm:t>
    </dgm:pt>
    <dgm:pt modelId="{4110B585-2801-41ED-9012-92022D198D89}" type="sibTrans" cxnId="{BBC5C396-A361-47BC-B191-3E37937B347B}">
      <dgm:prSet/>
      <dgm:spPr/>
      <dgm:t>
        <a:bodyPr/>
        <a:lstStyle/>
        <a:p>
          <a:endParaRPr lang="id-ID"/>
        </a:p>
      </dgm:t>
    </dgm:pt>
    <dgm:pt modelId="{C44B784D-C71A-44B2-AEC8-8FFB4AC5510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Tujuannya menyelamatkan harga diri.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2F4BEB7-3A08-43B4-BAD9-D27B75524D17}" type="parTrans" cxnId="{D8F13806-64BD-4F01-B4CC-AD55E3C6E651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id-ID"/>
        </a:p>
      </dgm:t>
    </dgm:pt>
    <dgm:pt modelId="{991DAE29-6B69-4FA4-BA5C-D96A9BFDD15A}" type="sibTrans" cxnId="{D8F13806-64BD-4F01-B4CC-AD55E3C6E651}">
      <dgm:prSet/>
      <dgm:spPr/>
      <dgm:t>
        <a:bodyPr/>
        <a:lstStyle/>
        <a:p>
          <a:endParaRPr lang="id-ID"/>
        </a:p>
      </dgm:t>
    </dgm:pt>
    <dgm:pt modelId="{CAB9D6AE-0FF9-4315-8A10-705DBCCBFB85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Ingin mendapatkan simpati dan dukungan dari orang lain. </a:t>
          </a:r>
        </a:p>
      </dgm:t>
    </dgm:pt>
    <dgm:pt modelId="{AC920039-99A5-402B-A8D8-C825BC7E5672}" type="parTrans" cxnId="{926F1C26-88B5-4E17-A36B-1908B5E8EDC0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id-ID"/>
        </a:p>
      </dgm:t>
    </dgm:pt>
    <dgm:pt modelId="{3CEE6389-60CC-4D28-A548-D4DB112DBB13}" type="sibTrans" cxnId="{926F1C26-88B5-4E17-A36B-1908B5E8EDC0}">
      <dgm:prSet/>
      <dgm:spPr/>
      <dgm:t>
        <a:bodyPr/>
        <a:lstStyle/>
        <a:p>
          <a:endParaRPr lang="id-ID"/>
        </a:p>
      </dgm:t>
    </dgm:pt>
    <dgm:pt modelId="{EDB696BA-4FE7-4EB4-8BCA-B32FB913C6D9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Mengkritik pasangan &amp; berharap teman/keluarga memihaknya. </a:t>
          </a:r>
        </a:p>
      </dgm:t>
    </dgm:pt>
    <dgm:pt modelId="{B8F96786-86B4-43DE-8B0B-95F5CC80C557}" type="parTrans" cxnId="{4760DAD5-7E1D-45C8-B942-EF702F8008C8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id-ID"/>
        </a:p>
      </dgm:t>
    </dgm:pt>
    <dgm:pt modelId="{F559F3CA-EC07-47A3-9C30-462F5105A020}" type="sibTrans" cxnId="{4760DAD5-7E1D-45C8-B942-EF702F8008C8}">
      <dgm:prSet/>
      <dgm:spPr/>
      <dgm:t>
        <a:bodyPr/>
        <a:lstStyle/>
        <a:p>
          <a:endParaRPr lang="id-ID"/>
        </a:p>
      </dgm:t>
    </dgm:pt>
    <dgm:pt modelId="{95E87313-4C5C-45A1-95E4-7F4A8B7E92F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Hendaknya bijak dalam memonitor komunikasi difase ini agar tidak menyesal dikemudian hari. </a:t>
          </a:r>
        </a:p>
      </dgm:t>
    </dgm:pt>
    <dgm:pt modelId="{C6813D21-7F1A-4419-8904-98AFE1288A7E}" type="parTrans" cxnId="{E1CD2908-F510-49DC-AEA7-C92CF53F3E1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id-ID"/>
        </a:p>
      </dgm:t>
    </dgm:pt>
    <dgm:pt modelId="{895B8432-E895-4D68-A0C1-2598AAA4F40F}" type="sibTrans" cxnId="{E1CD2908-F510-49DC-AEA7-C92CF53F3E1B}">
      <dgm:prSet/>
      <dgm:spPr/>
      <dgm:t>
        <a:bodyPr/>
        <a:lstStyle/>
        <a:p>
          <a:endParaRPr lang="id-ID"/>
        </a:p>
      </dgm:t>
    </dgm:pt>
    <dgm:pt modelId="{2DEC27D4-4305-4873-9788-4C1E8CCACD40}" type="pres">
      <dgm:prSet presAssocID="{B3AFE286-9AF1-4E1E-A4A3-2CECA0815D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4AA171F-4730-41AF-887B-F4B0B16A48C8}" type="pres">
      <dgm:prSet presAssocID="{9C69AC33-8446-4953-9951-FBFD021E04CD}" presName="centerShape" presStyleLbl="node0" presStyleIdx="0" presStyleCnt="1"/>
      <dgm:spPr/>
      <dgm:t>
        <a:bodyPr/>
        <a:lstStyle/>
        <a:p>
          <a:endParaRPr lang="id-ID"/>
        </a:p>
      </dgm:t>
    </dgm:pt>
    <dgm:pt modelId="{5A41E77D-E9AC-4C0F-9981-D2B775C8FBC3}" type="pres">
      <dgm:prSet presAssocID="{B5087C83-CD53-4617-8D4A-71BBC307C8F3}" presName="parTrans" presStyleLbl="bgSibTrans2D1" presStyleIdx="0" presStyleCnt="5"/>
      <dgm:spPr/>
      <dgm:t>
        <a:bodyPr/>
        <a:lstStyle/>
        <a:p>
          <a:endParaRPr lang="id-ID"/>
        </a:p>
      </dgm:t>
    </dgm:pt>
    <dgm:pt modelId="{23EA5094-E3DD-4EDF-8508-946A235934C2}" type="pres">
      <dgm:prSet presAssocID="{E9FA6A42-272B-4562-9D35-505226B6C9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6F921C-5B6F-452E-A1C4-F4C74E72A79A}" type="pres">
      <dgm:prSet presAssocID="{32F4BEB7-3A08-43B4-BAD9-D27B75524D17}" presName="parTrans" presStyleLbl="bgSibTrans2D1" presStyleIdx="1" presStyleCnt="5"/>
      <dgm:spPr/>
      <dgm:t>
        <a:bodyPr/>
        <a:lstStyle/>
        <a:p>
          <a:endParaRPr lang="id-ID"/>
        </a:p>
      </dgm:t>
    </dgm:pt>
    <dgm:pt modelId="{EB6BF270-3DE8-45C0-B237-9B18177F243A}" type="pres">
      <dgm:prSet presAssocID="{C44B784D-C71A-44B2-AEC8-8FFB4AC551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035DC8-6C16-444E-BC4C-350542F5188F}" type="pres">
      <dgm:prSet presAssocID="{AC920039-99A5-402B-A8D8-C825BC7E5672}" presName="parTrans" presStyleLbl="bgSibTrans2D1" presStyleIdx="2" presStyleCnt="5"/>
      <dgm:spPr/>
      <dgm:t>
        <a:bodyPr/>
        <a:lstStyle/>
        <a:p>
          <a:endParaRPr lang="id-ID"/>
        </a:p>
      </dgm:t>
    </dgm:pt>
    <dgm:pt modelId="{3E9DD3EE-EDAD-4A24-8CCD-CE81C6C8A2BE}" type="pres">
      <dgm:prSet presAssocID="{CAB9D6AE-0FF9-4315-8A10-705DBCCBFB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102B2B-951A-4111-B573-D9C7DA174023}" type="pres">
      <dgm:prSet presAssocID="{B8F96786-86B4-43DE-8B0B-95F5CC80C557}" presName="parTrans" presStyleLbl="bgSibTrans2D1" presStyleIdx="3" presStyleCnt="5"/>
      <dgm:spPr/>
      <dgm:t>
        <a:bodyPr/>
        <a:lstStyle/>
        <a:p>
          <a:endParaRPr lang="id-ID"/>
        </a:p>
      </dgm:t>
    </dgm:pt>
    <dgm:pt modelId="{ADB57DA4-8754-4A77-95EE-721BFF8339E7}" type="pres">
      <dgm:prSet presAssocID="{EDB696BA-4FE7-4EB4-8BCA-B32FB913C6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BC41E7-8F76-4954-B173-4522387A14FA}" type="pres">
      <dgm:prSet presAssocID="{C6813D21-7F1A-4419-8904-98AFE1288A7E}" presName="parTrans" presStyleLbl="bgSibTrans2D1" presStyleIdx="4" presStyleCnt="5"/>
      <dgm:spPr/>
      <dgm:t>
        <a:bodyPr/>
        <a:lstStyle/>
        <a:p>
          <a:endParaRPr lang="id-ID"/>
        </a:p>
      </dgm:t>
    </dgm:pt>
    <dgm:pt modelId="{7D85059E-D7C5-41D9-AD0C-D244A5A44D00}" type="pres">
      <dgm:prSet presAssocID="{95E87313-4C5C-45A1-95E4-7F4A8B7E92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1CD2908-F510-49DC-AEA7-C92CF53F3E1B}" srcId="{9C69AC33-8446-4953-9951-FBFD021E04CD}" destId="{95E87313-4C5C-45A1-95E4-7F4A8B7E92FC}" srcOrd="4" destOrd="0" parTransId="{C6813D21-7F1A-4419-8904-98AFE1288A7E}" sibTransId="{895B8432-E895-4D68-A0C1-2598AAA4F40F}"/>
    <dgm:cxn modelId="{FDBE2EE8-3645-4379-BA7D-EC5FCFB6D024}" type="presOf" srcId="{C6813D21-7F1A-4419-8904-98AFE1288A7E}" destId="{25BC41E7-8F76-4954-B173-4522387A14FA}" srcOrd="0" destOrd="0" presId="urn:microsoft.com/office/officeart/2005/8/layout/radial4"/>
    <dgm:cxn modelId="{5554B550-18B1-4D07-85AF-1ED2E85DBC6E}" type="presOf" srcId="{E9FA6A42-272B-4562-9D35-505226B6C9F1}" destId="{23EA5094-E3DD-4EDF-8508-946A235934C2}" srcOrd="0" destOrd="0" presId="urn:microsoft.com/office/officeart/2005/8/layout/radial4"/>
    <dgm:cxn modelId="{F7B9EA67-91DF-4EC0-B360-CEC6E42CD475}" type="presOf" srcId="{95E87313-4C5C-45A1-95E4-7F4A8B7E92FC}" destId="{7D85059E-D7C5-41D9-AD0C-D244A5A44D00}" srcOrd="0" destOrd="0" presId="urn:microsoft.com/office/officeart/2005/8/layout/radial4"/>
    <dgm:cxn modelId="{4760DAD5-7E1D-45C8-B942-EF702F8008C8}" srcId="{9C69AC33-8446-4953-9951-FBFD021E04CD}" destId="{EDB696BA-4FE7-4EB4-8BCA-B32FB913C6D9}" srcOrd="3" destOrd="0" parTransId="{B8F96786-86B4-43DE-8B0B-95F5CC80C557}" sibTransId="{F559F3CA-EC07-47A3-9C30-462F5105A020}"/>
    <dgm:cxn modelId="{840E0633-DDF7-437E-BDEB-4D0ED62722F7}" type="presOf" srcId="{B8F96786-86B4-43DE-8B0B-95F5CC80C557}" destId="{58102B2B-951A-4111-B573-D9C7DA174023}" srcOrd="0" destOrd="0" presId="urn:microsoft.com/office/officeart/2005/8/layout/radial4"/>
    <dgm:cxn modelId="{273B914F-BA89-48D5-A7E3-92ADED2AF56A}" type="presOf" srcId="{32F4BEB7-3A08-43B4-BAD9-D27B75524D17}" destId="{FE6F921C-5B6F-452E-A1C4-F4C74E72A79A}" srcOrd="0" destOrd="0" presId="urn:microsoft.com/office/officeart/2005/8/layout/radial4"/>
    <dgm:cxn modelId="{926F1C26-88B5-4E17-A36B-1908B5E8EDC0}" srcId="{9C69AC33-8446-4953-9951-FBFD021E04CD}" destId="{CAB9D6AE-0FF9-4315-8A10-705DBCCBFB85}" srcOrd="2" destOrd="0" parTransId="{AC920039-99A5-402B-A8D8-C825BC7E5672}" sibTransId="{3CEE6389-60CC-4D28-A548-D4DB112DBB13}"/>
    <dgm:cxn modelId="{E6573023-E9DE-41C7-8180-FE0C40CC55A7}" type="presOf" srcId="{C44B784D-C71A-44B2-AEC8-8FFB4AC5510A}" destId="{EB6BF270-3DE8-45C0-B237-9B18177F243A}" srcOrd="0" destOrd="0" presId="urn:microsoft.com/office/officeart/2005/8/layout/radial4"/>
    <dgm:cxn modelId="{B90236B1-2ED4-4C16-9BD0-5C4801F6AF28}" type="presOf" srcId="{EDB696BA-4FE7-4EB4-8BCA-B32FB913C6D9}" destId="{ADB57DA4-8754-4A77-95EE-721BFF8339E7}" srcOrd="0" destOrd="0" presId="urn:microsoft.com/office/officeart/2005/8/layout/radial4"/>
    <dgm:cxn modelId="{358DC979-5918-4038-B211-798071913033}" srcId="{B3AFE286-9AF1-4E1E-A4A3-2CECA0815D41}" destId="{9C69AC33-8446-4953-9951-FBFD021E04CD}" srcOrd="0" destOrd="0" parTransId="{28AA77CD-C940-4BE8-B013-0C546701B664}" sibTransId="{02770A51-E901-4A2E-84D1-F9719FE1773B}"/>
    <dgm:cxn modelId="{3253B209-1AC3-4595-9140-BC8DE844B3D2}" type="presOf" srcId="{CAB9D6AE-0FF9-4315-8A10-705DBCCBFB85}" destId="{3E9DD3EE-EDAD-4A24-8CCD-CE81C6C8A2BE}" srcOrd="0" destOrd="0" presId="urn:microsoft.com/office/officeart/2005/8/layout/radial4"/>
    <dgm:cxn modelId="{407EE2AE-E6C7-4CDD-914D-935EF93A995F}" type="presOf" srcId="{B5087C83-CD53-4617-8D4A-71BBC307C8F3}" destId="{5A41E77D-E9AC-4C0F-9981-D2B775C8FBC3}" srcOrd="0" destOrd="0" presId="urn:microsoft.com/office/officeart/2005/8/layout/radial4"/>
    <dgm:cxn modelId="{BBC5C396-A361-47BC-B191-3E37937B347B}" srcId="{9C69AC33-8446-4953-9951-FBFD021E04CD}" destId="{E9FA6A42-272B-4562-9D35-505226B6C9F1}" srcOrd="0" destOrd="0" parTransId="{B5087C83-CD53-4617-8D4A-71BBC307C8F3}" sibTransId="{4110B585-2801-41ED-9012-92022D198D89}"/>
    <dgm:cxn modelId="{C2DF493A-91F9-4AE5-BA27-39E421982F75}" type="presOf" srcId="{B3AFE286-9AF1-4E1E-A4A3-2CECA0815D41}" destId="{2DEC27D4-4305-4873-9788-4C1E8CCACD40}" srcOrd="0" destOrd="0" presId="urn:microsoft.com/office/officeart/2005/8/layout/radial4"/>
    <dgm:cxn modelId="{5B78B566-16D8-4285-8DE1-B3F6055367E7}" type="presOf" srcId="{9C69AC33-8446-4953-9951-FBFD021E04CD}" destId="{94AA171F-4730-41AF-887B-F4B0B16A48C8}" srcOrd="0" destOrd="0" presId="urn:microsoft.com/office/officeart/2005/8/layout/radial4"/>
    <dgm:cxn modelId="{4C987577-F63A-4BB1-9863-E28685E20FE5}" type="presOf" srcId="{AC920039-99A5-402B-A8D8-C825BC7E5672}" destId="{40035DC8-6C16-444E-BC4C-350542F5188F}" srcOrd="0" destOrd="0" presId="urn:microsoft.com/office/officeart/2005/8/layout/radial4"/>
    <dgm:cxn modelId="{D8F13806-64BD-4F01-B4CC-AD55E3C6E651}" srcId="{9C69AC33-8446-4953-9951-FBFD021E04CD}" destId="{C44B784D-C71A-44B2-AEC8-8FFB4AC5510A}" srcOrd="1" destOrd="0" parTransId="{32F4BEB7-3A08-43B4-BAD9-D27B75524D17}" sibTransId="{991DAE29-6B69-4FA4-BA5C-D96A9BFDD15A}"/>
    <dgm:cxn modelId="{2673B967-5071-43A2-90BC-31518FE2924E}" type="presParOf" srcId="{2DEC27D4-4305-4873-9788-4C1E8CCACD40}" destId="{94AA171F-4730-41AF-887B-F4B0B16A48C8}" srcOrd="0" destOrd="0" presId="urn:microsoft.com/office/officeart/2005/8/layout/radial4"/>
    <dgm:cxn modelId="{7A94ACF8-CC67-4D8D-8C2C-8CF84BF5BD7F}" type="presParOf" srcId="{2DEC27D4-4305-4873-9788-4C1E8CCACD40}" destId="{5A41E77D-E9AC-4C0F-9981-D2B775C8FBC3}" srcOrd="1" destOrd="0" presId="urn:microsoft.com/office/officeart/2005/8/layout/radial4"/>
    <dgm:cxn modelId="{A02103B2-C13C-48A7-B605-0E0E6E49140E}" type="presParOf" srcId="{2DEC27D4-4305-4873-9788-4C1E8CCACD40}" destId="{23EA5094-E3DD-4EDF-8508-946A235934C2}" srcOrd="2" destOrd="0" presId="urn:microsoft.com/office/officeart/2005/8/layout/radial4"/>
    <dgm:cxn modelId="{A5F8FC32-2481-4BFD-964D-DD44796771CE}" type="presParOf" srcId="{2DEC27D4-4305-4873-9788-4C1E8CCACD40}" destId="{FE6F921C-5B6F-452E-A1C4-F4C74E72A79A}" srcOrd="3" destOrd="0" presId="urn:microsoft.com/office/officeart/2005/8/layout/radial4"/>
    <dgm:cxn modelId="{2DBD3ED4-4696-4F49-9D36-2E1B7BF03580}" type="presParOf" srcId="{2DEC27D4-4305-4873-9788-4C1E8CCACD40}" destId="{EB6BF270-3DE8-45C0-B237-9B18177F243A}" srcOrd="4" destOrd="0" presId="urn:microsoft.com/office/officeart/2005/8/layout/radial4"/>
    <dgm:cxn modelId="{D735BBFA-995D-4F34-8D26-CD987A466D51}" type="presParOf" srcId="{2DEC27D4-4305-4873-9788-4C1E8CCACD40}" destId="{40035DC8-6C16-444E-BC4C-350542F5188F}" srcOrd="5" destOrd="0" presId="urn:microsoft.com/office/officeart/2005/8/layout/radial4"/>
    <dgm:cxn modelId="{FBA00536-67CF-4FC2-990B-E34AF06AC22A}" type="presParOf" srcId="{2DEC27D4-4305-4873-9788-4C1E8CCACD40}" destId="{3E9DD3EE-EDAD-4A24-8CCD-CE81C6C8A2BE}" srcOrd="6" destOrd="0" presId="urn:microsoft.com/office/officeart/2005/8/layout/radial4"/>
    <dgm:cxn modelId="{D8CBA404-5FB4-4974-B20D-BB63055AA5F2}" type="presParOf" srcId="{2DEC27D4-4305-4873-9788-4C1E8CCACD40}" destId="{58102B2B-951A-4111-B573-D9C7DA174023}" srcOrd="7" destOrd="0" presId="urn:microsoft.com/office/officeart/2005/8/layout/radial4"/>
    <dgm:cxn modelId="{52E9C0BB-5A44-4428-B46A-B0EC97B126BC}" type="presParOf" srcId="{2DEC27D4-4305-4873-9788-4C1E8CCACD40}" destId="{ADB57DA4-8754-4A77-95EE-721BFF8339E7}" srcOrd="8" destOrd="0" presId="urn:microsoft.com/office/officeart/2005/8/layout/radial4"/>
    <dgm:cxn modelId="{17A06819-F105-4461-A825-EE7044E4DA47}" type="presParOf" srcId="{2DEC27D4-4305-4873-9788-4C1E8CCACD40}" destId="{25BC41E7-8F76-4954-B173-4522387A14FA}" srcOrd="9" destOrd="0" presId="urn:microsoft.com/office/officeart/2005/8/layout/radial4"/>
    <dgm:cxn modelId="{FFF1227F-3D33-4155-A616-E362BC2B0043}" type="presParOf" srcId="{2DEC27D4-4305-4873-9788-4C1E8CCACD40}" destId="{7D85059E-D7C5-41D9-AD0C-D244A5A44D00}" srcOrd="10" destOrd="0" presId="urn:microsoft.com/office/officeart/2005/8/layout/radial4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8638427-51F0-4E33-AAC8-F5084F73DCAE}" type="doc">
      <dgm:prSet loTypeId="urn:microsoft.com/office/officeart/2005/8/layout/venn1" loCatId="relationship" qsTypeId="urn:microsoft.com/office/officeart/2005/8/quickstyle/simple4" qsCatId="simple" csTypeId="urn:microsoft.com/office/officeart/2005/8/colors/colorful2" csCatId="colorful" phldr="1"/>
      <dgm:spPr/>
    </dgm:pt>
    <dgm:pt modelId="{45370C4C-0FAB-4A3E-BFF1-F1FCF7474E2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Menerima keadaan bahwa hubungan telah selesai. </a:t>
          </a:r>
          <a:endParaRPr lang="id-ID" sz="1400" b="1" i="1" dirty="0">
            <a:latin typeface="Candara" pitchFamily="34" charset="0"/>
          </a:endParaRPr>
        </a:p>
      </dgm:t>
    </dgm:pt>
    <dgm:pt modelId="{F6E86C9F-0361-488A-88C3-C80586FD26A6}" type="parTrans" cxnId="{770BA0A2-44F4-4647-BBCB-7BFC3726B2D5}">
      <dgm:prSet/>
      <dgm:spPr/>
      <dgm:t>
        <a:bodyPr/>
        <a:lstStyle/>
        <a:p>
          <a:endParaRPr lang="id-ID"/>
        </a:p>
      </dgm:t>
    </dgm:pt>
    <dgm:pt modelId="{81EE57D4-8D33-4D06-8EA9-A565D51E451B}" type="sibTrans" cxnId="{770BA0A2-44F4-4647-BBCB-7BFC3726B2D5}">
      <dgm:prSet/>
      <dgm:spPr/>
      <dgm:t>
        <a:bodyPr/>
        <a:lstStyle/>
        <a:p>
          <a:endParaRPr lang="id-ID"/>
        </a:p>
      </dgm:t>
    </dgm:pt>
    <dgm:pt modelId="{31A0CCDF-F1A9-4BC3-99A3-CDAB97CA4CA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Mencoba berpikir: apa maknanya, mengapa tidak berhasil, dan dampak bagi diri kita. </a:t>
          </a:r>
          <a:endParaRPr lang="id-ID" sz="1400" b="1" i="1" dirty="0">
            <a:latin typeface="Candara" pitchFamily="34" charset="0"/>
          </a:endParaRPr>
        </a:p>
      </dgm:t>
    </dgm:pt>
    <dgm:pt modelId="{3D40547E-EA4E-4183-B823-3C02E6FFA07B}" type="parTrans" cxnId="{7571C56B-928B-4DE4-B3A6-99DA07BD3D2F}">
      <dgm:prSet/>
      <dgm:spPr/>
      <dgm:t>
        <a:bodyPr/>
        <a:lstStyle/>
        <a:p>
          <a:endParaRPr lang="id-ID"/>
        </a:p>
      </dgm:t>
    </dgm:pt>
    <dgm:pt modelId="{6AF3F611-0CDA-48EA-B40D-67DFE8DB3702}" type="sibTrans" cxnId="{7571C56B-928B-4DE4-B3A6-99DA07BD3D2F}">
      <dgm:prSet/>
      <dgm:spPr/>
      <dgm:t>
        <a:bodyPr/>
        <a:lstStyle/>
        <a:p>
          <a:endParaRPr lang="id-ID"/>
        </a:p>
      </dgm:t>
    </dgm:pt>
    <dgm:pt modelId="{47B49280-07AA-4F7A-A600-9C506FBE082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Adanya perasaan sedih, walapun insiatif berpisah datang dari diri sendiri. </a:t>
          </a:r>
          <a:endParaRPr lang="id-ID" sz="1400" b="1" i="1" dirty="0">
            <a:latin typeface="Candara" pitchFamily="34" charset="0"/>
          </a:endParaRPr>
        </a:p>
      </dgm:t>
    </dgm:pt>
    <dgm:pt modelId="{3FEC47CF-851A-4251-A947-D5F3BA256277}" type="parTrans" cxnId="{90FCF8A3-E94D-45AD-BA22-62DFC149A2C7}">
      <dgm:prSet/>
      <dgm:spPr/>
      <dgm:t>
        <a:bodyPr/>
        <a:lstStyle/>
        <a:p>
          <a:endParaRPr lang="id-ID"/>
        </a:p>
      </dgm:t>
    </dgm:pt>
    <dgm:pt modelId="{DD2CE02D-F59D-4EFE-AD15-54BFF2D0B8DC}" type="sibTrans" cxnId="{90FCF8A3-E94D-45AD-BA22-62DFC149A2C7}">
      <dgm:prSet/>
      <dgm:spPr/>
      <dgm:t>
        <a:bodyPr/>
        <a:lstStyle/>
        <a:p>
          <a:endParaRPr lang="id-ID"/>
        </a:p>
      </dgm:t>
    </dgm:pt>
    <dgm:pt modelId="{1187140C-7BFB-43AC-83CC-02191C0D1D1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Diantaranya ada yang mengalami depresi dan kehilangan motivasi &amp; ada yang membuat langkah baru dalam hidupnya. </a:t>
          </a:r>
          <a:endParaRPr lang="id-ID" sz="1400" b="1" i="1" dirty="0">
            <a:latin typeface="Candara" pitchFamily="34" charset="0"/>
          </a:endParaRPr>
        </a:p>
      </dgm:t>
    </dgm:pt>
    <dgm:pt modelId="{EADAFE92-BC6A-4CC3-A31E-BAB242CECE12}" type="parTrans" cxnId="{48E4136B-3FC8-46F7-9FCF-3A729C50ECF8}">
      <dgm:prSet/>
      <dgm:spPr/>
      <dgm:t>
        <a:bodyPr/>
        <a:lstStyle/>
        <a:p>
          <a:endParaRPr lang="id-ID"/>
        </a:p>
      </dgm:t>
    </dgm:pt>
    <dgm:pt modelId="{583305FD-3B86-4A8D-B8C9-41C1E57E8875}" type="sibTrans" cxnId="{48E4136B-3FC8-46F7-9FCF-3A729C50ECF8}">
      <dgm:prSet/>
      <dgm:spPr/>
      <dgm:t>
        <a:bodyPr/>
        <a:lstStyle/>
        <a:p>
          <a:endParaRPr lang="id-ID"/>
        </a:p>
      </dgm:t>
    </dgm:pt>
    <dgm:pt modelId="{466E6391-E27E-45DF-A627-289F9AEE6ED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Adanya penjelasan kepada orang lain mengenai perpisahan yang kita alami. </a:t>
          </a:r>
          <a:endParaRPr lang="id-ID" sz="1400" b="1" i="1" dirty="0">
            <a:latin typeface="Candara" pitchFamily="34" charset="0"/>
          </a:endParaRPr>
        </a:p>
      </dgm:t>
    </dgm:pt>
    <dgm:pt modelId="{E316BCC9-355D-484A-8FC8-C700E828C695}" type="parTrans" cxnId="{AD6CC174-B104-4069-8043-799C8D8507AA}">
      <dgm:prSet/>
      <dgm:spPr/>
      <dgm:t>
        <a:bodyPr/>
        <a:lstStyle/>
        <a:p>
          <a:endParaRPr lang="id-ID"/>
        </a:p>
      </dgm:t>
    </dgm:pt>
    <dgm:pt modelId="{307F6E9B-844C-4882-BA18-58683E98F139}" type="sibTrans" cxnId="{AD6CC174-B104-4069-8043-799C8D8507AA}">
      <dgm:prSet/>
      <dgm:spPr/>
      <dgm:t>
        <a:bodyPr/>
        <a:lstStyle/>
        <a:p>
          <a:endParaRPr lang="id-ID"/>
        </a:p>
      </dgm:t>
    </dgm:pt>
    <dgm:pt modelId="{E060BD78-EBFC-4B3A-BC10-6100B120E108}" type="pres">
      <dgm:prSet presAssocID="{78638427-51F0-4E33-AAC8-F5084F73DCAE}" presName="compositeShape" presStyleCnt="0">
        <dgm:presLayoutVars>
          <dgm:chMax val="7"/>
          <dgm:dir/>
          <dgm:resizeHandles val="exact"/>
        </dgm:presLayoutVars>
      </dgm:prSet>
      <dgm:spPr/>
    </dgm:pt>
    <dgm:pt modelId="{0C8FB930-30CB-400D-9C3E-AFA4FBDA31FA}" type="pres">
      <dgm:prSet presAssocID="{45370C4C-0FAB-4A3E-BFF1-F1FCF7474E22}" presName="circ1" presStyleLbl="vennNode1" presStyleIdx="0" presStyleCnt="5"/>
      <dgm:spPr/>
    </dgm:pt>
    <dgm:pt modelId="{9249D0B8-78D5-4444-9F62-826D9F234DE0}" type="pres">
      <dgm:prSet presAssocID="{45370C4C-0FAB-4A3E-BFF1-F1FCF7474E2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CD422B-1B7D-4E4C-A203-7135922F60BE}" type="pres">
      <dgm:prSet presAssocID="{31A0CCDF-F1A9-4BC3-99A3-CDAB97CA4CAC}" presName="circ2" presStyleLbl="vennNode1" presStyleIdx="1" presStyleCnt="5"/>
      <dgm:spPr/>
    </dgm:pt>
    <dgm:pt modelId="{30F52893-BA06-4513-A51A-B095392A9E32}" type="pres">
      <dgm:prSet presAssocID="{31A0CCDF-F1A9-4BC3-99A3-CDAB97CA4CA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905A47-D7B7-4F4E-BC27-48CA40797BDC}" type="pres">
      <dgm:prSet presAssocID="{47B49280-07AA-4F7A-A600-9C506FBE082F}" presName="circ3" presStyleLbl="vennNode1" presStyleIdx="2" presStyleCnt="5"/>
      <dgm:spPr/>
    </dgm:pt>
    <dgm:pt modelId="{803BCCB4-3581-471F-BC9F-DE3D073AF759}" type="pres">
      <dgm:prSet presAssocID="{47B49280-07AA-4F7A-A600-9C506FBE082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3D131E-4916-4AE5-B363-F234848FB005}" type="pres">
      <dgm:prSet presAssocID="{466E6391-E27E-45DF-A627-289F9AEE6EDB}" presName="circ4" presStyleLbl="vennNode1" presStyleIdx="3" presStyleCnt="5"/>
      <dgm:spPr/>
    </dgm:pt>
    <dgm:pt modelId="{C9D632F4-2518-41F1-836F-5BF3803DD0A2}" type="pres">
      <dgm:prSet presAssocID="{466E6391-E27E-45DF-A627-289F9AEE6ED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6EDDED-D421-4C82-BE34-5C46ACC3F784}" type="pres">
      <dgm:prSet presAssocID="{1187140C-7BFB-43AC-83CC-02191C0D1D11}" presName="circ5" presStyleLbl="vennNode1" presStyleIdx="4" presStyleCnt="5"/>
      <dgm:spPr/>
    </dgm:pt>
    <dgm:pt modelId="{BEE82B15-F820-4002-936D-71543658B402}" type="pres">
      <dgm:prSet presAssocID="{1187140C-7BFB-43AC-83CC-02191C0D1D1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0FCF8A3-E94D-45AD-BA22-62DFC149A2C7}" srcId="{78638427-51F0-4E33-AAC8-F5084F73DCAE}" destId="{47B49280-07AA-4F7A-A600-9C506FBE082F}" srcOrd="2" destOrd="0" parTransId="{3FEC47CF-851A-4251-A947-D5F3BA256277}" sibTransId="{DD2CE02D-F59D-4EFE-AD15-54BFF2D0B8DC}"/>
    <dgm:cxn modelId="{6E29721F-2FF6-41CC-8495-700E88A96310}" type="presOf" srcId="{78638427-51F0-4E33-AAC8-F5084F73DCAE}" destId="{E060BD78-EBFC-4B3A-BC10-6100B120E108}" srcOrd="0" destOrd="0" presId="urn:microsoft.com/office/officeart/2005/8/layout/venn1"/>
    <dgm:cxn modelId="{C8DBE533-F2EE-4816-AC1C-0B244CECB5E9}" type="presOf" srcId="{45370C4C-0FAB-4A3E-BFF1-F1FCF7474E22}" destId="{9249D0B8-78D5-4444-9F62-826D9F234DE0}" srcOrd="0" destOrd="0" presId="urn:microsoft.com/office/officeart/2005/8/layout/venn1"/>
    <dgm:cxn modelId="{AD6CC174-B104-4069-8043-799C8D8507AA}" srcId="{78638427-51F0-4E33-AAC8-F5084F73DCAE}" destId="{466E6391-E27E-45DF-A627-289F9AEE6EDB}" srcOrd="3" destOrd="0" parTransId="{E316BCC9-355D-484A-8FC8-C700E828C695}" sibTransId="{307F6E9B-844C-4882-BA18-58683E98F139}"/>
    <dgm:cxn modelId="{2D9BFC90-C15F-44DA-8EB4-535F6BEE158C}" type="presOf" srcId="{1187140C-7BFB-43AC-83CC-02191C0D1D11}" destId="{BEE82B15-F820-4002-936D-71543658B402}" srcOrd="0" destOrd="0" presId="urn:microsoft.com/office/officeart/2005/8/layout/venn1"/>
    <dgm:cxn modelId="{A1A2B300-B15F-4878-BC62-D1BA29215A8D}" type="presOf" srcId="{31A0CCDF-F1A9-4BC3-99A3-CDAB97CA4CAC}" destId="{30F52893-BA06-4513-A51A-B095392A9E32}" srcOrd="0" destOrd="0" presId="urn:microsoft.com/office/officeart/2005/8/layout/venn1"/>
    <dgm:cxn modelId="{B640212B-DD06-434F-99E9-C752D0E2A543}" type="presOf" srcId="{47B49280-07AA-4F7A-A600-9C506FBE082F}" destId="{803BCCB4-3581-471F-BC9F-DE3D073AF759}" srcOrd="0" destOrd="0" presId="urn:microsoft.com/office/officeart/2005/8/layout/venn1"/>
    <dgm:cxn modelId="{48E4136B-3FC8-46F7-9FCF-3A729C50ECF8}" srcId="{78638427-51F0-4E33-AAC8-F5084F73DCAE}" destId="{1187140C-7BFB-43AC-83CC-02191C0D1D11}" srcOrd="4" destOrd="0" parTransId="{EADAFE92-BC6A-4CC3-A31E-BAB242CECE12}" sibTransId="{583305FD-3B86-4A8D-B8C9-41C1E57E8875}"/>
    <dgm:cxn modelId="{770BA0A2-44F4-4647-BBCB-7BFC3726B2D5}" srcId="{78638427-51F0-4E33-AAC8-F5084F73DCAE}" destId="{45370C4C-0FAB-4A3E-BFF1-F1FCF7474E22}" srcOrd="0" destOrd="0" parTransId="{F6E86C9F-0361-488A-88C3-C80586FD26A6}" sibTransId="{81EE57D4-8D33-4D06-8EA9-A565D51E451B}"/>
    <dgm:cxn modelId="{7571C56B-928B-4DE4-B3A6-99DA07BD3D2F}" srcId="{78638427-51F0-4E33-AAC8-F5084F73DCAE}" destId="{31A0CCDF-F1A9-4BC3-99A3-CDAB97CA4CAC}" srcOrd="1" destOrd="0" parTransId="{3D40547E-EA4E-4183-B823-3C02E6FFA07B}" sibTransId="{6AF3F611-0CDA-48EA-B40D-67DFE8DB3702}"/>
    <dgm:cxn modelId="{A070D53A-9D71-4B0F-B868-AEB0273989FD}" type="presOf" srcId="{466E6391-E27E-45DF-A627-289F9AEE6EDB}" destId="{C9D632F4-2518-41F1-836F-5BF3803DD0A2}" srcOrd="0" destOrd="0" presId="urn:microsoft.com/office/officeart/2005/8/layout/venn1"/>
    <dgm:cxn modelId="{19A368D5-D2E0-4E94-A105-BBFBDEA29878}" type="presParOf" srcId="{E060BD78-EBFC-4B3A-BC10-6100B120E108}" destId="{0C8FB930-30CB-400D-9C3E-AFA4FBDA31FA}" srcOrd="0" destOrd="0" presId="urn:microsoft.com/office/officeart/2005/8/layout/venn1"/>
    <dgm:cxn modelId="{4ACD39BB-FBA7-40F6-A250-254D92514891}" type="presParOf" srcId="{E060BD78-EBFC-4B3A-BC10-6100B120E108}" destId="{9249D0B8-78D5-4444-9F62-826D9F234DE0}" srcOrd="1" destOrd="0" presId="urn:microsoft.com/office/officeart/2005/8/layout/venn1"/>
    <dgm:cxn modelId="{36D1491C-5F4A-4CAC-9C6B-C4CC3AAFAD06}" type="presParOf" srcId="{E060BD78-EBFC-4B3A-BC10-6100B120E108}" destId="{D0CD422B-1B7D-4E4C-A203-7135922F60BE}" srcOrd="2" destOrd="0" presId="urn:microsoft.com/office/officeart/2005/8/layout/venn1"/>
    <dgm:cxn modelId="{E4D02103-6DD4-4A6B-B29B-4F5B60971305}" type="presParOf" srcId="{E060BD78-EBFC-4B3A-BC10-6100B120E108}" destId="{30F52893-BA06-4513-A51A-B095392A9E32}" srcOrd="3" destOrd="0" presId="urn:microsoft.com/office/officeart/2005/8/layout/venn1"/>
    <dgm:cxn modelId="{608D083F-BCF3-46D5-A9CF-E75CF3185791}" type="presParOf" srcId="{E060BD78-EBFC-4B3A-BC10-6100B120E108}" destId="{45905A47-D7B7-4F4E-BC27-48CA40797BDC}" srcOrd="4" destOrd="0" presId="urn:microsoft.com/office/officeart/2005/8/layout/venn1"/>
    <dgm:cxn modelId="{146916D4-142E-411A-951A-F67979F7844E}" type="presParOf" srcId="{E060BD78-EBFC-4B3A-BC10-6100B120E108}" destId="{803BCCB4-3581-471F-BC9F-DE3D073AF759}" srcOrd="5" destOrd="0" presId="urn:microsoft.com/office/officeart/2005/8/layout/venn1"/>
    <dgm:cxn modelId="{AD458AEF-6664-4EC8-BAB1-4C2D836AE922}" type="presParOf" srcId="{E060BD78-EBFC-4B3A-BC10-6100B120E108}" destId="{283D131E-4916-4AE5-B363-F234848FB005}" srcOrd="6" destOrd="0" presId="urn:microsoft.com/office/officeart/2005/8/layout/venn1"/>
    <dgm:cxn modelId="{BA227FBD-8714-41F3-B49C-77FFF88A541A}" type="presParOf" srcId="{E060BD78-EBFC-4B3A-BC10-6100B120E108}" destId="{C9D632F4-2518-41F1-836F-5BF3803DD0A2}" srcOrd="7" destOrd="0" presId="urn:microsoft.com/office/officeart/2005/8/layout/venn1"/>
    <dgm:cxn modelId="{0722BC3E-4E06-46DD-9CAC-4CC18ECEE340}" type="presParOf" srcId="{E060BD78-EBFC-4B3A-BC10-6100B120E108}" destId="{846EDDED-D421-4C82-BE34-5C46ACC3F784}" srcOrd="8" destOrd="0" presId="urn:microsoft.com/office/officeart/2005/8/layout/venn1"/>
    <dgm:cxn modelId="{0BEA94BE-3BFE-439D-978D-29026DCD7323}" type="presParOf" srcId="{E060BD78-EBFC-4B3A-BC10-6100B120E108}" destId="{BEE82B15-F820-4002-936D-71543658B402}" srcOrd="9" destOrd="0" presId="urn:microsoft.com/office/officeart/2005/8/layout/venn1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D937FBB-8B9D-4DCB-A62B-4B8FDA753FC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1599BAA-03D5-4458-8F48-9320FA489617}">
      <dgm:prSet phldrT="[Text]"/>
      <dgm:spPr>
        <a:solidFill>
          <a:srgbClr val="CCFF66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Terjadi saat dua orang bangkit dari keterpurukan. </a:t>
          </a:r>
          <a:endParaRPr lang="id-ID" b="1" i="1" dirty="0">
            <a:latin typeface="Candara" pitchFamily="34" charset="0"/>
          </a:endParaRPr>
        </a:p>
      </dgm:t>
    </dgm:pt>
    <dgm:pt modelId="{5C5BEC56-7264-4AD9-BDE7-80301F42416D}" type="parTrans" cxnId="{744CD6FC-FAA4-47E7-AE1F-FD146776B9A5}">
      <dgm:prSet/>
      <dgm:spPr/>
      <dgm:t>
        <a:bodyPr/>
        <a:lstStyle/>
        <a:p>
          <a:endParaRPr lang="id-ID"/>
        </a:p>
      </dgm:t>
    </dgm:pt>
    <dgm:pt modelId="{17A47000-6B25-4148-82A1-DA98BDD504C7}" type="sibTrans" cxnId="{744CD6FC-FAA4-47E7-AE1F-FD146776B9A5}">
      <dgm:prSet/>
      <dgm:spPr/>
      <dgm:t>
        <a:bodyPr/>
        <a:lstStyle/>
        <a:p>
          <a:endParaRPr lang="id-ID"/>
        </a:p>
      </dgm:t>
    </dgm:pt>
    <dgm:pt modelId="{DEFAD9A8-999D-4D8B-88C1-358B09205B03}">
      <dgm:prSet phldrT="[Text]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Memulai hal baru tanpa pasangan intim sebelumnya. </a:t>
          </a:r>
          <a:endParaRPr lang="id-ID" b="1" i="1" dirty="0">
            <a:latin typeface="Candara" pitchFamily="34" charset="0"/>
          </a:endParaRPr>
        </a:p>
      </dgm:t>
    </dgm:pt>
    <dgm:pt modelId="{0F6F3ED2-A742-4062-A53B-519A0723B6A2}" type="parTrans" cxnId="{2949DE93-7819-4D8C-9C1E-BD5C2EEFCC38}">
      <dgm:prSet/>
      <dgm:spPr/>
      <dgm:t>
        <a:bodyPr/>
        <a:lstStyle/>
        <a:p>
          <a:endParaRPr lang="id-ID"/>
        </a:p>
      </dgm:t>
    </dgm:pt>
    <dgm:pt modelId="{3D2DADD4-8B57-444B-ACFA-41AB9180F877}" type="sibTrans" cxnId="{2949DE93-7819-4D8C-9C1E-BD5C2EEFCC38}">
      <dgm:prSet/>
      <dgm:spPr/>
      <dgm:t>
        <a:bodyPr/>
        <a:lstStyle/>
        <a:p>
          <a:endParaRPr lang="id-ID"/>
        </a:p>
      </dgm:t>
    </dgm:pt>
    <dgm:pt modelId="{BEC934D3-B49F-4B1D-BFFE-503DD1C72F94}">
      <dgm:prSet phldrT="[Text]"/>
      <dgm:spPr>
        <a:solidFill>
          <a:srgbClr val="CCFF66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Ada penerimaan diri sebagai seseorang tanpa pasangan. </a:t>
          </a:r>
          <a:endParaRPr lang="id-ID" b="1" i="1" dirty="0">
            <a:latin typeface="Candara" pitchFamily="34" charset="0"/>
          </a:endParaRPr>
        </a:p>
      </dgm:t>
    </dgm:pt>
    <dgm:pt modelId="{5C1F7E89-FC9E-46E2-9FD7-9050A5530827}" type="parTrans" cxnId="{2E6C5208-302A-4836-AD2B-B3DF7832F91C}">
      <dgm:prSet/>
      <dgm:spPr/>
      <dgm:t>
        <a:bodyPr/>
        <a:lstStyle/>
        <a:p>
          <a:endParaRPr lang="id-ID"/>
        </a:p>
      </dgm:t>
    </dgm:pt>
    <dgm:pt modelId="{C7CF943A-2C8C-4B1C-B3B4-5CDAB3E760FE}" type="sibTrans" cxnId="{2E6C5208-302A-4836-AD2B-B3DF7832F91C}">
      <dgm:prSet/>
      <dgm:spPr/>
      <dgm:t>
        <a:bodyPr/>
        <a:lstStyle/>
        <a:p>
          <a:endParaRPr lang="id-ID"/>
        </a:p>
      </dgm:t>
    </dgm:pt>
    <dgm:pt modelId="{C09D44E2-2FC9-4BD9-9DC5-C5BEACCF8790}">
      <dgm:prSet phldrT="[Text]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Cenderung mengatur pola kehidupan dengan mantan pasangan. </a:t>
          </a:r>
          <a:endParaRPr lang="id-ID" b="1" i="1" dirty="0">
            <a:latin typeface="Candara" pitchFamily="34" charset="0"/>
          </a:endParaRPr>
        </a:p>
      </dgm:t>
    </dgm:pt>
    <dgm:pt modelId="{9937DF5C-DB66-4D58-9722-7DF4B6302153}" type="parTrans" cxnId="{AD8C0EBF-86EF-42C3-BD9B-53D752FC633D}">
      <dgm:prSet/>
      <dgm:spPr/>
      <dgm:t>
        <a:bodyPr/>
        <a:lstStyle/>
        <a:p>
          <a:endParaRPr lang="id-ID"/>
        </a:p>
      </dgm:t>
    </dgm:pt>
    <dgm:pt modelId="{6CBEEB52-92E6-4505-80B4-C2E9D2DBE88A}" type="sibTrans" cxnId="{AD8C0EBF-86EF-42C3-BD9B-53D752FC633D}">
      <dgm:prSet/>
      <dgm:spPr/>
      <dgm:t>
        <a:bodyPr/>
        <a:lstStyle/>
        <a:p>
          <a:endParaRPr lang="id-ID"/>
        </a:p>
      </dgm:t>
    </dgm:pt>
    <dgm:pt modelId="{0418102B-3BF1-4970-BDB2-F6670F495216}">
      <dgm:prSet phldrT="[Text]"/>
      <dgm:spPr>
        <a:solidFill>
          <a:srgbClr val="CCFF66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Tujuannya: menghilangkan keterhubungan sosial. </a:t>
          </a:r>
          <a:endParaRPr lang="id-ID" b="1" i="1" dirty="0">
            <a:latin typeface="Candara" pitchFamily="34" charset="0"/>
          </a:endParaRPr>
        </a:p>
      </dgm:t>
    </dgm:pt>
    <dgm:pt modelId="{E37804AA-3345-4BAA-8012-67A6CC33CFE1}" type="parTrans" cxnId="{E6AAF834-3580-44EC-BBE1-178695AD2A44}">
      <dgm:prSet/>
      <dgm:spPr/>
      <dgm:t>
        <a:bodyPr/>
        <a:lstStyle/>
        <a:p>
          <a:endParaRPr lang="id-ID"/>
        </a:p>
      </dgm:t>
    </dgm:pt>
    <dgm:pt modelId="{523B7D18-F086-4590-B86A-79161D7009D9}" type="sibTrans" cxnId="{E6AAF834-3580-44EC-BBE1-178695AD2A44}">
      <dgm:prSet/>
      <dgm:spPr/>
      <dgm:t>
        <a:bodyPr/>
        <a:lstStyle/>
        <a:p>
          <a:endParaRPr lang="id-ID"/>
        </a:p>
      </dgm:t>
    </dgm:pt>
    <dgm:pt modelId="{CFCCE2E2-E6D8-4EF0-B946-9211A40CB38B}" type="pres">
      <dgm:prSet presAssocID="{9D937FBB-8B9D-4DCB-A62B-4B8FDA753F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A850C55-B787-4626-8DDE-DD21F7C6123A}" type="pres">
      <dgm:prSet presAssocID="{F1599BAA-03D5-4458-8F48-9320FA489617}" presName="Name5" presStyleLbl="vennNode1" presStyleIdx="0" presStyleCnt="5" custLinFactNeighborX="22309" custLinFactNeighborY="76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B3459E-5CFF-4B60-9689-B439F6057AE3}" type="pres">
      <dgm:prSet presAssocID="{17A47000-6B25-4148-82A1-DA98BDD504C7}" presName="space" presStyleCnt="0"/>
      <dgm:spPr/>
    </dgm:pt>
    <dgm:pt modelId="{D6908DAD-CE38-430C-AD4B-BF81B1829D1F}" type="pres">
      <dgm:prSet presAssocID="{DEFAD9A8-999D-4D8B-88C1-358B09205B03}" presName="Name5" presStyleLbl="vennNode1" presStyleIdx="1" presStyleCnt="5" custLinFactNeighborX="22309" custLinFactNeighborY="76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993A7F-0EC3-4EF9-9F5D-16E07AE5DF08}" type="pres">
      <dgm:prSet presAssocID="{3D2DADD4-8B57-444B-ACFA-41AB9180F877}" presName="space" presStyleCnt="0"/>
      <dgm:spPr/>
    </dgm:pt>
    <dgm:pt modelId="{4504B4D8-AA7E-4B97-BB54-F20A440B5926}" type="pres">
      <dgm:prSet presAssocID="{BEC934D3-B49F-4B1D-BFFE-503DD1C72F94}" presName="Name5" presStyleLbl="vennNode1" presStyleIdx="2" presStyleCnt="5" custLinFactNeighborX="22309" custLinFactNeighborY="76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6F44A-EE69-44BB-A4C3-4B745EFAD7E7}" type="pres">
      <dgm:prSet presAssocID="{C7CF943A-2C8C-4B1C-B3B4-5CDAB3E760FE}" presName="space" presStyleCnt="0"/>
      <dgm:spPr/>
    </dgm:pt>
    <dgm:pt modelId="{AA53C189-9081-4586-8D8C-7ED3CE683455}" type="pres">
      <dgm:prSet presAssocID="{C09D44E2-2FC9-4BD9-9DC5-C5BEACCF8790}" presName="Name5" presStyleLbl="vennNode1" presStyleIdx="3" presStyleCnt="5" custLinFactNeighborX="22309" custLinFactNeighborY="76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E0F87C-3B61-4B3D-8E6D-B19A2970E2B8}" type="pres">
      <dgm:prSet presAssocID="{6CBEEB52-92E6-4505-80B4-C2E9D2DBE88A}" presName="space" presStyleCnt="0"/>
      <dgm:spPr/>
    </dgm:pt>
    <dgm:pt modelId="{EEA04091-1C22-4610-B1DE-6EE9BDDF4017}" type="pres">
      <dgm:prSet presAssocID="{0418102B-3BF1-4970-BDB2-F6670F49521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D8C0EBF-86EF-42C3-BD9B-53D752FC633D}" srcId="{9D937FBB-8B9D-4DCB-A62B-4B8FDA753FC5}" destId="{C09D44E2-2FC9-4BD9-9DC5-C5BEACCF8790}" srcOrd="3" destOrd="0" parTransId="{9937DF5C-DB66-4D58-9722-7DF4B6302153}" sibTransId="{6CBEEB52-92E6-4505-80B4-C2E9D2DBE88A}"/>
    <dgm:cxn modelId="{2949DE93-7819-4D8C-9C1E-BD5C2EEFCC38}" srcId="{9D937FBB-8B9D-4DCB-A62B-4B8FDA753FC5}" destId="{DEFAD9A8-999D-4D8B-88C1-358B09205B03}" srcOrd="1" destOrd="0" parTransId="{0F6F3ED2-A742-4062-A53B-519A0723B6A2}" sibTransId="{3D2DADD4-8B57-444B-ACFA-41AB9180F877}"/>
    <dgm:cxn modelId="{E953C61D-7851-48CC-A87F-601C1648195A}" type="presOf" srcId="{F1599BAA-03D5-4458-8F48-9320FA489617}" destId="{AA850C55-B787-4626-8DDE-DD21F7C6123A}" srcOrd="0" destOrd="0" presId="urn:microsoft.com/office/officeart/2005/8/layout/venn3"/>
    <dgm:cxn modelId="{E6AAF834-3580-44EC-BBE1-178695AD2A44}" srcId="{9D937FBB-8B9D-4DCB-A62B-4B8FDA753FC5}" destId="{0418102B-3BF1-4970-BDB2-F6670F495216}" srcOrd="4" destOrd="0" parTransId="{E37804AA-3345-4BAA-8012-67A6CC33CFE1}" sibTransId="{523B7D18-F086-4590-B86A-79161D7009D9}"/>
    <dgm:cxn modelId="{2E6C5208-302A-4836-AD2B-B3DF7832F91C}" srcId="{9D937FBB-8B9D-4DCB-A62B-4B8FDA753FC5}" destId="{BEC934D3-B49F-4B1D-BFFE-503DD1C72F94}" srcOrd="2" destOrd="0" parTransId="{5C1F7E89-FC9E-46E2-9FD7-9050A5530827}" sibTransId="{C7CF943A-2C8C-4B1C-B3B4-5CDAB3E760FE}"/>
    <dgm:cxn modelId="{49240AA7-4477-42C5-B8B0-34AD1C4284BF}" type="presOf" srcId="{0418102B-3BF1-4970-BDB2-F6670F495216}" destId="{EEA04091-1C22-4610-B1DE-6EE9BDDF4017}" srcOrd="0" destOrd="0" presId="urn:microsoft.com/office/officeart/2005/8/layout/venn3"/>
    <dgm:cxn modelId="{744CD6FC-FAA4-47E7-AE1F-FD146776B9A5}" srcId="{9D937FBB-8B9D-4DCB-A62B-4B8FDA753FC5}" destId="{F1599BAA-03D5-4458-8F48-9320FA489617}" srcOrd="0" destOrd="0" parTransId="{5C5BEC56-7264-4AD9-BDE7-80301F42416D}" sibTransId="{17A47000-6B25-4148-82A1-DA98BDD504C7}"/>
    <dgm:cxn modelId="{FBC01F5C-C378-4A25-BCBF-43C369DA86B2}" type="presOf" srcId="{DEFAD9A8-999D-4D8B-88C1-358B09205B03}" destId="{D6908DAD-CE38-430C-AD4B-BF81B1829D1F}" srcOrd="0" destOrd="0" presId="urn:microsoft.com/office/officeart/2005/8/layout/venn3"/>
    <dgm:cxn modelId="{3A63DFFC-EE03-4BE8-9FF2-28A99A3A57CA}" type="presOf" srcId="{C09D44E2-2FC9-4BD9-9DC5-C5BEACCF8790}" destId="{AA53C189-9081-4586-8D8C-7ED3CE683455}" srcOrd="0" destOrd="0" presId="urn:microsoft.com/office/officeart/2005/8/layout/venn3"/>
    <dgm:cxn modelId="{3EAC6976-21B7-4632-99CD-39B2DFE13759}" type="presOf" srcId="{9D937FBB-8B9D-4DCB-A62B-4B8FDA753FC5}" destId="{CFCCE2E2-E6D8-4EF0-B946-9211A40CB38B}" srcOrd="0" destOrd="0" presId="urn:microsoft.com/office/officeart/2005/8/layout/venn3"/>
    <dgm:cxn modelId="{0538E746-9668-4FA9-887A-CA92CE9A45A8}" type="presOf" srcId="{BEC934D3-B49F-4B1D-BFFE-503DD1C72F94}" destId="{4504B4D8-AA7E-4B97-BB54-F20A440B5926}" srcOrd="0" destOrd="0" presId="urn:microsoft.com/office/officeart/2005/8/layout/venn3"/>
    <dgm:cxn modelId="{2DE1A971-FD01-4C68-8796-F09AD7CC2D34}" type="presParOf" srcId="{CFCCE2E2-E6D8-4EF0-B946-9211A40CB38B}" destId="{AA850C55-B787-4626-8DDE-DD21F7C6123A}" srcOrd="0" destOrd="0" presId="urn:microsoft.com/office/officeart/2005/8/layout/venn3"/>
    <dgm:cxn modelId="{3A79A373-9283-4217-BA61-36274BE50D7E}" type="presParOf" srcId="{CFCCE2E2-E6D8-4EF0-B946-9211A40CB38B}" destId="{5AB3459E-5CFF-4B60-9689-B439F6057AE3}" srcOrd="1" destOrd="0" presId="urn:microsoft.com/office/officeart/2005/8/layout/venn3"/>
    <dgm:cxn modelId="{4C4D39B2-B7C4-4AE2-A6F8-E36B319076CC}" type="presParOf" srcId="{CFCCE2E2-E6D8-4EF0-B946-9211A40CB38B}" destId="{D6908DAD-CE38-430C-AD4B-BF81B1829D1F}" srcOrd="2" destOrd="0" presId="urn:microsoft.com/office/officeart/2005/8/layout/venn3"/>
    <dgm:cxn modelId="{368DA947-7A0E-44A8-B64E-FC5BFED26CA0}" type="presParOf" srcId="{CFCCE2E2-E6D8-4EF0-B946-9211A40CB38B}" destId="{F6993A7F-0EC3-4EF9-9F5D-16E07AE5DF08}" srcOrd="3" destOrd="0" presId="urn:microsoft.com/office/officeart/2005/8/layout/venn3"/>
    <dgm:cxn modelId="{34DF040F-80CF-4616-A4F9-D099024B38F6}" type="presParOf" srcId="{CFCCE2E2-E6D8-4EF0-B946-9211A40CB38B}" destId="{4504B4D8-AA7E-4B97-BB54-F20A440B5926}" srcOrd="4" destOrd="0" presId="urn:microsoft.com/office/officeart/2005/8/layout/venn3"/>
    <dgm:cxn modelId="{9DD10ACF-5671-4119-B75C-EBE1F3E6872F}" type="presParOf" srcId="{CFCCE2E2-E6D8-4EF0-B946-9211A40CB38B}" destId="{4CB6F44A-EE69-44BB-A4C3-4B745EFAD7E7}" srcOrd="5" destOrd="0" presId="urn:microsoft.com/office/officeart/2005/8/layout/venn3"/>
    <dgm:cxn modelId="{A9AAE7B5-67E6-4F04-8848-5DBCB0CDC482}" type="presParOf" srcId="{CFCCE2E2-E6D8-4EF0-B946-9211A40CB38B}" destId="{AA53C189-9081-4586-8D8C-7ED3CE683455}" srcOrd="6" destOrd="0" presId="urn:microsoft.com/office/officeart/2005/8/layout/venn3"/>
    <dgm:cxn modelId="{7C7A088F-7643-44B7-A743-DE30250D6393}" type="presParOf" srcId="{CFCCE2E2-E6D8-4EF0-B946-9211A40CB38B}" destId="{3CE0F87C-3B61-4B3D-8E6D-B19A2970E2B8}" srcOrd="7" destOrd="0" presId="urn:microsoft.com/office/officeart/2005/8/layout/venn3"/>
    <dgm:cxn modelId="{198E6250-B3A6-4F48-8D34-1AB52A75678C}" type="presParOf" srcId="{CFCCE2E2-E6D8-4EF0-B946-9211A40CB38B}" destId="{EEA04091-1C22-4610-B1DE-6EE9BDDF4017}" srcOrd="8" destOrd="0" presId="urn:microsoft.com/office/officeart/2005/8/layout/venn3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AF267DD-A264-4F18-B79D-ECFF9D2E83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E009DBA-BA04-4B44-BDF6-BAB4C962108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1. Melihat dalam dua perspektif.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0DCE2EE-D17C-4B03-AE87-ED9B827CF98F}" type="parTrans" cxnId="{E06F0E1A-842F-4434-8825-1D8E50D26E81}">
      <dgm:prSet/>
      <dgm:spPr/>
      <dgm:t>
        <a:bodyPr/>
        <a:lstStyle/>
        <a:p>
          <a:endParaRPr lang="id-ID"/>
        </a:p>
      </dgm:t>
    </dgm:pt>
    <dgm:pt modelId="{8997D5AF-C24D-435B-9510-06E147DD8DB0}" type="sibTrans" cxnId="{E06F0E1A-842F-4434-8825-1D8E50D26E81}">
      <dgm:prSet/>
      <dgm:spPr/>
      <dgm:t>
        <a:bodyPr/>
        <a:lstStyle/>
        <a:p>
          <a:endParaRPr lang="id-ID"/>
        </a:p>
      </dgm:t>
    </dgm:pt>
    <dgm:pt modelId="{4FDEE736-FFEB-48CE-874E-2AB7F68B443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2. Menggunakan bahasa relasi: “kita” dan “hubungan kita”.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418FF21-660A-4BC4-8F01-E8ABB72AC05E}" type="parTrans" cxnId="{E4C9FB61-5826-4C63-98BB-A78EE8F906BF}">
      <dgm:prSet/>
      <dgm:spPr/>
      <dgm:t>
        <a:bodyPr/>
        <a:lstStyle/>
        <a:p>
          <a:endParaRPr lang="id-ID"/>
        </a:p>
      </dgm:t>
    </dgm:pt>
    <dgm:pt modelId="{4152B8E0-1AAC-4A90-BBA1-B36BAA56189C}" type="sibTrans" cxnId="{E4C9FB61-5826-4C63-98BB-A78EE8F906BF}">
      <dgm:prSet/>
      <dgm:spPr/>
      <dgm:t>
        <a:bodyPr/>
        <a:lstStyle/>
        <a:p>
          <a:endParaRPr lang="id-ID"/>
        </a:p>
      </dgm:t>
    </dgm:pt>
    <dgm:pt modelId="{C9237EFD-1C6D-45B3-9B44-2C0DC602633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3. Manajemen konflik.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14A80E7-21A7-4E21-AE9A-5B5DC83C45AD}" type="parTrans" cxnId="{7A0B76F6-5C30-4F08-A124-A27D47113268}">
      <dgm:prSet/>
      <dgm:spPr/>
      <dgm:t>
        <a:bodyPr/>
        <a:lstStyle/>
        <a:p>
          <a:endParaRPr lang="id-ID"/>
        </a:p>
      </dgm:t>
    </dgm:pt>
    <dgm:pt modelId="{36ACDBAE-12AF-46D8-BC71-983C835CCF58}" type="sibTrans" cxnId="{7A0B76F6-5C30-4F08-A124-A27D47113268}">
      <dgm:prSet/>
      <dgm:spPr/>
      <dgm:t>
        <a:bodyPr/>
        <a:lstStyle/>
        <a:p>
          <a:endParaRPr lang="id-ID"/>
        </a:p>
      </dgm:t>
    </dgm:pt>
    <dgm:pt modelId="{FD5AFD6F-E3DB-47EB-A538-D7AD5577698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4. Adaptasi komunikasi untuk Hubungan Jarak Jauh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4C35196-8348-4A3E-848D-13E60180AEA5}" type="parTrans" cxnId="{CEC59668-1B84-4269-BB57-23896B3E5EC0}">
      <dgm:prSet/>
      <dgm:spPr/>
      <dgm:t>
        <a:bodyPr/>
        <a:lstStyle/>
        <a:p>
          <a:endParaRPr lang="id-ID"/>
        </a:p>
      </dgm:t>
    </dgm:pt>
    <dgm:pt modelId="{E5A7CB63-F501-43BB-8FCC-E484CB4AA0DC}" type="sibTrans" cxnId="{CEC59668-1B84-4269-BB57-23896B3E5EC0}">
      <dgm:prSet/>
      <dgm:spPr/>
      <dgm:t>
        <a:bodyPr/>
        <a:lstStyle/>
        <a:p>
          <a:endParaRPr lang="id-ID"/>
        </a:p>
      </dgm:t>
    </dgm:pt>
    <dgm:pt modelId="{F2D62647-AAB1-4C1B-9180-56796771774A}" type="pres">
      <dgm:prSet presAssocID="{9AF267DD-A264-4F18-B79D-ECFF9D2E83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8996D3D-4EEF-466F-AD90-D31C8342FE86}" type="pres">
      <dgm:prSet presAssocID="{BE009DBA-BA04-4B44-BDF6-BAB4C9621087}" presName="parentLin" presStyleCnt="0"/>
      <dgm:spPr/>
    </dgm:pt>
    <dgm:pt modelId="{39D40A8D-1875-43D4-828C-8B59F52BAA00}" type="pres">
      <dgm:prSet presAssocID="{BE009DBA-BA04-4B44-BDF6-BAB4C9621087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A0229FC5-4D68-45DB-918E-28663E908751}" type="pres">
      <dgm:prSet presAssocID="{BE009DBA-BA04-4B44-BDF6-BAB4C96210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8ED980-B09F-4AF4-AB02-250CA9EC0057}" type="pres">
      <dgm:prSet presAssocID="{BE009DBA-BA04-4B44-BDF6-BAB4C9621087}" presName="negativeSpace" presStyleCnt="0"/>
      <dgm:spPr/>
    </dgm:pt>
    <dgm:pt modelId="{124EE5DC-5BEE-4945-B7AD-0707C3CBB9DF}" type="pres">
      <dgm:prSet presAssocID="{BE009DBA-BA04-4B44-BDF6-BAB4C9621087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</dgm:pt>
    <dgm:pt modelId="{801498BC-41D7-45C2-A0B2-0844C2F99AED}" type="pres">
      <dgm:prSet presAssocID="{8997D5AF-C24D-435B-9510-06E147DD8DB0}" presName="spaceBetweenRectangles" presStyleCnt="0"/>
      <dgm:spPr/>
    </dgm:pt>
    <dgm:pt modelId="{365C91E3-4032-4682-BB63-710DABCCED12}" type="pres">
      <dgm:prSet presAssocID="{4FDEE736-FFEB-48CE-874E-2AB7F68B4434}" presName="parentLin" presStyleCnt="0"/>
      <dgm:spPr/>
    </dgm:pt>
    <dgm:pt modelId="{BCCCEBC9-F720-414E-8657-9640E819C632}" type="pres">
      <dgm:prSet presAssocID="{4FDEE736-FFEB-48CE-874E-2AB7F68B4434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B03AB3AE-69D2-411C-A309-5F99176A700A}" type="pres">
      <dgm:prSet presAssocID="{4FDEE736-FFEB-48CE-874E-2AB7F68B443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8A3AA0-1238-4E85-9D56-C5E083F8531B}" type="pres">
      <dgm:prSet presAssocID="{4FDEE736-FFEB-48CE-874E-2AB7F68B4434}" presName="negativeSpace" presStyleCnt="0"/>
      <dgm:spPr/>
    </dgm:pt>
    <dgm:pt modelId="{85C2D35B-3EF0-4C22-835D-A422411769A5}" type="pres">
      <dgm:prSet presAssocID="{4FDEE736-FFEB-48CE-874E-2AB7F68B4434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</dgm:pt>
    <dgm:pt modelId="{0F0B26B2-2CE4-4EC9-B0BF-7A1B35C3A3DD}" type="pres">
      <dgm:prSet presAssocID="{4152B8E0-1AAC-4A90-BBA1-B36BAA56189C}" presName="spaceBetweenRectangles" presStyleCnt="0"/>
      <dgm:spPr/>
    </dgm:pt>
    <dgm:pt modelId="{69BB46E9-0F09-4550-9BE0-8E250AAA19F1}" type="pres">
      <dgm:prSet presAssocID="{C9237EFD-1C6D-45B3-9B44-2C0DC6026333}" presName="parentLin" presStyleCnt="0"/>
      <dgm:spPr/>
    </dgm:pt>
    <dgm:pt modelId="{A47CB9B2-2910-4EA3-9135-0809DC781F4D}" type="pres">
      <dgm:prSet presAssocID="{C9237EFD-1C6D-45B3-9B44-2C0DC6026333}" presName="parentLeftMargin" presStyleLbl="node1" presStyleIdx="1" presStyleCnt="4"/>
      <dgm:spPr/>
      <dgm:t>
        <a:bodyPr/>
        <a:lstStyle/>
        <a:p>
          <a:endParaRPr lang="id-ID"/>
        </a:p>
      </dgm:t>
    </dgm:pt>
    <dgm:pt modelId="{565006EB-0C8E-45C0-A842-580191F00BB5}" type="pres">
      <dgm:prSet presAssocID="{C9237EFD-1C6D-45B3-9B44-2C0DC602633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8C30BA-97C4-4AD0-942F-52050B2D977F}" type="pres">
      <dgm:prSet presAssocID="{C9237EFD-1C6D-45B3-9B44-2C0DC6026333}" presName="negativeSpace" presStyleCnt="0"/>
      <dgm:spPr/>
    </dgm:pt>
    <dgm:pt modelId="{E3D7D5F0-E823-414B-A018-DB139D25870C}" type="pres">
      <dgm:prSet presAssocID="{C9237EFD-1C6D-45B3-9B44-2C0DC6026333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</dgm:pt>
    <dgm:pt modelId="{102C3AD0-A57D-4DCF-BA43-31E5F76E483A}" type="pres">
      <dgm:prSet presAssocID="{36ACDBAE-12AF-46D8-BC71-983C835CCF58}" presName="spaceBetweenRectangles" presStyleCnt="0"/>
      <dgm:spPr/>
    </dgm:pt>
    <dgm:pt modelId="{7C837752-77A1-4722-8BC2-11B496C7C0A5}" type="pres">
      <dgm:prSet presAssocID="{FD5AFD6F-E3DB-47EB-A538-D7AD55776987}" presName="parentLin" presStyleCnt="0"/>
      <dgm:spPr/>
    </dgm:pt>
    <dgm:pt modelId="{947BB8D7-0477-45D4-8147-66703E637233}" type="pres">
      <dgm:prSet presAssocID="{FD5AFD6F-E3DB-47EB-A538-D7AD55776987}" presName="parentLeftMargin" presStyleLbl="node1" presStyleIdx="2" presStyleCnt="4"/>
      <dgm:spPr/>
      <dgm:t>
        <a:bodyPr/>
        <a:lstStyle/>
        <a:p>
          <a:endParaRPr lang="id-ID"/>
        </a:p>
      </dgm:t>
    </dgm:pt>
    <dgm:pt modelId="{18825334-C238-415C-9E45-9779B1ADBEBD}" type="pres">
      <dgm:prSet presAssocID="{FD5AFD6F-E3DB-47EB-A538-D7AD5577698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3CE8E1-A2C9-4646-B4F3-606BBAF3312B}" type="pres">
      <dgm:prSet presAssocID="{FD5AFD6F-E3DB-47EB-A538-D7AD55776987}" presName="negativeSpace" presStyleCnt="0"/>
      <dgm:spPr/>
    </dgm:pt>
    <dgm:pt modelId="{B7405271-0645-4A9D-B61A-29034FD9230E}" type="pres">
      <dgm:prSet presAssocID="{FD5AFD6F-E3DB-47EB-A538-D7AD55776987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</dgm:pt>
  </dgm:ptLst>
  <dgm:cxnLst>
    <dgm:cxn modelId="{CEC59668-1B84-4269-BB57-23896B3E5EC0}" srcId="{9AF267DD-A264-4F18-B79D-ECFF9D2E8337}" destId="{FD5AFD6F-E3DB-47EB-A538-D7AD55776987}" srcOrd="3" destOrd="0" parTransId="{94C35196-8348-4A3E-848D-13E60180AEA5}" sibTransId="{E5A7CB63-F501-43BB-8FCC-E484CB4AA0DC}"/>
    <dgm:cxn modelId="{B35DE288-7CCE-469F-932E-0567CD1610C9}" type="presOf" srcId="{C9237EFD-1C6D-45B3-9B44-2C0DC6026333}" destId="{A47CB9B2-2910-4EA3-9135-0809DC781F4D}" srcOrd="0" destOrd="0" presId="urn:microsoft.com/office/officeart/2005/8/layout/list1"/>
    <dgm:cxn modelId="{E06F0E1A-842F-4434-8825-1D8E50D26E81}" srcId="{9AF267DD-A264-4F18-B79D-ECFF9D2E8337}" destId="{BE009DBA-BA04-4B44-BDF6-BAB4C9621087}" srcOrd="0" destOrd="0" parTransId="{30DCE2EE-D17C-4B03-AE87-ED9B827CF98F}" sibTransId="{8997D5AF-C24D-435B-9510-06E147DD8DB0}"/>
    <dgm:cxn modelId="{7A0B76F6-5C30-4F08-A124-A27D47113268}" srcId="{9AF267DD-A264-4F18-B79D-ECFF9D2E8337}" destId="{C9237EFD-1C6D-45B3-9B44-2C0DC6026333}" srcOrd="2" destOrd="0" parTransId="{314A80E7-21A7-4E21-AE9A-5B5DC83C45AD}" sibTransId="{36ACDBAE-12AF-46D8-BC71-983C835CCF58}"/>
    <dgm:cxn modelId="{DCAA925B-215B-496A-AD87-C0BB8E09A81D}" type="presOf" srcId="{C9237EFD-1C6D-45B3-9B44-2C0DC6026333}" destId="{565006EB-0C8E-45C0-A842-580191F00BB5}" srcOrd="1" destOrd="0" presId="urn:microsoft.com/office/officeart/2005/8/layout/list1"/>
    <dgm:cxn modelId="{BDDEA670-CFAB-4E48-B178-7BD1F0FCEBFD}" type="presOf" srcId="{FD5AFD6F-E3DB-47EB-A538-D7AD55776987}" destId="{947BB8D7-0477-45D4-8147-66703E637233}" srcOrd="0" destOrd="0" presId="urn:microsoft.com/office/officeart/2005/8/layout/list1"/>
    <dgm:cxn modelId="{590613E0-B7B8-484F-958B-E7B295F9DBA6}" type="presOf" srcId="{FD5AFD6F-E3DB-47EB-A538-D7AD55776987}" destId="{18825334-C238-415C-9E45-9779B1ADBEBD}" srcOrd="1" destOrd="0" presId="urn:microsoft.com/office/officeart/2005/8/layout/list1"/>
    <dgm:cxn modelId="{0CE79C93-6449-4B15-8BE4-B3276537038B}" type="presOf" srcId="{4FDEE736-FFEB-48CE-874E-2AB7F68B4434}" destId="{BCCCEBC9-F720-414E-8657-9640E819C632}" srcOrd="0" destOrd="0" presId="urn:microsoft.com/office/officeart/2005/8/layout/list1"/>
    <dgm:cxn modelId="{701B3D88-BC1E-4152-9CC8-8C211E9A426D}" type="presOf" srcId="{4FDEE736-FFEB-48CE-874E-2AB7F68B4434}" destId="{B03AB3AE-69D2-411C-A309-5F99176A700A}" srcOrd="1" destOrd="0" presId="urn:microsoft.com/office/officeart/2005/8/layout/list1"/>
    <dgm:cxn modelId="{8356B572-7DF4-4304-8175-FDE25CB01DDC}" type="presOf" srcId="{9AF267DD-A264-4F18-B79D-ECFF9D2E8337}" destId="{F2D62647-AAB1-4C1B-9180-56796771774A}" srcOrd="0" destOrd="0" presId="urn:microsoft.com/office/officeart/2005/8/layout/list1"/>
    <dgm:cxn modelId="{E4C9FB61-5826-4C63-98BB-A78EE8F906BF}" srcId="{9AF267DD-A264-4F18-B79D-ECFF9D2E8337}" destId="{4FDEE736-FFEB-48CE-874E-2AB7F68B4434}" srcOrd="1" destOrd="0" parTransId="{A418FF21-660A-4BC4-8F01-E8ABB72AC05E}" sibTransId="{4152B8E0-1AAC-4A90-BBA1-B36BAA56189C}"/>
    <dgm:cxn modelId="{1DE6DADD-87F5-41C5-8872-5CB0D1F3D0C9}" type="presOf" srcId="{BE009DBA-BA04-4B44-BDF6-BAB4C9621087}" destId="{A0229FC5-4D68-45DB-918E-28663E908751}" srcOrd="1" destOrd="0" presId="urn:microsoft.com/office/officeart/2005/8/layout/list1"/>
    <dgm:cxn modelId="{0E0E9126-5725-4E81-AF20-59F557DC8C74}" type="presOf" srcId="{BE009DBA-BA04-4B44-BDF6-BAB4C9621087}" destId="{39D40A8D-1875-43D4-828C-8B59F52BAA00}" srcOrd="0" destOrd="0" presId="urn:microsoft.com/office/officeart/2005/8/layout/list1"/>
    <dgm:cxn modelId="{5A98C7F3-6FCD-4A83-95EB-B17EC0EE30A2}" type="presParOf" srcId="{F2D62647-AAB1-4C1B-9180-56796771774A}" destId="{B8996D3D-4EEF-466F-AD90-D31C8342FE86}" srcOrd="0" destOrd="0" presId="urn:microsoft.com/office/officeart/2005/8/layout/list1"/>
    <dgm:cxn modelId="{031FD54D-6914-40A5-85D7-051772A44BC4}" type="presParOf" srcId="{B8996D3D-4EEF-466F-AD90-D31C8342FE86}" destId="{39D40A8D-1875-43D4-828C-8B59F52BAA00}" srcOrd="0" destOrd="0" presId="urn:microsoft.com/office/officeart/2005/8/layout/list1"/>
    <dgm:cxn modelId="{66370EC8-F128-49EC-B021-EFB6FC6C9BAF}" type="presParOf" srcId="{B8996D3D-4EEF-466F-AD90-D31C8342FE86}" destId="{A0229FC5-4D68-45DB-918E-28663E908751}" srcOrd="1" destOrd="0" presId="urn:microsoft.com/office/officeart/2005/8/layout/list1"/>
    <dgm:cxn modelId="{9E6DBBB2-D503-4E72-920F-1AFFF3C1EF6F}" type="presParOf" srcId="{F2D62647-AAB1-4C1B-9180-56796771774A}" destId="{368ED980-B09F-4AF4-AB02-250CA9EC0057}" srcOrd="1" destOrd="0" presId="urn:microsoft.com/office/officeart/2005/8/layout/list1"/>
    <dgm:cxn modelId="{761B8BED-F42B-4B31-96F6-7C62B352565D}" type="presParOf" srcId="{F2D62647-AAB1-4C1B-9180-56796771774A}" destId="{124EE5DC-5BEE-4945-B7AD-0707C3CBB9DF}" srcOrd="2" destOrd="0" presId="urn:microsoft.com/office/officeart/2005/8/layout/list1"/>
    <dgm:cxn modelId="{AA0C7137-BC25-4501-8DFA-40F23B1F38C8}" type="presParOf" srcId="{F2D62647-AAB1-4C1B-9180-56796771774A}" destId="{801498BC-41D7-45C2-A0B2-0844C2F99AED}" srcOrd="3" destOrd="0" presId="urn:microsoft.com/office/officeart/2005/8/layout/list1"/>
    <dgm:cxn modelId="{D5527621-343F-4B70-99F4-9695392557A9}" type="presParOf" srcId="{F2D62647-AAB1-4C1B-9180-56796771774A}" destId="{365C91E3-4032-4682-BB63-710DABCCED12}" srcOrd="4" destOrd="0" presId="urn:microsoft.com/office/officeart/2005/8/layout/list1"/>
    <dgm:cxn modelId="{DA98033B-20AF-4CBB-809C-3B21B6E73416}" type="presParOf" srcId="{365C91E3-4032-4682-BB63-710DABCCED12}" destId="{BCCCEBC9-F720-414E-8657-9640E819C632}" srcOrd="0" destOrd="0" presId="urn:microsoft.com/office/officeart/2005/8/layout/list1"/>
    <dgm:cxn modelId="{3279F5FC-0DB1-4C73-9B34-15B1952A3856}" type="presParOf" srcId="{365C91E3-4032-4682-BB63-710DABCCED12}" destId="{B03AB3AE-69D2-411C-A309-5F99176A700A}" srcOrd="1" destOrd="0" presId="urn:microsoft.com/office/officeart/2005/8/layout/list1"/>
    <dgm:cxn modelId="{44DE623A-88CF-429C-94D2-CB5AF3BE53A7}" type="presParOf" srcId="{F2D62647-AAB1-4C1B-9180-56796771774A}" destId="{748A3AA0-1238-4E85-9D56-C5E083F8531B}" srcOrd="5" destOrd="0" presId="urn:microsoft.com/office/officeart/2005/8/layout/list1"/>
    <dgm:cxn modelId="{24DEE03F-049C-4D7A-938D-B0404FA65672}" type="presParOf" srcId="{F2D62647-AAB1-4C1B-9180-56796771774A}" destId="{85C2D35B-3EF0-4C22-835D-A422411769A5}" srcOrd="6" destOrd="0" presId="urn:microsoft.com/office/officeart/2005/8/layout/list1"/>
    <dgm:cxn modelId="{AC606FB2-EDC6-42D8-870F-3A8271B19485}" type="presParOf" srcId="{F2D62647-AAB1-4C1B-9180-56796771774A}" destId="{0F0B26B2-2CE4-4EC9-B0BF-7A1B35C3A3DD}" srcOrd="7" destOrd="0" presId="urn:microsoft.com/office/officeart/2005/8/layout/list1"/>
    <dgm:cxn modelId="{ABA0C9E4-4DC5-4789-95B7-7C90A6F0FC29}" type="presParOf" srcId="{F2D62647-AAB1-4C1B-9180-56796771774A}" destId="{69BB46E9-0F09-4550-9BE0-8E250AAA19F1}" srcOrd="8" destOrd="0" presId="urn:microsoft.com/office/officeart/2005/8/layout/list1"/>
    <dgm:cxn modelId="{68A47B8C-C918-438A-A027-71E6A58FFD0D}" type="presParOf" srcId="{69BB46E9-0F09-4550-9BE0-8E250AAA19F1}" destId="{A47CB9B2-2910-4EA3-9135-0809DC781F4D}" srcOrd="0" destOrd="0" presId="urn:microsoft.com/office/officeart/2005/8/layout/list1"/>
    <dgm:cxn modelId="{121EAF59-8C2E-4B08-A0F9-382D830AFEBC}" type="presParOf" srcId="{69BB46E9-0F09-4550-9BE0-8E250AAA19F1}" destId="{565006EB-0C8E-45C0-A842-580191F00BB5}" srcOrd="1" destOrd="0" presId="urn:microsoft.com/office/officeart/2005/8/layout/list1"/>
    <dgm:cxn modelId="{B129C494-5996-49CB-86C5-4C12DED0FE3C}" type="presParOf" srcId="{F2D62647-AAB1-4C1B-9180-56796771774A}" destId="{248C30BA-97C4-4AD0-942F-52050B2D977F}" srcOrd="9" destOrd="0" presId="urn:microsoft.com/office/officeart/2005/8/layout/list1"/>
    <dgm:cxn modelId="{7B1309B1-0DB7-4411-A4D2-27F8A950AE1D}" type="presParOf" srcId="{F2D62647-AAB1-4C1B-9180-56796771774A}" destId="{E3D7D5F0-E823-414B-A018-DB139D25870C}" srcOrd="10" destOrd="0" presId="urn:microsoft.com/office/officeart/2005/8/layout/list1"/>
    <dgm:cxn modelId="{B986765B-28C5-4B53-B5A6-7FFD102236E2}" type="presParOf" srcId="{F2D62647-AAB1-4C1B-9180-56796771774A}" destId="{102C3AD0-A57D-4DCF-BA43-31E5F76E483A}" srcOrd="11" destOrd="0" presId="urn:microsoft.com/office/officeart/2005/8/layout/list1"/>
    <dgm:cxn modelId="{2415C151-34E7-4E32-879E-3451D420A717}" type="presParOf" srcId="{F2D62647-AAB1-4C1B-9180-56796771774A}" destId="{7C837752-77A1-4722-8BC2-11B496C7C0A5}" srcOrd="12" destOrd="0" presId="urn:microsoft.com/office/officeart/2005/8/layout/list1"/>
    <dgm:cxn modelId="{087E112E-4FF1-4772-B872-0D07FD8390F8}" type="presParOf" srcId="{7C837752-77A1-4722-8BC2-11B496C7C0A5}" destId="{947BB8D7-0477-45D4-8147-66703E637233}" srcOrd="0" destOrd="0" presId="urn:microsoft.com/office/officeart/2005/8/layout/list1"/>
    <dgm:cxn modelId="{7B220D99-C09B-42A1-BA3F-D2DA079F84A6}" type="presParOf" srcId="{7C837752-77A1-4722-8BC2-11B496C7C0A5}" destId="{18825334-C238-415C-9E45-9779B1ADBEBD}" srcOrd="1" destOrd="0" presId="urn:microsoft.com/office/officeart/2005/8/layout/list1"/>
    <dgm:cxn modelId="{965F8D6B-13FC-4231-87FE-24B4258DAE41}" type="presParOf" srcId="{F2D62647-AAB1-4C1B-9180-56796771774A}" destId="{703CE8E1-A2C9-4646-B4F3-606BBAF3312B}" srcOrd="13" destOrd="0" presId="urn:microsoft.com/office/officeart/2005/8/layout/list1"/>
    <dgm:cxn modelId="{F9EB0A4A-8E5C-4853-85CE-3FD6DF775592}" type="presParOf" srcId="{F2D62647-AAB1-4C1B-9180-56796771774A}" destId="{B7405271-0645-4A9D-B61A-29034FD9230E}" srcOrd="14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FCB2D3-DCBE-44C1-8945-7A217D477F24}" type="doc">
      <dgm:prSet loTypeId="urn:microsoft.com/office/officeart/2005/8/layout/default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id-ID"/>
        </a:p>
      </dgm:t>
    </dgm:pt>
    <dgm:pt modelId="{691643A7-C19B-474B-825A-0E2A05812D23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Hasrat adalah dimensi pertama dalam hubungan romantis.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9E5BF65-8084-44FD-8E03-30F50DE7AF84}" type="parTrans" cxnId="{D2A43528-5608-4EB0-AC6E-2203E1626176}">
      <dgm:prSet/>
      <dgm:spPr/>
      <dgm:t>
        <a:bodyPr/>
        <a:lstStyle/>
        <a:p>
          <a:endParaRPr lang="id-ID"/>
        </a:p>
      </dgm:t>
    </dgm:pt>
    <dgm:pt modelId="{F87DDA66-CCF8-4BE3-A812-9C7F6EBC693A}" type="sibTrans" cxnId="{D2A43528-5608-4EB0-AC6E-2203E1626176}">
      <dgm:prSet/>
      <dgm:spPr/>
      <dgm:t>
        <a:bodyPr/>
        <a:lstStyle/>
        <a:p>
          <a:endParaRPr lang="id-ID"/>
        </a:p>
      </dgm:t>
    </dgm:pt>
    <dgm:pt modelId="{E9220A32-EAF2-46A8-9165-DFF259DA9C3A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Hasrat = perasaan positif yang intens &amp; gejolak yang kuat kepada orang lain.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8A52604-D31F-440B-83CA-DD6D6D64950E}" type="parTrans" cxnId="{04ABD257-3FF8-472F-AA59-A43DA986004F}">
      <dgm:prSet/>
      <dgm:spPr/>
      <dgm:t>
        <a:bodyPr/>
        <a:lstStyle/>
        <a:p>
          <a:endParaRPr lang="id-ID"/>
        </a:p>
      </dgm:t>
    </dgm:pt>
    <dgm:pt modelId="{DB573BB4-7648-47CA-9F5D-F44E3163F956}" type="sibTrans" cxnId="{04ABD257-3FF8-472F-AA59-A43DA986004F}">
      <dgm:prSet/>
      <dgm:spPr/>
      <dgm:t>
        <a:bodyPr/>
        <a:lstStyle/>
        <a:p>
          <a:endParaRPr lang="id-ID"/>
        </a:p>
      </dgm:t>
    </dgm:pt>
    <dgm:pt modelId="{4D77D6C4-D158-4331-B455-A400150A197D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Hasrat meliputi perasaan seksual; emosi, spiritual, dan interaksi intelektual.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788B325-0900-4EC5-BC91-D1ED83594245}" type="parTrans" cxnId="{1776EE44-2465-4EFA-9EDB-F39F9C73434F}">
      <dgm:prSet/>
      <dgm:spPr/>
      <dgm:t>
        <a:bodyPr/>
        <a:lstStyle/>
        <a:p>
          <a:endParaRPr lang="id-ID"/>
        </a:p>
      </dgm:t>
    </dgm:pt>
    <dgm:pt modelId="{9AD2CAAE-6854-4194-8F6A-E893D7AFB91A}" type="sibTrans" cxnId="{1776EE44-2465-4EFA-9EDB-F39F9C73434F}">
      <dgm:prSet/>
      <dgm:spPr/>
      <dgm:t>
        <a:bodyPr/>
        <a:lstStyle/>
        <a:p>
          <a:endParaRPr lang="id-ID"/>
        </a:p>
      </dgm:t>
    </dgm:pt>
    <dgm:pt modelId="{19295DD3-29D2-49C2-9559-60D33AEB1CDC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Tiap individu cenderung mengalami sensasi tertentu saat mencintai; adanya emosi yang tinggi &amp; harapan.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FBFC2C7-541E-44DF-8973-19ADDB29C4A0}" type="parTrans" cxnId="{219986A7-05C9-47CC-9124-08DADAB2F028}">
      <dgm:prSet/>
      <dgm:spPr/>
      <dgm:t>
        <a:bodyPr/>
        <a:lstStyle/>
        <a:p>
          <a:endParaRPr lang="id-ID"/>
        </a:p>
      </dgm:t>
    </dgm:pt>
    <dgm:pt modelId="{27231237-8551-417D-922D-DA76B2253B8A}" type="sibTrans" cxnId="{219986A7-05C9-47CC-9124-08DADAB2F028}">
      <dgm:prSet/>
      <dgm:spPr/>
      <dgm:t>
        <a:bodyPr/>
        <a:lstStyle/>
        <a:p>
          <a:endParaRPr lang="id-ID"/>
        </a:p>
      </dgm:t>
    </dgm:pt>
    <dgm:pt modelId="{959643B9-5308-4FAF-92B9-00D96D671475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Hasrat mengalami pasang surut dalam hubungan romantis.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0CDCA52-D9AC-42A0-9857-97886A268BC5}" type="parTrans" cxnId="{58D69540-8016-4DBC-9810-355A626778D4}">
      <dgm:prSet/>
      <dgm:spPr/>
      <dgm:t>
        <a:bodyPr/>
        <a:lstStyle/>
        <a:p>
          <a:endParaRPr lang="id-ID"/>
        </a:p>
      </dgm:t>
    </dgm:pt>
    <dgm:pt modelId="{6F7FB31C-714F-42C8-949A-51DB24B21ABF}" type="sibTrans" cxnId="{58D69540-8016-4DBC-9810-355A626778D4}">
      <dgm:prSet/>
      <dgm:spPr/>
      <dgm:t>
        <a:bodyPr/>
        <a:lstStyle/>
        <a:p>
          <a:endParaRPr lang="id-ID"/>
        </a:p>
      </dgm:t>
    </dgm:pt>
    <dgm:pt modelId="{037F19DC-4A05-4C51-B5DF-6F6EF79A37EA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Hasrat bukan perekat yang dapat menahan kebersamaan dalam hubungan.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D51FB9E-EA01-489F-B9CE-588CF7C60694}" type="parTrans" cxnId="{560EEDC5-F48A-4ACE-A0A2-63C3F580B292}">
      <dgm:prSet/>
      <dgm:spPr/>
      <dgm:t>
        <a:bodyPr/>
        <a:lstStyle/>
        <a:p>
          <a:endParaRPr lang="id-ID"/>
        </a:p>
      </dgm:t>
    </dgm:pt>
    <dgm:pt modelId="{A0C4C077-938F-4A24-B8A4-967FA3C0D4AE}" type="sibTrans" cxnId="{560EEDC5-F48A-4ACE-A0A2-63C3F580B292}">
      <dgm:prSet/>
      <dgm:spPr/>
      <dgm:t>
        <a:bodyPr/>
        <a:lstStyle/>
        <a:p>
          <a:endParaRPr lang="id-ID"/>
        </a:p>
      </dgm:t>
    </dgm:pt>
    <dgm:pt modelId="{880F4F39-CAB5-4B70-AD9D-11D8344F2026}" type="pres">
      <dgm:prSet presAssocID="{8EFCB2D3-DCBE-44C1-8945-7A217D477F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96B17A8-A1C4-4E80-8EBB-77BF77C4EC21}" type="pres">
      <dgm:prSet presAssocID="{691643A7-C19B-474B-825A-0E2A05812D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FF12F4-C18B-416D-883A-4E8F8892022E}" type="pres">
      <dgm:prSet presAssocID="{F87DDA66-CCF8-4BE3-A812-9C7F6EBC693A}" presName="sibTrans" presStyleCnt="0"/>
      <dgm:spPr/>
    </dgm:pt>
    <dgm:pt modelId="{652EC259-F3C0-4020-AA0B-09DFD01C62E2}" type="pres">
      <dgm:prSet presAssocID="{E9220A32-EAF2-46A8-9165-DFF259DA9C3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FD42C3-00E2-472C-81F8-64B20148F5F1}" type="pres">
      <dgm:prSet presAssocID="{DB573BB4-7648-47CA-9F5D-F44E3163F956}" presName="sibTrans" presStyleCnt="0"/>
      <dgm:spPr/>
    </dgm:pt>
    <dgm:pt modelId="{64A792AE-9617-494D-9EFB-93B790F48915}" type="pres">
      <dgm:prSet presAssocID="{4D77D6C4-D158-4331-B455-A400150A197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988224-5C99-481E-912C-8D6041F024FC}" type="pres">
      <dgm:prSet presAssocID="{9AD2CAAE-6854-4194-8F6A-E893D7AFB91A}" presName="sibTrans" presStyleCnt="0"/>
      <dgm:spPr/>
    </dgm:pt>
    <dgm:pt modelId="{DCCF537C-D328-4716-AA30-10647C099A00}" type="pres">
      <dgm:prSet presAssocID="{19295DD3-29D2-49C2-9559-60D33AEB1CD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CCC0EE-BA6F-4BB8-80D2-7BFD7439D6E5}" type="pres">
      <dgm:prSet presAssocID="{27231237-8551-417D-922D-DA76B2253B8A}" presName="sibTrans" presStyleCnt="0"/>
      <dgm:spPr/>
    </dgm:pt>
    <dgm:pt modelId="{1CB0D839-45C3-496D-8164-BE89EF250530}" type="pres">
      <dgm:prSet presAssocID="{959643B9-5308-4FAF-92B9-00D96D67147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B79053-08AD-4F4A-8815-313677B65923}" type="pres">
      <dgm:prSet presAssocID="{6F7FB31C-714F-42C8-949A-51DB24B21ABF}" presName="sibTrans" presStyleCnt="0"/>
      <dgm:spPr/>
    </dgm:pt>
    <dgm:pt modelId="{57DAB1BA-BAF7-4DFF-8204-0BE6E601F6AD}" type="pres">
      <dgm:prSet presAssocID="{037F19DC-4A05-4C51-B5DF-6F6EF79A37E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DCC0D5F-A640-47E7-8360-74A94BCC6FD2}" type="presOf" srcId="{E9220A32-EAF2-46A8-9165-DFF259DA9C3A}" destId="{652EC259-F3C0-4020-AA0B-09DFD01C62E2}" srcOrd="0" destOrd="0" presId="urn:microsoft.com/office/officeart/2005/8/layout/default"/>
    <dgm:cxn modelId="{8E691B87-768B-4292-B38C-14AC9BA0B76D}" type="presOf" srcId="{959643B9-5308-4FAF-92B9-00D96D671475}" destId="{1CB0D839-45C3-496D-8164-BE89EF250530}" srcOrd="0" destOrd="0" presId="urn:microsoft.com/office/officeart/2005/8/layout/default"/>
    <dgm:cxn modelId="{1776EE44-2465-4EFA-9EDB-F39F9C73434F}" srcId="{8EFCB2D3-DCBE-44C1-8945-7A217D477F24}" destId="{4D77D6C4-D158-4331-B455-A400150A197D}" srcOrd="2" destOrd="0" parTransId="{6788B325-0900-4EC5-BC91-D1ED83594245}" sibTransId="{9AD2CAAE-6854-4194-8F6A-E893D7AFB91A}"/>
    <dgm:cxn modelId="{48C6F47C-57CA-4D51-8675-7F87DD02D416}" type="presOf" srcId="{691643A7-C19B-474B-825A-0E2A05812D23}" destId="{496B17A8-A1C4-4E80-8EBB-77BF77C4EC21}" srcOrd="0" destOrd="0" presId="urn:microsoft.com/office/officeart/2005/8/layout/default"/>
    <dgm:cxn modelId="{58D69540-8016-4DBC-9810-355A626778D4}" srcId="{8EFCB2D3-DCBE-44C1-8945-7A217D477F24}" destId="{959643B9-5308-4FAF-92B9-00D96D671475}" srcOrd="4" destOrd="0" parTransId="{A0CDCA52-D9AC-42A0-9857-97886A268BC5}" sibTransId="{6F7FB31C-714F-42C8-949A-51DB24B21ABF}"/>
    <dgm:cxn modelId="{D2A43528-5608-4EB0-AC6E-2203E1626176}" srcId="{8EFCB2D3-DCBE-44C1-8945-7A217D477F24}" destId="{691643A7-C19B-474B-825A-0E2A05812D23}" srcOrd="0" destOrd="0" parTransId="{C9E5BF65-8084-44FD-8E03-30F50DE7AF84}" sibTransId="{F87DDA66-CCF8-4BE3-A812-9C7F6EBC693A}"/>
    <dgm:cxn modelId="{219986A7-05C9-47CC-9124-08DADAB2F028}" srcId="{8EFCB2D3-DCBE-44C1-8945-7A217D477F24}" destId="{19295DD3-29D2-49C2-9559-60D33AEB1CDC}" srcOrd="3" destOrd="0" parTransId="{EFBFC2C7-541E-44DF-8973-19ADDB29C4A0}" sibTransId="{27231237-8551-417D-922D-DA76B2253B8A}"/>
    <dgm:cxn modelId="{4D536B3D-F791-4377-BB09-01023AD85341}" type="presOf" srcId="{19295DD3-29D2-49C2-9559-60D33AEB1CDC}" destId="{DCCF537C-D328-4716-AA30-10647C099A00}" srcOrd="0" destOrd="0" presId="urn:microsoft.com/office/officeart/2005/8/layout/default"/>
    <dgm:cxn modelId="{02AAEF38-C56C-48D9-8294-EB9391D6BCF5}" type="presOf" srcId="{8EFCB2D3-DCBE-44C1-8945-7A217D477F24}" destId="{880F4F39-CAB5-4B70-AD9D-11D8344F2026}" srcOrd="0" destOrd="0" presId="urn:microsoft.com/office/officeart/2005/8/layout/default"/>
    <dgm:cxn modelId="{21E6AE5F-F6C6-49A1-BFEC-5B04D4599ABF}" type="presOf" srcId="{037F19DC-4A05-4C51-B5DF-6F6EF79A37EA}" destId="{57DAB1BA-BAF7-4DFF-8204-0BE6E601F6AD}" srcOrd="0" destOrd="0" presId="urn:microsoft.com/office/officeart/2005/8/layout/default"/>
    <dgm:cxn modelId="{0AB671CD-6496-4617-A8D1-828BD11D08F8}" type="presOf" srcId="{4D77D6C4-D158-4331-B455-A400150A197D}" destId="{64A792AE-9617-494D-9EFB-93B790F48915}" srcOrd="0" destOrd="0" presId="urn:microsoft.com/office/officeart/2005/8/layout/default"/>
    <dgm:cxn modelId="{04ABD257-3FF8-472F-AA59-A43DA986004F}" srcId="{8EFCB2D3-DCBE-44C1-8945-7A217D477F24}" destId="{E9220A32-EAF2-46A8-9165-DFF259DA9C3A}" srcOrd="1" destOrd="0" parTransId="{28A52604-D31F-440B-83CA-DD6D6D64950E}" sibTransId="{DB573BB4-7648-47CA-9F5D-F44E3163F956}"/>
    <dgm:cxn modelId="{560EEDC5-F48A-4ACE-A0A2-63C3F580B292}" srcId="{8EFCB2D3-DCBE-44C1-8945-7A217D477F24}" destId="{037F19DC-4A05-4C51-B5DF-6F6EF79A37EA}" srcOrd="5" destOrd="0" parTransId="{3D51FB9E-EA01-489F-B9CE-588CF7C60694}" sibTransId="{A0C4C077-938F-4A24-B8A4-967FA3C0D4AE}"/>
    <dgm:cxn modelId="{222F115F-075E-40C4-B1F1-A9A16CAD9992}" type="presParOf" srcId="{880F4F39-CAB5-4B70-AD9D-11D8344F2026}" destId="{496B17A8-A1C4-4E80-8EBB-77BF77C4EC21}" srcOrd="0" destOrd="0" presId="urn:microsoft.com/office/officeart/2005/8/layout/default"/>
    <dgm:cxn modelId="{00FDC36A-7272-41C3-B379-813B83AB8D7A}" type="presParOf" srcId="{880F4F39-CAB5-4B70-AD9D-11D8344F2026}" destId="{9FFF12F4-C18B-416D-883A-4E8F8892022E}" srcOrd="1" destOrd="0" presId="urn:microsoft.com/office/officeart/2005/8/layout/default"/>
    <dgm:cxn modelId="{20BE628B-88B1-4A9A-A6BB-8A4CA14BF193}" type="presParOf" srcId="{880F4F39-CAB5-4B70-AD9D-11D8344F2026}" destId="{652EC259-F3C0-4020-AA0B-09DFD01C62E2}" srcOrd="2" destOrd="0" presId="urn:microsoft.com/office/officeart/2005/8/layout/default"/>
    <dgm:cxn modelId="{16637043-4FA1-4591-8D13-46FE92B45AF7}" type="presParOf" srcId="{880F4F39-CAB5-4B70-AD9D-11D8344F2026}" destId="{ADFD42C3-00E2-472C-81F8-64B20148F5F1}" srcOrd="3" destOrd="0" presId="urn:microsoft.com/office/officeart/2005/8/layout/default"/>
    <dgm:cxn modelId="{E69D452D-C519-4F88-A9BD-483C36AC13C3}" type="presParOf" srcId="{880F4F39-CAB5-4B70-AD9D-11D8344F2026}" destId="{64A792AE-9617-494D-9EFB-93B790F48915}" srcOrd="4" destOrd="0" presId="urn:microsoft.com/office/officeart/2005/8/layout/default"/>
    <dgm:cxn modelId="{B06233E9-DBDA-4EF6-8740-51DBCAB27104}" type="presParOf" srcId="{880F4F39-CAB5-4B70-AD9D-11D8344F2026}" destId="{64988224-5C99-481E-912C-8D6041F024FC}" srcOrd="5" destOrd="0" presId="urn:microsoft.com/office/officeart/2005/8/layout/default"/>
    <dgm:cxn modelId="{8C9E7A5D-0E5B-4868-B7BB-AF37E62A2ED6}" type="presParOf" srcId="{880F4F39-CAB5-4B70-AD9D-11D8344F2026}" destId="{DCCF537C-D328-4716-AA30-10647C099A00}" srcOrd="6" destOrd="0" presId="urn:microsoft.com/office/officeart/2005/8/layout/default"/>
    <dgm:cxn modelId="{E8C739B3-B810-4A40-A8D3-E4E2B0636865}" type="presParOf" srcId="{880F4F39-CAB5-4B70-AD9D-11D8344F2026}" destId="{22CCC0EE-BA6F-4BB8-80D2-7BFD7439D6E5}" srcOrd="7" destOrd="0" presId="urn:microsoft.com/office/officeart/2005/8/layout/default"/>
    <dgm:cxn modelId="{6637D85C-F7EA-49FA-ACAF-6ED9BAC11375}" type="presParOf" srcId="{880F4F39-CAB5-4B70-AD9D-11D8344F2026}" destId="{1CB0D839-45C3-496D-8164-BE89EF250530}" srcOrd="8" destOrd="0" presId="urn:microsoft.com/office/officeart/2005/8/layout/default"/>
    <dgm:cxn modelId="{0A4F7271-F4DB-4C9D-B102-010C41C1005B}" type="presParOf" srcId="{880F4F39-CAB5-4B70-AD9D-11D8344F2026}" destId="{5CB79053-08AD-4F4A-8815-313677B65923}" srcOrd="9" destOrd="0" presId="urn:microsoft.com/office/officeart/2005/8/layout/default"/>
    <dgm:cxn modelId="{2114F18A-183F-463C-82CF-80CA7F0A64EC}" type="presParOf" srcId="{880F4F39-CAB5-4B70-AD9D-11D8344F2026}" destId="{57DAB1BA-BAF7-4DFF-8204-0BE6E601F6AD}" srcOrd="10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F1DDBF-A017-4AF9-B7CC-BA3AECC9074E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D614851-4CB5-4273-ABF4-AE62CD0E6A31}">
      <dgm:prSet phldrT="[Text]" custT="1"/>
      <dgm:spPr>
        <a:solidFill>
          <a:srgbClr val="99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Komitmen = kesepakatan/keputusan untuk tetap terlibat dalam hubungan.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EEEFDB0-F043-44D6-8685-DDD24679BEF6}" type="parTrans" cxnId="{B24D0848-AB01-452E-9CAF-DD8BB39BCB0D}">
      <dgm:prSet/>
      <dgm:spPr/>
      <dgm:t>
        <a:bodyPr/>
        <a:lstStyle/>
        <a:p>
          <a:endParaRPr lang="id-ID"/>
        </a:p>
      </dgm:t>
    </dgm:pt>
    <dgm:pt modelId="{019D2EBB-D18A-4464-B13F-2DFC6EA31B76}" type="sibTrans" cxnId="{B24D0848-AB01-452E-9CAF-DD8BB39BCB0D}">
      <dgm:prSet/>
      <dgm:spPr/>
      <dgm:t>
        <a:bodyPr/>
        <a:lstStyle/>
        <a:p>
          <a:endParaRPr lang="id-ID"/>
        </a:p>
      </dgm:t>
    </dgm:pt>
    <dgm:pt modelId="{2EBDEAAD-14F1-4DF7-920E-A6913D090337}">
      <dgm:prSet phldrT="[Text]" custT="1"/>
      <dgm:spPr>
        <a:solidFill>
          <a:srgbClr val="99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Komitmen ≠ cinta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EAF95FB-23D7-42B7-8E6A-A431C19EAAD2}" type="parTrans" cxnId="{2211B307-69EE-44EE-AD60-6EDACB0BF7E3}">
      <dgm:prSet/>
      <dgm:spPr/>
      <dgm:t>
        <a:bodyPr/>
        <a:lstStyle/>
        <a:p>
          <a:endParaRPr lang="id-ID"/>
        </a:p>
      </dgm:t>
    </dgm:pt>
    <dgm:pt modelId="{C6F33810-D27A-4E01-996E-743C034B411A}" type="sibTrans" cxnId="{2211B307-69EE-44EE-AD60-6EDACB0BF7E3}">
      <dgm:prSet/>
      <dgm:spPr/>
      <dgm:t>
        <a:bodyPr/>
        <a:lstStyle/>
        <a:p>
          <a:endParaRPr lang="id-ID"/>
        </a:p>
      </dgm:t>
    </dgm:pt>
    <dgm:pt modelId="{E0C78353-FC50-47DD-8DAC-6A75BC48A7E5}">
      <dgm:prSet phldrT="[Text]" custT="1"/>
      <dgm:spPr>
        <a:solidFill>
          <a:srgbClr val="99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Cinta = perasaan yang didasari penghargaan terhadap keterlibatan kita dengan orang lain.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F955045-0788-4944-A2C4-C1C93C7F6F0B}" type="parTrans" cxnId="{512CBE02-7C3F-4E2A-9638-A42E59F1A25C}">
      <dgm:prSet/>
      <dgm:spPr/>
      <dgm:t>
        <a:bodyPr/>
        <a:lstStyle/>
        <a:p>
          <a:endParaRPr lang="id-ID"/>
        </a:p>
      </dgm:t>
    </dgm:pt>
    <dgm:pt modelId="{753DB01D-5865-40BC-98D8-7545414865F7}" type="sibTrans" cxnId="{512CBE02-7C3F-4E2A-9638-A42E59F1A25C}">
      <dgm:prSet/>
      <dgm:spPr/>
      <dgm:t>
        <a:bodyPr/>
        <a:lstStyle/>
        <a:p>
          <a:endParaRPr lang="id-ID"/>
        </a:p>
      </dgm:t>
    </dgm:pt>
    <dgm:pt modelId="{63C47CF8-2E39-4C71-8253-311E6E1FD364}">
      <dgm:prSet phldrT="[Text]" custT="1"/>
      <dgm:spPr>
        <a:solidFill>
          <a:srgbClr val="99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Semakin banyak kita berinvestasi dalam hubungan </a:t>
          </a: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semakin besar komitmen yang kita berikan.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2DDE18A-5FAE-412C-898B-C22D3E70E619}" type="parTrans" cxnId="{9851A2A5-1437-4C56-AC55-4E307ABD3222}">
      <dgm:prSet/>
      <dgm:spPr/>
      <dgm:t>
        <a:bodyPr/>
        <a:lstStyle/>
        <a:p>
          <a:endParaRPr lang="id-ID"/>
        </a:p>
      </dgm:t>
    </dgm:pt>
    <dgm:pt modelId="{124EAA7E-3C00-4A62-807C-4FFB7DBC6F2A}" type="sibTrans" cxnId="{9851A2A5-1437-4C56-AC55-4E307ABD3222}">
      <dgm:prSet/>
      <dgm:spPr/>
      <dgm:t>
        <a:bodyPr/>
        <a:lstStyle/>
        <a:p>
          <a:endParaRPr lang="id-ID"/>
        </a:p>
      </dgm:t>
    </dgm:pt>
    <dgm:pt modelId="{08F4BDFE-7E30-48A8-AAA1-27504203B712}">
      <dgm:prSet phldrT="[Text]" custT="1"/>
      <dgm:spPr>
        <a:solidFill>
          <a:srgbClr val="99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Alasan (1) orang berkomitmen: menemukan kenyamanan &amp; kepuasan. </a:t>
          </a:r>
        </a:p>
      </dgm:t>
    </dgm:pt>
    <dgm:pt modelId="{D45DD81F-3532-4D32-9A05-71CFD20CCF28}" type="parTrans" cxnId="{AD1CCCD2-5036-4C1B-A269-2C57F52EA7DD}">
      <dgm:prSet/>
      <dgm:spPr/>
      <dgm:t>
        <a:bodyPr/>
        <a:lstStyle/>
        <a:p>
          <a:endParaRPr lang="id-ID"/>
        </a:p>
      </dgm:t>
    </dgm:pt>
    <dgm:pt modelId="{6D4464D3-E797-49E8-B79E-F4E2FFE3D4A8}" type="sibTrans" cxnId="{AD1CCCD2-5036-4C1B-A269-2C57F52EA7DD}">
      <dgm:prSet/>
      <dgm:spPr/>
      <dgm:t>
        <a:bodyPr/>
        <a:lstStyle/>
        <a:p>
          <a:endParaRPr lang="id-ID"/>
        </a:p>
      </dgm:t>
    </dgm:pt>
    <dgm:pt modelId="{2EFA7031-B37B-4D3F-B510-EABF0E365778}">
      <dgm:prSet phldrT="[Text]" custT="1"/>
      <dgm:spPr>
        <a:solidFill>
          <a:srgbClr val="99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Alasan (2) orang berkomitmen: menghindari konsekuensi negatif yang akan menyertai hubungan. </a:t>
          </a:r>
        </a:p>
      </dgm:t>
    </dgm:pt>
    <dgm:pt modelId="{2633D238-FC61-4323-8104-2D36E1F14CF8}" type="parTrans" cxnId="{2B5E5B98-F9A0-4996-BF44-FE62A8765DB5}">
      <dgm:prSet/>
      <dgm:spPr/>
      <dgm:t>
        <a:bodyPr/>
        <a:lstStyle/>
        <a:p>
          <a:endParaRPr lang="id-ID"/>
        </a:p>
      </dgm:t>
    </dgm:pt>
    <dgm:pt modelId="{7BC66551-2B99-4A4A-805E-05D8A2811CB2}" type="sibTrans" cxnId="{2B5E5B98-F9A0-4996-BF44-FE62A8765DB5}">
      <dgm:prSet/>
      <dgm:spPr/>
      <dgm:t>
        <a:bodyPr/>
        <a:lstStyle/>
        <a:p>
          <a:endParaRPr lang="id-ID"/>
        </a:p>
      </dgm:t>
    </dgm:pt>
    <dgm:pt modelId="{0637C1CB-B5E3-4894-8DF2-41AC0448AA2F}">
      <dgm:prSet phldrT="[Text]" custT="1"/>
      <dgm:spPr>
        <a:solidFill>
          <a:srgbClr val="99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Konsekuensi negatifnya: pelanggaran nilai religius, penolakan, penderitaan finansial, dsb. </a:t>
          </a:r>
        </a:p>
      </dgm:t>
    </dgm:pt>
    <dgm:pt modelId="{99C4928B-2BFB-4A94-803C-D19776E4C27E}" type="parTrans" cxnId="{5CC49835-B8B2-4925-9539-68A407D3EB27}">
      <dgm:prSet/>
      <dgm:spPr/>
      <dgm:t>
        <a:bodyPr/>
        <a:lstStyle/>
        <a:p>
          <a:endParaRPr lang="id-ID"/>
        </a:p>
      </dgm:t>
    </dgm:pt>
    <dgm:pt modelId="{4EA554E8-CD45-4313-949D-47C768E85DB4}" type="sibTrans" cxnId="{5CC49835-B8B2-4925-9539-68A407D3EB27}">
      <dgm:prSet/>
      <dgm:spPr/>
      <dgm:t>
        <a:bodyPr/>
        <a:lstStyle/>
        <a:p>
          <a:endParaRPr lang="id-ID"/>
        </a:p>
      </dgm:t>
    </dgm:pt>
    <dgm:pt modelId="{75B3A2E5-5ABB-4530-B978-A003DCE6D530}" type="pres">
      <dgm:prSet presAssocID="{DDF1DDBF-A017-4AF9-B7CC-BA3AECC907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1737671-4219-4BD1-9C65-2C30E6AF13CE}" type="pres">
      <dgm:prSet presAssocID="{BD614851-4CB5-4273-ABF4-AE62CD0E6A3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3080FF-6B0C-4584-84B1-C10856964597}" type="pres">
      <dgm:prSet presAssocID="{019D2EBB-D18A-4464-B13F-2DFC6EA31B76}" presName="sibTrans" presStyleLbl="sibTrans1D1" presStyleIdx="0" presStyleCnt="6"/>
      <dgm:spPr/>
      <dgm:t>
        <a:bodyPr/>
        <a:lstStyle/>
        <a:p>
          <a:endParaRPr lang="id-ID"/>
        </a:p>
      </dgm:t>
    </dgm:pt>
    <dgm:pt modelId="{5384DD6B-7BA4-4555-B009-65BD20207CD6}" type="pres">
      <dgm:prSet presAssocID="{019D2EBB-D18A-4464-B13F-2DFC6EA31B76}" presName="connectorText" presStyleLbl="sibTrans1D1" presStyleIdx="0" presStyleCnt="6"/>
      <dgm:spPr/>
      <dgm:t>
        <a:bodyPr/>
        <a:lstStyle/>
        <a:p>
          <a:endParaRPr lang="id-ID"/>
        </a:p>
      </dgm:t>
    </dgm:pt>
    <dgm:pt modelId="{00DFDBE8-F0B8-4A09-A059-A0CA1683B8C3}" type="pres">
      <dgm:prSet presAssocID="{2EBDEAAD-14F1-4DF7-920E-A6913D0903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67CE1A-D973-4BDF-A1E2-6D5CF78F307C}" type="pres">
      <dgm:prSet presAssocID="{C6F33810-D27A-4E01-996E-743C034B411A}" presName="sibTrans" presStyleLbl="sibTrans1D1" presStyleIdx="1" presStyleCnt="6"/>
      <dgm:spPr/>
      <dgm:t>
        <a:bodyPr/>
        <a:lstStyle/>
        <a:p>
          <a:endParaRPr lang="id-ID"/>
        </a:p>
      </dgm:t>
    </dgm:pt>
    <dgm:pt modelId="{68AAAA62-8166-4C84-ABBD-50A6FB1252AE}" type="pres">
      <dgm:prSet presAssocID="{C6F33810-D27A-4E01-996E-743C034B411A}" presName="connectorText" presStyleLbl="sibTrans1D1" presStyleIdx="1" presStyleCnt="6"/>
      <dgm:spPr/>
      <dgm:t>
        <a:bodyPr/>
        <a:lstStyle/>
        <a:p>
          <a:endParaRPr lang="id-ID"/>
        </a:p>
      </dgm:t>
    </dgm:pt>
    <dgm:pt modelId="{59F805BF-D8CE-484A-AB2A-115E4FCE0438}" type="pres">
      <dgm:prSet presAssocID="{E0C78353-FC50-47DD-8DAC-6A75BC48A7E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6BAB18-5367-4AFA-A682-7868F65F426E}" type="pres">
      <dgm:prSet presAssocID="{753DB01D-5865-40BC-98D8-7545414865F7}" presName="sibTrans" presStyleLbl="sibTrans1D1" presStyleIdx="2" presStyleCnt="6"/>
      <dgm:spPr/>
      <dgm:t>
        <a:bodyPr/>
        <a:lstStyle/>
        <a:p>
          <a:endParaRPr lang="id-ID"/>
        </a:p>
      </dgm:t>
    </dgm:pt>
    <dgm:pt modelId="{325A0613-0856-424E-A34A-B034147DB256}" type="pres">
      <dgm:prSet presAssocID="{753DB01D-5865-40BC-98D8-7545414865F7}" presName="connectorText" presStyleLbl="sibTrans1D1" presStyleIdx="2" presStyleCnt="6"/>
      <dgm:spPr/>
      <dgm:t>
        <a:bodyPr/>
        <a:lstStyle/>
        <a:p>
          <a:endParaRPr lang="id-ID"/>
        </a:p>
      </dgm:t>
    </dgm:pt>
    <dgm:pt modelId="{D9B50950-CB10-4CF2-9539-CCD561D53697}" type="pres">
      <dgm:prSet presAssocID="{63C47CF8-2E39-4C71-8253-311E6E1FD36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45EB19-97B2-4818-B24E-808AC4A52C45}" type="pres">
      <dgm:prSet presAssocID="{124EAA7E-3C00-4A62-807C-4FFB7DBC6F2A}" presName="sibTrans" presStyleLbl="sibTrans1D1" presStyleIdx="3" presStyleCnt="6"/>
      <dgm:spPr/>
      <dgm:t>
        <a:bodyPr/>
        <a:lstStyle/>
        <a:p>
          <a:endParaRPr lang="id-ID"/>
        </a:p>
      </dgm:t>
    </dgm:pt>
    <dgm:pt modelId="{EA567762-FEFC-4D20-9859-806F935644B1}" type="pres">
      <dgm:prSet presAssocID="{124EAA7E-3C00-4A62-807C-4FFB7DBC6F2A}" presName="connectorText" presStyleLbl="sibTrans1D1" presStyleIdx="3" presStyleCnt="6"/>
      <dgm:spPr/>
      <dgm:t>
        <a:bodyPr/>
        <a:lstStyle/>
        <a:p>
          <a:endParaRPr lang="id-ID"/>
        </a:p>
      </dgm:t>
    </dgm:pt>
    <dgm:pt modelId="{D666A271-BE30-4408-AA75-046E65EDB0F4}" type="pres">
      <dgm:prSet presAssocID="{08F4BDFE-7E30-48A8-AAA1-27504203B71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651A0B-C4A0-4B64-8550-6C9944622293}" type="pres">
      <dgm:prSet presAssocID="{6D4464D3-E797-49E8-B79E-F4E2FFE3D4A8}" presName="sibTrans" presStyleLbl="sibTrans1D1" presStyleIdx="4" presStyleCnt="6"/>
      <dgm:spPr/>
      <dgm:t>
        <a:bodyPr/>
        <a:lstStyle/>
        <a:p>
          <a:endParaRPr lang="id-ID"/>
        </a:p>
      </dgm:t>
    </dgm:pt>
    <dgm:pt modelId="{45ED9BAD-8ED4-456A-A1E8-7C893A3ED01E}" type="pres">
      <dgm:prSet presAssocID="{6D4464D3-E797-49E8-B79E-F4E2FFE3D4A8}" presName="connectorText" presStyleLbl="sibTrans1D1" presStyleIdx="4" presStyleCnt="6"/>
      <dgm:spPr/>
      <dgm:t>
        <a:bodyPr/>
        <a:lstStyle/>
        <a:p>
          <a:endParaRPr lang="id-ID"/>
        </a:p>
      </dgm:t>
    </dgm:pt>
    <dgm:pt modelId="{B286D41C-8577-430F-A61D-489B856EE209}" type="pres">
      <dgm:prSet presAssocID="{2EFA7031-B37B-4D3F-B510-EABF0E36577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73CD0A-4BF7-4B90-B59B-919F94B65CA3}" type="pres">
      <dgm:prSet presAssocID="{7BC66551-2B99-4A4A-805E-05D8A2811CB2}" presName="sibTrans" presStyleLbl="sibTrans1D1" presStyleIdx="5" presStyleCnt="6"/>
      <dgm:spPr/>
      <dgm:t>
        <a:bodyPr/>
        <a:lstStyle/>
        <a:p>
          <a:endParaRPr lang="id-ID"/>
        </a:p>
      </dgm:t>
    </dgm:pt>
    <dgm:pt modelId="{47DAF9AB-A2F6-444A-A95F-C9DA45E96B79}" type="pres">
      <dgm:prSet presAssocID="{7BC66551-2B99-4A4A-805E-05D8A2811CB2}" presName="connectorText" presStyleLbl="sibTrans1D1" presStyleIdx="5" presStyleCnt="6"/>
      <dgm:spPr/>
      <dgm:t>
        <a:bodyPr/>
        <a:lstStyle/>
        <a:p>
          <a:endParaRPr lang="id-ID"/>
        </a:p>
      </dgm:t>
    </dgm:pt>
    <dgm:pt modelId="{D75C0E0A-87FE-409D-A662-734B72914C46}" type="pres">
      <dgm:prSet presAssocID="{0637C1CB-B5E3-4894-8DF2-41AC0448AA2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6658E06-E072-4989-A5B6-AB490D5D6F32}" type="presOf" srcId="{124EAA7E-3C00-4A62-807C-4FFB7DBC6F2A}" destId="{2945EB19-97B2-4818-B24E-808AC4A52C45}" srcOrd="0" destOrd="0" presId="urn:microsoft.com/office/officeart/2005/8/layout/bProcess3"/>
    <dgm:cxn modelId="{8D846FE2-966D-4B94-821C-F0A5BFDB3525}" type="presOf" srcId="{7BC66551-2B99-4A4A-805E-05D8A2811CB2}" destId="{47DAF9AB-A2F6-444A-A95F-C9DA45E96B79}" srcOrd="1" destOrd="0" presId="urn:microsoft.com/office/officeart/2005/8/layout/bProcess3"/>
    <dgm:cxn modelId="{9851A2A5-1437-4C56-AC55-4E307ABD3222}" srcId="{DDF1DDBF-A017-4AF9-B7CC-BA3AECC9074E}" destId="{63C47CF8-2E39-4C71-8253-311E6E1FD364}" srcOrd="3" destOrd="0" parTransId="{52DDE18A-5FAE-412C-898B-C22D3E70E619}" sibTransId="{124EAA7E-3C00-4A62-807C-4FFB7DBC6F2A}"/>
    <dgm:cxn modelId="{E672A5A8-6B7B-46BD-86E5-7AA80AD7F77D}" type="presOf" srcId="{124EAA7E-3C00-4A62-807C-4FFB7DBC6F2A}" destId="{EA567762-FEFC-4D20-9859-806F935644B1}" srcOrd="1" destOrd="0" presId="urn:microsoft.com/office/officeart/2005/8/layout/bProcess3"/>
    <dgm:cxn modelId="{BA93D151-7DCB-4856-8BE6-E7C9B526BDE3}" type="presOf" srcId="{7BC66551-2B99-4A4A-805E-05D8A2811CB2}" destId="{C473CD0A-4BF7-4B90-B59B-919F94B65CA3}" srcOrd="0" destOrd="0" presId="urn:microsoft.com/office/officeart/2005/8/layout/bProcess3"/>
    <dgm:cxn modelId="{AD1CCCD2-5036-4C1B-A269-2C57F52EA7DD}" srcId="{DDF1DDBF-A017-4AF9-B7CC-BA3AECC9074E}" destId="{08F4BDFE-7E30-48A8-AAA1-27504203B712}" srcOrd="4" destOrd="0" parTransId="{D45DD81F-3532-4D32-9A05-71CFD20CCF28}" sibTransId="{6D4464D3-E797-49E8-B79E-F4E2FFE3D4A8}"/>
    <dgm:cxn modelId="{C4384993-B9FA-4C1B-B6A9-8A4A7C2336C2}" type="presOf" srcId="{2EBDEAAD-14F1-4DF7-920E-A6913D090337}" destId="{00DFDBE8-F0B8-4A09-A059-A0CA1683B8C3}" srcOrd="0" destOrd="0" presId="urn:microsoft.com/office/officeart/2005/8/layout/bProcess3"/>
    <dgm:cxn modelId="{39E9D90A-984B-4F56-80CC-B73CD3A79573}" type="presOf" srcId="{019D2EBB-D18A-4464-B13F-2DFC6EA31B76}" destId="{5384DD6B-7BA4-4555-B009-65BD20207CD6}" srcOrd="1" destOrd="0" presId="urn:microsoft.com/office/officeart/2005/8/layout/bProcess3"/>
    <dgm:cxn modelId="{2211B307-69EE-44EE-AD60-6EDACB0BF7E3}" srcId="{DDF1DDBF-A017-4AF9-B7CC-BA3AECC9074E}" destId="{2EBDEAAD-14F1-4DF7-920E-A6913D090337}" srcOrd="1" destOrd="0" parTransId="{3EAF95FB-23D7-42B7-8E6A-A431C19EAAD2}" sibTransId="{C6F33810-D27A-4E01-996E-743C034B411A}"/>
    <dgm:cxn modelId="{2B5E5B98-F9A0-4996-BF44-FE62A8765DB5}" srcId="{DDF1DDBF-A017-4AF9-B7CC-BA3AECC9074E}" destId="{2EFA7031-B37B-4D3F-B510-EABF0E365778}" srcOrd="5" destOrd="0" parTransId="{2633D238-FC61-4323-8104-2D36E1F14CF8}" sibTransId="{7BC66551-2B99-4A4A-805E-05D8A2811CB2}"/>
    <dgm:cxn modelId="{0AAD163B-2F26-4E5C-BC66-193C1376E712}" type="presOf" srcId="{753DB01D-5865-40BC-98D8-7545414865F7}" destId="{A36BAB18-5367-4AFA-A682-7868F65F426E}" srcOrd="0" destOrd="0" presId="urn:microsoft.com/office/officeart/2005/8/layout/bProcess3"/>
    <dgm:cxn modelId="{9F619D09-E3C7-4939-BA29-C56C281B3141}" type="presOf" srcId="{C6F33810-D27A-4E01-996E-743C034B411A}" destId="{D467CE1A-D973-4BDF-A1E2-6D5CF78F307C}" srcOrd="0" destOrd="0" presId="urn:microsoft.com/office/officeart/2005/8/layout/bProcess3"/>
    <dgm:cxn modelId="{6300AB26-5578-4D4E-B237-72369D5F3C6E}" type="presOf" srcId="{08F4BDFE-7E30-48A8-AAA1-27504203B712}" destId="{D666A271-BE30-4408-AA75-046E65EDB0F4}" srcOrd="0" destOrd="0" presId="urn:microsoft.com/office/officeart/2005/8/layout/bProcess3"/>
    <dgm:cxn modelId="{0635C270-A502-401F-A5CC-138A971FCE35}" type="presOf" srcId="{0637C1CB-B5E3-4894-8DF2-41AC0448AA2F}" destId="{D75C0E0A-87FE-409D-A662-734B72914C46}" srcOrd="0" destOrd="0" presId="urn:microsoft.com/office/officeart/2005/8/layout/bProcess3"/>
    <dgm:cxn modelId="{FB6C0DB3-C313-4944-9C86-C9A16D75D0A7}" type="presOf" srcId="{DDF1DDBF-A017-4AF9-B7CC-BA3AECC9074E}" destId="{75B3A2E5-5ABB-4530-B978-A003DCE6D530}" srcOrd="0" destOrd="0" presId="urn:microsoft.com/office/officeart/2005/8/layout/bProcess3"/>
    <dgm:cxn modelId="{B24D0848-AB01-452E-9CAF-DD8BB39BCB0D}" srcId="{DDF1DDBF-A017-4AF9-B7CC-BA3AECC9074E}" destId="{BD614851-4CB5-4273-ABF4-AE62CD0E6A31}" srcOrd="0" destOrd="0" parTransId="{AEEEFDB0-F043-44D6-8685-DDD24679BEF6}" sibTransId="{019D2EBB-D18A-4464-B13F-2DFC6EA31B76}"/>
    <dgm:cxn modelId="{BE961957-EFEF-4BC9-A0B2-B52C68174BC3}" type="presOf" srcId="{C6F33810-D27A-4E01-996E-743C034B411A}" destId="{68AAAA62-8166-4C84-ABBD-50A6FB1252AE}" srcOrd="1" destOrd="0" presId="urn:microsoft.com/office/officeart/2005/8/layout/bProcess3"/>
    <dgm:cxn modelId="{2C968F06-60BA-4E06-9693-75A5964675B2}" type="presOf" srcId="{753DB01D-5865-40BC-98D8-7545414865F7}" destId="{325A0613-0856-424E-A34A-B034147DB256}" srcOrd="1" destOrd="0" presId="urn:microsoft.com/office/officeart/2005/8/layout/bProcess3"/>
    <dgm:cxn modelId="{CE0B8092-A835-4212-9710-07952C50AC31}" type="presOf" srcId="{E0C78353-FC50-47DD-8DAC-6A75BC48A7E5}" destId="{59F805BF-D8CE-484A-AB2A-115E4FCE0438}" srcOrd="0" destOrd="0" presId="urn:microsoft.com/office/officeart/2005/8/layout/bProcess3"/>
    <dgm:cxn modelId="{F2E53822-5323-4207-8874-8EC0E2B85D6A}" type="presOf" srcId="{2EFA7031-B37B-4D3F-B510-EABF0E365778}" destId="{B286D41C-8577-430F-A61D-489B856EE209}" srcOrd="0" destOrd="0" presId="urn:microsoft.com/office/officeart/2005/8/layout/bProcess3"/>
    <dgm:cxn modelId="{1E2B1813-8571-481B-AF6B-CCCA261D4677}" type="presOf" srcId="{63C47CF8-2E39-4C71-8253-311E6E1FD364}" destId="{D9B50950-CB10-4CF2-9539-CCD561D53697}" srcOrd="0" destOrd="0" presId="urn:microsoft.com/office/officeart/2005/8/layout/bProcess3"/>
    <dgm:cxn modelId="{512CBE02-7C3F-4E2A-9638-A42E59F1A25C}" srcId="{DDF1DDBF-A017-4AF9-B7CC-BA3AECC9074E}" destId="{E0C78353-FC50-47DD-8DAC-6A75BC48A7E5}" srcOrd="2" destOrd="0" parTransId="{4F955045-0788-4944-A2C4-C1C93C7F6F0B}" sibTransId="{753DB01D-5865-40BC-98D8-7545414865F7}"/>
    <dgm:cxn modelId="{FBD493DF-0967-46DC-B078-1D09C65C00CF}" type="presOf" srcId="{BD614851-4CB5-4273-ABF4-AE62CD0E6A31}" destId="{11737671-4219-4BD1-9C65-2C30E6AF13CE}" srcOrd="0" destOrd="0" presId="urn:microsoft.com/office/officeart/2005/8/layout/bProcess3"/>
    <dgm:cxn modelId="{5CC49835-B8B2-4925-9539-68A407D3EB27}" srcId="{DDF1DDBF-A017-4AF9-B7CC-BA3AECC9074E}" destId="{0637C1CB-B5E3-4894-8DF2-41AC0448AA2F}" srcOrd="6" destOrd="0" parTransId="{99C4928B-2BFB-4A94-803C-D19776E4C27E}" sibTransId="{4EA554E8-CD45-4313-949D-47C768E85DB4}"/>
    <dgm:cxn modelId="{9C464001-D904-49E4-9292-7B644F636976}" type="presOf" srcId="{6D4464D3-E797-49E8-B79E-F4E2FFE3D4A8}" destId="{4E651A0B-C4A0-4B64-8550-6C9944622293}" srcOrd="0" destOrd="0" presId="urn:microsoft.com/office/officeart/2005/8/layout/bProcess3"/>
    <dgm:cxn modelId="{7F00D163-F328-4934-8260-06398E8A187B}" type="presOf" srcId="{019D2EBB-D18A-4464-B13F-2DFC6EA31B76}" destId="{393080FF-6B0C-4584-84B1-C10856964597}" srcOrd="0" destOrd="0" presId="urn:microsoft.com/office/officeart/2005/8/layout/bProcess3"/>
    <dgm:cxn modelId="{47AF41FD-990C-4F44-83BC-48F7CCB3B09B}" type="presOf" srcId="{6D4464D3-E797-49E8-B79E-F4E2FFE3D4A8}" destId="{45ED9BAD-8ED4-456A-A1E8-7C893A3ED01E}" srcOrd="1" destOrd="0" presId="urn:microsoft.com/office/officeart/2005/8/layout/bProcess3"/>
    <dgm:cxn modelId="{441B97FB-54AA-40A6-8845-E6AF0E347D0A}" type="presParOf" srcId="{75B3A2E5-5ABB-4530-B978-A003DCE6D530}" destId="{11737671-4219-4BD1-9C65-2C30E6AF13CE}" srcOrd="0" destOrd="0" presId="urn:microsoft.com/office/officeart/2005/8/layout/bProcess3"/>
    <dgm:cxn modelId="{9C44699F-FD55-4AB9-AB1B-00AD166E93AD}" type="presParOf" srcId="{75B3A2E5-5ABB-4530-B978-A003DCE6D530}" destId="{393080FF-6B0C-4584-84B1-C10856964597}" srcOrd="1" destOrd="0" presId="urn:microsoft.com/office/officeart/2005/8/layout/bProcess3"/>
    <dgm:cxn modelId="{5648FF8F-2809-456D-885C-43D65E258962}" type="presParOf" srcId="{393080FF-6B0C-4584-84B1-C10856964597}" destId="{5384DD6B-7BA4-4555-B009-65BD20207CD6}" srcOrd="0" destOrd="0" presId="urn:microsoft.com/office/officeart/2005/8/layout/bProcess3"/>
    <dgm:cxn modelId="{614C8A27-AE74-439B-AB5B-5E5732A03962}" type="presParOf" srcId="{75B3A2E5-5ABB-4530-B978-A003DCE6D530}" destId="{00DFDBE8-F0B8-4A09-A059-A0CA1683B8C3}" srcOrd="2" destOrd="0" presId="urn:microsoft.com/office/officeart/2005/8/layout/bProcess3"/>
    <dgm:cxn modelId="{EFCD4A0A-60CB-48A5-B118-DFD821EA4A0C}" type="presParOf" srcId="{75B3A2E5-5ABB-4530-B978-A003DCE6D530}" destId="{D467CE1A-D973-4BDF-A1E2-6D5CF78F307C}" srcOrd="3" destOrd="0" presId="urn:microsoft.com/office/officeart/2005/8/layout/bProcess3"/>
    <dgm:cxn modelId="{AED04E90-D805-4118-AB66-576AF199BCD0}" type="presParOf" srcId="{D467CE1A-D973-4BDF-A1E2-6D5CF78F307C}" destId="{68AAAA62-8166-4C84-ABBD-50A6FB1252AE}" srcOrd="0" destOrd="0" presId="urn:microsoft.com/office/officeart/2005/8/layout/bProcess3"/>
    <dgm:cxn modelId="{988EA60F-8888-489D-B822-00ECC6831394}" type="presParOf" srcId="{75B3A2E5-5ABB-4530-B978-A003DCE6D530}" destId="{59F805BF-D8CE-484A-AB2A-115E4FCE0438}" srcOrd="4" destOrd="0" presId="urn:microsoft.com/office/officeart/2005/8/layout/bProcess3"/>
    <dgm:cxn modelId="{37B17F3A-EEB9-48CD-A66F-1A727C62F4D9}" type="presParOf" srcId="{75B3A2E5-5ABB-4530-B978-A003DCE6D530}" destId="{A36BAB18-5367-4AFA-A682-7868F65F426E}" srcOrd="5" destOrd="0" presId="urn:microsoft.com/office/officeart/2005/8/layout/bProcess3"/>
    <dgm:cxn modelId="{FAD76520-8DF8-4052-AE40-A1A1F8058934}" type="presParOf" srcId="{A36BAB18-5367-4AFA-A682-7868F65F426E}" destId="{325A0613-0856-424E-A34A-B034147DB256}" srcOrd="0" destOrd="0" presId="urn:microsoft.com/office/officeart/2005/8/layout/bProcess3"/>
    <dgm:cxn modelId="{86E5D3C5-9C41-4D0D-9D13-14677C33958F}" type="presParOf" srcId="{75B3A2E5-5ABB-4530-B978-A003DCE6D530}" destId="{D9B50950-CB10-4CF2-9539-CCD561D53697}" srcOrd="6" destOrd="0" presId="urn:microsoft.com/office/officeart/2005/8/layout/bProcess3"/>
    <dgm:cxn modelId="{50C2B4F5-9D7B-4B89-BA2F-420E0CDC54A4}" type="presParOf" srcId="{75B3A2E5-5ABB-4530-B978-A003DCE6D530}" destId="{2945EB19-97B2-4818-B24E-808AC4A52C45}" srcOrd="7" destOrd="0" presId="urn:microsoft.com/office/officeart/2005/8/layout/bProcess3"/>
    <dgm:cxn modelId="{8F2B7F71-1835-4338-9264-52A921A97FDF}" type="presParOf" srcId="{2945EB19-97B2-4818-B24E-808AC4A52C45}" destId="{EA567762-FEFC-4D20-9859-806F935644B1}" srcOrd="0" destOrd="0" presId="urn:microsoft.com/office/officeart/2005/8/layout/bProcess3"/>
    <dgm:cxn modelId="{B9F4980A-C3B5-4C63-B764-4556C68DBAAD}" type="presParOf" srcId="{75B3A2E5-5ABB-4530-B978-A003DCE6D530}" destId="{D666A271-BE30-4408-AA75-046E65EDB0F4}" srcOrd="8" destOrd="0" presId="urn:microsoft.com/office/officeart/2005/8/layout/bProcess3"/>
    <dgm:cxn modelId="{BA9058A3-B176-4AFC-B99E-B41B7E9621D9}" type="presParOf" srcId="{75B3A2E5-5ABB-4530-B978-A003DCE6D530}" destId="{4E651A0B-C4A0-4B64-8550-6C9944622293}" srcOrd="9" destOrd="0" presId="urn:microsoft.com/office/officeart/2005/8/layout/bProcess3"/>
    <dgm:cxn modelId="{49630B23-0179-4915-BA11-A5BD3F030805}" type="presParOf" srcId="{4E651A0B-C4A0-4B64-8550-6C9944622293}" destId="{45ED9BAD-8ED4-456A-A1E8-7C893A3ED01E}" srcOrd="0" destOrd="0" presId="urn:microsoft.com/office/officeart/2005/8/layout/bProcess3"/>
    <dgm:cxn modelId="{CF1D822E-FA18-45DB-983C-001ABC4665DF}" type="presParOf" srcId="{75B3A2E5-5ABB-4530-B978-A003DCE6D530}" destId="{B286D41C-8577-430F-A61D-489B856EE209}" srcOrd="10" destOrd="0" presId="urn:microsoft.com/office/officeart/2005/8/layout/bProcess3"/>
    <dgm:cxn modelId="{C0255631-D9C2-4D62-8E5B-F8F3E6F7B0CF}" type="presParOf" srcId="{75B3A2E5-5ABB-4530-B978-A003DCE6D530}" destId="{C473CD0A-4BF7-4B90-B59B-919F94B65CA3}" srcOrd="11" destOrd="0" presId="urn:microsoft.com/office/officeart/2005/8/layout/bProcess3"/>
    <dgm:cxn modelId="{B642F5FE-402B-46F1-82AD-4241DC32E8E7}" type="presParOf" srcId="{C473CD0A-4BF7-4B90-B59B-919F94B65CA3}" destId="{47DAF9AB-A2F6-444A-A95F-C9DA45E96B79}" srcOrd="0" destOrd="0" presId="urn:microsoft.com/office/officeart/2005/8/layout/bProcess3"/>
    <dgm:cxn modelId="{1FF970C3-C247-41D6-9621-43DB7D042721}" type="presParOf" srcId="{75B3A2E5-5ABB-4530-B978-A003DCE6D530}" destId="{D75C0E0A-87FE-409D-A662-734B72914C46}" srcOrd="12" destOrd="0" presId="urn:microsoft.com/office/officeart/2005/8/layout/bProcess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7A41FC-0836-48E8-BCAF-77C3BBD90BA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7E31294-3C9B-4889-983D-7DAA8658BDB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Komitmen memberikan fondasi yang lebih kokoh. </a:t>
          </a:r>
          <a:endParaRPr lang="id-ID" sz="1500" b="1" i="1" dirty="0">
            <a:latin typeface="Candara" pitchFamily="34" charset="0"/>
          </a:endParaRPr>
        </a:p>
      </dgm:t>
    </dgm:pt>
    <dgm:pt modelId="{8214A3FB-02D0-49B7-8D31-10795F7C2C3A}" type="parTrans" cxnId="{5C0859B0-46D5-4D00-9BCE-02C62C6DF084}">
      <dgm:prSet/>
      <dgm:spPr/>
      <dgm:t>
        <a:bodyPr/>
        <a:lstStyle/>
        <a:p>
          <a:endParaRPr lang="id-ID"/>
        </a:p>
      </dgm:t>
    </dgm:pt>
    <dgm:pt modelId="{E5880F90-B3F2-42DC-BFCC-4CAB917EA50F}" type="sibTrans" cxnId="{5C0859B0-46D5-4D00-9BCE-02C62C6DF084}">
      <dgm:prSet/>
      <dgm:spPr/>
      <dgm:t>
        <a:bodyPr/>
        <a:lstStyle/>
        <a:p>
          <a:endParaRPr lang="id-ID"/>
        </a:p>
      </dgm:t>
    </dgm:pt>
    <dgm:pt modelId="{D4FEE9CA-9C59-4C62-A4A3-DFB207A7175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Komitmen merupakan sebuah kebulatan tekad untuk tetap bersama. </a:t>
          </a:r>
          <a:endParaRPr lang="id-ID" sz="1500" b="1" i="1" dirty="0">
            <a:latin typeface="Candara" pitchFamily="34" charset="0"/>
          </a:endParaRPr>
        </a:p>
      </dgm:t>
    </dgm:pt>
    <dgm:pt modelId="{7D5E7089-519F-4A2C-9FC9-D806556CE93E}" type="parTrans" cxnId="{92B533EB-6EEC-4F05-8620-9C6CD43D9042}">
      <dgm:prSet/>
      <dgm:spPr/>
      <dgm:t>
        <a:bodyPr/>
        <a:lstStyle/>
        <a:p>
          <a:endParaRPr lang="id-ID"/>
        </a:p>
      </dgm:t>
    </dgm:pt>
    <dgm:pt modelId="{005329B4-2ACD-471C-8576-56AE205AE986}" type="sibTrans" cxnId="{92B533EB-6EEC-4F05-8620-9C6CD43D9042}">
      <dgm:prSet/>
      <dgm:spPr/>
      <dgm:t>
        <a:bodyPr/>
        <a:lstStyle/>
        <a:p>
          <a:endParaRPr lang="id-ID"/>
        </a:p>
      </dgm:t>
    </dgm:pt>
    <dgm:pt modelId="{596C772F-E4D5-4B06-A14D-AA2148987C2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Tetap bersama walaupun ada perselisihan, permasalahan dari ragam aspek &amp; hasrat yang menurun. </a:t>
          </a:r>
          <a:endParaRPr lang="id-ID" sz="1500" b="1" i="1" dirty="0">
            <a:latin typeface="Candara" pitchFamily="34" charset="0"/>
          </a:endParaRPr>
        </a:p>
      </dgm:t>
    </dgm:pt>
    <dgm:pt modelId="{8F40CDF8-B270-4973-853C-544906C64BDF}" type="parTrans" cxnId="{A6F08107-C6F6-4C8D-A70E-D7AA29D87A37}">
      <dgm:prSet/>
      <dgm:spPr/>
      <dgm:t>
        <a:bodyPr/>
        <a:lstStyle/>
        <a:p>
          <a:endParaRPr lang="id-ID"/>
        </a:p>
      </dgm:t>
    </dgm:pt>
    <dgm:pt modelId="{A59C03D4-22E1-4C1E-9074-1EFD87F31A01}" type="sibTrans" cxnId="{A6F08107-C6F6-4C8D-A70E-D7AA29D87A37}">
      <dgm:prSet/>
      <dgm:spPr/>
      <dgm:t>
        <a:bodyPr/>
        <a:lstStyle/>
        <a:p>
          <a:endParaRPr lang="id-ID"/>
        </a:p>
      </dgm:t>
    </dgm:pt>
    <dgm:pt modelId="{9EE0BE40-1A5D-475D-BB07-D56C0D0DCC7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Komitmen berkorelasi dengan keinginan untuk berkorban &amp; investasi. </a:t>
          </a:r>
          <a:endParaRPr lang="id-ID" sz="1500" b="1" i="1" dirty="0">
            <a:latin typeface="Candara" pitchFamily="34" charset="0"/>
          </a:endParaRPr>
        </a:p>
      </dgm:t>
    </dgm:pt>
    <dgm:pt modelId="{FF6A6BB6-AE80-467D-A56C-C90E94BA1853}" type="parTrans" cxnId="{4CF2F480-C0E3-413B-915E-760B77928C2E}">
      <dgm:prSet/>
      <dgm:spPr/>
      <dgm:t>
        <a:bodyPr/>
        <a:lstStyle/>
        <a:p>
          <a:endParaRPr lang="id-ID"/>
        </a:p>
      </dgm:t>
    </dgm:pt>
    <dgm:pt modelId="{C6972955-EF26-4163-A409-E04B7182A301}" type="sibTrans" cxnId="{4CF2F480-C0E3-413B-915E-760B77928C2E}">
      <dgm:prSet/>
      <dgm:spPr/>
      <dgm:t>
        <a:bodyPr/>
        <a:lstStyle/>
        <a:p>
          <a:endParaRPr lang="id-ID"/>
        </a:p>
      </dgm:t>
    </dgm:pt>
    <dgm:pt modelId="{0B59ADBA-2383-4108-A5D5-8CB19630440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Komitmen = bertanggung jawab untuk menjaga hubungan. </a:t>
          </a:r>
          <a:endParaRPr lang="id-ID" sz="1500" b="1" i="1" dirty="0">
            <a:latin typeface="Candara" pitchFamily="34" charset="0"/>
          </a:endParaRPr>
        </a:p>
      </dgm:t>
    </dgm:pt>
    <dgm:pt modelId="{E069448E-6741-4F78-8767-997B1B079620}" type="parTrans" cxnId="{6FE9FDD9-4532-4F77-A2A3-EB3BA7BF1B4E}">
      <dgm:prSet/>
      <dgm:spPr/>
      <dgm:t>
        <a:bodyPr/>
        <a:lstStyle/>
        <a:p>
          <a:endParaRPr lang="id-ID"/>
        </a:p>
      </dgm:t>
    </dgm:pt>
    <dgm:pt modelId="{06A52A25-9602-4A0C-AF4F-F3EDA530F21B}" type="sibTrans" cxnId="{6FE9FDD9-4532-4F77-A2A3-EB3BA7BF1B4E}">
      <dgm:prSet/>
      <dgm:spPr/>
      <dgm:t>
        <a:bodyPr/>
        <a:lstStyle/>
        <a:p>
          <a:endParaRPr lang="id-ID"/>
        </a:p>
      </dgm:t>
    </dgm:pt>
    <dgm:pt modelId="{0AD0ECF0-0D02-4852-B314-FD86B92CC202}" type="pres">
      <dgm:prSet presAssocID="{777A41FC-0836-48E8-BCAF-77C3BBD90BAB}" presName="compositeShape" presStyleCnt="0">
        <dgm:presLayoutVars>
          <dgm:chMax val="7"/>
          <dgm:dir/>
          <dgm:resizeHandles val="exact"/>
        </dgm:presLayoutVars>
      </dgm:prSet>
      <dgm:spPr/>
    </dgm:pt>
    <dgm:pt modelId="{7688AED7-7148-44F0-95A7-CF6A8345710E}" type="pres">
      <dgm:prSet presAssocID="{F7E31294-3C9B-4889-983D-7DAA8658BDB2}" presName="circ1" presStyleLbl="vennNode1" presStyleIdx="0" presStyleCnt="5"/>
      <dgm:spPr>
        <a:solidFill>
          <a:srgbClr val="99FF99">
            <a:alpha val="50000"/>
          </a:srgbClr>
        </a:solidFill>
      </dgm:spPr>
      <dgm:t>
        <a:bodyPr/>
        <a:lstStyle/>
        <a:p>
          <a:endParaRPr lang="id-ID"/>
        </a:p>
      </dgm:t>
    </dgm:pt>
    <dgm:pt modelId="{445C342A-5007-4B0C-BDA0-CEA594914626}" type="pres">
      <dgm:prSet presAssocID="{F7E31294-3C9B-4889-983D-7DAA8658BD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6A8E1F-6A96-46D9-8BB2-CE9CA7A27EF5}" type="pres">
      <dgm:prSet presAssocID="{D4FEE9CA-9C59-4C62-A4A3-DFB207A71759}" presName="circ2" presStyleLbl="vennNode1" presStyleIdx="1" presStyleCnt="5"/>
      <dgm:spPr>
        <a:solidFill>
          <a:srgbClr val="99FF99">
            <a:alpha val="50000"/>
          </a:srgbClr>
        </a:solidFill>
      </dgm:spPr>
    </dgm:pt>
    <dgm:pt modelId="{22AA384B-F244-4326-8DDC-B17C31CB33B4}" type="pres">
      <dgm:prSet presAssocID="{D4FEE9CA-9C59-4C62-A4A3-DFB207A717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7A4E33-1F50-4497-96AF-3F15E3894192}" type="pres">
      <dgm:prSet presAssocID="{596C772F-E4D5-4B06-A14D-AA2148987C25}" presName="circ3" presStyleLbl="vennNode1" presStyleIdx="2" presStyleCnt="5"/>
      <dgm:spPr>
        <a:solidFill>
          <a:srgbClr val="99FF99">
            <a:alpha val="50000"/>
          </a:srgbClr>
        </a:solidFill>
      </dgm:spPr>
    </dgm:pt>
    <dgm:pt modelId="{349EB7D8-7F9C-4B6D-A1C6-DB857DF439C6}" type="pres">
      <dgm:prSet presAssocID="{596C772F-E4D5-4B06-A14D-AA2148987C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052E27-D62C-4809-8B84-E3FAA120A798}" type="pres">
      <dgm:prSet presAssocID="{0B59ADBA-2383-4108-A5D5-8CB196304407}" presName="circ4" presStyleLbl="vennNode1" presStyleIdx="3" presStyleCnt="5"/>
      <dgm:spPr>
        <a:solidFill>
          <a:srgbClr val="99FF99">
            <a:alpha val="50000"/>
          </a:srgbClr>
        </a:solidFill>
      </dgm:spPr>
    </dgm:pt>
    <dgm:pt modelId="{05880746-DF45-473B-8A8E-C36C00640059}" type="pres">
      <dgm:prSet presAssocID="{0B59ADBA-2383-4108-A5D5-8CB19630440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B204B0-A50B-4316-BDB7-C12F22381B3D}" type="pres">
      <dgm:prSet presAssocID="{9EE0BE40-1A5D-475D-BB07-D56C0D0DCC7E}" presName="circ5" presStyleLbl="vennNode1" presStyleIdx="4" presStyleCnt="5"/>
      <dgm:spPr>
        <a:solidFill>
          <a:srgbClr val="99FF99">
            <a:alpha val="50000"/>
          </a:srgbClr>
        </a:solidFill>
      </dgm:spPr>
      <dgm:t>
        <a:bodyPr/>
        <a:lstStyle/>
        <a:p>
          <a:endParaRPr lang="id-ID"/>
        </a:p>
      </dgm:t>
    </dgm:pt>
    <dgm:pt modelId="{8B28D884-4452-471D-92B1-934F5B51D83D}" type="pres">
      <dgm:prSet presAssocID="{9EE0BE40-1A5D-475D-BB07-D56C0D0DCC7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2B533EB-6EEC-4F05-8620-9C6CD43D9042}" srcId="{777A41FC-0836-48E8-BCAF-77C3BBD90BAB}" destId="{D4FEE9CA-9C59-4C62-A4A3-DFB207A71759}" srcOrd="1" destOrd="0" parTransId="{7D5E7089-519F-4A2C-9FC9-D806556CE93E}" sibTransId="{005329B4-2ACD-471C-8576-56AE205AE986}"/>
    <dgm:cxn modelId="{4CF2F480-C0E3-413B-915E-760B77928C2E}" srcId="{777A41FC-0836-48E8-BCAF-77C3BBD90BAB}" destId="{9EE0BE40-1A5D-475D-BB07-D56C0D0DCC7E}" srcOrd="4" destOrd="0" parTransId="{FF6A6BB6-AE80-467D-A56C-C90E94BA1853}" sibTransId="{C6972955-EF26-4163-A409-E04B7182A301}"/>
    <dgm:cxn modelId="{5C0859B0-46D5-4D00-9BCE-02C62C6DF084}" srcId="{777A41FC-0836-48E8-BCAF-77C3BBD90BAB}" destId="{F7E31294-3C9B-4889-983D-7DAA8658BDB2}" srcOrd="0" destOrd="0" parTransId="{8214A3FB-02D0-49B7-8D31-10795F7C2C3A}" sibTransId="{E5880F90-B3F2-42DC-BFCC-4CAB917EA50F}"/>
    <dgm:cxn modelId="{508ABFF4-8928-447F-BB23-86777CB876E5}" type="presOf" srcId="{9EE0BE40-1A5D-475D-BB07-D56C0D0DCC7E}" destId="{8B28D884-4452-471D-92B1-934F5B51D83D}" srcOrd="0" destOrd="0" presId="urn:microsoft.com/office/officeart/2005/8/layout/venn1"/>
    <dgm:cxn modelId="{657898D2-DB86-495C-8A18-167F6CD8B859}" type="presOf" srcId="{0B59ADBA-2383-4108-A5D5-8CB196304407}" destId="{05880746-DF45-473B-8A8E-C36C00640059}" srcOrd="0" destOrd="0" presId="urn:microsoft.com/office/officeart/2005/8/layout/venn1"/>
    <dgm:cxn modelId="{C3A8D75B-7DD7-4170-A1EA-D0B04BF6DAF5}" type="presOf" srcId="{F7E31294-3C9B-4889-983D-7DAA8658BDB2}" destId="{445C342A-5007-4B0C-BDA0-CEA594914626}" srcOrd="0" destOrd="0" presId="urn:microsoft.com/office/officeart/2005/8/layout/venn1"/>
    <dgm:cxn modelId="{6FE9FDD9-4532-4F77-A2A3-EB3BA7BF1B4E}" srcId="{777A41FC-0836-48E8-BCAF-77C3BBD90BAB}" destId="{0B59ADBA-2383-4108-A5D5-8CB196304407}" srcOrd="3" destOrd="0" parTransId="{E069448E-6741-4F78-8767-997B1B079620}" sibTransId="{06A52A25-9602-4A0C-AF4F-F3EDA530F21B}"/>
    <dgm:cxn modelId="{A6F08107-C6F6-4C8D-A70E-D7AA29D87A37}" srcId="{777A41FC-0836-48E8-BCAF-77C3BBD90BAB}" destId="{596C772F-E4D5-4B06-A14D-AA2148987C25}" srcOrd="2" destOrd="0" parTransId="{8F40CDF8-B270-4973-853C-544906C64BDF}" sibTransId="{A59C03D4-22E1-4C1E-9074-1EFD87F31A01}"/>
    <dgm:cxn modelId="{0AC06C44-583A-4C2E-923A-E5C91A09CD07}" type="presOf" srcId="{D4FEE9CA-9C59-4C62-A4A3-DFB207A71759}" destId="{22AA384B-F244-4326-8DDC-B17C31CB33B4}" srcOrd="0" destOrd="0" presId="urn:microsoft.com/office/officeart/2005/8/layout/venn1"/>
    <dgm:cxn modelId="{EEE84C86-06EC-40A2-8EBB-C30842E5062B}" type="presOf" srcId="{777A41FC-0836-48E8-BCAF-77C3BBD90BAB}" destId="{0AD0ECF0-0D02-4852-B314-FD86B92CC202}" srcOrd="0" destOrd="0" presId="urn:microsoft.com/office/officeart/2005/8/layout/venn1"/>
    <dgm:cxn modelId="{71B85E45-0DE2-473C-B80B-7DB012463564}" type="presOf" srcId="{596C772F-E4D5-4B06-A14D-AA2148987C25}" destId="{349EB7D8-7F9C-4B6D-A1C6-DB857DF439C6}" srcOrd="0" destOrd="0" presId="urn:microsoft.com/office/officeart/2005/8/layout/venn1"/>
    <dgm:cxn modelId="{DF29B840-CA12-401C-A970-C7BBA41FA618}" type="presParOf" srcId="{0AD0ECF0-0D02-4852-B314-FD86B92CC202}" destId="{7688AED7-7148-44F0-95A7-CF6A8345710E}" srcOrd="0" destOrd="0" presId="urn:microsoft.com/office/officeart/2005/8/layout/venn1"/>
    <dgm:cxn modelId="{2C822879-656C-4227-8A9E-B937BBA873CF}" type="presParOf" srcId="{0AD0ECF0-0D02-4852-B314-FD86B92CC202}" destId="{445C342A-5007-4B0C-BDA0-CEA594914626}" srcOrd="1" destOrd="0" presId="urn:microsoft.com/office/officeart/2005/8/layout/venn1"/>
    <dgm:cxn modelId="{646C79BF-CDFC-498A-8193-72DB52674A60}" type="presParOf" srcId="{0AD0ECF0-0D02-4852-B314-FD86B92CC202}" destId="{5F6A8E1F-6A96-46D9-8BB2-CE9CA7A27EF5}" srcOrd="2" destOrd="0" presId="urn:microsoft.com/office/officeart/2005/8/layout/venn1"/>
    <dgm:cxn modelId="{5E2D0425-3D8F-4A86-A9DF-F4A44C1F92D2}" type="presParOf" srcId="{0AD0ECF0-0D02-4852-B314-FD86B92CC202}" destId="{22AA384B-F244-4326-8DDC-B17C31CB33B4}" srcOrd="3" destOrd="0" presId="urn:microsoft.com/office/officeart/2005/8/layout/venn1"/>
    <dgm:cxn modelId="{C2F18F0E-923B-434D-BACA-6D0908227494}" type="presParOf" srcId="{0AD0ECF0-0D02-4852-B314-FD86B92CC202}" destId="{487A4E33-1F50-4497-96AF-3F15E3894192}" srcOrd="4" destOrd="0" presId="urn:microsoft.com/office/officeart/2005/8/layout/venn1"/>
    <dgm:cxn modelId="{2B594E9F-E189-480E-A78E-D6770E1C8A10}" type="presParOf" srcId="{0AD0ECF0-0D02-4852-B314-FD86B92CC202}" destId="{349EB7D8-7F9C-4B6D-A1C6-DB857DF439C6}" srcOrd="5" destOrd="0" presId="urn:microsoft.com/office/officeart/2005/8/layout/venn1"/>
    <dgm:cxn modelId="{7CE865EB-952B-4310-8280-4BC6C439CD21}" type="presParOf" srcId="{0AD0ECF0-0D02-4852-B314-FD86B92CC202}" destId="{B8052E27-D62C-4809-8B84-E3FAA120A798}" srcOrd="6" destOrd="0" presId="urn:microsoft.com/office/officeart/2005/8/layout/venn1"/>
    <dgm:cxn modelId="{9828B91A-8ACA-4857-90B6-8989360C07E9}" type="presParOf" srcId="{0AD0ECF0-0D02-4852-B314-FD86B92CC202}" destId="{05880746-DF45-473B-8A8E-C36C00640059}" srcOrd="7" destOrd="0" presId="urn:microsoft.com/office/officeart/2005/8/layout/venn1"/>
    <dgm:cxn modelId="{C6895B2F-76B6-4444-AFD9-B429C392B421}" type="presParOf" srcId="{0AD0ECF0-0D02-4852-B314-FD86B92CC202}" destId="{E2B204B0-A50B-4316-BDB7-C12F22381B3D}" srcOrd="8" destOrd="0" presId="urn:microsoft.com/office/officeart/2005/8/layout/venn1"/>
    <dgm:cxn modelId="{C0C25DAF-2C5F-4BD9-A0A1-28BEAB7B7029}" type="presParOf" srcId="{0AD0ECF0-0D02-4852-B314-FD86B92CC202}" destId="{8B28D884-4452-471D-92B1-934F5B51D83D}" srcOrd="9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703DAF-EDA4-47C6-A076-82A33127A111}" type="doc">
      <dgm:prSet loTypeId="urn:microsoft.com/office/officeart/2005/8/layout/b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4F13B61-95F9-4A78-8047-777B9D2F421F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Keintiman menjadi dimensi ketiga dalam hubungan romantis.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6928DE9-7772-4886-B044-FB24FEEDE91E}" type="parTrans" cxnId="{8EDB04CB-EE36-4365-AC9E-B9CC061BCAB6}">
      <dgm:prSet/>
      <dgm:spPr/>
      <dgm:t>
        <a:bodyPr/>
        <a:lstStyle/>
        <a:p>
          <a:endParaRPr lang="id-ID"/>
        </a:p>
      </dgm:t>
    </dgm:pt>
    <dgm:pt modelId="{1BCEC87C-0B3D-4680-8238-14392DD42C27}" type="sibTrans" cxnId="{8EDB04CB-EE36-4365-AC9E-B9CC061BCAB6}">
      <dgm:prSet/>
      <dgm:spPr/>
      <dgm:t>
        <a:bodyPr/>
        <a:lstStyle/>
        <a:p>
          <a:endParaRPr lang="id-ID"/>
        </a:p>
      </dgm:t>
    </dgm:pt>
    <dgm:pt modelId="{ECAC895E-D094-4980-9943-836323B1CD11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Ciri-ciri keintiman: perasaan dekat, tehubung &amp; kelembutan.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111C76B-5154-4CCF-BEB1-50DF7FD9056B}" type="parTrans" cxnId="{371E39C3-324C-48BD-BCEB-3BC20998EB9C}">
      <dgm:prSet/>
      <dgm:spPr/>
      <dgm:t>
        <a:bodyPr/>
        <a:lstStyle/>
        <a:p>
          <a:endParaRPr lang="id-ID"/>
        </a:p>
      </dgm:t>
    </dgm:pt>
    <dgm:pt modelId="{62802253-0686-4773-80AA-078EABB1E9C6}" type="sibTrans" cxnId="{371E39C3-324C-48BD-BCEB-3BC20998EB9C}">
      <dgm:prSet/>
      <dgm:spPr/>
      <dgm:t>
        <a:bodyPr/>
        <a:lstStyle/>
        <a:p>
          <a:endParaRPr lang="id-ID"/>
        </a:p>
      </dgm:t>
    </dgm:pt>
    <dgm:pt modelId="{B5F0C56F-C8BE-42D9-BF4F-C63628D78F71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Keintiman mendasari adanya hasrat &amp; komitmen.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53B62B9-828D-42B4-A1AC-CE6E35CEE0E2}" type="parTrans" cxnId="{4F7B9471-DC07-4A15-97C4-0B6704E10DD1}">
      <dgm:prSet/>
      <dgm:spPr/>
      <dgm:t>
        <a:bodyPr/>
        <a:lstStyle/>
        <a:p>
          <a:endParaRPr lang="id-ID"/>
        </a:p>
      </dgm:t>
    </dgm:pt>
    <dgm:pt modelId="{DD9C3C09-1B03-4B2B-A747-A7AC391DDF2B}" type="sibTrans" cxnId="{4F7B9471-DC07-4A15-97C4-0B6704E10DD1}">
      <dgm:prSet/>
      <dgm:spPr/>
      <dgm:t>
        <a:bodyPr/>
        <a:lstStyle/>
        <a:p>
          <a:endParaRPr lang="id-ID"/>
        </a:p>
      </dgm:t>
    </dgm:pt>
    <dgm:pt modelId="{CDE7A270-A54D-4A29-940E-800733730018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Keintiman adalah afeksi (kasih sayang) yang kekal &amp; perasaan hangat untuk orang lain.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A11A4A0-59FC-44EB-9025-5A9B12BC6108}" type="parTrans" cxnId="{3961F793-72C2-4DCD-A0B5-C194A88AE68E}">
      <dgm:prSet/>
      <dgm:spPr/>
      <dgm:t>
        <a:bodyPr/>
        <a:lstStyle/>
        <a:p>
          <a:endParaRPr lang="id-ID"/>
        </a:p>
      </dgm:t>
    </dgm:pt>
    <dgm:pt modelId="{5188989C-1444-4271-A24D-3D4D488ABCC2}" type="sibTrans" cxnId="{3961F793-72C2-4DCD-A0B5-C194A88AE68E}">
      <dgm:prSet/>
      <dgm:spPr/>
      <dgm:t>
        <a:bodyPr/>
        <a:lstStyle/>
        <a:p>
          <a:endParaRPr lang="id-ID"/>
        </a:p>
      </dgm:t>
    </dgm:pt>
    <dgm:pt modelId="{34AE940A-8044-42CD-BE2D-3FCB1953E748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Menikmati saat-saat bersama dengan orang lain.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37BAFEB-18A5-4D1E-8017-2E63A0006B8C}" type="parTrans" cxnId="{62A91B4E-5B79-4E67-8B44-B76543865C27}">
      <dgm:prSet/>
      <dgm:spPr/>
      <dgm:t>
        <a:bodyPr/>
        <a:lstStyle/>
        <a:p>
          <a:endParaRPr lang="id-ID"/>
        </a:p>
      </dgm:t>
    </dgm:pt>
    <dgm:pt modelId="{9CE3DDFC-8396-4847-960A-3B4231D15736}" type="sibTrans" cxnId="{62A91B4E-5B79-4E67-8B44-B76543865C27}">
      <dgm:prSet/>
      <dgm:spPr/>
      <dgm:t>
        <a:bodyPr/>
        <a:lstStyle/>
        <a:p>
          <a:endParaRPr lang="id-ID"/>
        </a:p>
      </dgm:t>
    </dgm:pt>
    <dgm:pt modelId="{294B7255-EA4D-452E-9936-B3FDA5140C11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Cinta = akrab; saling peduli, jujur, hormat, dan kepercayaan satu sama lain.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8F74E59-2E97-4DC0-86F1-D49A591C8D37}" type="parTrans" cxnId="{672C0781-4B43-4E58-8FEC-6973D4B3A9D0}">
      <dgm:prSet/>
      <dgm:spPr/>
      <dgm:t>
        <a:bodyPr/>
        <a:lstStyle/>
        <a:p>
          <a:endParaRPr lang="id-ID"/>
        </a:p>
      </dgm:t>
    </dgm:pt>
    <dgm:pt modelId="{47505279-CBD5-42C3-8288-A210F3177C90}" type="sibTrans" cxnId="{672C0781-4B43-4E58-8FEC-6973D4B3A9D0}">
      <dgm:prSet/>
      <dgm:spPr/>
      <dgm:t>
        <a:bodyPr/>
        <a:lstStyle/>
        <a:p>
          <a:endParaRPr lang="id-ID"/>
        </a:p>
      </dgm:t>
    </dgm:pt>
    <dgm:pt modelId="{3F1EDDDA-A422-4C25-918E-A46640AF4B0D}" type="pres">
      <dgm:prSet presAssocID="{A0703DAF-EDA4-47C6-A076-82A33127A1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B114893A-F5EA-4440-ADA4-84AE991B784F}" type="pres">
      <dgm:prSet presAssocID="{04F13B61-95F9-4A78-8047-777B9D2F421F}" presName="compNode" presStyleCnt="0"/>
      <dgm:spPr/>
    </dgm:pt>
    <dgm:pt modelId="{4F7A5951-D20D-409F-985C-E120BF3865CA}" type="pres">
      <dgm:prSet presAssocID="{04F13B61-95F9-4A78-8047-777B9D2F421F}" presName="dummyConnPt" presStyleCnt="0"/>
      <dgm:spPr/>
    </dgm:pt>
    <dgm:pt modelId="{6D99E262-A6E9-4A88-8D2B-0A6B99DC874F}" type="pres">
      <dgm:prSet presAssocID="{04F13B61-95F9-4A78-8047-777B9D2F421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8DAE42-25CA-4EA6-A2B7-6A5F47D6E951}" type="pres">
      <dgm:prSet presAssocID="{1BCEC87C-0B3D-4680-8238-14392DD42C27}" presName="sibTrans" presStyleLbl="bgSibTrans2D1" presStyleIdx="0" presStyleCnt="5"/>
      <dgm:spPr/>
      <dgm:t>
        <a:bodyPr/>
        <a:lstStyle/>
        <a:p>
          <a:endParaRPr lang="id-ID"/>
        </a:p>
      </dgm:t>
    </dgm:pt>
    <dgm:pt modelId="{C7B44497-63DB-4EB2-9587-047ED7BDDD2C}" type="pres">
      <dgm:prSet presAssocID="{ECAC895E-D094-4980-9943-836323B1CD11}" presName="compNode" presStyleCnt="0"/>
      <dgm:spPr/>
    </dgm:pt>
    <dgm:pt modelId="{41EDB463-E233-4250-88F4-9B3C8999455B}" type="pres">
      <dgm:prSet presAssocID="{ECAC895E-D094-4980-9943-836323B1CD11}" presName="dummyConnPt" presStyleCnt="0"/>
      <dgm:spPr/>
    </dgm:pt>
    <dgm:pt modelId="{81F22F2D-DED8-4EFA-A2F0-83C8ED3C7309}" type="pres">
      <dgm:prSet presAssocID="{ECAC895E-D094-4980-9943-836323B1CD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BB0352-F011-4E87-A48F-5FE22B6C6024}" type="pres">
      <dgm:prSet presAssocID="{62802253-0686-4773-80AA-078EABB1E9C6}" presName="sibTrans" presStyleLbl="bgSibTrans2D1" presStyleIdx="1" presStyleCnt="5"/>
      <dgm:spPr/>
      <dgm:t>
        <a:bodyPr/>
        <a:lstStyle/>
        <a:p>
          <a:endParaRPr lang="id-ID"/>
        </a:p>
      </dgm:t>
    </dgm:pt>
    <dgm:pt modelId="{659FE35D-89B0-4D9B-A255-D099F34962AE}" type="pres">
      <dgm:prSet presAssocID="{B5F0C56F-C8BE-42D9-BF4F-C63628D78F71}" presName="compNode" presStyleCnt="0"/>
      <dgm:spPr/>
    </dgm:pt>
    <dgm:pt modelId="{761A7A08-1C53-4BE0-9D47-C1F7E7FEA90B}" type="pres">
      <dgm:prSet presAssocID="{B5F0C56F-C8BE-42D9-BF4F-C63628D78F71}" presName="dummyConnPt" presStyleCnt="0"/>
      <dgm:spPr/>
    </dgm:pt>
    <dgm:pt modelId="{E28B1D79-FD01-4E32-A2E3-A2E59E6411D8}" type="pres">
      <dgm:prSet presAssocID="{B5F0C56F-C8BE-42D9-BF4F-C63628D78F7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D0DB60-8F1D-4D86-8A53-DEF2E7F816CB}" type="pres">
      <dgm:prSet presAssocID="{DD9C3C09-1B03-4B2B-A747-A7AC391DDF2B}" presName="sibTrans" presStyleLbl="bgSibTrans2D1" presStyleIdx="2" presStyleCnt="5"/>
      <dgm:spPr/>
      <dgm:t>
        <a:bodyPr/>
        <a:lstStyle/>
        <a:p>
          <a:endParaRPr lang="id-ID"/>
        </a:p>
      </dgm:t>
    </dgm:pt>
    <dgm:pt modelId="{6767125D-E50A-4BA0-A09E-8708BDD58D45}" type="pres">
      <dgm:prSet presAssocID="{CDE7A270-A54D-4A29-940E-800733730018}" presName="compNode" presStyleCnt="0"/>
      <dgm:spPr/>
    </dgm:pt>
    <dgm:pt modelId="{8A3A267C-D5E1-4A2A-BAD9-A8D4FB9EF699}" type="pres">
      <dgm:prSet presAssocID="{CDE7A270-A54D-4A29-940E-800733730018}" presName="dummyConnPt" presStyleCnt="0"/>
      <dgm:spPr/>
    </dgm:pt>
    <dgm:pt modelId="{F47FBA6A-191A-4E81-A376-5CB4F83EA908}" type="pres">
      <dgm:prSet presAssocID="{CDE7A270-A54D-4A29-940E-80073373001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1B4DF9-7399-48D7-81AF-17161D5FF6BC}" type="pres">
      <dgm:prSet presAssocID="{5188989C-1444-4271-A24D-3D4D488ABCC2}" presName="sibTrans" presStyleLbl="bgSibTrans2D1" presStyleIdx="3" presStyleCnt="5"/>
      <dgm:spPr/>
      <dgm:t>
        <a:bodyPr/>
        <a:lstStyle/>
        <a:p>
          <a:endParaRPr lang="id-ID"/>
        </a:p>
      </dgm:t>
    </dgm:pt>
    <dgm:pt modelId="{56E31001-80F1-44C3-B6B3-AB720B58BAF4}" type="pres">
      <dgm:prSet presAssocID="{34AE940A-8044-42CD-BE2D-3FCB1953E748}" presName="compNode" presStyleCnt="0"/>
      <dgm:spPr/>
    </dgm:pt>
    <dgm:pt modelId="{BE003047-CF1C-4A43-8B8D-5D8E40CF990E}" type="pres">
      <dgm:prSet presAssocID="{34AE940A-8044-42CD-BE2D-3FCB1953E748}" presName="dummyConnPt" presStyleCnt="0"/>
      <dgm:spPr/>
    </dgm:pt>
    <dgm:pt modelId="{4E32B39E-69DD-4C21-84FD-4F6F3A4DED1B}" type="pres">
      <dgm:prSet presAssocID="{34AE940A-8044-42CD-BE2D-3FCB1953E74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96AF99-1BBA-4CF0-B7C3-20652AA76E4A}" type="pres">
      <dgm:prSet presAssocID="{9CE3DDFC-8396-4847-960A-3B4231D15736}" presName="sibTrans" presStyleLbl="bgSibTrans2D1" presStyleIdx="4" presStyleCnt="5"/>
      <dgm:spPr/>
      <dgm:t>
        <a:bodyPr/>
        <a:lstStyle/>
        <a:p>
          <a:endParaRPr lang="id-ID"/>
        </a:p>
      </dgm:t>
    </dgm:pt>
    <dgm:pt modelId="{ED6DB06E-8343-41A0-9653-005370B53159}" type="pres">
      <dgm:prSet presAssocID="{294B7255-EA4D-452E-9936-B3FDA5140C11}" presName="compNode" presStyleCnt="0"/>
      <dgm:spPr/>
    </dgm:pt>
    <dgm:pt modelId="{A6413F46-AA40-46C1-8EDA-CFFAB34F4B1F}" type="pres">
      <dgm:prSet presAssocID="{294B7255-EA4D-452E-9936-B3FDA5140C11}" presName="dummyConnPt" presStyleCnt="0"/>
      <dgm:spPr/>
    </dgm:pt>
    <dgm:pt modelId="{25291A77-428F-42DF-B2AE-41FFA100B3A3}" type="pres">
      <dgm:prSet presAssocID="{294B7255-EA4D-452E-9936-B3FDA5140C1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FDE5A50-D0E1-405A-ACAE-57D2E4DA190B}" type="presOf" srcId="{34AE940A-8044-42CD-BE2D-3FCB1953E748}" destId="{4E32B39E-69DD-4C21-84FD-4F6F3A4DED1B}" srcOrd="0" destOrd="0" presId="urn:microsoft.com/office/officeart/2005/8/layout/bProcess4"/>
    <dgm:cxn modelId="{03A553DC-51A3-48E0-9E25-4AF11246182C}" type="presOf" srcId="{62802253-0686-4773-80AA-078EABB1E9C6}" destId="{FEBB0352-F011-4E87-A48F-5FE22B6C6024}" srcOrd="0" destOrd="0" presId="urn:microsoft.com/office/officeart/2005/8/layout/bProcess4"/>
    <dgm:cxn modelId="{FB57173E-3847-4A1F-A5EB-AFBBDA5CEE3A}" type="presOf" srcId="{DD9C3C09-1B03-4B2B-A747-A7AC391DDF2B}" destId="{46D0DB60-8F1D-4D86-8A53-DEF2E7F816CB}" srcOrd="0" destOrd="0" presId="urn:microsoft.com/office/officeart/2005/8/layout/bProcess4"/>
    <dgm:cxn modelId="{371E39C3-324C-48BD-BCEB-3BC20998EB9C}" srcId="{A0703DAF-EDA4-47C6-A076-82A33127A111}" destId="{ECAC895E-D094-4980-9943-836323B1CD11}" srcOrd="1" destOrd="0" parTransId="{8111C76B-5154-4CCF-BEB1-50DF7FD9056B}" sibTransId="{62802253-0686-4773-80AA-078EABB1E9C6}"/>
    <dgm:cxn modelId="{0C70E2DB-3E29-4B8F-80F6-7744A3B549CC}" type="presOf" srcId="{1BCEC87C-0B3D-4680-8238-14392DD42C27}" destId="{4E8DAE42-25CA-4EA6-A2B7-6A5F47D6E951}" srcOrd="0" destOrd="0" presId="urn:microsoft.com/office/officeart/2005/8/layout/bProcess4"/>
    <dgm:cxn modelId="{672C0781-4B43-4E58-8FEC-6973D4B3A9D0}" srcId="{A0703DAF-EDA4-47C6-A076-82A33127A111}" destId="{294B7255-EA4D-452E-9936-B3FDA5140C11}" srcOrd="5" destOrd="0" parTransId="{78F74E59-2E97-4DC0-86F1-D49A591C8D37}" sibTransId="{47505279-CBD5-42C3-8288-A210F3177C90}"/>
    <dgm:cxn modelId="{27147643-A2E1-4EC5-BD6F-132EF9A34FED}" type="presOf" srcId="{04F13B61-95F9-4A78-8047-777B9D2F421F}" destId="{6D99E262-A6E9-4A88-8D2B-0A6B99DC874F}" srcOrd="0" destOrd="0" presId="urn:microsoft.com/office/officeart/2005/8/layout/bProcess4"/>
    <dgm:cxn modelId="{031C102D-5D1F-4D31-AF72-846C376E3641}" type="presOf" srcId="{294B7255-EA4D-452E-9936-B3FDA5140C11}" destId="{25291A77-428F-42DF-B2AE-41FFA100B3A3}" srcOrd="0" destOrd="0" presId="urn:microsoft.com/office/officeart/2005/8/layout/bProcess4"/>
    <dgm:cxn modelId="{8EDB04CB-EE36-4365-AC9E-B9CC061BCAB6}" srcId="{A0703DAF-EDA4-47C6-A076-82A33127A111}" destId="{04F13B61-95F9-4A78-8047-777B9D2F421F}" srcOrd="0" destOrd="0" parTransId="{76928DE9-7772-4886-B044-FB24FEEDE91E}" sibTransId="{1BCEC87C-0B3D-4680-8238-14392DD42C27}"/>
    <dgm:cxn modelId="{FC9949FF-F3B9-4E23-B63D-736C759B8507}" type="presOf" srcId="{9CE3DDFC-8396-4847-960A-3B4231D15736}" destId="{EC96AF99-1BBA-4CF0-B7C3-20652AA76E4A}" srcOrd="0" destOrd="0" presId="urn:microsoft.com/office/officeart/2005/8/layout/bProcess4"/>
    <dgm:cxn modelId="{4C7FE495-6E4D-4D7E-A53B-B71BA2DEE0D3}" type="presOf" srcId="{A0703DAF-EDA4-47C6-A076-82A33127A111}" destId="{3F1EDDDA-A422-4C25-918E-A46640AF4B0D}" srcOrd="0" destOrd="0" presId="urn:microsoft.com/office/officeart/2005/8/layout/bProcess4"/>
    <dgm:cxn modelId="{3961F793-72C2-4DCD-A0B5-C194A88AE68E}" srcId="{A0703DAF-EDA4-47C6-A076-82A33127A111}" destId="{CDE7A270-A54D-4A29-940E-800733730018}" srcOrd="3" destOrd="0" parTransId="{BA11A4A0-59FC-44EB-9025-5A9B12BC6108}" sibTransId="{5188989C-1444-4271-A24D-3D4D488ABCC2}"/>
    <dgm:cxn modelId="{4F7B9471-DC07-4A15-97C4-0B6704E10DD1}" srcId="{A0703DAF-EDA4-47C6-A076-82A33127A111}" destId="{B5F0C56F-C8BE-42D9-BF4F-C63628D78F71}" srcOrd="2" destOrd="0" parTransId="{453B62B9-828D-42B4-A1AC-CE6E35CEE0E2}" sibTransId="{DD9C3C09-1B03-4B2B-A747-A7AC391DDF2B}"/>
    <dgm:cxn modelId="{C3C8C734-388D-4F45-9B75-B143E86CBCCF}" type="presOf" srcId="{ECAC895E-D094-4980-9943-836323B1CD11}" destId="{81F22F2D-DED8-4EFA-A2F0-83C8ED3C7309}" srcOrd="0" destOrd="0" presId="urn:microsoft.com/office/officeart/2005/8/layout/bProcess4"/>
    <dgm:cxn modelId="{9CB4A35B-3B38-4076-A76D-337903492D8C}" type="presOf" srcId="{B5F0C56F-C8BE-42D9-BF4F-C63628D78F71}" destId="{E28B1D79-FD01-4E32-A2E3-A2E59E6411D8}" srcOrd="0" destOrd="0" presId="urn:microsoft.com/office/officeart/2005/8/layout/bProcess4"/>
    <dgm:cxn modelId="{62A91B4E-5B79-4E67-8B44-B76543865C27}" srcId="{A0703DAF-EDA4-47C6-A076-82A33127A111}" destId="{34AE940A-8044-42CD-BE2D-3FCB1953E748}" srcOrd="4" destOrd="0" parTransId="{637BAFEB-18A5-4D1E-8017-2E63A0006B8C}" sibTransId="{9CE3DDFC-8396-4847-960A-3B4231D15736}"/>
    <dgm:cxn modelId="{39FC9AB9-7BBC-46C4-93EE-18EAF03E5246}" type="presOf" srcId="{5188989C-1444-4271-A24D-3D4D488ABCC2}" destId="{DD1B4DF9-7399-48D7-81AF-17161D5FF6BC}" srcOrd="0" destOrd="0" presId="urn:microsoft.com/office/officeart/2005/8/layout/bProcess4"/>
    <dgm:cxn modelId="{81A8E314-9DA4-474B-BC83-A88D48B1F3E0}" type="presOf" srcId="{CDE7A270-A54D-4A29-940E-800733730018}" destId="{F47FBA6A-191A-4E81-A376-5CB4F83EA908}" srcOrd="0" destOrd="0" presId="urn:microsoft.com/office/officeart/2005/8/layout/bProcess4"/>
    <dgm:cxn modelId="{1E6E3C63-2643-477E-9610-4DD14BF5E5A9}" type="presParOf" srcId="{3F1EDDDA-A422-4C25-918E-A46640AF4B0D}" destId="{B114893A-F5EA-4440-ADA4-84AE991B784F}" srcOrd="0" destOrd="0" presId="urn:microsoft.com/office/officeart/2005/8/layout/bProcess4"/>
    <dgm:cxn modelId="{67C759F9-5E0F-46CE-813E-1F4C4A41B40E}" type="presParOf" srcId="{B114893A-F5EA-4440-ADA4-84AE991B784F}" destId="{4F7A5951-D20D-409F-985C-E120BF3865CA}" srcOrd="0" destOrd="0" presId="urn:microsoft.com/office/officeart/2005/8/layout/bProcess4"/>
    <dgm:cxn modelId="{979729B3-D8C3-4626-ACAE-B9B750562B65}" type="presParOf" srcId="{B114893A-F5EA-4440-ADA4-84AE991B784F}" destId="{6D99E262-A6E9-4A88-8D2B-0A6B99DC874F}" srcOrd="1" destOrd="0" presId="urn:microsoft.com/office/officeart/2005/8/layout/bProcess4"/>
    <dgm:cxn modelId="{3374FE99-84D1-4579-A45A-3001AD801278}" type="presParOf" srcId="{3F1EDDDA-A422-4C25-918E-A46640AF4B0D}" destId="{4E8DAE42-25CA-4EA6-A2B7-6A5F47D6E951}" srcOrd="1" destOrd="0" presId="urn:microsoft.com/office/officeart/2005/8/layout/bProcess4"/>
    <dgm:cxn modelId="{22BA9D93-363F-459A-8AA3-BD8DD3E599FB}" type="presParOf" srcId="{3F1EDDDA-A422-4C25-918E-A46640AF4B0D}" destId="{C7B44497-63DB-4EB2-9587-047ED7BDDD2C}" srcOrd="2" destOrd="0" presId="urn:microsoft.com/office/officeart/2005/8/layout/bProcess4"/>
    <dgm:cxn modelId="{17FE3087-DD98-4381-BAE6-ACD767608546}" type="presParOf" srcId="{C7B44497-63DB-4EB2-9587-047ED7BDDD2C}" destId="{41EDB463-E233-4250-88F4-9B3C8999455B}" srcOrd="0" destOrd="0" presId="urn:microsoft.com/office/officeart/2005/8/layout/bProcess4"/>
    <dgm:cxn modelId="{02F22A3F-C505-45D3-9172-CCABCBA5A51E}" type="presParOf" srcId="{C7B44497-63DB-4EB2-9587-047ED7BDDD2C}" destId="{81F22F2D-DED8-4EFA-A2F0-83C8ED3C7309}" srcOrd="1" destOrd="0" presId="urn:microsoft.com/office/officeart/2005/8/layout/bProcess4"/>
    <dgm:cxn modelId="{17C322FA-C585-4F6F-A240-F41285A2994F}" type="presParOf" srcId="{3F1EDDDA-A422-4C25-918E-A46640AF4B0D}" destId="{FEBB0352-F011-4E87-A48F-5FE22B6C6024}" srcOrd="3" destOrd="0" presId="urn:microsoft.com/office/officeart/2005/8/layout/bProcess4"/>
    <dgm:cxn modelId="{69CF4547-FD82-4C49-89D0-AE683FB17187}" type="presParOf" srcId="{3F1EDDDA-A422-4C25-918E-A46640AF4B0D}" destId="{659FE35D-89B0-4D9B-A255-D099F34962AE}" srcOrd="4" destOrd="0" presId="urn:microsoft.com/office/officeart/2005/8/layout/bProcess4"/>
    <dgm:cxn modelId="{A4BB492C-9669-4E54-8869-B64A458164C6}" type="presParOf" srcId="{659FE35D-89B0-4D9B-A255-D099F34962AE}" destId="{761A7A08-1C53-4BE0-9D47-C1F7E7FEA90B}" srcOrd="0" destOrd="0" presId="urn:microsoft.com/office/officeart/2005/8/layout/bProcess4"/>
    <dgm:cxn modelId="{2E16A0B3-4C21-4E14-891D-CFB6820D0150}" type="presParOf" srcId="{659FE35D-89B0-4D9B-A255-D099F34962AE}" destId="{E28B1D79-FD01-4E32-A2E3-A2E59E6411D8}" srcOrd="1" destOrd="0" presId="urn:microsoft.com/office/officeart/2005/8/layout/bProcess4"/>
    <dgm:cxn modelId="{93B9D035-627C-46BC-9011-A260C5455497}" type="presParOf" srcId="{3F1EDDDA-A422-4C25-918E-A46640AF4B0D}" destId="{46D0DB60-8F1D-4D86-8A53-DEF2E7F816CB}" srcOrd="5" destOrd="0" presId="urn:microsoft.com/office/officeart/2005/8/layout/bProcess4"/>
    <dgm:cxn modelId="{24D33C78-8A04-4CCD-94A9-027B9865E2D8}" type="presParOf" srcId="{3F1EDDDA-A422-4C25-918E-A46640AF4B0D}" destId="{6767125D-E50A-4BA0-A09E-8708BDD58D45}" srcOrd="6" destOrd="0" presId="urn:microsoft.com/office/officeart/2005/8/layout/bProcess4"/>
    <dgm:cxn modelId="{AB9ECB99-CE3B-416E-8BE1-1915F227A513}" type="presParOf" srcId="{6767125D-E50A-4BA0-A09E-8708BDD58D45}" destId="{8A3A267C-D5E1-4A2A-BAD9-A8D4FB9EF699}" srcOrd="0" destOrd="0" presId="urn:microsoft.com/office/officeart/2005/8/layout/bProcess4"/>
    <dgm:cxn modelId="{7B15689D-23BC-4153-9E0C-B90748DB1FE5}" type="presParOf" srcId="{6767125D-E50A-4BA0-A09E-8708BDD58D45}" destId="{F47FBA6A-191A-4E81-A376-5CB4F83EA908}" srcOrd="1" destOrd="0" presId="urn:microsoft.com/office/officeart/2005/8/layout/bProcess4"/>
    <dgm:cxn modelId="{0FDA801B-F2B3-4582-8D6C-E56664CDD46B}" type="presParOf" srcId="{3F1EDDDA-A422-4C25-918E-A46640AF4B0D}" destId="{DD1B4DF9-7399-48D7-81AF-17161D5FF6BC}" srcOrd="7" destOrd="0" presId="urn:microsoft.com/office/officeart/2005/8/layout/bProcess4"/>
    <dgm:cxn modelId="{1AA41913-D48D-410A-9E97-6A57F0A69DF7}" type="presParOf" srcId="{3F1EDDDA-A422-4C25-918E-A46640AF4B0D}" destId="{56E31001-80F1-44C3-B6B3-AB720B58BAF4}" srcOrd="8" destOrd="0" presId="urn:microsoft.com/office/officeart/2005/8/layout/bProcess4"/>
    <dgm:cxn modelId="{1FE70FD6-974E-4399-BF62-AE4BE0DF51EB}" type="presParOf" srcId="{56E31001-80F1-44C3-B6B3-AB720B58BAF4}" destId="{BE003047-CF1C-4A43-8B8D-5D8E40CF990E}" srcOrd="0" destOrd="0" presId="urn:microsoft.com/office/officeart/2005/8/layout/bProcess4"/>
    <dgm:cxn modelId="{D4532B56-B043-4672-8B06-B2A11FD3769F}" type="presParOf" srcId="{56E31001-80F1-44C3-B6B3-AB720B58BAF4}" destId="{4E32B39E-69DD-4C21-84FD-4F6F3A4DED1B}" srcOrd="1" destOrd="0" presId="urn:microsoft.com/office/officeart/2005/8/layout/bProcess4"/>
    <dgm:cxn modelId="{B10F81A2-D756-4C1D-BB28-07243282C3AE}" type="presParOf" srcId="{3F1EDDDA-A422-4C25-918E-A46640AF4B0D}" destId="{EC96AF99-1BBA-4CF0-B7C3-20652AA76E4A}" srcOrd="9" destOrd="0" presId="urn:microsoft.com/office/officeart/2005/8/layout/bProcess4"/>
    <dgm:cxn modelId="{AFA504B2-E3A9-4B07-BEFC-5AD2BE811EE2}" type="presParOf" srcId="{3F1EDDDA-A422-4C25-918E-A46640AF4B0D}" destId="{ED6DB06E-8343-41A0-9653-005370B53159}" srcOrd="10" destOrd="0" presId="urn:microsoft.com/office/officeart/2005/8/layout/bProcess4"/>
    <dgm:cxn modelId="{BA27706F-F4B0-47C6-A3AF-03FADA234B2E}" type="presParOf" srcId="{ED6DB06E-8343-41A0-9653-005370B53159}" destId="{A6413F46-AA40-46C1-8EDA-CFFAB34F4B1F}" srcOrd="0" destOrd="0" presId="urn:microsoft.com/office/officeart/2005/8/layout/bProcess4"/>
    <dgm:cxn modelId="{130895BC-5971-403F-A103-BCEC803157B6}" type="presParOf" srcId="{ED6DB06E-8343-41A0-9653-005370B53159}" destId="{25291A77-428F-42DF-B2AE-41FFA100B3A3}" srcOrd="1" destOrd="0" presId="urn:microsoft.com/office/officeart/2005/8/layout/b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14F511-424E-442A-8166-EE83FCD7AA63}" type="doc">
      <dgm:prSet loTypeId="urn:microsoft.com/office/officeart/2005/8/layout/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C186564-FFB9-44B6-B4A5-94608D47B481}">
      <dgm:prSet phldrT="[Text]" custT="1"/>
      <dgm:spPr>
        <a:solidFill>
          <a:srgbClr val="99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Beberapa orang akan berpikir bahwa cinta tumbuh secara berangsur-angsur.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5E0FF28-80D1-4CBB-89B1-D53FA79018A2}" type="parTrans" cxnId="{D97F5E6D-ED18-4489-BBE3-A6E93865269A}">
      <dgm:prSet/>
      <dgm:spPr/>
      <dgm:t>
        <a:bodyPr/>
        <a:lstStyle/>
        <a:p>
          <a:endParaRPr lang="id-ID"/>
        </a:p>
      </dgm:t>
    </dgm:pt>
    <dgm:pt modelId="{35792841-24F9-46BB-A14C-5162B793F32B}" type="sibTrans" cxnId="{D97F5E6D-ED18-4489-BBE3-A6E93865269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id-ID"/>
        </a:p>
      </dgm:t>
    </dgm:pt>
    <dgm:pt modelId="{FA1B84E9-99AF-405F-8EDC-83D05C61DDEB}">
      <dgm:prSet phldrT="[Text]" custT="1"/>
      <dgm:spPr>
        <a:solidFill>
          <a:srgbClr val="F2776A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Beberapa orang memiliki pendapat cinta muncul saat pandangan pertama.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071EE08-B794-49B0-9830-C29B3FEE9B8D}" type="parTrans" cxnId="{9C063CA3-9637-4CC8-8DCA-BB10883F36EE}">
      <dgm:prSet/>
      <dgm:spPr/>
      <dgm:t>
        <a:bodyPr/>
        <a:lstStyle/>
        <a:p>
          <a:endParaRPr lang="id-ID"/>
        </a:p>
      </dgm:t>
    </dgm:pt>
    <dgm:pt modelId="{95416725-2B87-480B-9738-3B6BD28898E9}" type="sibTrans" cxnId="{9C063CA3-9637-4CC8-8DCA-BB10883F36E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id-ID"/>
        </a:p>
      </dgm:t>
    </dgm:pt>
    <dgm:pt modelId="{CB06CA1A-0F9F-483C-8D6F-2A4CAC915F5C}">
      <dgm:prSet phldrT="[Text]" custT="1"/>
      <dgm:spPr>
        <a:solidFill>
          <a:srgbClr val="99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Pengalaman kita =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“cinta sejati”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FF96371-3B04-460F-BF08-3EF1633EF976}" type="parTrans" cxnId="{B2171038-0A96-4245-B35B-D4F90B4973A1}">
      <dgm:prSet/>
      <dgm:spPr/>
      <dgm:t>
        <a:bodyPr/>
        <a:lstStyle/>
        <a:p>
          <a:endParaRPr lang="id-ID"/>
        </a:p>
      </dgm:t>
    </dgm:pt>
    <dgm:pt modelId="{190AD66B-E51E-4307-9B2D-510EDFEBD0C6}" type="sibTrans" cxnId="{B2171038-0A96-4245-B35B-D4F90B4973A1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id-ID"/>
        </a:p>
      </dgm:t>
    </dgm:pt>
    <dgm:pt modelId="{6E2C9EB9-134A-43B4-A30A-443A74A1B242}">
      <dgm:prSet phldrT="[Text]" custT="1"/>
      <dgm:spPr>
        <a:solidFill>
          <a:srgbClr val="F2776A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Tiap-tiap orang punya perbedaan tentang bagaimana mengalami &amp; mengekspresikan cinta.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61DB077-1BF4-47A3-AC6B-84C393B91405}" type="parTrans" cxnId="{DCEE4120-3991-4BF3-945C-36F2DCBACC61}">
      <dgm:prSet/>
      <dgm:spPr/>
      <dgm:t>
        <a:bodyPr/>
        <a:lstStyle/>
        <a:p>
          <a:endParaRPr lang="id-ID"/>
        </a:p>
      </dgm:t>
    </dgm:pt>
    <dgm:pt modelId="{35DBB36A-4B1E-4E7A-B5F6-0671E8BBCB12}" type="sibTrans" cxnId="{DCEE4120-3991-4BF3-945C-36F2DCBACC61}">
      <dgm:prSet/>
      <dgm:spPr/>
      <dgm:t>
        <a:bodyPr/>
        <a:lstStyle/>
        <a:p>
          <a:endParaRPr lang="id-ID"/>
        </a:p>
      </dgm:t>
    </dgm:pt>
    <dgm:pt modelId="{2000E8F5-013C-4CE6-951B-D9A4B832E577}" type="pres">
      <dgm:prSet presAssocID="{7D14F511-424E-442A-8166-EE83FCD7AA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31C2259-1156-49B9-8D2A-39A1FE4AD780}" type="pres">
      <dgm:prSet presAssocID="{0C186564-FFB9-44B6-B4A5-94608D47B48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29A669-5D59-4747-97C8-209C825BC031}" type="pres">
      <dgm:prSet presAssocID="{35792841-24F9-46BB-A14C-5162B793F32B}" presName="sibTrans" presStyleLbl="sibTrans2D1" presStyleIdx="0" presStyleCnt="3"/>
      <dgm:spPr/>
      <dgm:t>
        <a:bodyPr/>
        <a:lstStyle/>
        <a:p>
          <a:endParaRPr lang="id-ID"/>
        </a:p>
      </dgm:t>
    </dgm:pt>
    <dgm:pt modelId="{78DB368C-D689-48D6-8F88-90EE18CC1635}" type="pres">
      <dgm:prSet presAssocID="{35792841-24F9-46BB-A14C-5162B793F32B}" presName="connectorText" presStyleLbl="sibTrans2D1" presStyleIdx="0" presStyleCnt="3"/>
      <dgm:spPr/>
      <dgm:t>
        <a:bodyPr/>
        <a:lstStyle/>
        <a:p>
          <a:endParaRPr lang="id-ID"/>
        </a:p>
      </dgm:t>
    </dgm:pt>
    <dgm:pt modelId="{FC32F28B-54C2-4BEA-8713-4791036CE3FC}" type="pres">
      <dgm:prSet presAssocID="{FA1B84E9-99AF-405F-8EDC-83D05C61DDE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9EA3C0-C38B-4284-B3EE-33E9F8E88B5C}" type="pres">
      <dgm:prSet presAssocID="{95416725-2B87-480B-9738-3B6BD28898E9}" presName="sibTrans" presStyleLbl="sibTrans2D1" presStyleIdx="1" presStyleCnt="3"/>
      <dgm:spPr/>
      <dgm:t>
        <a:bodyPr/>
        <a:lstStyle/>
        <a:p>
          <a:endParaRPr lang="id-ID"/>
        </a:p>
      </dgm:t>
    </dgm:pt>
    <dgm:pt modelId="{6833B823-13D3-448C-A299-9A5C8FB6AB86}" type="pres">
      <dgm:prSet presAssocID="{95416725-2B87-480B-9738-3B6BD28898E9}" presName="connectorText" presStyleLbl="sibTrans2D1" presStyleIdx="1" presStyleCnt="3"/>
      <dgm:spPr/>
      <dgm:t>
        <a:bodyPr/>
        <a:lstStyle/>
        <a:p>
          <a:endParaRPr lang="id-ID"/>
        </a:p>
      </dgm:t>
    </dgm:pt>
    <dgm:pt modelId="{170DBC21-0D1C-400A-8B6C-68584E1F1D01}" type="pres">
      <dgm:prSet presAssocID="{CB06CA1A-0F9F-483C-8D6F-2A4CAC915F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539296-BEB7-4619-9D82-EEE730931652}" type="pres">
      <dgm:prSet presAssocID="{190AD66B-E51E-4307-9B2D-510EDFEBD0C6}" presName="sibTrans" presStyleLbl="sibTrans2D1" presStyleIdx="2" presStyleCnt="3"/>
      <dgm:spPr/>
      <dgm:t>
        <a:bodyPr/>
        <a:lstStyle/>
        <a:p>
          <a:endParaRPr lang="id-ID"/>
        </a:p>
      </dgm:t>
    </dgm:pt>
    <dgm:pt modelId="{883402AD-4E93-49A9-9600-51369C18B4A7}" type="pres">
      <dgm:prSet presAssocID="{190AD66B-E51E-4307-9B2D-510EDFEBD0C6}" presName="connectorText" presStyleLbl="sibTrans2D1" presStyleIdx="2" presStyleCnt="3"/>
      <dgm:spPr/>
      <dgm:t>
        <a:bodyPr/>
        <a:lstStyle/>
        <a:p>
          <a:endParaRPr lang="id-ID"/>
        </a:p>
      </dgm:t>
    </dgm:pt>
    <dgm:pt modelId="{D4678918-AE42-4038-BDDB-9D9FF593BA24}" type="pres">
      <dgm:prSet presAssocID="{6E2C9EB9-134A-43B4-A30A-443A74A1B2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D1532C9-DE24-45AE-80FE-0AC092A2C418}" type="presOf" srcId="{CB06CA1A-0F9F-483C-8D6F-2A4CAC915F5C}" destId="{170DBC21-0D1C-400A-8B6C-68584E1F1D01}" srcOrd="0" destOrd="0" presId="urn:microsoft.com/office/officeart/2005/8/layout/process5"/>
    <dgm:cxn modelId="{D6D6FC20-CE81-4D3D-9AEE-F86FD5B76767}" type="presOf" srcId="{0C186564-FFB9-44B6-B4A5-94608D47B481}" destId="{231C2259-1156-49B9-8D2A-39A1FE4AD780}" srcOrd="0" destOrd="0" presId="urn:microsoft.com/office/officeart/2005/8/layout/process5"/>
    <dgm:cxn modelId="{FE6B6AC0-CD56-4EB5-881C-9B4C26CDC486}" type="presOf" srcId="{35792841-24F9-46BB-A14C-5162B793F32B}" destId="{8229A669-5D59-4747-97C8-209C825BC031}" srcOrd="0" destOrd="0" presId="urn:microsoft.com/office/officeart/2005/8/layout/process5"/>
    <dgm:cxn modelId="{C0604A25-5F68-4701-9C49-65BADC09814F}" type="presOf" srcId="{35792841-24F9-46BB-A14C-5162B793F32B}" destId="{78DB368C-D689-48D6-8F88-90EE18CC1635}" srcOrd="1" destOrd="0" presId="urn:microsoft.com/office/officeart/2005/8/layout/process5"/>
    <dgm:cxn modelId="{DCEE4120-3991-4BF3-945C-36F2DCBACC61}" srcId="{7D14F511-424E-442A-8166-EE83FCD7AA63}" destId="{6E2C9EB9-134A-43B4-A30A-443A74A1B242}" srcOrd="3" destOrd="0" parTransId="{861DB077-1BF4-47A3-AC6B-84C393B91405}" sibTransId="{35DBB36A-4B1E-4E7A-B5F6-0671E8BBCB12}"/>
    <dgm:cxn modelId="{0F7CB88F-BF1C-4EEA-9DAA-C632AC8F9116}" type="presOf" srcId="{FA1B84E9-99AF-405F-8EDC-83D05C61DDEB}" destId="{FC32F28B-54C2-4BEA-8713-4791036CE3FC}" srcOrd="0" destOrd="0" presId="urn:microsoft.com/office/officeart/2005/8/layout/process5"/>
    <dgm:cxn modelId="{9C063CA3-9637-4CC8-8DCA-BB10883F36EE}" srcId="{7D14F511-424E-442A-8166-EE83FCD7AA63}" destId="{FA1B84E9-99AF-405F-8EDC-83D05C61DDEB}" srcOrd="1" destOrd="0" parTransId="{5071EE08-B794-49B0-9830-C29B3FEE9B8D}" sibTransId="{95416725-2B87-480B-9738-3B6BD28898E9}"/>
    <dgm:cxn modelId="{D97F5E6D-ED18-4489-BBE3-A6E93865269A}" srcId="{7D14F511-424E-442A-8166-EE83FCD7AA63}" destId="{0C186564-FFB9-44B6-B4A5-94608D47B481}" srcOrd="0" destOrd="0" parTransId="{A5E0FF28-80D1-4CBB-89B1-D53FA79018A2}" sibTransId="{35792841-24F9-46BB-A14C-5162B793F32B}"/>
    <dgm:cxn modelId="{AA562030-4334-433C-ABBD-53579CEC8C5F}" type="presOf" srcId="{7D14F511-424E-442A-8166-EE83FCD7AA63}" destId="{2000E8F5-013C-4CE6-951B-D9A4B832E577}" srcOrd="0" destOrd="0" presId="urn:microsoft.com/office/officeart/2005/8/layout/process5"/>
    <dgm:cxn modelId="{B2171038-0A96-4245-B35B-D4F90B4973A1}" srcId="{7D14F511-424E-442A-8166-EE83FCD7AA63}" destId="{CB06CA1A-0F9F-483C-8D6F-2A4CAC915F5C}" srcOrd="2" destOrd="0" parTransId="{3FF96371-3B04-460F-BF08-3EF1633EF976}" sibTransId="{190AD66B-E51E-4307-9B2D-510EDFEBD0C6}"/>
    <dgm:cxn modelId="{6A376A2A-AE98-42C5-9DC7-F7C2756B0D0C}" type="presOf" srcId="{95416725-2B87-480B-9738-3B6BD28898E9}" destId="{B49EA3C0-C38B-4284-B3EE-33E9F8E88B5C}" srcOrd="0" destOrd="0" presId="urn:microsoft.com/office/officeart/2005/8/layout/process5"/>
    <dgm:cxn modelId="{C3BCB6AC-56C2-4ED0-850D-898826AFD7F8}" type="presOf" srcId="{95416725-2B87-480B-9738-3B6BD28898E9}" destId="{6833B823-13D3-448C-A299-9A5C8FB6AB86}" srcOrd="1" destOrd="0" presId="urn:microsoft.com/office/officeart/2005/8/layout/process5"/>
    <dgm:cxn modelId="{0476F151-CD79-4E70-927F-DEF16C815C26}" type="presOf" srcId="{6E2C9EB9-134A-43B4-A30A-443A74A1B242}" destId="{D4678918-AE42-4038-BDDB-9D9FF593BA24}" srcOrd="0" destOrd="0" presId="urn:microsoft.com/office/officeart/2005/8/layout/process5"/>
    <dgm:cxn modelId="{8AC3AD45-1182-4113-9164-7E2CA573B980}" type="presOf" srcId="{190AD66B-E51E-4307-9B2D-510EDFEBD0C6}" destId="{22539296-BEB7-4619-9D82-EEE730931652}" srcOrd="0" destOrd="0" presId="urn:microsoft.com/office/officeart/2005/8/layout/process5"/>
    <dgm:cxn modelId="{2C4157F2-70A9-490F-9BAC-E9E0A9C6F1F1}" type="presOf" srcId="{190AD66B-E51E-4307-9B2D-510EDFEBD0C6}" destId="{883402AD-4E93-49A9-9600-51369C18B4A7}" srcOrd="1" destOrd="0" presId="urn:microsoft.com/office/officeart/2005/8/layout/process5"/>
    <dgm:cxn modelId="{8D2046A0-2591-4760-8810-306D7D0D6F19}" type="presParOf" srcId="{2000E8F5-013C-4CE6-951B-D9A4B832E577}" destId="{231C2259-1156-49B9-8D2A-39A1FE4AD780}" srcOrd="0" destOrd="0" presId="urn:microsoft.com/office/officeart/2005/8/layout/process5"/>
    <dgm:cxn modelId="{EE9CA87F-91B4-4109-A690-AE8120AEC9E3}" type="presParOf" srcId="{2000E8F5-013C-4CE6-951B-D9A4B832E577}" destId="{8229A669-5D59-4747-97C8-209C825BC031}" srcOrd="1" destOrd="0" presId="urn:microsoft.com/office/officeart/2005/8/layout/process5"/>
    <dgm:cxn modelId="{F0E55270-3828-48E8-AF9D-4C0EDC88771F}" type="presParOf" srcId="{8229A669-5D59-4747-97C8-209C825BC031}" destId="{78DB368C-D689-48D6-8F88-90EE18CC1635}" srcOrd="0" destOrd="0" presId="urn:microsoft.com/office/officeart/2005/8/layout/process5"/>
    <dgm:cxn modelId="{2468510C-B9A0-4BD6-9587-C963970AB325}" type="presParOf" srcId="{2000E8F5-013C-4CE6-951B-D9A4B832E577}" destId="{FC32F28B-54C2-4BEA-8713-4791036CE3FC}" srcOrd="2" destOrd="0" presId="urn:microsoft.com/office/officeart/2005/8/layout/process5"/>
    <dgm:cxn modelId="{22AFD1DE-05DB-4E6B-9D18-70A0AC199A2E}" type="presParOf" srcId="{2000E8F5-013C-4CE6-951B-D9A4B832E577}" destId="{B49EA3C0-C38B-4284-B3EE-33E9F8E88B5C}" srcOrd="3" destOrd="0" presId="urn:microsoft.com/office/officeart/2005/8/layout/process5"/>
    <dgm:cxn modelId="{ADFB762E-CB39-4F15-AD9E-618F2126BF05}" type="presParOf" srcId="{B49EA3C0-C38B-4284-B3EE-33E9F8E88B5C}" destId="{6833B823-13D3-448C-A299-9A5C8FB6AB86}" srcOrd="0" destOrd="0" presId="urn:microsoft.com/office/officeart/2005/8/layout/process5"/>
    <dgm:cxn modelId="{F83F8611-6B01-44A6-ACC8-A44FE77C648A}" type="presParOf" srcId="{2000E8F5-013C-4CE6-951B-D9A4B832E577}" destId="{170DBC21-0D1C-400A-8B6C-68584E1F1D01}" srcOrd="4" destOrd="0" presId="urn:microsoft.com/office/officeart/2005/8/layout/process5"/>
    <dgm:cxn modelId="{B0EBDD57-FC57-45C1-8EF8-BF17323976FB}" type="presParOf" srcId="{2000E8F5-013C-4CE6-951B-D9A4B832E577}" destId="{22539296-BEB7-4619-9D82-EEE730931652}" srcOrd="5" destOrd="0" presId="urn:microsoft.com/office/officeart/2005/8/layout/process5"/>
    <dgm:cxn modelId="{4ED3B226-A156-4541-9A8B-55785A85CC7C}" type="presParOf" srcId="{22539296-BEB7-4619-9D82-EEE730931652}" destId="{883402AD-4E93-49A9-9600-51369C18B4A7}" srcOrd="0" destOrd="0" presId="urn:microsoft.com/office/officeart/2005/8/layout/process5"/>
    <dgm:cxn modelId="{30AD4BA0-2530-410D-8246-DFE53EB8C69B}" type="presParOf" srcId="{2000E8F5-013C-4CE6-951B-D9A4B832E577}" destId="{D4678918-AE42-4038-BDDB-9D9FF593BA24}" srcOrd="6" destOrd="0" presId="urn:microsoft.com/office/officeart/2005/8/layout/process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BF94AE-44C9-45CF-8931-5BF6608138BB}" type="doc">
      <dgm:prSet loTypeId="urn:microsoft.com/office/officeart/2005/8/layout/balance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70A9C99-0B35-40B2-81BC-EE0C53E2D858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id-ID" sz="1600" b="1" i="1" dirty="0" smtClean="0">
              <a:latin typeface="Candara" pitchFamily="34" charset="0"/>
            </a:rPr>
            <a:t>Gaya Primer dalam Mencintai </a:t>
          </a:r>
          <a:endParaRPr lang="id-ID" sz="1600" b="1" i="1" dirty="0">
            <a:latin typeface="Candara" pitchFamily="34" charset="0"/>
          </a:endParaRPr>
        </a:p>
      </dgm:t>
    </dgm:pt>
    <dgm:pt modelId="{8865751A-3235-4921-BB65-1A637F01E5B8}" type="parTrans" cxnId="{C1093CAA-727C-4D80-ABDD-0903C5DA4E1D}">
      <dgm:prSet/>
      <dgm:spPr/>
      <dgm:t>
        <a:bodyPr/>
        <a:lstStyle/>
        <a:p>
          <a:endParaRPr lang="id-ID"/>
        </a:p>
      </dgm:t>
    </dgm:pt>
    <dgm:pt modelId="{57ACD433-C513-4117-B214-981160C3FCE9}" type="sibTrans" cxnId="{C1093CAA-727C-4D80-ABDD-0903C5DA4E1D}">
      <dgm:prSet/>
      <dgm:spPr/>
      <dgm:t>
        <a:bodyPr/>
        <a:lstStyle/>
        <a:p>
          <a:endParaRPr lang="id-ID"/>
        </a:p>
      </dgm:t>
    </dgm:pt>
    <dgm:pt modelId="{83AACE71-C0BC-4867-94F8-63DF5588013F}">
      <dgm:prSet phldrT="[Text]" custT="1"/>
      <dgm:spPr>
        <a:solidFill>
          <a:srgbClr val="FFCCCC"/>
        </a:solidFill>
      </dgm:spPr>
      <dgm:t>
        <a:bodyPr/>
        <a:lstStyle/>
        <a:p>
          <a:r>
            <a:rPr lang="id-ID" sz="1600" b="1" i="1" dirty="0" smtClean="0">
              <a:latin typeface="Candara" pitchFamily="34" charset="0"/>
            </a:rPr>
            <a:t>Ludus. </a:t>
          </a:r>
          <a:endParaRPr lang="id-ID" sz="1600" b="1" i="1" dirty="0">
            <a:latin typeface="Candara" pitchFamily="34" charset="0"/>
          </a:endParaRPr>
        </a:p>
      </dgm:t>
    </dgm:pt>
    <dgm:pt modelId="{3B344DF5-22CD-49B7-B5A9-7EE103FA2601}" type="parTrans" cxnId="{9D0DBFC6-14E8-43E6-A0D3-DA00FB85A7BD}">
      <dgm:prSet/>
      <dgm:spPr/>
      <dgm:t>
        <a:bodyPr/>
        <a:lstStyle/>
        <a:p>
          <a:endParaRPr lang="id-ID"/>
        </a:p>
      </dgm:t>
    </dgm:pt>
    <dgm:pt modelId="{1E5BBFFF-A729-451C-A163-7EF9C449DEBC}" type="sibTrans" cxnId="{9D0DBFC6-14E8-43E6-A0D3-DA00FB85A7BD}">
      <dgm:prSet/>
      <dgm:spPr/>
      <dgm:t>
        <a:bodyPr/>
        <a:lstStyle/>
        <a:p>
          <a:endParaRPr lang="id-ID"/>
        </a:p>
      </dgm:t>
    </dgm:pt>
    <dgm:pt modelId="{6F8AB737-E4B0-47B7-83AB-B256F29EED7B}">
      <dgm:prSet phldrT="[Text]" custT="1"/>
      <dgm:spPr>
        <a:solidFill>
          <a:srgbClr val="FFCCCC"/>
        </a:solidFill>
      </dgm:spPr>
      <dgm:t>
        <a:bodyPr/>
        <a:lstStyle/>
        <a:p>
          <a:r>
            <a:rPr lang="id-ID" sz="1600" b="1" i="1" dirty="0" smtClean="0">
              <a:latin typeface="Candara" pitchFamily="34" charset="0"/>
            </a:rPr>
            <a:t>Storge. </a:t>
          </a:r>
          <a:endParaRPr lang="id-ID" sz="1600" b="1" i="1" dirty="0">
            <a:latin typeface="Candara" pitchFamily="34" charset="0"/>
          </a:endParaRPr>
        </a:p>
      </dgm:t>
    </dgm:pt>
    <dgm:pt modelId="{20F7A9D1-D2BF-4F94-A5D3-8675F4D44176}" type="parTrans" cxnId="{0ED0C3F6-FDAA-489A-8EF2-4CCFC791B432}">
      <dgm:prSet/>
      <dgm:spPr/>
      <dgm:t>
        <a:bodyPr/>
        <a:lstStyle/>
        <a:p>
          <a:endParaRPr lang="id-ID"/>
        </a:p>
      </dgm:t>
    </dgm:pt>
    <dgm:pt modelId="{D8A0E27C-131E-4B1E-B69A-9017E7B88B54}" type="sibTrans" cxnId="{0ED0C3F6-FDAA-489A-8EF2-4CCFC791B432}">
      <dgm:prSet/>
      <dgm:spPr/>
      <dgm:t>
        <a:bodyPr/>
        <a:lstStyle/>
        <a:p>
          <a:endParaRPr lang="id-ID"/>
        </a:p>
      </dgm:t>
    </dgm:pt>
    <dgm:pt modelId="{F7F765DC-F416-42F9-9D4D-C9FA1C9B08AA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id-ID" sz="1600" b="1" i="1" dirty="0" smtClean="0">
              <a:latin typeface="Candara" pitchFamily="34" charset="0"/>
            </a:rPr>
            <a:t>Gaya Sekunder dalam Mencintai </a:t>
          </a:r>
          <a:endParaRPr lang="id-ID" sz="1600" b="1" i="1" dirty="0">
            <a:latin typeface="Candara" pitchFamily="34" charset="0"/>
          </a:endParaRPr>
        </a:p>
      </dgm:t>
    </dgm:pt>
    <dgm:pt modelId="{ADCEBB7E-4AA3-4459-A51B-D255ED406E14}" type="parTrans" cxnId="{5E868DCD-FAB3-44FB-B237-409B21232227}">
      <dgm:prSet/>
      <dgm:spPr/>
      <dgm:t>
        <a:bodyPr/>
        <a:lstStyle/>
        <a:p>
          <a:endParaRPr lang="id-ID"/>
        </a:p>
      </dgm:t>
    </dgm:pt>
    <dgm:pt modelId="{3CAFEF75-B4B8-49F3-90CF-8E3D63935825}" type="sibTrans" cxnId="{5E868DCD-FAB3-44FB-B237-409B21232227}">
      <dgm:prSet/>
      <dgm:spPr/>
      <dgm:t>
        <a:bodyPr/>
        <a:lstStyle/>
        <a:p>
          <a:endParaRPr lang="id-ID"/>
        </a:p>
      </dgm:t>
    </dgm:pt>
    <dgm:pt modelId="{2D4013AF-005D-41C9-9CE4-B627C9D3452A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600" b="1" i="1" dirty="0" smtClean="0">
              <a:latin typeface="Candara" pitchFamily="34" charset="0"/>
            </a:rPr>
            <a:t>Agape. </a:t>
          </a:r>
          <a:endParaRPr lang="id-ID" sz="1600" b="1" i="1" dirty="0">
            <a:latin typeface="Candara" pitchFamily="34" charset="0"/>
          </a:endParaRPr>
        </a:p>
      </dgm:t>
    </dgm:pt>
    <dgm:pt modelId="{239E23D8-7E7C-4DD7-BFF1-00A2669013FE}" type="parTrans" cxnId="{97C54D5E-64E9-45ED-AA6E-FC9E7748AEF0}">
      <dgm:prSet/>
      <dgm:spPr/>
      <dgm:t>
        <a:bodyPr/>
        <a:lstStyle/>
        <a:p>
          <a:endParaRPr lang="id-ID"/>
        </a:p>
      </dgm:t>
    </dgm:pt>
    <dgm:pt modelId="{F43B56BF-2848-4DE7-9214-B4F78910F7CE}" type="sibTrans" cxnId="{97C54D5E-64E9-45ED-AA6E-FC9E7748AEF0}">
      <dgm:prSet/>
      <dgm:spPr/>
      <dgm:t>
        <a:bodyPr/>
        <a:lstStyle/>
        <a:p>
          <a:endParaRPr lang="id-ID"/>
        </a:p>
      </dgm:t>
    </dgm:pt>
    <dgm:pt modelId="{9FCF780C-C36E-437D-BFAB-8B37241D45EA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600" b="1" i="1" dirty="0" smtClean="0">
              <a:latin typeface="Candara" pitchFamily="34" charset="0"/>
            </a:rPr>
            <a:t>Mania.</a:t>
          </a:r>
          <a:endParaRPr lang="id-ID" sz="1600" b="1" i="1" dirty="0">
            <a:latin typeface="Candara" pitchFamily="34" charset="0"/>
          </a:endParaRPr>
        </a:p>
      </dgm:t>
    </dgm:pt>
    <dgm:pt modelId="{D1A1E5F3-2E71-4A63-B396-DC3C048CE7ED}" type="parTrans" cxnId="{2612EC91-0D23-4C9E-B6A7-5C3C9695A13E}">
      <dgm:prSet/>
      <dgm:spPr/>
      <dgm:t>
        <a:bodyPr/>
        <a:lstStyle/>
        <a:p>
          <a:endParaRPr lang="id-ID"/>
        </a:p>
      </dgm:t>
    </dgm:pt>
    <dgm:pt modelId="{DAB4A4A9-A032-43DA-B784-EF5487853186}" type="sibTrans" cxnId="{2612EC91-0D23-4C9E-B6A7-5C3C9695A13E}">
      <dgm:prSet/>
      <dgm:spPr/>
      <dgm:t>
        <a:bodyPr/>
        <a:lstStyle/>
        <a:p>
          <a:endParaRPr lang="id-ID"/>
        </a:p>
      </dgm:t>
    </dgm:pt>
    <dgm:pt modelId="{394F0769-7470-4255-B2DE-8C9479C454A0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600" b="1" i="1" dirty="0" smtClean="0">
              <a:latin typeface="Candara" pitchFamily="34" charset="0"/>
            </a:rPr>
            <a:t>Pragma. </a:t>
          </a:r>
          <a:endParaRPr lang="id-ID" sz="1600" b="1" i="1" dirty="0">
            <a:latin typeface="Candara" pitchFamily="34" charset="0"/>
          </a:endParaRPr>
        </a:p>
      </dgm:t>
    </dgm:pt>
    <dgm:pt modelId="{C0987FFC-3D25-42C1-99EA-39D26EE96982}" type="parTrans" cxnId="{6393359D-CC74-45FD-ADAC-A2C68B01C57B}">
      <dgm:prSet/>
      <dgm:spPr/>
      <dgm:t>
        <a:bodyPr/>
        <a:lstStyle/>
        <a:p>
          <a:endParaRPr lang="id-ID"/>
        </a:p>
      </dgm:t>
    </dgm:pt>
    <dgm:pt modelId="{35326032-FC39-47AE-927A-41BB7A16D84E}" type="sibTrans" cxnId="{6393359D-CC74-45FD-ADAC-A2C68B01C57B}">
      <dgm:prSet/>
      <dgm:spPr/>
      <dgm:t>
        <a:bodyPr/>
        <a:lstStyle/>
        <a:p>
          <a:endParaRPr lang="id-ID"/>
        </a:p>
      </dgm:t>
    </dgm:pt>
    <dgm:pt modelId="{6C3FD50C-F8EA-4886-BEA9-F9A45EFAA650}">
      <dgm:prSet phldrT="[Text]" custT="1"/>
      <dgm:spPr>
        <a:solidFill>
          <a:srgbClr val="FFCCCC"/>
        </a:solidFill>
      </dgm:spPr>
      <dgm:t>
        <a:bodyPr/>
        <a:lstStyle/>
        <a:p>
          <a:r>
            <a:rPr lang="id-ID" sz="1600" b="1" i="1" dirty="0" smtClean="0">
              <a:latin typeface="Candara" pitchFamily="34" charset="0"/>
            </a:rPr>
            <a:t>Eros. </a:t>
          </a:r>
          <a:endParaRPr lang="id-ID" sz="1600" b="1" i="1" dirty="0">
            <a:latin typeface="Candara" pitchFamily="34" charset="0"/>
          </a:endParaRPr>
        </a:p>
      </dgm:t>
    </dgm:pt>
    <dgm:pt modelId="{170183C5-601E-4AC0-98B1-109DA8FF2A89}" type="parTrans" cxnId="{75FAC8BB-4B06-441B-A120-471D4A8FF103}">
      <dgm:prSet/>
      <dgm:spPr/>
      <dgm:t>
        <a:bodyPr/>
        <a:lstStyle/>
        <a:p>
          <a:endParaRPr lang="id-ID"/>
        </a:p>
      </dgm:t>
    </dgm:pt>
    <dgm:pt modelId="{13A4CCF3-2A47-4769-B685-969CD86F33CC}" type="sibTrans" cxnId="{75FAC8BB-4B06-441B-A120-471D4A8FF103}">
      <dgm:prSet/>
      <dgm:spPr/>
      <dgm:t>
        <a:bodyPr/>
        <a:lstStyle/>
        <a:p>
          <a:endParaRPr lang="id-ID"/>
        </a:p>
      </dgm:t>
    </dgm:pt>
    <dgm:pt modelId="{96D416B6-5951-4203-A81A-13A7A2EB4F07}" type="pres">
      <dgm:prSet presAssocID="{78BF94AE-44C9-45CF-8931-5BF6608138B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03A01C5-183F-4CE4-9EC5-987EEF3C5DEE}" type="pres">
      <dgm:prSet presAssocID="{78BF94AE-44C9-45CF-8931-5BF6608138BB}" presName="dummyMaxCanvas" presStyleCnt="0"/>
      <dgm:spPr/>
    </dgm:pt>
    <dgm:pt modelId="{67FE5ADF-45DB-4C31-9FC8-3B60F5BF3740}" type="pres">
      <dgm:prSet presAssocID="{78BF94AE-44C9-45CF-8931-5BF6608138BB}" presName="parentComposite" presStyleCnt="0"/>
      <dgm:spPr/>
    </dgm:pt>
    <dgm:pt modelId="{93C6134C-36E5-40F9-890F-E391F638048A}" type="pres">
      <dgm:prSet presAssocID="{78BF94AE-44C9-45CF-8931-5BF6608138BB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id-ID"/>
        </a:p>
      </dgm:t>
    </dgm:pt>
    <dgm:pt modelId="{E3E49BFE-B7CA-468E-9DB1-C140A1694184}" type="pres">
      <dgm:prSet presAssocID="{78BF94AE-44C9-45CF-8931-5BF6608138B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id-ID"/>
        </a:p>
      </dgm:t>
    </dgm:pt>
    <dgm:pt modelId="{FB82ADDB-77F4-4440-A7C0-1BE2D91E6F47}" type="pres">
      <dgm:prSet presAssocID="{78BF94AE-44C9-45CF-8931-5BF6608138BB}" presName="childrenComposite" presStyleCnt="0"/>
      <dgm:spPr/>
    </dgm:pt>
    <dgm:pt modelId="{D129C83E-9D0A-4822-996E-6DF551983EBA}" type="pres">
      <dgm:prSet presAssocID="{78BF94AE-44C9-45CF-8931-5BF6608138BB}" presName="dummyMaxCanvas_ChildArea" presStyleCnt="0"/>
      <dgm:spPr/>
    </dgm:pt>
    <dgm:pt modelId="{AF2E64F7-4116-4D2A-B8C4-9F26DDB604D6}" type="pres">
      <dgm:prSet presAssocID="{78BF94AE-44C9-45CF-8931-5BF6608138BB}" presName="fulcrum" presStyleLbl="alignAccFollowNode1" presStyleIdx="2" presStyleCnt="4"/>
      <dgm:spPr>
        <a:solidFill>
          <a:schemeClr val="bg1">
            <a:lumMod val="75000"/>
            <a:alpha val="90000"/>
          </a:schemeClr>
        </a:solidFill>
      </dgm:spPr>
    </dgm:pt>
    <dgm:pt modelId="{2B27934F-8408-4469-9E88-6CCDAA74A00B}" type="pres">
      <dgm:prSet presAssocID="{78BF94AE-44C9-45CF-8931-5BF6608138BB}" presName="balance_33" presStyleLbl="alignAccFollowNode1" presStyleIdx="3" presStyleCnt="4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</dgm:spPr>
    </dgm:pt>
    <dgm:pt modelId="{5A4F21D8-C9B7-47A9-A72D-5B5A4C397647}" type="pres">
      <dgm:prSet presAssocID="{78BF94AE-44C9-45CF-8931-5BF6608138BB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DC6514-5F4E-4381-9428-D42DF77422E6}" type="pres">
      <dgm:prSet presAssocID="{78BF94AE-44C9-45CF-8931-5BF6608138BB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38DDBD-C63F-4429-98C3-DBBF63B6B1B1}" type="pres">
      <dgm:prSet presAssocID="{78BF94AE-44C9-45CF-8931-5BF6608138BB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892EBC-B051-48A0-BB5A-67E502F27031}" type="pres">
      <dgm:prSet presAssocID="{78BF94AE-44C9-45CF-8931-5BF6608138BB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FD6F87-5F19-4375-8185-A62D8EFB849D}" type="pres">
      <dgm:prSet presAssocID="{78BF94AE-44C9-45CF-8931-5BF6608138BB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ECE6A1-F910-419F-8252-CADD7AA09CDA}" type="pres">
      <dgm:prSet presAssocID="{78BF94AE-44C9-45CF-8931-5BF6608138BB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1093CAA-727C-4D80-ABDD-0903C5DA4E1D}" srcId="{78BF94AE-44C9-45CF-8931-5BF6608138BB}" destId="{470A9C99-0B35-40B2-81BC-EE0C53E2D858}" srcOrd="0" destOrd="0" parTransId="{8865751A-3235-4921-BB65-1A637F01E5B8}" sibTransId="{57ACD433-C513-4117-B214-981160C3FCE9}"/>
    <dgm:cxn modelId="{72B6E3B5-3D20-49B8-A8FD-FBCEA9EF37C7}" type="presOf" srcId="{394F0769-7470-4255-B2DE-8C9479C454A0}" destId="{EF38DDBD-C63F-4429-98C3-DBBF63B6B1B1}" srcOrd="0" destOrd="0" presId="urn:microsoft.com/office/officeart/2005/8/layout/balance1"/>
    <dgm:cxn modelId="{195A4AF1-626A-4896-A9AD-64D617B73B25}" type="presOf" srcId="{78BF94AE-44C9-45CF-8931-5BF6608138BB}" destId="{96D416B6-5951-4203-A81A-13A7A2EB4F07}" srcOrd="0" destOrd="0" presId="urn:microsoft.com/office/officeart/2005/8/layout/balance1"/>
    <dgm:cxn modelId="{D4C0F540-C20A-44C8-B8E8-496917AF630D}" type="presOf" srcId="{6C3FD50C-F8EA-4886-BEA9-F9A45EFAA650}" destId="{7FECE6A1-F910-419F-8252-CADD7AA09CDA}" srcOrd="0" destOrd="0" presId="urn:microsoft.com/office/officeart/2005/8/layout/balance1"/>
    <dgm:cxn modelId="{0ED0C3F6-FDAA-489A-8EF2-4CCFC791B432}" srcId="{470A9C99-0B35-40B2-81BC-EE0C53E2D858}" destId="{6F8AB737-E4B0-47B7-83AB-B256F29EED7B}" srcOrd="1" destOrd="0" parTransId="{20F7A9D1-D2BF-4F94-A5D3-8675F4D44176}" sibTransId="{D8A0E27C-131E-4B1E-B69A-9017E7B88B54}"/>
    <dgm:cxn modelId="{9D0DBFC6-14E8-43E6-A0D3-DA00FB85A7BD}" srcId="{470A9C99-0B35-40B2-81BC-EE0C53E2D858}" destId="{83AACE71-C0BC-4867-94F8-63DF5588013F}" srcOrd="0" destOrd="0" parTransId="{3B344DF5-22CD-49B7-B5A9-7EE103FA2601}" sibTransId="{1E5BBFFF-A729-451C-A163-7EF9C449DEBC}"/>
    <dgm:cxn modelId="{3A804802-5B06-4C80-8DF2-F0676BCBD620}" type="presOf" srcId="{83AACE71-C0BC-4867-94F8-63DF5588013F}" destId="{0C892EBC-B051-48A0-BB5A-67E502F27031}" srcOrd="0" destOrd="0" presId="urn:microsoft.com/office/officeart/2005/8/layout/balance1"/>
    <dgm:cxn modelId="{97C54D5E-64E9-45ED-AA6E-FC9E7748AEF0}" srcId="{F7F765DC-F416-42F9-9D4D-C9FA1C9B08AA}" destId="{2D4013AF-005D-41C9-9CE4-B627C9D3452A}" srcOrd="0" destOrd="0" parTransId="{239E23D8-7E7C-4DD7-BFF1-00A2669013FE}" sibTransId="{F43B56BF-2848-4DE7-9214-B4F78910F7CE}"/>
    <dgm:cxn modelId="{40BF063A-E755-4DF4-B6FF-549E82BB8BA7}" type="presOf" srcId="{2D4013AF-005D-41C9-9CE4-B627C9D3452A}" destId="{5A4F21D8-C9B7-47A9-A72D-5B5A4C397647}" srcOrd="0" destOrd="0" presId="urn:microsoft.com/office/officeart/2005/8/layout/balance1"/>
    <dgm:cxn modelId="{856D397D-64FC-4264-BBAC-3814FAE51752}" type="presOf" srcId="{470A9C99-0B35-40B2-81BC-EE0C53E2D858}" destId="{93C6134C-36E5-40F9-890F-E391F638048A}" srcOrd="0" destOrd="0" presId="urn:microsoft.com/office/officeart/2005/8/layout/balance1"/>
    <dgm:cxn modelId="{317BEFDB-43F2-4B4B-ABA1-593107F998CD}" type="presOf" srcId="{9FCF780C-C36E-437D-BFAB-8B37241D45EA}" destId="{8CDC6514-5F4E-4381-9428-D42DF77422E6}" srcOrd="0" destOrd="0" presId="urn:microsoft.com/office/officeart/2005/8/layout/balance1"/>
    <dgm:cxn modelId="{75FAC8BB-4B06-441B-A120-471D4A8FF103}" srcId="{470A9C99-0B35-40B2-81BC-EE0C53E2D858}" destId="{6C3FD50C-F8EA-4886-BEA9-F9A45EFAA650}" srcOrd="2" destOrd="0" parTransId="{170183C5-601E-4AC0-98B1-109DA8FF2A89}" sibTransId="{13A4CCF3-2A47-4769-B685-969CD86F33CC}"/>
    <dgm:cxn modelId="{2612EC91-0D23-4C9E-B6A7-5C3C9695A13E}" srcId="{F7F765DC-F416-42F9-9D4D-C9FA1C9B08AA}" destId="{9FCF780C-C36E-437D-BFAB-8B37241D45EA}" srcOrd="1" destOrd="0" parTransId="{D1A1E5F3-2E71-4A63-B396-DC3C048CE7ED}" sibTransId="{DAB4A4A9-A032-43DA-B784-EF5487853186}"/>
    <dgm:cxn modelId="{F9BAE063-0DD7-48DF-88DC-A5B445F62C8C}" type="presOf" srcId="{F7F765DC-F416-42F9-9D4D-C9FA1C9B08AA}" destId="{E3E49BFE-B7CA-468E-9DB1-C140A1694184}" srcOrd="0" destOrd="0" presId="urn:microsoft.com/office/officeart/2005/8/layout/balance1"/>
    <dgm:cxn modelId="{5E868DCD-FAB3-44FB-B237-409B21232227}" srcId="{78BF94AE-44C9-45CF-8931-5BF6608138BB}" destId="{F7F765DC-F416-42F9-9D4D-C9FA1C9B08AA}" srcOrd="1" destOrd="0" parTransId="{ADCEBB7E-4AA3-4459-A51B-D255ED406E14}" sibTransId="{3CAFEF75-B4B8-49F3-90CF-8E3D63935825}"/>
    <dgm:cxn modelId="{EAD4B7C8-AC48-498E-9C3C-58FBB86826A8}" type="presOf" srcId="{6F8AB737-E4B0-47B7-83AB-B256F29EED7B}" destId="{82FD6F87-5F19-4375-8185-A62D8EFB849D}" srcOrd="0" destOrd="0" presId="urn:microsoft.com/office/officeart/2005/8/layout/balance1"/>
    <dgm:cxn modelId="{6393359D-CC74-45FD-ADAC-A2C68B01C57B}" srcId="{F7F765DC-F416-42F9-9D4D-C9FA1C9B08AA}" destId="{394F0769-7470-4255-B2DE-8C9479C454A0}" srcOrd="2" destOrd="0" parTransId="{C0987FFC-3D25-42C1-99EA-39D26EE96982}" sibTransId="{35326032-FC39-47AE-927A-41BB7A16D84E}"/>
    <dgm:cxn modelId="{BDBCDB14-5E42-4FF1-B525-294887DAC241}" type="presParOf" srcId="{96D416B6-5951-4203-A81A-13A7A2EB4F07}" destId="{403A01C5-183F-4CE4-9EC5-987EEF3C5DEE}" srcOrd="0" destOrd="0" presId="urn:microsoft.com/office/officeart/2005/8/layout/balance1"/>
    <dgm:cxn modelId="{90D3B360-A25A-4830-9269-4DDB9789F17F}" type="presParOf" srcId="{96D416B6-5951-4203-A81A-13A7A2EB4F07}" destId="{67FE5ADF-45DB-4C31-9FC8-3B60F5BF3740}" srcOrd="1" destOrd="0" presId="urn:microsoft.com/office/officeart/2005/8/layout/balance1"/>
    <dgm:cxn modelId="{531065E0-02C6-44B6-B198-73013DD37227}" type="presParOf" srcId="{67FE5ADF-45DB-4C31-9FC8-3B60F5BF3740}" destId="{93C6134C-36E5-40F9-890F-E391F638048A}" srcOrd="0" destOrd="0" presId="urn:microsoft.com/office/officeart/2005/8/layout/balance1"/>
    <dgm:cxn modelId="{79179938-D9D5-42B7-AD13-97E61C8D0698}" type="presParOf" srcId="{67FE5ADF-45DB-4C31-9FC8-3B60F5BF3740}" destId="{E3E49BFE-B7CA-468E-9DB1-C140A1694184}" srcOrd="1" destOrd="0" presId="urn:microsoft.com/office/officeart/2005/8/layout/balance1"/>
    <dgm:cxn modelId="{FD3412F3-37D4-4925-BAA8-04F309503891}" type="presParOf" srcId="{96D416B6-5951-4203-A81A-13A7A2EB4F07}" destId="{FB82ADDB-77F4-4440-A7C0-1BE2D91E6F47}" srcOrd="2" destOrd="0" presId="urn:microsoft.com/office/officeart/2005/8/layout/balance1"/>
    <dgm:cxn modelId="{87C90D36-BD86-4794-90B5-E14E99371BFE}" type="presParOf" srcId="{FB82ADDB-77F4-4440-A7C0-1BE2D91E6F47}" destId="{D129C83E-9D0A-4822-996E-6DF551983EBA}" srcOrd="0" destOrd="0" presId="urn:microsoft.com/office/officeart/2005/8/layout/balance1"/>
    <dgm:cxn modelId="{6715A5B3-9245-4F78-A443-B79889A91317}" type="presParOf" srcId="{FB82ADDB-77F4-4440-A7C0-1BE2D91E6F47}" destId="{AF2E64F7-4116-4D2A-B8C4-9F26DDB604D6}" srcOrd="1" destOrd="0" presId="urn:microsoft.com/office/officeart/2005/8/layout/balance1"/>
    <dgm:cxn modelId="{10BE65FA-0D4B-4EB0-90A4-A49B0550FAF8}" type="presParOf" srcId="{FB82ADDB-77F4-4440-A7C0-1BE2D91E6F47}" destId="{2B27934F-8408-4469-9E88-6CCDAA74A00B}" srcOrd="2" destOrd="0" presId="urn:microsoft.com/office/officeart/2005/8/layout/balance1"/>
    <dgm:cxn modelId="{70511D62-3A52-44A5-9A2E-2AA81C272CAC}" type="presParOf" srcId="{FB82ADDB-77F4-4440-A7C0-1BE2D91E6F47}" destId="{5A4F21D8-C9B7-47A9-A72D-5B5A4C397647}" srcOrd="3" destOrd="0" presId="urn:microsoft.com/office/officeart/2005/8/layout/balance1"/>
    <dgm:cxn modelId="{F07FF30F-0792-488C-9545-BD98F4A25446}" type="presParOf" srcId="{FB82ADDB-77F4-4440-A7C0-1BE2D91E6F47}" destId="{8CDC6514-5F4E-4381-9428-D42DF77422E6}" srcOrd="4" destOrd="0" presId="urn:microsoft.com/office/officeart/2005/8/layout/balance1"/>
    <dgm:cxn modelId="{6EED41F7-0E4C-4198-88A1-67A8AB965FF0}" type="presParOf" srcId="{FB82ADDB-77F4-4440-A7C0-1BE2D91E6F47}" destId="{EF38DDBD-C63F-4429-98C3-DBBF63B6B1B1}" srcOrd="5" destOrd="0" presId="urn:microsoft.com/office/officeart/2005/8/layout/balance1"/>
    <dgm:cxn modelId="{9E591D4A-B5F0-4EEF-A595-FAF7A434303E}" type="presParOf" srcId="{FB82ADDB-77F4-4440-A7C0-1BE2D91E6F47}" destId="{0C892EBC-B051-48A0-BB5A-67E502F27031}" srcOrd="6" destOrd="0" presId="urn:microsoft.com/office/officeart/2005/8/layout/balance1"/>
    <dgm:cxn modelId="{7426CAAD-784F-43C6-ABF0-F03CE76D052C}" type="presParOf" srcId="{FB82ADDB-77F4-4440-A7C0-1BE2D91E6F47}" destId="{82FD6F87-5F19-4375-8185-A62D8EFB849D}" srcOrd="7" destOrd="0" presId="urn:microsoft.com/office/officeart/2005/8/layout/balance1"/>
    <dgm:cxn modelId="{221BE1C8-72DD-425C-B0F6-DB457DCD7399}" type="presParOf" srcId="{FB82ADDB-77F4-4440-A7C0-1BE2D91E6F47}" destId="{7FECE6A1-F910-419F-8252-CADD7AA09CDA}" srcOrd="8" destOrd="0" presId="urn:microsoft.com/office/officeart/2005/8/layout/balanc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07A46-499F-4080-9C47-7667D532A4C1}" type="datetimeFigureOut">
              <a:rPr lang="id-ID" smtClean="0"/>
              <a:pPr/>
              <a:t>19/04/2020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3D5DF-3DFF-43F7-B85E-CEF4C30DAF0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73C1-0504-47C4-8775-9C9A08D5D1D1}" type="datetimeFigureOut">
              <a:rPr lang="id-ID" smtClean="0"/>
              <a:pPr/>
              <a:t>19/04/2020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30B9-626F-4CB9-90D4-A5082FBA4C5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19/04/2020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19/04/2020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19/04/2020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19/04/2020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19/04/2020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19/04/2020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19/04/2020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19/04/2020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19/04/2020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19/04/2020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19/04/2020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ECE6-B669-4321-8AEF-A98832186AAF}" type="datetimeFigureOut">
              <a:rPr lang="id-ID" smtClean="0"/>
              <a:pPr/>
              <a:t>19/04/2020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14.jpeg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15.jpeg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3.xml"/><Relationship Id="rId5" Type="http://schemas.openxmlformats.org/officeDocument/2006/relationships/image" Target="../media/image3.png"/><Relationship Id="rId10" Type="http://schemas.openxmlformats.org/officeDocument/2006/relationships/image" Target="../media/image18.jpeg"/><Relationship Id="rId4" Type="http://schemas.openxmlformats.org/officeDocument/2006/relationships/image" Target="../media/image2.png"/><Relationship Id="rId9" Type="http://schemas.openxmlformats.org/officeDocument/2006/relationships/diagramColors" Target="../diagrams/colors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4.xml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21.jpe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23.jpeg"/><Relationship Id="rId7" Type="http://schemas.openxmlformats.org/officeDocument/2006/relationships/diagramLayout" Target="../diagrams/layou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image" Target="../media/image24.jpeg"/><Relationship Id="rId7" Type="http://schemas.openxmlformats.org/officeDocument/2006/relationships/diagramLayout" Target="../diagrams/layou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image" Target="../media/image25.jpeg"/><Relationship Id="rId7" Type="http://schemas.openxmlformats.org/officeDocument/2006/relationships/diagramLayout" Target="../diagrams/layou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image" Target="../media/image26.jpeg"/><Relationship Id="rId7" Type="http://schemas.openxmlformats.org/officeDocument/2006/relationships/diagramLayout" Target="../diagrams/layou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image" Target="../media/image27.jpeg"/><Relationship Id="rId7" Type="http://schemas.openxmlformats.org/officeDocument/2006/relationships/diagramLayout" Target="../diagrams/layou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image" Target="../media/image28.jpeg"/><Relationship Id="rId7" Type="http://schemas.openxmlformats.org/officeDocument/2006/relationships/diagramLayout" Target="../diagrams/layou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image" Target="../media/image29.jpeg"/><Relationship Id="rId7" Type="http://schemas.openxmlformats.org/officeDocument/2006/relationships/diagramLayout" Target="../diagrams/layout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image" Target="../media/image30.jpeg"/><Relationship Id="rId7" Type="http://schemas.openxmlformats.org/officeDocument/2006/relationships/diagramLayout" Target="../diagrams/layout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image" Target="../media/image31.jpeg"/><Relationship Id="rId7" Type="http://schemas.openxmlformats.org/officeDocument/2006/relationships/diagramLayout" Target="../diagrams/layout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image" Target="../media/image32.jpeg"/><Relationship Id="rId7" Type="http://schemas.openxmlformats.org/officeDocument/2006/relationships/diagramData" Target="../diagrams/data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diagramColors" Target="../diagrams/colors26.xml"/><Relationship Id="rId4" Type="http://schemas.openxmlformats.org/officeDocument/2006/relationships/image" Target="../media/image33.jpeg"/><Relationship Id="rId9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image" Target="../media/image34.jpeg"/><Relationship Id="rId7" Type="http://schemas.openxmlformats.org/officeDocument/2006/relationships/diagramLayout" Target="../diagrams/layout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image" Target="../media/image35.png"/><Relationship Id="rId7" Type="http://schemas.openxmlformats.org/officeDocument/2006/relationships/diagramLayout" Target="../diagrams/layout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8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9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3" Type="http://schemas.openxmlformats.org/officeDocument/2006/relationships/image" Target="../media/image37.jpeg"/><Relationship Id="rId7" Type="http://schemas.openxmlformats.org/officeDocument/2006/relationships/diagramLayout" Target="../diagrams/layout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0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3" Type="http://schemas.openxmlformats.org/officeDocument/2006/relationships/image" Target="../media/image38.jpeg"/><Relationship Id="rId7" Type="http://schemas.openxmlformats.org/officeDocument/2006/relationships/diagramLayout" Target="../diagrams/layout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2.xml"/><Relationship Id="rId3" Type="http://schemas.openxmlformats.org/officeDocument/2006/relationships/image" Target="../media/image39.jpeg"/><Relationship Id="rId7" Type="http://schemas.openxmlformats.org/officeDocument/2006/relationships/diagramLayout" Target="../diagrams/layout3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3" Type="http://schemas.openxmlformats.org/officeDocument/2006/relationships/image" Target="../media/image40.jpeg"/><Relationship Id="rId7" Type="http://schemas.openxmlformats.org/officeDocument/2006/relationships/diagramLayout" Target="../diagrams/layout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4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4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71488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5857892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72008"/>
            <a:ext cx="9144000" cy="7848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500" b="1" dirty="0" smtClean="0">
                <a:latin typeface="Brush Script MT" pitchFamily="66" charset="0"/>
              </a:rPr>
              <a:t>Hubungan Romantis Berkomitmen   </a:t>
            </a:r>
            <a:endParaRPr lang="id-ID" sz="4500" b="1" dirty="0">
              <a:latin typeface="Brush Script M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5214950"/>
            <a:ext cx="4000528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400" b="1" i="1" dirty="0" smtClean="0">
                <a:latin typeface="Segoe UI" pitchFamily="34" charset="0"/>
                <a:cs typeface="Segoe UI" pitchFamily="34" charset="0"/>
              </a:rPr>
              <a:t>Nathaniel Antonio Parulian, S.Psi, M.I.Kom</a:t>
            </a:r>
            <a:endParaRPr lang="id-ID" sz="1400" b="1" i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5016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5140" y="5929330"/>
            <a:ext cx="2428860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  Gaya Mencintai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4214810" y="857232"/>
          <a:ext cx="4429156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 descr="GAMBAR (12).jpg"/>
          <p:cNvPicPr>
            <a:picLocks noChangeAspect="1"/>
          </p:cNvPicPr>
          <p:nvPr/>
        </p:nvPicPr>
        <p:blipFill>
          <a:blip r:embed="rId9">
            <a:lum bright="10000"/>
          </a:blip>
          <a:stretch>
            <a:fillRect/>
          </a:stretch>
        </p:blipFill>
        <p:spPr>
          <a:xfrm>
            <a:off x="428596" y="1500174"/>
            <a:ext cx="3942674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0"/>
            <a:ext cx="3071802" cy="2000239"/>
          </a:xfrm>
          <a:prstGeom prst="rect">
            <a:avLst/>
          </a:prstGeom>
        </p:spPr>
      </p:pic>
      <p:pic>
        <p:nvPicPr>
          <p:cNvPr id="9" name="Picture 8" descr="GAMBAR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0"/>
            <a:ext cx="3071802" cy="2000239"/>
          </a:xfrm>
          <a:prstGeom prst="rect">
            <a:avLst/>
          </a:prstGeom>
        </p:spPr>
      </p:pic>
      <p:pic>
        <p:nvPicPr>
          <p:cNvPr id="6" name="Picture 5" descr="GAMBAR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71802" cy="2000239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3786190"/>
            <a:ext cx="901905" cy="424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14422"/>
            <a:ext cx="9144000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      Gaya Primer dalam Mencintai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2000240"/>
            <a:ext cx="868502" cy="1643050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357158" y="1857364"/>
          <a:ext cx="7643866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5).jpg"/>
          <p:cNvPicPr>
            <a:picLocks noChangeAspect="1"/>
          </p:cNvPicPr>
          <p:nvPr/>
        </p:nvPicPr>
        <p:blipFill>
          <a:blip r:embed="rId3"/>
          <a:srcRect l="37141"/>
          <a:stretch>
            <a:fillRect/>
          </a:stretch>
        </p:blipFill>
        <p:spPr>
          <a:xfrm>
            <a:off x="4786314" y="5000636"/>
            <a:ext cx="4357686" cy="1857364"/>
          </a:xfrm>
          <a:prstGeom prst="rect">
            <a:avLst/>
          </a:prstGeom>
        </p:spPr>
      </p:pic>
      <p:pic>
        <p:nvPicPr>
          <p:cNvPr id="6" name="Picture 5" descr="GAMBAR (16).jpg"/>
          <p:cNvPicPr>
            <a:picLocks noChangeAspect="1"/>
          </p:cNvPicPr>
          <p:nvPr/>
        </p:nvPicPr>
        <p:blipFill>
          <a:blip r:embed="rId4"/>
          <a:srcRect l="18850"/>
          <a:stretch>
            <a:fillRect/>
          </a:stretch>
        </p:blipFill>
        <p:spPr>
          <a:xfrm>
            <a:off x="0" y="4857760"/>
            <a:ext cx="4838713" cy="200024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42852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29330"/>
            <a:ext cx="9144000" cy="523220"/>
          </a:xfrm>
          <a:prstGeom prst="rect">
            <a:avLst/>
          </a:prstGeom>
          <a:solidFill>
            <a:srgbClr val="62F6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      Gaya Sekunder dalam Mencintai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500034" y="928670"/>
          <a:ext cx="7643866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14311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2357430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350043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latin typeface="Brush Script MT" pitchFamily="66" charset="0"/>
              </a:rPr>
              <a:t>   </a:t>
            </a:r>
            <a:r>
              <a:rPr lang="id-ID" sz="2800" b="1" dirty="0" smtClean="0">
                <a:latin typeface="Brush Script MT" pitchFamily="66" charset="0"/>
              </a:rPr>
              <a:t>Fakta </a:t>
            </a:r>
            <a:r>
              <a:rPr lang="id-ID" sz="2800" b="1" dirty="0" smtClean="0">
                <a:latin typeface="Brush Script MT" pitchFamily="66" charset="0"/>
              </a:rPr>
              <a:t>Gaya Mencintai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785786" y="2214554"/>
          <a:ext cx="7500990" cy="3965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1486">
            <a:off x="5461749" y="993519"/>
            <a:ext cx="2395535" cy="1884265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857892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24" y="214290"/>
            <a:ext cx="471487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Perkembangan </a:t>
            </a:r>
            <a:r>
              <a:rPr lang="id-ID" sz="2800" b="1" dirty="0" smtClean="0">
                <a:latin typeface="Brush Script MT" pitchFamily="66" charset="0"/>
              </a:rPr>
              <a:t>Hubungan Romantis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1071538" y="1643050"/>
          <a:ext cx="33861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Picture 11" descr="GAMBAR (7).jpg"/>
          <p:cNvPicPr>
            <a:picLocks noChangeAspect="1"/>
          </p:cNvPicPr>
          <p:nvPr/>
        </p:nvPicPr>
        <p:blipFill>
          <a:blip r:embed="rId10"/>
          <a:srcRect l="10125" t="6250" r="8875" b="9375"/>
          <a:stretch>
            <a:fillRect/>
          </a:stretch>
        </p:blipFill>
        <p:spPr>
          <a:xfrm>
            <a:off x="4643438" y="2928910"/>
            <a:ext cx="3786214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5).png"/>
          <p:cNvPicPr>
            <a:picLocks noChangeAspect="1"/>
          </p:cNvPicPr>
          <p:nvPr/>
        </p:nvPicPr>
        <p:blipFill>
          <a:blip r:embed="rId3"/>
          <a:srcRect l="67105"/>
          <a:stretch>
            <a:fillRect/>
          </a:stretch>
        </p:blipFill>
        <p:spPr>
          <a:xfrm>
            <a:off x="7286644" y="3000372"/>
            <a:ext cx="1857356" cy="385762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000108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3214678" cy="52322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Teori Penetrasi Sosial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3214678" y="285728"/>
          <a:ext cx="4905388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7" descr="GAMBAR (4).png"/>
          <p:cNvPicPr>
            <a:picLocks noChangeAspect="1"/>
          </p:cNvPicPr>
          <p:nvPr/>
        </p:nvPicPr>
        <p:blipFill>
          <a:blip r:embed="rId10"/>
          <a:srcRect l="2679" r="2679"/>
          <a:stretch>
            <a:fillRect/>
          </a:stretch>
        </p:blipFill>
        <p:spPr>
          <a:xfrm>
            <a:off x="0" y="3000372"/>
            <a:ext cx="7286644" cy="38576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928934"/>
            <a:ext cx="9144000" cy="1588"/>
          </a:xfrm>
          <a:prstGeom prst="line">
            <a:avLst/>
          </a:prstGeom>
          <a:ln w="50800">
            <a:solidFill>
              <a:srgbClr val="62F6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9)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24" y="5857892"/>
            <a:ext cx="471487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latin typeface="Brush Script MT" pitchFamily="66" charset="0"/>
              </a:rPr>
              <a:t> </a:t>
            </a:r>
            <a:r>
              <a:rPr lang="id-ID" sz="2800" b="1" dirty="0" smtClean="0">
                <a:latin typeface="Brush Script MT" pitchFamily="66" charset="0"/>
              </a:rPr>
              <a:t> </a:t>
            </a:r>
            <a:r>
              <a:rPr lang="id-ID" sz="2800" b="1" dirty="0" smtClean="0">
                <a:latin typeface="Brush Script MT" pitchFamily="66" charset="0"/>
              </a:rPr>
              <a:t> </a:t>
            </a:r>
            <a:r>
              <a:rPr lang="id-ID" sz="2800" b="1" dirty="0" smtClean="0">
                <a:latin typeface="Brush Script MT" pitchFamily="66" charset="0"/>
              </a:rPr>
              <a:t>Perkembangan </a:t>
            </a:r>
            <a:r>
              <a:rPr lang="id-ID" sz="2800" b="1" dirty="0" smtClean="0">
                <a:latin typeface="Brush Script MT" pitchFamily="66" charset="0"/>
              </a:rPr>
              <a:t>Hubungan Romantis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571472" y="1071546"/>
          <a:ext cx="757242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0).png"/>
          <p:cNvPicPr>
            <a:picLocks noChangeAspect="1"/>
          </p:cNvPicPr>
          <p:nvPr/>
        </p:nvPicPr>
        <p:blipFill>
          <a:blip r:embed="rId3">
            <a:lum bright="10000"/>
          </a:blip>
          <a:srcRect b="14285"/>
          <a:stretch>
            <a:fillRect/>
          </a:stretch>
        </p:blipFill>
        <p:spPr>
          <a:xfrm>
            <a:off x="0" y="0"/>
            <a:ext cx="9144000" cy="314324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5929330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0768"/>
            <a:ext cx="464343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Perkembangan </a:t>
            </a:r>
            <a:r>
              <a:rPr lang="id-ID" sz="2800" b="1" dirty="0" smtClean="0">
                <a:latin typeface="Brush Script MT" pitchFamily="66" charset="0"/>
              </a:rPr>
              <a:t>Hubungan Romantis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1071538" y="2571744"/>
          <a:ext cx="678661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1).jpg"/>
          <p:cNvPicPr>
            <a:picLocks noChangeAspect="1"/>
          </p:cNvPicPr>
          <p:nvPr/>
        </p:nvPicPr>
        <p:blipFill>
          <a:blip r:embed="rId3"/>
          <a:srcRect l="11718" r="12500" b="50000"/>
          <a:stretch>
            <a:fillRect/>
          </a:stretch>
        </p:blipFill>
        <p:spPr>
          <a:xfrm>
            <a:off x="0" y="4857760"/>
            <a:ext cx="9144000" cy="171448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285728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464343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3 </a:t>
            </a:r>
            <a:r>
              <a:rPr lang="id-ID" sz="2800" b="1" dirty="0" smtClean="0">
                <a:latin typeface="Brush Script MT" pitchFamily="66" charset="0"/>
              </a:rPr>
              <a:t>(tiga) Fase Hubungan Romantis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142976" y="1071546"/>
          <a:ext cx="67866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2).jpg"/>
          <p:cNvPicPr>
            <a:picLocks noChangeAspect="1"/>
          </p:cNvPicPr>
          <p:nvPr/>
        </p:nvPicPr>
        <p:blipFill>
          <a:blip r:embed="rId3">
            <a:lum bright="10000"/>
          </a:blip>
          <a:srcRect t="5208" b="15625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1571612"/>
            <a:ext cx="1518055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57892"/>
            <a:ext cx="2143108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latin typeface="Brush Script MT" pitchFamily="66" charset="0"/>
              </a:rPr>
              <a:t>   </a:t>
            </a:r>
            <a:r>
              <a:rPr lang="id-ID" sz="2800" b="1" dirty="0" smtClean="0">
                <a:latin typeface="Brush Script MT" pitchFamily="66" charset="0"/>
              </a:rPr>
              <a:t>Pertumbuhan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285720" y="357166"/>
          <a:ext cx="6786610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3).jpg"/>
          <p:cNvPicPr>
            <a:picLocks noChangeAspect="1"/>
          </p:cNvPicPr>
          <p:nvPr/>
        </p:nvPicPr>
        <p:blipFill>
          <a:blip r:embed="rId3">
            <a:lum bright="5000"/>
          </a:blip>
          <a:stretch>
            <a:fillRect/>
          </a:stretch>
        </p:blipFill>
        <p:spPr>
          <a:xfrm>
            <a:off x="0" y="0"/>
            <a:ext cx="9144000" cy="385762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5786454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2" y="6072206"/>
            <a:ext cx="464343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  Hubungan Romantis Berkomitmen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500034" y="1643050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28"/>
            <a:ext cx="4143404" cy="582062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85728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2198" y="6000768"/>
            <a:ext cx="307180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 smtClean="0">
                <a:latin typeface="Brush Script MT" pitchFamily="66" charset="0"/>
              </a:rPr>
              <a:t>Tahap 1: Individualitas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357158" y="1214422"/>
          <a:ext cx="571504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71475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929330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058" y="214290"/>
            <a:ext cx="5214942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 smtClean="0">
                <a:latin typeface="Brush Script MT" pitchFamily="66" charset="0"/>
              </a:rPr>
              <a:t>Tahap 2: Komunikasi yang Mengundang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928662" y="2143116"/>
          <a:ext cx="721523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9144000" cy="350046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357166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321467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Ekstovert VS Introvert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0" y="1214422"/>
          <a:ext cx="9144000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9).jpg"/>
          <p:cNvPicPr>
            <a:picLocks noChangeAspect="1"/>
          </p:cNvPicPr>
          <p:nvPr/>
        </p:nvPicPr>
        <p:blipFill>
          <a:blip r:embed="rId3"/>
          <a:srcRect t="5469"/>
          <a:stretch>
            <a:fillRect/>
          </a:stretch>
        </p:blipFill>
        <p:spPr>
          <a:xfrm>
            <a:off x="0" y="0"/>
            <a:ext cx="4572000" cy="2214554"/>
          </a:xfrm>
          <a:prstGeom prst="rect">
            <a:avLst/>
          </a:prstGeom>
        </p:spPr>
      </p:pic>
      <p:pic>
        <p:nvPicPr>
          <p:cNvPr id="9" name="Picture 8" descr="GAMBAR (19).jpg"/>
          <p:cNvPicPr>
            <a:picLocks noChangeAspect="1"/>
          </p:cNvPicPr>
          <p:nvPr/>
        </p:nvPicPr>
        <p:blipFill>
          <a:blip r:embed="rId3"/>
          <a:srcRect t="5469"/>
          <a:stretch>
            <a:fillRect/>
          </a:stretch>
        </p:blipFill>
        <p:spPr>
          <a:xfrm>
            <a:off x="4572000" y="0"/>
            <a:ext cx="4572000" cy="221455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6000768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72206"/>
            <a:ext cx="5572132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3: Komunikasi yang Mengeksplorasi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571472" y="714356"/>
          <a:ext cx="807249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0).jpg"/>
          <p:cNvPicPr>
            <a:picLocks noChangeAspect="1"/>
          </p:cNvPicPr>
          <p:nvPr/>
        </p:nvPicPr>
        <p:blipFill>
          <a:blip r:embed="rId3">
            <a:lum bright="20000" contrast="-5000"/>
          </a:blip>
          <a:srcRect t="17857" b="11429"/>
          <a:stretch>
            <a:fillRect/>
          </a:stretch>
        </p:blipFill>
        <p:spPr>
          <a:xfrm>
            <a:off x="0" y="3143248"/>
            <a:ext cx="9144000" cy="371475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1714488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1934" y="6000768"/>
            <a:ext cx="5072066" cy="523220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4: Mengintensifkan Komunikasi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285720" y="285728"/>
          <a:ext cx="7143800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21).jpg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714348" y="0"/>
            <a:ext cx="7715304" cy="278605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285728"/>
            <a:ext cx="4357686" cy="523220"/>
          </a:xfrm>
          <a:prstGeom prst="rect">
            <a:avLst/>
          </a:prstGeom>
          <a:solidFill>
            <a:srgbClr val="F277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5: Merevisi Komunikasi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714348" y="2000240"/>
          <a:ext cx="8001056" cy="467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7628"/>
            <a:ext cx="9144000" cy="300037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2928934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3071802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6: Komitmen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857224" y="9286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25).jpg"/>
          <p:cNvPicPr>
            <a:picLocks noChangeAspect="1"/>
          </p:cNvPicPr>
          <p:nvPr/>
        </p:nvPicPr>
        <p:blipFill>
          <a:blip r:embed="rId3"/>
          <a:srcRect b="10068"/>
          <a:stretch>
            <a:fillRect/>
          </a:stretch>
        </p:blipFill>
        <p:spPr>
          <a:xfrm>
            <a:off x="0" y="0"/>
            <a:ext cx="9144000" cy="2643182"/>
          </a:xfrm>
          <a:prstGeom prst="rect">
            <a:avLst/>
          </a:prstGeom>
        </p:spPr>
      </p:pic>
      <p:pic>
        <p:nvPicPr>
          <p:cNvPr id="7" name="Picture 6" descr="GAMBAR (23).jpeg"/>
          <p:cNvPicPr>
            <a:picLocks noChangeAspect="1"/>
          </p:cNvPicPr>
          <p:nvPr/>
        </p:nvPicPr>
        <p:blipFill>
          <a:blip r:embed="rId4">
            <a:lum bright="30000"/>
          </a:blip>
          <a:stretch>
            <a:fillRect/>
          </a:stretch>
        </p:blipFill>
        <p:spPr>
          <a:xfrm>
            <a:off x="5889310" y="4214818"/>
            <a:ext cx="3254690" cy="264318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5214950"/>
            <a:ext cx="1357322" cy="638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72206"/>
            <a:ext cx="2214546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Navigasi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928662" y="1714488"/>
          <a:ext cx="7358114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6).jpg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0" y="2643182"/>
            <a:ext cx="9144000" cy="421481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85728"/>
            <a:ext cx="1214446" cy="571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9454" y="285728"/>
            <a:ext cx="221454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Navigasi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857224" cy="1480693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571472" y="1214422"/>
          <a:ext cx="8143932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2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0"/>
            <a:ext cx="2143125" cy="2143125"/>
          </a:xfrm>
          <a:prstGeom prst="rect">
            <a:avLst/>
          </a:prstGeom>
        </p:spPr>
      </p:pic>
      <p:pic>
        <p:nvPicPr>
          <p:cNvPr id="9" name="Picture 8" descr="GAMBAR (2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0"/>
            <a:ext cx="2143125" cy="2143125"/>
          </a:xfrm>
          <a:prstGeom prst="rect">
            <a:avLst/>
          </a:prstGeom>
        </p:spPr>
      </p:pic>
      <p:pic>
        <p:nvPicPr>
          <p:cNvPr id="8" name="Picture 7" descr="GAMBAR (2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0"/>
            <a:ext cx="2143125" cy="2143125"/>
          </a:xfrm>
          <a:prstGeom prst="rect">
            <a:avLst/>
          </a:prstGeom>
        </p:spPr>
      </p:pic>
      <p:pic>
        <p:nvPicPr>
          <p:cNvPr id="6" name="Picture 5" descr="GAMBAR (2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6072206"/>
            <a:ext cx="1366251" cy="64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9454" y="357166"/>
            <a:ext cx="221454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Kemunduran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500034" y="1500174"/>
          <a:ext cx="6691338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4).jpg"/>
          <p:cNvPicPr>
            <a:picLocks noChangeAspect="1"/>
          </p:cNvPicPr>
          <p:nvPr/>
        </p:nvPicPr>
        <p:blipFill>
          <a:blip r:embed="rId3">
            <a:lum bright="5000"/>
          </a:blip>
          <a:stretch>
            <a:fillRect/>
          </a:stretch>
        </p:blipFill>
        <p:spPr>
          <a:xfrm>
            <a:off x="0" y="3857628"/>
            <a:ext cx="9144000" cy="300037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464343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  Hubungan Romantis Berkomitmen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500034" y="1500174"/>
          <a:ext cx="8143932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8)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642918"/>
            <a:ext cx="9144000" cy="299082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5857892"/>
            <a:ext cx="1518057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407193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1: Proses Intrafisik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857224" y="2571744"/>
          <a:ext cx="7620000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29).jpg"/>
          <p:cNvPicPr>
            <a:picLocks noChangeAspect="1"/>
          </p:cNvPicPr>
          <p:nvPr/>
        </p:nvPicPr>
        <p:blipFill>
          <a:blip r:embed="rId3">
            <a:lum bright="25000" contrast="-10000"/>
          </a:blip>
          <a:srcRect r="15872"/>
          <a:stretch>
            <a:fillRect/>
          </a:stretch>
        </p:blipFill>
        <p:spPr>
          <a:xfrm>
            <a:off x="5143504" y="0"/>
            <a:ext cx="4000496" cy="3714752"/>
          </a:xfrm>
          <a:prstGeom prst="rect">
            <a:avLst/>
          </a:prstGeom>
        </p:spPr>
      </p:pic>
      <p:pic>
        <p:nvPicPr>
          <p:cNvPr id="8" name="Picture 7" descr="GAMBAR (29).jpg"/>
          <p:cNvPicPr>
            <a:picLocks noChangeAspect="1"/>
          </p:cNvPicPr>
          <p:nvPr/>
        </p:nvPicPr>
        <p:blipFill>
          <a:blip r:embed="rId3">
            <a:lum bright="25000" contrast="-10000"/>
          </a:blip>
          <a:srcRect r="15872"/>
          <a:stretch>
            <a:fillRect/>
          </a:stretch>
        </p:blipFill>
        <p:spPr>
          <a:xfrm>
            <a:off x="5143504" y="3143248"/>
            <a:ext cx="4000496" cy="371475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1518057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72206"/>
            <a:ext cx="3714744" cy="523220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2: Proses Mendua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285720" y="928670"/>
          <a:ext cx="845387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30).jpg"/>
          <p:cNvPicPr>
            <a:picLocks noChangeAspect="1"/>
          </p:cNvPicPr>
          <p:nvPr/>
        </p:nvPicPr>
        <p:blipFill>
          <a:blip r:embed="rId3"/>
          <a:srcRect l="18643" t="6742" r="16950"/>
          <a:stretch>
            <a:fillRect/>
          </a:stretch>
        </p:blipFill>
        <p:spPr>
          <a:xfrm>
            <a:off x="285720" y="571480"/>
            <a:ext cx="3214710" cy="592933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85728"/>
            <a:ext cx="1518057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6072206"/>
            <a:ext cx="407193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3: Dukungan Sosial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714480" y="1000108"/>
          <a:ext cx="7000924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31).jpg"/>
          <p:cNvPicPr>
            <a:picLocks noChangeAspect="1"/>
          </p:cNvPicPr>
          <p:nvPr/>
        </p:nvPicPr>
        <p:blipFill>
          <a:blip r:embed="rId3">
            <a:lum bright="15000" contrast="-5000"/>
          </a:blip>
          <a:srcRect t="11011" b="13177"/>
          <a:stretch>
            <a:fillRect/>
          </a:stretch>
        </p:blipFill>
        <p:spPr>
          <a:xfrm>
            <a:off x="0" y="0"/>
            <a:ext cx="9144000" cy="271462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857892"/>
            <a:ext cx="1518057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058" y="214290"/>
            <a:ext cx="5214942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4: Proses Persiapan Kemunduran 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214414" y="2643182"/>
          <a:ext cx="6500858" cy="392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32).jpg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4429124" y="3143248"/>
            <a:ext cx="4714876" cy="2214578"/>
          </a:xfrm>
          <a:prstGeom prst="rect">
            <a:avLst/>
          </a:prstGeom>
        </p:spPr>
      </p:pic>
      <p:pic>
        <p:nvPicPr>
          <p:cNvPr id="7" name="Picture 6" descr="GAMBAR (32).jpg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0" y="3143248"/>
            <a:ext cx="4429124" cy="221457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857892"/>
            <a:ext cx="1518057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628" y="285728"/>
            <a:ext cx="4143372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5: Proses Kebangkitan 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0" y="1142984"/>
          <a:ext cx="914400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884"/>
            <a:ext cx="9144000" cy="214311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142852"/>
            <a:ext cx="1518057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357694"/>
            <a:ext cx="9144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Panduan Berkomunikasi dalam Hubungan Romantis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428596" y="785794"/>
          <a:ext cx="814393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36).jpg"/>
          <p:cNvPicPr>
            <a:picLocks noChangeAspect="1"/>
          </p:cNvPicPr>
          <p:nvPr/>
        </p:nvPicPr>
        <p:blipFill>
          <a:blip r:embed="rId3"/>
          <a:srcRect t="23529" b="17647"/>
          <a:stretch>
            <a:fillRect/>
          </a:stretch>
        </p:blipFill>
        <p:spPr>
          <a:xfrm>
            <a:off x="642910" y="1071546"/>
            <a:ext cx="7929618" cy="150019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28"/>
            <a:ext cx="1518057" cy="714380"/>
          </a:xfrm>
          <a:prstGeom prst="rect">
            <a:avLst/>
          </a:prstGeom>
        </p:spPr>
      </p:pic>
      <p:pic>
        <p:nvPicPr>
          <p:cNvPr id="7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pic>
        <p:nvPicPr>
          <p:cNvPr id="8" name="Picture 7" descr="GAMBAR (3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2857496"/>
            <a:ext cx="7858180" cy="3500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78608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3571876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285728"/>
            <a:ext cx="4071934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  Dimensi Hubungan Romantis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714480" y="2714620"/>
          <a:ext cx="5857916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6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857364"/>
            <a:ext cx="3329002" cy="4588473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642918"/>
            <a:ext cx="1669863" cy="785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72206"/>
            <a:ext cx="171448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  Hasrat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-142908" y="571480"/>
          <a:ext cx="676277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4357694"/>
            <a:ext cx="3362286" cy="2030731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786454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9520" y="6072206"/>
            <a:ext cx="171448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  Komitmen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571472" y="500042"/>
          <a:ext cx="750099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8).jpg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0" y="0"/>
            <a:ext cx="9144000" cy="257174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14620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9520" y="214290"/>
            <a:ext cx="1714480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  Komitmen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571604" y="2571744"/>
          <a:ext cx="6096000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9).jpg"/>
          <p:cNvPicPr>
            <a:picLocks noChangeAspect="1"/>
          </p:cNvPicPr>
          <p:nvPr/>
        </p:nvPicPr>
        <p:blipFill>
          <a:blip r:embed="rId3"/>
          <a:srcRect t="32698"/>
          <a:stretch>
            <a:fillRect/>
          </a:stretch>
        </p:blipFill>
        <p:spPr>
          <a:xfrm>
            <a:off x="0" y="0"/>
            <a:ext cx="4286248" cy="2352667"/>
          </a:xfrm>
          <a:prstGeom prst="rect">
            <a:avLst/>
          </a:prstGeom>
        </p:spPr>
      </p:pic>
      <p:pic>
        <p:nvPicPr>
          <p:cNvPr id="8" name="Picture 7" descr="GAMBAR (9).jpg"/>
          <p:cNvPicPr>
            <a:picLocks noChangeAspect="1"/>
          </p:cNvPicPr>
          <p:nvPr/>
        </p:nvPicPr>
        <p:blipFill>
          <a:blip r:embed="rId3"/>
          <a:srcRect t="32698"/>
          <a:stretch>
            <a:fillRect/>
          </a:stretch>
        </p:blipFill>
        <p:spPr>
          <a:xfrm>
            <a:off x="0" y="2214554"/>
            <a:ext cx="4286248" cy="2352667"/>
          </a:xfrm>
          <a:prstGeom prst="rect">
            <a:avLst/>
          </a:prstGeom>
        </p:spPr>
      </p:pic>
      <p:pic>
        <p:nvPicPr>
          <p:cNvPr id="7" name="Picture 6" descr="GAMBAR (9).jpg"/>
          <p:cNvPicPr>
            <a:picLocks noChangeAspect="1"/>
          </p:cNvPicPr>
          <p:nvPr/>
        </p:nvPicPr>
        <p:blipFill>
          <a:blip r:embed="rId3"/>
          <a:srcRect t="32698"/>
          <a:stretch>
            <a:fillRect/>
          </a:stretch>
        </p:blipFill>
        <p:spPr>
          <a:xfrm>
            <a:off x="0" y="4505333"/>
            <a:ext cx="4286248" cy="2352667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6000768"/>
            <a:ext cx="1357322" cy="638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0768"/>
            <a:ext cx="1714480" cy="523220"/>
          </a:xfrm>
          <a:prstGeom prst="rect">
            <a:avLst/>
          </a:prstGeom>
          <a:solidFill>
            <a:srgbClr val="F277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  Keintiman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3000364" y="285728"/>
          <a:ext cx="564360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1).jpg"/>
          <p:cNvPicPr>
            <a:picLocks noChangeAspect="1"/>
          </p:cNvPicPr>
          <p:nvPr/>
        </p:nvPicPr>
        <p:blipFill>
          <a:blip r:embed="rId3">
            <a:lum bright="10000"/>
          </a:blip>
          <a:srcRect l="29250" b="8333"/>
          <a:stretch>
            <a:fillRect/>
          </a:stretch>
        </p:blipFill>
        <p:spPr>
          <a:xfrm>
            <a:off x="4651388" y="142852"/>
            <a:ext cx="4492612" cy="628652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715016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5140" y="6072206"/>
            <a:ext cx="2428860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  Gaya Mencintai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071538" y="1428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5994</TotalTime>
  <Words>1973</Words>
  <Application>Microsoft Office PowerPoint</Application>
  <PresentationFormat>On-screen Show (4:3)</PresentationFormat>
  <Paragraphs>272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1283</cp:revision>
  <dcterms:created xsi:type="dcterms:W3CDTF">2020-01-25T05:18:22Z</dcterms:created>
  <dcterms:modified xsi:type="dcterms:W3CDTF">2020-04-19T07:10:39Z</dcterms:modified>
</cp:coreProperties>
</file>