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ata17.xml" ContentType="application/vnd.openxmlformats-officedocument.drawingml.diagramData+xml"/>
  <Override PartName="/ppt/diagrams/colors22.xml" ContentType="application/vnd.openxmlformats-officedocument.drawingml.diagramColor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ata20.xml" ContentType="application/vnd.openxmlformats-officedocument.drawingml.diagramData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notesSlides/notesSlide23.xml" ContentType="application/vnd.openxmlformats-officedocument.presentationml.notesSlide+xml"/>
  <Override PartName="/ppt/diagrams/quickStyle24.xml" ContentType="application/vnd.openxmlformats-officedocument.drawingml.diagramStyle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ata21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notesSlides/notesSlide13.xml" ContentType="application/vnd.openxmlformats-officedocument.presentationml.notesSlide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5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Override PartName="/ppt/notesSlides/notesSlide18.xml" ContentType="application/vnd.openxmlformats-officedocument.presentationml.notesSlide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diagrams/quickStyle26.xml" ContentType="application/vnd.openxmlformats-officedocument.drawingml.diagramStyl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19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21.xml" ContentType="application/vnd.openxmlformats-officedocument.presentationml.notesSlide+xml"/>
  <Override PartName="/ppt/diagrams/quickStyle22.xml" ContentType="application/vnd.openxmlformats-officedocument.drawingml.diagramStyle+xml"/>
  <Override PartName="/ppt/diagrams/layout26.xml" ContentType="application/vnd.openxmlformats-officedocument.drawingml.diagramLayout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notesSlides/notesSlide10.xml" ContentType="application/vnd.openxmlformats-officedocument.presentationml.notesSlid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colors10.xml" ContentType="application/vnd.openxmlformats-officedocument.drawingml.diagramColors+xml"/>
  <Override PartName="/ppt/notesSlides/notesSlide19.xml" ContentType="application/vnd.openxmlformats-officedocument.presentationml.notesSlide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Override PartName="/ppt/slides/slide24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notesSlides/notesSlide15.xml" ContentType="application/vnd.openxmlformats-officedocument.presentationml.notesSlide+xml"/>
  <Override PartName="/ppt/diagrams/quickStyle16.xml" ContentType="application/vnd.openxmlformats-officedocument.drawingml.diagramStyle+xml"/>
  <Override PartName="/ppt/notesSlides/notesSlide26.xml" ContentType="application/vnd.openxmlformats-officedocument.presentationml.notesSlide+xml"/>
  <Override PartName="/ppt/diagrams/quickStyle27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diagrams/layout27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notesSlides/notesSlide6.xml" ContentType="application/vnd.openxmlformats-officedocument.presentationml.notesSlide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99"/>
    <a:srgbClr val="FFFF66"/>
    <a:srgbClr val="66FF66"/>
    <a:srgbClr val="99CCFF"/>
    <a:srgbClr val="00CC00"/>
    <a:srgbClr val="99FFCC"/>
    <a:srgbClr val="99CC00"/>
    <a:srgbClr val="FFCC66"/>
    <a:srgbClr val="66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67" autoAdjust="0"/>
  </p:normalViewPr>
  <p:slideViewPr>
    <p:cSldViewPr>
      <p:cViewPr varScale="1">
        <p:scale>
          <a:sx n="75" d="100"/>
          <a:sy n="75" d="100"/>
        </p:scale>
        <p:origin x="-100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4FD3B8-80A3-4AE1-B7A8-A6852EB04A5C}" type="doc">
      <dgm:prSet loTypeId="urn:microsoft.com/office/officeart/2005/8/layout/defaul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1E18932-E170-4D57-BD85-6AFE25E64A0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Konflik interpersonal muncul saat orang-orang ada pada bagian rangkaian komunikasi: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I-You &amp; I-Thou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65ED0F9-CADF-413A-A85C-2B4185A166C3}" type="parTrans" cxnId="{5E3BAD2E-494B-4C47-B9ED-670F3D5A28A6}">
      <dgm:prSet/>
      <dgm:spPr/>
      <dgm:t>
        <a:bodyPr/>
        <a:lstStyle/>
        <a:p>
          <a:endParaRPr lang="id-ID"/>
        </a:p>
      </dgm:t>
    </dgm:pt>
    <dgm:pt modelId="{8C8C50FD-2E8A-4739-BE7E-4C00EED0510A}" type="sibTrans" cxnId="{5E3BAD2E-494B-4C47-B9ED-670F3D5A28A6}">
      <dgm:prSet/>
      <dgm:spPr/>
      <dgm:t>
        <a:bodyPr/>
        <a:lstStyle/>
        <a:p>
          <a:endParaRPr lang="id-ID"/>
        </a:p>
      </dgm:t>
    </dgm:pt>
    <dgm:pt modelId="{7C24A80B-67A7-4F1A-89B0-FE17FB126481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Konflik interpersonal = perbedaan cara pandang, ketertarikan atau tujuan &amp; kebutuhan memecahkan perbedaan. </a:t>
          </a:r>
          <a:endParaRPr lang="id-ID" sz="1700" b="1" i="1" dirty="0">
            <a:latin typeface="Candara" pitchFamily="34" charset="0"/>
          </a:endParaRPr>
        </a:p>
      </dgm:t>
    </dgm:pt>
    <dgm:pt modelId="{EE9395F4-94BE-4B9E-9824-5C67418234BD}" type="parTrans" cxnId="{AD1A6BFC-DD7D-4BBB-9864-D95390598F95}">
      <dgm:prSet/>
      <dgm:spPr/>
      <dgm:t>
        <a:bodyPr/>
        <a:lstStyle/>
        <a:p>
          <a:endParaRPr lang="id-ID"/>
        </a:p>
      </dgm:t>
    </dgm:pt>
    <dgm:pt modelId="{4C0285CA-91DA-4648-BE16-69658E597A59}" type="sibTrans" cxnId="{AD1A6BFC-DD7D-4BBB-9864-D95390598F95}">
      <dgm:prSet/>
      <dgm:spPr/>
      <dgm:t>
        <a:bodyPr/>
        <a:lstStyle/>
        <a:p>
          <a:endParaRPr lang="id-ID"/>
        </a:p>
      </dgm:t>
    </dgm:pt>
    <dgm:pt modelId="{0E4DB9F9-1330-46E1-9AA6-D264C11C3C83}" type="pres">
      <dgm:prSet presAssocID="{C34FD3B8-80A3-4AE1-B7A8-A6852EB04A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D968B3-FDEB-4BE5-B42A-7D0531CC1601}" type="pres">
      <dgm:prSet presAssocID="{81E18932-E170-4D57-BD85-6AFE25E64A0A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A430EE-5449-4655-85C3-272A97D9B206}" type="pres">
      <dgm:prSet presAssocID="{8C8C50FD-2E8A-4739-BE7E-4C00EED0510A}" presName="sibTrans" presStyleCnt="0"/>
      <dgm:spPr/>
    </dgm:pt>
    <dgm:pt modelId="{A5CD9958-4496-44F1-860C-CB1C9A1C4DF4}" type="pres">
      <dgm:prSet presAssocID="{7C24A80B-67A7-4F1A-89B0-FE17FB12648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E3BAD2E-494B-4C47-B9ED-670F3D5A28A6}" srcId="{C34FD3B8-80A3-4AE1-B7A8-A6852EB04A5C}" destId="{81E18932-E170-4D57-BD85-6AFE25E64A0A}" srcOrd="0" destOrd="0" parTransId="{865ED0F9-CADF-413A-A85C-2B4185A166C3}" sibTransId="{8C8C50FD-2E8A-4739-BE7E-4C00EED0510A}"/>
    <dgm:cxn modelId="{AD1A6BFC-DD7D-4BBB-9864-D95390598F95}" srcId="{C34FD3B8-80A3-4AE1-B7A8-A6852EB04A5C}" destId="{7C24A80B-67A7-4F1A-89B0-FE17FB126481}" srcOrd="1" destOrd="0" parTransId="{EE9395F4-94BE-4B9E-9824-5C67418234BD}" sibTransId="{4C0285CA-91DA-4648-BE16-69658E597A59}"/>
    <dgm:cxn modelId="{B808D64D-3EC2-4F06-8D01-AA73010C5F34}" type="presOf" srcId="{7C24A80B-67A7-4F1A-89B0-FE17FB126481}" destId="{A5CD9958-4496-44F1-860C-CB1C9A1C4DF4}" srcOrd="0" destOrd="0" presId="urn:microsoft.com/office/officeart/2005/8/layout/default"/>
    <dgm:cxn modelId="{872DCD9D-252C-4130-8873-6B26653D2D04}" type="presOf" srcId="{C34FD3B8-80A3-4AE1-B7A8-A6852EB04A5C}" destId="{0E4DB9F9-1330-46E1-9AA6-D264C11C3C83}" srcOrd="0" destOrd="0" presId="urn:microsoft.com/office/officeart/2005/8/layout/default"/>
    <dgm:cxn modelId="{93B803F8-D72B-46D7-AD5F-23C8E743BC28}" type="presOf" srcId="{81E18932-E170-4D57-BD85-6AFE25E64A0A}" destId="{F5D968B3-FDEB-4BE5-B42A-7D0531CC1601}" srcOrd="0" destOrd="0" presId="urn:microsoft.com/office/officeart/2005/8/layout/default"/>
    <dgm:cxn modelId="{45106C7C-F595-464F-A9E2-D839FB43786E}" type="presParOf" srcId="{0E4DB9F9-1330-46E1-9AA6-D264C11C3C83}" destId="{F5D968B3-FDEB-4BE5-B42A-7D0531CC1601}" srcOrd="0" destOrd="0" presId="urn:microsoft.com/office/officeart/2005/8/layout/default"/>
    <dgm:cxn modelId="{95DD4A18-1CD3-47E1-A62E-AF53ABCF0EF0}" type="presParOf" srcId="{0E4DB9F9-1330-46E1-9AA6-D264C11C3C83}" destId="{57A430EE-5449-4655-85C3-272A97D9B206}" srcOrd="1" destOrd="0" presId="urn:microsoft.com/office/officeart/2005/8/layout/default"/>
    <dgm:cxn modelId="{5DEB4101-7077-4177-AAAE-7FE3111BF4FD}" type="presParOf" srcId="{0E4DB9F9-1330-46E1-9AA6-D264C11C3C83}" destId="{A5CD9958-4496-44F1-860C-CB1C9A1C4DF4}" srcOrd="2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CA7EFD7-790A-479F-9A01-3E31B8A8E79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F5F575A-A751-4880-8D34-B34B06B5041C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Banyak budaya yang menganggap konfilik sebagai hal yang normal.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1AE4087-DC22-4555-A0BA-D122C9B32A9C}" type="parTrans" cxnId="{BF17188E-95A9-454D-B93E-580DBF7BEC58}">
      <dgm:prSet/>
      <dgm:spPr/>
      <dgm:t>
        <a:bodyPr/>
        <a:lstStyle/>
        <a:p>
          <a:endParaRPr lang="id-ID"/>
        </a:p>
      </dgm:t>
    </dgm:pt>
    <dgm:pt modelId="{09D9CD42-7219-4D32-8720-8ED2AFF62428}" type="sibTrans" cxnId="{BF17188E-95A9-454D-B93E-580DBF7BEC58}">
      <dgm:prSet/>
      <dgm:spPr/>
      <dgm:t>
        <a:bodyPr/>
        <a:lstStyle/>
        <a:p>
          <a:endParaRPr lang="id-ID"/>
        </a:p>
      </dgm:t>
    </dgm:pt>
    <dgm:pt modelId="{C9D41268-23F9-473C-98A7-19F50C7F6F89}">
      <dgm:prSet phldrT="[Text]" custT="1"/>
      <dgm:spPr>
        <a:solidFill>
          <a:srgbClr val="FFFF99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Berdebat secara rutin = sebagai bentuk kesenangan, kesempatan mengekspresikan emosi; tanpa menjadi marah atau jengkel.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5128461-FB72-41D2-83CF-6EFE094AF8C3}" type="parTrans" cxnId="{6CB899A9-09CA-4170-9F9E-14CD7D26132A}">
      <dgm:prSet/>
      <dgm:spPr/>
      <dgm:t>
        <a:bodyPr/>
        <a:lstStyle/>
        <a:p>
          <a:endParaRPr lang="id-ID"/>
        </a:p>
      </dgm:t>
    </dgm:pt>
    <dgm:pt modelId="{3E0BA591-5F2E-4BF8-BF47-74BE3CA833E3}" type="sibTrans" cxnId="{6CB899A9-09CA-4170-9F9E-14CD7D26132A}">
      <dgm:prSet/>
      <dgm:spPr/>
      <dgm:t>
        <a:bodyPr/>
        <a:lstStyle/>
        <a:p>
          <a:endParaRPr lang="id-ID"/>
        </a:p>
      </dgm:t>
    </dgm:pt>
    <dgm:pt modelId="{0BF2D903-7D21-41E0-B884-CB545F54094C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Prancis, negara-negara Arab, dan Hispanik.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2A486AC-226B-49E2-BC7A-1DEACADEFEF0}" type="parTrans" cxnId="{6ADF5138-52CC-48F3-8AC9-59A62BC0D486}">
      <dgm:prSet/>
      <dgm:spPr/>
      <dgm:t>
        <a:bodyPr/>
        <a:lstStyle/>
        <a:p>
          <a:endParaRPr lang="id-ID"/>
        </a:p>
      </dgm:t>
    </dgm:pt>
    <dgm:pt modelId="{0BE8122D-2D83-4C99-80D8-4806D3268AB4}" type="sibTrans" cxnId="{6ADF5138-52CC-48F3-8AC9-59A62BC0D486}">
      <dgm:prSet/>
      <dgm:spPr/>
      <dgm:t>
        <a:bodyPr/>
        <a:lstStyle/>
        <a:p>
          <a:endParaRPr lang="id-ID"/>
        </a:p>
      </dgm:t>
    </dgm:pt>
    <dgm:pt modelId="{32687E36-62AC-4162-9BE1-B51538A844C5}">
      <dgm:prSet phldrT="[Text]" custT="1"/>
      <dgm:spPr>
        <a:solidFill>
          <a:srgbClr val="FFFF99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Asia = memilih gaya akomodatif, menekankan keharmonisan hubungan.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EF5F8A7-8D7B-4E37-ACC5-18BFCD742FF0}" type="parTrans" cxnId="{8CA0EC49-3C48-4537-BE64-46220886AEDB}">
      <dgm:prSet/>
      <dgm:spPr/>
      <dgm:t>
        <a:bodyPr/>
        <a:lstStyle/>
        <a:p>
          <a:endParaRPr lang="id-ID"/>
        </a:p>
      </dgm:t>
    </dgm:pt>
    <dgm:pt modelId="{366E81DB-CE72-4130-8114-7D39CD7F862D}" type="sibTrans" cxnId="{8CA0EC49-3C48-4537-BE64-46220886AEDB}">
      <dgm:prSet/>
      <dgm:spPr/>
      <dgm:t>
        <a:bodyPr/>
        <a:lstStyle/>
        <a:p>
          <a:endParaRPr lang="id-ID"/>
        </a:p>
      </dgm:t>
    </dgm:pt>
    <dgm:pt modelId="{3D752DFE-4568-44A3-ABFE-FB7F6A3A70B3}">
      <dgm:prSet phldrT="[Text]" custT="1"/>
      <dgm:spPr>
        <a:solidFill>
          <a:schemeClr val="accent2">
            <a:lumMod val="40000"/>
            <a:lumOff val="60000"/>
          </a:schemeClr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Budaya barat = memilih gaya berkompetisi, berdasarkan adanya ketertarikan pribadi.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1615D5B-D760-40EC-8DBC-A4A126F3E9D2}" type="parTrans" cxnId="{CBC51E60-0838-43A0-AB33-74FA0E693A30}">
      <dgm:prSet/>
      <dgm:spPr/>
      <dgm:t>
        <a:bodyPr/>
        <a:lstStyle/>
        <a:p>
          <a:endParaRPr lang="id-ID"/>
        </a:p>
      </dgm:t>
    </dgm:pt>
    <dgm:pt modelId="{4F3A59D5-CCDB-4643-86C0-4EA3253249D3}" type="sibTrans" cxnId="{CBC51E60-0838-43A0-AB33-74FA0E693A30}">
      <dgm:prSet/>
      <dgm:spPr/>
      <dgm:t>
        <a:bodyPr/>
        <a:lstStyle/>
        <a:p>
          <a:endParaRPr lang="id-ID"/>
        </a:p>
      </dgm:t>
    </dgm:pt>
    <dgm:pt modelId="{69697E4E-02E9-49CD-9345-3A94AF5EF518}">
      <dgm:prSet phldrT="[Text]" custT="1"/>
      <dgm:spPr>
        <a:solidFill>
          <a:srgbClr val="FFFF99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Asia = mengungkapkan ketidak setujuan secara terbuka adalah hal yang salah.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D9D9B29-4ABA-4971-93B1-7EA9278B7D26}" type="parTrans" cxnId="{48144DC6-000A-4ADB-BD23-3ECE58EF177C}">
      <dgm:prSet/>
      <dgm:spPr/>
      <dgm:t>
        <a:bodyPr/>
        <a:lstStyle/>
        <a:p>
          <a:endParaRPr lang="id-ID"/>
        </a:p>
      </dgm:t>
    </dgm:pt>
    <dgm:pt modelId="{8E087A57-CCC7-4C1F-BDD1-916C43233310}" type="sibTrans" cxnId="{48144DC6-000A-4ADB-BD23-3ECE58EF177C}">
      <dgm:prSet/>
      <dgm:spPr/>
      <dgm:t>
        <a:bodyPr/>
        <a:lstStyle/>
        <a:p>
          <a:endParaRPr lang="id-ID"/>
        </a:p>
      </dgm:t>
    </dgm:pt>
    <dgm:pt modelId="{4C13BB52-5809-444C-8D84-C09C9866D3AD}">
      <dgm:prSet phldrT="[Text]" custT="1"/>
      <dgm:spPr>
        <a:solidFill>
          <a:srgbClr val="FFFF99"/>
        </a:solidFill>
        <a:ln>
          <a:solidFill>
            <a:schemeClr val="bg1">
              <a:lumMod val="85000"/>
            </a:schemeClr>
          </a:solidFill>
        </a:ln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Asia = kurang fokus untuk memenangkan konflik.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4EBC706-5953-4BC5-B997-C2D1626E3159}" type="parTrans" cxnId="{F97F1503-8FB7-463A-B7A3-E72DED29544D}">
      <dgm:prSet/>
      <dgm:spPr/>
      <dgm:t>
        <a:bodyPr/>
        <a:lstStyle/>
        <a:p>
          <a:endParaRPr lang="id-ID"/>
        </a:p>
      </dgm:t>
    </dgm:pt>
    <dgm:pt modelId="{B633FD37-3B2A-42A6-91B5-C1F81A80D3F5}" type="sibTrans" cxnId="{F97F1503-8FB7-463A-B7A3-E72DED29544D}">
      <dgm:prSet/>
      <dgm:spPr/>
      <dgm:t>
        <a:bodyPr/>
        <a:lstStyle/>
        <a:p>
          <a:endParaRPr lang="id-ID"/>
        </a:p>
      </dgm:t>
    </dgm:pt>
    <dgm:pt modelId="{530F7C17-F680-4895-9129-E9420706FE01}" type="pres">
      <dgm:prSet presAssocID="{CCA7EFD7-790A-479F-9A01-3E31B8A8E7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A39D2A44-A1D6-4A8D-93A4-8BA27625FD11}" type="pres">
      <dgm:prSet presAssocID="{5F5F575A-A751-4880-8D34-B34B06B5041C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7BAF25-993A-42A9-B212-8D04AA8A416D}" type="pres">
      <dgm:prSet presAssocID="{09D9CD42-7219-4D32-8720-8ED2AFF62428}" presName="sibTrans" presStyleCnt="0"/>
      <dgm:spPr/>
    </dgm:pt>
    <dgm:pt modelId="{C9DFA0F7-4DAE-4772-B1FC-C412FB33E2DA}" type="pres">
      <dgm:prSet presAssocID="{C9D41268-23F9-473C-98A7-19F50C7F6F89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7334573-D51D-44B0-A6F4-51537F48E41A}" type="pres">
      <dgm:prSet presAssocID="{3E0BA591-5F2E-4BF8-BF47-74BE3CA833E3}" presName="sibTrans" presStyleCnt="0"/>
      <dgm:spPr/>
    </dgm:pt>
    <dgm:pt modelId="{6AB4CD33-2BA8-4874-B689-833FD0F1F256}" type="pres">
      <dgm:prSet presAssocID="{0BF2D903-7D21-41E0-B884-CB545F54094C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26CEC7B-3A55-4989-9E6A-EC22E070BA59}" type="pres">
      <dgm:prSet presAssocID="{0BE8122D-2D83-4C99-80D8-4806D3268AB4}" presName="sibTrans" presStyleCnt="0"/>
      <dgm:spPr/>
    </dgm:pt>
    <dgm:pt modelId="{912A5BD9-EA99-4840-A7FE-1D1162C363E1}" type="pres">
      <dgm:prSet presAssocID="{32687E36-62AC-4162-9BE1-B51538A844C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23571D2-32C7-4E5D-8DC4-F600FB7F189A}" type="pres">
      <dgm:prSet presAssocID="{366E81DB-CE72-4130-8114-7D39CD7F862D}" presName="sibTrans" presStyleCnt="0"/>
      <dgm:spPr/>
    </dgm:pt>
    <dgm:pt modelId="{B79DE21D-2D58-4699-9D36-DB93A3E564E5}" type="pres">
      <dgm:prSet presAssocID="{3D752DFE-4568-44A3-ABFE-FB7F6A3A70B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E4AF9E8-D3BF-470E-806B-6474D35C9434}" type="pres">
      <dgm:prSet presAssocID="{4F3A59D5-CCDB-4643-86C0-4EA3253249D3}" presName="sibTrans" presStyleCnt="0"/>
      <dgm:spPr/>
    </dgm:pt>
    <dgm:pt modelId="{C2ABAC79-6CA1-49DE-BDEE-FA6FE72FFBD4}" type="pres">
      <dgm:prSet presAssocID="{69697E4E-02E9-49CD-9345-3A94AF5EF51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B0FB8E-3ECB-4A38-A749-91F3E1F3CB63}" type="pres">
      <dgm:prSet presAssocID="{8E087A57-CCC7-4C1F-BDD1-916C43233310}" presName="sibTrans" presStyleCnt="0"/>
      <dgm:spPr/>
    </dgm:pt>
    <dgm:pt modelId="{9DDAD113-11E2-4730-BEB7-5EA8ABFBBFBC}" type="pres">
      <dgm:prSet presAssocID="{4C13BB52-5809-444C-8D84-C09C9866D3AD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8144DC6-000A-4ADB-BD23-3ECE58EF177C}" srcId="{CCA7EFD7-790A-479F-9A01-3E31B8A8E796}" destId="{69697E4E-02E9-49CD-9345-3A94AF5EF518}" srcOrd="5" destOrd="0" parTransId="{3D9D9B29-4ABA-4971-93B1-7EA9278B7D26}" sibTransId="{8E087A57-CCC7-4C1F-BDD1-916C43233310}"/>
    <dgm:cxn modelId="{6CB899A9-09CA-4170-9F9E-14CD7D26132A}" srcId="{CCA7EFD7-790A-479F-9A01-3E31B8A8E796}" destId="{C9D41268-23F9-473C-98A7-19F50C7F6F89}" srcOrd="1" destOrd="0" parTransId="{A5128461-FB72-41D2-83CF-6EFE094AF8C3}" sibTransId="{3E0BA591-5F2E-4BF8-BF47-74BE3CA833E3}"/>
    <dgm:cxn modelId="{57CF697A-2E40-448A-9671-C921157B37DA}" type="presOf" srcId="{3D752DFE-4568-44A3-ABFE-FB7F6A3A70B3}" destId="{B79DE21D-2D58-4699-9D36-DB93A3E564E5}" srcOrd="0" destOrd="0" presId="urn:microsoft.com/office/officeart/2005/8/layout/default"/>
    <dgm:cxn modelId="{BB10F22A-4299-498B-80CA-351863C540BE}" type="presOf" srcId="{5F5F575A-A751-4880-8D34-B34B06B5041C}" destId="{A39D2A44-A1D6-4A8D-93A4-8BA27625FD11}" srcOrd="0" destOrd="0" presId="urn:microsoft.com/office/officeart/2005/8/layout/default"/>
    <dgm:cxn modelId="{554828E7-9614-44AE-BD1C-B9FA2D5DDF36}" type="presOf" srcId="{CCA7EFD7-790A-479F-9A01-3E31B8A8E796}" destId="{530F7C17-F680-4895-9129-E9420706FE01}" srcOrd="0" destOrd="0" presId="urn:microsoft.com/office/officeart/2005/8/layout/default"/>
    <dgm:cxn modelId="{9B3F14FF-616C-402C-A785-2DA19B00BE47}" type="presOf" srcId="{0BF2D903-7D21-41E0-B884-CB545F54094C}" destId="{6AB4CD33-2BA8-4874-B689-833FD0F1F256}" srcOrd="0" destOrd="0" presId="urn:microsoft.com/office/officeart/2005/8/layout/default"/>
    <dgm:cxn modelId="{5C32C238-1BD2-4062-8754-A926B54FB4C7}" type="presOf" srcId="{C9D41268-23F9-473C-98A7-19F50C7F6F89}" destId="{C9DFA0F7-4DAE-4772-B1FC-C412FB33E2DA}" srcOrd="0" destOrd="0" presId="urn:microsoft.com/office/officeart/2005/8/layout/default"/>
    <dgm:cxn modelId="{41EA6F30-F6F1-43A3-B95A-75534D6014C9}" type="presOf" srcId="{69697E4E-02E9-49CD-9345-3A94AF5EF518}" destId="{C2ABAC79-6CA1-49DE-BDEE-FA6FE72FFBD4}" srcOrd="0" destOrd="0" presId="urn:microsoft.com/office/officeart/2005/8/layout/default"/>
    <dgm:cxn modelId="{CBC51E60-0838-43A0-AB33-74FA0E693A30}" srcId="{CCA7EFD7-790A-479F-9A01-3E31B8A8E796}" destId="{3D752DFE-4568-44A3-ABFE-FB7F6A3A70B3}" srcOrd="4" destOrd="0" parTransId="{F1615D5B-D760-40EC-8DBC-A4A126F3E9D2}" sibTransId="{4F3A59D5-CCDB-4643-86C0-4EA3253249D3}"/>
    <dgm:cxn modelId="{BF17188E-95A9-454D-B93E-580DBF7BEC58}" srcId="{CCA7EFD7-790A-479F-9A01-3E31B8A8E796}" destId="{5F5F575A-A751-4880-8D34-B34B06B5041C}" srcOrd="0" destOrd="0" parTransId="{B1AE4087-DC22-4555-A0BA-D122C9B32A9C}" sibTransId="{09D9CD42-7219-4D32-8720-8ED2AFF62428}"/>
    <dgm:cxn modelId="{BDCC2DB9-BCB0-462F-B4CA-3C62F5434531}" type="presOf" srcId="{32687E36-62AC-4162-9BE1-B51538A844C5}" destId="{912A5BD9-EA99-4840-A7FE-1D1162C363E1}" srcOrd="0" destOrd="0" presId="urn:microsoft.com/office/officeart/2005/8/layout/default"/>
    <dgm:cxn modelId="{6ADF5138-52CC-48F3-8AC9-59A62BC0D486}" srcId="{CCA7EFD7-790A-479F-9A01-3E31B8A8E796}" destId="{0BF2D903-7D21-41E0-B884-CB545F54094C}" srcOrd="2" destOrd="0" parTransId="{E2A486AC-226B-49E2-BC7A-1DEACADEFEF0}" sibTransId="{0BE8122D-2D83-4C99-80D8-4806D3268AB4}"/>
    <dgm:cxn modelId="{015F9E42-C06D-41C8-96E8-4C53FBCEE946}" type="presOf" srcId="{4C13BB52-5809-444C-8D84-C09C9866D3AD}" destId="{9DDAD113-11E2-4730-BEB7-5EA8ABFBBFBC}" srcOrd="0" destOrd="0" presId="urn:microsoft.com/office/officeart/2005/8/layout/default"/>
    <dgm:cxn modelId="{F97F1503-8FB7-463A-B7A3-E72DED29544D}" srcId="{CCA7EFD7-790A-479F-9A01-3E31B8A8E796}" destId="{4C13BB52-5809-444C-8D84-C09C9866D3AD}" srcOrd="6" destOrd="0" parTransId="{E4EBC706-5953-4BC5-B997-C2D1626E3159}" sibTransId="{B633FD37-3B2A-42A6-91B5-C1F81A80D3F5}"/>
    <dgm:cxn modelId="{8CA0EC49-3C48-4537-BE64-46220886AEDB}" srcId="{CCA7EFD7-790A-479F-9A01-3E31B8A8E796}" destId="{32687E36-62AC-4162-9BE1-B51538A844C5}" srcOrd="3" destOrd="0" parTransId="{6EF5F8A7-8D7B-4E37-ACC5-18BFCD742FF0}" sibTransId="{366E81DB-CE72-4130-8114-7D39CD7F862D}"/>
    <dgm:cxn modelId="{DA429BFF-922D-4DD5-B672-D2B87433A0D6}" type="presParOf" srcId="{530F7C17-F680-4895-9129-E9420706FE01}" destId="{A39D2A44-A1D6-4A8D-93A4-8BA27625FD11}" srcOrd="0" destOrd="0" presId="urn:microsoft.com/office/officeart/2005/8/layout/default"/>
    <dgm:cxn modelId="{D031F34B-8F48-4E47-8A6E-43B5BAEF8473}" type="presParOf" srcId="{530F7C17-F680-4895-9129-E9420706FE01}" destId="{3C7BAF25-993A-42A9-B212-8D04AA8A416D}" srcOrd="1" destOrd="0" presId="urn:microsoft.com/office/officeart/2005/8/layout/default"/>
    <dgm:cxn modelId="{E55EC41D-5142-4165-B030-273965101351}" type="presParOf" srcId="{530F7C17-F680-4895-9129-E9420706FE01}" destId="{C9DFA0F7-4DAE-4772-B1FC-C412FB33E2DA}" srcOrd="2" destOrd="0" presId="urn:microsoft.com/office/officeart/2005/8/layout/default"/>
    <dgm:cxn modelId="{5F2DA2D2-BFE1-46E9-A925-1C146858A3CD}" type="presParOf" srcId="{530F7C17-F680-4895-9129-E9420706FE01}" destId="{B7334573-D51D-44B0-A6F4-51537F48E41A}" srcOrd="3" destOrd="0" presId="urn:microsoft.com/office/officeart/2005/8/layout/default"/>
    <dgm:cxn modelId="{EFB94CB1-2905-4851-9912-CEE6BED3A32C}" type="presParOf" srcId="{530F7C17-F680-4895-9129-E9420706FE01}" destId="{6AB4CD33-2BA8-4874-B689-833FD0F1F256}" srcOrd="4" destOrd="0" presId="urn:microsoft.com/office/officeart/2005/8/layout/default"/>
    <dgm:cxn modelId="{298E239E-762C-4C47-82A9-4C3080B7C866}" type="presParOf" srcId="{530F7C17-F680-4895-9129-E9420706FE01}" destId="{426CEC7B-3A55-4989-9E6A-EC22E070BA59}" srcOrd="5" destOrd="0" presId="urn:microsoft.com/office/officeart/2005/8/layout/default"/>
    <dgm:cxn modelId="{832C2169-301E-4444-A099-D79A134E9449}" type="presParOf" srcId="{530F7C17-F680-4895-9129-E9420706FE01}" destId="{912A5BD9-EA99-4840-A7FE-1D1162C363E1}" srcOrd="6" destOrd="0" presId="urn:microsoft.com/office/officeart/2005/8/layout/default"/>
    <dgm:cxn modelId="{37712DCF-7F1C-4E70-A5DD-ED6415CD3151}" type="presParOf" srcId="{530F7C17-F680-4895-9129-E9420706FE01}" destId="{123571D2-32C7-4E5D-8DC4-F600FB7F189A}" srcOrd="7" destOrd="0" presId="urn:microsoft.com/office/officeart/2005/8/layout/default"/>
    <dgm:cxn modelId="{B81BF568-EE4A-4D3A-8977-DC7F9988545F}" type="presParOf" srcId="{530F7C17-F680-4895-9129-E9420706FE01}" destId="{B79DE21D-2D58-4699-9D36-DB93A3E564E5}" srcOrd="8" destOrd="0" presId="urn:microsoft.com/office/officeart/2005/8/layout/default"/>
    <dgm:cxn modelId="{C2671818-AC15-4C52-9A50-1DE7AAD2A0BD}" type="presParOf" srcId="{530F7C17-F680-4895-9129-E9420706FE01}" destId="{7E4AF9E8-D3BF-470E-806B-6474D35C9434}" srcOrd="9" destOrd="0" presId="urn:microsoft.com/office/officeart/2005/8/layout/default"/>
    <dgm:cxn modelId="{918D5E23-3475-47FB-B5AB-06A574CE7D4F}" type="presParOf" srcId="{530F7C17-F680-4895-9129-E9420706FE01}" destId="{C2ABAC79-6CA1-49DE-BDEE-FA6FE72FFBD4}" srcOrd="10" destOrd="0" presId="urn:microsoft.com/office/officeart/2005/8/layout/default"/>
    <dgm:cxn modelId="{E0F0CCFE-2B16-406F-9D7B-9672850667E8}" type="presParOf" srcId="{530F7C17-F680-4895-9129-E9420706FE01}" destId="{C9B0FB8E-3ECB-4A38-A749-91F3E1F3CB63}" srcOrd="11" destOrd="0" presId="urn:microsoft.com/office/officeart/2005/8/layout/default"/>
    <dgm:cxn modelId="{3BBD03FB-E917-49B6-AEFA-6B312E1AE128}" type="presParOf" srcId="{530F7C17-F680-4895-9129-E9420706FE01}" destId="{9DDAD113-11E2-4730-BEB7-5EA8ABFBBFBC}" srcOrd="12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CA7EFD7-790A-479F-9A01-3E31B8A8E79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72C233A-F29A-48A2-8077-53837BEF8B10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Komunitas sosial (gender, orientasi seksual &amp; etnis) memiliki pengaruh dalam menanggapi konflik.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BB168F0-CC64-4A38-A8D8-87F792CE86A3}" type="parTrans" cxnId="{CDE89C9C-0019-4CB0-A61C-CC8CEB5D7996}">
      <dgm:prSet/>
      <dgm:spPr/>
      <dgm:t>
        <a:bodyPr/>
        <a:lstStyle/>
        <a:p>
          <a:endParaRPr lang="id-ID"/>
        </a:p>
      </dgm:t>
    </dgm:pt>
    <dgm:pt modelId="{1E7BDBFE-EABE-4D23-97EA-758339D1ABFD}" type="sibTrans" cxnId="{CDE89C9C-0019-4CB0-A61C-CC8CEB5D7996}">
      <dgm:prSet/>
      <dgm:spPr/>
      <dgm:t>
        <a:bodyPr/>
        <a:lstStyle/>
        <a:p>
          <a:endParaRPr lang="id-ID"/>
        </a:p>
      </dgm:t>
    </dgm:pt>
    <dgm:pt modelId="{4289180F-9676-44DE-8A24-3ABA4B827DC0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Perempuan lebih suka mendiskusikan isu konflik; laki-laki menghindari &amp; meminimalisasinya.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1175055-ADF9-44F0-982A-6CCC5E19FFA9}" type="parTrans" cxnId="{40CB020F-C642-4DAE-AC16-5702C68B777F}">
      <dgm:prSet/>
      <dgm:spPr/>
      <dgm:t>
        <a:bodyPr/>
        <a:lstStyle/>
        <a:p>
          <a:endParaRPr lang="id-ID"/>
        </a:p>
      </dgm:t>
    </dgm:pt>
    <dgm:pt modelId="{E1F8485E-4BB5-462A-83E0-12DF88B5E053}" type="sibTrans" cxnId="{40CB020F-C642-4DAE-AC16-5702C68B777F}">
      <dgm:prSet/>
      <dgm:spPr/>
      <dgm:t>
        <a:bodyPr/>
        <a:lstStyle/>
        <a:p>
          <a:endParaRPr lang="id-ID"/>
        </a:p>
      </dgm:t>
    </dgm:pt>
    <dgm:pt modelId="{E5E295CD-6868-4AF4-9B00-B6B254F7FE72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Perempuan suka berkompromi &amp; mengakomodasi konflik; laki-laki tidak ingin membicarakan hubungan &amp; menarik diri dari konflik.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05D5DD5-F5E0-434A-9A6D-80F4DC0C4AE0}" type="parTrans" cxnId="{C5C60B5B-CD07-4F12-9783-7A5349118DD3}">
      <dgm:prSet/>
      <dgm:spPr/>
      <dgm:t>
        <a:bodyPr/>
        <a:lstStyle/>
        <a:p>
          <a:endParaRPr lang="id-ID"/>
        </a:p>
      </dgm:t>
    </dgm:pt>
    <dgm:pt modelId="{0D3338B9-CD15-4D75-90D5-5A64DE1EE3DB}" type="sibTrans" cxnId="{C5C60B5B-CD07-4F12-9783-7A5349118DD3}">
      <dgm:prSet/>
      <dgm:spPr/>
      <dgm:t>
        <a:bodyPr/>
        <a:lstStyle/>
        <a:p>
          <a:endParaRPr lang="id-ID"/>
        </a:p>
      </dgm:t>
    </dgm:pt>
    <dgm:pt modelId="{9492AC93-92E1-485E-B617-8D71D0DC792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Kabar baiknya, laki-laki dan perempuan sadar &amp; mengetahui perbedaan cara menanggapi konflik.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0D1AD66-692D-4F68-96EC-09418867319C}" type="parTrans" cxnId="{167EAFCB-4F5A-4011-83FD-B41439B0CBC9}">
      <dgm:prSet/>
      <dgm:spPr/>
      <dgm:t>
        <a:bodyPr/>
        <a:lstStyle/>
        <a:p>
          <a:endParaRPr lang="id-ID"/>
        </a:p>
      </dgm:t>
    </dgm:pt>
    <dgm:pt modelId="{A0FDD6FF-81C7-4E95-80F0-18801B11E83E}" type="sibTrans" cxnId="{167EAFCB-4F5A-4011-83FD-B41439B0CBC9}">
      <dgm:prSet/>
      <dgm:spPr/>
      <dgm:t>
        <a:bodyPr/>
        <a:lstStyle/>
        <a:p>
          <a:endParaRPr lang="id-ID"/>
        </a:p>
      </dgm:t>
    </dgm:pt>
    <dgm:pt modelId="{4F3A9CC0-AFE7-4C51-8C0F-BAECD86B1C2E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Dalam situasi profesional; laki-laki lebih banyak bicara dalam menghadapi konflik.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57B41EC-DB9F-40AF-9112-3617B1261B7C}" type="parTrans" cxnId="{52D08933-BE0B-4463-9BD6-2EE5E65A1A73}">
      <dgm:prSet/>
      <dgm:spPr/>
      <dgm:t>
        <a:bodyPr/>
        <a:lstStyle/>
        <a:p>
          <a:endParaRPr lang="id-ID"/>
        </a:p>
      </dgm:t>
    </dgm:pt>
    <dgm:pt modelId="{C4CE9DBD-7411-45D4-9887-EAA9D39FA177}" type="sibTrans" cxnId="{52D08933-BE0B-4463-9BD6-2EE5E65A1A73}">
      <dgm:prSet/>
      <dgm:spPr/>
      <dgm:t>
        <a:bodyPr/>
        <a:lstStyle/>
        <a:p>
          <a:endParaRPr lang="id-ID"/>
        </a:p>
      </dgm:t>
    </dgm:pt>
    <dgm:pt modelId="{6C9831F1-D897-4868-8B74-5F179E848D53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Selama konflik terjadi; laki-laki akan mengalami hal yang menyakitkan secara fisik dan psikologis.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A2CE0EC-5627-4FC5-A17A-CF2D57BA2110}" type="parTrans" cxnId="{524B28AB-C247-4759-8977-4F7ECB25D4C8}">
      <dgm:prSet/>
      <dgm:spPr/>
      <dgm:t>
        <a:bodyPr/>
        <a:lstStyle/>
        <a:p>
          <a:endParaRPr lang="id-ID"/>
        </a:p>
      </dgm:t>
    </dgm:pt>
    <dgm:pt modelId="{F475A4C8-CB52-49DF-AE28-F4D1FB135E2E}" type="sibTrans" cxnId="{524B28AB-C247-4759-8977-4F7ECB25D4C8}">
      <dgm:prSet/>
      <dgm:spPr/>
      <dgm:t>
        <a:bodyPr/>
        <a:lstStyle/>
        <a:p>
          <a:endParaRPr lang="id-ID"/>
        </a:p>
      </dgm:t>
    </dgm:pt>
    <dgm:pt modelId="{E6059C57-F0C3-471E-82A3-B52D8B5D0568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Dampak: laki-laki akan menyangkal, menghindar &amp; meminimalisasi isu.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D83EAF4-8197-4413-AFC9-F5AADDF66DB4}" type="parTrans" cxnId="{9FA618CB-9B6D-48D4-BD95-695AD7893291}">
      <dgm:prSet/>
      <dgm:spPr/>
      <dgm:t>
        <a:bodyPr/>
        <a:lstStyle/>
        <a:p>
          <a:endParaRPr lang="id-ID"/>
        </a:p>
      </dgm:t>
    </dgm:pt>
    <dgm:pt modelId="{5D15D371-C363-4589-8C61-C380D3DA286D}" type="sibTrans" cxnId="{9FA618CB-9B6D-48D4-BD95-695AD7893291}">
      <dgm:prSet/>
      <dgm:spPr/>
      <dgm:t>
        <a:bodyPr/>
        <a:lstStyle/>
        <a:p>
          <a:endParaRPr lang="id-ID"/>
        </a:p>
      </dgm:t>
    </dgm:pt>
    <dgm:pt modelId="{530F7C17-F680-4895-9129-E9420706FE01}" type="pres">
      <dgm:prSet presAssocID="{CCA7EFD7-790A-479F-9A01-3E31B8A8E79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3A9BA69-D996-48AE-A887-8A08ED5EA128}" type="pres">
      <dgm:prSet presAssocID="{072C233A-F29A-48A2-8077-53837BEF8B10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7C83C5-EB8E-47DA-AEFD-437828FC2E1A}" type="pres">
      <dgm:prSet presAssocID="{1E7BDBFE-EABE-4D23-97EA-758339D1ABFD}" presName="sibTrans" presStyleCnt="0"/>
      <dgm:spPr/>
    </dgm:pt>
    <dgm:pt modelId="{289BDCEF-B245-4B6B-A2A6-4EB5DCBC1814}" type="pres">
      <dgm:prSet presAssocID="{4289180F-9676-44DE-8A24-3ABA4B827DC0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14923B1-512F-4CEF-9C1C-D5861B263D14}" type="pres">
      <dgm:prSet presAssocID="{E1F8485E-4BB5-462A-83E0-12DF88B5E053}" presName="sibTrans" presStyleCnt="0"/>
      <dgm:spPr/>
    </dgm:pt>
    <dgm:pt modelId="{D7F83581-DF02-4DC5-854E-06454FCFB287}" type="pres">
      <dgm:prSet presAssocID="{E5E295CD-6868-4AF4-9B00-B6B254F7FE7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4DA98EF-4632-454B-B0A1-E722983CFB1F}" type="pres">
      <dgm:prSet presAssocID="{0D3338B9-CD15-4D75-90D5-5A64DE1EE3DB}" presName="sibTrans" presStyleCnt="0"/>
      <dgm:spPr/>
    </dgm:pt>
    <dgm:pt modelId="{A01B0C86-8EC6-4815-8895-A8EA6AA470A6}" type="pres">
      <dgm:prSet presAssocID="{9492AC93-92E1-485E-B617-8D71D0DC7923}" presName="node" presStyleLbl="node1" presStyleIdx="3" presStyleCnt="7" custLinFactX="8738" custLinFactNeighborX="100000" custLinFactNeighborY="33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E0B19B0-060D-4BFA-BFFE-74A1706187D5}" type="pres">
      <dgm:prSet presAssocID="{A0FDD6FF-81C7-4E95-80F0-18801B11E83E}" presName="sibTrans" presStyleCnt="0"/>
      <dgm:spPr/>
    </dgm:pt>
    <dgm:pt modelId="{32507E1C-2D31-41B3-BDFC-0895DCB52537}" type="pres">
      <dgm:prSet presAssocID="{4F3A9CC0-AFE7-4C51-8C0F-BAECD86B1C2E}" presName="node" presStyleLbl="node1" presStyleIdx="4" presStyleCnt="7" custLinFactX="-13107" custLinFactNeighborX="-100000" custLinFactNeighborY="339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870E43D-01D1-4835-96AB-33883060F48E}" type="pres">
      <dgm:prSet presAssocID="{C4CE9DBD-7411-45D4-9887-EAA9D39FA177}" presName="sibTrans" presStyleCnt="0"/>
      <dgm:spPr/>
    </dgm:pt>
    <dgm:pt modelId="{CB826FB0-FA6F-4C0A-9D2A-4807914AAB50}" type="pres">
      <dgm:prSet presAssocID="{6C9831F1-D897-4868-8B74-5F179E848D53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05645BB-82ED-438A-B8E7-C289C9459FB1}" type="pres">
      <dgm:prSet presAssocID="{F475A4C8-CB52-49DF-AE28-F4D1FB135E2E}" presName="sibTrans" presStyleCnt="0"/>
      <dgm:spPr/>
    </dgm:pt>
    <dgm:pt modelId="{C070E5C8-2DF3-4196-83F0-9A6C3DA6ECA3}" type="pres">
      <dgm:prSet presAssocID="{E6059C57-F0C3-471E-82A3-B52D8B5D0568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06214B8-36B5-48E5-BA22-6B5164636A98}" type="presOf" srcId="{6C9831F1-D897-4868-8B74-5F179E848D53}" destId="{CB826FB0-FA6F-4C0A-9D2A-4807914AAB50}" srcOrd="0" destOrd="0" presId="urn:microsoft.com/office/officeart/2005/8/layout/default"/>
    <dgm:cxn modelId="{C5C60B5B-CD07-4F12-9783-7A5349118DD3}" srcId="{CCA7EFD7-790A-479F-9A01-3E31B8A8E796}" destId="{E5E295CD-6868-4AF4-9B00-B6B254F7FE72}" srcOrd="2" destOrd="0" parTransId="{305D5DD5-F5E0-434A-9A6D-80F4DC0C4AE0}" sibTransId="{0D3338B9-CD15-4D75-90D5-5A64DE1EE3DB}"/>
    <dgm:cxn modelId="{524B28AB-C247-4759-8977-4F7ECB25D4C8}" srcId="{CCA7EFD7-790A-479F-9A01-3E31B8A8E796}" destId="{6C9831F1-D897-4868-8B74-5F179E848D53}" srcOrd="5" destOrd="0" parTransId="{1A2CE0EC-5627-4FC5-A17A-CF2D57BA2110}" sibTransId="{F475A4C8-CB52-49DF-AE28-F4D1FB135E2E}"/>
    <dgm:cxn modelId="{75F15370-09DB-49FB-B0BC-A4B889307828}" type="presOf" srcId="{072C233A-F29A-48A2-8077-53837BEF8B10}" destId="{03A9BA69-D996-48AE-A887-8A08ED5EA128}" srcOrd="0" destOrd="0" presId="urn:microsoft.com/office/officeart/2005/8/layout/default"/>
    <dgm:cxn modelId="{E60F8E8A-7CD7-40CA-96B8-E4376371F9B6}" type="presOf" srcId="{CCA7EFD7-790A-479F-9A01-3E31B8A8E796}" destId="{530F7C17-F680-4895-9129-E9420706FE01}" srcOrd="0" destOrd="0" presId="urn:microsoft.com/office/officeart/2005/8/layout/default"/>
    <dgm:cxn modelId="{B1D0C7A8-98C6-4A93-8708-48018B0F3127}" type="presOf" srcId="{4289180F-9676-44DE-8A24-3ABA4B827DC0}" destId="{289BDCEF-B245-4B6B-A2A6-4EB5DCBC1814}" srcOrd="0" destOrd="0" presId="urn:microsoft.com/office/officeart/2005/8/layout/default"/>
    <dgm:cxn modelId="{0B3DF794-D86E-41E5-8E68-B97957C81E8D}" type="presOf" srcId="{9492AC93-92E1-485E-B617-8D71D0DC7923}" destId="{A01B0C86-8EC6-4815-8895-A8EA6AA470A6}" srcOrd="0" destOrd="0" presId="urn:microsoft.com/office/officeart/2005/8/layout/default"/>
    <dgm:cxn modelId="{40CB020F-C642-4DAE-AC16-5702C68B777F}" srcId="{CCA7EFD7-790A-479F-9A01-3E31B8A8E796}" destId="{4289180F-9676-44DE-8A24-3ABA4B827DC0}" srcOrd="1" destOrd="0" parTransId="{61175055-ADF9-44F0-982A-6CCC5E19FFA9}" sibTransId="{E1F8485E-4BB5-462A-83E0-12DF88B5E053}"/>
    <dgm:cxn modelId="{AAB69746-464C-4755-B1FA-13C2C728DB6D}" type="presOf" srcId="{E5E295CD-6868-4AF4-9B00-B6B254F7FE72}" destId="{D7F83581-DF02-4DC5-854E-06454FCFB287}" srcOrd="0" destOrd="0" presId="urn:microsoft.com/office/officeart/2005/8/layout/default"/>
    <dgm:cxn modelId="{CDE89C9C-0019-4CB0-A61C-CC8CEB5D7996}" srcId="{CCA7EFD7-790A-479F-9A01-3E31B8A8E796}" destId="{072C233A-F29A-48A2-8077-53837BEF8B10}" srcOrd="0" destOrd="0" parTransId="{BBB168F0-CC64-4A38-A8D8-87F792CE86A3}" sibTransId="{1E7BDBFE-EABE-4D23-97EA-758339D1ABFD}"/>
    <dgm:cxn modelId="{9FA618CB-9B6D-48D4-BD95-695AD7893291}" srcId="{CCA7EFD7-790A-479F-9A01-3E31B8A8E796}" destId="{E6059C57-F0C3-471E-82A3-B52D8B5D0568}" srcOrd="6" destOrd="0" parTransId="{3D83EAF4-8197-4413-AFC9-F5AADDF66DB4}" sibTransId="{5D15D371-C363-4589-8C61-C380D3DA286D}"/>
    <dgm:cxn modelId="{144AAA46-9493-4961-9903-EE190DB38DF2}" type="presOf" srcId="{4F3A9CC0-AFE7-4C51-8C0F-BAECD86B1C2E}" destId="{32507E1C-2D31-41B3-BDFC-0895DCB52537}" srcOrd="0" destOrd="0" presId="urn:microsoft.com/office/officeart/2005/8/layout/default"/>
    <dgm:cxn modelId="{52D08933-BE0B-4463-9BD6-2EE5E65A1A73}" srcId="{CCA7EFD7-790A-479F-9A01-3E31B8A8E796}" destId="{4F3A9CC0-AFE7-4C51-8C0F-BAECD86B1C2E}" srcOrd="4" destOrd="0" parTransId="{E57B41EC-DB9F-40AF-9112-3617B1261B7C}" sibTransId="{C4CE9DBD-7411-45D4-9887-EAA9D39FA177}"/>
    <dgm:cxn modelId="{167EAFCB-4F5A-4011-83FD-B41439B0CBC9}" srcId="{CCA7EFD7-790A-479F-9A01-3E31B8A8E796}" destId="{9492AC93-92E1-485E-B617-8D71D0DC7923}" srcOrd="3" destOrd="0" parTransId="{C0D1AD66-692D-4F68-96EC-09418867319C}" sibTransId="{A0FDD6FF-81C7-4E95-80F0-18801B11E83E}"/>
    <dgm:cxn modelId="{488E60D3-08BA-40B6-98E7-8AB75DF7F998}" type="presOf" srcId="{E6059C57-F0C3-471E-82A3-B52D8B5D0568}" destId="{C070E5C8-2DF3-4196-83F0-9A6C3DA6ECA3}" srcOrd="0" destOrd="0" presId="urn:microsoft.com/office/officeart/2005/8/layout/default"/>
    <dgm:cxn modelId="{078775C8-3233-4DAD-823F-7432E2A3BC61}" type="presParOf" srcId="{530F7C17-F680-4895-9129-E9420706FE01}" destId="{03A9BA69-D996-48AE-A887-8A08ED5EA128}" srcOrd="0" destOrd="0" presId="urn:microsoft.com/office/officeart/2005/8/layout/default"/>
    <dgm:cxn modelId="{6DA25B8F-EC62-4371-B40B-071523484624}" type="presParOf" srcId="{530F7C17-F680-4895-9129-E9420706FE01}" destId="{0E7C83C5-EB8E-47DA-AEFD-437828FC2E1A}" srcOrd="1" destOrd="0" presId="urn:microsoft.com/office/officeart/2005/8/layout/default"/>
    <dgm:cxn modelId="{1CD456A4-6842-4CAA-992D-4C2468658D8D}" type="presParOf" srcId="{530F7C17-F680-4895-9129-E9420706FE01}" destId="{289BDCEF-B245-4B6B-A2A6-4EB5DCBC1814}" srcOrd="2" destOrd="0" presId="urn:microsoft.com/office/officeart/2005/8/layout/default"/>
    <dgm:cxn modelId="{0C9F2DDE-B505-4EE6-BDC3-DD13D2FB82B7}" type="presParOf" srcId="{530F7C17-F680-4895-9129-E9420706FE01}" destId="{714923B1-512F-4CEF-9C1C-D5861B263D14}" srcOrd="3" destOrd="0" presId="urn:microsoft.com/office/officeart/2005/8/layout/default"/>
    <dgm:cxn modelId="{6CC2A458-6C3C-42E8-AEC8-890F55391120}" type="presParOf" srcId="{530F7C17-F680-4895-9129-E9420706FE01}" destId="{D7F83581-DF02-4DC5-854E-06454FCFB287}" srcOrd="4" destOrd="0" presId="urn:microsoft.com/office/officeart/2005/8/layout/default"/>
    <dgm:cxn modelId="{FA2C82CE-0AE8-4DA4-841A-8FE0B3661258}" type="presParOf" srcId="{530F7C17-F680-4895-9129-E9420706FE01}" destId="{A4DA98EF-4632-454B-B0A1-E722983CFB1F}" srcOrd="5" destOrd="0" presId="urn:microsoft.com/office/officeart/2005/8/layout/default"/>
    <dgm:cxn modelId="{AC816275-8176-44CA-8A00-F8B76333B637}" type="presParOf" srcId="{530F7C17-F680-4895-9129-E9420706FE01}" destId="{A01B0C86-8EC6-4815-8895-A8EA6AA470A6}" srcOrd="6" destOrd="0" presId="urn:microsoft.com/office/officeart/2005/8/layout/default"/>
    <dgm:cxn modelId="{91A909A7-FB51-4126-8FF5-890B1EFE15C4}" type="presParOf" srcId="{530F7C17-F680-4895-9129-E9420706FE01}" destId="{1E0B19B0-060D-4BFA-BFFE-74A1706187D5}" srcOrd="7" destOrd="0" presId="urn:microsoft.com/office/officeart/2005/8/layout/default"/>
    <dgm:cxn modelId="{88679DDB-3D32-47B2-A25A-A7093EC3B995}" type="presParOf" srcId="{530F7C17-F680-4895-9129-E9420706FE01}" destId="{32507E1C-2D31-41B3-BDFC-0895DCB52537}" srcOrd="8" destOrd="0" presId="urn:microsoft.com/office/officeart/2005/8/layout/default"/>
    <dgm:cxn modelId="{9AE611D9-9218-4268-8DD9-547856AA32A0}" type="presParOf" srcId="{530F7C17-F680-4895-9129-E9420706FE01}" destId="{C870E43D-01D1-4835-96AB-33883060F48E}" srcOrd="9" destOrd="0" presId="urn:microsoft.com/office/officeart/2005/8/layout/default"/>
    <dgm:cxn modelId="{5D74151F-887B-4131-A6C8-ACA8C6443237}" type="presParOf" srcId="{530F7C17-F680-4895-9129-E9420706FE01}" destId="{CB826FB0-FA6F-4C0A-9D2A-4807914AAB50}" srcOrd="10" destOrd="0" presId="urn:microsoft.com/office/officeart/2005/8/layout/default"/>
    <dgm:cxn modelId="{D0D84CE1-588B-4CB8-B1DF-C80BBF61E9B0}" type="presParOf" srcId="{530F7C17-F680-4895-9129-E9420706FE01}" destId="{905645BB-82ED-438A-B8E7-C289C9459FB1}" srcOrd="11" destOrd="0" presId="urn:microsoft.com/office/officeart/2005/8/layout/default"/>
    <dgm:cxn modelId="{169E60BC-41A6-4AE8-806B-6CD8179F8E98}" type="presParOf" srcId="{530F7C17-F680-4895-9129-E9420706FE01}" destId="{C070E5C8-2DF3-4196-83F0-9A6C3DA6ECA3}" srcOrd="12" destOrd="0" presId="urn:microsoft.com/office/officeart/2005/8/layout/default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3295175-33E5-438F-9902-5716B1073BC1}" type="doc">
      <dgm:prSet loTypeId="urn:microsoft.com/office/officeart/2005/8/layout/venn1" loCatId="relationship" qsTypeId="urn:microsoft.com/office/officeart/2005/8/quickstyle/simple4" qsCatId="simple" csTypeId="urn:microsoft.com/office/officeart/2005/8/colors/colorful2" csCatId="colorful" phldr="1"/>
      <dgm:spPr/>
    </dgm:pt>
    <dgm:pt modelId="{E1CD86EB-B979-4D0F-A4B1-08DF7C16E35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Kaum homoseksual (gay &amp; lesbian) memiliki kesamaan dengan orang-orang dengan orientasi heteroseksual. </a:t>
          </a:r>
          <a:endParaRPr lang="id-ID" sz="1400" b="1" i="1" dirty="0">
            <a:latin typeface="Candara" pitchFamily="34" charset="0"/>
          </a:endParaRPr>
        </a:p>
      </dgm:t>
    </dgm:pt>
    <dgm:pt modelId="{93D4D03E-E2E9-4F1F-8CDA-3CC8BFD1B7FD}" type="parTrans" cxnId="{5FF489F9-EA68-420E-B6FF-9A9E186720CD}">
      <dgm:prSet/>
      <dgm:spPr/>
      <dgm:t>
        <a:bodyPr/>
        <a:lstStyle/>
        <a:p>
          <a:endParaRPr lang="id-ID"/>
        </a:p>
      </dgm:t>
    </dgm:pt>
    <dgm:pt modelId="{6A6FD7F4-0154-43A8-9A3E-BA86670B0C8A}" type="sibTrans" cxnId="{5FF489F9-EA68-420E-B6FF-9A9E186720CD}">
      <dgm:prSet/>
      <dgm:spPr/>
      <dgm:t>
        <a:bodyPr/>
        <a:lstStyle/>
        <a:p>
          <a:endParaRPr lang="id-ID"/>
        </a:p>
      </dgm:t>
    </dgm:pt>
    <dgm:pt modelId="{59E1B553-110A-446A-B255-B02004D75D53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Laki-laki yang memiliki orientasi homoseksual maupun heteroseksual menjalankan peran maskulin dalam berinteraksi. </a:t>
          </a:r>
          <a:endParaRPr lang="id-ID" sz="1400" b="1" i="1" dirty="0">
            <a:latin typeface="Candara" pitchFamily="34" charset="0"/>
          </a:endParaRPr>
        </a:p>
      </dgm:t>
    </dgm:pt>
    <dgm:pt modelId="{C8769884-FF1A-4060-8B65-B47F32256417}" type="parTrans" cxnId="{B0D1D9DA-CA02-4705-877E-970467C05D9E}">
      <dgm:prSet/>
      <dgm:spPr/>
      <dgm:t>
        <a:bodyPr/>
        <a:lstStyle/>
        <a:p>
          <a:endParaRPr lang="id-ID"/>
        </a:p>
      </dgm:t>
    </dgm:pt>
    <dgm:pt modelId="{D0BDE407-EFB3-4901-AFF7-3CC504AD6B07}" type="sibTrans" cxnId="{B0D1D9DA-CA02-4705-877E-970467C05D9E}">
      <dgm:prSet/>
      <dgm:spPr/>
      <dgm:t>
        <a:bodyPr/>
        <a:lstStyle/>
        <a:p>
          <a:endParaRPr lang="id-ID"/>
        </a:p>
      </dgm:t>
    </dgm:pt>
    <dgm:pt modelId="{6EC2D6E4-07A9-4E1E-A901-59329E0E8C9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Perempuan yang memiliki orientasi heteroseksual menjalankan peran feminin dalam berinteraksi. </a:t>
          </a:r>
          <a:endParaRPr lang="id-ID" sz="1400" b="1" i="1" dirty="0">
            <a:latin typeface="Candara" pitchFamily="34" charset="0"/>
          </a:endParaRPr>
        </a:p>
      </dgm:t>
    </dgm:pt>
    <dgm:pt modelId="{D78E7943-0282-4123-B507-52BDD8FC861B}" type="parTrans" cxnId="{3B4F2DDF-A082-43F8-A3DD-710020B50B01}">
      <dgm:prSet/>
      <dgm:spPr/>
      <dgm:t>
        <a:bodyPr/>
        <a:lstStyle/>
        <a:p>
          <a:endParaRPr lang="id-ID"/>
        </a:p>
      </dgm:t>
    </dgm:pt>
    <dgm:pt modelId="{4A144F5B-D6CD-48C2-B2A5-1BC7B8DD2C4A}" type="sibTrans" cxnId="{3B4F2DDF-A082-43F8-A3DD-710020B50B01}">
      <dgm:prSet/>
      <dgm:spPr/>
      <dgm:t>
        <a:bodyPr/>
        <a:lstStyle/>
        <a:p>
          <a:endParaRPr lang="id-ID"/>
        </a:p>
      </dgm:t>
    </dgm:pt>
    <dgm:pt modelId="{682E55CB-BD6B-4EB5-9928-A24F78692F5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Ras dan etnis memiliki pengaruh dalam menginterpretasikan konflik. </a:t>
          </a:r>
        </a:p>
      </dgm:t>
    </dgm:pt>
    <dgm:pt modelId="{3B11D2B8-33C3-4D1B-8D46-5E4344E9D59E}" type="parTrans" cxnId="{7F81803F-515C-418A-8C47-347F212F8175}">
      <dgm:prSet/>
      <dgm:spPr/>
      <dgm:t>
        <a:bodyPr/>
        <a:lstStyle/>
        <a:p>
          <a:endParaRPr lang="id-ID"/>
        </a:p>
      </dgm:t>
    </dgm:pt>
    <dgm:pt modelId="{9ED27446-0426-439A-9982-3BC874BE3650}" type="sibTrans" cxnId="{7F81803F-515C-418A-8C47-347F212F8175}">
      <dgm:prSet/>
      <dgm:spPr/>
      <dgm:t>
        <a:bodyPr/>
        <a:lstStyle/>
        <a:p>
          <a:endParaRPr lang="id-ID"/>
        </a:p>
      </dgm:t>
    </dgm:pt>
    <dgm:pt modelId="{0CC203B8-83B6-4622-9BA5-5564789E041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 ras yang menggunakan perdebatan terbuka &amp; sifat destruktif. </a:t>
          </a:r>
          <a:endParaRPr lang="id-ID" sz="1400" b="1" i="1" dirty="0">
            <a:latin typeface="Candara" pitchFamily="34" charset="0"/>
          </a:endParaRPr>
        </a:p>
      </dgm:t>
    </dgm:pt>
    <dgm:pt modelId="{FF755CFB-7242-488C-8346-D59D06D0B8B2}" type="parTrans" cxnId="{A43164DC-95D0-4645-9953-0F6FCBB6FFC9}">
      <dgm:prSet/>
      <dgm:spPr/>
      <dgm:t>
        <a:bodyPr/>
        <a:lstStyle/>
        <a:p>
          <a:endParaRPr lang="id-ID"/>
        </a:p>
      </dgm:t>
    </dgm:pt>
    <dgm:pt modelId="{970EF5CD-BA08-4B11-9392-E1B90BC1998D}" type="sibTrans" cxnId="{A43164DC-95D0-4645-9953-0F6FCBB6FFC9}">
      <dgm:prSet/>
      <dgm:spPr/>
      <dgm:t>
        <a:bodyPr/>
        <a:lstStyle/>
        <a:p>
          <a:endParaRPr lang="id-ID"/>
        </a:p>
      </dgm:t>
    </dgm:pt>
    <dgm:pt modelId="{95918444-FD6D-4A6E-AAA7-2460C1C5282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Ada ras yang mengganggap; konflik dapat memberikan resolusi yang positif. </a:t>
          </a:r>
          <a:endParaRPr lang="id-ID" sz="1400" b="1" i="1" dirty="0">
            <a:latin typeface="Candara" pitchFamily="34" charset="0"/>
          </a:endParaRPr>
        </a:p>
      </dgm:t>
    </dgm:pt>
    <dgm:pt modelId="{073058BF-C7FB-4858-B4EC-8B5EB57BB0C9}" type="parTrans" cxnId="{716A3785-2019-4DDD-ADCA-654611BA37B5}">
      <dgm:prSet/>
      <dgm:spPr/>
      <dgm:t>
        <a:bodyPr/>
        <a:lstStyle/>
        <a:p>
          <a:endParaRPr lang="id-ID"/>
        </a:p>
      </dgm:t>
    </dgm:pt>
    <dgm:pt modelId="{E6E16748-3EE1-403E-9A8D-585A6B9F68B5}" type="sibTrans" cxnId="{716A3785-2019-4DDD-ADCA-654611BA37B5}">
      <dgm:prSet/>
      <dgm:spPr/>
      <dgm:t>
        <a:bodyPr/>
        <a:lstStyle/>
        <a:p>
          <a:endParaRPr lang="id-ID"/>
        </a:p>
      </dgm:t>
    </dgm:pt>
    <dgm:pt modelId="{54B83A06-147D-446D-A739-C838C82645CD}" type="pres">
      <dgm:prSet presAssocID="{13295175-33E5-438F-9902-5716B1073BC1}" presName="compositeShape" presStyleCnt="0">
        <dgm:presLayoutVars>
          <dgm:chMax val="7"/>
          <dgm:dir/>
          <dgm:resizeHandles val="exact"/>
        </dgm:presLayoutVars>
      </dgm:prSet>
      <dgm:spPr/>
    </dgm:pt>
    <dgm:pt modelId="{08ED0732-B1A4-434E-97DB-7930569ACA97}" type="pres">
      <dgm:prSet presAssocID="{E1CD86EB-B979-4D0F-A4B1-08DF7C16E356}" presName="circ1" presStyleLbl="vennNode1" presStyleIdx="0" presStyleCnt="6"/>
      <dgm:spPr/>
    </dgm:pt>
    <dgm:pt modelId="{CD41EA93-4533-4DBE-A7BD-75B650E7AF10}" type="pres">
      <dgm:prSet presAssocID="{E1CD86EB-B979-4D0F-A4B1-08DF7C16E35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41B5598-D586-42D1-B1DC-67ED47FA4C75}" type="pres">
      <dgm:prSet presAssocID="{59E1B553-110A-446A-B255-B02004D75D53}" presName="circ2" presStyleLbl="vennNode1" presStyleIdx="1" presStyleCnt="6"/>
      <dgm:spPr/>
    </dgm:pt>
    <dgm:pt modelId="{CDB4F400-C0E4-421E-817F-4E063D1214F6}" type="pres">
      <dgm:prSet presAssocID="{59E1B553-110A-446A-B255-B02004D75D5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C6BF5E-1BC7-4ABF-932B-F535A8C016C0}" type="pres">
      <dgm:prSet presAssocID="{6EC2D6E4-07A9-4E1E-A901-59329E0E8C94}" presName="circ3" presStyleLbl="vennNode1" presStyleIdx="2" presStyleCnt="6"/>
      <dgm:spPr/>
    </dgm:pt>
    <dgm:pt modelId="{614454F6-183D-4509-B60E-FE757709343D}" type="pres">
      <dgm:prSet presAssocID="{6EC2D6E4-07A9-4E1E-A901-59329E0E8C94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9F6F09E-4F63-49BA-9855-17C0C600FED1}" type="pres">
      <dgm:prSet presAssocID="{682E55CB-BD6B-4EB5-9928-A24F78692F58}" presName="circ4" presStyleLbl="vennNode1" presStyleIdx="3" presStyleCnt="6"/>
      <dgm:spPr/>
    </dgm:pt>
    <dgm:pt modelId="{1E41FE07-B5FE-42DD-83D6-FA4C908DCA97}" type="pres">
      <dgm:prSet presAssocID="{682E55CB-BD6B-4EB5-9928-A24F78692F58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C1358AB-F7EA-4BB0-B4ED-BD18E9370227}" type="pres">
      <dgm:prSet presAssocID="{0CC203B8-83B6-4622-9BA5-5564789E0419}" presName="circ5" presStyleLbl="vennNode1" presStyleIdx="4" presStyleCnt="6"/>
      <dgm:spPr/>
    </dgm:pt>
    <dgm:pt modelId="{8C18D9D1-6216-489F-A560-150C4E490910}" type="pres">
      <dgm:prSet presAssocID="{0CC203B8-83B6-4622-9BA5-5564789E0419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77D12F-4A70-48F2-BEB5-59227F35E6ED}" type="pres">
      <dgm:prSet presAssocID="{95918444-FD6D-4A6E-AAA7-2460C1C5282F}" presName="circ6" presStyleLbl="vennNode1" presStyleIdx="5" presStyleCnt="6"/>
      <dgm:spPr/>
    </dgm:pt>
    <dgm:pt modelId="{D136F220-1D30-4EBE-8A4A-7AC47A25358E}" type="pres">
      <dgm:prSet presAssocID="{95918444-FD6D-4A6E-AAA7-2460C1C5282F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F81803F-515C-418A-8C47-347F212F8175}" srcId="{13295175-33E5-438F-9902-5716B1073BC1}" destId="{682E55CB-BD6B-4EB5-9928-A24F78692F58}" srcOrd="3" destOrd="0" parTransId="{3B11D2B8-33C3-4D1B-8D46-5E4344E9D59E}" sibTransId="{9ED27446-0426-439A-9982-3BC874BE3650}"/>
    <dgm:cxn modelId="{DBF7593F-66E2-4B95-8D36-B8CB356CA01F}" type="presOf" srcId="{E1CD86EB-B979-4D0F-A4B1-08DF7C16E356}" destId="{CD41EA93-4533-4DBE-A7BD-75B650E7AF10}" srcOrd="0" destOrd="0" presId="urn:microsoft.com/office/officeart/2005/8/layout/venn1"/>
    <dgm:cxn modelId="{716A3785-2019-4DDD-ADCA-654611BA37B5}" srcId="{13295175-33E5-438F-9902-5716B1073BC1}" destId="{95918444-FD6D-4A6E-AAA7-2460C1C5282F}" srcOrd="5" destOrd="0" parTransId="{073058BF-C7FB-4858-B4EC-8B5EB57BB0C9}" sibTransId="{E6E16748-3EE1-403E-9A8D-585A6B9F68B5}"/>
    <dgm:cxn modelId="{B0D1D9DA-CA02-4705-877E-970467C05D9E}" srcId="{13295175-33E5-438F-9902-5716B1073BC1}" destId="{59E1B553-110A-446A-B255-B02004D75D53}" srcOrd="1" destOrd="0" parTransId="{C8769884-FF1A-4060-8B65-B47F32256417}" sibTransId="{D0BDE407-EFB3-4901-AFF7-3CC504AD6B07}"/>
    <dgm:cxn modelId="{AD47F2E1-5797-406C-890D-2B546C1CAF2E}" type="presOf" srcId="{95918444-FD6D-4A6E-AAA7-2460C1C5282F}" destId="{D136F220-1D30-4EBE-8A4A-7AC47A25358E}" srcOrd="0" destOrd="0" presId="urn:microsoft.com/office/officeart/2005/8/layout/venn1"/>
    <dgm:cxn modelId="{D456C7CA-5D3F-4651-BED3-5B31383E9ADF}" type="presOf" srcId="{13295175-33E5-438F-9902-5716B1073BC1}" destId="{54B83A06-147D-446D-A739-C838C82645CD}" srcOrd="0" destOrd="0" presId="urn:microsoft.com/office/officeart/2005/8/layout/venn1"/>
    <dgm:cxn modelId="{A43164DC-95D0-4645-9953-0F6FCBB6FFC9}" srcId="{13295175-33E5-438F-9902-5716B1073BC1}" destId="{0CC203B8-83B6-4622-9BA5-5564789E0419}" srcOrd="4" destOrd="0" parTransId="{FF755CFB-7242-488C-8346-D59D06D0B8B2}" sibTransId="{970EF5CD-BA08-4B11-9392-E1B90BC1998D}"/>
    <dgm:cxn modelId="{8635723C-B997-437D-ABEF-D3E5EFEAFFD3}" type="presOf" srcId="{0CC203B8-83B6-4622-9BA5-5564789E0419}" destId="{8C18D9D1-6216-489F-A560-150C4E490910}" srcOrd="0" destOrd="0" presId="urn:microsoft.com/office/officeart/2005/8/layout/venn1"/>
    <dgm:cxn modelId="{9FD61691-DF34-4E7D-9942-2CC2D1E8A208}" type="presOf" srcId="{6EC2D6E4-07A9-4E1E-A901-59329E0E8C94}" destId="{614454F6-183D-4509-B60E-FE757709343D}" srcOrd="0" destOrd="0" presId="urn:microsoft.com/office/officeart/2005/8/layout/venn1"/>
    <dgm:cxn modelId="{4888C19A-45D0-4980-9693-1BF39AFEA0A7}" type="presOf" srcId="{59E1B553-110A-446A-B255-B02004D75D53}" destId="{CDB4F400-C0E4-421E-817F-4E063D1214F6}" srcOrd="0" destOrd="0" presId="urn:microsoft.com/office/officeart/2005/8/layout/venn1"/>
    <dgm:cxn modelId="{5FF489F9-EA68-420E-B6FF-9A9E186720CD}" srcId="{13295175-33E5-438F-9902-5716B1073BC1}" destId="{E1CD86EB-B979-4D0F-A4B1-08DF7C16E356}" srcOrd="0" destOrd="0" parTransId="{93D4D03E-E2E9-4F1F-8CDA-3CC8BFD1B7FD}" sibTransId="{6A6FD7F4-0154-43A8-9A3E-BA86670B0C8A}"/>
    <dgm:cxn modelId="{3B4F2DDF-A082-43F8-A3DD-710020B50B01}" srcId="{13295175-33E5-438F-9902-5716B1073BC1}" destId="{6EC2D6E4-07A9-4E1E-A901-59329E0E8C94}" srcOrd="2" destOrd="0" parTransId="{D78E7943-0282-4123-B507-52BDD8FC861B}" sibTransId="{4A144F5B-D6CD-48C2-B2A5-1BC7B8DD2C4A}"/>
    <dgm:cxn modelId="{1251E646-31ED-46DA-B403-FDA33A963305}" type="presOf" srcId="{682E55CB-BD6B-4EB5-9928-A24F78692F58}" destId="{1E41FE07-B5FE-42DD-83D6-FA4C908DCA97}" srcOrd="0" destOrd="0" presId="urn:microsoft.com/office/officeart/2005/8/layout/venn1"/>
    <dgm:cxn modelId="{71F3B9E4-28CC-4C8D-A1FD-8A55BCC07680}" type="presParOf" srcId="{54B83A06-147D-446D-A739-C838C82645CD}" destId="{08ED0732-B1A4-434E-97DB-7930569ACA97}" srcOrd="0" destOrd="0" presId="urn:microsoft.com/office/officeart/2005/8/layout/venn1"/>
    <dgm:cxn modelId="{53AC8F88-F6A9-4AE6-84D8-BFFB0561A376}" type="presParOf" srcId="{54B83A06-147D-446D-A739-C838C82645CD}" destId="{CD41EA93-4533-4DBE-A7BD-75B650E7AF10}" srcOrd="1" destOrd="0" presId="urn:microsoft.com/office/officeart/2005/8/layout/venn1"/>
    <dgm:cxn modelId="{6FDC1522-9EBC-4CCA-86C3-86A57DF7647F}" type="presParOf" srcId="{54B83A06-147D-446D-A739-C838C82645CD}" destId="{041B5598-D586-42D1-B1DC-67ED47FA4C75}" srcOrd="2" destOrd="0" presId="urn:microsoft.com/office/officeart/2005/8/layout/venn1"/>
    <dgm:cxn modelId="{5D3D82F4-0AE2-4946-BFDF-290D0D0BE20D}" type="presParOf" srcId="{54B83A06-147D-446D-A739-C838C82645CD}" destId="{CDB4F400-C0E4-421E-817F-4E063D1214F6}" srcOrd="3" destOrd="0" presId="urn:microsoft.com/office/officeart/2005/8/layout/venn1"/>
    <dgm:cxn modelId="{6921C0F6-465D-437D-8C4C-DAB3AA39315D}" type="presParOf" srcId="{54B83A06-147D-446D-A739-C838C82645CD}" destId="{9DC6BF5E-1BC7-4ABF-932B-F535A8C016C0}" srcOrd="4" destOrd="0" presId="urn:microsoft.com/office/officeart/2005/8/layout/venn1"/>
    <dgm:cxn modelId="{210E2BD7-6516-4254-8A26-F7A63CB0DB2A}" type="presParOf" srcId="{54B83A06-147D-446D-A739-C838C82645CD}" destId="{614454F6-183D-4509-B60E-FE757709343D}" srcOrd="5" destOrd="0" presId="urn:microsoft.com/office/officeart/2005/8/layout/venn1"/>
    <dgm:cxn modelId="{F48D33A2-C764-4B1D-A1B2-8DA1DEDDF0EC}" type="presParOf" srcId="{54B83A06-147D-446D-A739-C838C82645CD}" destId="{29F6F09E-4F63-49BA-9855-17C0C600FED1}" srcOrd="6" destOrd="0" presId="urn:microsoft.com/office/officeart/2005/8/layout/venn1"/>
    <dgm:cxn modelId="{F44CF4C4-BDC6-4EFD-A291-29DFB22C810E}" type="presParOf" srcId="{54B83A06-147D-446D-A739-C838C82645CD}" destId="{1E41FE07-B5FE-42DD-83D6-FA4C908DCA97}" srcOrd="7" destOrd="0" presId="urn:microsoft.com/office/officeart/2005/8/layout/venn1"/>
    <dgm:cxn modelId="{00A36C6F-0BA6-4DEA-BB6E-2B07EE6CA7D6}" type="presParOf" srcId="{54B83A06-147D-446D-A739-C838C82645CD}" destId="{3C1358AB-F7EA-4BB0-B4ED-BD18E9370227}" srcOrd="8" destOrd="0" presId="urn:microsoft.com/office/officeart/2005/8/layout/venn1"/>
    <dgm:cxn modelId="{C60F0DC0-D143-4E67-9C1C-CB0CDD67CFC4}" type="presParOf" srcId="{54B83A06-147D-446D-A739-C838C82645CD}" destId="{8C18D9D1-6216-489F-A560-150C4E490910}" srcOrd="9" destOrd="0" presId="urn:microsoft.com/office/officeart/2005/8/layout/venn1"/>
    <dgm:cxn modelId="{C0D4B924-C771-46F9-B01B-C01F02E5BA30}" type="presParOf" srcId="{54B83A06-147D-446D-A739-C838C82645CD}" destId="{2577D12F-4A70-48F2-BEB5-59227F35E6ED}" srcOrd="10" destOrd="0" presId="urn:microsoft.com/office/officeart/2005/8/layout/venn1"/>
    <dgm:cxn modelId="{9D3E97C1-5C09-4970-886D-A80CC6A0725A}" type="presParOf" srcId="{54B83A06-147D-446D-A739-C838C82645CD}" destId="{D136F220-1D30-4EBE-8A4A-7AC47A25358E}" srcOrd="11" destOrd="0" presId="urn:microsoft.com/office/officeart/2005/8/layout/venn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E9D531E-EB3B-4B1A-A337-8E6359916408}" type="doc">
      <dgm:prSet loTypeId="urn:microsoft.com/office/officeart/2005/8/layout/venn3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5C80EBF9-BEB2-42B7-A821-4F7BEE1737B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 Setiap orang menanggapi konflik dengan cara yang beragam. </a:t>
          </a:r>
          <a:endParaRPr lang="id-ID" sz="1200" b="1" i="1" dirty="0">
            <a:latin typeface="Candara" pitchFamily="34" charset="0"/>
          </a:endParaRPr>
        </a:p>
      </dgm:t>
    </dgm:pt>
    <dgm:pt modelId="{49343E5C-BEE7-4C14-ACF1-1146081EF1D1}" type="parTrans" cxnId="{6ECAB737-73F9-4A61-9113-48A03B77CB83}">
      <dgm:prSet/>
      <dgm:spPr/>
      <dgm:t>
        <a:bodyPr/>
        <a:lstStyle/>
        <a:p>
          <a:endParaRPr lang="id-ID"/>
        </a:p>
      </dgm:t>
    </dgm:pt>
    <dgm:pt modelId="{10EBE058-9731-4502-A103-5CE975078C11}" type="sibTrans" cxnId="{6ECAB737-73F9-4A61-9113-48A03B77CB83}">
      <dgm:prSet/>
      <dgm:spPr/>
      <dgm:t>
        <a:bodyPr/>
        <a:lstStyle/>
        <a:p>
          <a:endParaRPr lang="id-ID"/>
        </a:p>
      </dgm:t>
    </dgm:pt>
    <dgm:pt modelId="{14D82B00-73FA-4ADB-B0A0-162A09E86B2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Tergantung pada bagaimana cara kita mengatasinya. </a:t>
          </a:r>
          <a:endParaRPr lang="id-ID" sz="1200" b="1" i="1" dirty="0">
            <a:latin typeface="Candara" pitchFamily="34" charset="0"/>
          </a:endParaRPr>
        </a:p>
      </dgm:t>
    </dgm:pt>
    <dgm:pt modelId="{3E4C9783-E058-4E04-AD9D-3D31124D57B0}" type="parTrans" cxnId="{3935E70A-1ECE-4719-B52D-193A2C97520F}">
      <dgm:prSet/>
      <dgm:spPr/>
      <dgm:t>
        <a:bodyPr/>
        <a:lstStyle/>
        <a:p>
          <a:endParaRPr lang="id-ID"/>
        </a:p>
      </dgm:t>
    </dgm:pt>
    <dgm:pt modelId="{291211F4-2464-4BC8-8CAC-E1F8CCF28BB1}" type="sibTrans" cxnId="{3935E70A-1ECE-4719-B52D-193A2C97520F}">
      <dgm:prSet/>
      <dgm:spPr/>
      <dgm:t>
        <a:bodyPr/>
        <a:lstStyle/>
        <a:p>
          <a:endParaRPr lang="id-ID"/>
        </a:p>
      </dgm:t>
    </dgm:pt>
    <dgm:pt modelId="{713FAB32-EF13-4873-A7F1-FA5ED05E2125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latin typeface="Candara" pitchFamily="34" charset="0"/>
            </a:rPr>
            <a:t>Konflik dapat meningkatkan atau merusak hubungan. </a:t>
          </a:r>
          <a:endParaRPr lang="id-ID" sz="1200" b="1" i="1" dirty="0">
            <a:latin typeface="Candara" pitchFamily="34" charset="0"/>
          </a:endParaRPr>
        </a:p>
      </dgm:t>
    </dgm:pt>
    <dgm:pt modelId="{B3A2C83A-1C78-42CA-B50C-BD5AD57973BB}" type="parTrans" cxnId="{17E531BD-74FE-431F-9234-1EBDCB007C03}">
      <dgm:prSet/>
      <dgm:spPr/>
      <dgm:t>
        <a:bodyPr/>
        <a:lstStyle/>
        <a:p>
          <a:endParaRPr lang="id-ID"/>
        </a:p>
      </dgm:t>
    </dgm:pt>
    <dgm:pt modelId="{9FF4E39C-E090-4DAA-940A-882E60930540}" type="sibTrans" cxnId="{17E531BD-74FE-431F-9234-1EBDCB007C03}">
      <dgm:prSet/>
      <dgm:spPr/>
      <dgm:t>
        <a:bodyPr/>
        <a:lstStyle/>
        <a:p>
          <a:endParaRPr lang="id-ID"/>
        </a:p>
      </dgm:t>
    </dgm:pt>
    <dgm:pt modelId="{920B7605-4C86-45B5-A369-7BEAEAF387C2}" type="pres">
      <dgm:prSet presAssocID="{CE9D531E-EB3B-4B1A-A337-8E635991640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953E3B41-FD3E-4DD4-ACDC-12FC62C1D82B}" type="pres">
      <dgm:prSet presAssocID="{5C80EBF9-BEB2-42B7-A821-4F7BEE1737B1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87D79D8-B64A-482F-9A34-E933AD90A193}" type="pres">
      <dgm:prSet presAssocID="{10EBE058-9731-4502-A103-5CE975078C11}" presName="space" presStyleCnt="0"/>
      <dgm:spPr/>
    </dgm:pt>
    <dgm:pt modelId="{B8B91093-3032-4989-8A36-A60ED363F36C}" type="pres">
      <dgm:prSet presAssocID="{14D82B00-73FA-4ADB-B0A0-162A09E86B2D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2BD9B7D-183B-45D9-BA4D-C33A64678D1D}" type="pres">
      <dgm:prSet presAssocID="{291211F4-2464-4BC8-8CAC-E1F8CCF28BB1}" presName="space" presStyleCnt="0"/>
      <dgm:spPr/>
    </dgm:pt>
    <dgm:pt modelId="{33A64427-6DB4-449C-9D38-C96EA2BA0FBE}" type="pres">
      <dgm:prSet presAssocID="{713FAB32-EF13-4873-A7F1-FA5ED05E2125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91657F9-5C96-4464-87AA-95E3F8241BDB}" type="presOf" srcId="{713FAB32-EF13-4873-A7F1-FA5ED05E2125}" destId="{33A64427-6DB4-449C-9D38-C96EA2BA0FBE}" srcOrd="0" destOrd="0" presId="urn:microsoft.com/office/officeart/2005/8/layout/venn3"/>
    <dgm:cxn modelId="{17E531BD-74FE-431F-9234-1EBDCB007C03}" srcId="{CE9D531E-EB3B-4B1A-A337-8E6359916408}" destId="{713FAB32-EF13-4873-A7F1-FA5ED05E2125}" srcOrd="2" destOrd="0" parTransId="{B3A2C83A-1C78-42CA-B50C-BD5AD57973BB}" sibTransId="{9FF4E39C-E090-4DAA-940A-882E60930540}"/>
    <dgm:cxn modelId="{3935E70A-1ECE-4719-B52D-193A2C97520F}" srcId="{CE9D531E-EB3B-4B1A-A337-8E6359916408}" destId="{14D82B00-73FA-4ADB-B0A0-162A09E86B2D}" srcOrd="1" destOrd="0" parTransId="{3E4C9783-E058-4E04-AD9D-3D31124D57B0}" sibTransId="{291211F4-2464-4BC8-8CAC-E1F8CCF28BB1}"/>
    <dgm:cxn modelId="{6ECAB737-73F9-4A61-9113-48A03B77CB83}" srcId="{CE9D531E-EB3B-4B1A-A337-8E6359916408}" destId="{5C80EBF9-BEB2-42B7-A821-4F7BEE1737B1}" srcOrd="0" destOrd="0" parTransId="{49343E5C-BEE7-4C14-ACF1-1146081EF1D1}" sibTransId="{10EBE058-9731-4502-A103-5CE975078C11}"/>
    <dgm:cxn modelId="{2574194F-1628-4F22-B6D0-69FC36761A03}" type="presOf" srcId="{CE9D531E-EB3B-4B1A-A337-8E6359916408}" destId="{920B7605-4C86-45B5-A369-7BEAEAF387C2}" srcOrd="0" destOrd="0" presId="urn:microsoft.com/office/officeart/2005/8/layout/venn3"/>
    <dgm:cxn modelId="{A640BCD9-C4D8-4EE2-BB70-CAD8579E07DF}" type="presOf" srcId="{14D82B00-73FA-4ADB-B0A0-162A09E86B2D}" destId="{B8B91093-3032-4989-8A36-A60ED363F36C}" srcOrd="0" destOrd="0" presId="urn:microsoft.com/office/officeart/2005/8/layout/venn3"/>
    <dgm:cxn modelId="{C0CD9A90-4B39-49B6-9410-E572BD35CDB5}" type="presOf" srcId="{5C80EBF9-BEB2-42B7-A821-4F7BEE1737B1}" destId="{953E3B41-FD3E-4DD4-ACDC-12FC62C1D82B}" srcOrd="0" destOrd="0" presId="urn:microsoft.com/office/officeart/2005/8/layout/venn3"/>
    <dgm:cxn modelId="{D4B4183B-B253-4863-A2F1-F494C9667139}" type="presParOf" srcId="{920B7605-4C86-45B5-A369-7BEAEAF387C2}" destId="{953E3B41-FD3E-4DD4-ACDC-12FC62C1D82B}" srcOrd="0" destOrd="0" presId="urn:microsoft.com/office/officeart/2005/8/layout/venn3"/>
    <dgm:cxn modelId="{0BD1FD03-4312-43F9-9DAB-2FEFB1B32761}" type="presParOf" srcId="{920B7605-4C86-45B5-A369-7BEAEAF387C2}" destId="{E87D79D8-B64A-482F-9A34-E933AD90A193}" srcOrd="1" destOrd="0" presId="urn:microsoft.com/office/officeart/2005/8/layout/venn3"/>
    <dgm:cxn modelId="{3E16DF44-6B8A-4DBF-839E-24D6E4704916}" type="presParOf" srcId="{920B7605-4C86-45B5-A369-7BEAEAF387C2}" destId="{B8B91093-3032-4989-8A36-A60ED363F36C}" srcOrd="2" destOrd="0" presId="urn:microsoft.com/office/officeart/2005/8/layout/venn3"/>
    <dgm:cxn modelId="{F13E60C9-45CE-4169-84E6-47A7E700B20B}" type="presParOf" srcId="{920B7605-4C86-45B5-A369-7BEAEAF387C2}" destId="{82BD9B7D-183B-45D9-BA4D-C33A64678D1D}" srcOrd="3" destOrd="0" presId="urn:microsoft.com/office/officeart/2005/8/layout/venn3"/>
    <dgm:cxn modelId="{373C303D-8659-47CE-9947-BB863C3CF43D}" type="presParOf" srcId="{920B7605-4C86-45B5-A369-7BEAEAF387C2}" destId="{33A64427-6DB4-449C-9D38-C96EA2BA0FBE}" srcOrd="4" destOrd="0" presId="urn:microsoft.com/office/officeart/2005/8/layout/venn3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EF30EE6-4502-4740-90FC-E02DBA7616B3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F477EC97-08E5-4894-BA98-35A18C1B7ACA}">
      <dgm:prSet phldrT="[Text]" custT="1"/>
      <dgm:spPr/>
      <dgm:t>
        <a:bodyPr/>
        <a:lstStyle/>
        <a:p>
          <a:r>
            <a:rPr lang="id-ID" sz="1100" b="1" i="1" dirty="0" smtClean="0">
              <a:latin typeface="Candara" pitchFamily="34" charset="0"/>
            </a:rPr>
            <a:t>Faktor penyebab konflik diatasi dengan buruk: terlalu melibatkan perasaan secara intens &amp; sulit untuk dikelola. </a:t>
          </a:r>
          <a:endParaRPr lang="id-ID" sz="1100" dirty="0"/>
        </a:p>
      </dgm:t>
    </dgm:pt>
    <dgm:pt modelId="{8301B3C1-0DEA-4461-8825-DAB95E854CB3}" type="parTrans" cxnId="{FDEABE22-154F-40F5-9EBC-F8A1D5F7D37F}">
      <dgm:prSet/>
      <dgm:spPr/>
      <dgm:t>
        <a:bodyPr/>
        <a:lstStyle/>
        <a:p>
          <a:endParaRPr lang="id-ID"/>
        </a:p>
      </dgm:t>
    </dgm:pt>
    <dgm:pt modelId="{8B6B494B-1F7A-4A3D-87CC-FE5A61F6B21A}" type="sibTrans" cxnId="{FDEABE22-154F-40F5-9EBC-F8A1D5F7D37F}">
      <dgm:prSet/>
      <dgm:spPr/>
      <dgm:t>
        <a:bodyPr/>
        <a:lstStyle/>
        <a:p>
          <a:endParaRPr lang="id-ID"/>
        </a:p>
      </dgm:t>
    </dgm:pt>
    <dgm:pt modelId="{F29BB073-E167-433F-B154-1753A38892E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id-ID" sz="1100" b="1" i="1" dirty="0" smtClean="0">
              <a:latin typeface="Candara" pitchFamily="34" charset="0"/>
            </a:rPr>
            <a:t>Konflik mampu diatasi dengan baik dengan cara: keterampilan mengidentifikasi perasaan dan memilih cara yang efektif. </a:t>
          </a:r>
          <a:endParaRPr lang="id-ID" sz="1100" b="1" i="1" dirty="0">
            <a:latin typeface="Candara" pitchFamily="34" charset="0"/>
          </a:endParaRPr>
        </a:p>
      </dgm:t>
    </dgm:pt>
    <dgm:pt modelId="{6ED8B8FA-CDBB-40DE-A425-2873DA18F98F}" type="parTrans" cxnId="{097D2AE1-3D25-40B0-A9DA-6B04EC2666A0}">
      <dgm:prSet/>
      <dgm:spPr/>
      <dgm:t>
        <a:bodyPr/>
        <a:lstStyle/>
        <a:p>
          <a:endParaRPr lang="id-ID"/>
        </a:p>
      </dgm:t>
    </dgm:pt>
    <dgm:pt modelId="{05553BFE-CC6D-4563-8FE9-DB279BB52152}" type="sibTrans" cxnId="{097D2AE1-3D25-40B0-A9DA-6B04EC2666A0}">
      <dgm:prSet/>
      <dgm:spPr/>
      <dgm:t>
        <a:bodyPr/>
        <a:lstStyle/>
        <a:p>
          <a:endParaRPr lang="id-ID"/>
        </a:p>
      </dgm:t>
    </dgm:pt>
    <dgm:pt modelId="{5B9B7205-B4ED-4228-898B-6AB96D9A1004}">
      <dgm:prSet phldrT="[Text]" custT="1"/>
      <dgm:spPr/>
      <dgm:t>
        <a:bodyPr/>
        <a:lstStyle/>
        <a:p>
          <a:r>
            <a:rPr lang="id-ID" sz="1100" b="1" i="1" dirty="0" smtClean="0">
              <a:latin typeface="Candara" pitchFamily="34" charset="0"/>
            </a:rPr>
            <a:t>Dampak: memperkaya wawasan menghadapi konflik dalam hubungan &amp; membentuk perkembangan dan kedewasaan diri dalam hubungan. </a:t>
          </a:r>
          <a:endParaRPr lang="id-ID" sz="1100" b="1" i="1" dirty="0">
            <a:latin typeface="Candara" pitchFamily="34" charset="0"/>
          </a:endParaRPr>
        </a:p>
      </dgm:t>
    </dgm:pt>
    <dgm:pt modelId="{7C355F56-CA6E-4F6B-846D-96185EAA3182}" type="parTrans" cxnId="{C64B94E7-ECE6-4DCC-A5FF-93CB2F709FC8}">
      <dgm:prSet/>
      <dgm:spPr/>
      <dgm:t>
        <a:bodyPr/>
        <a:lstStyle/>
        <a:p>
          <a:endParaRPr lang="id-ID"/>
        </a:p>
      </dgm:t>
    </dgm:pt>
    <dgm:pt modelId="{A2932C0C-932F-4281-9F77-47AFA9603B5B}" type="sibTrans" cxnId="{C64B94E7-ECE6-4DCC-A5FF-93CB2F709FC8}">
      <dgm:prSet/>
      <dgm:spPr/>
      <dgm:t>
        <a:bodyPr/>
        <a:lstStyle/>
        <a:p>
          <a:endParaRPr lang="id-ID"/>
        </a:p>
      </dgm:t>
    </dgm:pt>
    <dgm:pt modelId="{4A532A99-5ADF-422E-9DFF-B1A5B5A0A147}" type="pres">
      <dgm:prSet presAssocID="{3EF30EE6-4502-4740-90FC-E02DBA7616B3}" presName="Name0" presStyleCnt="0">
        <dgm:presLayoutVars>
          <dgm:dir/>
          <dgm:resizeHandles val="exact"/>
        </dgm:presLayoutVars>
      </dgm:prSet>
      <dgm:spPr/>
    </dgm:pt>
    <dgm:pt modelId="{EC301742-CE8A-42CF-A826-08199B53E704}" type="pres">
      <dgm:prSet presAssocID="{F477EC97-08E5-4894-BA98-35A18C1B7ACA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1FE2F4E-16DA-4B9E-A2F9-E55FBA57857A}" type="pres">
      <dgm:prSet presAssocID="{8B6B494B-1F7A-4A3D-87CC-FE5A61F6B21A}" presName="space" presStyleCnt="0"/>
      <dgm:spPr/>
    </dgm:pt>
    <dgm:pt modelId="{9ECCC0E7-A93D-491C-8F89-E1DB99999803}" type="pres">
      <dgm:prSet presAssocID="{F29BB073-E167-433F-B154-1753A38892E6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65DB497-FEC4-4289-A141-443063EE577B}" type="pres">
      <dgm:prSet presAssocID="{05553BFE-CC6D-4563-8FE9-DB279BB52152}" presName="space" presStyleCnt="0"/>
      <dgm:spPr/>
    </dgm:pt>
    <dgm:pt modelId="{30E9BEC8-2649-410A-B5D3-73D1467F203B}" type="pres">
      <dgm:prSet presAssocID="{5B9B7205-B4ED-4228-898B-6AB96D9A100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64B94E7-ECE6-4DCC-A5FF-93CB2F709FC8}" srcId="{3EF30EE6-4502-4740-90FC-E02DBA7616B3}" destId="{5B9B7205-B4ED-4228-898B-6AB96D9A1004}" srcOrd="2" destOrd="0" parTransId="{7C355F56-CA6E-4F6B-846D-96185EAA3182}" sibTransId="{A2932C0C-932F-4281-9F77-47AFA9603B5B}"/>
    <dgm:cxn modelId="{35B50EDA-0ABB-4C5D-A03C-652D6AE8211C}" type="presOf" srcId="{F477EC97-08E5-4894-BA98-35A18C1B7ACA}" destId="{EC301742-CE8A-42CF-A826-08199B53E704}" srcOrd="0" destOrd="0" presId="urn:microsoft.com/office/officeart/2005/8/layout/venn3"/>
    <dgm:cxn modelId="{BF882D94-689C-4A38-A192-5AAAD56BDFB7}" type="presOf" srcId="{3EF30EE6-4502-4740-90FC-E02DBA7616B3}" destId="{4A532A99-5ADF-422E-9DFF-B1A5B5A0A147}" srcOrd="0" destOrd="0" presId="urn:microsoft.com/office/officeart/2005/8/layout/venn3"/>
    <dgm:cxn modelId="{E3584489-ADD7-482E-A560-4EA3F1E396D2}" type="presOf" srcId="{5B9B7205-B4ED-4228-898B-6AB96D9A1004}" destId="{30E9BEC8-2649-410A-B5D3-73D1467F203B}" srcOrd="0" destOrd="0" presId="urn:microsoft.com/office/officeart/2005/8/layout/venn3"/>
    <dgm:cxn modelId="{097D2AE1-3D25-40B0-A9DA-6B04EC2666A0}" srcId="{3EF30EE6-4502-4740-90FC-E02DBA7616B3}" destId="{F29BB073-E167-433F-B154-1753A38892E6}" srcOrd="1" destOrd="0" parTransId="{6ED8B8FA-CDBB-40DE-A425-2873DA18F98F}" sibTransId="{05553BFE-CC6D-4563-8FE9-DB279BB52152}"/>
    <dgm:cxn modelId="{FDEABE22-154F-40F5-9EBC-F8A1D5F7D37F}" srcId="{3EF30EE6-4502-4740-90FC-E02DBA7616B3}" destId="{F477EC97-08E5-4894-BA98-35A18C1B7ACA}" srcOrd="0" destOrd="0" parTransId="{8301B3C1-0DEA-4461-8825-DAB95E854CB3}" sibTransId="{8B6B494B-1F7A-4A3D-87CC-FE5A61F6B21A}"/>
    <dgm:cxn modelId="{EF737D74-D33D-4468-BEEC-B01F98E2E340}" type="presOf" srcId="{F29BB073-E167-433F-B154-1753A38892E6}" destId="{9ECCC0E7-A93D-491C-8F89-E1DB99999803}" srcOrd="0" destOrd="0" presId="urn:microsoft.com/office/officeart/2005/8/layout/venn3"/>
    <dgm:cxn modelId="{3C180E16-5941-482E-8192-F107FD13DD93}" type="presParOf" srcId="{4A532A99-5ADF-422E-9DFF-B1A5B5A0A147}" destId="{EC301742-CE8A-42CF-A826-08199B53E704}" srcOrd="0" destOrd="0" presId="urn:microsoft.com/office/officeart/2005/8/layout/venn3"/>
    <dgm:cxn modelId="{85278F32-8D1A-482D-B2CF-5E0445D54504}" type="presParOf" srcId="{4A532A99-5ADF-422E-9DFF-B1A5B5A0A147}" destId="{C1FE2F4E-16DA-4B9E-A2F9-E55FBA57857A}" srcOrd="1" destOrd="0" presId="urn:microsoft.com/office/officeart/2005/8/layout/venn3"/>
    <dgm:cxn modelId="{C50F3472-DAD4-4741-8E30-32918C92FEAD}" type="presParOf" srcId="{4A532A99-5ADF-422E-9DFF-B1A5B5A0A147}" destId="{9ECCC0E7-A93D-491C-8F89-E1DB99999803}" srcOrd="2" destOrd="0" presId="urn:microsoft.com/office/officeart/2005/8/layout/venn3"/>
    <dgm:cxn modelId="{03E90F15-0A57-48C7-A185-FF3B8E9B3A7D}" type="presParOf" srcId="{4A532A99-5ADF-422E-9DFF-B1A5B5A0A147}" destId="{565DB497-FEC4-4289-A141-443063EE577B}" srcOrd="3" destOrd="0" presId="urn:microsoft.com/office/officeart/2005/8/layout/venn3"/>
    <dgm:cxn modelId="{8998547D-2651-4C82-AA8D-EA753374EA81}" type="presParOf" srcId="{4A532A99-5ADF-422E-9DFF-B1A5B5A0A147}" destId="{30E9BEC8-2649-410A-B5D3-73D1467F203B}" srcOrd="4" destOrd="0" presId="urn:microsoft.com/office/officeart/2005/8/layout/venn3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24CA201-B9E4-45EA-BDEE-59A835671080}" type="doc">
      <dgm:prSet loTypeId="urn:microsoft.com/office/officeart/2005/8/layout/bProcess3" loCatId="process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1E00961-22D1-42B2-A89B-36961980800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Saat dikelola dengan konstruktif; memperkuat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3C6236A-E4F1-4DE7-A148-98018EA1D961}" type="parTrans" cxnId="{C6296FD3-119F-40C8-9621-40B5C9650F33}">
      <dgm:prSet/>
      <dgm:spPr/>
      <dgm:t>
        <a:bodyPr/>
        <a:lstStyle/>
        <a:p>
          <a:endParaRPr lang="id-ID"/>
        </a:p>
      </dgm:t>
    </dgm:pt>
    <dgm:pt modelId="{5C57BC73-3C7C-4EFA-BE0C-C58251E94020}" type="sibTrans" cxnId="{C6296FD3-119F-40C8-9621-40B5C9650F33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BE6292BA-3E33-4CC9-BE33-AB94655AC87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Membuat adanya kesadaran tentang adanya perbedaan dalam hubungan. </a:t>
          </a:r>
        </a:p>
      </dgm:t>
    </dgm:pt>
    <dgm:pt modelId="{4EC55438-388C-4B4E-8130-DA35032F3B76}" type="parTrans" cxnId="{48500258-0FB9-462C-877F-8CCDCA1FE586}">
      <dgm:prSet/>
      <dgm:spPr/>
      <dgm:t>
        <a:bodyPr/>
        <a:lstStyle/>
        <a:p>
          <a:endParaRPr lang="id-ID"/>
        </a:p>
      </dgm:t>
    </dgm:pt>
    <dgm:pt modelId="{3FABCBAD-FEBB-4D75-9E25-7F6D9602EF7E}" type="sibTrans" cxnId="{48500258-0FB9-462C-877F-8CCDCA1FE586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C4877B2E-A998-4F7F-BBFF-31E93BF2406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Adanya konflik dapat mengembangkan hubungan; pemahaman satu sama lain.</a:t>
          </a:r>
        </a:p>
      </dgm:t>
    </dgm:pt>
    <dgm:pt modelId="{DDB51D21-9C4E-48FD-998E-70502EAFF828}" type="parTrans" cxnId="{3296F474-57DF-4BC0-8306-8E04D8E43973}">
      <dgm:prSet/>
      <dgm:spPr/>
      <dgm:t>
        <a:bodyPr/>
        <a:lstStyle/>
        <a:p>
          <a:endParaRPr lang="id-ID"/>
        </a:p>
      </dgm:t>
    </dgm:pt>
    <dgm:pt modelId="{2DD8C2DA-BEDD-4BD0-9F9B-93B5EEC711ED}" type="sibTrans" cxnId="{3296F474-57DF-4BC0-8306-8E04D8E43973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24B3BAE3-7325-4BC2-86C4-107E7473EE9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Kurangnya konflik bukan suatu gejala bahwa hubungan tersebut sehat. </a:t>
          </a:r>
        </a:p>
      </dgm:t>
    </dgm:pt>
    <dgm:pt modelId="{31DCEE57-FB77-4D42-A5BC-B8DED6EE8CC8}" type="parTrans" cxnId="{3D109F6C-3112-4B23-8CB7-73FC45621651}">
      <dgm:prSet/>
      <dgm:spPr/>
      <dgm:t>
        <a:bodyPr/>
        <a:lstStyle/>
        <a:p>
          <a:endParaRPr lang="id-ID"/>
        </a:p>
      </dgm:t>
    </dgm:pt>
    <dgm:pt modelId="{1120C19E-C153-4E75-BE98-4CC4F8C16F66}" type="sibTrans" cxnId="{3D109F6C-3112-4B23-8CB7-73FC45621651}">
      <dgm:prSet/>
      <dgm:spPr>
        <a:ln w="25400"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id-ID"/>
        </a:p>
      </dgm:t>
    </dgm:pt>
    <dgm:pt modelId="{091C8CDA-8CC9-4603-B5B3-3FB08DEB450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Tingkat konflik yang rendah disebabkan kedalaman emosional yang terbatas.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Adanya ketidakinginan untuk terlibat dalam perbedaan. </a:t>
          </a:r>
        </a:p>
      </dgm:t>
    </dgm:pt>
    <dgm:pt modelId="{F37886C5-04AF-45A3-A8B4-147F11F36093}" type="parTrans" cxnId="{272FFC09-4D2A-4314-9B0B-E1F0C75021B9}">
      <dgm:prSet/>
      <dgm:spPr/>
      <dgm:t>
        <a:bodyPr/>
        <a:lstStyle/>
        <a:p>
          <a:endParaRPr lang="id-ID"/>
        </a:p>
      </dgm:t>
    </dgm:pt>
    <dgm:pt modelId="{7B8678A9-F370-4C14-ADAB-3146E59D0879}" type="sibTrans" cxnId="{272FFC09-4D2A-4314-9B0B-E1F0C75021B9}">
      <dgm:prSet/>
      <dgm:spPr/>
      <dgm:t>
        <a:bodyPr/>
        <a:lstStyle/>
        <a:p>
          <a:endParaRPr lang="id-ID"/>
        </a:p>
      </dgm:t>
    </dgm:pt>
    <dgm:pt modelId="{0B4932D1-71B2-4380-95A9-A0C11E397037}" type="pres">
      <dgm:prSet presAssocID="{124CA201-B9E4-45EA-BDEE-59A8356710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A8DFECA-C5CE-4212-8B83-3FBF6C5B97F6}" type="pres">
      <dgm:prSet presAssocID="{C1E00961-22D1-42B2-A89B-3696198080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578025E-3F97-4B83-BC96-19EC4361F911}" type="pres">
      <dgm:prSet presAssocID="{5C57BC73-3C7C-4EFA-BE0C-C58251E94020}" presName="sibTrans" presStyleLbl="sibTrans1D1" presStyleIdx="0" presStyleCnt="4"/>
      <dgm:spPr/>
      <dgm:t>
        <a:bodyPr/>
        <a:lstStyle/>
        <a:p>
          <a:endParaRPr lang="id-ID"/>
        </a:p>
      </dgm:t>
    </dgm:pt>
    <dgm:pt modelId="{13F39B5C-77A5-4A08-B1B6-A7AD472E1AA9}" type="pres">
      <dgm:prSet presAssocID="{5C57BC73-3C7C-4EFA-BE0C-C58251E94020}" presName="connectorText" presStyleLbl="sibTrans1D1" presStyleIdx="0" presStyleCnt="4"/>
      <dgm:spPr/>
      <dgm:t>
        <a:bodyPr/>
        <a:lstStyle/>
        <a:p>
          <a:endParaRPr lang="id-ID"/>
        </a:p>
      </dgm:t>
    </dgm:pt>
    <dgm:pt modelId="{0CC4FE84-1315-4B7E-B104-CE0AB7D70709}" type="pres">
      <dgm:prSet presAssocID="{BE6292BA-3E33-4CC9-BE33-AB94655AC87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C645776-EDB8-4B9D-8C3E-BC71B113C8CC}" type="pres">
      <dgm:prSet presAssocID="{3FABCBAD-FEBB-4D75-9E25-7F6D9602EF7E}" presName="sibTrans" presStyleLbl="sibTrans1D1" presStyleIdx="1" presStyleCnt="4"/>
      <dgm:spPr/>
      <dgm:t>
        <a:bodyPr/>
        <a:lstStyle/>
        <a:p>
          <a:endParaRPr lang="id-ID"/>
        </a:p>
      </dgm:t>
    </dgm:pt>
    <dgm:pt modelId="{975CF249-B12D-4B5B-92E1-B04B518D286B}" type="pres">
      <dgm:prSet presAssocID="{3FABCBAD-FEBB-4D75-9E25-7F6D9602EF7E}" presName="connectorText" presStyleLbl="sibTrans1D1" presStyleIdx="1" presStyleCnt="4"/>
      <dgm:spPr/>
      <dgm:t>
        <a:bodyPr/>
        <a:lstStyle/>
        <a:p>
          <a:endParaRPr lang="id-ID"/>
        </a:p>
      </dgm:t>
    </dgm:pt>
    <dgm:pt modelId="{EC7CE745-F1F1-472E-8415-54C5721534E7}" type="pres">
      <dgm:prSet presAssocID="{C4877B2E-A998-4F7F-BBFF-31E93BF2406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10DCE1E-5445-40A4-9149-949318737DDF}" type="pres">
      <dgm:prSet presAssocID="{2DD8C2DA-BEDD-4BD0-9F9B-93B5EEC711ED}" presName="sibTrans" presStyleLbl="sibTrans1D1" presStyleIdx="2" presStyleCnt="4"/>
      <dgm:spPr/>
      <dgm:t>
        <a:bodyPr/>
        <a:lstStyle/>
        <a:p>
          <a:endParaRPr lang="id-ID"/>
        </a:p>
      </dgm:t>
    </dgm:pt>
    <dgm:pt modelId="{8CE5BCE1-7740-4037-B5C1-F98DCD6C0611}" type="pres">
      <dgm:prSet presAssocID="{2DD8C2DA-BEDD-4BD0-9F9B-93B5EEC711ED}" presName="connectorText" presStyleLbl="sibTrans1D1" presStyleIdx="2" presStyleCnt="4"/>
      <dgm:spPr/>
      <dgm:t>
        <a:bodyPr/>
        <a:lstStyle/>
        <a:p>
          <a:endParaRPr lang="id-ID"/>
        </a:p>
      </dgm:t>
    </dgm:pt>
    <dgm:pt modelId="{50C6B9A4-14B8-465E-BACE-60CB50036A58}" type="pres">
      <dgm:prSet presAssocID="{24B3BAE3-7325-4BC2-86C4-107E7473EE9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5509431-6316-4FCC-857B-EE8302E7C453}" type="pres">
      <dgm:prSet presAssocID="{1120C19E-C153-4E75-BE98-4CC4F8C16F66}" presName="sibTrans" presStyleLbl="sibTrans1D1" presStyleIdx="3" presStyleCnt="4"/>
      <dgm:spPr/>
      <dgm:t>
        <a:bodyPr/>
        <a:lstStyle/>
        <a:p>
          <a:endParaRPr lang="id-ID"/>
        </a:p>
      </dgm:t>
    </dgm:pt>
    <dgm:pt modelId="{8ACCD6E5-7B33-4206-9320-79FB5AFDB193}" type="pres">
      <dgm:prSet presAssocID="{1120C19E-C153-4E75-BE98-4CC4F8C16F66}" presName="connectorText" presStyleLbl="sibTrans1D1" presStyleIdx="3" presStyleCnt="4"/>
      <dgm:spPr/>
      <dgm:t>
        <a:bodyPr/>
        <a:lstStyle/>
        <a:p>
          <a:endParaRPr lang="id-ID"/>
        </a:p>
      </dgm:t>
    </dgm:pt>
    <dgm:pt modelId="{2EE99967-76CD-4FDE-8778-942DFFDA3655}" type="pres">
      <dgm:prSet presAssocID="{091C8CDA-8CC9-4603-B5B3-3FB08DEB450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AC8DE4-8C33-4178-A332-BE45729D1A8A}" type="presOf" srcId="{5C57BC73-3C7C-4EFA-BE0C-C58251E94020}" destId="{9578025E-3F97-4B83-BC96-19EC4361F911}" srcOrd="0" destOrd="0" presId="urn:microsoft.com/office/officeart/2005/8/layout/bProcess3"/>
    <dgm:cxn modelId="{B0BDB7F3-0BD2-41C2-BEC9-795021F36DE3}" type="presOf" srcId="{C4877B2E-A998-4F7F-BBFF-31E93BF24062}" destId="{EC7CE745-F1F1-472E-8415-54C5721534E7}" srcOrd="0" destOrd="0" presId="urn:microsoft.com/office/officeart/2005/8/layout/bProcess3"/>
    <dgm:cxn modelId="{1F756156-268E-48D3-A10C-003A45A02BE1}" type="presOf" srcId="{1120C19E-C153-4E75-BE98-4CC4F8C16F66}" destId="{D5509431-6316-4FCC-857B-EE8302E7C453}" srcOrd="0" destOrd="0" presId="urn:microsoft.com/office/officeart/2005/8/layout/bProcess3"/>
    <dgm:cxn modelId="{3D109F6C-3112-4B23-8CB7-73FC45621651}" srcId="{124CA201-B9E4-45EA-BDEE-59A835671080}" destId="{24B3BAE3-7325-4BC2-86C4-107E7473EE9C}" srcOrd="3" destOrd="0" parTransId="{31DCEE57-FB77-4D42-A5BC-B8DED6EE8CC8}" sibTransId="{1120C19E-C153-4E75-BE98-4CC4F8C16F66}"/>
    <dgm:cxn modelId="{B23DBE45-5350-4137-9E9D-CF4E02AB7771}" type="presOf" srcId="{5C57BC73-3C7C-4EFA-BE0C-C58251E94020}" destId="{13F39B5C-77A5-4A08-B1B6-A7AD472E1AA9}" srcOrd="1" destOrd="0" presId="urn:microsoft.com/office/officeart/2005/8/layout/bProcess3"/>
    <dgm:cxn modelId="{E17A6777-BDBB-407D-8BAF-56E2C8AB61C2}" type="presOf" srcId="{1120C19E-C153-4E75-BE98-4CC4F8C16F66}" destId="{8ACCD6E5-7B33-4206-9320-79FB5AFDB193}" srcOrd="1" destOrd="0" presId="urn:microsoft.com/office/officeart/2005/8/layout/bProcess3"/>
    <dgm:cxn modelId="{DA8A4365-2F03-40AD-97D9-86D4E2C53FA3}" type="presOf" srcId="{3FABCBAD-FEBB-4D75-9E25-7F6D9602EF7E}" destId="{4C645776-EDB8-4B9D-8C3E-BC71B113C8CC}" srcOrd="0" destOrd="0" presId="urn:microsoft.com/office/officeart/2005/8/layout/bProcess3"/>
    <dgm:cxn modelId="{C6296FD3-119F-40C8-9621-40B5C9650F33}" srcId="{124CA201-B9E4-45EA-BDEE-59A835671080}" destId="{C1E00961-22D1-42B2-A89B-36961980800A}" srcOrd="0" destOrd="0" parTransId="{13C6236A-E4F1-4DE7-A148-98018EA1D961}" sibTransId="{5C57BC73-3C7C-4EFA-BE0C-C58251E94020}"/>
    <dgm:cxn modelId="{E18631F2-05B8-4F7B-819F-DFF27C9561DE}" type="presOf" srcId="{124CA201-B9E4-45EA-BDEE-59A835671080}" destId="{0B4932D1-71B2-4380-95A9-A0C11E397037}" srcOrd="0" destOrd="0" presId="urn:microsoft.com/office/officeart/2005/8/layout/bProcess3"/>
    <dgm:cxn modelId="{1E6203A5-C3E1-489A-9A38-21B30FAE2359}" type="presOf" srcId="{2DD8C2DA-BEDD-4BD0-9F9B-93B5EEC711ED}" destId="{8CE5BCE1-7740-4037-B5C1-F98DCD6C0611}" srcOrd="1" destOrd="0" presId="urn:microsoft.com/office/officeart/2005/8/layout/bProcess3"/>
    <dgm:cxn modelId="{EFCE739A-5F94-42BB-BAEF-CADBDD86262F}" type="presOf" srcId="{C1E00961-22D1-42B2-A89B-36961980800A}" destId="{5A8DFECA-C5CE-4212-8B83-3FBF6C5B97F6}" srcOrd="0" destOrd="0" presId="urn:microsoft.com/office/officeart/2005/8/layout/bProcess3"/>
    <dgm:cxn modelId="{272FFC09-4D2A-4314-9B0B-E1F0C75021B9}" srcId="{124CA201-B9E4-45EA-BDEE-59A835671080}" destId="{091C8CDA-8CC9-4603-B5B3-3FB08DEB4504}" srcOrd="4" destOrd="0" parTransId="{F37886C5-04AF-45A3-A8B4-147F11F36093}" sibTransId="{7B8678A9-F370-4C14-ADAB-3146E59D0879}"/>
    <dgm:cxn modelId="{DFFF5884-3D40-474B-A110-CB23991D4EBD}" type="presOf" srcId="{BE6292BA-3E33-4CC9-BE33-AB94655AC879}" destId="{0CC4FE84-1315-4B7E-B104-CE0AB7D70709}" srcOrd="0" destOrd="0" presId="urn:microsoft.com/office/officeart/2005/8/layout/bProcess3"/>
    <dgm:cxn modelId="{3296F474-57DF-4BC0-8306-8E04D8E43973}" srcId="{124CA201-B9E4-45EA-BDEE-59A835671080}" destId="{C4877B2E-A998-4F7F-BBFF-31E93BF24062}" srcOrd="2" destOrd="0" parTransId="{DDB51D21-9C4E-48FD-998E-70502EAFF828}" sibTransId="{2DD8C2DA-BEDD-4BD0-9F9B-93B5EEC711ED}"/>
    <dgm:cxn modelId="{F24CA4F4-D3D0-4D7D-880B-45A2ABA78AF9}" type="presOf" srcId="{091C8CDA-8CC9-4603-B5B3-3FB08DEB4504}" destId="{2EE99967-76CD-4FDE-8778-942DFFDA3655}" srcOrd="0" destOrd="0" presId="urn:microsoft.com/office/officeart/2005/8/layout/bProcess3"/>
    <dgm:cxn modelId="{B7D5C403-F560-473B-8171-8473F7614378}" type="presOf" srcId="{2DD8C2DA-BEDD-4BD0-9F9B-93B5EEC711ED}" destId="{D10DCE1E-5445-40A4-9149-949318737DDF}" srcOrd="0" destOrd="0" presId="urn:microsoft.com/office/officeart/2005/8/layout/bProcess3"/>
    <dgm:cxn modelId="{48500258-0FB9-462C-877F-8CCDCA1FE586}" srcId="{124CA201-B9E4-45EA-BDEE-59A835671080}" destId="{BE6292BA-3E33-4CC9-BE33-AB94655AC879}" srcOrd="1" destOrd="0" parTransId="{4EC55438-388C-4B4E-8130-DA35032F3B76}" sibTransId="{3FABCBAD-FEBB-4D75-9E25-7F6D9602EF7E}"/>
    <dgm:cxn modelId="{DA61811F-8D80-4324-AEA0-38BCDE5D4116}" type="presOf" srcId="{24B3BAE3-7325-4BC2-86C4-107E7473EE9C}" destId="{50C6B9A4-14B8-465E-BACE-60CB50036A58}" srcOrd="0" destOrd="0" presId="urn:microsoft.com/office/officeart/2005/8/layout/bProcess3"/>
    <dgm:cxn modelId="{E484EEA1-1B29-42BF-8CDE-FDC8E3917210}" type="presOf" srcId="{3FABCBAD-FEBB-4D75-9E25-7F6D9602EF7E}" destId="{975CF249-B12D-4B5B-92E1-B04B518D286B}" srcOrd="1" destOrd="0" presId="urn:microsoft.com/office/officeart/2005/8/layout/bProcess3"/>
    <dgm:cxn modelId="{DBBCA306-5FF5-45B6-A62E-EC0D3E783CA1}" type="presParOf" srcId="{0B4932D1-71B2-4380-95A9-A0C11E397037}" destId="{5A8DFECA-C5CE-4212-8B83-3FBF6C5B97F6}" srcOrd="0" destOrd="0" presId="urn:microsoft.com/office/officeart/2005/8/layout/bProcess3"/>
    <dgm:cxn modelId="{BDAA6FF0-B8D0-4AE2-886E-0A09023E6DE0}" type="presParOf" srcId="{0B4932D1-71B2-4380-95A9-A0C11E397037}" destId="{9578025E-3F97-4B83-BC96-19EC4361F911}" srcOrd="1" destOrd="0" presId="urn:microsoft.com/office/officeart/2005/8/layout/bProcess3"/>
    <dgm:cxn modelId="{ED348FCB-22F1-4319-BA22-7D668AC10133}" type="presParOf" srcId="{9578025E-3F97-4B83-BC96-19EC4361F911}" destId="{13F39B5C-77A5-4A08-B1B6-A7AD472E1AA9}" srcOrd="0" destOrd="0" presId="urn:microsoft.com/office/officeart/2005/8/layout/bProcess3"/>
    <dgm:cxn modelId="{10591F0D-7290-4D06-B923-125284C7B9D1}" type="presParOf" srcId="{0B4932D1-71B2-4380-95A9-A0C11E397037}" destId="{0CC4FE84-1315-4B7E-B104-CE0AB7D70709}" srcOrd="2" destOrd="0" presId="urn:microsoft.com/office/officeart/2005/8/layout/bProcess3"/>
    <dgm:cxn modelId="{E9E06ED3-88C8-4B51-8BA6-CADDA25F93C8}" type="presParOf" srcId="{0B4932D1-71B2-4380-95A9-A0C11E397037}" destId="{4C645776-EDB8-4B9D-8C3E-BC71B113C8CC}" srcOrd="3" destOrd="0" presId="urn:microsoft.com/office/officeart/2005/8/layout/bProcess3"/>
    <dgm:cxn modelId="{6290DBF1-88B6-4196-B290-E085B379433C}" type="presParOf" srcId="{4C645776-EDB8-4B9D-8C3E-BC71B113C8CC}" destId="{975CF249-B12D-4B5B-92E1-B04B518D286B}" srcOrd="0" destOrd="0" presId="urn:microsoft.com/office/officeart/2005/8/layout/bProcess3"/>
    <dgm:cxn modelId="{A9325A13-3941-4659-B0FA-10F20C8726D6}" type="presParOf" srcId="{0B4932D1-71B2-4380-95A9-A0C11E397037}" destId="{EC7CE745-F1F1-472E-8415-54C5721534E7}" srcOrd="4" destOrd="0" presId="urn:microsoft.com/office/officeart/2005/8/layout/bProcess3"/>
    <dgm:cxn modelId="{947A8AFA-6524-4135-A9F5-588DB269E855}" type="presParOf" srcId="{0B4932D1-71B2-4380-95A9-A0C11E397037}" destId="{D10DCE1E-5445-40A4-9149-949318737DDF}" srcOrd="5" destOrd="0" presId="urn:microsoft.com/office/officeart/2005/8/layout/bProcess3"/>
    <dgm:cxn modelId="{C2A4200D-6981-4593-B728-7ECE25F20DE8}" type="presParOf" srcId="{D10DCE1E-5445-40A4-9149-949318737DDF}" destId="{8CE5BCE1-7740-4037-B5C1-F98DCD6C0611}" srcOrd="0" destOrd="0" presId="urn:microsoft.com/office/officeart/2005/8/layout/bProcess3"/>
    <dgm:cxn modelId="{A8FCAE62-0368-421F-95AF-F2C21739CA34}" type="presParOf" srcId="{0B4932D1-71B2-4380-95A9-A0C11E397037}" destId="{50C6B9A4-14B8-465E-BACE-60CB50036A58}" srcOrd="6" destOrd="0" presId="urn:microsoft.com/office/officeart/2005/8/layout/bProcess3"/>
    <dgm:cxn modelId="{286F06C1-BA95-44CD-82B6-56D1E78E20D5}" type="presParOf" srcId="{0B4932D1-71B2-4380-95A9-A0C11E397037}" destId="{D5509431-6316-4FCC-857B-EE8302E7C453}" srcOrd="7" destOrd="0" presId="urn:microsoft.com/office/officeart/2005/8/layout/bProcess3"/>
    <dgm:cxn modelId="{C04FA3EE-85E2-4356-B8A2-DAE8EA6D9D78}" type="presParOf" srcId="{D5509431-6316-4FCC-857B-EE8302E7C453}" destId="{8ACCD6E5-7B33-4206-9320-79FB5AFDB193}" srcOrd="0" destOrd="0" presId="urn:microsoft.com/office/officeart/2005/8/layout/bProcess3"/>
    <dgm:cxn modelId="{A86E6897-9524-4B6E-ADAC-D2727BFA7068}" type="presParOf" srcId="{0B4932D1-71B2-4380-95A9-A0C11E397037}" destId="{2EE99967-76CD-4FDE-8778-942DFFDA3655}" srcOrd="8" destOrd="0" presId="urn:microsoft.com/office/officeart/2005/8/layout/bProcess3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481E00D-09F7-44E4-BC15-17574353E530}" type="doc">
      <dgm:prSet loTypeId="urn:microsoft.com/office/officeart/2005/8/layout/cycle7" loCatId="cycle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A5337DD9-73C7-4B36-AD44-45B3417442D5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Kalah-Kalah</a:t>
          </a:r>
          <a:endParaRPr lang="id-ID" sz="1800" b="1" i="1" dirty="0">
            <a:latin typeface="Candara" pitchFamily="34" charset="0"/>
          </a:endParaRPr>
        </a:p>
      </dgm:t>
    </dgm:pt>
    <dgm:pt modelId="{D57B1565-50FB-4CDD-A7EA-EDEBF11AAE38}" type="parTrans" cxnId="{57E9FF8B-822F-49FC-8DB3-CBA78D6B7C39}">
      <dgm:prSet/>
      <dgm:spPr/>
      <dgm:t>
        <a:bodyPr/>
        <a:lstStyle/>
        <a:p>
          <a:endParaRPr lang="id-ID"/>
        </a:p>
      </dgm:t>
    </dgm:pt>
    <dgm:pt modelId="{B170E778-BEF4-4223-8B12-46880A2EC6EC}" type="sibTrans" cxnId="{57E9FF8B-822F-49FC-8DB3-CBA78D6B7C39}">
      <dgm:prSet/>
      <dgm:spPr/>
      <dgm:t>
        <a:bodyPr/>
        <a:lstStyle/>
        <a:p>
          <a:endParaRPr lang="id-ID"/>
        </a:p>
      </dgm:t>
    </dgm:pt>
    <dgm:pt modelId="{5C1FEFA8-DC21-4E57-B9AD-717CE1093505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Menang-Kalah</a:t>
          </a:r>
          <a:endParaRPr lang="id-ID" sz="1800" b="1" i="1" dirty="0">
            <a:latin typeface="Candara" pitchFamily="34" charset="0"/>
          </a:endParaRPr>
        </a:p>
      </dgm:t>
    </dgm:pt>
    <dgm:pt modelId="{9C4D80FC-00B4-4299-AD31-68E999801B33}" type="parTrans" cxnId="{6AD63B8F-8C0A-4DE3-952F-0D374D0B3ACF}">
      <dgm:prSet/>
      <dgm:spPr/>
      <dgm:t>
        <a:bodyPr/>
        <a:lstStyle/>
        <a:p>
          <a:endParaRPr lang="id-ID"/>
        </a:p>
      </dgm:t>
    </dgm:pt>
    <dgm:pt modelId="{6C6715D6-5632-4BDE-9BA6-7A491D26DBE5}" type="sibTrans" cxnId="{6AD63B8F-8C0A-4DE3-952F-0D374D0B3ACF}">
      <dgm:prSet/>
      <dgm:spPr/>
      <dgm:t>
        <a:bodyPr/>
        <a:lstStyle/>
        <a:p>
          <a:endParaRPr lang="id-ID"/>
        </a:p>
      </dgm:t>
    </dgm:pt>
    <dgm:pt modelId="{41AC3EF0-A353-4000-AC6E-42CB831233CF}">
      <dgm:prSet phldrT="[Text]" custT="1"/>
      <dgm:spPr/>
      <dgm:t>
        <a:bodyPr/>
        <a:lstStyle/>
        <a:p>
          <a:r>
            <a:rPr lang="id-ID" sz="1800" b="1" i="1" dirty="0" smtClean="0">
              <a:latin typeface="Candara" pitchFamily="34" charset="0"/>
            </a:rPr>
            <a:t>Menang-Menang </a:t>
          </a:r>
          <a:endParaRPr lang="id-ID" sz="1800" b="1" i="1" dirty="0">
            <a:latin typeface="Candara" pitchFamily="34" charset="0"/>
          </a:endParaRPr>
        </a:p>
      </dgm:t>
    </dgm:pt>
    <dgm:pt modelId="{98E10BCE-7236-4579-8E77-644BA0270723}" type="parTrans" cxnId="{B5AE9DBB-A161-4519-9C46-D72C76935252}">
      <dgm:prSet/>
      <dgm:spPr/>
      <dgm:t>
        <a:bodyPr/>
        <a:lstStyle/>
        <a:p>
          <a:endParaRPr lang="id-ID"/>
        </a:p>
      </dgm:t>
    </dgm:pt>
    <dgm:pt modelId="{E7725AF5-3147-4A82-A479-CBD7907D4ABF}" type="sibTrans" cxnId="{B5AE9DBB-A161-4519-9C46-D72C76935252}">
      <dgm:prSet/>
      <dgm:spPr/>
      <dgm:t>
        <a:bodyPr/>
        <a:lstStyle/>
        <a:p>
          <a:endParaRPr lang="id-ID"/>
        </a:p>
      </dgm:t>
    </dgm:pt>
    <dgm:pt modelId="{CBFFBD38-38C0-43E1-AC43-C475FF55F25A}" type="pres">
      <dgm:prSet presAssocID="{7481E00D-09F7-44E4-BC15-17574353E5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738C99FC-22DA-4D6F-8707-AD5794128920}" type="pres">
      <dgm:prSet presAssocID="{A5337DD9-73C7-4B36-AD44-45B3417442D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93F437B-1023-4386-A513-486CC9B51648}" type="pres">
      <dgm:prSet presAssocID="{B170E778-BEF4-4223-8B12-46880A2EC6EC}" presName="sibTrans" presStyleLbl="sibTrans2D1" presStyleIdx="0" presStyleCnt="3"/>
      <dgm:spPr/>
      <dgm:t>
        <a:bodyPr/>
        <a:lstStyle/>
        <a:p>
          <a:endParaRPr lang="id-ID"/>
        </a:p>
      </dgm:t>
    </dgm:pt>
    <dgm:pt modelId="{C2361ADC-D94F-4517-B7C2-91FDDC355524}" type="pres">
      <dgm:prSet presAssocID="{B170E778-BEF4-4223-8B12-46880A2EC6EC}" presName="connectorText" presStyleLbl="sibTrans2D1" presStyleIdx="0" presStyleCnt="3"/>
      <dgm:spPr/>
      <dgm:t>
        <a:bodyPr/>
        <a:lstStyle/>
        <a:p>
          <a:endParaRPr lang="id-ID"/>
        </a:p>
      </dgm:t>
    </dgm:pt>
    <dgm:pt modelId="{35850263-7B35-46AD-85F8-02DEC2E9A1CC}" type="pres">
      <dgm:prSet presAssocID="{5C1FEFA8-DC21-4E57-B9AD-717CE109350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CA196D-4DEF-43EB-9653-4A25D81E7B26}" type="pres">
      <dgm:prSet presAssocID="{6C6715D6-5632-4BDE-9BA6-7A491D26DBE5}" presName="sibTrans" presStyleLbl="sibTrans2D1" presStyleIdx="1" presStyleCnt="3"/>
      <dgm:spPr/>
      <dgm:t>
        <a:bodyPr/>
        <a:lstStyle/>
        <a:p>
          <a:endParaRPr lang="id-ID"/>
        </a:p>
      </dgm:t>
    </dgm:pt>
    <dgm:pt modelId="{A53B08CD-38D6-42C6-88B8-2D9FAB3E5864}" type="pres">
      <dgm:prSet presAssocID="{6C6715D6-5632-4BDE-9BA6-7A491D26DBE5}" presName="connectorText" presStyleLbl="sibTrans2D1" presStyleIdx="1" presStyleCnt="3"/>
      <dgm:spPr/>
      <dgm:t>
        <a:bodyPr/>
        <a:lstStyle/>
        <a:p>
          <a:endParaRPr lang="id-ID"/>
        </a:p>
      </dgm:t>
    </dgm:pt>
    <dgm:pt modelId="{1753A54B-AFF0-4DD9-916C-D0F1ECFA053F}" type="pres">
      <dgm:prSet presAssocID="{41AC3EF0-A353-4000-AC6E-42CB831233C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5BD4BF6-A26B-4624-A6C5-BA64884A1CE3}" type="pres">
      <dgm:prSet presAssocID="{E7725AF5-3147-4A82-A479-CBD7907D4ABF}" presName="sibTrans" presStyleLbl="sibTrans2D1" presStyleIdx="2" presStyleCnt="3"/>
      <dgm:spPr/>
      <dgm:t>
        <a:bodyPr/>
        <a:lstStyle/>
        <a:p>
          <a:endParaRPr lang="id-ID"/>
        </a:p>
      </dgm:t>
    </dgm:pt>
    <dgm:pt modelId="{D85910F9-03CE-48AB-9A42-1150CEB17764}" type="pres">
      <dgm:prSet presAssocID="{E7725AF5-3147-4A82-A479-CBD7907D4ABF}" presName="connectorText" presStyleLbl="sibTrans2D1" presStyleIdx="2" presStyleCnt="3"/>
      <dgm:spPr/>
      <dgm:t>
        <a:bodyPr/>
        <a:lstStyle/>
        <a:p>
          <a:endParaRPr lang="id-ID"/>
        </a:p>
      </dgm:t>
    </dgm:pt>
  </dgm:ptLst>
  <dgm:cxnLst>
    <dgm:cxn modelId="{83299FD9-2E53-4CBF-AFCB-E1444D474886}" type="presOf" srcId="{6C6715D6-5632-4BDE-9BA6-7A491D26DBE5}" destId="{A53B08CD-38D6-42C6-88B8-2D9FAB3E5864}" srcOrd="1" destOrd="0" presId="urn:microsoft.com/office/officeart/2005/8/layout/cycle7"/>
    <dgm:cxn modelId="{AF778599-A151-4341-8E8F-6572285825BC}" type="presOf" srcId="{A5337DD9-73C7-4B36-AD44-45B3417442D5}" destId="{738C99FC-22DA-4D6F-8707-AD5794128920}" srcOrd="0" destOrd="0" presId="urn:microsoft.com/office/officeart/2005/8/layout/cycle7"/>
    <dgm:cxn modelId="{6AD63B8F-8C0A-4DE3-952F-0D374D0B3ACF}" srcId="{7481E00D-09F7-44E4-BC15-17574353E530}" destId="{5C1FEFA8-DC21-4E57-B9AD-717CE1093505}" srcOrd="1" destOrd="0" parTransId="{9C4D80FC-00B4-4299-AD31-68E999801B33}" sibTransId="{6C6715D6-5632-4BDE-9BA6-7A491D26DBE5}"/>
    <dgm:cxn modelId="{FEB20D69-E1B6-4B04-9974-CCC27ED66BE6}" type="presOf" srcId="{E7725AF5-3147-4A82-A479-CBD7907D4ABF}" destId="{F5BD4BF6-A26B-4624-A6C5-BA64884A1CE3}" srcOrd="0" destOrd="0" presId="urn:microsoft.com/office/officeart/2005/8/layout/cycle7"/>
    <dgm:cxn modelId="{B5AE9DBB-A161-4519-9C46-D72C76935252}" srcId="{7481E00D-09F7-44E4-BC15-17574353E530}" destId="{41AC3EF0-A353-4000-AC6E-42CB831233CF}" srcOrd="2" destOrd="0" parTransId="{98E10BCE-7236-4579-8E77-644BA0270723}" sibTransId="{E7725AF5-3147-4A82-A479-CBD7907D4ABF}"/>
    <dgm:cxn modelId="{63531B2F-F796-4048-A22C-6A737D325E02}" type="presOf" srcId="{5C1FEFA8-DC21-4E57-B9AD-717CE1093505}" destId="{35850263-7B35-46AD-85F8-02DEC2E9A1CC}" srcOrd="0" destOrd="0" presId="urn:microsoft.com/office/officeart/2005/8/layout/cycle7"/>
    <dgm:cxn modelId="{2B7F3D1A-5B60-45DD-8664-65AEC90272EC}" type="presOf" srcId="{B170E778-BEF4-4223-8B12-46880A2EC6EC}" destId="{093F437B-1023-4386-A513-486CC9B51648}" srcOrd="0" destOrd="0" presId="urn:microsoft.com/office/officeart/2005/8/layout/cycle7"/>
    <dgm:cxn modelId="{F93FF3F6-A9D7-4EE1-9907-D2555399BCE9}" type="presOf" srcId="{6C6715D6-5632-4BDE-9BA6-7A491D26DBE5}" destId="{BCCA196D-4DEF-43EB-9653-4A25D81E7B26}" srcOrd="0" destOrd="0" presId="urn:microsoft.com/office/officeart/2005/8/layout/cycle7"/>
    <dgm:cxn modelId="{6C29F91A-16D6-4CC5-96A3-E08701D859CD}" type="presOf" srcId="{41AC3EF0-A353-4000-AC6E-42CB831233CF}" destId="{1753A54B-AFF0-4DD9-916C-D0F1ECFA053F}" srcOrd="0" destOrd="0" presId="urn:microsoft.com/office/officeart/2005/8/layout/cycle7"/>
    <dgm:cxn modelId="{75709C5A-1ABD-4CA1-B7C1-C841F7D2448E}" type="presOf" srcId="{7481E00D-09F7-44E4-BC15-17574353E530}" destId="{CBFFBD38-38C0-43E1-AC43-C475FF55F25A}" srcOrd="0" destOrd="0" presId="urn:microsoft.com/office/officeart/2005/8/layout/cycle7"/>
    <dgm:cxn modelId="{57E9FF8B-822F-49FC-8DB3-CBA78D6B7C39}" srcId="{7481E00D-09F7-44E4-BC15-17574353E530}" destId="{A5337DD9-73C7-4B36-AD44-45B3417442D5}" srcOrd="0" destOrd="0" parTransId="{D57B1565-50FB-4CDD-A7EA-EDEBF11AAE38}" sibTransId="{B170E778-BEF4-4223-8B12-46880A2EC6EC}"/>
    <dgm:cxn modelId="{4A823C5F-1B64-4090-BD46-F67090A94707}" type="presOf" srcId="{E7725AF5-3147-4A82-A479-CBD7907D4ABF}" destId="{D85910F9-03CE-48AB-9A42-1150CEB17764}" srcOrd="1" destOrd="0" presId="urn:microsoft.com/office/officeart/2005/8/layout/cycle7"/>
    <dgm:cxn modelId="{725F4629-415D-4ED8-A367-75C1A2803C70}" type="presOf" srcId="{B170E778-BEF4-4223-8B12-46880A2EC6EC}" destId="{C2361ADC-D94F-4517-B7C2-91FDDC355524}" srcOrd="1" destOrd="0" presId="urn:microsoft.com/office/officeart/2005/8/layout/cycle7"/>
    <dgm:cxn modelId="{40DF8BBC-D1F0-43BB-BA19-288FC4237632}" type="presParOf" srcId="{CBFFBD38-38C0-43E1-AC43-C475FF55F25A}" destId="{738C99FC-22DA-4D6F-8707-AD5794128920}" srcOrd="0" destOrd="0" presId="urn:microsoft.com/office/officeart/2005/8/layout/cycle7"/>
    <dgm:cxn modelId="{2B41B6F0-B93C-40A1-A957-0B39065C589A}" type="presParOf" srcId="{CBFFBD38-38C0-43E1-AC43-C475FF55F25A}" destId="{093F437B-1023-4386-A513-486CC9B51648}" srcOrd="1" destOrd="0" presId="urn:microsoft.com/office/officeart/2005/8/layout/cycle7"/>
    <dgm:cxn modelId="{00FD7E38-782E-446A-8F9F-FA99D00D6B11}" type="presParOf" srcId="{093F437B-1023-4386-A513-486CC9B51648}" destId="{C2361ADC-D94F-4517-B7C2-91FDDC355524}" srcOrd="0" destOrd="0" presId="urn:microsoft.com/office/officeart/2005/8/layout/cycle7"/>
    <dgm:cxn modelId="{521874B3-F034-4308-908B-EE9381E877F7}" type="presParOf" srcId="{CBFFBD38-38C0-43E1-AC43-C475FF55F25A}" destId="{35850263-7B35-46AD-85F8-02DEC2E9A1CC}" srcOrd="2" destOrd="0" presId="urn:microsoft.com/office/officeart/2005/8/layout/cycle7"/>
    <dgm:cxn modelId="{DA8FE2D0-5153-4DBE-8C72-68CA0F45840A}" type="presParOf" srcId="{CBFFBD38-38C0-43E1-AC43-C475FF55F25A}" destId="{BCCA196D-4DEF-43EB-9653-4A25D81E7B26}" srcOrd="3" destOrd="0" presId="urn:microsoft.com/office/officeart/2005/8/layout/cycle7"/>
    <dgm:cxn modelId="{F5458C72-8459-4EE8-A233-78EB951018B3}" type="presParOf" srcId="{BCCA196D-4DEF-43EB-9653-4A25D81E7B26}" destId="{A53B08CD-38D6-42C6-88B8-2D9FAB3E5864}" srcOrd="0" destOrd="0" presId="urn:microsoft.com/office/officeart/2005/8/layout/cycle7"/>
    <dgm:cxn modelId="{D6F4572A-6F8C-410A-A0B1-C3C354B1CD53}" type="presParOf" srcId="{CBFFBD38-38C0-43E1-AC43-C475FF55F25A}" destId="{1753A54B-AFF0-4DD9-916C-D0F1ECFA053F}" srcOrd="4" destOrd="0" presId="urn:microsoft.com/office/officeart/2005/8/layout/cycle7"/>
    <dgm:cxn modelId="{BE3D8C9E-FAF5-451E-9CB9-BC9E352E4326}" type="presParOf" srcId="{CBFFBD38-38C0-43E1-AC43-C475FF55F25A}" destId="{F5BD4BF6-A26B-4624-A6C5-BA64884A1CE3}" srcOrd="5" destOrd="0" presId="urn:microsoft.com/office/officeart/2005/8/layout/cycle7"/>
    <dgm:cxn modelId="{E19FD137-6A57-4571-88D8-6D0030C2036A}" type="presParOf" srcId="{F5BD4BF6-A26B-4624-A6C5-BA64884A1CE3}" destId="{D85910F9-03CE-48AB-9A42-1150CEB17764}" srcOrd="0" destOrd="0" presId="urn:microsoft.com/office/officeart/2005/8/layout/cycle7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B54DBF5-2BA3-4568-B2A8-9782F3676CAC}" type="doc">
      <dgm:prSet loTypeId="urn:microsoft.com/office/officeart/2005/8/layout/h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id-ID"/>
        </a:p>
      </dgm:t>
    </dgm:pt>
    <dgm:pt modelId="{D49DC14C-96C2-4B14-9EA0-3A2200C5D71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Kalah-kalah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9E9E5B5-17B9-41F8-A452-ABD8BDA0C2C5}" type="parTrans" cxnId="{48D36A4C-EA8A-432B-BA38-B85474098739}">
      <dgm:prSet/>
      <dgm:spPr/>
      <dgm:t>
        <a:bodyPr/>
        <a:lstStyle/>
        <a:p>
          <a:endParaRPr lang="id-ID"/>
        </a:p>
      </dgm:t>
    </dgm:pt>
    <dgm:pt modelId="{E280271A-DD26-4533-9C52-AA486CF3B8A0}" type="sibTrans" cxnId="{48D36A4C-EA8A-432B-BA38-B85474098739}">
      <dgm:prSet/>
      <dgm:spPr/>
      <dgm:t>
        <a:bodyPr/>
        <a:lstStyle/>
        <a:p>
          <a:endParaRPr lang="id-ID"/>
        </a:p>
      </dgm:t>
    </dgm:pt>
    <dgm:pt modelId="{BDA08F95-4CEC-4A92-BCBB-09459EE3FAC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Kekalahan pada tiap orang yang terlibat. </a:t>
          </a:r>
          <a:endParaRPr lang="id-ID" sz="1400" b="1" i="1" dirty="0">
            <a:latin typeface="Candara" pitchFamily="34" charset="0"/>
          </a:endParaRPr>
        </a:p>
      </dgm:t>
    </dgm:pt>
    <dgm:pt modelId="{8751528A-9868-461F-9C5D-9A401F40234E}" type="parTrans" cxnId="{057E87FC-A2EA-4926-97CF-7A716FBC80E0}">
      <dgm:prSet/>
      <dgm:spPr/>
      <dgm:t>
        <a:bodyPr/>
        <a:lstStyle/>
        <a:p>
          <a:endParaRPr lang="id-ID"/>
        </a:p>
      </dgm:t>
    </dgm:pt>
    <dgm:pt modelId="{24E687A5-60B5-47CE-AA37-312DB9CC2661}" type="sibTrans" cxnId="{057E87FC-A2EA-4926-97CF-7A716FBC80E0}">
      <dgm:prSet/>
      <dgm:spPr/>
      <dgm:t>
        <a:bodyPr/>
        <a:lstStyle/>
        <a:p>
          <a:endParaRPr lang="id-ID"/>
        </a:p>
      </dgm:t>
    </dgm:pt>
    <dgm:pt modelId="{06C2C0AB-6A51-4C97-8DEA-CCF510F76CE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Bersifat destruktif. </a:t>
          </a:r>
          <a:endParaRPr lang="id-ID" sz="1400" b="1" i="1" dirty="0">
            <a:latin typeface="Candara" pitchFamily="34" charset="0"/>
          </a:endParaRPr>
        </a:p>
      </dgm:t>
    </dgm:pt>
    <dgm:pt modelId="{26CCD1DB-9E05-49C7-A303-B6CCD9A7962A}" type="parTrans" cxnId="{6A64CBAF-2D4B-4382-A510-F13A2DC5D3B2}">
      <dgm:prSet/>
      <dgm:spPr/>
      <dgm:t>
        <a:bodyPr/>
        <a:lstStyle/>
        <a:p>
          <a:endParaRPr lang="id-ID"/>
        </a:p>
      </dgm:t>
    </dgm:pt>
    <dgm:pt modelId="{51607AFC-0EE3-49D7-B532-7CA1FACC9E30}" type="sibTrans" cxnId="{6A64CBAF-2D4B-4382-A510-F13A2DC5D3B2}">
      <dgm:prSet/>
      <dgm:spPr/>
      <dgm:t>
        <a:bodyPr/>
        <a:lstStyle/>
        <a:p>
          <a:endParaRPr lang="id-ID"/>
        </a:p>
      </dgm:t>
    </dgm:pt>
    <dgm:pt modelId="{C7D7EEF1-AFF6-4AD6-86CF-7412FC5A27E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Menang-Kalah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6C29A23-AD32-4C5B-A5D9-C02A8CF7D075}" type="parTrans" cxnId="{C576C4BC-80E6-47CC-A3ED-999963B42F84}">
      <dgm:prSet/>
      <dgm:spPr/>
      <dgm:t>
        <a:bodyPr/>
        <a:lstStyle/>
        <a:p>
          <a:endParaRPr lang="id-ID"/>
        </a:p>
      </dgm:t>
    </dgm:pt>
    <dgm:pt modelId="{8430E68B-4F64-41D2-97AD-21B8F5FDA9F8}" type="sibTrans" cxnId="{C576C4BC-80E6-47CC-A3ED-999963B42F84}">
      <dgm:prSet/>
      <dgm:spPr/>
      <dgm:t>
        <a:bodyPr/>
        <a:lstStyle/>
        <a:p>
          <a:endParaRPr lang="id-ID"/>
        </a:p>
      </dgm:t>
    </dgm:pt>
    <dgm:pt modelId="{83CC9482-74E1-4D69-A645-E0C8B38E1469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Salah satu menang atas yang lain. </a:t>
          </a:r>
          <a:endParaRPr lang="id-ID" sz="1400" b="1" i="1" dirty="0">
            <a:latin typeface="Candara" pitchFamily="34" charset="0"/>
          </a:endParaRPr>
        </a:p>
      </dgm:t>
    </dgm:pt>
    <dgm:pt modelId="{D61FB6C8-D13D-4124-9719-BD04A7B01288}" type="parTrans" cxnId="{23A805CF-61E3-4D85-843E-4CBD036F6D55}">
      <dgm:prSet/>
      <dgm:spPr/>
      <dgm:t>
        <a:bodyPr/>
        <a:lstStyle/>
        <a:p>
          <a:endParaRPr lang="id-ID"/>
        </a:p>
      </dgm:t>
    </dgm:pt>
    <dgm:pt modelId="{1D477C28-20D2-4560-AA64-56951703ADBB}" type="sibTrans" cxnId="{23A805CF-61E3-4D85-843E-4CBD036F6D55}">
      <dgm:prSet/>
      <dgm:spPr/>
      <dgm:t>
        <a:bodyPr/>
        <a:lstStyle/>
        <a:p>
          <a:endParaRPr lang="id-ID"/>
        </a:p>
      </dgm:t>
    </dgm:pt>
    <dgm:pt modelId="{106B64F4-1E41-41A0-8F36-2EC68D3B145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Salah satu mendapatkan yang diinginkan &amp; salah satu merasa kehilangan. </a:t>
          </a:r>
          <a:endParaRPr lang="id-ID" sz="1400" b="1" i="1" dirty="0">
            <a:latin typeface="Candara" pitchFamily="34" charset="0"/>
          </a:endParaRPr>
        </a:p>
      </dgm:t>
    </dgm:pt>
    <dgm:pt modelId="{69E8A45E-6064-414B-B4CD-6C707ABBDF27}" type="parTrans" cxnId="{CE09CD80-1255-4C64-94E0-FF020D726D71}">
      <dgm:prSet/>
      <dgm:spPr/>
      <dgm:t>
        <a:bodyPr/>
        <a:lstStyle/>
        <a:p>
          <a:endParaRPr lang="id-ID"/>
        </a:p>
      </dgm:t>
    </dgm:pt>
    <dgm:pt modelId="{1D189C60-606D-438F-B474-7C256C62B95C}" type="sibTrans" cxnId="{CE09CD80-1255-4C64-94E0-FF020D726D71}">
      <dgm:prSet/>
      <dgm:spPr/>
      <dgm:t>
        <a:bodyPr/>
        <a:lstStyle/>
        <a:p>
          <a:endParaRPr lang="id-ID"/>
        </a:p>
      </dgm:t>
    </dgm:pt>
    <dgm:pt modelId="{57321C5F-8373-4266-AF43-0713A5E1872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Menang-Menang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03BDCB8-261C-4213-8F18-E37FF8F4E5EF}" type="parTrans" cxnId="{563C8B34-4A44-4962-8BA6-67D316B834D7}">
      <dgm:prSet/>
      <dgm:spPr/>
      <dgm:t>
        <a:bodyPr/>
        <a:lstStyle/>
        <a:p>
          <a:endParaRPr lang="id-ID"/>
        </a:p>
      </dgm:t>
    </dgm:pt>
    <dgm:pt modelId="{6B1AA595-8D46-4E93-9A7B-6DB03382ED2D}" type="sibTrans" cxnId="{563C8B34-4A44-4962-8BA6-67D316B834D7}">
      <dgm:prSet/>
      <dgm:spPr/>
      <dgm:t>
        <a:bodyPr/>
        <a:lstStyle/>
        <a:p>
          <a:endParaRPr lang="id-ID"/>
        </a:p>
      </dgm:t>
    </dgm:pt>
    <dgm:pt modelId="{48E2B974-70F1-4599-B675-34AC9FD1C150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Keduanya mendapat keuntungan dan kepuasan yang sama. </a:t>
          </a:r>
          <a:endParaRPr lang="id-ID" sz="1400" b="1" i="1" dirty="0">
            <a:latin typeface="Candara" pitchFamily="34" charset="0"/>
          </a:endParaRPr>
        </a:p>
      </dgm:t>
    </dgm:pt>
    <dgm:pt modelId="{14D52DFE-2A26-4E73-87E4-15C763DCDBFF}" type="parTrans" cxnId="{82C78F9B-6E1A-4148-A5D0-8EE619EDE733}">
      <dgm:prSet/>
      <dgm:spPr/>
      <dgm:t>
        <a:bodyPr/>
        <a:lstStyle/>
        <a:p>
          <a:endParaRPr lang="id-ID"/>
        </a:p>
      </dgm:t>
    </dgm:pt>
    <dgm:pt modelId="{1EB3A335-5D43-4DA9-8357-0D0D1AFF5DFD}" type="sibTrans" cxnId="{82C78F9B-6E1A-4148-A5D0-8EE619EDE733}">
      <dgm:prSet/>
      <dgm:spPr/>
      <dgm:t>
        <a:bodyPr/>
        <a:lstStyle/>
        <a:p>
          <a:endParaRPr lang="id-ID"/>
        </a:p>
      </dgm:t>
    </dgm:pt>
    <dgm:pt modelId="{E811FA61-DDC5-49D7-AD3C-D8140DB97A0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Berusaha memikirkan &amp; menemukan solusi yang cocok. </a:t>
          </a:r>
          <a:endParaRPr lang="id-ID" sz="1400" b="1" i="1" dirty="0">
            <a:latin typeface="Candara" pitchFamily="34" charset="0"/>
          </a:endParaRPr>
        </a:p>
      </dgm:t>
    </dgm:pt>
    <dgm:pt modelId="{A9C57D22-A840-46F4-A7E0-45D85381D4F2}" type="parTrans" cxnId="{17F2F71E-FB2B-4962-B205-C463901E4B26}">
      <dgm:prSet/>
      <dgm:spPr/>
      <dgm:t>
        <a:bodyPr/>
        <a:lstStyle/>
        <a:p>
          <a:endParaRPr lang="id-ID"/>
        </a:p>
      </dgm:t>
    </dgm:pt>
    <dgm:pt modelId="{14D47F09-8E99-4A8D-9C5B-93F3698EBE2F}" type="sibTrans" cxnId="{17F2F71E-FB2B-4962-B205-C463901E4B26}">
      <dgm:prSet/>
      <dgm:spPr/>
      <dgm:t>
        <a:bodyPr/>
        <a:lstStyle/>
        <a:p>
          <a:endParaRPr lang="id-ID"/>
        </a:p>
      </dgm:t>
    </dgm:pt>
    <dgm:pt modelId="{8B802946-4C32-45A2-B24A-68046B8F3CC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Konflik tidak dapat dihindari secara negatif; konflik akan selalu ada. </a:t>
          </a:r>
          <a:endParaRPr lang="id-ID" sz="1400" b="1" i="1" dirty="0">
            <a:latin typeface="Candara" pitchFamily="34" charset="0"/>
          </a:endParaRPr>
        </a:p>
      </dgm:t>
    </dgm:pt>
    <dgm:pt modelId="{BBFAD566-A503-493C-9918-FBFC062D074F}" type="parTrans" cxnId="{9773A32D-92DE-4030-A990-00803AC8C8FC}">
      <dgm:prSet/>
      <dgm:spPr/>
      <dgm:t>
        <a:bodyPr/>
        <a:lstStyle/>
        <a:p>
          <a:endParaRPr lang="id-ID"/>
        </a:p>
      </dgm:t>
    </dgm:pt>
    <dgm:pt modelId="{A0E82885-28E4-496A-BFD4-AA8E2B49A978}" type="sibTrans" cxnId="{9773A32D-92DE-4030-A990-00803AC8C8FC}">
      <dgm:prSet/>
      <dgm:spPr/>
      <dgm:t>
        <a:bodyPr/>
        <a:lstStyle/>
        <a:p>
          <a:endParaRPr lang="id-ID"/>
        </a:p>
      </dgm:t>
    </dgm:pt>
    <dgm:pt modelId="{F6F06F3F-D64C-46DC-9131-9B0817309A1B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Dampaknya kita tidak akan mendapatkan hak &amp; kebutuhan kita. </a:t>
          </a:r>
          <a:endParaRPr lang="id-ID" sz="1400" b="1" i="1" dirty="0">
            <a:latin typeface="Candara" pitchFamily="34" charset="0"/>
          </a:endParaRPr>
        </a:p>
      </dgm:t>
    </dgm:pt>
    <dgm:pt modelId="{5F9A2E94-2E8E-4FC4-A003-24303014AC2B}" type="parTrans" cxnId="{82D937C0-08FA-4120-A308-EA02F275CA49}">
      <dgm:prSet/>
      <dgm:spPr/>
      <dgm:t>
        <a:bodyPr/>
        <a:lstStyle/>
        <a:p>
          <a:endParaRPr lang="id-ID"/>
        </a:p>
      </dgm:t>
    </dgm:pt>
    <dgm:pt modelId="{80795181-360A-4AEE-98CE-CCBDFFA0F616}" type="sibTrans" cxnId="{82D937C0-08FA-4120-A308-EA02F275CA49}">
      <dgm:prSet/>
      <dgm:spPr/>
      <dgm:t>
        <a:bodyPr/>
        <a:lstStyle/>
        <a:p>
          <a:endParaRPr lang="id-ID"/>
        </a:p>
      </dgm:t>
    </dgm:pt>
    <dgm:pt modelId="{F91F8BF5-F4ED-4BB8-8C64-BCB997A4FB85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Dibalik itu ada kenyamanan yang tidak membutuhkan energi &amp; ketidaknyamanan menghadapi konflik. </a:t>
          </a:r>
          <a:endParaRPr lang="id-ID" sz="1400" b="1" i="1" dirty="0">
            <a:latin typeface="Candara" pitchFamily="34" charset="0"/>
          </a:endParaRPr>
        </a:p>
      </dgm:t>
    </dgm:pt>
    <dgm:pt modelId="{BD600901-4EEE-4929-ACB7-98B6A48C1E01}" type="parTrans" cxnId="{AE41AEB5-0D34-4C05-BCB4-0B140D094446}">
      <dgm:prSet/>
      <dgm:spPr/>
      <dgm:t>
        <a:bodyPr/>
        <a:lstStyle/>
        <a:p>
          <a:endParaRPr lang="id-ID"/>
        </a:p>
      </dgm:t>
    </dgm:pt>
    <dgm:pt modelId="{814F3C5A-778B-4574-9A51-FE74610AC657}" type="sibTrans" cxnId="{AE41AEB5-0D34-4C05-BCB4-0B140D094446}">
      <dgm:prSet/>
      <dgm:spPr/>
      <dgm:t>
        <a:bodyPr/>
        <a:lstStyle/>
        <a:p>
          <a:endParaRPr lang="id-ID"/>
        </a:p>
      </dgm:t>
    </dgm:pt>
    <dgm:pt modelId="{4657BEE3-6DBB-41A9-BE31-A13BF534002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Terjadi pada budaya kompetitif. </a:t>
          </a:r>
          <a:endParaRPr lang="id-ID" sz="1400" b="1" i="1" dirty="0">
            <a:latin typeface="Candara" pitchFamily="34" charset="0"/>
          </a:endParaRPr>
        </a:p>
      </dgm:t>
    </dgm:pt>
    <dgm:pt modelId="{5D2CED9A-0288-4D5E-A522-C627F82CF85A}" type="parTrans" cxnId="{5E0ACFA6-CC96-4999-BC34-037AB99968E4}">
      <dgm:prSet/>
      <dgm:spPr/>
      <dgm:t>
        <a:bodyPr/>
        <a:lstStyle/>
        <a:p>
          <a:endParaRPr lang="id-ID"/>
        </a:p>
      </dgm:t>
    </dgm:pt>
    <dgm:pt modelId="{FC252E78-7AF2-4A94-ADE6-50E22051D395}" type="sibTrans" cxnId="{5E0ACFA6-CC96-4999-BC34-037AB99968E4}">
      <dgm:prSet/>
      <dgm:spPr/>
      <dgm:t>
        <a:bodyPr/>
        <a:lstStyle/>
        <a:p>
          <a:endParaRPr lang="id-ID"/>
        </a:p>
      </dgm:t>
    </dgm:pt>
    <dgm:pt modelId="{628C1DDC-4067-47B8-ABC3-53CC1200238A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Tidak umum terjadi pada budaya yang mengedepankan harmoni. </a:t>
          </a:r>
          <a:endParaRPr lang="id-ID" sz="1400" b="1" i="1" dirty="0">
            <a:latin typeface="Candara" pitchFamily="34" charset="0"/>
          </a:endParaRPr>
        </a:p>
      </dgm:t>
    </dgm:pt>
    <dgm:pt modelId="{4EA9E5EF-87BA-4811-B64D-9ABF819936AC}" type="parTrans" cxnId="{64B43470-92D1-4F49-9958-D28707F3F62B}">
      <dgm:prSet/>
      <dgm:spPr/>
      <dgm:t>
        <a:bodyPr/>
        <a:lstStyle/>
        <a:p>
          <a:endParaRPr lang="id-ID"/>
        </a:p>
      </dgm:t>
    </dgm:pt>
    <dgm:pt modelId="{D4F941E7-8DC5-4E40-BF2B-941EFE25B348}" type="sibTrans" cxnId="{64B43470-92D1-4F49-9958-D28707F3F62B}">
      <dgm:prSet/>
      <dgm:spPr/>
      <dgm:t>
        <a:bodyPr/>
        <a:lstStyle/>
        <a:p>
          <a:endParaRPr lang="id-ID"/>
        </a:p>
      </dgm:t>
    </dgm:pt>
    <dgm:pt modelId="{A23C52A1-E9CE-4762-ADA2-C434DC11E2D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Orang yang kalah: frustrasi; balas-dendam. </a:t>
          </a:r>
          <a:endParaRPr lang="id-ID" sz="1400" b="1" i="1" dirty="0">
            <a:latin typeface="Candara" pitchFamily="34" charset="0"/>
          </a:endParaRPr>
        </a:p>
      </dgm:t>
    </dgm:pt>
    <dgm:pt modelId="{9553A1F3-39B6-4370-9941-0961B1289319}" type="parTrans" cxnId="{CD844009-28EE-4175-9BBA-62123527E72A}">
      <dgm:prSet/>
      <dgm:spPr/>
      <dgm:t>
        <a:bodyPr/>
        <a:lstStyle/>
        <a:p>
          <a:endParaRPr lang="id-ID"/>
        </a:p>
      </dgm:t>
    </dgm:pt>
    <dgm:pt modelId="{C2F6A290-595A-4A5A-A607-CEE2B0EA8188}" type="sibTrans" cxnId="{CD844009-28EE-4175-9BBA-62123527E72A}">
      <dgm:prSet/>
      <dgm:spPr/>
      <dgm:t>
        <a:bodyPr/>
        <a:lstStyle/>
        <a:p>
          <a:endParaRPr lang="id-ID"/>
        </a:p>
      </dgm:t>
    </dgm:pt>
    <dgm:pt modelId="{6C7B67C5-EBD8-4050-A65B-65A45B51E3E8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400" b="1" i="1" dirty="0" smtClean="0">
              <a:latin typeface="Candara" pitchFamily="34" charset="0"/>
            </a:rPr>
            <a:t>Adanya kesehatan dalam hubungan.</a:t>
          </a:r>
          <a:endParaRPr lang="id-ID" sz="1400" b="1" i="1" dirty="0">
            <a:latin typeface="Candara" pitchFamily="34" charset="0"/>
          </a:endParaRPr>
        </a:p>
      </dgm:t>
    </dgm:pt>
    <dgm:pt modelId="{FF5E7303-347A-4ADF-85DA-844DF458630E}" type="parTrans" cxnId="{017C30AA-6886-4E72-8EBD-3239927DA4DF}">
      <dgm:prSet/>
      <dgm:spPr/>
      <dgm:t>
        <a:bodyPr/>
        <a:lstStyle/>
        <a:p>
          <a:endParaRPr lang="id-ID"/>
        </a:p>
      </dgm:t>
    </dgm:pt>
    <dgm:pt modelId="{23AD907F-C5F1-477E-B882-7C899CA1CA29}" type="sibTrans" cxnId="{017C30AA-6886-4E72-8EBD-3239927DA4DF}">
      <dgm:prSet/>
      <dgm:spPr/>
      <dgm:t>
        <a:bodyPr/>
        <a:lstStyle/>
        <a:p>
          <a:endParaRPr lang="id-ID"/>
        </a:p>
      </dgm:t>
    </dgm:pt>
    <dgm:pt modelId="{6292F8B1-0D02-4884-AD51-B36FCC082686}" type="pres">
      <dgm:prSet presAssocID="{FB54DBF5-2BA3-4568-B2A8-9782F3676C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230CE79C-E916-4AB4-BAC8-68AE53F2D000}" type="pres">
      <dgm:prSet presAssocID="{D49DC14C-96C2-4B14-9EA0-3A2200C5D71D}" presName="composite" presStyleCnt="0"/>
      <dgm:spPr/>
    </dgm:pt>
    <dgm:pt modelId="{C7B2DF0D-4B61-4904-82A6-C23086135992}" type="pres">
      <dgm:prSet presAssocID="{D49DC14C-96C2-4B14-9EA0-3A2200C5D71D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20105EE-6E3B-4010-B498-33C5B1B6ED04}" type="pres">
      <dgm:prSet presAssocID="{D49DC14C-96C2-4B14-9EA0-3A2200C5D71D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97B2ACF-4047-4594-9E23-F0741A46478C}" type="pres">
      <dgm:prSet presAssocID="{E280271A-DD26-4533-9C52-AA486CF3B8A0}" presName="space" presStyleCnt="0"/>
      <dgm:spPr/>
    </dgm:pt>
    <dgm:pt modelId="{7F4CC51E-77F9-4297-9AA4-BFB5E5500EB2}" type="pres">
      <dgm:prSet presAssocID="{C7D7EEF1-AFF6-4AD6-86CF-7412FC5A27E4}" presName="composite" presStyleCnt="0"/>
      <dgm:spPr/>
    </dgm:pt>
    <dgm:pt modelId="{88A4A9E5-EB36-4545-9C37-B88702AB610B}" type="pres">
      <dgm:prSet presAssocID="{C7D7EEF1-AFF6-4AD6-86CF-7412FC5A27E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9E34F3C-15AE-4125-95E6-DD2FF5E4DA3C}" type="pres">
      <dgm:prSet presAssocID="{C7D7EEF1-AFF6-4AD6-86CF-7412FC5A27E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AC3ADF-E557-47D3-AB7C-5EF11DCDD933}" type="pres">
      <dgm:prSet presAssocID="{8430E68B-4F64-41D2-97AD-21B8F5FDA9F8}" presName="space" presStyleCnt="0"/>
      <dgm:spPr/>
    </dgm:pt>
    <dgm:pt modelId="{17BCD0D4-F9D4-482B-812A-097810CE9886}" type="pres">
      <dgm:prSet presAssocID="{57321C5F-8373-4266-AF43-0713A5E18724}" presName="composite" presStyleCnt="0"/>
      <dgm:spPr/>
    </dgm:pt>
    <dgm:pt modelId="{AFBAEF4A-9F59-46D5-9F96-919A76142A47}" type="pres">
      <dgm:prSet presAssocID="{57321C5F-8373-4266-AF43-0713A5E1872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CF132E4-D152-472E-BAB8-7755CBD3E8CD}" type="pres">
      <dgm:prSet presAssocID="{57321C5F-8373-4266-AF43-0713A5E1872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0568D7-3ECE-4B95-91FB-5FE794AF3361}" type="presOf" srcId="{06C2C0AB-6A51-4C97-8DEA-CCF510F76CEC}" destId="{220105EE-6E3B-4010-B498-33C5B1B6ED04}" srcOrd="0" destOrd="1" presId="urn:microsoft.com/office/officeart/2005/8/layout/hList1"/>
    <dgm:cxn modelId="{7C3563D6-0326-4A12-9B50-EB5391863B83}" type="presOf" srcId="{F91F8BF5-F4ED-4BB8-8C64-BCB997A4FB85}" destId="{220105EE-6E3B-4010-B498-33C5B1B6ED04}" srcOrd="0" destOrd="4" presId="urn:microsoft.com/office/officeart/2005/8/layout/hList1"/>
    <dgm:cxn modelId="{C3C0F59C-3EB7-44EB-B5F6-C3A3F03B8B70}" type="presOf" srcId="{4657BEE3-6DBB-41A9-BE31-A13BF5340022}" destId="{89E34F3C-15AE-4125-95E6-DD2FF5E4DA3C}" srcOrd="0" destOrd="2" presId="urn:microsoft.com/office/officeart/2005/8/layout/hList1"/>
    <dgm:cxn modelId="{1CCBAB13-2552-4F2C-8B11-D188A811A81C}" type="presOf" srcId="{628C1DDC-4067-47B8-ABC3-53CC1200238A}" destId="{89E34F3C-15AE-4125-95E6-DD2FF5E4DA3C}" srcOrd="0" destOrd="3" presId="urn:microsoft.com/office/officeart/2005/8/layout/hList1"/>
    <dgm:cxn modelId="{64B43470-92D1-4F49-9958-D28707F3F62B}" srcId="{C7D7EEF1-AFF6-4AD6-86CF-7412FC5A27E4}" destId="{628C1DDC-4067-47B8-ABC3-53CC1200238A}" srcOrd="3" destOrd="0" parTransId="{4EA9E5EF-87BA-4811-B64D-9ABF819936AC}" sibTransId="{D4F941E7-8DC5-4E40-BF2B-941EFE25B348}"/>
    <dgm:cxn modelId="{82D937C0-08FA-4120-A308-EA02F275CA49}" srcId="{D49DC14C-96C2-4B14-9EA0-3A2200C5D71D}" destId="{F6F06F3F-D64C-46DC-9131-9B0817309A1B}" srcOrd="3" destOrd="0" parTransId="{5F9A2E94-2E8E-4FC4-A003-24303014AC2B}" sibTransId="{80795181-360A-4AEE-98CE-CCBDFFA0F616}"/>
    <dgm:cxn modelId="{057E87FC-A2EA-4926-97CF-7A716FBC80E0}" srcId="{D49DC14C-96C2-4B14-9EA0-3A2200C5D71D}" destId="{BDA08F95-4CEC-4A92-BCBB-09459EE3FAC0}" srcOrd="0" destOrd="0" parTransId="{8751528A-9868-461F-9C5D-9A401F40234E}" sibTransId="{24E687A5-60B5-47CE-AA37-312DB9CC2661}"/>
    <dgm:cxn modelId="{9773A32D-92DE-4030-A990-00803AC8C8FC}" srcId="{D49DC14C-96C2-4B14-9EA0-3A2200C5D71D}" destId="{8B802946-4C32-45A2-B24A-68046B8F3CC4}" srcOrd="2" destOrd="0" parTransId="{BBFAD566-A503-493C-9918-FBFC062D074F}" sibTransId="{A0E82885-28E4-496A-BFD4-AA8E2B49A978}"/>
    <dgm:cxn modelId="{60BC3231-5120-4D06-8D99-F91BE8461655}" type="presOf" srcId="{83CC9482-74E1-4D69-A645-E0C8B38E1469}" destId="{89E34F3C-15AE-4125-95E6-DD2FF5E4DA3C}" srcOrd="0" destOrd="0" presId="urn:microsoft.com/office/officeart/2005/8/layout/hList1"/>
    <dgm:cxn modelId="{1AD6D2A9-0430-43B5-82E4-EFF1CDCC9D88}" type="presOf" srcId="{8B802946-4C32-45A2-B24A-68046B8F3CC4}" destId="{220105EE-6E3B-4010-B498-33C5B1B6ED04}" srcOrd="0" destOrd="2" presId="urn:microsoft.com/office/officeart/2005/8/layout/hList1"/>
    <dgm:cxn modelId="{390BF1FC-EADB-448F-95D0-7AC39D8027C3}" type="presOf" srcId="{FB54DBF5-2BA3-4568-B2A8-9782F3676CAC}" destId="{6292F8B1-0D02-4884-AD51-B36FCC082686}" srcOrd="0" destOrd="0" presId="urn:microsoft.com/office/officeart/2005/8/layout/hList1"/>
    <dgm:cxn modelId="{82C78F9B-6E1A-4148-A5D0-8EE619EDE733}" srcId="{57321C5F-8373-4266-AF43-0713A5E18724}" destId="{48E2B974-70F1-4599-B675-34AC9FD1C150}" srcOrd="0" destOrd="0" parTransId="{14D52DFE-2A26-4E73-87E4-15C763DCDBFF}" sibTransId="{1EB3A335-5D43-4DA9-8357-0D0D1AFF5DFD}"/>
    <dgm:cxn modelId="{33E9BB7A-CA64-48B7-ABF7-4587BD908346}" type="presOf" srcId="{D49DC14C-96C2-4B14-9EA0-3A2200C5D71D}" destId="{C7B2DF0D-4B61-4904-82A6-C23086135992}" srcOrd="0" destOrd="0" presId="urn:microsoft.com/office/officeart/2005/8/layout/hList1"/>
    <dgm:cxn modelId="{CD844009-28EE-4175-9BBA-62123527E72A}" srcId="{C7D7EEF1-AFF6-4AD6-86CF-7412FC5A27E4}" destId="{A23C52A1-E9CE-4762-ADA2-C434DC11E2DC}" srcOrd="4" destOrd="0" parTransId="{9553A1F3-39B6-4370-9941-0961B1289319}" sibTransId="{C2F6A290-595A-4A5A-A607-CEE2B0EA8188}"/>
    <dgm:cxn modelId="{D84C8025-E894-442C-B7C8-87431EC1A461}" type="presOf" srcId="{57321C5F-8373-4266-AF43-0713A5E18724}" destId="{AFBAEF4A-9F59-46D5-9F96-919A76142A47}" srcOrd="0" destOrd="0" presId="urn:microsoft.com/office/officeart/2005/8/layout/hList1"/>
    <dgm:cxn modelId="{0D6BC0BD-1D8B-4A22-A10E-4CA214B788C9}" type="presOf" srcId="{E811FA61-DDC5-49D7-AD3C-D8140DB97A0D}" destId="{8CF132E4-D152-472E-BAB8-7755CBD3E8CD}" srcOrd="0" destOrd="1" presId="urn:microsoft.com/office/officeart/2005/8/layout/hList1"/>
    <dgm:cxn modelId="{017C30AA-6886-4E72-8EBD-3239927DA4DF}" srcId="{57321C5F-8373-4266-AF43-0713A5E18724}" destId="{6C7B67C5-EBD8-4050-A65B-65A45B51E3E8}" srcOrd="2" destOrd="0" parTransId="{FF5E7303-347A-4ADF-85DA-844DF458630E}" sibTransId="{23AD907F-C5F1-477E-B882-7C899CA1CA29}"/>
    <dgm:cxn modelId="{48D36A4C-EA8A-432B-BA38-B85474098739}" srcId="{FB54DBF5-2BA3-4568-B2A8-9782F3676CAC}" destId="{D49DC14C-96C2-4B14-9EA0-3A2200C5D71D}" srcOrd="0" destOrd="0" parTransId="{89E9E5B5-17B9-41F8-A452-ABD8BDA0C2C5}" sibTransId="{E280271A-DD26-4533-9C52-AA486CF3B8A0}"/>
    <dgm:cxn modelId="{4ECF4F78-2585-482F-A972-1B9DFA97DACF}" type="presOf" srcId="{F6F06F3F-D64C-46DC-9131-9B0817309A1B}" destId="{220105EE-6E3B-4010-B498-33C5B1B6ED04}" srcOrd="0" destOrd="3" presId="urn:microsoft.com/office/officeart/2005/8/layout/hList1"/>
    <dgm:cxn modelId="{C576C4BC-80E6-47CC-A3ED-999963B42F84}" srcId="{FB54DBF5-2BA3-4568-B2A8-9782F3676CAC}" destId="{C7D7EEF1-AFF6-4AD6-86CF-7412FC5A27E4}" srcOrd="1" destOrd="0" parTransId="{C6C29A23-AD32-4C5B-A5D9-C02A8CF7D075}" sibTransId="{8430E68B-4F64-41D2-97AD-21B8F5FDA9F8}"/>
    <dgm:cxn modelId="{35889CF4-C81E-429C-9FF2-E67063983FAC}" type="presOf" srcId="{6C7B67C5-EBD8-4050-A65B-65A45B51E3E8}" destId="{8CF132E4-D152-472E-BAB8-7755CBD3E8CD}" srcOrd="0" destOrd="2" presId="urn:microsoft.com/office/officeart/2005/8/layout/hList1"/>
    <dgm:cxn modelId="{5E0ACFA6-CC96-4999-BC34-037AB99968E4}" srcId="{C7D7EEF1-AFF6-4AD6-86CF-7412FC5A27E4}" destId="{4657BEE3-6DBB-41A9-BE31-A13BF5340022}" srcOrd="2" destOrd="0" parTransId="{5D2CED9A-0288-4D5E-A522-C627F82CF85A}" sibTransId="{FC252E78-7AF2-4A94-ADE6-50E22051D395}"/>
    <dgm:cxn modelId="{17F2F71E-FB2B-4962-B205-C463901E4B26}" srcId="{57321C5F-8373-4266-AF43-0713A5E18724}" destId="{E811FA61-DDC5-49D7-AD3C-D8140DB97A0D}" srcOrd="1" destOrd="0" parTransId="{A9C57D22-A840-46F4-A7E0-45D85381D4F2}" sibTransId="{14D47F09-8E99-4A8D-9C5B-93F3698EBE2F}"/>
    <dgm:cxn modelId="{2AA5F923-D6FD-43CE-B7B9-98DAE71BDD2F}" type="presOf" srcId="{A23C52A1-E9CE-4762-ADA2-C434DC11E2DC}" destId="{89E34F3C-15AE-4125-95E6-DD2FF5E4DA3C}" srcOrd="0" destOrd="4" presId="urn:microsoft.com/office/officeart/2005/8/layout/hList1"/>
    <dgm:cxn modelId="{6A64CBAF-2D4B-4382-A510-F13A2DC5D3B2}" srcId="{D49DC14C-96C2-4B14-9EA0-3A2200C5D71D}" destId="{06C2C0AB-6A51-4C97-8DEA-CCF510F76CEC}" srcOrd="1" destOrd="0" parTransId="{26CCD1DB-9E05-49C7-A303-B6CCD9A7962A}" sibTransId="{51607AFC-0EE3-49D7-B532-7CA1FACC9E30}"/>
    <dgm:cxn modelId="{A4955E8B-59EB-4B0A-9505-084CDB56BF10}" type="presOf" srcId="{BDA08F95-4CEC-4A92-BCBB-09459EE3FAC0}" destId="{220105EE-6E3B-4010-B498-33C5B1B6ED04}" srcOrd="0" destOrd="0" presId="urn:microsoft.com/office/officeart/2005/8/layout/hList1"/>
    <dgm:cxn modelId="{563C8B34-4A44-4962-8BA6-67D316B834D7}" srcId="{FB54DBF5-2BA3-4568-B2A8-9782F3676CAC}" destId="{57321C5F-8373-4266-AF43-0713A5E18724}" srcOrd="2" destOrd="0" parTransId="{103BDCB8-261C-4213-8F18-E37FF8F4E5EF}" sibTransId="{6B1AA595-8D46-4E93-9A7B-6DB03382ED2D}"/>
    <dgm:cxn modelId="{402DB3F1-C00A-4245-8017-68C86BB441C5}" type="presOf" srcId="{106B64F4-1E41-41A0-8F36-2EC68D3B1454}" destId="{89E34F3C-15AE-4125-95E6-DD2FF5E4DA3C}" srcOrd="0" destOrd="1" presId="urn:microsoft.com/office/officeart/2005/8/layout/hList1"/>
    <dgm:cxn modelId="{422F8B36-6C79-4859-A368-5792DCEB0F04}" type="presOf" srcId="{48E2B974-70F1-4599-B675-34AC9FD1C150}" destId="{8CF132E4-D152-472E-BAB8-7755CBD3E8CD}" srcOrd="0" destOrd="0" presId="urn:microsoft.com/office/officeart/2005/8/layout/hList1"/>
    <dgm:cxn modelId="{9299D7B6-5E29-4850-A855-5DF08FCC228D}" type="presOf" srcId="{C7D7EEF1-AFF6-4AD6-86CF-7412FC5A27E4}" destId="{88A4A9E5-EB36-4545-9C37-B88702AB610B}" srcOrd="0" destOrd="0" presId="urn:microsoft.com/office/officeart/2005/8/layout/hList1"/>
    <dgm:cxn modelId="{CE09CD80-1255-4C64-94E0-FF020D726D71}" srcId="{C7D7EEF1-AFF6-4AD6-86CF-7412FC5A27E4}" destId="{106B64F4-1E41-41A0-8F36-2EC68D3B1454}" srcOrd="1" destOrd="0" parTransId="{69E8A45E-6064-414B-B4CD-6C707ABBDF27}" sibTransId="{1D189C60-606D-438F-B474-7C256C62B95C}"/>
    <dgm:cxn modelId="{AE41AEB5-0D34-4C05-BCB4-0B140D094446}" srcId="{D49DC14C-96C2-4B14-9EA0-3A2200C5D71D}" destId="{F91F8BF5-F4ED-4BB8-8C64-BCB997A4FB85}" srcOrd="4" destOrd="0" parTransId="{BD600901-4EEE-4929-ACB7-98B6A48C1E01}" sibTransId="{814F3C5A-778B-4574-9A51-FE74610AC657}"/>
    <dgm:cxn modelId="{23A805CF-61E3-4D85-843E-4CBD036F6D55}" srcId="{C7D7EEF1-AFF6-4AD6-86CF-7412FC5A27E4}" destId="{83CC9482-74E1-4D69-A645-E0C8B38E1469}" srcOrd="0" destOrd="0" parTransId="{D61FB6C8-D13D-4124-9719-BD04A7B01288}" sibTransId="{1D477C28-20D2-4560-AA64-56951703ADBB}"/>
    <dgm:cxn modelId="{A7744504-BE80-4DFB-9586-73B1FDDE64EE}" type="presParOf" srcId="{6292F8B1-0D02-4884-AD51-B36FCC082686}" destId="{230CE79C-E916-4AB4-BAC8-68AE53F2D000}" srcOrd="0" destOrd="0" presId="urn:microsoft.com/office/officeart/2005/8/layout/hList1"/>
    <dgm:cxn modelId="{12F09220-D2FE-45C4-8174-A74D21AD03F2}" type="presParOf" srcId="{230CE79C-E916-4AB4-BAC8-68AE53F2D000}" destId="{C7B2DF0D-4B61-4904-82A6-C23086135992}" srcOrd="0" destOrd="0" presId="urn:microsoft.com/office/officeart/2005/8/layout/hList1"/>
    <dgm:cxn modelId="{B436EC8E-3E8F-4BA9-8134-165F2F564BD2}" type="presParOf" srcId="{230CE79C-E916-4AB4-BAC8-68AE53F2D000}" destId="{220105EE-6E3B-4010-B498-33C5B1B6ED04}" srcOrd="1" destOrd="0" presId="urn:microsoft.com/office/officeart/2005/8/layout/hList1"/>
    <dgm:cxn modelId="{38E258E6-02E5-4671-A593-C0B95D32A233}" type="presParOf" srcId="{6292F8B1-0D02-4884-AD51-B36FCC082686}" destId="{F97B2ACF-4047-4594-9E23-F0741A46478C}" srcOrd="1" destOrd="0" presId="urn:microsoft.com/office/officeart/2005/8/layout/hList1"/>
    <dgm:cxn modelId="{D4747420-1444-43F8-B275-D7C9F232389E}" type="presParOf" srcId="{6292F8B1-0D02-4884-AD51-B36FCC082686}" destId="{7F4CC51E-77F9-4297-9AA4-BFB5E5500EB2}" srcOrd="2" destOrd="0" presId="urn:microsoft.com/office/officeart/2005/8/layout/hList1"/>
    <dgm:cxn modelId="{C034AD39-EFFB-410C-8F24-C01CC9D2DBE4}" type="presParOf" srcId="{7F4CC51E-77F9-4297-9AA4-BFB5E5500EB2}" destId="{88A4A9E5-EB36-4545-9C37-B88702AB610B}" srcOrd="0" destOrd="0" presId="urn:microsoft.com/office/officeart/2005/8/layout/hList1"/>
    <dgm:cxn modelId="{3A306F00-9E83-4574-BEF1-301E06591951}" type="presParOf" srcId="{7F4CC51E-77F9-4297-9AA4-BFB5E5500EB2}" destId="{89E34F3C-15AE-4125-95E6-DD2FF5E4DA3C}" srcOrd="1" destOrd="0" presId="urn:microsoft.com/office/officeart/2005/8/layout/hList1"/>
    <dgm:cxn modelId="{EE03D326-613D-47BE-AE94-E676C6790A09}" type="presParOf" srcId="{6292F8B1-0D02-4884-AD51-B36FCC082686}" destId="{EEAC3ADF-E557-47D3-AB7C-5EF11DCDD933}" srcOrd="3" destOrd="0" presId="urn:microsoft.com/office/officeart/2005/8/layout/hList1"/>
    <dgm:cxn modelId="{4CF6B2B5-9746-48CA-9B40-623426443828}" type="presParOf" srcId="{6292F8B1-0D02-4884-AD51-B36FCC082686}" destId="{17BCD0D4-F9D4-482B-812A-097810CE9886}" srcOrd="4" destOrd="0" presId="urn:microsoft.com/office/officeart/2005/8/layout/hList1"/>
    <dgm:cxn modelId="{5C72E1CA-9437-475A-9E31-70E54DBBFD05}" type="presParOf" srcId="{17BCD0D4-F9D4-482B-812A-097810CE9886}" destId="{AFBAEF4A-9F59-46D5-9F96-919A76142A47}" srcOrd="0" destOrd="0" presId="urn:microsoft.com/office/officeart/2005/8/layout/hList1"/>
    <dgm:cxn modelId="{EA62C615-7EE3-4A6D-8C98-9C56CDF86F19}" type="presParOf" srcId="{17BCD0D4-F9D4-482B-812A-097810CE9886}" destId="{8CF132E4-D152-472E-BAB8-7755CBD3E8CD}" srcOrd="1" destOrd="0" presId="urn:microsoft.com/office/officeart/2005/8/layout/hList1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9EE9FE0-BC6C-4676-8C60-A62C7CA763FA}" type="doc">
      <dgm:prSet loTypeId="urn:microsoft.com/office/officeart/2005/8/layout/matrix3" loCatId="matrix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05CAB64-6EDF-447F-944B-07E7978A8279}">
      <dgm:prSet phldrT="[Text]" custT="1"/>
      <dgm:spPr>
        <a:solidFill>
          <a:srgbClr val="00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Respons Meninggalkan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(Exit Response)</a:t>
          </a:r>
        </a:p>
      </dgm:t>
    </dgm:pt>
    <dgm:pt modelId="{B769AC92-2B5F-4EC7-8176-7E22EC61DEDD}" type="parTrans" cxnId="{9AFF15A2-5688-46E3-AEC2-6E6B52570B48}">
      <dgm:prSet/>
      <dgm:spPr/>
      <dgm:t>
        <a:bodyPr/>
        <a:lstStyle/>
        <a:p>
          <a:endParaRPr lang="id-ID"/>
        </a:p>
      </dgm:t>
    </dgm:pt>
    <dgm:pt modelId="{B5E9FF9F-B9FA-4046-9FDD-34902565A19C}" type="sibTrans" cxnId="{9AFF15A2-5688-46E3-AEC2-6E6B52570B48}">
      <dgm:prSet/>
      <dgm:spPr/>
      <dgm:t>
        <a:bodyPr/>
        <a:lstStyle/>
        <a:p>
          <a:endParaRPr lang="id-ID"/>
        </a:p>
      </dgm:t>
    </dgm:pt>
    <dgm:pt modelId="{571AFD84-C6BE-4FF9-B052-64E0AFD74694}">
      <dgm:prSet phldrT="[Text]"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Respons Pengabaian (Neglect Response)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B8AB08B-529B-4112-86CF-9FF0ED1E5698}" type="parTrans" cxnId="{3269392C-D697-4A56-89E8-7BB2374587F7}">
      <dgm:prSet/>
      <dgm:spPr/>
      <dgm:t>
        <a:bodyPr/>
        <a:lstStyle/>
        <a:p>
          <a:endParaRPr lang="id-ID"/>
        </a:p>
      </dgm:t>
    </dgm:pt>
    <dgm:pt modelId="{19D01290-41A5-48E9-BD18-FEE6807C30CA}" type="sibTrans" cxnId="{3269392C-D697-4A56-89E8-7BB2374587F7}">
      <dgm:prSet/>
      <dgm:spPr/>
      <dgm:t>
        <a:bodyPr/>
        <a:lstStyle/>
        <a:p>
          <a:endParaRPr lang="id-ID"/>
        </a:p>
      </dgm:t>
    </dgm:pt>
    <dgm:pt modelId="{CD5667A2-D3BA-41C2-8F4F-F21F8F3000A6}">
      <dgm:prSet phldrT="[Text]" custT="1"/>
      <dgm:spPr>
        <a:solidFill>
          <a:srgbClr val="FFFF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Respons Loyalitas (Loyalty Response)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E23AAA1-296B-4AC9-9F54-77C6CA28FE8B}" type="parTrans" cxnId="{7F265555-FA89-48CE-A073-E91723E51B72}">
      <dgm:prSet/>
      <dgm:spPr/>
      <dgm:t>
        <a:bodyPr/>
        <a:lstStyle/>
        <a:p>
          <a:endParaRPr lang="id-ID"/>
        </a:p>
      </dgm:t>
    </dgm:pt>
    <dgm:pt modelId="{6C9885CC-3A7E-470E-8CDB-1F488948E666}" type="sibTrans" cxnId="{7F265555-FA89-48CE-A073-E91723E51B72}">
      <dgm:prSet/>
      <dgm:spPr/>
      <dgm:t>
        <a:bodyPr/>
        <a:lstStyle/>
        <a:p>
          <a:endParaRPr lang="id-ID"/>
        </a:p>
      </dgm:t>
    </dgm:pt>
    <dgm:pt modelId="{4D484BA9-B261-4A9A-A69A-037CE33ECF49}">
      <dgm:prSet phldrT="[Text]" custT="1"/>
      <dgm:spPr>
        <a:solidFill>
          <a:srgbClr val="00CC00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Respons Menyuarakan Pendapat.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5239280-1AA0-49DD-8B2C-0A7AFBA25476}" type="parTrans" cxnId="{A7011638-B474-413B-AFBE-EE61C1C54A52}">
      <dgm:prSet/>
      <dgm:spPr/>
      <dgm:t>
        <a:bodyPr/>
        <a:lstStyle/>
        <a:p>
          <a:endParaRPr lang="id-ID"/>
        </a:p>
      </dgm:t>
    </dgm:pt>
    <dgm:pt modelId="{50E3BC9D-34EC-4C62-AD9D-016302B1F3A7}" type="sibTrans" cxnId="{A7011638-B474-413B-AFBE-EE61C1C54A52}">
      <dgm:prSet/>
      <dgm:spPr/>
      <dgm:t>
        <a:bodyPr/>
        <a:lstStyle/>
        <a:p>
          <a:endParaRPr lang="id-ID"/>
        </a:p>
      </dgm:t>
    </dgm:pt>
    <dgm:pt modelId="{6F0A9E82-327B-43FA-A8A6-7CD0696E61E7}" type="pres">
      <dgm:prSet presAssocID="{79EE9FE0-BC6C-4676-8C60-A62C7CA763F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E5484E8-0F09-40FE-859F-45792E14E837}" type="pres">
      <dgm:prSet presAssocID="{79EE9FE0-BC6C-4676-8C60-A62C7CA763FA}" presName="diamond" presStyleLbl="bgShp" presStyleIdx="0" presStyleCnt="1"/>
      <dgm:spPr>
        <a:solidFill>
          <a:schemeClr val="bg2">
            <a:lumMod val="50000"/>
          </a:schemeClr>
        </a:solidFill>
      </dgm:spPr>
    </dgm:pt>
    <dgm:pt modelId="{3BB27CE2-396D-4674-AAC4-2DF4D00C69DC}" type="pres">
      <dgm:prSet presAssocID="{79EE9FE0-BC6C-4676-8C60-A62C7CA763F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1C69B15-9A5C-4B38-A33C-E4731D4809C8}" type="pres">
      <dgm:prSet presAssocID="{79EE9FE0-BC6C-4676-8C60-A62C7CA763F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378730-0CFB-4B47-AE24-82D9B2F53777}" type="pres">
      <dgm:prSet presAssocID="{79EE9FE0-BC6C-4676-8C60-A62C7CA763F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82D5A07-7BB2-4B9E-B348-EA3D83F45D51}" type="pres">
      <dgm:prSet presAssocID="{79EE9FE0-BC6C-4676-8C60-A62C7CA763F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E965638-5150-4233-8929-20CB010A5AD4}" type="presOf" srcId="{4D484BA9-B261-4A9A-A69A-037CE33ECF49}" destId="{082D5A07-7BB2-4B9E-B348-EA3D83F45D51}" srcOrd="0" destOrd="0" presId="urn:microsoft.com/office/officeart/2005/8/layout/matrix3"/>
    <dgm:cxn modelId="{3269392C-D697-4A56-89E8-7BB2374587F7}" srcId="{79EE9FE0-BC6C-4676-8C60-A62C7CA763FA}" destId="{571AFD84-C6BE-4FF9-B052-64E0AFD74694}" srcOrd="1" destOrd="0" parTransId="{AB8AB08B-529B-4112-86CF-9FF0ED1E5698}" sibTransId="{19D01290-41A5-48E9-BD18-FEE6807C30CA}"/>
    <dgm:cxn modelId="{27304EC2-5D72-4B51-AFB2-17A4E68FE109}" type="presOf" srcId="{571AFD84-C6BE-4FF9-B052-64E0AFD74694}" destId="{21C69B15-9A5C-4B38-A33C-E4731D4809C8}" srcOrd="0" destOrd="0" presId="urn:microsoft.com/office/officeart/2005/8/layout/matrix3"/>
    <dgm:cxn modelId="{9AFF15A2-5688-46E3-AEC2-6E6B52570B48}" srcId="{79EE9FE0-BC6C-4676-8C60-A62C7CA763FA}" destId="{405CAB64-6EDF-447F-944B-07E7978A8279}" srcOrd="0" destOrd="0" parTransId="{B769AC92-2B5F-4EC7-8176-7E22EC61DEDD}" sibTransId="{B5E9FF9F-B9FA-4046-9FDD-34902565A19C}"/>
    <dgm:cxn modelId="{64A6ABB9-2820-4248-B6F0-605CAE95FB89}" type="presOf" srcId="{79EE9FE0-BC6C-4676-8C60-A62C7CA763FA}" destId="{6F0A9E82-327B-43FA-A8A6-7CD0696E61E7}" srcOrd="0" destOrd="0" presId="urn:microsoft.com/office/officeart/2005/8/layout/matrix3"/>
    <dgm:cxn modelId="{A7011638-B474-413B-AFBE-EE61C1C54A52}" srcId="{79EE9FE0-BC6C-4676-8C60-A62C7CA763FA}" destId="{4D484BA9-B261-4A9A-A69A-037CE33ECF49}" srcOrd="3" destOrd="0" parTransId="{55239280-1AA0-49DD-8B2C-0A7AFBA25476}" sibTransId="{50E3BC9D-34EC-4C62-AD9D-016302B1F3A7}"/>
    <dgm:cxn modelId="{7F265555-FA89-48CE-A073-E91723E51B72}" srcId="{79EE9FE0-BC6C-4676-8C60-A62C7CA763FA}" destId="{CD5667A2-D3BA-41C2-8F4F-F21F8F3000A6}" srcOrd="2" destOrd="0" parTransId="{EE23AAA1-296B-4AC9-9F54-77C6CA28FE8B}" sibTransId="{6C9885CC-3A7E-470E-8CDB-1F488948E666}"/>
    <dgm:cxn modelId="{ACA379BF-C666-47A0-A102-18AED295C82B}" type="presOf" srcId="{CD5667A2-D3BA-41C2-8F4F-F21F8F3000A6}" destId="{9A378730-0CFB-4B47-AE24-82D9B2F53777}" srcOrd="0" destOrd="0" presId="urn:microsoft.com/office/officeart/2005/8/layout/matrix3"/>
    <dgm:cxn modelId="{BBF3CE36-5104-41C4-A4EF-96BE0C94E301}" type="presOf" srcId="{405CAB64-6EDF-447F-944B-07E7978A8279}" destId="{3BB27CE2-396D-4674-AAC4-2DF4D00C69DC}" srcOrd="0" destOrd="0" presId="urn:microsoft.com/office/officeart/2005/8/layout/matrix3"/>
    <dgm:cxn modelId="{C3B54AC0-286A-4621-A671-C444E7F38056}" type="presParOf" srcId="{6F0A9E82-327B-43FA-A8A6-7CD0696E61E7}" destId="{6E5484E8-0F09-40FE-859F-45792E14E837}" srcOrd="0" destOrd="0" presId="urn:microsoft.com/office/officeart/2005/8/layout/matrix3"/>
    <dgm:cxn modelId="{C614EB70-FFDA-490B-B4A2-369328230612}" type="presParOf" srcId="{6F0A9E82-327B-43FA-A8A6-7CD0696E61E7}" destId="{3BB27CE2-396D-4674-AAC4-2DF4D00C69DC}" srcOrd="1" destOrd="0" presId="urn:microsoft.com/office/officeart/2005/8/layout/matrix3"/>
    <dgm:cxn modelId="{B3146AC7-99DA-4FD4-A6BA-F2D666B0546F}" type="presParOf" srcId="{6F0A9E82-327B-43FA-A8A6-7CD0696E61E7}" destId="{21C69B15-9A5C-4B38-A33C-E4731D4809C8}" srcOrd="2" destOrd="0" presId="urn:microsoft.com/office/officeart/2005/8/layout/matrix3"/>
    <dgm:cxn modelId="{901EA8BA-9F3E-4599-A405-4D8644CD339C}" type="presParOf" srcId="{6F0A9E82-327B-43FA-A8A6-7CD0696E61E7}" destId="{9A378730-0CFB-4B47-AE24-82D9B2F53777}" srcOrd="3" destOrd="0" presId="urn:microsoft.com/office/officeart/2005/8/layout/matrix3"/>
    <dgm:cxn modelId="{7A82754F-7C03-420C-AA11-9778448297DB}" type="presParOf" srcId="{6F0A9E82-327B-43FA-A8A6-7CD0696E61E7}" destId="{082D5A07-7BB2-4B9E-B348-EA3D83F45D51}" srcOrd="4" destOrd="0" presId="urn:microsoft.com/office/officeart/2005/8/layout/matrix3"/>
  </dgm:cxnLst>
  <dgm:bg/>
  <dgm:whole/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13DBF02-6C50-47A7-9B84-F0E6E9B7FCC8}" type="doc">
      <dgm:prSet loTypeId="urn:microsoft.com/office/officeart/2005/8/layout/hList1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84C8217C-4E44-4B95-878B-231CC6E57BE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Respons Meninggalkan</a:t>
          </a:r>
          <a:endParaRPr lang="id-ID" b="1" i="1" dirty="0">
            <a:latin typeface="Candara" pitchFamily="34" charset="0"/>
          </a:endParaRPr>
        </a:p>
      </dgm:t>
    </dgm:pt>
    <dgm:pt modelId="{FAB840BE-BB9F-4034-903C-42A3CE89DE1B}" type="parTrans" cxnId="{7A0F5012-F78D-4FB6-806A-78D313CA0996}">
      <dgm:prSet/>
      <dgm:spPr/>
      <dgm:t>
        <a:bodyPr/>
        <a:lstStyle/>
        <a:p>
          <a:endParaRPr lang="id-ID"/>
        </a:p>
      </dgm:t>
    </dgm:pt>
    <dgm:pt modelId="{CC5399AE-D006-427E-8AD5-9EB17C8B637E}" type="sibTrans" cxnId="{7A0F5012-F78D-4FB6-806A-78D313CA0996}">
      <dgm:prSet/>
      <dgm:spPr/>
      <dgm:t>
        <a:bodyPr/>
        <a:lstStyle/>
        <a:p>
          <a:endParaRPr lang="id-ID"/>
        </a:p>
      </dgm:t>
    </dgm:pt>
    <dgm:pt modelId="{33957526-AA09-4C36-BBCC-576FA90492F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Menolak dan menarik diri untuk membicarakan masalah.</a:t>
          </a:r>
          <a:endParaRPr lang="id-ID" b="1" i="1" dirty="0">
            <a:latin typeface="Candara" pitchFamily="34" charset="0"/>
          </a:endParaRPr>
        </a:p>
      </dgm:t>
    </dgm:pt>
    <dgm:pt modelId="{1ECF2464-38AA-462E-9D9D-7253494A2A14}" type="parTrans" cxnId="{BAC541EE-0480-4695-A6A4-46D837EFDA81}">
      <dgm:prSet/>
      <dgm:spPr/>
      <dgm:t>
        <a:bodyPr/>
        <a:lstStyle/>
        <a:p>
          <a:endParaRPr lang="id-ID"/>
        </a:p>
      </dgm:t>
    </dgm:pt>
    <dgm:pt modelId="{58984A50-2B40-4621-AAD6-D7956D38B223}" type="sibTrans" cxnId="{BAC541EE-0480-4695-A6A4-46D837EFDA81}">
      <dgm:prSet/>
      <dgm:spPr/>
      <dgm:t>
        <a:bodyPr/>
        <a:lstStyle/>
        <a:p>
          <a:endParaRPr lang="id-ID"/>
        </a:p>
      </dgm:t>
    </dgm:pt>
    <dgm:pt modelId="{5875CB4F-B5AC-44FC-82D6-042C9BBADAA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Menggunakan kekuatan penuh untuk menghindari konflik. </a:t>
          </a:r>
          <a:endParaRPr lang="id-ID" b="1" i="1" dirty="0">
            <a:latin typeface="Candara" pitchFamily="34" charset="0"/>
          </a:endParaRPr>
        </a:p>
      </dgm:t>
    </dgm:pt>
    <dgm:pt modelId="{B009E452-7549-45A8-81FB-2E2F7045D9B4}" type="parTrans" cxnId="{86FB1CED-290A-43B2-97E0-E74BB40B9548}">
      <dgm:prSet/>
      <dgm:spPr/>
      <dgm:t>
        <a:bodyPr/>
        <a:lstStyle/>
        <a:p>
          <a:endParaRPr lang="id-ID"/>
        </a:p>
      </dgm:t>
    </dgm:pt>
    <dgm:pt modelId="{35421213-E6A6-4AF9-B1E3-08F5D095311C}" type="sibTrans" cxnId="{86FB1CED-290A-43B2-97E0-E74BB40B9548}">
      <dgm:prSet/>
      <dgm:spPr/>
      <dgm:t>
        <a:bodyPr/>
        <a:lstStyle/>
        <a:p>
          <a:endParaRPr lang="id-ID"/>
        </a:p>
      </dgm:t>
    </dgm:pt>
    <dgm:pt modelId="{93B3EDE9-F04F-4FAB-9DA0-51B5D7B5A2F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Respons Pengabaian </a:t>
          </a:r>
          <a:endParaRPr lang="id-ID" b="1" i="1" dirty="0">
            <a:latin typeface="Candara" pitchFamily="34" charset="0"/>
          </a:endParaRPr>
        </a:p>
      </dgm:t>
    </dgm:pt>
    <dgm:pt modelId="{C780F367-4756-48C6-B226-919F5A360C45}" type="parTrans" cxnId="{B7700255-DDC3-454C-8053-76E7506E515C}">
      <dgm:prSet/>
      <dgm:spPr/>
      <dgm:t>
        <a:bodyPr/>
        <a:lstStyle/>
        <a:p>
          <a:endParaRPr lang="id-ID"/>
        </a:p>
      </dgm:t>
    </dgm:pt>
    <dgm:pt modelId="{317836B4-246B-40D4-B4B8-22CDBB0C1EA4}" type="sibTrans" cxnId="{B7700255-DDC3-454C-8053-76E7506E515C}">
      <dgm:prSet/>
      <dgm:spPr/>
      <dgm:t>
        <a:bodyPr/>
        <a:lstStyle/>
        <a:p>
          <a:endParaRPr lang="id-ID"/>
        </a:p>
      </dgm:t>
    </dgm:pt>
    <dgm:pt modelId="{CBBF671B-27C5-4DDA-A739-AC1E2A7B5BE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Menyangkal &amp; meminimalisasi: masalah, kemarahan &amp; ketegangan.</a:t>
          </a:r>
          <a:endParaRPr lang="id-ID" b="1" i="1" dirty="0">
            <a:latin typeface="Candara" pitchFamily="34" charset="0"/>
          </a:endParaRPr>
        </a:p>
      </dgm:t>
    </dgm:pt>
    <dgm:pt modelId="{CFDF3348-B024-43EE-A744-BEECA9611DA0}" type="parTrans" cxnId="{C1751EEC-FBBD-4812-BF0F-A4E7C3878D71}">
      <dgm:prSet/>
      <dgm:spPr/>
      <dgm:t>
        <a:bodyPr/>
        <a:lstStyle/>
        <a:p>
          <a:endParaRPr lang="id-ID"/>
        </a:p>
      </dgm:t>
    </dgm:pt>
    <dgm:pt modelId="{06A05BD9-06BC-4B80-88DB-84841C80EDFB}" type="sibTrans" cxnId="{C1751EEC-FBBD-4812-BF0F-A4E7C3878D71}">
      <dgm:prSet/>
      <dgm:spPr/>
      <dgm:t>
        <a:bodyPr/>
        <a:lstStyle/>
        <a:p>
          <a:endParaRPr lang="id-ID"/>
        </a:p>
      </dgm:t>
    </dgm:pt>
    <dgm:pt modelId="{7284DD01-08B1-43DA-89D7-08A03E76567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Menyangkal pentingnya masalah untuk dibahas. </a:t>
          </a:r>
          <a:endParaRPr lang="id-ID" b="1" i="1" dirty="0">
            <a:latin typeface="Candara" pitchFamily="34" charset="0"/>
          </a:endParaRPr>
        </a:p>
      </dgm:t>
    </dgm:pt>
    <dgm:pt modelId="{9E99014C-9E1E-44EE-B84B-4827C569B75C}" type="parTrans" cxnId="{4CC16C3A-5145-43FE-AEF9-3BA78D814C09}">
      <dgm:prSet/>
      <dgm:spPr/>
      <dgm:t>
        <a:bodyPr/>
        <a:lstStyle/>
        <a:p>
          <a:endParaRPr lang="id-ID"/>
        </a:p>
      </dgm:t>
    </dgm:pt>
    <dgm:pt modelId="{D57CCDDC-A839-4BB2-8324-5263D0D29D1D}" type="sibTrans" cxnId="{4CC16C3A-5145-43FE-AEF9-3BA78D814C09}">
      <dgm:prSet/>
      <dgm:spPr/>
      <dgm:t>
        <a:bodyPr/>
        <a:lstStyle/>
        <a:p>
          <a:endParaRPr lang="id-ID"/>
        </a:p>
      </dgm:t>
    </dgm:pt>
    <dgm:pt modelId="{09F63B8D-0695-443D-890F-145E0A29A14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Respons Loyalitas</a:t>
          </a:r>
          <a:endParaRPr lang="id-ID" b="1" i="1" dirty="0">
            <a:latin typeface="Candara" pitchFamily="34" charset="0"/>
          </a:endParaRPr>
        </a:p>
      </dgm:t>
    </dgm:pt>
    <dgm:pt modelId="{04D818AE-ECFA-4463-B1D0-D974C54064B2}" type="parTrans" cxnId="{F097EF44-E5BA-4531-8901-3E9FC582C179}">
      <dgm:prSet/>
      <dgm:spPr/>
      <dgm:t>
        <a:bodyPr/>
        <a:lstStyle/>
        <a:p>
          <a:endParaRPr lang="id-ID"/>
        </a:p>
      </dgm:t>
    </dgm:pt>
    <dgm:pt modelId="{A97A707A-FC2D-4AD8-BD74-191A0DA640C5}" type="sibTrans" cxnId="{F097EF44-E5BA-4531-8901-3E9FC582C179}">
      <dgm:prSet/>
      <dgm:spPr/>
      <dgm:t>
        <a:bodyPr/>
        <a:lstStyle/>
        <a:p>
          <a:endParaRPr lang="id-ID"/>
        </a:p>
      </dgm:t>
    </dgm:pt>
    <dgm:pt modelId="{1877AF2A-DE18-4556-9654-F79CBEC4ABF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Menetap pada hubungan meski terdapat perbedaan.</a:t>
          </a:r>
          <a:endParaRPr lang="id-ID" b="1" i="1" dirty="0">
            <a:latin typeface="Candara" pitchFamily="34" charset="0"/>
          </a:endParaRPr>
        </a:p>
      </dgm:t>
    </dgm:pt>
    <dgm:pt modelId="{37B46A67-58F9-4AAA-B6BA-7744E29DA5D6}" type="parTrans" cxnId="{3F18F6A2-CD82-4168-94C8-B4C46488EAD5}">
      <dgm:prSet/>
      <dgm:spPr/>
      <dgm:t>
        <a:bodyPr/>
        <a:lstStyle/>
        <a:p>
          <a:endParaRPr lang="id-ID"/>
        </a:p>
      </dgm:t>
    </dgm:pt>
    <dgm:pt modelId="{AE627CDF-65E7-4E88-87AB-1CBD1FE9136C}" type="sibTrans" cxnId="{3F18F6A2-CD82-4168-94C8-B4C46488EAD5}">
      <dgm:prSet/>
      <dgm:spPr/>
      <dgm:t>
        <a:bodyPr/>
        <a:lstStyle/>
        <a:p>
          <a:endParaRPr lang="id-ID"/>
        </a:p>
      </dgm:t>
    </dgm:pt>
    <dgm:pt modelId="{8A100420-1948-49D2-8B17-A9498A82A60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Fokus pada hal-hal yang baik dalam hubungan &amp; meminimalisasi problematikanya. </a:t>
          </a:r>
          <a:endParaRPr lang="id-ID" b="1" i="1" dirty="0">
            <a:latin typeface="Candara" pitchFamily="34" charset="0"/>
          </a:endParaRPr>
        </a:p>
      </dgm:t>
    </dgm:pt>
    <dgm:pt modelId="{B2A8A6C4-5388-479D-B888-4043C29E2C23}" type="parTrans" cxnId="{42D17465-CC61-40CE-A32B-3FEF48A0B589}">
      <dgm:prSet/>
      <dgm:spPr/>
      <dgm:t>
        <a:bodyPr/>
        <a:lstStyle/>
        <a:p>
          <a:endParaRPr lang="id-ID"/>
        </a:p>
      </dgm:t>
    </dgm:pt>
    <dgm:pt modelId="{D8B4F84B-5466-4BDE-8D97-DAF2BE3C35D9}" type="sibTrans" cxnId="{42D17465-CC61-40CE-A32B-3FEF48A0B589}">
      <dgm:prSet/>
      <dgm:spPr/>
      <dgm:t>
        <a:bodyPr/>
        <a:lstStyle/>
        <a:p>
          <a:endParaRPr lang="id-ID"/>
        </a:p>
      </dgm:t>
    </dgm:pt>
    <dgm:pt modelId="{1691A196-8D27-4AE4-9CA1-2C1E9865A0D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Respons Menyuarakan Pendapat</a:t>
          </a:r>
          <a:endParaRPr lang="id-ID" b="1" i="1" dirty="0">
            <a:latin typeface="Candara" pitchFamily="34" charset="0"/>
          </a:endParaRPr>
        </a:p>
      </dgm:t>
    </dgm:pt>
    <dgm:pt modelId="{B0091464-A692-42A1-98F7-703369BC0BDE}" type="parTrans" cxnId="{955B35F6-2A01-431F-80C4-43BE59086D44}">
      <dgm:prSet/>
      <dgm:spPr/>
      <dgm:t>
        <a:bodyPr/>
        <a:lstStyle/>
        <a:p>
          <a:endParaRPr lang="id-ID"/>
        </a:p>
      </dgm:t>
    </dgm:pt>
    <dgm:pt modelId="{CCB174A4-294C-40D3-8F9F-57A13D5805F4}" type="sibTrans" cxnId="{955B35F6-2A01-431F-80C4-43BE59086D44}">
      <dgm:prSet/>
      <dgm:spPr/>
      <dgm:t>
        <a:bodyPr/>
        <a:lstStyle/>
        <a:p>
          <a:endParaRPr lang="id-ID"/>
        </a:p>
      </dgm:t>
    </dgm:pt>
    <dgm:pt modelId="{920CE5A6-9A50-4781-B625-B1DBD6A7715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Merasa tidak ada gunanya membahas konflik. </a:t>
          </a:r>
          <a:endParaRPr lang="id-ID" b="1" i="1" dirty="0">
            <a:latin typeface="Candara" pitchFamily="34" charset="0"/>
          </a:endParaRPr>
        </a:p>
      </dgm:t>
    </dgm:pt>
    <dgm:pt modelId="{10834F6E-65CF-435A-9FB7-8BA24BDB2A28}" type="parTrans" cxnId="{85357510-FECB-46FC-B765-F27800720497}">
      <dgm:prSet/>
      <dgm:spPr/>
      <dgm:t>
        <a:bodyPr/>
        <a:lstStyle/>
        <a:p>
          <a:endParaRPr lang="id-ID"/>
        </a:p>
      </dgm:t>
    </dgm:pt>
    <dgm:pt modelId="{705977CB-D1C8-4861-958B-C51AF125A46E}" type="sibTrans" cxnId="{85357510-FECB-46FC-B765-F27800720497}">
      <dgm:prSet/>
      <dgm:spPr/>
      <dgm:t>
        <a:bodyPr/>
        <a:lstStyle/>
        <a:p>
          <a:endParaRPr lang="id-ID"/>
        </a:p>
      </dgm:t>
    </dgm:pt>
    <dgm:pt modelId="{C66BBC37-672A-486B-8813-F437D947AAA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Kadang dengan mengabaikan, memiliki fungsi untuk menjaga kualitas hubungan, dengan tidak berdiskusi lebih jauh. </a:t>
          </a:r>
          <a:endParaRPr lang="id-ID" b="1" i="1" dirty="0">
            <a:latin typeface="Candara" pitchFamily="34" charset="0"/>
          </a:endParaRPr>
        </a:p>
      </dgm:t>
    </dgm:pt>
    <dgm:pt modelId="{178BCB01-AF10-4B9A-8FAB-32515256AF5D}" type="parTrans" cxnId="{B914D1DC-3C90-494A-8833-91C2CA29EA00}">
      <dgm:prSet/>
      <dgm:spPr/>
      <dgm:t>
        <a:bodyPr/>
        <a:lstStyle/>
        <a:p>
          <a:endParaRPr lang="id-ID"/>
        </a:p>
      </dgm:t>
    </dgm:pt>
    <dgm:pt modelId="{DC016895-A085-408F-B19D-E2B914959597}" type="sibTrans" cxnId="{B914D1DC-3C90-494A-8833-91C2CA29EA00}">
      <dgm:prSet/>
      <dgm:spPr/>
      <dgm:t>
        <a:bodyPr/>
        <a:lstStyle/>
        <a:p>
          <a:endParaRPr lang="id-ID"/>
        </a:p>
      </dgm:t>
    </dgm:pt>
    <dgm:pt modelId="{00E55D0C-FBDA-4ED2-872A-BC6D086A153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Respon ini digunakan untuk menjaga keberlangsungan hubungan. </a:t>
          </a:r>
          <a:endParaRPr lang="id-ID" b="1" i="1" dirty="0">
            <a:latin typeface="Candara" pitchFamily="34" charset="0"/>
          </a:endParaRPr>
        </a:p>
      </dgm:t>
    </dgm:pt>
    <dgm:pt modelId="{28914C2A-A45C-4F7B-B163-C7BA252EA717}" type="parTrans" cxnId="{AA1DEAF2-8483-4AAD-AA87-70A2544A3960}">
      <dgm:prSet/>
      <dgm:spPr/>
      <dgm:t>
        <a:bodyPr/>
        <a:lstStyle/>
        <a:p>
          <a:endParaRPr lang="id-ID"/>
        </a:p>
      </dgm:t>
    </dgm:pt>
    <dgm:pt modelId="{1B7947C2-44FB-4542-96DE-D7AAAACC10A5}" type="sibTrans" cxnId="{AA1DEAF2-8483-4AAD-AA87-70A2544A3960}">
      <dgm:prSet/>
      <dgm:spPr/>
      <dgm:t>
        <a:bodyPr/>
        <a:lstStyle/>
        <a:p>
          <a:endParaRPr lang="id-ID"/>
        </a:p>
      </dgm:t>
    </dgm:pt>
    <dgm:pt modelId="{CEE2FDC4-5F3D-4981-BC82-1820E911F89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Ada usaha untuk menyelesaikannya; menyatakan keinginannya untuk menghadapi konflik. </a:t>
          </a:r>
          <a:endParaRPr lang="id-ID" b="1" i="1" dirty="0">
            <a:latin typeface="Candara" pitchFamily="34" charset="0"/>
          </a:endParaRPr>
        </a:p>
      </dgm:t>
    </dgm:pt>
    <dgm:pt modelId="{EC45764C-53F4-493E-8E79-AE74F2F239D0}" type="parTrans" cxnId="{FA4D7C48-EE3B-493F-AFD5-1987BDDA7347}">
      <dgm:prSet/>
      <dgm:spPr/>
      <dgm:t>
        <a:bodyPr/>
        <a:lstStyle/>
        <a:p>
          <a:endParaRPr lang="id-ID"/>
        </a:p>
      </dgm:t>
    </dgm:pt>
    <dgm:pt modelId="{1874DEEA-350A-4394-856B-D1D6CF7C1A25}" type="sibTrans" cxnId="{FA4D7C48-EE3B-493F-AFD5-1987BDDA7347}">
      <dgm:prSet/>
      <dgm:spPr/>
      <dgm:t>
        <a:bodyPr/>
        <a:lstStyle/>
        <a:p>
          <a:endParaRPr lang="id-ID"/>
        </a:p>
      </dgm:t>
    </dgm:pt>
    <dgm:pt modelId="{6C0D0D1E-6C5C-4B15-8E97-444BB8ABF14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Respon ini yang paling efektif dalam tiap hubungan.</a:t>
          </a:r>
          <a:endParaRPr lang="id-ID" b="1" i="1" dirty="0">
            <a:latin typeface="Candara" pitchFamily="34" charset="0"/>
          </a:endParaRPr>
        </a:p>
      </dgm:t>
    </dgm:pt>
    <dgm:pt modelId="{455A0AA3-49AE-4D69-99F1-1D6005C82643}" type="parTrans" cxnId="{F696DCFD-0E7C-413F-998D-55ECB94CE2B4}">
      <dgm:prSet/>
      <dgm:spPr/>
      <dgm:t>
        <a:bodyPr/>
        <a:lstStyle/>
        <a:p>
          <a:endParaRPr lang="id-ID"/>
        </a:p>
      </dgm:t>
    </dgm:pt>
    <dgm:pt modelId="{31E40E56-31AD-4C6C-BBBD-EF1A8761AA5A}" type="sibTrans" cxnId="{F696DCFD-0E7C-413F-998D-55ECB94CE2B4}">
      <dgm:prSet/>
      <dgm:spPr/>
      <dgm:t>
        <a:bodyPr/>
        <a:lstStyle/>
        <a:p>
          <a:endParaRPr lang="id-ID"/>
        </a:p>
      </dgm:t>
    </dgm:pt>
    <dgm:pt modelId="{A39DA323-21AD-46AB-8E61-D6B3B976538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Menggunakan orientasi menang-menang. </a:t>
          </a:r>
          <a:endParaRPr lang="id-ID" b="1" i="1" dirty="0">
            <a:latin typeface="Candara" pitchFamily="34" charset="0"/>
          </a:endParaRPr>
        </a:p>
      </dgm:t>
    </dgm:pt>
    <dgm:pt modelId="{6C6C5A42-2DD2-44DF-A92B-A927EE71D5F5}" type="parTrans" cxnId="{CEBBEC22-CBAC-4153-81FA-30A88FD77964}">
      <dgm:prSet/>
      <dgm:spPr/>
      <dgm:t>
        <a:bodyPr/>
        <a:lstStyle/>
        <a:p>
          <a:endParaRPr lang="id-ID"/>
        </a:p>
      </dgm:t>
    </dgm:pt>
    <dgm:pt modelId="{C5F64BFB-62BE-4619-AE95-E08F934BD7C8}" type="sibTrans" cxnId="{CEBBEC22-CBAC-4153-81FA-30A88FD77964}">
      <dgm:prSet/>
      <dgm:spPr/>
      <dgm:t>
        <a:bodyPr/>
        <a:lstStyle/>
        <a:p>
          <a:endParaRPr lang="id-ID"/>
        </a:p>
      </dgm:t>
    </dgm:pt>
    <dgm:pt modelId="{55F9DC5B-11FE-4AF7-8D7A-AC24568F73F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Diri kita dan orang lain memiliki kesempatan yang sama untuk menyatakan keinginan dan perasaannya. </a:t>
          </a:r>
          <a:endParaRPr lang="id-ID" b="1" i="1" dirty="0">
            <a:latin typeface="Candara" pitchFamily="34" charset="0"/>
          </a:endParaRPr>
        </a:p>
      </dgm:t>
    </dgm:pt>
    <dgm:pt modelId="{0DFBADBD-9A5B-49E1-AF3D-7513113C02B6}" type="parTrans" cxnId="{C8E3F8D8-6557-4C58-8394-060FCC90C2A5}">
      <dgm:prSet/>
      <dgm:spPr/>
      <dgm:t>
        <a:bodyPr/>
        <a:lstStyle/>
        <a:p>
          <a:endParaRPr lang="id-ID"/>
        </a:p>
      </dgm:t>
    </dgm:pt>
    <dgm:pt modelId="{D4D35137-5C69-4912-A65A-0C25EEDC4AEB}" type="sibTrans" cxnId="{C8E3F8D8-6557-4C58-8394-060FCC90C2A5}">
      <dgm:prSet/>
      <dgm:spPr/>
      <dgm:t>
        <a:bodyPr/>
        <a:lstStyle/>
        <a:p>
          <a:endParaRPr lang="id-ID"/>
        </a:p>
      </dgm:t>
    </dgm:pt>
    <dgm:pt modelId="{3C9CE05C-5865-4288-BC71-BAE6DA296162}" type="pres">
      <dgm:prSet presAssocID="{713DBF02-6C50-47A7-9B84-F0E6E9B7FC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CCE8E0DD-5FEE-4156-9685-144C05D74DCE}" type="pres">
      <dgm:prSet presAssocID="{84C8217C-4E44-4B95-878B-231CC6E57BEA}" presName="composite" presStyleCnt="0"/>
      <dgm:spPr/>
    </dgm:pt>
    <dgm:pt modelId="{31C19A78-D320-4E06-9620-A114F64DF0C5}" type="pres">
      <dgm:prSet presAssocID="{84C8217C-4E44-4B95-878B-231CC6E57BEA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C59FF4D-2F02-4C29-9C0D-4255907B7162}" type="pres">
      <dgm:prSet presAssocID="{84C8217C-4E44-4B95-878B-231CC6E57BEA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CF33F1B-27E2-4298-9BD0-0951F834A0AA}" type="pres">
      <dgm:prSet presAssocID="{CC5399AE-D006-427E-8AD5-9EB17C8B637E}" presName="space" presStyleCnt="0"/>
      <dgm:spPr/>
    </dgm:pt>
    <dgm:pt modelId="{962E4233-A854-444F-916B-477197F25BCA}" type="pres">
      <dgm:prSet presAssocID="{93B3EDE9-F04F-4FAB-9DA0-51B5D7B5A2FE}" presName="composite" presStyleCnt="0"/>
      <dgm:spPr/>
    </dgm:pt>
    <dgm:pt modelId="{B2DFCE95-66A9-46A3-A470-BAF9374A2321}" type="pres">
      <dgm:prSet presAssocID="{93B3EDE9-F04F-4FAB-9DA0-51B5D7B5A2F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94F337A-06AA-43EE-9347-195680657B5A}" type="pres">
      <dgm:prSet presAssocID="{93B3EDE9-F04F-4FAB-9DA0-51B5D7B5A2F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B389342-D2FE-46A9-A745-1D32E5F93501}" type="pres">
      <dgm:prSet presAssocID="{317836B4-246B-40D4-B4B8-22CDBB0C1EA4}" presName="space" presStyleCnt="0"/>
      <dgm:spPr/>
    </dgm:pt>
    <dgm:pt modelId="{E147F809-8FEA-4D04-A2FE-13E47BE9183B}" type="pres">
      <dgm:prSet presAssocID="{09F63B8D-0695-443D-890F-145E0A29A14A}" presName="composite" presStyleCnt="0"/>
      <dgm:spPr/>
    </dgm:pt>
    <dgm:pt modelId="{ADE92481-A80F-46C9-8AE9-0CA5C4F40391}" type="pres">
      <dgm:prSet presAssocID="{09F63B8D-0695-443D-890F-145E0A29A14A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D76A7E7-AA1A-4F21-9829-3D4834075B95}" type="pres">
      <dgm:prSet presAssocID="{09F63B8D-0695-443D-890F-145E0A29A14A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8CCD838-ABD2-4549-94FF-2D5D01516DE4}" type="pres">
      <dgm:prSet presAssocID="{A97A707A-FC2D-4AD8-BD74-191A0DA640C5}" presName="space" presStyleCnt="0"/>
      <dgm:spPr/>
    </dgm:pt>
    <dgm:pt modelId="{BC67C8B0-DF8B-4615-A4C9-AE37611E336A}" type="pres">
      <dgm:prSet presAssocID="{1691A196-8D27-4AE4-9CA1-2C1E9865A0D2}" presName="composite" presStyleCnt="0"/>
      <dgm:spPr/>
    </dgm:pt>
    <dgm:pt modelId="{1124C753-E643-42E1-A9BF-8296CA4EA37E}" type="pres">
      <dgm:prSet presAssocID="{1691A196-8D27-4AE4-9CA1-2C1E9865A0D2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7E8D263-199B-4943-B63B-CB8180483AE0}" type="pres">
      <dgm:prSet presAssocID="{1691A196-8D27-4AE4-9CA1-2C1E9865A0D2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7700255-DDC3-454C-8053-76E7506E515C}" srcId="{713DBF02-6C50-47A7-9B84-F0E6E9B7FCC8}" destId="{93B3EDE9-F04F-4FAB-9DA0-51B5D7B5A2FE}" srcOrd="1" destOrd="0" parTransId="{C780F367-4756-48C6-B226-919F5A360C45}" sibTransId="{317836B4-246B-40D4-B4B8-22CDBB0C1EA4}"/>
    <dgm:cxn modelId="{BAC541EE-0480-4695-A6A4-46D837EFDA81}" srcId="{84C8217C-4E44-4B95-878B-231CC6E57BEA}" destId="{33957526-AA09-4C36-BBCC-576FA90492FD}" srcOrd="0" destOrd="0" parTransId="{1ECF2464-38AA-462E-9D9D-7253494A2A14}" sibTransId="{58984A50-2B40-4621-AAD6-D7956D38B223}"/>
    <dgm:cxn modelId="{2761B8E6-424B-4A8A-83F5-B0D7680E7B53}" type="presOf" srcId="{CEE2FDC4-5F3D-4981-BC82-1820E911F893}" destId="{A7E8D263-199B-4943-B63B-CB8180483AE0}" srcOrd="0" destOrd="0" presId="urn:microsoft.com/office/officeart/2005/8/layout/hList1"/>
    <dgm:cxn modelId="{0399FEAA-5594-4D39-92D0-6740506266F5}" type="presOf" srcId="{8A100420-1948-49D2-8B17-A9498A82A603}" destId="{8D76A7E7-AA1A-4F21-9829-3D4834075B95}" srcOrd="0" destOrd="1" presId="urn:microsoft.com/office/officeart/2005/8/layout/hList1"/>
    <dgm:cxn modelId="{71DA4778-9C31-4589-9896-A6B9144D6BA5}" type="presOf" srcId="{55F9DC5B-11FE-4AF7-8D7A-AC24568F73FA}" destId="{A7E8D263-199B-4943-B63B-CB8180483AE0}" srcOrd="0" destOrd="3" presId="urn:microsoft.com/office/officeart/2005/8/layout/hList1"/>
    <dgm:cxn modelId="{42D17465-CC61-40CE-A32B-3FEF48A0B589}" srcId="{09F63B8D-0695-443D-890F-145E0A29A14A}" destId="{8A100420-1948-49D2-8B17-A9498A82A603}" srcOrd="1" destOrd="0" parTransId="{B2A8A6C4-5388-479D-B888-4043C29E2C23}" sibTransId="{D8B4F84B-5466-4BDE-8D97-DAF2BE3C35D9}"/>
    <dgm:cxn modelId="{A52D10A3-DF5C-46FD-9F8E-5F75467AA6EB}" type="presOf" srcId="{6C0D0D1E-6C5C-4B15-8E97-444BB8ABF149}" destId="{A7E8D263-199B-4943-B63B-CB8180483AE0}" srcOrd="0" destOrd="1" presId="urn:microsoft.com/office/officeart/2005/8/layout/hList1"/>
    <dgm:cxn modelId="{4CC16C3A-5145-43FE-AEF9-3BA78D814C09}" srcId="{93B3EDE9-F04F-4FAB-9DA0-51B5D7B5A2FE}" destId="{7284DD01-08B1-43DA-89D7-08A03E765678}" srcOrd="1" destOrd="0" parTransId="{9E99014C-9E1E-44EE-B84B-4827C569B75C}" sibTransId="{D57CCDDC-A839-4BB2-8324-5263D0D29D1D}"/>
    <dgm:cxn modelId="{85357510-FECB-46FC-B765-F27800720497}" srcId="{84C8217C-4E44-4B95-878B-231CC6E57BEA}" destId="{920CE5A6-9A50-4781-B625-B1DBD6A77156}" srcOrd="2" destOrd="0" parTransId="{10834F6E-65CF-435A-9FB7-8BA24BDB2A28}" sibTransId="{705977CB-D1C8-4861-958B-C51AF125A46E}"/>
    <dgm:cxn modelId="{3F18F6A2-CD82-4168-94C8-B4C46488EAD5}" srcId="{09F63B8D-0695-443D-890F-145E0A29A14A}" destId="{1877AF2A-DE18-4556-9654-F79CBEC4ABF8}" srcOrd="0" destOrd="0" parTransId="{37B46A67-58F9-4AAA-B6BA-7744E29DA5D6}" sibTransId="{AE627CDF-65E7-4E88-87AB-1CBD1FE9136C}"/>
    <dgm:cxn modelId="{F097EF44-E5BA-4531-8901-3E9FC582C179}" srcId="{713DBF02-6C50-47A7-9B84-F0E6E9B7FCC8}" destId="{09F63B8D-0695-443D-890F-145E0A29A14A}" srcOrd="2" destOrd="0" parTransId="{04D818AE-ECFA-4463-B1D0-D974C54064B2}" sibTransId="{A97A707A-FC2D-4AD8-BD74-191A0DA640C5}"/>
    <dgm:cxn modelId="{B96291B2-7150-46D1-B649-43B26DBBF53D}" type="presOf" srcId="{CBBF671B-27C5-4DDA-A739-AC1E2A7B5BE2}" destId="{C94F337A-06AA-43EE-9347-195680657B5A}" srcOrd="0" destOrd="0" presId="urn:microsoft.com/office/officeart/2005/8/layout/hList1"/>
    <dgm:cxn modelId="{C8E3F8D8-6557-4C58-8394-060FCC90C2A5}" srcId="{1691A196-8D27-4AE4-9CA1-2C1E9865A0D2}" destId="{55F9DC5B-11FE-4AF7-8D7A-AC24568F73FA}" srcOrd="3" destOrd="0" parTransId="{0DFBADBD-9A5B-49E1-AF3D-7513113C02B6}" sibTransId="{D4D35137-5C69-4912-A65A-0C25EEDC4AEB}"/>
    <dgm:cxn modelId="{A5F3CE0F-98EE-459E-8CF3-5518538D6077}" type="presOf" srcId="{1691A196-8D27-4AE4-9CA1-2C1E9865A0D2}" destId="{1124C753-E643-42E1-A9BF-8296CA4EA37E}" srcOrd="0" destOrd="0" presId="urn:microsoft.com/office/officeart/2005/8/layout/hList1"/>
    <dgm:cxn modelId="{955B35F6-2A01-431F-80C4-43BE59086D44}" srcId="{713DBF02-6C50-47A7-9B84-F0E6E9B7FCC8}" destId="{1691A196-8D27-4AE4-9CA1-2C1E9865A0D2}" srcOrd="3" destOrd="0" parTransId="{B0091464-A692-42A1-98F7-703369BC0BDE}" sibTransId="{CCB174A4-294C-40D3-8F9F-57A13D5805F4}"/>
    <dgm:cxn modelId="{DBDE3A30-1C30-4445-9E99-F16D8B5E250A}" type="presOf" srcId="{93B3EDE9-F04F-4FAB-9DA0-51B5D7B5A2FE}" destId="{B2DFCE95-66A9-46A3-A470-BAF9374A2321}" srcOrd="0" destOrd="0" presId="urn:microsoft.com/office/officeart/2005/8/layout/hList1"/>
    <dgm:cxn modelId="{7A0F5012-F78D-4FB6-806A-78D313CA0996}" srcId="{713DBF02-6C50-47A7-9B84-F0E6E9B7FCC8}" destId="{84C8217C-4E44-4B95-878B-231CC6E57BEA}" srcOrd="0" destOrd="0" parTransId="{FAB840BE-BB9F-4034-903C-42A3CE89DE1B}" sibTransId="{CC5399AE-D006-427E-8AD5-9EB17C8B637E}"/>
    <dgm:cxn modelId="{E3F7AAD7-BA45-4A3B-8F9B-29248F2AD405}" type="presOf" srcId="{09F63B8D-0695-443D-890F-145E0A29A14A}" destId="{ADE92481-A80F-46C9-8AE9-0CA5C4F40391}" srcOrd="0" destOrd="0" presId="urn:microsoft.com/office/officeart/2005/8/layout/hList1"/>
    <dgm:cxn modelId="{DDFB5BE7-F511-4217-A6FF-9B0DE3797F5D}" type="presOf" srcId="{A39DA323-21AD-46AB-8E61-D6B3B9765381}" destId="{A7E8D263-199B-4943-B63B-CB8180483AE0}" srcOrd="0" destOrd="2" presId="urn:microsoft.com/office/officeart/2005/8/layout/hList1"/>
    <dgm:cxn modelId="{412E0F04-7B94-49D9-8D8E-17A117666CE7}" type="presOf" srcId="{5875CB4F-B5AC-44FC-82D6-042C9BBADAAF}" destId="{1C59FF4D-2F02-4C29-9C0D-4255907B7162}" srcOrd="0" destOrd="1" presId="urn:microsoft.com/office/officeart/2005/8/layout/hList1"/>
    <dgm:cxn modelId="{CEBBEC22-CBAC-4153-81FA-30A88FD77964}" srcId="{1691A196-8D27-4AE4-9CA1-2C1E9865A0D2}" destId="{A39DA323-21AD-46AB-8E61-D6B3B9765381}" srcOrd="2" destOrd="0" parTransId="{6C6C5A42-2DD2-44DF-A92B-A927EE71D5F5}" sibTransId="{C5F64BFB-62BE-4619-AE95-E08F934BD7C8}"/>
    <dgm:cxn modelId="{FA4D7C48-EE3B-493F-AFD5-1987BDDA7347}" srcId="{1691A196-8D27-4AE4-9CA1-2C1E9865A0D2}" destId="{CEE2FDC4-5F3D-4981-BC82-1820E911F893}" srcOrd="0" destOrd="0" parTransId="{EC45764C-53F4-493E-8E79-AE74F2F239D0}" sibTransId="{1874DEEA-350A-4394-856B-D1D6CF7C1A25}"/>
    <dgm:cxn modelId="{4E983486-E511-448C-94BA-ADD4067EC39E}" type="presOf" srcId="{C66BBC37-672A-486B-8813-F437D947AAAD}" destId="{C94F337A-06AA-43EE-9347-195680657B5A}" srcOrd="0" destOrd="2" presId="urn:microsoft.com/office/officeart/2005/8/layout/hList1"/>
    <dgm:cxn modelId="{86FB1CED-290A-43B2-97E0-E74BB40B9548}" srcId="{84C8217C-4E44-4B95-878B-231CC6E57BEA}" destId="{5875CB4F-B5AC-44FC-82D6-042C9BBADAAF}" srcOrd="1" destOrd="0" parTransId="{B009E452-7549-45A8-81FB-2E2F7045D9B4}" sibTransId="{35421213-E6A6-4AF9-B1E3-08F5D095311C}"/>
    <dgm:cxn modelId="{681A0DFF-EBFC-4B9F-9C79-676F3330AF1B}" type="presOf" srcId="{7284DD01-08B1-43DA-89D7-08A03E765678}" destId="{C94F337A-06AA-43EE-9347-195680657B5A}" srcOrd="0" destOrd="1" presId="urn:microsoft.com/office/officeart/2005/8/layout/hList1"/>
    <dgm:cxn modelId="{F696DCFD-0E7C-413F-998D-55ECB94CE2B4}" srcId="{1691A196-8D27-4AE4-9CA1-2C1E9865A0D2}" destId="{6C0D0D1E-6C5C-4B15-8E97-444BB8ABF149}" srcOrd="1" destOrd="0" parTransId="{455A0AA3-49AE-4D69-99F1-1D6005C82643}" sibTransId="{31E40E56-31AD-4C6C-BBBD-EF1A8761AA5A}"/>
    <dgm:cxn modelId="{3B801FCF-304F-49A7-963C-E32AD9BA43D2}" type="presOf" srcId="{33957526-AA09-4C36-BBCC-576FA90492FD}" destId="{1C59FF4D-2F02-4C29-9C0D-4255907B7162}" srcOrd="0" destOrd="0" presId="urn:microsoft.com/office/officeart/2005/8/layout/hList1"/>
    <dgm:cxn modelId="{93428C66-0133-40C5-B032-D752FC5BE97D}" type="presOf" srcId="{00E55D0C-FBDA-4ED2-872A-BC6D086A1532}" destId="{8D76A7E7-AA1A-4F21-9829-3D4834075B95}" srcOrd="0" destOrd="2" presId="urn:microsoft.com/office/officeart/2005/8/layout/hList1"/>
    <dgm:cxn modelId="{799DF2D7-F4B4-4646-AA79-3A12C5F7A32E}" type="presOf" srcId="{713DBF02-6C50-47A7-9B84-F0E6E9B7FCC8}" destId="{3C9CE05C-5865-4288-BC71-BAE6DA296162}" srcOrd="0" destOrd="0" presId="urn:microsoft.com/office/officeart/2005/8/layout/hList1"/>
    <dgm:cxn modelId="{AA1DEAF2-8483-4AAD-AA87-70A2544A3960}" srcId="{09F63B8D-0695-443D-890F-145E0A29A14A}" destId="{00E55D0C-FBDA-4ED2-872A-BC6D086A1532}" srcOrd="2" destOrd="0" parTransId="{28914C2A-A45C-4F7B-B163-C7BA252EA717}" sibTransId="{1B7947C2-44FB-4542-96DE-D7AAAACC10A5}"/>
    <dgm:cxn modelId="{C1751EEC-FBBD-4812-BF0F-A4E7C3878D71}" srcId="{93B3EDE9-F04F-4FAB-9DA0-51B5D7B5A2FE}" destId="{CBBF671B-27C5-4DDA-A739-AC1E2A7B5BE2}" srcOrd="0" destOrd="0" parTransId="{CFDF3348-B024-43EE-A744-BEECA9611DA0}" sibTransId="{06A05BD9-06BC-4B80-88DB-84841C80EDFB}"/>
    <dgm:cxn modelId="{6784B432-73DD-476B-BC3C-E61B0B1FEF93}" type="presOf" srcId="{1877AF2A-DE18-4556-9654-F79CBEC4ABF8}" destId="{8D76A7E7-AA1A-4F21-9829-3D4834075B95}" srcOrd="0" destOrd="0" presId="urn:microsoft.com/office/officeart/2005/8/layout/hList1"/>
    <dgm:cxn modelId="{4F626E8A-8AC7-4817-BD98-C334047553F9}" type="presOf" srcId="{84C8217C-4E44-4B95-878B-231CC6E57BEA}" destId="{31C19A78-D320-4E06-9620-A114F64DF0C5}" srcOrd="0" destOrd="0" presId="urn:microsoft.com/office/officeart/2005/8/layout/hList1"/>
    <dgm:cxn modelId="{B914D1DC-3C90-494A-8833-91C2CA29EA00}" srcId="{93B3EDE9-F04F-4FAB-9DA0-51B5D7B5A2FE}" destId="{C66BBC37-672A-486B-8813-F437D947AAAD}" srcOrd="2" destOrd="0" parTransId="{178BCB01-AF10-4B9A-8FAB-32515256AF5D}" sibTransId="{DC016895-A085-408F-B19D-E2B914959597}"/>
    <dgm:cxn modelId="{D453DF6F-C352-444A-BEE0-8ED48A2DA9BA}" type="presOf" srcId="{920CE5A6-9A50-4781-B625-B1DBD6A77156}" destId="{1C59FF4D-2F02-4C29-9C0D-4255907B7162}" srcOrd="0" destOrd="2" presId="urn:microsoft.com/office/officeart/2005/8/layout/hList1"/>
    <dgm:cxn modelId="{343C6455-C5E2-42A2-BC0F-1D8CA0249473}" type="presParOf" srcId="{3C9CE05C-5865-4288-BC71-BAE6DA296162}" destId="{CCE8E0DD-5FEE-4156-9685-144C05D74DCE}" srcOrd="0" destOrd="0" presId="urn:microsoft.com/office/officeart/2005/8/layout/hList1"/>
    <dgm:cxn modelId="{15BBE8AD-E869-4D34-9600-2D3AC0329966}" type="presParOf" srcId="{CCE8E0DD-5FEE-4156-9685-144C05D74DCE}" destId="{31C19A78-D320-4E06-9620-A114F64DF0C5}" srcOrd="0" destOrd="0" presId="urn:microsoft.com/office/officeart/2005/8/layout/hList1"/>
    <dgm:cxn modelId="{B55F1CE8-C44E-4E13-B9CE-D52F8B8D83F1}" type="presParOf" srcId="{CCE8E0DD-5FEE-4156-9685-144C05D74DCE}" destId="{1C59FF4D-2F02-4C29-9C0D-4255907B7162}" srcOrd="1" destOrd="0" presId="urn:microsoft.com/office/officeart/2005/8/layout/hList1"/>
    <dgm:cxn modelId="{497818F9-37C7-40A3-A0F7-AB86BD0DE15E}" type="presParOf" srcId="{3C9CE05C-5865-4288-BC71-BAE6DA296162}" destId="{6CF33F1B-27E2-4298-9BD0-0951F834A0AA}" srcOrd="1" destOrd="0" presId="urn:microsoft.com/office/officeart/2005/8/layout/hList1"/>
    <dgm:cxn modelId="{A2824CBC-C0A9-4F12-B1AA-0F43D90AA474}" type="presParOf" srcId="{3C9CE05C-5865-4288-BC71-BAE6DA296162}" destId="{962E4233-A854-444F-916B-477197F25BCA}" srcOrd="2" destOrd="0" presId="urn:microsoft.com/office/officeart/2005/8/layout/hList1"/>
    <dgm:cxn modelId="{38F511AF-5BC2-40A9-890E-5E6AE132819E}" type="presParOf" srcId="{962E4233-A854-444F-916B-477197F25BCA}" destId="{B2DFCE95-66A9-46A3-A470-BAF9374A2321}" srcOrd="0" destOrd="0" presId="urn:microsoft.com/office/officeart/2005/8/layout/hList1"/>
    <dgm:cxn modelId="{6C670DF1-FA58-4ED0-B334-01C2BE758F15}" type="presParOf" srcId="{962E4233-A854-444F-916B-477197F25BCA}" destId="{C94F337A-06AA-43EE-9347-195680657B5A}" srcOrd="1" destOrd="0" presId="urn:microsoft.com/office/officeart/2005/8/layout/hList1"/>
    <dgm:cxn modelId="{13E78F42-BE20-4480-B631-589357CE5EB4}" type="presParOf" srcId="{3C9CE05C-5865-4288-BC71-BAE6DA296162}" destId="{FB389342-D2FE-46A9-A745-1D32E5F93501}" srcOrd="3" destOrd="0" presId="urn:microsoft.com/office/officeart/2005/8/layout/hList1"/>
    <dgm:cxn modelId="{2D2B4271-26EA-40A0-BD03-F09E7EF5C119}" type="presParOf" srcId="{3C9CE05C-5865-4288-BC71-BAE6DA296162}" destId="{E147F809-8FEA-4D04-A2FE-13E47BE9183B}" srcOrd="4" destOrd="0" presId="urn:microsoft.com/office/officeart/2005/8/layout/hList1"/>
    <dgm:cxn modelId="{EDFB5BE9-BCAF-458B-B41E-A4A59FFACB32}" type="presParOf" srcId="{E147F809-8FEA-4D04-A2FE-13E47BE9183B}" destId="{ADE92481-A80F-46C9-8AE9-0CA5C4F40391}" srcOrd="0" destOrd="0" presId="urn:microsoft.com/office/officeart/2005/8/layout/hList1"/>
    <dgm:cxn modelId="{D423316B-C594-4D91-8AB7-DB40ADABBF23}" type="presParOf" srcId="{E147F809-8FEA-4D04-A2FE-13E47BE9183B}" destId="{8D76A7E7-AA1A-4F21-9829-3D4834075B95}" srcOrd="1" destOrd="0" presId="urn:microsoft.com/office/officeart/2005/8/layout/hList1"/>
    <dgm:cxn modelId="{B4F270EC-5629-4504-A74A-80E66B121C50}" type="presParOf" srcId="{3C9CE05C-5865-4288-BC71-BAE6DA296162}" destId="{28CCD838-ABD2-4549-94FF-2D5D01516DE4}" srcOrd="5" destOrd="0" presId="urn:microsoft.com/office/officeart/2005/8/layout/hList1"/>
    <dgm:cxn modelId="{046ED690-3D31-4ABC-B9B8-93653CDCBC45}" type="presParOf" srcId="{3C9CE05C-5865-4288-BC71-BAE6DA296162}" destId="{BC67C8B0-DF8B-4615-A4C9-AE37611E336A}" srcOrd="6" destOrd="0" presId="urn:microsoft.com/office/officeart/2005/8/layout/hList1"/>
    <dgm:cxn modelId="{8C907EF2-ECB7-4D98-BA75-47DA7B3E76A8}" type="presParOf" srcId="{BC67C8B0-DF8B-4615-A4C9-AE37611E336A}" destId="{1124C753-E643-42E1-A9BF-8296CA4EA37E}" srcOrd="0" destOrd="0" presId="urn:microsoft.com/office/officeart/2005/8/layout/hList1"/>
    <dgm:cxn modelId="{D82235E4-14E6-416C-8D7E-F8E50D1E07FD}" type="presParOf" srcId="{BC67C8B0-DF8B-4615-A4C9-AE37611E336A}" destId="{A7E8D263-199B-4943-B63B-CB8180483AE0}" srcOrd="1" destOrd="0" presId="urn:microsoft.com/office/officeart/2005/8/layout/h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840296-EC70-4C5A-BE46-A2A1692741BE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4731F2E-613A-4EE3-BD26-24A2AD0A81AE}">
      <dgm:prSet phldrT="[Text]" custT="1"/>
      <dgm:spPr>
        <a:solidFill>
          <a:schemeClr val="accent3">
            <a:lumMod val="60000"/>
            <a:lumOff val="4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Mengekspresikan ketidak-setujuan. </a:t>
          </a:r>
          <a:endParaRPr lang="id-ID" sz="1700" b="1" i="1" dirty="0">
            <a:latin typeface="Candara" pitchFamily="34" charset="0"/>
          </a:endParaRPr>
        </a:p>
      </dgm:t>
    </dgm:pt>
    <dgm:pt modelId="{8F32E219-A392-4095-A2F5-DE7BCD3BE4A1}" type="parTrans" cxnId="{6C2BB81B-6527-4C41-802D-F5A37A93E9E0}">
      <dgm:prSet/>
      <dgm:spPr/>
      <dgm:t>
        <a:bodyPr/>
        <a:lstStyle/>
        <a:p>
          <a:endParaRPr lang="id-ID"/>
        </a:p>
      </dgm:t>
    </dgm:pt>
    <dgm:pt modelId="{F83EEC1C-33EA-45DA-97C5-1CE91659C610}" type="sibTrans" cxnId="{6C2BB81B-6527-4C41-802D-F5A37A93E9E0}">
      <dgm:prSet/>
      <dgm:spPr/>
      <dgm:t>
        <a:bodyPr/>
        <a:lstStyle/>
        <a:p>
          <a:endParaRPr lang="id-ID"/>
        </a:p>
      </dgm:t>
    </dgm:pt>
    <dgm:pt modelId="{F44AA03D-0A50-492D-AF5D-A6F83C71E284}">
      <dgm:prSet phldrT="[Text]" custT="1"/>
      <dgm:spPr>
        <a:solidFill>
          <a:schemeClr val="bg1">
            <a:lumMod val="65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Saling tergantung.</a:t>
          </a:r>
          <a:endParaRPr lang="id-ID" sz="1700" b="1" i="1" dirty="0">
            <a:latin typeface="Candara" pitchFamily="34" charset="0"/>
          </a:endParaRPr>
        </a:p>
      </dgm:t>
    </dgm:pt>
    <dgm:pt modelId="{2908A58B-630D-4D37-BF1F-2E5C6D0291F3}" type="parTrans" cxnId="{CE2C2BCA-F5E0-4C67-8A76-91AA58E36504}">
      <dgm:prSet/>
      <dgm:spPr/>
      <dgm:t>
        <a:bodyPr/>
        <a:lstStyle/>
        <a:p>
          <a:endParaRPr lang="id-ID"/>
        </a:p>
      </dgm:t>
    </dgm:pt>
    <dgm:pt modelId="{01DEB01C-7274-4AEB-B399-E71F83A85398}" type="sibTrans" cxnId="{CE2C2BCA-F5E0-4C67-8A76-91AA58E36504}">
      <dgm:prSet/>
      <dgm:spPr/>
      <dgm:t>
        <a:bodyPr/>
        <a:lstStyle/>
        <a:p>
          <a:endParaRPr lang="id-ID"/>
        </a:p>
      </dgm:t>
    </dgm:pt>
    <dgm:pt modelId="{E1653601-1029-46F2-9D27-D49108666947}">
      <dgm:prSet phldrT="[Text]" custT="1"/>
      <dgm:spPr>
        <a:solidFill>
          <a:schemeClr val="accent4">
            <a:lumMod val="60000"/>
            <a:lumOff val="40000"/>
            <a:alpha val="5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latin typeface="Candara" pitchFamily="34" charset="0"/>
            </a:rPr>
            <a:t>Kebutuhan untuk resolusi. </a:t>
          </a:r>
          <a:endParaRPr lang="id-ID" sz="1700" b="1" i="1" dirty="0">
            <a:latin typeface="Candara" pitchFamily="34" charset="0"/>
          </a:endParaRPr>
        </a:p>
      </dgm:t>
    </dgm:pt>
    <dgm:pt modelId="{3EF55566-0091-4023-AF34-9666A8EF0D79}" type="parTrans" cxnId="{FB96EB6B-CB19-46E0-85D9-F87E93F329ED}">
      <dgm:prSet/>
      <dgm:spPr/>
      <dgm:t>
        <a:bodyPr/>
        <a:lstStyle/>
        <a:p>
          <a:endParaRPr lang="id-ID"/>
        </a:p>
      </dgm:t>
    </dgm:pt>
    <dgm:pt modelId="{CFFDBF02-A51F-4981-A2E9-A47007A499AC}" type="sibTrans" cxnId="{FB96EB6B-CB19-46E0-85D9-F87E93F329ED}">
      <dgm:prSet/>
      <dgm:spPr/>
      <dgm:t>
        <a:bodyPr/>
        <a:lstStyle/>
        <a:p>
          <a:endParaRPr lang="id-ID"/>
        </a:p>
      </dgm:t>
    </dgm:pt>
    <dgm:pt modelId="{8883B575-4035-4B0D-8FCA-0238F6C05234}" type="pres">
      <dgm:prSet presAssocID="{0E840296-EC70-4C5A-BE46-A2A1692741B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00E76CF-CABF-4F44-82A9-846D1B9630F8}" type="pres">
      <dgm:prSet presAssocID="{C4731F2E-613A-4EE3-BD26-24A2AD0A81AE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B12F7A6-630B-44C2-A1D8-7DC101F6817E}" type="pres">
      <dgm:prSet presAssocID="{F83EEC1C-33EA-45DA-97C5-1CE91659C610}" presName="space" presStyleCnt="0"/>
      <dgm:spPr/>
    </dgm:pt>
    <dgm:pt modelId="{C8FF0CB3-23BD-49C4-A246-6D1AC02E484F}" type="pres">
      <dgm:prSet presAssocID="{F44AA03D-0A50-492D-AF5D-A6F83C71E284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F7083DB-F75B-40B5-9E70-B4F96D55C59B}" type="pres">
      <dgm:prSet presAssocID="{01DEB01C-7274-4AEB-B399-E71F83A85398}" presName="space" presStyleCnt="0"/>
      <dgm:spPr/>
    </dgm:pt>
    <dgm:pt modelId="{ECCCD09C-55B4-4D6E-8AA9-F0FE1EDF88D9}" type="pres">
      <dgm:prSet presAssocID="{E1653601-1029-46F2-9D27-D49108666947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DB1A3F1-DE0C-4583-8B19-132A6CC6F6DD}" type="presOf" srcId="{0E840296-EC70-4C5A-BE46-A2A1692741BE}" destId="{8883B575-4035-4B0D-8FCA-0238F6C05234}" srcOrd="0" destOrd="0" presId="urn:microsoft.com/office/officeart/2005/8/layout/venn3"/>
    <dgm:cxn modelId="{CE2C2BCA-F5E0-4C67-8A76-91AA58E36504}" srcId="{0E840296-EC70-4C5A-BE46-A2A1692741BE}" destId="{F44AA03D-0A50-492D-AF5D-A6F83C71E284}" srcOrd="1" destOrd="0" parTransId="{2908A58B-630D-4D37-BF1F-2E5C6D0291F3}" sibTransId="{01DEB01C-7274-4AEB-B399-E71F83A85398}"/>
    <dgm:cxn modelId="{FB96EB6B-CB19-46E0-85D9-F87E93F329ED}" srcId="{0E840296-EC70-4C5A-BE46-A2A1692741BE}" destId="{E1653601-1029-46F2-9D27-D49108666947}" srcOrd="2" destOrd="0" parTransId="{3EF55566-0091-4023-AF34-9666A8EF0D79}" sibTransId="{CFFDBF02-A51F-4981-A2E9-A47007A499AC}"/>
    <dgm:cxn modelId="{6C2BB81B-6527-4C41-802D-F5A37A93E9E0}" srcId="{0E840296-EC70-4C5A-BE46-A2A1692741BE}" destId="{C4731F2E-613A-4EE3-BD26-24A2AD0A81AE}" srcOrd="0" destOrd="0" parTransId="{8F32E219-A392-4095-A2F5-DE7BCD3BE4A1}" sibTransId="{F83EEC1C-33EA-45DA-97C5-1CE91659C610}"/>
    <dgm:cxn modelId="{316823BA-B4A4-4061-86C3-2AD37C89BE81}" type="presOf" srcId="{E1653601-1029-46F2-9D27-D49108666947}" destId="{ECCCD09C-55B4-4D6E-8AA9-F0FE1EDF88D9}" srcOrd="0" destOrd="0" presId="urn:microsoft.com/office/officeart/2005/8/layout/venn3"/>
    <dgm:cxn modelId="{F7DD4C25-2D45-4FE3-9BEB-AB9E62872ECE}" type="presOf" srcId="{F44AA03D-0A50-492D-AF5D-A6F83C71E284}" destId="{C8FF0CB3-23BD-49C4-A246-6D1AC02E484F}" srcOrd="0" destOrd="0" presId="urn:microsoft.com/office/officeart/2005/8/layout/venn3"/>
    <dgm:cxn modelId="{7D24E1E1-E55E-44FA-976A-C08A320448B0}" type="presOf" srcId="{C4731F2E-613A-4EE3-BD26-24A2AD0A81AE}" destId="{500E76CF-CABF-4F44-82A9-846D1B9630F8}" srcOrd="0" destOrd="0" presId="urn:microsoft.com/office/officeart/2005/8/layout/venn3"/>
    <dgm:cxn modelId="{C126909C-7DE3-44E0-84DD-8F63A08B4C5B}" type="presParOf" srcId="{8883B575-4035-4B0D-8FCA-0238F6C05234}" destId="{500E76CF-CABF-4F44-82A9-846D1B9630F8}" srcOrd="0" destOrd="0" presId="urn:microsoft.com/office/officeart/2005/8/layout/venn3"/>
    <dgm:cxn modelId="{F6FC54EB-9833-47FE-81A9-E237D0E3A36D}" type="presParOf" srcId="{8883B575-4035-4B0D-8FCA-0238F6C05234}" destId="{1B12F7A6-630B-44C2-A1D8-7DC101F6817E}" srcOrd="1" destOrd="0" presId="urn:microsoft.com/office/officeart/2005/8/layout/venn3"/>
    <dgm:cxn modelId="{17932FC3-5D9D-4BD2-B3F3-02C97FF82B71}" type="presParOf" srcId="{8883B575-4035-4B0D-8FCA-0238F6C05234}" destId="{C8FF0CB3-23BD-49C4-A246-6D1AC02E484F}" srcOrd="2" destOrd="0" presId="urn:microsoft.com/office/officeart/2005/8/layout/venn3"/>
    <dgm:cxn modelId="{C280F1D3-E205-4C26-9E00-B0D302B4BFCF}" type="presParOf" srcId="{8883B575-4035-4B0D-8FCA-0238F6C05234}" destId="{EF7083DB-F75B-40B5-9E70-B4F96D55C59B}" srcOrd="3" destOrd="0" presId="urn:microsoft.com/office/officeart/2005/8/layout/venn3"/>
    <dgm:cxn modelId="{AE30B13C-E3E2-40A7-ADEE-4FF5E7E94F8E}" type="presParOf" srcId="{8883B575-4035-4B0D-8FCA-0238F6C05234}" destId="{ECCCD09C-55B4-4D6E-8AA9-F0FE1EDF88D9}" srcOrd="4" destOrd="0" presId="urn:microsoft.com/office/officeart/2005/8/layout/venn3"/>
  </dgm:cxnLst>
  <dgm:bg/>
  <dgm:whole/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B03930D8-B154-4238-A6B5-505595C033FD}" type="doc">
      <dgm:prSet loTypeId="urn:microsoft.com/office/officeart/2005/8/layout/arrow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1C2036D0-3176-4D9E-8C38-6969BE7F406C}">
      <dgm:prSet phldrT="[Text]" custT="1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Komunikasi Konflik:              Tidak Produktif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9BA45A1-2D1F-421D-BDCA-A2CDDAE730FD}" type="parTrans" cxnId="{FFA9542F-FDFC-4220-BB8D-CB3066CD2EAE}">
      <dgm:prSet/>
      <dgm:spPr/>
      <dgm:t>
        <a:bodyPr/>
        <a:lstStyle/>
        <a:p>
          <a:endParaRPr lang="id-ID"/>
        </a:p>
      </dgm:t>
    </dgm:pt>
    <dgm:pt modelId="{CD802D40-94E7-4B34-8DD0-DE2857DE0FB6}" type="sibTrans" cxnId="{FFA9542F-FDFC-4220-BB8D-CB3066CD2EAE}">
      <dgm:prSet/>
      <dgm:spPr/>
      <dgm:t>
        <a:bodyPr/>
        <a:lstStyle/>
        <a:p>
          <a:endParaRPr lang="id-ID"/>
        </a:p>
      </dgm:t>
    </dgm:pt>
    <dgm:pt modelId="{5019358B-CCD1-4503-BA44-4775F090D4B0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sz="1800" b="1" i="1" dirty="0" smtClean="0">
              <a:solidFill>
                <a:schemeClr val="tx1"/>
              </a:solidFill>
              <a:latin typeface="Candara" pitchFamily="34" charset="0"/>
            </a:rPr>
            <a:t>Komunikasi Konflik:             Konstruktif                      </a:t>
          </a:r>
          <a:endParaRPr lang="id-ID" sz="18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0AB8498-365C-445D-9454-7D49144CB955}" type="parTrans" cxnId="{E477A1B1-130E-4997-A7FF-DBBDB3197CF4}">
      <dgm:prSet/>
      <dgm:spPr/>
      <dgm:t>
        <a:bodyPr/>
        <a:lstStyle/>
        <a:p>
          <a:endParaRPr lang="id-ID"/>
        </a:p>
      </dgm:t>
    </dgm:pt>
    <dgm:pt modelId="{F26650A8-53F0-4CE8-81B4-4441A32F0A2F}" type="sibTrans" cxnId="{E477A1B1-130E-4997-A7FF-DBBDB3197CF4}">
      <dgm:prSet/>
      <dgm:spPr/>
      <dgm:t>
        <a:bodyPr/>
        <a:lstStyle/>
        <a:p>
          <a:endParaRPr lang="id-ID"/>
        </a:p>
      </dgm:t>
    </dgm:pt>
    <dgm:pt modelId="{CC337870-FC07-485C-B4E6-F0A2BED7CA90}" type="pres">
      <dgm:prSet presAssocID="{B03930D8-B154-4238-A6B5-505595C033F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6AEB9A3-D7A6-46EC-A2A7-EE54C127E83B}" type="pres">
      <dgm:prSet presAssocID="{1C2036D0-3176-4D9E-8C38-6969BE7F406C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1FBCA2-BA90-43AA-8111-26443E0BDCDA}" type="pres">
      <dgm:prSet presAssocID="{5019358B-CCD1-4503-BA44-4775F090D4B0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37DF8883-6167-4ED6-BC39-8095E83812C9}" type="presOf" srcId="{B03930D8-B154-4238-A6B5-505595C033FD}" destId="{CC337870-FC07-485C-B4E6-F0A2BED7CA90}" srcOrd="0" destOrd="0" presId="urn:microsoft.com/office/officeart/2005/8/layout/arrow1"/>
    <dgm:cxn modelId="{FFA9542F-FDFC-4220-BB8D-CB3066CD2EAE}" srcId="{B03930D8-B154-4238-A6B5-505595C033FD}" destId="{1C2036D0-3176-4D9E-8C38-6969BE7F406C}" srcOrd="0" destOrd="0" parTransId="{A9BA45A1-2D1F-421D-BDCA-A2CDDAE730FD}" sibTransId="{CD802D40-94E7-4B34-8DD0-DE2857DE0FB6}"/>
    <dgm:cxn modelId="{1F24F0AD-E9BF-4E41-8DD8-AF5C24A4B3AE}" type="presOf" srcId="{5019358B-CCD1-4503-BA44-4775F090D4B0}" destId="{551FBCA2-BA90-43AA-8111-26443E0BDCDA}" srcOrd="0" destOrd="0" presId="urn:microsoft.com/office/officeart/2005/8/layout/arrow1"/>
    <dgm:cxn modelId="{38B3341A-7D4E-44D6-9085-DF0CE993D459}" type="presOf" srcId="{1C2036D0-3176-4D9E-8C38-6969BE7F406C}" destId="{86AEB9A3-D7A6-46EC-A2A7-EE54C127E83B}" srcOrd="0" destOrd="0" presId="urn:microsoft.com/office/officeart/2005/8/layout/arrow1"/>
    <dgm:cxn modelId="{E477A1B1-130E-4997-A7FF-DBBDB3197CF4}" srcId="{B03930D8-B154-4238-A6B5-505595C033FD}" destId="{5019358B-CCD1-4503-BA44-4775F090D4B0}" srcOrd="1" destOrd="0" parTransId="{10AB8498-365C-445D-9454-7D49144CB955}" sibTransId="{F26650A8-53F0-4CE8-81B4-4441A32F0A2F}"/>
    <dgm:cxn modelId="{F0C4482E-A559-44EB-A20D-5CEEAE3347C6}" type="presParOf" srcId="{CC337870-FC07-485C-B4E6-F0A2BED7CA90}" destId="{86AEB9A3-D7A6-46EC-A2A7-EE54C127E83B}" srcOrd="0" destOrd="0" presId="urn:microsoft.com/office/officeart/2005/8/layout/arrow1"/>
    <dgm:cxn modelId="{97894838-2A10-427C-AC0D-62539BDB75F8}" type="presParOf" srcId="{CC337870-FC07-485C-B4E6-F0A2BED7CA90}" destId="{551FBCA2-BA90-43AA-8111-26443E0BDCDA}" srcOrd="1" destOrd="0" presId="urn:microsoft.com/office/officeart/2005/8/layout/arrow1"/>
  </dgm:cxnLst>
  <dgm:bg/>
  <dgm:whole/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774DAF4E-75C3-48B9-8D7F-6968E0464645}" type="doc">
      <dgm:prSet loTypeId="urn:microsoft.com/office/officeart/2005/8/layout/hList1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id-ID"/>
        </a:p>
      </dgm:t>
    </dgm:pt>
    <dgm:pt modelId="{19B125C6-DBF8-4A1B-9301-6E6FFF97ADBE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Tahap Awal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3007EAD4-838C-4C79-BA0C-B8B08BD59683}" type="parTrans" cxnId="{457DCBA6-6C2E-45E4-A046-427099FAB252}">
      <dgm:prSet/>
      <dgm:spPr/>
      <dgm:t>
        <a:bodyPr/>
        <a:lstStyle/>
        <a:p>
          <a:endParaRPr lang="id-ID"/>
        </a:p>
      </dgm:t>
    </dgm:pt>
    <dgm:pt modelId="{97F015A7-276D-4912-BD87-B79244663DE8}" type="sibTrans" cxnId="{457DCBA6-6C2E-45E4-A046-427099FAB252}">
      <dgm:prSet/>
      <dgm:spPr/>
      <dgm:t>
        <a:bodyPr/>
        <a:lstStyle/>
        <a:p>
          <a:endParaRPr lang="id-ID"/>
        </a:p>
      </dgm:t>
    </dgm:pt>
    <dgm:pt modelId="{AB22E1E8-AA2C-4F09-8B60-219B6468DFA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Dibangun dari kesalahan mengkonfirmasi orang lain. </a:t>
          </a:r>
          <a:endParaRPr lang="id-ID" b="1" i="1" dirty="0">
            <a:latin typeface="Candara" pitchFamily="34" charset="0"/>
          </a:endParaRPr>
        </a:p>
      </dgm:t>
    </dgm:pt>
    <dgm:pt modelId="{4A66C6DF-ABC5-45AF-B468-A9DE4C0DCB5E}" type="parTrans" cxnId="{4A1DC045-17DB-4F87-855E-6D301B1123DC}">
      <dgm:prSet/>
      <dgm:spPr/>
      <dgm:t>
        <a:bodyPr/>
        <a:lstStyle/>
        <a:p>
          <a:endParaRPr lang="id-ID"/>
        </a:p>
      </dgm:t>
    </dgm:pt>
    <dgm:pt modelId="{8881A8D3-2762-44BB-B188-62E722215526}" type="sibTrans" cxnId="{4A1DC045-17DB-4F87-855E-6D301B1123DC}">
      <dgm:prSet/>
      <dgm:spPr/>
      <dgm:t>
        <a:bodyPr/>
        <a:lstStyle/>
        <a:p>
          <a:endParaRPr lang="id-ID"/>
        </a:p>
      </dgm:t>
    </dgm:pt>
    <dgm:pt modelId="{489E7489-52C1-4824-B9E4-313FAA5C811A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Penyangkalan, penolakan &amp; tidak mendengarkan. </a:t>
          </a:r>
          <a:endParaRPr lang="id-ID" b="1" i="1" dirty="0">
            <a:latin typeface="Candara" pitchFamily="34" charset="0"/>
          </a:endParaRPr>
        </a:p>
      </dgm:t>
    </dgm:pt>
    <dgm:pt modelId="{5137A51C-C2B8-43A9-A84A-E19ABA7D9351}" type="parTrans" cxnId="{2412D0DF-E030-4FBD-9907-86401F7B625F}">
      <dgm:prSet/>
      <dgm:spPr/>
      <dgm:t>
        <a:bodyPr/>
        <a:lstStyle/>
        <a:p>
          <a:endParaRPr lang="id-ID"/>
        </a:p>
      </dgm:t>
    </dgm:pt>
    <dgm:pt modelId="{BF596B88-D0C7-46F3-9708-EC29EFFBECBB}" type="sibTrans" cxnId="{2412D0DF-E030-4FBD-9907-86401F7B625F}">
      <dgm:prSet/>
      <dgm:spPr/>
      <dgm:t>
        <a:bodyPr/>
        <a:lstStyle/>
        <a:p>
          <a:endParaRPr lang="id-ID"/>
        </a:p>
      </dgm:t>
    </dgm:pt>
    <dgm:pt modelId="{8F224222-E0BC-4283-B290-9A8AD93F78ED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Tahap Menengah 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9B3B95C6-D7EB-4C71-B929-8C3D7F3B0C76}" type="parTrans" cxnId="{89596A55-D675-443E-AA52-D8CB2268B676}">
      <dgm:prSet/>
      <dgm:spPr/>
      <dgm:t>
        <a:bodyPr/>
        <a:lstStyle/>
        <a:p>
          <a:endParaRPr lang="id-ID"/>
        </a:p>
      </dgm:t>
    </dgm:pt>
    <dgm:pt modelId="{AF7B5ECF-B8E4-4E2A-89ED-7439A5387473}" type="sibTrans" cxnId="{89596A55-D675-443E-AA52-D8CB2268B676}">
      <dgm:prSet/>
      <dgm:spPr/>
      <dgm:t>
        <a:bodyPr/>
        <a:lstStyle/>
        <a:p>
          <a:endParaRPr lang="id-ID"/>
        </a:p>
      </dgm:t>
    </dgm:pt>
    <dgm:pt modelId="{CD35EE18-0622-4D1A-B154-901D1891CCA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Segala sesuatu menjadi bahan perdebatan. </a:t>
          </a:r>
          <a:endParaRPr lang="id-ID" b="1" i="1" dirty="0">
            <a:latin typeface="Candara" pitchFamily="34" charset="0"/>
          </a:endParaRPr>
        </a:p>
      </dgm:t>
    </dgm:pt>
    <dgm:pt modelId="{8F3474A4-434C-44E4-83BC-B75C3A9B026D}" type="parTrans" cxnId="{A51C2932-6037-42E2-9E9D-9260C5FC86A5}">
      <dgm:prSet/>
      <dgm:spPr/>
      <dgm:t>
        <a:bodyPr/>
        <a:lstStyle/>
        <a:p>
          <a:endParaRPr lang="id-ID"/>
        </a:p>
      </dgm:t>
    </dgm:pt>
    <dgm:pt modelId="{1D419A49-099E-4C37-984A-1CCCBD57F725}" type="sibTrans" cxnId="{A51C2932-6037-42E2-9E9D-9260C5FC86A5}">
      <dgm:prSet/>
      <dgm:spPr/>
      <dgm:t>
        <a:bodyPr/>
        <a:lstStyle/>
        <a:p>
          <a:endParaRPr lang="id-ID"/>
        </a:p>
      </dgm:t>
    </dgm:pt>
    <dgm:pt modelId="{F03D812C-446C-4E7E-97A6-B8F0A40D04A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Mengatakan semua keluhannya yang tidak terkait dengan isu sebenarnya. </a:t>
          </a:r>
          <a:endParaRPr lang="id-ID" b="1" i="1" dirty="0">
            <a:latin typeface="Candara" pitchFamily="34" charset="0"/>
          </a:endParaRPr>
        </a:p>
      </dgm:t>
    </dgm:pt>
    <dgm:pt modelId="{76D05B88-806D-417D-B0CA-DCEBC3963ADA}" type="parTrans" cxnId="{59CAD115-7CF7-4773-A37C-C4D7C6027085}">
      <dgm:prSet/>
      <dgm:spPr/>
      <dgm:t>
        <a:bodyPr/>
        <a:lstStyle/>
        <a:p>
          <a:endParaRPr lang="id-ID"/>
        </a:p>
      </dgm:t>
    </dgm:pt>
    <dgm:pt modelId="{CFF87ADB-03B1-4C36-96DF-2C6083D68088}" type="sibTrans" cxnId="{59CAD115-7CF7-4773-A37C-C4D7C6027085}">
      <dgm:prSet/>
      <dgm:spPr/>
      <dgm:t>
        <a:bodyPr/>
        <a:lstStyle/>
        <a:p>
          <a:endParaRPr lang="id-ID"/>
        </a:p>
      </dgm:t>
    </dgm:pt>
    <dgm:pt modelId="{CEB9D93E-ABAF-452E-B5F5-310E2CB1F86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solidFill>
                <a:schemeClr val="bg1"/>
              </a:solidFill>
              <a:latin typeface="Candara" pitchFamily="34" charset="0"/>
            </a:rPr>
            <a:t>Tahap Lanjut</a:t>
          </a:r>
          <a:endParaRPr lang="id-ID" b="1" i="1" dirty="0">
            <a:solidFill>
              <a:schemeClr val="bg1"/>
            </a:solidFill>
            <a:latin typeface="Candara" pitchFamily="34" charset="0"/>
          </a:endParaRPr>
        </a:p>
      </dgm:t>
    </dgm:pt>
    <dgm:pt modelId="{C6451A6B-0C6C-40AA-AA84-79808FD65DD1}" type="parTrans" cxnId="{FA9210F0-8B8E-4748-9173-EC5F979AF507}">
      <dgm:prSet/>
      <dgm:spPr/>
      <dgm:t>
        <a:bodyPr/>
        <a:lstStyle/>
        <a:p>
          <a:endParaRPr lang="id-ID"/>
        </a:p>
      </dgm:t>
    </dgm:pt>
    <dgm:pt modelId="{371C1585-0D81-4282-8044-159C470CBADE}" type="sibTrans" cxnId="{FA9210F0-8B8E-4748-9173-EC5F979AF507}">
      <dgm:prSet/>
      <dgm:spPr/>
      <dgm:t>
        <a:bodyPr/>
        <a:lstStyle/>
        <a:p>
          <a:endParaRPr lang="id-ID"/>
        </a:p>
      </dgm:t>
    </dgm:pt>
    <dgm:pt modelId="{A3BEB6CC-404C-418E-B89E-3AC826B7BAA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Keterbatasan waktu &amp; energi akan mengakhiri peristiwa konflik. </a:t>
          </a:r>
          <a:endParaRPr lang="id-ID" b="1" i="1" dirty="0">
            <a:latin typeface="Candara" pitchFamily="34" charset="0"/>
          </a:endParaRPr>
        </a:p>
      </dgm:t>
    </dgm:pt>
    <dgm:pt modelId="{121D5874-3470-4765-9405-0EC78EEEA719}" type="parTrans" cxnId="{FE14D05F-993B-4F41-A01B-E27C54061200}">
      <dgm:prSet/>
      <dgm:spPr/>
      <dgm:t>
        <a:bodyPr/>
        <a:lstStyle/>
        <a:p>
          <a:endParaRPr lang="id-ID"/>
        </a:p>
      </dgm:t>
    </dgm:pt>
    <dgm:pt modelId="{0D18A107-2DED-4482-9F7E-3CABC36F463F}" type="sibTrans" cxnId="{FE14D05F-993B-4F41-A01B-E27C54061200}">
      <dgm:prSet/>
      <dgm:spPr/>
      <dgm:t>
        <a:bodyPr/>
        <a:lstStyle/>
        <a:p>
          <a:endParaRPr lang="id-ID"/>
        </a:p>
      </dgm:t>
    </dgm:pt>
    <dgm:pt modelId="{DBE33A50-C5AD-442E-B800-8C4F87FF39C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Berlanjut ke fokus pada diri sendiri &amp; membentuk kesimpulan sendiri (self-summarizing). </a:t>
          </a:r>
          <a:endParaRPr lang="id-ID" b="1" i="1" dirty="0">
            <a:latin typeface="Candara" pitchFamily="34" charset="0"/>
          </a:endParaRPr>
        </a:p>
      </dgm:t>
    </dgm:pt>
    <dgm:pt modelId="{F521360C-E07A-4448-9B6B-90B625CE53B6}" type="parTrans" cxnId="{7C5D1668-816C-43BE-B6AB-728EA40223F4}">
      <dgm:prSet/>
      <dgm:spPr/>
      <dgm:t>
        <a:bodyPr/>
        <a:lstStyle/>
        <a:p>
          <a:endParaRPr lang="id-ID"/>
        </a:p>
      </dgm:t>
    </dgm:pt>
    <dgm:pt modelId="{5A968E9D-CDB8-404F-B540-FD0B30445C7E}" type="sibTrans" cxnId="{7C5D1668-816C-43BE-B6AB-728EA40223F4}">
      <dgm:prSet/>
      <dgm:spPr/>
      <dgm:t>
        <a:bodyPr/>
        <a:lstStyle/>
        <a:p>
          <a:endParaRPr lang="id-ID"/>
        </a:p>
      </dgm:t>
    </dgm:pt>
    <dgm:pt modelId="{86FB278C-A1C1-4FBD-B24E-D387C2553C33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Mengkomunikasikan adanya perilaku non-verbal: mengangkat bahu &amp; pergi. </a:t>
          </a:r>
          <a:endParaRPr lang="id-ID" b="1" i="1" dirty="0">
            <a:latin typeface="Candara" pitchFamily="34" charset="0"/>
          </a:endParaRPr>
        </a:p>
      </dgm:t>
    </dgm:pt>
    <dgm:pt modelId="{5D781E35-8A35-4CEA-A35F-AF357B12D54B}" type="parTrans" cxnId="{2CE5DCFF-D4C0-4261-A96B-44C7006EB328}">
      <dgm:prSet/>
      <dgm:spPr/>
      <dgm:t>
        <a:bodyPr/>
        <a:lstStyle/>
        <a:p>
          <a:endParaRPr lang="id-ID"/>
        </a:p>
      </dgm:t>
    </dgm:pt>
    <dgm:pt modelId="{64AA0180-3FF9-434D-9B52-8A4187BBC8F9}" type="sibTrans" cxnId="{2CE5DCFF-D4C0-4261-A96B-44C7006EB328}">
      <dgm:prSet/>
      <dgm:spPr/>
      <dgm:t>
        <a:bodyPr/>
        <a:lstStyle/>
        <a:p>
          <a:endParaRPr lang="id-ID"/>
        </a:p>
      </dgm:t>
    </dgm:pt>
    <dgm:pt modelId="{F876CFFB-6D5B-4010-840B-478480FC882B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Saling komplain &amp; mengeluh. </a:t>
          </a:r>
          <a:endParaRPr lang="id-ID" b="1" i="1" dirty="0">
            <a:latin typeface="Candara" pitchFamily="34" charset="0"/>
          </a:endParaRPr>
        </a:p>
      </dgm:t>
    </dgm:pt>
    <dgm:pt modelId="{4B84404C-88D5-4ED5-A1B0-E11AE93C585C}" type="parTrans" cxnId="{6DED290D-1B6E-4B95-9F5B-66F6101D3EE1}">
      <dgm:prSet/>
      <dgm:spPr/>
      <dgm:t>
        <a:bodyPr/>
        <a:lstStyle/>
        <a:p>
          <a:endParaRPr lang="id-ID"/>
        </a:p>
      </dgm:t>
    </dgm:pt>
    <dgm:pt modelId="{818CF19E-71AB-4BB7-A488-0241988EBD64}" type="sibTrans" cxnId="{6DED290D-1B6E-4B95-9F5B-66F6101D3EE1}">
      <dgm:prSet/>
      <dgm:spPr/>
      <dgm:t>
        <a:bodyPr/>
        <a:lstStyle/>
        <a:p>
          <a:endParaRPr lang="id-ID"/>
        </a:p>
      </dgm:t>
    </dgm:pt>
    <dgm:pt modelId="{ECEF3F12-4D4A-46D6-89A7-B190AB34C13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Adanya persepsi tanpa dasar &amp; asumsi negatif. </a:t>
          </a:r>
          <a:endParaRPr lang="id-ID" b="1" i="1" dirty="0">
            <a:latin typeface="Candara" pitchFamily="34" charset="0"/>
          </a:endParaRPr>
        </a:p>
      </dgm:t>
    </dgm:pt>
    <dgm:pt modelId="{2D9567BC-67C6-429E-838C-5D4A0A30552D}" type="parTrans" cxnId="{78CCEF15-3794-4E2A-9EA3-807F2FA9369C}">
      <dgm:prSet/>
      <dgm:spPr/>
      <dgm:t>
        <a:bodyPr/>
        <a:lstStyle/>
        <a:p>
          <a:endParaRPr lang="id-ID"/>
        </a:p>
      </dgm:t>
    </dgm:pt>
    <dgm:pt modelId="{AF68454D-C448-4FB1-9C6A-130921F27D15}" type="sibTrans" cxnId="{78CCEF15-3794-4E2A-9EA3-807F2FA9369C}">
      <dgm:prSet/>
      <dgm:spPr/>
      <dgm:t>
        <a:bodyPr/>
        <a:lstStyle/>
        <a:p>
          <a:endParaRPr lang="id-ID"/>
        </a:p>
      </dgm:t>
    </dgm:pt>
    <dgm:pt modelId="{8D4FDF27-5DC8-428D-804B-502781588B9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Adanya sesuatu yang dipendam &amp; meledak saat konflik terjadi. </a:t>
          </a:r>
          <a:endParaRPr lang="id-ID" b="1" i="1" dirty="0">
            <a:latin typeface="Candara" pitchFamily="34" charset="0"/>
          </a:endParaRPr>
        </a:p>
      </dgm:t>
    </dgm:pt>
    <dgm:pt modelId="{C1417BAB-CE40-49BF-83B4-EE5DB9F14C5E}" type="parTrans" cxnId="{3CF0C7F3-B340-42F3-BB77-0BA9B6A1974A}">
      <dgm:prSet/>
      <dgm:spPr/>
      <dgm:t>
        <a:bodyPr/>
        <a:lstStyle/>
        <a:p>
          <a:endParaRPr lang="id-ID"/>
        </a:p>
      </dgm:t>
    </dgm:pt>
    <dgm:pt modelId="{5FCA7E04-5CFD-4745-BE38-80A34E6A637B}" type="sibTrans" cxnId="{3CF0C7F3-B340-42F3-BB77-0BA9B6A1974A}">
      <dgm:prSet/>
      <dgm:spPr/>
      <dgm:t>
        <a:bodyPr/>
        <a:lstStyle/>
        <a:p>
          <a:endParaRPr lang="id-ID"/>
        </a:p>
      </dgm:t>
    </dgm:pt>
    <dgm:pt modelId="{E874632A-35D9-49DF-838B-441BED6A2DF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Muncul komunikasi egosentris. </a:t>
          </a:r>
          <a:endParaRPr lang="id-ID" b="1" i="1" dirty="0">
            <a:latin typeface="Candara" pitchFamily="34" charset="0"/>
          </a:endParaRPr>
        </a:p>
      </dgm:t>
    </dgm:pt>
    <dgm:pt modelId="{8BCCD059-0C60-4BF8-BBB0-9DD9D8A83403}" type="parTrans" cxnId="{7A43FE63-29D2-44A7-AC8E-14461950C4A4}">
      <dgm:prSet/>
      <dgm:spPr/>
      <dgm:t>
        <a:bodyPr/>
        <a:lstStyle/>
        <a:p>
          <a:endParaRPr lang="id-ID"/>
        </a:p>
      </dgm:t>
    </dgm:pt>
    <dgm:pt modelId="{70571EF1-C0DC-459A-B6E6-64568B1471F6}" type="sibTrans" cxnId="{7A43FE63-29D2-44A7-AC8E-14461950C4A4}">
      <dgm:prSet/>
      <dgm:spPr/>
      <dgm:t>
        <a:bodyPr/>
        <a:lstStyle/>
        <a:p>
          <a:endParaRPr lang="id-ID"/>
        </a:p>
      </dgm:t>
    </dgm:pt>
    <dgm:pt modelId="{B5C53829-75FC-4BE9-BE2A-2E938A764077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Menimbulkan efek domino: tidak mau mendengarkan lagi, penyangkalan sampai iklim defensif. </a:t>
          </a:r>
          <a:endParaRPr lang="id-ID" b="1" i="1" dirty="0">
            <a:latin typeface="Candara" pitchFamily="34" charset="0"/>
          </a:endParaRPr>
        </a:p>
      </dgm:t>
    </dgm:pt>
    <dgm:pt modelId="{87605FF6-2581-4656-B7E0-C8B99EFC1349}" type="parTrans" cxnId="{CD10AD32-5602-4919-92C7-9BD92946CE3E}">
      <dgm:prSet/>
      <dgm:spPr/>
      <dgm:t>
        <a:bodyPr/>
        <a:lstStyle/>
        <a:p>
          <a:endParaRPr lang="id-ID"/>
        </a:p>
      </dgm:t>
    </dgm:pt>
    <dgm:pt modelId="{11BFFFA1-AAAA-43A9-AF25-C4CD8FCFEF83}" type="sibTrans" cxnId="{CD10AD32-5602-4919-92C7-9BD92946CE3E}">
      <dgm:prSet/>
      <dgm:spPr/>
      <dgm:t>
        <a:bodyPr/>
        <a:lstStyle/>
        <a:p>
          <a:endParaRPr lang="id-ID"/>
        </a:p>
      </dgm:t>
    </dgm:pt>
    <dgm:pt modelId="{63723CF4-0CDE-4AD9-B682-21F5A9BBC55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Dampak: pemecahan konflik cenderung tidak dilakukan &amp; hubungan menjadi tidak terpelihara. </a:t>
          </a:r>
          <a:endParaRPr lang="id-ID" b="1" i="1" dirty="0">
            <a:latin typeface="Candara" pitchFamily="34" charset="0"/>
          </a:endParaRPr>
        </a:p>
      </dgm:t>
    </dgm:pt>
    <dgm:pt modelId="{C07EDA68-19A8-4E8F-8C99-62CE50A99AA4}" type="parTrans" cxnId="{B4602FD5-ECF2-4F13-A98F-815201944CB4}">
      <dgm:prSet/>
      <dgm:spPr/>
      <dgm:t>
        <a:bodyPr/>
        <a:lstStyle/>
        <a:p>
          <a:endParaRPr lang="id-ID"/>
        </a:p>
      </dgm:t>
    </dgm:pt>
    <dgm:pt modelId="{8CF4676F-8E7C-42E2-AE57-73CE06A4BD09}" type="sibTrans" cxnId="{B4602FD5-ECF2-4F13-A98F-815201944CB4}">
      <dgm:prSet/>
      <dgm:spPr/>
      <dgm:t>
        <a:bodyPr/>
        <a:lstStyle/>
        <a:p>
          <a:endParaRPr lang="id-ID"/>
        </a:p>
      </dgm:t>
    </dgm:pt>
    <dgm:pt modelId="{946BEE66-21B8-45B0-9FC7-2ED382AF5EA5}" type="pres">
      <dgm:prSet presAssocID="{774DAF4E-75C3-48B9-8D7F-6968E04646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06A1DA7-EA59-4D13-89AC-209887C72BCD}" type="pres">
      <dgm:prSet presAssocID="{19B125C6-DBF8-4A1B-9301-6E6FFF97ADBE}" presName="composite" presStyleCnt="0"/>
      <dgm:spPr/>
    </dgm:pt>
    <dgm:pt modelId="{4C323267-69EB-42C6-AD44-38A64A17DC34}" type="pres">
      <dgm:prSet presAssocID="{19B125C6-DBF8-4A1B-9301-6E6FFF97ADB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000715-9643-4DFC-B53B-EA7BC020ADC4}" type="pres">
      <dgm:prSet presAssocID="{19B125C6-DBF8-4A1B-9301-6E6FFF97ADB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4BD3FD0-FCCB-4EE4-90E2-774ACDBB18DC}" type="pres">
      <dgm:prSet presAssocID="{97F015A7-276D-4912-BD87-B79244663DE8}" presName="space" presStyleCnt="0"/>
      <dgm:spPr/>
    </dgm:pt>
    <dgm:pt modelId="{DEEEE9F5-FA39-439A-AD26-D2F8C7BEA606}" type="pres">
      <dgm:prSet presAssocID="{8F224222-E0BC-4283-B290-9A8AD93F78ED}" presName="composite" presStyleCnt="0"/>
      <dgm:spPr/>
    </dgm:pt>
    <dgm:pt modelId="{D134CEDC-A881-4A6B-A668-B2A46F5CC930}" type="pres">
      <dgm:prSet presAssocID="{8F224222-E0BC-4283-B290-9A8AD93F78ED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E7ED2C6-2B08-4199-A295-C2EAD580C116}" type="pres">
      <dgm:prSet presAssocID="{8F224222-E0BC-4283-B290-9A8AD93F78ED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D4D7569-7603-43E5-91D8-687C034A42F8}" type="pres">
      <dgm:prSet presAssocID="{AF7B5ECF-B8E4-4E2A-89ED-7439A5387473}" presName="space" presStyleCnt="0"/>
      <dgm:spPr/>
    </dgm:pt>
    <dgm:pt modelId="{1FA0FCEC-1E49-4509-A083-B7E05C753657}" type="pres">
      <dgm:prSet presAssocID="{CEB9D93E-ABAF-452E-B5F5-310E2CB1F864}" presName="composite" presStyleCnt="0"/>
      <dgm:spPr/>
    </dgm:pt>
    <dgm:pt modelId="{8836009C-CE49-45A7-B749-F043989F121E}" type="pres">
      <dgm:prSet presAssocID="{CEB9D93E-ABAF-452E-B5F5-310E2CB1F864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F9AE2D2-A627-4387-8995-247192BACB4F}" type="pres">
      <dgm:prSet presAssocID="{CEB9D93E-ABAF-452E-B5F5-310E2CB1F864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7FE230D-7438-4CFA-99E4-A95F5E14A8B5}" type="presOf" srcId="{CEB9D93E-ABAF-452E-B5F5-310E2CB1F864}" destId="{8836009C-CE49-45A7-B749-F043989F121E}" srcOrd="0" destOrd="0" presId="urn:microsoft.com/office/officeart/2005/8/layout/hList1"/>
    <dgm:cxn modelId="{B4602FD5-ECF2-4F13-A98F-815201944CB4}" srcId="{CEB9D93E-ABAF-452E-B5F5-310E2CB1F864}" destId="{63723CF4-0CDE-4AD9-B682-21F5A9BBC558}" srcOrd="4" destOrd="0" parTransId="{C07EDA68-19A8-4E8F-8C99-62CE50A99AA4}" sibTransId="{8CF4676F-8E7C-42E2-AE57-73CE06A4BD09}"/>
    <dgm:cxn modelId="{2412D0DF-E030-4FBD-9907-86401F7B625F}" srcId="{19B125C6-DBF8-4A1B-9301-6E6FFF97ADBE}" destId="{489E7489-52C1-4824-B9E4-313FAA5C811A}" srcOrd="1" destOrd="0" parTransId="{5137A51C-C2B8-43A9-A84A-E19ABA7D9351}" sibTransId="{BF596B88-D0C7-46F3-9708-EC29EFFBECBB}"/>
    <dgm:cxn modelId="{7C5D1668-816C-43BE-B6AB-728EA40223F4}" srcId="{CEB9D93E-ABAF-452E-B5F5-310E2CB1F864}" destId="{DBE33A50-C5AD-442E-B800-8C4F87FF39C2}" srcOrd="1" destOrd="0" parTransId="{F521360C-E07A-4448-9B6B-90B625CE53B6}" sibTransId="{5A968E9D-CDB8-404F-B540-FD0B30445C7E}"/>
    <dgm:cxn modelId="{4A1DC045-17DB-4F87-855E-6D301B1123DC}" srcId="{19B125C6-DBF8-4A1B-9301-6E6FFF97ADBE}" destId="{AB22E1E8-AA2C-4F09-8B60-219B6468DFA4}" srcOrd="0" destOrd="0" parTransId="{4A66C6DF-ABC5-45AF-B468-A9DE4C0DCB5E}" sibTransId="{8881A8D3-2762-44BB-B188-62E722215526}"/>
    <dgm:cxn modelId="{FCFFDDF5-5FA8-43A5-8B57-A2A2E9FFCE1E}" type="presOf" srcId="{E874632A-35D9-49DF-838B-441BED6A2DF1}" destId="{5F9AE2D2-A627-4387-8995-247192BACB4F}" srcOrd="0" destOrd="2" presId="urn:microsoft.com/office/officeart/2005/8/layout/hList1"/>
    <dgm:cxn modelId="{78CCEF15-3794-4E2A-9EA3-807F2FA9369C}" srcId="{19B125C6-DBF8-4A1B-9301-6E6FFF97ADBE}" destId="{ECEF3F12-4D4A-46D6-89A7-B190AB34C137}" srcOrd="4" destOrd="0" parTransId="{2D9567BC-67C6-429E-838C-5D4A0A30552D}" sibTransId="{AF68454D-C448-4FB1-9C6A-130921F27D15}"/>
    <dgm:cxn modelId="{3CF0C7F3-B340-42F3-BB77-0BA9B6A1974A}" srcId="{8F224222-E0BC-4283-B290-9A8AD93F78ED}" destId="{8D4FDF27-5DC8-428D-804B-502781588B99}" srcOrd="2" destOrd="0" parTransId="{C1417BAB-CE40-49BF-83B4-EE5DB9F14C5E}" sibTransId="{5FCA7E04-5CFD-4745-BE38-80A34E6A637B}"/>
    <dgm:cxn modelId="{CD5D0063-AACB-4F13-B133-72CF9BB64946}" type="presOf" srcId="{774DAF4E-75C3-48B9-8D7F-6968E0464645}" destId="{946BEE66-21B8-45B0-9FC7-2ED382AF5EA5}" srcOrd="0" destOrd="0" presId="urn:microsoft.com/office/officeart/2005/8/layout/hList1"/>
    <dgm:cxn modelId="{8E167998-0A8F-4A98-BBC6-F81616081A89}" type="presOf" srcId="{AB22E1E8-AA2C-4F09-8B60-219B6468DFA4}" destId="{9E000715-9643-4DFC-B53B-EA7BC020ADC4}" srcOrd="0" destOrd="0" presId="urn:microsoft.com/office/officeart/2005/8/layout/hList1"/>
    <dgm:cxn modelId="{457DCBA6-6C2E-45E4-A046-427099FAB252}" srcId="{774DAF4E-75C3-48B9-8D7F-6968E0464645}" destId="{19B125C6-DBF8-4A1B-9301-6E6FFF97ADBE}" srcOrd="0" destOrd="0" parTransId="{3007EAD4-838C-4C79-BA0C-B8B08BD59683}" sibTransId="{97F015A7-276D-4912-BD87-B79244663DE8}"/>
    <dgm:cxn modelId="{F35CB92B-8693-473C-BB65-CE6FEBC10379}" type="presOf" srcId="{8D4FDF27-5DC8-428D-804B-502781588B99}" destId="{4E7ED2C6-2B08-4199-A295-C2EAD580C116}" srcOrd="0" destOrd="2" presId="urn:microsoft.com/office/officeart/2005/8/layout/hList1"/>
    <dgm:cxn modelId="{7A43FE63-29D2-44A7-AC8E-14461950C4A4}" srcId="{CEB9D93E-ABAF-452E-B5F5-310E2CB1F864}" destId="{E874632A-35D9-49DF-838B-441BED6A2DF1}" srcOrd="2" destOrd="0" parTransId="{8BCCD059-0C60-4BF8-BBB0-9DD9D8A83403}" sibTransId="{70571EF1-C0DC-459A-B6E6-64568B1471F6}"/>
    <dgm:cxn modelId="{167F9665-1686-4737-A667-763C3960A710}" type="presOf" srcId="{63723CF4-0CDE-4AD9-B682-21F5A9BBC558}" destId="{5F9AE2D2-A627-4387-8995-247192BACB4F}" srcOrd="0" destOrd="4" presId="urn:microsoft.com/office/officeart/2005/8/layout/hList1"/>
    <dgm:cxn modelId="{FA9210F0-8B8E-4748-9173-EC5F979AF507}" srcId="{774DAF4E-75C3-48B9-8D7F-6968E0464645}" destId="{CEB9D93E-ABAF-452E-B5F5-310E2CB1F864}" srcOrd="2" destOrd="0" parTransId="{C6451A6B-0C6C-40AA-AA84-79808FD65DD1}" sibTransId="{371C1585-0D81-4282-8044-159C470CBADE}"/>
    <dgm:cxn modelId="{CD10AD32-5602-4919-92C7-9BD92946CE3E}" srcId="{CEB9D93E-ABAF-452E-B5F5-310E2CB1F864}" destId="{B5C53829-75FC-4BE9-BE2A-2E938A764077}" srcOrd="3" destOrd="0" parTransId="{87605FF6-2581-4656-B7E0-C8B99EFC1349}" sibTransId="{11BFFFA1-AAAA-43A9-AF25-C4CD8FCFEF83}"/>
    <dgm:cxn modelId="{89596A55-D675-443E-AA52-D8CB2268B676}" srcId="{774DAF4E-75C3-48B9-8D7F-6968E0464645}" destId="{8F224222-E0BC-4283-B290-9A8AD93F78ED}" srcOrd="1" destOrd="0" parTransId="{9B3B95C6-D7EB-4C71-B929-8C3D7F3B0C76}" sibTransId="{AF7B5ECF-B8E4-4E2A-89ED-7439A5387473}"/>
    <dgm:cxn modelId="{1E77CD43-52B0-43E2-AC1D-4B10CD2ABD1F}" type="presOf" srcId="{ECEF3F12-4D4A-46D6-89A7-B190AB34C137}" destId="{9E000715-9643-4DFC-B53B-EA7BC020ADC4}" srcOrd="0" destOrd="4" presId="urn:microsoft.com/office/officeart/2005/8/layout/hList1"/>
    <dgm:cxn modelId="{2CE5DCFF-D4C0-4261-A96B-44C7006EB328}" srcId="{19B125C6-DBF8-4A1B-9301-6E6FFF97ADBE}" destId="{86FB278C-A1C1-4FBD-B24E-D387C2553C33}" srcOrd="2" destOrd="0" parTransId="{5D781E35-8A35-4CEA-A35F-AF357B12D54B}" sibTransId="{64AA0180-3FF9-434D-9B52-8A4187BBC8F9}"/>
    <dgm:cxn modelId="{DE2168FB-C008-4C0A-9807-FFB54BF2FCE9}" type="presOf" srcId="{F03D812C-446C-4E7E-97A6-B8F0A40D04A6}" destId="{4E7ED2C6-2B08-4199-A295-C2EAD580C116}" srcOrd="0" destOrd="1" presId="urn:microsoft.com/office/officeart/2005/8/layout/hList1"/>
    <dgm:cxn modelId="{3BD46B15-5F62-4FBC-A90C-EB4E08CCD600}" type="presOf" srcId="{B5C53829-75FC-4BE9-BE2A-2E938A764077}" destId="{5F9AE2D2-A627-4387-8995-247192BACB4F}" srcOrd="0" destOrd="3" presId="urn:microsoft.com/office/officeart/2005/8/layout/hList1"/>
    <dgm:cxn modelId="{F6152914-4B79-4258-804B-B6D5EB4F0E60}" type="presOf" srcId="{CD35EE18-0622-4D1A-B154-901D1891CCA9}" destId="{4E7ED2C6-2B08-4199-A295-C2EAD580C116}" srcOrd="0" destOrd="0" presId="urn:microsoft.com/office/officeart/2005/8/layout/hList1"/>
    <dgm:cxn modelId="{71681293-B3F5-434C-B950-EBE23A172441}" type="presOf" srcId="{F876CFFB-6D5B-4010-840B-478480FC882B}" destId="{9E000715-9643-4DFC-B53B-EA7BC020ADC4}" srcOrd="0" destOrd="3" presId="urn:microsoft.com/office/officeart/2005/8/layout/hList1"/>
    <dgm:cxn modelId="{E6F53EDA-16E7-4004-B7FC-250F85DE07A0}" type="presOf" srcId="{DBE33A50-C5AD-442E-B800-8C4F87FF39C2}" destId="{5F9AE2D2-A627-4387-8995-247192BACB4F}" srcOrd="0" destOrd="1" presId="urn:microsoft.com/office/officeart/2005/8/layout/hList1"/>
    <dgm:cxn modelId="{82017087-09CA-40B2-BA56-175844E244AF}" type="presOf" srcId="{86FB278C-A1C1-4FBD-B24E-D387C2553C33}" destId="{9E000715-9643-4DFC-B53B-EA7BC020ADC4}" srcOrd="0" destOrd="2" presId="urn:microsoft.com/office/officeart/2005/8/layout/hList1"/>
    <dgm:cxn modelId="{9A728628-77A9-467C-86C6-432358E9CF78}" type="presOf" srcId="{A3BEB6CC-404C-418E-B89E-3AC826B7BAAF}" destId="{5F9AE2D2-A627-4387-8995-247192BACB4F}" srcOrd="0" destOrd="0" presId="urn:microsoft.com/office/officeart/2005/8/layout/hList1"/>
    <dgm:cxn modelId="{F96AC17D-BA33-44C7-BBBA-3370B341C597}" type="presOf" srcId="{19B125C6-DBF8-4A1B-9301-6E6FFF97ADBE}" destId="{4C323267-69EB-42C6-AD44-38A64A17DC34}" srcOrd="0" destOrd="0" presId="urn:microsoft.com/office/officeart/2005/8/layout/hList1"/>
    <dgm:cxn modelId="{458F3A28-642B-439D-A5C2-E6A1AB165375}" type="presOf" srcId="{489E7489-52C1-4824-B9E4-313FAA5C811A}" destId="{9E000715-9643-4DFC-B53B-EA7BC020ADC4}" srcOrd="0" destOrd="1" presId="urn:microsoft.com/office/officeart/2005/8/layout/hList1"/>
    <dgm:cxn modelId="{A51C2932-6037-42E2-9E9D-9260C5FC86A5}" srcId="{8F224222-E0BC-4283-B290-9A8AD93F78ED}" destId="{CD35EE18-0622-4D1A-B154-901D1891CCA9}" srcOrd="0" destOrd="0" parTransId="{8F3474A4-434C-44E4-83BC-B75C3A9B026D}" sibTransId="{1D419A49-099E-4C37-984A-1CCCBD57F725}"/>
    <dgm:cxn modelId="{59CAD115-7CF7-4773-A37C-C4D7C6027085}" srcId="{8F224222-E0BC-4283-B290-9A8AD93F78ED}" destId="{F03D812C-446C-4E7E-97A6-B8F0A40D04A6}" srcOrd="1" destOrd="0" parTransId="{76D05B88-806D-417D-B0CA-DCEBC3963ADA}" sibTransId="{CFF87ADB-03B1-4C36-96DF-2C6083D68088}"/>
    <dgm:cxn modelId="{7C668349-1676-4901-89C9-3610C35DB1EF}" type="presOf" srcId="{8F224222-E0BC-4283-B290-9A8AD93F78ED}" destId="{D134CEDC-A881-4A6B-A668-B2A46F5CC930}" srcOrd="0" destOrd="0" presId="urn:microsoft.com/office/officeart/2005/8/layout/hList1"/>
    <dgm:cxn modelId="{6DED290D-1B6E-4B95-9F5B-66F6101D3EE1}" srcId="{19B125C6-DBF8-4A1B-9301-6E6FFF97ADBE}" destId="{F876CFFB-6D5B-4010-840B-478480FC882B}" srcOrd="3" destOrd="0" parTransId="{4B84404C-88D5-4ED5-A1B0-E11AE93C585C}" sibTransId="{818CF19E-71AB-4BB7-A488-0241988EBD64}"/>
    <dgm:cxn modelId="{FE14D05F-993B-4F41-A01B-E27C54061200}" srcId="{CEB9D93E-ABAF-452E-B5F5-310E2CB1F864}" destId="{A3BEB6CC-404C-418E-B89E-3AC826B7BAAF}" srcOrd="0" destOrd="0" parTransId="{121D5874-3470-4765-9405-0EC78EEEA719}" sibTransId="{0D18A107-2DED-4482-9F7E-3CABC36F463F}"/>
    <dgm:cxn modelId="{82239C49-8FA5-4C04-8C36-B357F80EAD4D}" type="presParOf" srcId="{946BEE66-21B8-45B0-9FC7-2ED382AF5EA5}" destId="{406A1DA7-EA59-4D13-89AC-209887C72BCD}" srcOrd="0" destOrd="0" presId="urn:microsoft.com/office/officeart/2005/8/layout/hList1"/>
    <dgm:cxn modelId="{4FDAF216-131B-42FD-8C96-85E3772E82C7}" type="presParOf" srcId="{406A1DA7-EA59-4D13-89AC-209887C72BCD}" destId="{4C323267-69EB-42C6-AD44-38A64A17DC34}" srcOrd="0" destOrd="0" presId="urn:microsoft.com/office/officeart/2005/8/layout/hList1"/>
    <dgm:cxn modelId="{44B15A7B-AC6E-4100-B82E-F5BB86F774AF}" type="presParOf" srcId="{406A1DA7-EA59-4D13-89AC-209887C72BCD}" destId="{9E000715-9643-4DFC-B53B-EA7BC020ADC4}" srcOrd="1" destOrd="0" presId="urn:microsoft.com/office/officeart/2005/8/layout/hList1"/>
    <dgm:cxn modelId="{61CB5420-AE02-4F43-A9C6-D9C5B820C658}" type="presParOf" srcId="{946BEE66-21B8-45B0-9FC7-2ED382AF5EA5}" destId="{84BD3FD0-FCCB-4EE4-90E2-774ACDBB18DC}" srcOrd="1" destOrd="0" presId="urn:microsoft.com/office/officeart/2005/8/layout/hList1"/>
    <dgm:cxn modelId="{0753CE4C-BA13-4F9D-90DD-F54440B70CE5}" type="presParOf" srcId="{946BEE66-21B8-45B0-9FC7-2ED382AF5EA5}" destId="{DEEEE9F5-FA39-439A-AD26-D2F8C7BEA606}" srcOrd="2" destOrd="0" presId="urn:microsoft.com/office/officeart/2005/8/layout/hList1"/>
    <dgm:cxn modelId="{78CEDFAB-2B7C-42A0-97DB-C81C99099EF1}" type="presParOf" srcId="{DEEEE9F5-FA39-439A-AD26-D2F8C7BEA606}" destId="{D134CEDC-A881-4A6B-A668-B2A46F5CC930}" srcOrd="0" destOrd="0" presId="urn:microsoft.com/office/officeart/2005/8/layout/hList1"/>
    <dgm:cxn modelId="{37E1CE74-D49C-4CB8-B7F6-2356C9C116F7}" type="presParOf" srcId="{DEEEE9F5-FA39-439A-AD26-D2F8C7BEA606}" destId="{4E7ED2C6-2B08-4199-A295-C2EAD580C116}" srcOrd="1" destOrd="0" presId="urn:microsoft.com/office/officeart/2005/8/layout/hList1"/>
    <dgm:cxn modelId="{FC85C18A-0A62-4D2A-BDF2-09222E1862E3}" type="presParOf" srcId="{946BEE66-21B8-45B0-9FC7-2ED382AF5EA5}" destId="{6D4D7569-7603-43E5-91D8-687C034A42F8}" srcOrd="3" destOrd="0" presId="urn:microsoft.com/office/officeart/2005/8/layout/hList1"/>
    <dgm:cxn modelId="{2524E18E-ADC5-4F8F-AEDD-A77FE87E13B3}" type="presParOf" srcId="{946BEE66-21B8-45B0-9FC7-2ED382AF5EA5}" destId="{1FA0FCEC-1E49-4509-A083-B7E05C753657}" srcOrd="4" destOrd="0" presId="urn:microsoft.com/office/officeart/2005/8/layout/hList1"/>
    <dgm:cxn modelId="{EBC35193-4A43-4F67-B7CA-7B9EBC456D63}" type="presParOf" srcId="{1FA0FCEC-1E49-4509-A083-B7E05C753657}" destId="{8836009C-CE49-45A7-B749-F043989F121E}" srcOrd="0" destOrd="0" presId="urn:microsoft.com/office/officeart/2005/8/layout/hList1"/>
    <dgm:cxn modelId="{98C99023-894E-48CE-8D84-416FC715CEF4}" type="presParOf" srcId="{1FA0FCEC-1E49-4509-A083-B7E05C753657}" destId="{5F9AE2D2-A627-4387-8995-247192BACB4F}" srcOrd="1" destOrd="0" presId="urn:microsoft.com/office/officeart/2005/8/layout/hList1"/>
  </dgm:cxnLst>
  <dgm:bg/>
  <dgm:whole/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F314E84-5D76-495E-AB19-77AF1D2B79F4}" type="doc">
      <dgm:prSet loTypeId="urn:microsoft.com/office/officeart/2005/8/layout/hList1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id-ID"/>
        </a:p>
      </dgm:t>
    </dgm:pt>
    <dgm:pt modelId="{C082893C-B47A-4C8B-8637-6292A42EE31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Tahap Awal </a:t>
          </a:r>
          <a:endParaRPr lang="id-ID" b="1" i="1" dirty="0">
            <a:latin typeface="Candara" pitchFamily="34" charset="0"/>
          </a:endParaRPr>
        </a:p>
      </dgm:t>
    </dgm:pt>
    <dgm:pt modelId="{E76961B4-0459-4CD2-83AD-A60E7978E0EE}" type="parTrans" cxnId="{CF14A6B8-AE72-489D-9C97-08E1EEFEFFFE}">
      <dgm:prSet/>
      <dgm:spPr/>
      <dgm:t>
        <a:bodyPr/>
        <a:lstStyle/>
        <a:p>
          <a:endParaRPr lang="id-ID"/>
        </a:p>
      </dgm:t>
    </dgm:pt>
    <dgm:pt modelId="{D4BCB049-C02E-4EAA-9778-B5F8D081F8DE}" type="sibTrans" cxnId="{CF14A6B8-AE72-489D-9C97-08E1EEFEFFFE}">
      <dgm:prSet/>
      <dgm:spPr/>
      <dgm:t>
        <a:bodyPr/>
        <a:lstStyle/>
        <a:p>
          <a:endParaRPr lang="id-ID"/>
        </a:p>
      </dgm:t>
    </dgm:pt>
    <dgm:pt modelId="{71F43080-91C9-453A-9ED4-4231AA79699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Menyadari dan mengakui kepentingan dan perasaan orang lain. </a:t>
          </a:r>
          <a:endParaRPr lang="id-ID" b="1" i="1" dirty="0">
            <a:latin typeface="Candara" pitchFamily="34" charset="0"/>
          </a:endParaRPr>
        </a:p>
      </dgm:t>
    </dgm:pt>
    <dgm:pt modelId="{75CB18DC-1D50-4E96-9B5C-0B18D7CCDDBC}" type="parTrans" cxnId="{9C264EC4-7E7B-4274-8FAB-80BE31B66CC5}">
      <dgm:prSet/>
      <dgm:spPr/>
      <dgm:t>
        <a:bodyPr/>
        <a:lstStyle/>
        <a:p>
          <a:endParaRPr lang="id-ID"/>
        </a:p>
      </dgm:t>
    </dgm:pt>
    <dgm:pt modelId="{213B78F3-5202-49C8-8EEE-E06F6033F578}" type="sibTrans" cxnId="{9C264EC4-7E7B-4274-8FAB-80BE31B66CC5}">
      <dgm:prSet/>
      <dgm:spPr/>
      <dgm:t>
        <a:bodyPr/>
        <a:lstStyle/>
        <a:p>
          <a:endParaRPr lang="id-ID"/>
        </a:p>
      </dgm:t>
    </dgm:pt>
    <dgm:pt modelId="{4167D279-B0A3-4EB1-BC24-6F2D0EF68675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Mendengarkan, peduli dan ingin berbagi. </a:t>
          </a:r>
          <a:endParaRPr lang="id-ID" b="1" i="1" dirty="0">
            <a:latin typeface="Candara" pitchFamily="34" charset="0"/>
          </a:endParaRPr>
        </a:p>
      </dgm:t>
    </dgm:pt>
    <dgm:pt modelId="{B7945B50-B5B4-4D10-944F-A75EA43EF5FD}" type="parTrans" cxnId="{81C2FCA6-93EA-43E2-B971-45F618138B7E}">
      <dgm:prSet/>
      <dgm:spPr/>
      <dgm:t>
        <a:bodyPr/>
        <a:lstStyle/>
        <a:p>
          <a:endParaRPr lang="id-ID"/>
        </a:p>
      </dgm:t>
    </dgm:pt>
    <dgm:pt modelId="{D9384A50-CE59-46C3-9EB5-7E53B5CDBF1D}" type="sibTrans" cxnId="{81C2FCA6-93EA-43E2-B971-45F618138B7E}">
      <dgm:prSet/>
      <dgm:spPr/>
      <dgm:t>
        <a:bodyPr/>
        <a:lstStyle/>
        <a:p>
          <a:endParaRPr lang="id-ID"/>
        </a:p>
      </dgm:t>
    </dgm:pt>
    <dgm:pt modelId="{09A86DB0-6EAC-4A5F-9D46-63AF1BE6C55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Tahap Menengah </a:t>
          </a:r>
          <a:endParaRPr lang="id-ID" b="1" i="1" dirty="0">
            <a:latin typeface="Candara" pitchFamily="34" charset="0"/>
          </a:endParaRPr>
        </a:p>
      </dgm:t>
    </dgm:pt>
    <dgm:pt modelId="{B3EA8C64-3F7C-4CB9-99CB-63EA0B6A2EB7}" type="parTrans" cxnId="{9DE018CB-60FF-4191-BE0D-43414E3DD11A}">
      <dgm:prSet/>
      <dgm:spPr/>
      <dgm:t>
        <a:bodyPr/>
        <a:lstStyle/>
        <a:p>
          <a:endParaRPr lang="id-ID"/>
        </a:p>
      </dgm:t>
    </dgm:pt>
    <dgm:pt modelId="{AB7D7B07-C60C-41ED-8C0F-FB189E5A5AA5}" type="sibTrans" cxnId="{9DE018CB-60FF-4191-BE0D-43414E3DD11A}">
      <dgm:prSet/>
      <dgm:spPr/>
      <dgm:t>
        <a:bodyPr/>
        <a:lstStyle/>
        <a:p>
          <a:endParaRPr lang="id-ID"/>
        </a:p>
      </dgm:t>
    </dgm:pt>
    <dgm:pt modelId="{F43696A8-22A4-4275-B75D-56A4D64A294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Membangun agenda, fokus pada isu utama, berkomunikasi sesuai target.  </a:t>
          </a:r>
          <a:endParaRPr lang="id-ID" b="1" i="1" dirty="0">
            <a:latin typeface="Candara" pitchFamily="34" charset="0"/>
          </a:endParaRPr>
        </a:p>
      </dgm:t>
    </dgm:pt>
    <dgm:pt modelId="{AEA69808-2322-46EC-BF10-803794C17841}" type="parTrans" cxnId="{23EAEDFD-BD33-4EAB-A8DC-904E435B705D}">
      <dgm:prSet/>
      <dgm:spPr/>
      <dgm:t>
        <a:bodyPr/>
        <a:lstStyle/>
        <a:p>
          <a:endParaRPr lang="id-ID"/>
        </a:p>
      </dgm:t>
    </dgm:pt>
    <dgm:pt modelId="{6CAB1144-FA0B-4A8E-BBA5-410F25803F13}" type="sibTrans" cxnId="{23EAEDFD-BD33-4EAB-A8DC-904E435B705D}">
      <dgm:prSet/>
      <dgm:spPr/>
      <dgm:t>
        <a:bodyPr/>
        <a:lstStyle/>
        <a:p>
          <a:endParaRPr lang="id-ID"/>
        </a:p>
      </dgm:t>
    </dgm:pt>
    <dgm:pt modelId="{D356C2EB-C825-438D-A690-C17871809E76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Menyetujui untuk menghadapi isu sekunder didiskusikan setelah isu pokok selesai di bahas. </a:t>
          </a:r>
          <a:endParaRPr lang="id-ID" b="1" i="1" dirty="0">
            <a:latin typeface="Candara" pitchFamily="34" charset="0"/>
          </a:endParaRPr>
        </a:p>
      </dgm:t>
    </dgm:pt>
    <dgm:pt modelId="{9156B56F-E506-4114-91F9-D6BA653F4176}" type="parTrans" cxnId="{B7081F7F-6EF9-424F-914F-9D03A57D4CB9}">
      <dgm:prSet/>
      <dgm:spPr/>
      <dgm:t>
        <a:bodyPr/>
        <a:lstStyle/>
        <a:p>
          <a:endParaRPr lang="id-ID"/>
        </a:p>
      </dgm:t>
    </dgm:pt>
    <dgm:pt modelId="{10C75691-2CD5-48FD-BE48-07472B01D8C0}" type="sibTrans" cxnId="{B7081F7F-6EF9-424F-914F-9D03A57D4CB9}">
      <dgm:prSet/>
      <dgm:spPr/>
      <dgm:t>
        <a:bodyPr/>
        <a:lstStyle/>
        <a:p>
          <a:endParaRPr lang="id-ID"/>
        </a:p>
      </dgm:t>
    </dgm:pt>
    <dgm:pt modelId="{5EF0D291-EA78-4311-90CE-05C21F5AE4A9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Tahap Lanjut</a:t>
          </a:r>
          <a:endParaRPr lang="id-ID" b="1" i="1" dirty="0">
            <a:latin typeface="Candara" pitchFamily="34" charset="0"/>
          </a:endParaRPr>
        </a:p>
      </dgm:t>
    </dgm:pt>
    <dgm:pt modelId="{9B2E9DA8-B71F-4849-8BF2-F96F0F62052E}" type="parTrans" cxnId="{263F382A-91BD-4169-AE26-2D2CAC3AB620}">
      <dgm:prSet/>
      <dgm:spPr/>
      <dgm:t>
        <a:bodyPr/>
        <a:lstStyle/>
        <a:p>
          <a:endParaRPr lang="id-ID"/>
        </a:p>
      </dgm:t>
    </dgm:pt>
    <dgm:pt modelId="{2EF038BF-075D-4998-AE0F-204E46CA7844}" type="sibTrans" cxnId="{263F382A-91BD-4169-AE26-2D2CAC3AB620}">
      <dgm:prSet/>
      <dgm:spPr/>
      <dgm:t>
        <a:bodyPr/>
        <a:lstStyle/>
        <a:p>
          <a:endParaRPr lang="id-ID"/>
        </a:p>
      </dgm:t>
    </dgm:pt>
    <dgm:pt modelId="{8E7E8D36-6297-40D9-8855-C5BDF4587BD8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Berkolaborasi, membangun solusi, bernegosiasi &amp; menerima usulan. </a:t>
          </a:r>
          <a:endParaRPr lang="id-ID" b="1" i="1" dirty="0">
            <a:latin typeface="Candara" pitchFamily="34" charset="0"/>
          </a:endParaRPr>
        </a:p>
      </dgm:t>
    </dgm:pt>
    <dgm:pt modelId="{FE928CF5-DCA4-463D-A680-FDE00CF0F62B}" type="parTrans" cxnId="{F1FE39A4-C01F-4C6B-9EDD-5C85FF859396}">
      <dgm:prSet/>
      <dgm:spPr/>
      <dgm:t>
        <a:bodyPr/>
        <a:lstStyle/>
        <a:p>
          <a:endParaRPr lang="id-ID"/>
        </a:p>
      </dgm:t>
    </dgm:pt>
    <dgm:pt modelId="{9E9F0A00-F7BC-4198-B718-7D22770465BA}" type="sibTrans" cxnId="{F1FE39A4-C01F-4C6B-9EDD-5C85FF859396}">
      <dgm:prSet/>
      <dgm:spPr/>
      <dgm:t>
        <a:bodyPr/>
        <a:lstStyle/>
        <a:p>
          <a:endParaRPr lang="id-ID"/>
        </a:p>
      </dgm:t>
    </dgm:pt>
    <dgm:pt modelId="{BF15C599-DDE0-49CE-8F65-07DAEA4125BF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Tidak membuat persepsi dari hasil dugaan. </a:t>
          </a:r>
          <a:endParaRPr lang="id-ID" b="1" i="1" dirty="0">
            <a:latin typeface="Candara" pitchFamily="34" charset="0"/>
          </a:endParaRPr>
        </a:p>
      </dgm:t>
    </dgm:pt>
    <dgm:pt modelId="{9EFD07CC-8070-4B62-B41C-4F7AEBB5C3D5}" type="parTrans" cxnId="{B77C1453-5C8F-4D34-8F35-46D42829AD7C}">
      <dgm:prSet/>
      <dgm:spPr/>
      <dgm:t>
        <a:bodyPr/>
        <a:lstStyle/>
        <a:p>
          <a:endParaRPr lang="id-ID"/>
        </a:p>
      </dgm:t>
    </dgm:pt>
    <dgm:pt modelId="{08F88A11-6305-4197-A482-885C6B72110C}" type="sibTrans" cxnId="{B77C1453-5C8F-4D34-8F35-46D42829AD7C}">
      <dgm:prSet/>
      <dgm:spPr/>
      <dgm:t>
        <a:bodyPr/>
        <a:lstStyle/>
        <a:p>
          <a:endParaRPr lang="id-ID"/>
        </a:p>
      </dgm:t>
    </dgm:pt>
    <dgm:pt modelId="{A7A2F92C-8A8B-4B7F-A94E-5C6C7A313DC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Keterbukaan pada persepsi orang lain; memperjelas cara berdiskusi secara efektif. </a:t>
          </a:r>
          <a:endParaRPr lang="id-ID" b="1" i="1" dirty="0">
            <a:latin typeface="Candara" pitchFamily="34" charset="0"/>
          </a:endParaRPr>
        </a:p>
      </dgm:t>
    </dgm:pt>
    <dgm:pt modelId="{6C9B0AD7-573E-43A3-81C6-43AAB98DF233}" type="parTrans" cxnId="{9B809C6D-106C-4B74-AD7B-BC368A036F6D}">
      <dgm:prSet/>
      <dgm:spPr/>
      <dgm:t>
        <a:bodyPr/>
        <a:lstStyle/>
        <a:p>
          <a:endParaRPr lang="id-ID"/>
        </a:p>
      </dgm:t>
    </dgm:pt>
    <dgm:pt modelId="{1662714C-B11B-4EF7-BFDA-9625572E3356}" type="sibTrans" cxnId="{9B809C6D-106C-4B74-AD7B-BC368A036F6D}">
      <dgm:prSet/>
      <dgm:spPr/>
      <dgm:t>
        <a:bodyPr/>
        <a:lstStyle/>
        <a:p>
          <a:endParaRPr lang="id-ID"/>
        </a:p>
      </dgm:t>
    </dgm:pt>
    <dgm:pt modelId="{53B5E13B-BF4B-4A30-B89B-67A82DC83D52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Bekerja sama memecahkan permasalahan. </a:t>
          </a:r>
          <a:endParaRPr lang="id-ID" b="1" i="1" dirty="0">
            <a:latin typeface="Candara" pitchFamily="34" charset="0"/>
          </a:endParaRPr>
        </a:p>
      </dgm:t>
    </dgm:pt>
    <dgm:pt modelId="{CA0C3E69-68F7-490D-84BC-F81411769916}" type="parTrans" cxnId="{30FF61DC-A50B-4228-A69B-8FC852DD924E}">
      <dgm:prSet/>
      <dgm:spPr/>
      <dgm:t>
        <a:bodyPr/>
        <a:lstStyle/>
        <a:p>
          <a:endParaRPr lang="id-ID"/>
        </a:p>
      </dgm:t>
    </dgm:pt>
    <dgm:pt modelId="{C4BFA969-45D9-4C0C-A9D2-C21CBCF94AA3}" type="sibTrans" cxnId="{30FF61DC-A50B-4228-A69B-8FC852DD924E}">
      <dgm:prSet/>
      <dgm:spPr/>
      <dgm:t>
        <a:bodyPr/>
        <a:lstStyle/>
        <a:p>
          <a:endParaRPr lang="id-ID"/>
        </a:p>
      </dgm:t>
    </dgm:pt>
    <dgm:pt modelId="{E6416899-D30B-4065-9BC5-7C52E4DB8714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Mengakui sudut pandang satu sama lain; menghindari interupsi. </a:t>
          </a:r>
          <a:endParaRPr lang="id-ID" b="1" i="1" dirty="0">
            <a:latin typeface="Candara" pitchFamily="34" charset="0"/>
          </a:endParaRPr>
        </a:p>
      </dgm:t>
    </dgm:pt>
    <dgm:pt modelId="{EDFB2839-0C1B-4CEA-AC72-A7A812972D7E}" type="parTrans" cxnId="{5B54C0F0-FE78-40CC-9452-1141A778EA13}">
      <dgm:prSet/>
      <dgm:spPr/>
      <dgm:t>
        <a:bodyPr/>
        <a:lstStyle/>
        <a:p>
          <a:endParaRPr lang="id-ID"/>
        </a:p>
      </dgm:t>
    </dgm:pt>
    <dgm:pt modelId="{B053F3CA-7293-4D98-AFAB-3EA71BDAB22F}" type="sibTrans" cxnId="{5B54C0F0-FE78-40CC-9452-1141A778EA13}">
      <dgm:prSet/>
      <dgm:spPr/>
      <dgm:t>
        <a:bodyPr/>
        <a:lstStyle/>
        <a:p>
          <a:endParaRPr lang="id-ID"/>
        </a:p>
      </dgm:t>
    </dgm:pt>
    <dgm:pt modelId="{A0440EDA-A245-44DE-BE6D-E3E1C378D741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Menyatakan perasaan dan kepentingan satu sama lain. </a:t>
          </a:r>
          <a:endParaRPr lang="id-ID" b="1" i="1" dirty="0">
            <a:latin typeface="Candara" pitchFamily="34" charset="0"/>
          </a:endParaRPr>
        </a:p>
      </dgm:t>
    </dgm:pt>
    <dgm:pt modelId="{8585FEC6-BA74-4B5A-8D51-2D1A97DC8546}" type="parTrans" cxnId="{F373F237-4F6A-4D74-AA3B-4B59F8B6CA72}">
      <dgm:prSet/>
      <dgm:spPr/>
      <dgm:t>
        <a:bodyPr/>
        <a:lstStyle/>
        <a:p>
          <a:endParaRPr lang="id-ID"/>
        </a:p>
      </dgm:t>
    </dgm:pt>
    <dgm:pt modelId="{9F8739EB-A38F-40BC-A6BA-7FA9B9C3B8C2}" type="sibTrans" cxnId="{F373F237-4F6A-4D74-AA3B-4B59F8B6CA72}">
      <dgm:prSet/>
      <dgm:spPr/>
      <dgm:t>
        <a:bodyPr/>
        <a:lstStyle/>
        <a:p>
          <a:endParaRPr lang="id-ID"/>
        </a:p>
      </dgm:t>
    </dgm:pt>
    <dgm:pt modelId="{A9D8DD1B-1E6C-42A0-8792-448FD49982A0}">
      <dgm:prSet phldrT="[Text]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id-ID" b="1" i="1" dirty="0" smtClean="0">
              <a:latin typeface="Candara" pitchFamily="34" charset="0"/>
            </a:rPr>
            <a:t>Mempertimbangkan solusi dari orang lain. </a:t>
          </a:r>
          <a:endParaRPr lang="id-ID" b="1" i="1" dirty="0">
            <a:latin typeface="Candara" pitchFamily="34" charset="0"/>
          </a:endParaRPr>
        </a:p>
      </dgm:t>
    </dgm:pt>
    <dgm:pt modelId="{DC0E0A29-C1BE-4FEA-ABF6-E079BE462EE3}" type="parTrans" cxnId="{0D569BFE-E931-4713-B3A5-91CC460DC1CB}">
      <dgm:prSet/>
      <dgm:spPr/>
      <dgm:t>
        <a:bodyPr/>
        <a:lstStyle/>
        <a:p>
          <a:endParaRPr lang="id-ID"/>
        </a:p>
      </dgm:t>
    </dgm:pt>
    <dgm:pt modelId="{21938DCC-9938-4579-AAD6-06DCDEDD3D64}" type="sibTrans" cxnId="{0D569BFE-E931-4713-B3A5-91CC460DC1CB}">
      <dgm:prSet/>
      <dgm:spPr/>
      <dgm:t>
        <a:bodyPr/>
        <a:lstStyle/>
        <a:p>
          <a:endParaRPr lang="id-ID"/>
        </a:p>
      </dgm:t>
    </dgm:pt>
    <dgm:pt modelId="{535E03D9-0D1D-4CCF-9314-DB6D66817052}" type="pres">
      <dgm:prSet presAssocID="{EF314E84-5D76-495E-AB19-77AF1D2B79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16798A0-34F8-4862-B461-52EDF61A8720}" type="pres">
      <dgm:prSet presAssocID="{C082893C-B47A-4C8B-8637-6292A42EE316}" presName="composite" presStyleCnt="0"/>
      <dgm:spPr/>
    </dgm:pt>
    <dgm:pt modelId="{6D752B83-2F02-40FB-BD5F-F88503CA71E7}" type="pres">
      <dgm:prSet presAssocID="{C082893C-B47A-4C8B-8637-6292A42EE31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FAA5FD-0BC4-49EC-9F72-381F86A6E8DE}" type="pres">
      <dgm:prSet presAssocID="{C082893C-B47A-4C8B-8637-6292A42EE31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A780DAE-D49B-4616-BEEE-384C79A05B93}" type="pres">
      <dgm:prSet presAssocID="{D4BCB049-C02E-4EAA-9778-B5F8D081F8DE}" presName="space" presStyleCnt="0"/>
      <dgm:spPr/>
    </dgm:pt>
    <dgm:pt modelId="{57CB91DC-C48E-4C4A-8C37-BB17BB7EA2F1}" type="pres">
      <dgm:prSet presAssocID="{09A86DB0-6EAC-4A5F-9D46-63AF1BE6C556}" presName="composite" presStyleCnt="0"/>
      <dgm:spPr/>
    </dgm:pt>
    <dgm:pt modelId="{C987FF49-4F01-4714-9AC7-A1FAB22B9871}" type="pres">
      <dgm:prSet presAssocID="{09A86DB0-6EAC-4A5F-9D46-63AF1BE6C5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64ACC7-13BC-4E12-A5E2-AF2F6A025FA0}" type="pres">
      <dgm:prSet presAssocID="{09A86DB0-6EAC-4A5F-9D46-63AF1BE6C556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6B7D48E-406D-4E40-9AE9-F2FD0F8ADBF9}" type="pres">
      <dgm:prSet presAssocID="{AB7D7B07-C60C-41ED-8C0F-FB189E5A5AA5}" presName="space" presStyleCnt="0"/>
      <dgm:spPr/>
    </dgm:pt>
    <dgm:pt modelId="{3421924C-C139-4F3E-B52E-9862B23685D5}" type="pres">
      <dgm:prSet presAssocID="{5EF0D291-EA78-4311-90CE-05C21F5AE4A9}" presName="composite" presStyleCnt="0"/>
      <dgm:spPr/>
    </dgm:pt>
    <dgm:pt modelId="{2A935A67-C939-4376-BE9D-B2CCED24483F}" type="pres">
      <dgm:prSet presAssocID="{5EF0D291-EA78-4311-90CE-05C21F5AE4A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63AF7A6-AC73-424E-86FC-B1135577AB20}" type="pres">
      <dgm:prSet presAssocID="{5EF0D291-EA78-4311-90CE-05C21F5AE4A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6097A9A-3B51-48C2-902D-4FFC5FC73878}" type="presOf" srcId="{E6416899-D30B-4065-9BC5-7C52E4DB8714}" destId="{8864ACC7-13BC-4E12-A5E2-AF2F6A025FA0}" srcOrd="0" destOrd="2" presId="urn:microsoft.com/office/officeart/2005/8/layout/hList1"/>
    <dgm:cxn modelId="{F90B3036-26AE-428E-A113-6A43A3665D05}" type="presOf" srcId="{71F43080-91C9-453A-9ED4-4231AA796995}" destId="{E9FAA5FD-0BC4-49EC-9F72-381F86A6E8DE}" srcOrd="0" destOrd="0" presId="urn:microsoft.com/office/officeart/2005/8/layout/hList1"/>
    <dgm:cxn modelId="{81C2FCA6-93EA-43E2-B971-45F618138B7E}" srcId="{C082893C-B47A-4C8B-8637-6292A42EE316}" destId="{4167D279-B0A3-4EB1-BC24-6F2D0EF68675}" srcOrd="1" destOrd="0" parTransId="{B7945B50-B5B4-4D10-944F-A75EA43EF5FD}" sibTransId="{D9384A50-CE59-46C3-9EB5-7E53B5CDBF1D}"/>
    <dgm:cxn modelId="{5B54C0F0-FE78-40CC-9452-1141A778EA13}" srcId="{09A86DB0-6EAC-4A5F-9D46-63AF1BE6C556}" destId="{E6416899-D30B-4065-9BC5-7C52E4DB8714}" srcOrd="2" destOrd="0" parTransId="{EDFB2839-0C1B-4CEA-AC72-A7A812972D7E}" sibTransId="{B053F3CA-7293-4D98-AFAB-3EA71BDAB22F}"/>
    <dgm:cxn modelId="{263F382A-91BD-4169-AE26-2D2CAC3AB620}" srcId="{EF314E84-5D76-495E-AB19-77AF1D2B79F4}" destId="{5EF0D291-EA78-4311-90CE-05C21F5AE4A9}" srcOrd="2" destOrd="0" parTransId="{9B2E9DA8-B71F-4849-8BF2-F96F0F62052E}" sibTransId="{2EF038BF-075D-4998-AE0F-204E46CA7844}"/>
    <dgm:cxn modelId="{96893288-EEA7-46D2-B81B-F5478A1C1A30}" type="presOf" srcId="{D356C2EB-C825-438D-A690-C17871809E76}" destId="{8864ACC7-13BC-4E12-A5E2-AF2F6A025FA0}" srcOrd="0" destOrd="1" presId="urn:microsoft.com/office/officeart/2005/8/layout/hList1"/>
    <dgm:cxn modelId="{28C8CB89-E349-4357-BEAB-072EED28E1F8}" type="presOf" srcId="{A9D8DD1B-1E6C-42A0-8792-448FD49982A0}" destId="{863AF7A6-AC73-424E-86FC-B1135577AB20}" srcOrd="0" destOrd="1" presId="urn:microsoft.com/office/officeart/2005/8/layout/hList1"/>
    <dgm:cxn modelId="{6B29729A-AB74-4BA9-B4ED-41248154CBDE}" type="presOf" srcId="{BF15C599-DDE0-49CE-8F65-07DAEA4125BF}" destId="{E9FAA5FD-0BC4-49EC-9F72-381F86A6E8DE}" srcOrd="0" destOrd="2" presId="urn:microsoft.com/office/officeart/2005/8/layout/hList1"/>
    <dgm:cxn modelId="{23EAEDFD-BD33-4EAB-A8DC-904E435B705D}" srcId="{09A86DB0-6EAC-4A5F-9D46-63AF1BE6C556}" destId="{F43696A8-22A4-4275-B75D-56A4D64A2942}" srcOrd="0" destOrd="0" parTransId="{AEA69808-2322-46EC-BF10-803794C17841}" sibTransId="{6CAB1144-FA0B-4A8E-BBA5-410F25803F13}"/>
    <dgm:cxn modelId="{9C264EC4-7E7B-4274-8FAB-80BE31B66CC5}" srcId="{C082893C-B47A-4C8B-8637-6292A42EE316}" destId="{71F43080-91C9-453A-9ED4-4231AA796995}" srcOrd="0" destOrd="0" parTransId="{75CB18DC-1D50-4E96-9B5C-0B18D7CCDDBC}" sibTransId="{213B78F3-5202-49C8-8EEE-E06F6033F578}"/>
    <dgm:cxn modelId="{9B809C6D-106C-4B74-AD7B-BC368A036F6D}" srcId="{C082893C-B47A-4C8B-8637-6292A42EE316}" destId="{A7A2F92C-8A8B-4B7F-A94E-5C6C7A313DC4}" srcOrd="3" destOrd="0" parTransId="{6C9B0AD7-573E-43A3-81C6-43AAB98DF233}" sibTransId="{1662714C-B11B-4EF7-BFDA-9625572E3356}"/>
    <dgm:cxn modelId="{9DE018CB-60FF-4191-BE0D-43414E3DD11A}" srcId="{EF314E84-5D76-495E-AB19-77AF1D2B79F4}" destId="{09A86DB0-6EAC-4A5F-9D46-63AF1BE6C556}" srcOrd="1" destOrd="0" parTransId="{B3EA8C64-3F7C-4CB9-99CB-63EA0B6A2EB7}" sibTransId="{AB7D7B07-C60C-41ED-8C0F-FB189E5A5AA5}"/>
    <dgm:cxn modelId="{0F13BEA0-CCC5-4B3F-8D50-30541C608770}" type="presOf" srcId="{53B5E13B-BF4B-4A30-B89B-67A82DC83D52}" destId="{E9FAA5FD-0BC4-49EC-9F72-381F86A6E8DE}" srcOrd="0" destOrd="4" presId="urn:microsoft.com/office/officeart/2005/8/layout/hList1"/>
    <dgm:cxn modelId="{0E8982D3-7D1D-458A-BAF2-9F1995B2CFC3}" type="presOf" srcId="{EF314E84-5D76-495E-AB19-77AF1D2B79F4}" destId="{535E03D9-0D1D-4CCF-9314-DB6D66817052}" srcOrd="0" destOrd="0" presId="urn:microsoft.com/office/officeart/2005/8/layout/hList1"/>
    <dgm:cxn modelId="{F1FE39A4-C01F-4C6B-9EDD-5C85FF859396}" srcId="{5EF0D291-EA78-4311-90CE-05C21F5AE4A9}" destId="{8E7E8D36-6297-40D9-8855-C5BDF4587BD8}" srcOrd="0" destOrd="0" parTransId="{FE928CF5-DCA4-463D-A680-FDE00CF0F62B}" sibTransId="{9E9F0A00-F7BC-4198-B718-7D22770465BA}"/>
    <dgm:cxn modelId="{CF14A6B8-AE72-489D-9C97-08E1EEFEFFFE}" srcId="{EF314E84-5D76-495E-AB19-77AF1D2B79F4}" destId="{C082893C-B47A-4C8B-8637-6292A42EE316}" srcOrd="0" destOrd="0" parTransId="{E76961B4-0459-4CD2-83AD-A60E7978E0EE}" sibTransId="{D4BCB049-C02E-4EAA-9778-B5F8D081F8DE}"/>
    <dgm:cxn modelId="{E414016A-A763-47FF-A27F-59C33A3FB118}" type="presOf" srcId="{A7A2F92C-8A8B-4B7F-A94E-5C6C7A313DC4}" destId="{E9FAA5FD-0BC4-49EC-9F72-381F86A6E8DE}" srcOrd="0" destOrd="3" presId="urn:microsoft.com/office/officeart/2005/8/layout/hList1"/>
    <dgm:cxn modelId="{B53EDB0D-4090-4BDE-8C3E-6BACE956B316}" type="presOf" srcId="{F43696A8-22A4-4275-B75D-56A4D64A2942}" destId="{8864ACC7-13BC-4E12-A5E2-AF2F6A025FA0}" srcOrd="0" destOrd="0" presId="urn:microsoft.com/office/officeart/2005/8/layout/hList1"/>
    <dgm:cxn modelId="{81EC7A76-9489-4FF9-B5F7-4AB63919551A}" type="presOf" srcId="{C082893C-B47A-4C8B-8637-6292A42EE316}" destId="{6D752B83-2F02-40FB-BD5F-F88503CA71E7}" srcOrd="0" destOrd="0" presId="urn:microsoft.com/office/officeart/2005/8/layout/hList1"/>
    <dgm:cxn modelId="{B7081F7F-6EF9-424F-914F-9D03A57D4CB9}" srcId="{09A86DB0-6EAC-4A5F-9D46-63AF1BE6C556}" destId="{D356C2EB-C825-438D-A690-C17871809E76}" srcOrd="1" destOrd="0" parTransId="{9156B56F-E506-4114-91F9-D6BA653F4176}" sibTransId="{10C75691-2CD5-48FD-BE48-07472B01D8C0}"/>
    <dgm:cxn modelId="{9E53CA5D-D34C-45C5-BE37-D0294C44BC01}" type="presOf" srcId="{8E7E8D36-6297-40D9-8855-C5BDF4587BD8}" destId="{863AF7A6-AC73-424E-86FC-B1135577AB20}" srcOrd="0" destOrd="0" presId="urn:microsoft.com/office/officeart/2005/8/layout/hList1"/>
    <dgm:cxn modelId="{C182AD04-D103-4E50-ACCF-324A8E42964E}" type="presOf" srcId="{4167D279-B0A3-4EB1-BC24-6F2D0EF68675}" destId="{E9FAA5FD-0BC4-49EC-9F72-381F86A6E8DE}" srcOrd="0" destOrd="1" presId="urn:microsoft.com/office/officeart/2005/8/layout/hList1"/>
    <dgm:cxn modelId="{F373F237-4F6A-4D74-AA3B-4B59F8B6CA72}" srcId="{09A86DB0-6EAC-4A5F-9D46-63AF1BE6C556}" destId="{A0440EDA-A245-44DE-BE6D-E3E1C378D741}" srcOrd="3" destOrd="0" parTransId="{8585FEC6-BA74-4B5A-8D51-2D1A97DC8546}" sibTransId="{9F8739EB-A38F-40BC-A6BA-7FA9B9C3B8C2}"/>
    <dgm:cxn modelId="{30FF61DC-A50B-4228-A69B-8FC852DD924E}" srcId="{C082893C-B47A-4C8B-8637-6292A42EE316}" destId="{53B5E13B-BF4B-4A30-B89B-67A82DC83D52}" srcOrd="4" destOrd="0" parTransId="{CA0C3E69-68F7-490D-84BC-F81411769916}" sibTransId="{C4BFA969-45D9-4C0C-A9D2-C21CBCF94AA3}"/>
    <dgm:cxn modelId="{6201E55B-206C-42D3-9148-91B2714DC03C}" type="presOf" srcId="{09A86DB0-6EAC-4A5F-9D46-63AF1BE6C556}" destId="{C987FF49-4F01-4714-9AC7-A1FAB22B9871}" srcOrd="0" destOrd="0" presId="urn:microsoft.com/office/officeart/2005/8/layout/hList1"/>
    <dgm:cxn modelId="{B77C1453-5C8F-4D34-8F35-46D42829AD7C}" srcId="{C082893C-B47A-4C8B-8637-6292A42EE316}" destId="{BF15C599-DDE0-49CE-8F65-07DAEA4125BF}" srcOrd="2" destOrd="0" parTransId="{9EFD07CC-8070-4B62-B41C-4F7AEBB5C3D5}" sibTransId="{08F88A11-6305-4197-A482-885C6B72110C}"/>
    <dgm:cxn modelId="{0D569BFE-E931-4713-B3A5-91CC460DC1CB}" srcId="{5EF0D291-EA78-4311-90CE-05C21F5AE4A9}" destId="{A9D8DD1B-1E6C-42A0-8792-448FD49982A0}" srcOrd="1" destOrd="0" parTransId="{DC0E0A29-C1BE-4FEA-ABF6-E079BE462EE3}" sibTransId="{21938DCC-9938-4579-AAD6-06DCDEDD3D64}"/>
    <dgm:cxn modelId="{A0EDD7F6-FFE8-4725-A31D-7B71437EFA53}" type="presOf" srcId="{A0440EDA-A245-44DE-BE6D-E3E1C378D741}" destId="{8864ACC7-13BC-4E12-A5E2-AF2F6A025FA0}" srcOrd="0" destOrd="3" presId="urn:microsoft.com/office/officeart/2005/8/layout/hList1"/>
    <dgm:cxn modelId="{DCB1E89B-A7B1-430C-B0B1-481CC08875C1}" type="presOf" srcId="{5EF0D291-EA78-4311-90CE-05C21F5AE4A9}" destId="{2A935A67-C939-4376-BE9D-B2CCED24483F}" srcOrd="0" destOrd="0" presId="urn:microsoft.com/office/officeart/2005/8/layout/hList1"/>
    <dgm:cxn modelId="{30B892B7-DE92-406D-A063-CB9992F7563A}" type="presParOf" srcId="{535E03D9-0D1D-4CCF-9314-DB6D66817052}" destId="{616798A0-34F8-4862-B461-52EDF61A8720}" srcOrd="0" destOrd="0" presId="urn:microsoft.com/office/officeart/2005/8/layout/hList1"/>
    <dgm:cxn modelId="{2AB808E3-447B-483F-9331-F6B901B1A944}" type="presParOf" srcId="{616798A0-34F8-4862-B461-52EDF61A8720}" destId="{6D752B83-2F02-40FB-BD5F-F88503CA71E7}" srcOrd="0" destOrd="0" presId="urn:microsoft.com/office/officeart/2005/8/layout/hList1"/>
    <dgm:cxn modelId="{6F9215A2-A7B0-472F-A344-6ED836406228}" type="presParOf" srcId="{616798A0-34F8-4862-B461-52EDF61A8720}" destId="{E9FAA5FD-0BC4-49EC-9F72-381F86A6E8DE}" srcOrd="1" destOrd="0" presId="urn:microsoft.com/office/officeart/2005/8/layout/hList1"/>
    <dgm:cxn modelId="{FD538478-46AA-4B56-8EDF-0AD78E2D6291}" type="presParOf" srcId="{535E03D9-0D1D-4CCF-9314-DB6D66817052}" destId="{8A780DAE-D49B-4616-BEEE-384C79A05B93}" srcOrd="1" destOrd="0" presId="urn:microsoft.com/office/officeart/2005/8/layout/hList1"/>
    <dgm:cxn modelId="{5C571CB0-446A-4E4D-84D6-0B31D05CCE96}" type="presParOf" srcId="{535E03D9-0D1D-4CCF-9314-DB6D66817052}" destId="{57CB91DC-C48E-4C4A-8C37-BB17BB7EA2F1}" srcOrd="2" destOrd="0" presId="urn:microsoft.com/office/officeart/2005/8/layout/hList1"/>
    <dgm:cxn modelId="{36919705-8BF8-4ACE-8B8E-18EDEA0EEDA6}" type="presParOf" srcId="{57CB91DC-C48E-4C4A-8C37-BB17BB7EA2F1}" destId="{C987FF49-4F01-4714-9AC7-A1FAB22B9871}" srcOrd="0" destOrd="0" presId="urn:microsoft.com/office/officeart/2005/8/layout/hList1"/>
    <dgm:cxn modelId="{15D4F61E-3B08-4C51-83B0-A80C78932435}" type="presParOf" srcId="{57CB91DC-C48E-4C4A-8C37-BB17BB7EA2F1}" destId="{8864ACC7-13BC-4E12-A5E2-AF2F6A025FA0}" srcOrd="1" destOrd="0" presId="urn:microsoft.com/office/officeart/2005/8/layout/hList1"/>
    <dgm:cxn modelId="{A5EAAE83-3AAC-4ED4-874B-265C8003DE14}" type="presParOf" srcId="{535E03D9-0D1D-4CCF-9314-DB6D66817052}" destId="{A6B7D48E-406D-4E40-9AE9-F2FD0F8ADBF9}" srcOrd="3" destOrd="0" presId="urn:microsoft.com/office/officeart/2005/8/layout/hList1"/>
    <dgm:cxn modelId="{B26AC19F-26F3-4D55-B881-B745852871A4}" type="presParOf" srcId="{535E03D9-0D1D-4CCF-9314-DB6D66817052}" destId="{3421924C-C139-4F3E-B52E-9862B23685D5}" srcOrd="4" destOrd="0" presId="urn:microsoft.com/office/officeart/2005/8/layout/hList1"/>
    <dgm:cxn modelId="{1202F0F7-4A21-4CF2-932C-AF69733F8C15}" type="presParOf" srcId="{3421924C-C139-4F3E-B52E-9862B23685D5}" destId="{2A935A67-C939-4376-BE9D-B2CCED24483F}" srcOrd="0" destOrd="0" presId="urn:microsoft.com/office/officeart/2005/8/layout/hList1"/>
    <dgm:cxn modelId="{8A5C5188-F07F-46CC-B924-EB006C3F2DE5}" type="presParOf" srcId="{3421924C-C139-4F3E-B52E-9862B23685D5}" destId="{863AF7A6-AC73-424E-86FC-B1135577AB20}" srcOrd="1" destOrd="0" presId="urn:microsoft.com/office/officeart/2005/8/layout/hList1"/>
  </dgm:cxnLst>
  <dgm:bg/>
  <dgm:whole/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96F0217-E436-4EB2-B605-299FFF0C4940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20C3369-E1C8-4A1A-ACCC-840B733A806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solidFill>
                <a:schemeClr val="tx1"/>
              </a:solidFill>
              <a:latin typeface="Candara" pitchFamily="34" charset="0"/>
            </a:rPr>
            <a:t>Memperhatikan tingkat makna hubungan. </a:t>
          </a:r>
          <a:endParaRPr lang="id-ID" sz="1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602C527-F225-4A3B-8066-36174B021747}" type="parTrans" cxnId="{6C65043C-0899-4FF8-940C-8EE1C5A610C1}">
      <dgm:prSet/>
      <dgm:spPr/>
      <dgm:t>
        <a:bodyPr/>
        <a:lstStyle/>
        <a:p>
          <a:endParaRPr lang="id-ID"/>
        </a:p>
      </dgm:t>
    </dgm:pt>
    <dgm:pt modelId="{EF64734B-522E-4210-A1FE-C90F7AAF79E6}" type="sibTrans" cxnId="{6C65043C-0899-4FF8-940C-8EE1C5A610C1}">
      <dgm:prSet/>
      <dgm:spPr/>
      <dgm:t>
        <a:bodyPr/>
        <a:lstStyle/>
        <a:p>
          <a:endParaRPr lang="id-ID"/>
        </a:p>
      </dgm:t>
    </dgm:pt>
    <dgm:pt modelId="{BC3468DE-62D5-45B7-8BB0-D91E5DEAB350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solidFill>
                <a:schemeClr val="tx1"/>
              </a:solidFill>
              <a:latin typeface="Candara" pitchFamily="34" charset="0"/>
            </a:rPr>
            <a:t>Berkomunikasi secara suportif.</a:t>
          </a:r>
          <a:endParaRPr lang="id-ID" sz="1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6497513-FA97-40D7-B126-0E7369D72CF3}" type="parTrans" cxnId="{30441665-02A7-4593-B71A-4774580CA0C3}">
      <dgm:prSet/>
      <dgm:spPr/>
      <dgm:t>
        <a:bodyPr/>
        <a:lstStyle/>
        <a:p>
          <a:endParaRPr lang="id-ID"/>
        </a:p>
      </dgm:t>
    </dgm:pt>
    <dgm:pt modelId="{51A3F41E-E1AB-4F4D-A014-7AE26F48C6AF}" type="sibTrans" cxnId="{30441665-02A7-4593-B71A-4774580CA0C3}">
      <dgm:prSet/>
      <dgm:spPr/>
      <dgm:t>
        <a:bodyPr/>
        <a:lstStyle/>
        <a:p>
          <a:endParaRPr lang="id-ID"/>
        </a:p>
      </dgm:t>
    </dgm:pt>
    <dgm:pt modelId="{4857C4B1-1CFA-41DC-8A66-88358881D9E2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solidFill>
                <a:schemeClr val="tx1"/>
              </a:solidFill>
              <a:latin typeface="Candara" pitchFamily="34" charset="0"/>
            </a:rPr>
            <a:t>Mendengarkan dengan penuh perhatian. </a:t>
          </a:r>
          <a:endParaRPr lang="id-ID" sz="1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2C20753-B9B6-493E-A5BD-CA81DABB772A}" type="parTrans" cxnId="{54F8A087-F7D1-4BEF-9D0C-31A880FCB870}">
      <dgm:prSet/>
      <dgm:spPr/>
      <dgm:t>
        <a:bodyPr/>
        <a:lstStyle/>
        <a:p>
          <a:endParaRPr lang="id-ID"/>
        </a:p>
      </dgm:t>
    </dgm:pt>
    <dgm:pt modelId="{9DBF17F8-15D3-4ABB-AE3A-AE3BBF850880}" type="sibTrans" cxnId="{54F8A087-F7D1-4BEF-9D0C-31A880FCB870}">
      <dgm:prSet/>
      <dgm:spPr/>
      <dgm:t>
        <a:bodyPr/>
        <a:lstStyle/>
        <a:p>
          <a:endParaRPr lang="id-ID"/>
        </a:p>
      </dgm:t>
    </dgm:pt>
    <dgm:pt modelId="{4A482DC1-1F53-4A73-B656-DB1143B78ABA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solidFill>
                <a:schemeClr val="tx1"/>
              </a:solidFill>
              <a:latin typeface="Candara" pitchFamily="34" charset="0"/>
            </a:rPr>
            <a:t>Bertanggung jawab pada pikiran, perasaan, dan isu yang dikatakan. </a:t>
          </a:r>
          <a:endParaRPr lang="id-ID" sz="1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7458F2A9-C89E-401A-9EEF-5065929C26AC}" type="parTrans" cxnId="{9CF11536-04EC-4D86-BFF5-E52D833DFD16}">
      <dgm:prSet/>
      <dgm:spPr/>
      <dgm:t>
        <a:bodyPr/>
        <a:lstStyle/>
        <a:p>
          <a:endParaRPr lang="id-ID"/>
        </a:p>
      </dgm:t>
    </dgm:pt>
    <dgm:pt modelId="{DC3C5F0F-5808-42A7-B113-FB8E4F9C0C33}" type="sibTrans" cxnId="{9CF11536-04EC-4D86-BFF5-E52D833DFD16}">
      <dgm:prSet/>
      <dgm:spPr/>
      <dgm:t>
        <a:bodyPr/>
        <a:lstStyle/>
        <a:p>
          <a:endParaRPr lang="id-ID"/>
        </a:p>
      </dgm:t>
    </dgm:pt>
    <dgm:pt modelId="{A77EF793-09BD-4DA8-9A59-A74BE66CD0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solidFill>
                <a:schemeClr val="tx1"/>
              </a:solidFill>
              <a:latin typeface="Candara" pitchFamily="34" charset="0"/>
            </a:rPr>
            <a:t>Memeriksa persepsi. </a:t>
          </a:r>
          <a:endParaRPr lang="id-ID" sz="1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1F517C4-F545-48E4-A1E9-F765290061B4}" type="parTrans" cxnId="{A330654B-E552-42BD-BF3F-759A9F8DD03A}">
      <dgm:prSet/>
      <dgm:spPr/>
      <dgm:t>
        <a:bodyPr/>
        <a:lstStyle/>
        <a:p>
          <a:endParaRPr lang="id-ID"/>
        </a:p>
      </dgm:t>
    </dgm:pt>
    <dgm:pt modelId="{83318226-F6EE-4A24-A9D6-163443A884EF}" type="sibTrans" cxnId="{A330654B-E552-42BD-BF3F-759A9F8DD03A}">
      <dgm:prSet/>
      <dgm:spPr/>
      <dgm:t>
        <a:bodyPr/>
        <a:lstStyle/>
        <a:p>
          <a:endParaRPr lang="id-ID"/>
        </a:p>
      </dgm:t>
    </dgm:pt>
    <dgm:pt modelId="{25FB5909-43F4-411A-926A-647192F9992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solidFill>
                <a:schemeClr val="tx1"/>
              </a:solidFill>
              <a:latin typeface="Candara" pitchFamily="34" charset="0"/>
            </a:rPr>
            <a:t>Mencari titik persetujuan. </a:t>
          </a:r>
          <a:endParaRPr lang="id-ID" sz="1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1DA2D879-10F1-4C21-80CE-1FF9416A40C5}" type="parTrans" cxnId="{78C2ACF5-3A93-4580-830E-271A76A187E1}">
      <dgm:prSet/>
      <dgm:spPr/>
      <dgm:t>
        <a:bodyPr/>
        <a:lstStyle/>
        <a:p>
          <a:endParaRPr lang="id-ID"/>
        </a:p>
      </dgm:t>
    </dgm:pt>
    <dgm:pt modelId="{9E27B709-78B3-460C-99E1-470325E6F394}" type="sibTrans" cxnId="{78C2ACF5-3A93-4580-830E-271A76A187E1}">
      <dgm:prSet/>
      <dgm:spPr/>
      <dgm:t>
        <a:bodyPr/>
        <a:lstStyle/>
        <a:p>
          <a:endParaRPr lang="id-ID"/>
        </a:p>
      </dgm:t>
    </dgm:pt>
    <dgm:pt modelId="{7C12E5CA-94D5-40CF-B684-B69E9D731DF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solidFill>
                <a:schemeClr val="tx1"/>
              </a:solidFill>
              <a:latin typeface="Candara" pitchFamily="34" charset="0"/>
            </a:rPr>
            <a:t>Mencari cara menjaga perasaan orang lain. </a:t>
          </a:r>
          <a:endParaRPr lang="id-ID" sz="1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0F2E522-1EC0-4E91-A403-157325A16C95}" type="parTrans" cxnId="{507E59CF-D50B-4155-B05B-33778BD48B46}">
      <dgm:prSet/>
      <dgm:spPr/>
      <dgm:t>
        <a:bodyPr/>
        <a:lstStyle/>
        <a:p>
          <a:endParaRPr lang="id-ID"/>
        </a:p>
      </dgm:t>
    </dgm:pt>
    <dgm:pt modelId="{EC3EBF9F-6297-4111-BBE6-715680B13558}" type="sibTrans" cxnId="{507E59CF-D50B-4155-B05B-33778BD48B46}">
      <dgm:prSet/>
      <dgm:spPr/>
      <dgm:t>
        <a:bodyPr/>
        <a:lstStyle/>
        <a:p>
          <a:endParaRPr lang="id-ID"/>
        </a:p>
      </dgm:t>
    </dgm:pt>
    <dgm:pt modelId="{EA19635D-A8CD-43EE-BE0F-2A55A24FDD5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200" b="1" i="1" dirty="0" smtClean="0">
              <a:solidFill>
                <a:schemeClr val="tx1"/>
              </a:solidFill>
              <a:latin typeface="Candara" pitchFamily="34" charset="0"/>
            </a:rPr>
            <a:t>Membayangkan perasaan dimasa depan.</a:t>
          </a:r>
          <a:endParaRPr lang="id-ID" sz="1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798636F-87EC-4D0B-B4DE-76ED14E85583}" type="parTrans" cxnId="{2134F93D-E91D-4725-9372-75A05543199A}">
      <dgm:prSet/>
      <dgm:spPr/>
      <dgm:t>
        <a:bodyPr/>
        <a:lstStyle/>
        <a:p>
          <a:endParaRPr lang="id-ID"/>
        </a:p>
      </dgm:t>
    </dgm:pt>
    <dgm:pt modelId="{8EC02F35-1BEE-4DB0-97F0-371C33D41E8D}" type="sibTrans" cxnId="{2134F93D-E91D-4725-9372-75A05543199A}">
      <dgm:prSet/>
      <dgm:spPr/>
      <dgm:t>
        <a:bodyPr/>
        <a:lstStyle/>
        <a:p>
          <a:endParaRPr lang="id-ID"/>
        </a:p>
      </dgm:t>
    </dgm:pt>
    <dgm:pt modelId="{FAA5A5F5-348D-4998-8548-42DD23526DCE}" type="pres">
      <dgm:prSet presAssocID="{596F0217-E436-4EB2-B605-299FFF0C494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5D06763-A992-4B8B-B264-E966C6A02F78}" type="pres">
      <dgm:prSet presAssocID="{020C3369-E1C8-4A1A-ACCC-840B733A806D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CD8A372-299D-40AC-9AD8-958440ACF693}" type="pres">
      <dgm:prSet presAssocID="{EF64734B-522E-4210-A1FE-C90F7AAF79E6}" presName="sibTrans" presStyleLbl="sibTrans2D1" presStyleIdx="0" presStyleCnt="8"/>
      <dgm:spPr/>
      <dgm:t>
        <a:bodyPr/>
        <a:lstStyle/>
        <a:p>
          <a:endParaRPr lang="id-ID"/>
        </a:p>
      </dgm:t>
    </dgm:pt>
    <dgm:pt modelId="{C34830F6-7519-41F3-8B86-5EFE3A014E7C}" type="pres">
      <dgm:prSet presAssocID="{EF64734B-522E-4210-A1FE-C90F7AAF79E6}" presName="connectorText" presStyleLbl="sibTrans2D1" presStyleIdx="0" presStyleCnt="8"/>
      <dgm:spPr/>
      <dgm:t>
        <a:bodyPr/>
        <a:lstStyle/>
        <a:p>
          <a:endParaRPr lang="id-ID"/>
        </a:p>
      </dgm:t>
    </dgm:pt>
    <dgm:pt modelId="{A861EA50-CC05-43A3-A9ED-EA229C87B111}" type="pres">
      <dgm:prSet presAssocID="{BC3468DE-62D5-45B7-8BB0-D91E5DEAB350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ACEDABC-4C54-47A6-9DB3-6DE5D31EAD7A}" type="pres">
      <dgm:prSet presAssocID="{51A3F41E-E1AB-4F4D-A014-7AE26F48C6AF}" presName="sibTrans" presStyleLbl="sibTrans2D1" presStyleIdx="1" presStyleCnt="8"/>
      <dgm:spPr/>
      <dgm:t>
        <a:bodyPr/>
        <a:lstStyle/>
        <a:p>
          <a:endParaRPr lang="id-ID"/>
        </a:p>
      </dgm:t>
    </dgm:pt>
    <dgm:pt modelId="{16B02AEE-84AF-45A9-A15B-F4A3EB96F350}" type="pres">
      <dgm:prSet presAssocID="{51A3F41E-E1AB-4F4D-A014-7AE26F48C6AF}" presName="connectorText" presStyleLbl="sibTrans2D1" presStyleIdx="1" presStyleCnt="8"/>
      <dgm:spPr/>
      <dgm:t>
        <a:bodyPr/>
        <a:lstStyle/>
        <a:p>
          <a:endParaRPr lang="id-ID"/>
        </a:p>
      </dgm:t>
    </dgm:pt>
    <dgm:pt modelId="{ED1750AC-FBB7-4583-B357-480F974CE181}" type="pres">
      <dgm:prSet presAssocID="{4857C4B1-1CFA-41DC-8A66-88358881D9E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40A7C05-5BBE-42DC-8FC5-E459AB3566F8}" type="pres">
      <dgm:prSet presAssocID="{9DBF17F8-15D3-4ABB-AE3A-AE3BBF850880}" presName="sibTrans" presStyleLbl="sibTrans2D1" presStyleIdx="2" presStyleCnt="8"/>
      <dgm:spPr/>
      <dgm:t>
        <a:bodyPr/>
        <a:lstStyle/>
        <a:p>
          <a:endParaRPr lang="id-ID"/>
        </a:p>
      </dgm:t>
    </dgm:pt>
    <dgm:pt modelId="{C4F15E3A-5370-4120-84E7-8B47798A57EA}" type="pres">
      <dgm:prSet presAssocID="{9DBF17F8-15D3-4ABB-AE3A-AE3BBF850880}" presName="connectorText" presStyleLbl="sibTrans2D1" presStyleIdx="2" presStyleCnt="8"/>
      <dgm:spPr/>
      <dgm:t>
        <a:bodyPr/>
        <a:lstStyle/>
        <a:p>
          <a:endParaRPr lang="id-ID"/>
        </a:p>
      </dgm:t>
    </dgm:pt>
    <dgm:pt modelId="{457C83CC-9EDC-4FED-9287-1C7675CF9870}" type="pres">
      <dgm:prSet presAssocID="{4A482DC1-1F53-4A73-B656-DB1143B78ABA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5844CF6-9B2E-493B-BF49-EDB38F34BAF0}" type="pres">
      <dgm:prSet presAssocID="{DC3C5F0F-5808-42A7-B113-FB8E4F9C0C33}" presName="sibTrans" presStyleLbl="sibTrans2D1" presStyleIdx="3" presStyleCnt="8"/>
      <dgm:spPr/>
      <dgm:t>
        <a:bodyPr/>
        <a:lstStyle/>
        <a:p>
          <a:endParaRPr lang="id-ID"/>
        </a:p>
      </dgm:t>
    </dgm:pt>
    <dgm:pt modelId="{45B4F50A-FC7B-4A68-9231-AADF77F03F51}" type="pres">
      <dgm:prSet presAssocID="{DC3C5F0F-5808-42A7-B113-FB8E4F9C0C33}" presName="connectorText" presStyleLbl="sibTrans2D1" presStyleIdx="3" presStyleCnt="8"/>
      <dgm:spPr/>
      <dgm:t>
        <a:bodyPr/>
        <a:lstStyle/>
        <a:p>
          <a:endParaRPr lang="id-ID"/>
        </a:p>
      </dgm:t>
    </dgm:pt>
    <dgm:pt modelId="{24591DB2-4271-41CD-BE40-B08753DF0580}" type="pres">
      <dgm:prSet presAssocID="{A77EF793-09BD-4DA8-9A59-A74BE66CD071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F041F66-ECFC-47B7-B8B9-D263A243E1BF}" type="pres">
      <dgm:prSet presAssocID="{83318226-F6EE-4A24-A9D6-163443A884EF}" presName="sibTrans" presStyleLbl="sibTrans2D1" presStyleIdx="4" presStyleCnt="8"/>
      <dgm:spPr/>
      <dgm:t>
        <a:bodyPr/>
        <a:lstStyle/>
        <a:p>
          <a:endParaRPr lang="id-ID"/>
        </a:p>
      </dgm:t>
    </dgm:pt>
    <dgm:pt modelId="{518E0952-46D2-4F3F-9DBA-C9287739C622}" type="pres">
      <dgm:prSet presAssocID="{83318226-F6EE-4A24-A9D6-163443A884EF}" presName="connectorText" presStyleLbl="sibTrans2D1" presStyleIdx="4" presStyleCnt="8"/>
      <dgm:spPr/>
      <dgm:t>
        <a:bodyPr/>
        <a:lstStyle/>
        <a:p>
          <a:endParaRPr lang="id-ID"/>
        </a:p>
      </dgm:t>
    </dgm:pt>
    <dgm:pt modelId="{ED80C229-DF4C-4918-AFBD-AC364636C06D}" type="pres">
      <dgm:prSet presAssocID="{25FB5909-43F4-411A-926A-647192F99927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05EBA13-59F4-45EF-B2D8-346FD4EE1306}" type="pres">
      <dgm:prSet presAssocID="{9E27B709-78B3-460C-99E1-470325E6F394}" presName="sibTrans" presStyleLbl="sibTrans2D1" presStyleIdx="5" presStyleCnt="8"/>
      <dgm:spPr/>
      <dgm:t>
        <a:bodyPr/>
        <a:lstStyle/>
        <a:p>
          <a:endParaRPr lang="id-ID"/>
        </a:p>
      </dgm:t>
    </dgm:pt>
    <dgm:pt modelId="{11B1196A-CC6F-4032-B24A-FEFCD23FA9DF}" type="pres">
      <dgm:prSet presAssocID="{9E27B709-78B3-460C-99E1-470325E6F394}" presName="connectorText" presStyleLbl="sibTrans2D1" presStyleIdx="5" presStyleCnt="8"/>
      <dgm:spPr/>
      <dgm:t>
        <a:bodyPr/>
        <a:lstStyle/>
        <a:p>
          <a:endParaRPr lang="id-ID"/>
        </a:p>
      </dgm:t>
    </dgm:pt>
    <dgm:pt modelId="{BEF5D6F5-9313-4004-BC97-4CFC3B7E8DA7}" type="pres">
      <dgm:prSet presAssocID="{7C12E5CA-94D5-40CF-B684-B69E9D731DF7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F95B3C0-9BE1-4060-9EF3-49D893F6ABE9}" type="pres">
      <dgm:prSet presAssocID="{EC3EBF9F-6297-4111-BBE6-715680B13558}" presName="sibTrans" presStyleLbl="sibTrans2D1" presStyleIdx="6" presStyleCnt="8"/>
      <dgm:spPr/>
      <dgm:t>
        <a:bodyPr/>
        <a:lstStyle/>
        <a:p>
          <a:endParaRPr lang="id-ID"/>
        </a:p>
      </dgm:t>
    </dgm:pt>
    <dgm:pt modelId="{58557EE3-7760-469F-8001-6EB3972E203B}" type="pres">
      <dgm:prSet presAssocID="{EC3EBF9F-6297-4111-BBE6-715680B13558}" presName="connectorText" presStyleLbl="sibTrans2D1" presStyleIdx="6" presStyleCnt="8"/>
      <dgm:spPr/>
      <dgm:t>
        <a:bodyPr/>
        <a:lstStyle/>
        <a:p>
          <a:endParaRPr lang="id-ID"/>
        </a:p>
      </dgm:t>
    </dgm:pt>
    <dgm:pt modelId="{D45C960A-9C2A-49B8-878F-9AF22B5503CC}" type="pres">
      <dgm:prSet presAssocID="{EA19635D-A8CD-43EE-BE0F-2A55A24FDD53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9E3071E-D044-4598-ADA1-B54288B4D7EA}" type="pres">
      <dgm:prSet presAssocID="{8EC02F35-1BEE-4DB0-97F0-371C33D41E8D}" presName="sibTrans" presStyleLbl="sibTrans2D1" presStyleIdx="7" presStyleCnt="8"/>
      <dgm:spPr/>
      <dgm:t>
        <a:bodyPr/>
        <a:lstStyle/>
        <a:p>
          <a:endParaRPr lang="id-ID"/>
        </a:p>
      </dgm:t>
    </dgm:pt>
    <dgm:pt modelId="{0C892B63-D1EE-4188-B7D8-99BEFD338E98}" type="pres">
      <dgm:prSet presAssocID="{8EC02F35-1BEE-4DB0-97F0-371C33D41E8D}" presName="connectorText" presStyleLbl="sibTrans2D1" presStyleIdx="7" presStyleCnt="8"/>
      <dgm:spPr/>
      <dgm:t>
        <a:bodyPr/>
        <a:lstStyle/>
        <a:p>
          <a:endParaRPr lang="id-ID"/>
        </a:p>
      </dgm:t>
    </dgm:pt>
  </dgm:ptLst>
  <dgm:cxnLst>
    <dgm:cxn modelId="{3CC33ADE-67B7-4EF8-A0F3-52327871F94A}" type="presOf" srcId="{7C12E5CA-94D5-40CF-B684-B69E9D731DF7}" destId="{BEF5D6F5-9313-4004-BC97-4CFC3B7E8DA7}" srcOrd="0" destOrd="0" presId="urn:microsoft.com/office/officeart/2005/8/layout/cycle2"/>
    <dgm:cxn modelId="{B8C31653-DC2B-45CA-AF34-108C1FDB703B}" type="presOf" srcId="{9E27B709-78B3-460C-99E1-470325E6F394}" destId="{11B1196A-CC6F-4032-B24A-FEFCD23FA9DF}" srcOrd="1" destOrd="0" presId="urn:microsoft.com/office/officeart/2005/8/layout/cycle2"/>
    <dgm:cxn modelId="{DDB79EA5-B37B-45D9-8D25-597E9B9B67C6}" type="presOf" srcId="{4857C4B1-1CFA-41DC-8A66-88358881D9E2}" destId="{ED1750AC-FBB7-4583-B357-480F974CE181}" srcOrd="0" destOrd="0" presId="urn:microsoft.com/office/officeart/2005/8/layout/cycle2"/>
    <dgm:cxn modelId="{6C65043C-0899-4FF8-940C-8EE1C5A610C1}" srcId="{596F0217-E436-4EB2-B605-299FFF0C4940}" destId="{020C3369-E1C8-4A1A-ACCC-840B733A806D}" srcOrd="0" destOrd="0" parTransId="{A602C527-F225-4A3B-8066-36174B021747}" sibTransId="{EF64734B-522E-4210-A1FE-C90F7AAF79E6}"/>
    <dgm:cxn modelId="{40F8E7D4-ABC7-4A69-A091-ECE709E0DF74}" type="presOf" srcId="{BC3468DE-62D5-45B7-8BB0-D91E5DEAB350}" destId="{A861EA50-CC05-43A3-A9ED-EA229C87B111}" srcOrd="0" destOrd="0" presId="urn:microsoft.com/office/officeart/2005/8/layout/cycle2"/>
    <dgm:cxn modelId="{05594E90-3DC8-4867-9C12-8E34C093488C}" type="presOf" srcId="{EC3EBF9F-6297-4111-BBE6-715680B13558}" destId="{1F95B3C0-9BE1-4060-9EF3-49D893F6ABE9}" srcOrd="0" destOrd="0" presId="urn:microsoft.com/office/officeart/2005/8/layout/cycle2"/>
    <dgm:cxn modelId="{4ACC38C3-8FD8-4C8C-8B5D-F08F41F1D42D}" type="presOf" srcId="{DC3C5F0F-5808-42A7-B113-FB8E4F9C0C33}" destId="{45B4F50A-FC7B-4A68-9231-AADF77F03F51}" srcOrd="1" destOrd="0" presId="urn:microsoft.com/office/officeart/2005/8/layout/cycle2"/>
    <dgm:cxn modelId="{4A34FBA0-EB1B-4881-B254-020E3CF7D7C1}" type="presOf" srcId="{A77EF793-09BD-4DA8-9A59-A74BE66CD071}" destId="{24591DB2-4271-41CD-BE40-B08753DF0580}" srcOrd="0" destOrd="0" presId="urn:microsoft.com/office/officeart/2005/8/layout/cycle2"/>
    <dgm:cxn modelId="{507E59CF-D50B-4155-B05B-33778BD48B46}" srcId="{596F0217-E436-4EB2-B605-299FFF0C4940}" destId="{7C12E5CA-94D5-40CF-B684-B69E9D731DF7}" srcOrd="6" destOrd="0" parTransId="{90F2E522-1EC0-4E91-A403-157325A16C95}" sibTransId="{EC3EBF9F-6297-4111-BBE6-715680B13558}"/>
    <dgm:cxn modelId="{27B6BA4C-B61E-4A74-8C62-11566192A99D}" type="presOf" srcId="{596F0217-E436-4EB2-B605-299FFF0C4940}" destId="{FAA5A5F5-348D-4998-8548-42DD23526DCE}" srcOrd="0" destOrd="0" presId="urn:microsoft.com/office/officeart/2005/8/layout/cycle2"/>
    <dgm:cxn modelId="{96F1C4F0-9CA5-45A9-AB9C-BE64D5A8FFB2}" type="presOf" srcId="{51A3F41E-E1AB-4F4D-A014-7AE26F48C6AF}" destId="{BACEDABC-4C54-47A6-9DB3-6DE5D31EAD7A}" srcOrd="0" destOrd="0" presId="urn:microsoft.com/office/officeart/2005/8/layout/cycle2"/>
    <dgm:cxn modelId="{5E37EE40-1760-4E46-BC77-39F22DE78479}" type="presOf" srcId="{83318226-F6EE-4A24-A9D6-163443A884EF}" destId="{518E0952-46D2-4F3F-9DBA-C9287739C622}" srcOrd="1" destOrd="0" presId="urn:microsoft.com/office/officeart/2005/8/layout/cycle2"/>
    <dgm:cxn modelId="{28AAC42B-8C13-463E-9982-DD38FB1C0126}" type="presOf" srcId="{EF64734B-522E-4210-A1FE-C90F7AAF79E6}" destId="{C34830F6-7519-41F3-8B86-5EFE3A014E7C}" srcOrd="1" destOrd="0" presId="urn:microsoft.com/office/officeart/2005/8/layout/cycle2"/>
    <dgm:cxn modelId="{73EB98CE-F828-43DA-BA47-AA47291B091D}" type="presOf" srcId="{DC3C5F0F-5808-42A7-B113-FB8E4F9C0C33}" destId="{25844CF6-9B2E-493B-BF49-EDB38F34BAF0}" srcOrd="0" destOrd="0" presId="urn:microsoft.com/office/officeart/2005/8/layout/cycle2"/>
    <dgm:cxn modelId="{FECCDE57-2B2A-4D84-97CC-F882A4B62525}" type="presOf" srcId="{51A3F41E-E1AB-4F4D-A014-7AE26F48C6AF}" destId="{16B02AEE-84AF-45A9-A15B-F4A3EB96F350}" srcOrd="1" destOrd="0" presId="urn:microsoft.com/office/officeart/2005/8/layout/cycle2"/>
    <dgm:cxn modelId="{9CF11536-04EC-4D86-BFF5-E52D833DFD16}" srcId="{596F0217-E436-4EB2-B605-299FFF0C4940}" destId="{4A482DC1-1F53-4A73-B656-DB1143B78ABA}" srcOrd="3" destOrd="0" parTransId="{7458F2A9-C89E-401A-9EEF-5065929C26AC}" sibTransId="{DC3C5F0F-5808-42A7-B113-FB8E4F9C0C33}"/>
    <dgm:cxn modelId="{53F70F23-D898-4BF3-B53A-4A704890354B}" type="presOf" srcId="{9DBF17F8-15D3-4ABB-AE3A-AE3BBF850880}" destId="{C4F15E3A-5370-4120-84E7-8B47798A57EA}" srcOrd="1" destOrd="0" presId="urn:microsoft.com/office/officeart/2005/8/layout/cycle2"/>
    <dgm:cxn modelId="{2134F93D-E91D-4725-9372-75A05543199A}" srcId="{596F0217-E436-4EB2-B605-299FFF0C4940}" destId="{EA19635D-A8CD-43EE-BE0F-2A55A24FDD53}" srcOrd="7" destOrd="0" parTransId="{D798636F-87EC-4D0B-B4DE-76ED14E85583}" sibTransId="{8EC02F35-1BEE-4DB0-97F0-371C33D41E8D}"/>
    <dgm:cxn modelId="{2D9F6477-043C-4E14-8B0B-7DCDFD3CAD30}" type="presOf" srcId="{EF64734B-522E-4210-A1FE-C90F7AAF79E6}" destId="{CCD8A372-299D-40AC-9AD8-958440ACF693}" srcOrd="0" destOrd="0" presId="urn:microsoft.com/office/officeart/2005/8/layout/cycle2"/>
    <dgm:cxn modelId="{AEE45F8F-1EEB-4592-87DA-399A6ED9C84D}" type="presOf" srcId="{9E27B709-78B3-460C-99E1-470325E6F394}" destId="{F05EBA13-59F4-45EF-B2D8-346FD4EE1306}" srcOrd="0" destOrd="0" presId="urn:microsoft.com/office/officeart/2005/8/layout/cycle2"/>
    <dgm:cxn modelId="{A330654B-E552-42BD-BF3F-759A9F8DD03A}" srcId="{596F0217-E436-4EB2-B605-299FFF0C4940}" destId="{A77EF793-09BD-4DA8-9A59-A74BE66CD071}" srcOrd="4" destOrd="0" parTransId="{81F517C4-F545-48E4-A1E9-F765290061B4}" sibTransId="{83318226-F6EE-4A24-A9D6-163443A884EF}"/>
    <dgm:cxn modelId="{671EFB7A-5883-4F8B-9771-880F04ADC0AD}" type="presOf" srcId="{EC3EBF9F-6297-4111-BBE6-715680B13558}" destId="{58557EE3-7760-469F-8001-6EB3972E203B}" srcOrd="1" destOrd="0" presId="urn:microsoft.com/office/officeart/2005/8/layout/cycle2"/>
    <dgm:cxn modelId="{30441665-02A7-4593-B71A-4774580CA0C3}" srcId="{596F0217-E436-4EB2-B605-299FFF0C4940}" destId="{BC3468DE-62D5-45B7-8BB0-D91E5DEAB350}" srcOrd="1" destOrd="0" parTransId="{66497513-FA97-40D7-B126-0E7369D72CF3}" sibTransId="{51A3F41E-E1AB-4F4D-A014-7AE26F48C6AF}"/>
    <dgm:cxn modelId="{96D2CA92-85FE-43F3-B8C8-53547A9CA4B2}" type="presOf" srcId="{020C3369-E1C8-4A1A-ACCC-840B733A806D}" destId="{F5D06763-A992-4B8B-B264-E966C6A02F78}" srcOrd="0" destOrd="0" presId="urn:microsoft.com/office/officeart/2005/8/layout/cycle2"/>
    <dgm:cxn modelId="{54F8A087-F7D1-4BEF-9D0C-31A880FCB870}" srcId="{596F0217-E436-4EB2-B605-299FFF0C4940}" destId="{4857C4B1-1CFA-41DC-8A66-88358881D9E2}" srcOrd="2" destOrd="0" parTransId="{A2C20753-B9B6-493E-A5BD-CA81DABB772A}" sibTransId="{9DBF17F8-15D3-4ABB-AE3A-AE3BBF850880}"/>
    <dgm:cxn modelId="{838A8C00-97B1-4BE3-A9B8-B3E1D76EDF98}" type="presOf" srcId="{8EC02F35-1BEE-4DB0-97F0-371C33D41E8D}" destId="{D9E3071E-D044-4598-ADA1-B54288B4D7EA}" srcOrd="0" destOrd="0" presId="urn:microsoft.com/office/officeart/2005/8/layout/cycle2"/>
    <dgm:cxn modelId="{5A50DD07-07BE-4E8A-9478-C641F3FD2529}" type="presOf" srcId="{9DBF17F8-15D3-4ABB-AE3A-AE3BBF850880}" destId="{E40A7C05-5BBE-42DC-8FC5-E459AB3566F8}" srcOrd="0" destOrd="0" presId="urn:microsoft.com/office/officeart/2005/8/layout/cycle2"/>
    <dgm:cxn modelId="{C304281B-72BF-4A99-BCF3-D8BB9A4C1E79}" type="presOf" srcId="{25FB5909-43F4-411A-926A-647192F99927}" destId="{ED80C229-DF4C-4918-AFBD-AC364636C06D}" srcOrd="0" destOrd="0" presId="urn:microsoft.com/office/officeart/2005/8/layout/cycle2"/>
    <dgm:cxn modelId="{105DD687-3084-411E-AF50-50E2DB07D8B6}" type="presOf" srcId="{4A482DC1-1F53-4A73-B656-DB1143B78ABA}" destId="{457C83CC-9EDC-4FED-9287-1C7675CF9870}" srcOrd="0" destOrd="0" presId="urn:microsoft.com/office/officeart/2005/8/layout/cycle2"/>
    <dgm:cxn modelId="{809C6DC5-1091-4CE4-8BB5-0DC6371F510E}" type="presOf" srcId="{8EC02F35-1BEE-4DB0-97F0-371C33D41E8D}" destId="{0C892B63-D1EE-4188-B7D8-99BEFD338E98}" srcOrd="1" destOrd="0" presId="urn:microsoft.com/office/officeart/2005/8/layout/cycle2"/>
    <dgm:cxn modelId="{6927D5B0-B07E-4442-A049-840FE0C90AF5}" type="presOf" srcId="{83318226-F6EE-4A24-A9D6-163443A884EF}" destId="{CF041F66-ECFC-47B7-B8B9-D263A243E1BF}" srcOrd="0" destOrd="0" presId="urn:microsoft.com/office/officeart/2005/8/layout/cycle2"/>
    <dgm:cxn modelId="{78C2ACF5-3A93-4580-830E-271A76A187E1}" srcId="{596F0217-E436-4EB2-B605-299FFF0C4940}" destId="{25FB5909-43F4-411A-926A-647192F99927}" srcOrd="5" destOrd="0" parTransId="{1DA2D879-10F1-4C21-80CE-1FF9416A40C5}" sibTransId="{9E27B709-78B3-460C-99E1-470325E6F394}"/>
    <dgm:cxn modelId="{B87CD8AA-DDC2-451E-A602-3C5AC41A25AB}" type="presOf" srcId="{EA19635D-A8CD-43EE-BE0F-2A55A24FDD53}" destId="{D45C960A-9C2A-49B8-878F-9AF22B5503CC}" srcOrd="0" destOrd="0" presId="urn:microsoft.com/office/officeart/2005/8/layout/cycle2"/>
    <dgm:cxn modelId="{600350DA-8BA8-4A87-8E05-8C77F23BE41B}" type="presParOf" srcId="{FAA5A5F5-348D-4998-8548-42DD23526DCE}" destId="{F5D06763-A992-4B8B-B264-E966C6A02F78}" srcOrd="0" destOrd="0" presId="urn:microsoft.com/office/officeart/2005/8/layout/cycle2"/>
    <dgm:cxn modelId="{B268780D-4DE0-438C-8F85-50FE8A1AC4AD}" type="presParOf" srcId="{FAA5A5F5-348D-4998-8548-42DD23526DCE}" destId="{CCD8A372-299D-40AC-9AD8-958440ACF693}" srcOrd="1" destOrd="0" presId="urn:microsoft.com/office/officeart/2005/8/layout/cycle2"/>
    <dgm:cxn modelId="{628D5B93-6370-4C68-832C-982CBFF77C0E}" type="presParOf" srcId="{CCD8A372-299D-40AC-9AD8-958440ACF693}" destId="{C34830F6-7519-41F3-8B86-5EFE3A014E7C}" srcOrd="0" destOrd="0" presId="urn:microsoft.com/office/officeart/2005/8/layout/cycle2"/>
    <dgm:cxn modelId="{316F449D-85B9-415B-95C2-AD00090F5373}" type="presParOf" srcId="{FAA5A5F5-348D-4998-8548-42DD23526DCE}" destId="{A861EA50-CC05-43A3-A9ED-EA229C87B111}" srcOrd="2" destOrd="0" presId="urn:microsoft.com/office/officeart/2005/8/layout/cycle2"/>
    <dgm:cxn modelId="{4D37266C-AD31-4A00-864B-F4E65CFBED22}" type="presParOf" srcId="{FAA5A5F5-348D-4998-8548-42DD23526DCE}" destId="{BACEDABC-4C54-47A6-9DB3-6DE5D31EAD7A}" srcOrd="3" destOrd="0" presId="urn:microsoft.com/office/officeart/2005/8/layout/cycle2"/>
    <dgm:cxn modelId="{B18F4B11-88E8-4F73-AEC3-0A0BC3E42AE4}" type="presParOf" srcId="{BACEDABC-4C54-47A6-9DB3-6DE5D31EAD7A}" destId="{16B02AEE-84AF-45A9-A15B-F4A3EB96F350}" srcOrd="0" destOrd="0" presId="urn:microsoft.com/office/officeart/2005/8/layout/cycle2"/>
    <dgm:cxn modelId="{305C7710-2BFB-46A2-AAD5-1B43EE7A6DE9}" type="presParOf" srcId="{FAA5A5F5-348D-4998-8548-42DD23526DCE}" destId="{ED1750AC-FBB7-4583-B357-480F974CE181}" srcOrd="4" destOrd="0" presId="urn:microsoft.com/office/officeart/2005/8/layout/cycle2"/>
    <dgm:cxn modelId="{847DEBD2-DB0B-4C97-91E5-134EF09EA331}" type="presParOf" srcId="{FAA5A5F5-348D-4998-8548-42DD23526DCE}" destId="{E40A7C05-5BBE-42DC-8FC5-E459AB3566F8}" srcOrd="5" destOrd="0" presId="urn:microsoft.com/office/officeart/2005/8/layout/cycle2"/>
    <dgm:cxn modelId="{A60EA7ED-9C8A-41BD-9D27-A7EF503B1361}" type="presParOf" srcId="{E40A7C05-5BBE-42DC-8FC5-E459AB3566F8}" destId="{C4F15E3A-5370-4120-84E7-8B47798A57EA}" srcOrd="0" destOrd="0" presId="urn:microsoft.com/office/officeart/2005/8/layout/cycle2"/>
    <dgm:cxn modelId="{99747829-9A8A-48EB-AEAF-593DE71D9550}" type="presParOf" srcId="{FAA5A5F5-348D-4998-8548-42DD23526DCE}" destId="{457C83CC-9EDC-4FED-9287-1C7675CF9870}" srcOrd="6" destOrd="0" presId="urn:microsoft.com/office/officeart/2005/8/layout/cycle2"/>
    <dgm:cxn modelId="{0780CF5C-1625-4E4C-A835-AD788DBBEA15}" type="presParOf" srcId="{FAA5A5F5-348D-4998-8548-42DD23526DCE}" destId="{25844CF6-9B2E-493B-BF49-EDB38F34BAF0}" srcOrd="7" destOrd="0" presId="urn:microsoft.com/office/officeart/2005/8/layout/cycle2"/>
    <dgm:cxn modelId="{DAEF5A8A-4487-46E4-9F8C-E95B1377DB95}" type="presParOf" srcId="{25844CF6-9B2E-493B-BF49-EDB38F34BAF0}" destId="{45B4F50A-FC7B-4A68-9231-AADF77F03F51}" srcOrd="0" destOrd="0" presId="urn:microsoft.com/office/officeart/2005/8/layout/cycle2"/>
    <dgm:cxn modelId="{06720BE7-5127-4AFA-9510-38A3719879A4}" type="presParOf" srcId="{FAA5A5F5-348D-4998-8548-42DD23526DCE}" destId="{24591DB2-4271-41CD-BE40-B08753DF0580}" srcOrd="8" destOrd="0" presId="urn:microsoft.com/office/officeart/2005/8/layout/cycle2"/>
    <dgm:cxn modelId="{D672FC18-9FE0-4E14-A4EA-39E5263788AB}" type="presParOf" srcId="{FAA5A5F5-348D-4998-8548-42DD23526DCE}" destId="{CF041F66-ECFC-47B7-B8B9-D263A243E1BF}" srcOrd="9" destOrd="0" presId="urn:microsoft.com/office/officeart/2005/8/layout/cycle2"/>
    <dgm:cxn modelId="{4F7625D2-E20E-4B85-8943-2DC26BF77DC1}" type="presParOf" srcId="{CF041F66-ECFC-47B7-B8B9-D263A243E1BF}" destId="{518E0952-46D2-4F3F-9DBA-C9287739C622}" srcOrd="0" destOrd="0" presId="urn:microsoft.com/office/officeart/2005/8/layout/cycle2"/>
    <dgm:cxn modelId="{ABFCA712-9D3E-42A9-9F06-82865376B2FE}" type="presParOf" srcId="{FAA5A5F5-348D-4998-8548-42DD23526DCE}" destId="{ED80C229-DF4C-4918-AFBD-AC364636C06D}" srcOrd="10" destOrd="0" presId="urn:microsoft.com/office/officeart/2005/8/layout/cycle2"/>
    <dgm:cxn modelId="{A3E1BB75-1C20-4D4D-BE92-9A2128C25116}" type="presParOf" srcId="{FAA5A5F5-348D-4998-8548-42DD23526DCE}" destId="{F05EBA13-59F4-45EF-B2D8-346FD4EE1306}" srcOrd="11" destOrd="0" presId="urn:microsoft.com/office/officeart/2005/8/layout/cycle2"/>
    <dgm:cxn modelId="{6AA9DFF2-F999-420A-948D-3C2C9FED43D4}" type="presParOf" srcId="{F05EBA13-59F4-45EF-B2D8-346FD4EE1306}" destId="{11B1196A-CC6F-4032-B24A-FEFCD23FA9DF}" srcOrd="0" destOrd="0" presId="urn:microsoft.com/office/officeart/2005/8/layout/cycle2"/>
    <dgm:cxn modelId="{5F35A794-900D-44F9-9980-F854C559E208}" type="presParOf" srcId="{FAA5A5F5-348D-4998-8548-42DD23526DCE}" destId="{BEF5D6F5-9313-4004-BC97-4CFC3B7E8DA7}" srcOrd="12" destOrd="0" presId="urn:microsoft.com/office/officeart/2005/8/layout/cycle2"/>
    <dgm:cxn modelId="{5E326236-C25B-4BFD-A9F0-7E02DB2B3DC2}" type="presParOf" srcId="{FAA5A5F5-348D-4998-8548-42DD23526DCE}" destId="{1F95B3C0-9BE1-4060-9EF3-49D893F6ABE9}" srcOrd="13" destOrd="0" presId="urn:microsoft.com/office/officeart/2005/8/layout/cycle2"/>
    <dgm:cxn modelId="{48E540A0-BC8E-428A-A380-0A7A36BB9C5A}" type="presParOf" srcId="{1F95B3C0-9BE1-4060-9EF3-49D893F6ABE9}" destId="{58557EE3-7760-469F-8001-6EB3972E203B}" srcOrd="0" destOrd="0" presId="urn:microsoft.com/office/officeart/2005/8/layout/cycle2"/>
    <dgm:cxn modelId="{D05B072E-B8BE-430B-B0D3-AAACC1D135A2}" type="presParOf" srcId="{FAA5A5F5-348D-4998-8548-42DD23526DCE}" destId="{D45C960A-9C2A-49B8-878F-9AF22B5503CC}" srcOrd="14" destOrd="0" presId="urn:microsoft.com/office/officeart/2005/8/layout/cycle2"/>
    <dgm:cxn modelId="{3008DCC7-0E37-4FC7-9373-4BC612C9BFAC}" type="presParOf" srcId="{FAA5A5F5-348D-4998-8548-42DD23526DCE}" destId="{D9E3071E-D044-4598-ADA1-B54288B4D7EA}" srcOrd="15" destOrd="0" presId="urn:microsoft.com/office/officeart/2005/8/layout/cycle2"/>
    <dgm:cxn modelId="{C8D39162-DE1B-4AD5-BA40-123F59BE4D5C}" type="presParOf" srcId="{D9E3071E-D044-4598-ADA1-B54288B4D7EA}" destId="{0C892B63-D1EE-4188-B7D8-99BEFD338E98}" srcOrd="0" destOrd="0" presId="urn:microsoft.com/office/officeart/2005/8/layout/cycle2"/>
  </dgm:cxnLst>
  <dgm:bg/>
  <dgm:whole/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1050FC0-1209-46A3-BB11-88A71B7A1FE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38DE0DD7-AFD2-4BF8-8F31-8B665BA15E76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Memperhatikan &amp; melibatkan tingkat makna hubungan.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C5E92BE-2D3D-473D-AD01-45853BB33CAB}" type="parTrans" cxnId="{047E29A3-A686-48FF-A254-56B50802E1EC}">
      <dgm:prSet/>
      <dgm:spPr/>
      <dgm:t>
        <a:bodyPr/>
        <a:lstStyle/>
        <a:p>
          <a:endParaRPr lang="id-ID"/>
        </a:p>
      </dgm:t>
    </dgm:pt>
    <dgm:pt modelId="{B8B1196E-9E23-4F22-BE6D-ED829AF0300D}" type="sibTrans" cxnId="{047E29A3-A686-48FF-A254-56B50802E1EC}">
      <dgm:prSet/>
      <dgm:spPr/>
      <dgm:t>
        <a:bodyPr/>
        <a:lstStyle/>
        <a:p>
          <a:endParaRPr lang="id-ID"/>
        </a:p>
      </dgm:t>
    </dgm:pt>
    <dgm:pt modelId="{68EC1C3B-FB62-42D1-BAD8-85F9E15A94DA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Tidak hanya melibatkan isu atau masalah yang muncul.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16E1FB2-4487-49F4-BB41-0514DE1A917E}" type="parTrans" cxnId="{FFF6E8EA-1236-441D-8CA1-C35FA229B0EE}">
      <dgm:prSet/>
      <dgm:spPr/>
      <dgm:t>
        <a:bodyPr/>
        <a:lstStyle/>
        <a:p>
          <a:endParaRPr lang="id-ID"/>
        </a:p>
      </dgm:t>
    </dgm:pt>
    <dgm:pt modelId="{D48DD139-62D7-4AE8-830C-A2C4D62C7C89}" type="sibTrans" cxnId="{FFF6E8EA-1236-441D-8CA1-C35FA229B0EE}">
      <dgm:prSet/>
      <dgm:spPr/>
      <dgm:t>
        <a:bodyPr/>
        <a:lstStyle/>
        <a:p>
          <a:endParaRPr lang="id-ID"/>
        </a:p>
      </dgm:t>
    </dgm:pt>
    <dgm:pt modelId="{38D3BD2D-C2F7-4F02-90F8-1D29C6CC91D0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Suasana suportif komunikasi dibangun dengan adanya iklim komunikasi yang suportif.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0D8C7A0-AFF7-4157-A2A2-6FE4B61C492D}" type="parTrans" cxnId="{0FA88A2E-42D4-48ED-8A97-6BF5DE939D81}">
      <dgm:prSet/>
      <dgm:spPr/>
      <dgm:t>
        <a:bodyPr/>
        <a:lstStyle/>
        <a:p>
          <a:endParaRPr lang="id-ID"/>
        </a:p>
      </dgm:t>
    </dgm:pt>
    <dgm:pt modelId="{6AA187D6-8ACF-46BE-895B-55727BBF6B50}" type="sibTrans" cxnId="{0FA88A2E-42D4-48ED-8A97-6BF5DE939D81}">
      <dgm:prSet/>
      <dgm:spPr/>
      <dgm:t>
        <a:bodyPr/>
        <a:lstStyle/>
        <a:p>
          <a:endParaRPr lang="id-ID"/>
        </a:p>
      </dgm:t>
    </dgm:pt>
    <dgm:pt modelId="{0BCD7693-D926-4FBE-A0E2-5A7EF3BBCE8B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Deskriptif, profesional, spontan, berorientasi pada masalah, empati dan egaliter.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5775A54-3F1A-4A7F-BAFA-D8D0611497A3}" type="parTrans" cxnId="{EB87A514-AFCA-4613-A563-3E72EA340134}">
      <dgm:prSet/>
      <dgm:spPr/>
      <dgm:t>
        <a:bodyPr/>
        <a:lstStyle/>
        <a:p>
          <a:endParaRPr lang="id-ID"/>
        </a:p>
      </dgm:t>
    </dgm:pt>
    <dgm:pt modelId="{5EB96D2B-0703-47A4-845C-A6A022C9C0D5}" type="sibTrans" cxnId="{EB87A514-AFCA-4613-A563-3E72EA340134}">
      <dgm:prSet/>
      <dgm:spPr/>
      <dgm:t>
        <a:bodyPr/>
        <a:lstStyle/>
        <a:p>
          <a:endParaRPr lang="id-ID"/>
        </a:p>
      </dgm:t>
    </dgm:pt>
    <dgm:pt modelId="{F3DDE095-6F4D-4D76-AD13-600E3C75A979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Mengamati keterlibatan komunikasi defensif untuk menjaga hubungan yang dibina.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D49D182-95B8-427D-8313-63558829C9ED}" type="parTrans" cxnId="{7331DA95-17F2-4011-B1E5-31B518751FE7}">
      <dgm:prSet/>
      <dgm:spPr/>
      <dgm:t>
        <a:bodyPr/>
        <a:lstStyle/>
        <a:p>
          <a:endParaRPr lang="id-ID"/>
        </a:p>
      </dgm:t>
    </dgm:pt>
    <dgm:pt modelId="{0E6985D1-305B-42A3-B7D7-DE83F0E3F12A}" type="sibTrans" cxnId="{7331DA95-17F2-4011-B1E5-31B518751FE7}">
      <dgm:prSet/>
      <dgm:spPr/>
      <dgm:t>
        <a:bodyPr/>
        <a:lstStyle/>
        <a:p>
          <a:endParaRPr lang="id-ID"/>
        </a:p>
      </dgm:t>
    </dgm:pt>
    <dgm:pt modelId="{4E280928-43BA-4F77-84DD-CA4EB05585CE}" type="pres">
      <dgm:prSet presAssocID="{81050FC0-1209-46A3-BB11-88A71B7A1F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5946310-76AC-4CB3-BACC-2692500DB80B}" type="pres">
      <dgm:prSet presAssocID="{38DE0DD7-AFD2-4BF8-8F31-8B665BA15E7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711F913-681D-432E-9475-7ED4EC04C7E9}" type="pres">
      <dgm:prSet presAssocID="{B8B1196E-9E23-4F22-BE6D-ED829AF0300D}" presName="sibTrans" presStyleCnt="0"/>
      <dgm:spPr/>
    </dgm:pt>
    <dgm:pt modelId="{A5AAF59A-0385-46C8-BBBB-638186792EE8}" type="pres">
      <dgm:prSet presAssocID="{68EC1C3B-FB62-42D1-BAD8-85F9E15A94D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0888077-D905-4798-A565-912FAA33EEEA}" type="pres">
      <dgm:prSet presAssocID="{D48DD139-62D7-4AE8-830C-A2C4D62C7C89}" presName="sibTrans" presStyleCnt="0"/>
      <dgm:spPr/>
    </dgm:pt>
    <dgm:pt modelId="{3127CC43-0BB5-46DB-9330-AFCC23348674}" type="pres">
      <dgm:prSet presAssocID="{38D3BD2D-C2F7-4F02-90F8-1D29C6CC91D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A285CE2-D5ED-4F11-8AF6-31AE608E57E0}" type="pres">
      <dgm:prSet presAssocID="{6AA187D6-8ACF-46BE-895B-55727BBF6B50}" presName="sibTrans" presStyleCnt="0"/>
      <dgm:spPr/>
    </dgm:pt>
    <dgm:pt modelId="{C07ED7AA-3640-445B-B093-5AB82F7E93B6}" type="pres">
      <dgm:prSet presAssocID="{0BCD7693-D926-4FBE-A0E2-5A7EF3BBCE8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52F9C3-F9AE-4393-994A-5CB51B2D523E}" type="pres">
      <dgm:prSet presAssocID="{5EB96D2B-0703-47A4-845C-A6A022C9C0D5}" presName="sibTrans" presStyleCnt="0"/>
      <dgm:spPr/>
    </dgm:pt>
    <dgm:pt modelId="{EF4A7A41-1CCF-4965-90BC-647546B73DA2}" type="pres">
      <dgm:prSet presAssocID="{F3DDE095-6F4D-4D76-AD13-600E3C75A97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BC96DF2-4F72-4FA9-BEAD-4AB2BA2A13CC}" type="presOf" srcId="{0BCD7693-D926-4FBE-A0E2-5A7EF3BBCE8B}" destId="{C07ED7AA-3640-445B-B093-5AB82F7E93B6}" srcOrd="0" destOrd="0" presId="urn:microsoft.com/office/officeart/2005/8/layout/default"/>
    <dgm:cxn modelId="{B9AE0462-60C2-45B5-8146-93F89FFD152F}" type="presOf" srcId="{38D3BD2D-C2F7-4F02-90F8-1D29C6CC91D0}" destId="{3127CC43-0BB5-46DB-9330-AFCC23348674}" srcOrd="0" destOrd="0" presId="urn:microsoft.com/office/officeart/2005/8/layout/default"/>
    <dgm:cxn modelId="{FFF6E8EA-1236-441D-8CA1-C35FA229B0EE}" srcId="{81050FC0-1209-46A3-BB11-88A71B7A1FE1}" destId="{68EC1C3B-FB62-42D1-BAD8-85F9E15A94DA}" srcOrd="1" destOrd="0" parTransId="{516E1FB2-4487-49F4-BB41-0514DE1A917E}" sibTransId="{D48DD139-62D7-4AE8-830C-A2C4D62C7C89}"/>
    <dgm:cxn modelId="{EB87A514-AFCA-4613-A563-3E72EA340134}" srcId="{81050FC0-1209-46A3-BB11-88A71B7A1FE1}" destId="{0BCD7693-D926-4FBE-A0E2-5A7EF3BBCE8B}" srcOrd="3" destOrd="0" parTransId="{B5775A54-3F1A-4A7F-BAFA-D8D0611497A3}" sibTransId="{5EB96D2B-0703-47A4-845C-A6A022C9C0D5}"/>
    <dgm:cxn modelId="{7331DA95-17F2-4011-B1E5-31B518751FE7}" srcId="{81050FC0-1209-46A3-BB11-88A71B7A1FE1}" destId="{F3DDE095-6F4D-4D76-AD13-600E3C75A979}" srcOrd="4" destOrd="0" parTransId="{9D49D182-95B8-427D-8313-63558829C9ED}" sibTransId="{0E6985D1-305B-42A3-B7D7-DE83F0E3F12A}"/>
    <dgm:cxn modelId="{0FA88A2E-42D4-48ED-8A97-6BF5DE939D81}" srcId="{81050FC0-1209-46A3-BB11-88A71B7A1FE1}" destId="{38D3BD2D-C2F7-4F02-90F8-1D29C6CC91D0}" srcOrd="2" destOrd="0" parTransId="{F0D8C7A0-AFF7-4157-A2A2-6FE4B61C492D}" sibTransId="{6AA187D6-8ACF-46BE-895B-55727BBF6B50}"/>
    <dgm:cxn modelId="{047E29A3-A686-48FF-A254-56B50802E1EC}" srcId="{81050FC0-1209-46A3-BB11-88A71B7A1FE1}" destId="{38DE0DD7-AFD2-4BF8-8F31-8B665BA15E76}" srcOrd="0" destOrd="0" parTransId="{0C5E92BE-2D3D-473D-AD01-45853BB33CAB}" sibTransId="{B8B1196E-9E23-4F22-BE6D-ED829AF0300D}"/>
    <dgm:cxn modelId="{C1FAF16B-C0DB-438C-94B2-B68D89C7D8F6}" type="presOf" srcId="{38DE0DD7-AFD2-4BF8-8F31-8B665BA15E76}" destId="{D5946310-76AC-4CB3-BACC-2692500DB80B}" srcOrd="0" destOrd="0" presId="urn:microsoft.com/office/officeart/2005/8/layout/default"/>
    <dgm:cxn modelId="{162A516B-21D2-4637-A3A2-F82B49FE4981}" type="presOf" srcId="{81050FC0-1209-46A3-BB11-88A71B7A1FE1}" destId="{4E280928-43BA-4F77-84DD-CA4EB05585CE}" srcOrd="0" destOrd="0" presId="urn:microsoft.com/office/officeart/2005/8/layout/default"/>
    <dgm:cxn modelId="{16137E2D-D410-4221-985D-A0C3EAC244B4}" type="presOf" srcId="{68EC1C3B-FB62-42D1-BAD8-85F9E15A94DA}" destId="{A5AAF59A-0385-46C8-BBBB-638186792EE8}" srcOrd="0" destOrd="0" presId="urn:microsoft.com/office/officeart/2005/8/layout/default"/>
    <dgm:cxn modelId="{9A565EA1-09B6-4C49-A92E-D1B9E88501FF}" type="presOf" srcId="{F3DDE095-6F4D-4D76-AD13-600E3C75A979}" destId="{EF4A7A41-1CCF-4965-90BC-647546B73DA2}" srcOrd="0" destOrd="0" presId="urn:microsoft.com/office/officeart/2005/8/layout/default"/>
    <dgm:cxn modelId="{AECE0967-766A-4303-ACFF-61B7A14049F3}" type="presParOf" srcId="{4E280928-43BA-4F77-84DD-CA4EB05585CE}" destId="{D5946310-76AC-4CB3-BACC-2692500DB80B}" srcOrd="0" destOrd="0" presId="urn:microsoft.com/office/officeart/2005/8/layout/default"/>
    <dgm:cxn modelId="{959AE510-2CA1-4DCA-AC0A-680341656EA7}" type="presParOf" srcId="{4E280928-43BA-4F77-84DD-CA4EB05585CE}" destId="{3711F913-681D-432E-9475-7ED4EC04C7E9}" srcOrd="1" destOrd="0" presId="urn:microsoft.com/office/officeart/2005/8/layout/default"/>
    <dgm:cxn modelId="{3429E0ED-6457-4288-9033-C325F2814805}" type="presParOf" srcId="{4E280928-43BA-4F77-84DD-CA4EB05585CE}" destId="{A5AAF59A-0385-46C8-BBBB-638186792EE8}" srcOrd="2" destOrd="0" presId="urn:microsoft.com/office/officeart/2005/8/layout/default"/>
    <dgm:cxn modelId="{0E788520-05F5-41B0-ACE9-16BEEAAD402E}" type="presParOf" srcId="{4E280928-43BA-4F77-84DD-CA4EB05585CE}" destId="{10888077-D905-4798-A565-912FAA33EEEA}" srcOrd="3" destOrd="0" presId="urn:microsoft.com/office/officeart/2005/8/layout/default"/>
    <dgm:cxn modelId="{CD4DE25D-B18B-49A7-8A23-36E4141E49DE}" type="presParOf" srcId="{4E280928-43BA-4F77-84DD-CA4EB05585CE}" destId="{3127CC43-0BB5-46DB-9330-AFCC23348674}" srcOrd="4" destOrd="0" presId="urn:microsoft.com/office/officeart/2005/8/layout/default"/>
    <dgm:cxn modelId="{97A769F6-4761-4A6F-94C6-2104BE2C471D}" type="presParOf" srcId="{4E280928-43BA-4F77-84DD-CA4EB05585CE}" destId="{FA285CE2-D5ED-4F11-8AF6-31AE608E57E0}" srcOrd="5" destOrd="0" presId="urn:microsoft.com/office/officeart/2005/8/layout/default"/>
    <dgm:cxn modelId="{AA5376DA-38E8-4782-9109-C9C894C4A7D5}" type="presParOf" srcId="{4E280928-43BA-4F77-84DD-CA4EB05585CE}" destId="{C07ED7AA-3640-445B-B093-5AB82F7E93B6}" srcOrd="6" destOrd="0" presId="urn:microsoft.com/office/officeart/2005/8/layout/default"/>
    <dgm:cxn modelId="{76C7D629-CA36-4DBE-A251-BD1ED3113BF5}" type="presParOf" srcId="{4E280928-43BA-4F77-84DD-CA4EB05585CE}" destId="{5752F9C3-F9AE-4393-994A-5CB51B2D523E}" srcOrd="7" destOrd="0" presId="urn:microsoft.com/office/officeart/2005/8/layout/default"/>
    <dgm:cxn modelId="{49C46AF5-A7E4-4E30-9CD3-305BC3BABD05}" type="presParOf" srcId="{4E280928-43BA-4F77-84DD-CA4EB05585CE}" destId="{EF4A7A41-1CCF-4965-90BC-647546B73DA2}" srcOrd="8" destOrd="0" presId="urn:microsoft.com/office/officeart/2005/8/layout/default"/>
  </dgm:cxnLst>
  <dgm:bg/>
  <dgm:whole/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1050FC0-1209-46A3-BB11-88A71B7A1FE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AB3FE0BE-3414-4838-91F5-CB2F8DEE4E8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Mendengarkan adalah proses  penting dalam komunikasi interpersonal.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38FF79C-26B9-4290-974B-F81859EE48F7}" type="parTrans" cxnId="{03CF1CD8-D9D2-4FE7-B72A-089B70625F5B}">
      <dgm:prSet/>
      <dgm:spPr/>
      <dgm:t>
        <a:bodyPr/>
        <a:lstStyle/>
        <a:p>
          <a:endParaRPr lang="id-ID"/>
        </a:p>
      </dgm:t>
    </dgm:pt>
    <dgm:pt modelId="{5BF3D017-C17E-484B-AD30-AB6713BDB18D}" type="sibTrans" cxnId="{03CF1CD8-D9D2-4FE7-B72A-089B70625F5B}">
      <dgm:prSet/>
      <dgm:spPr/>
      <dgm:t>
        <a:bodyPr/>
        <a:lstStyle/>
        <a:p>
          <a:endParaRPr lang="id-ID"/>
        </a:p>
      </dgm:t>
    </dgm:pt>
    <dgm:pt modelId="{FAA7AE8B-9F73-4E20-9EE0-895FBC340490}">
      <dgm:prSet custT="1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Mendengarkan sebagai cara untuk memperhatikan dan memahami orang lain; termasuk menghadapi konflik.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51464EE-B192-479D-824E-300B94626EAD}" type="parTrans" cxnId="{18E6F1CB-8BB8-498E-B2F3-2DA645CEFE35}">
      <dgm:prSet/>
      <dgm:spPr/>
      <dgm:t>
        <a:bodyPr/>
        <a:lstStyle/>
        <a:p>
          <a:endParaRPr lang="id-ID"/>
        </a:p>
      </dgm:t>
    </dgm:pt>
    <dgm:pt modelId="{BC661CF7-9929-49FD-B8DB-BE3D133FE8B3}" type="sibTrans" cxnId="{18E6F1CB-8BB8-498E-B2F3-2DA645CEFE35}">
      <dgm:prSet/>
      <dgm:spPr/>
      <dgm:t>
        <a:bodyPr/>
        <a:lstStyle/>
        <a:p>
          <a:endParaRPr lang="id-ID"/>
        </a:p>
      </dgm:t>
    </dgm:pt>
    <dgm:pt modelId="{EA4CDAD7-9D4C-4E5B-A594-73BC6BEF7321}">
      <dgm:prSet custT="1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Dengan memberikan tanggapan menunjukkan adanya penghargaan &amp; membuka percakapan lebih lanjut.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66E6BDE-FE77-4EC9-9919-4C127AE2EF34}" type="parTrans" cxnId="{7C8D5C2A-5BAC-465A-9622-4FB8196AFFF2}">
      <dgm:prSet/>
      <dgm:spPr/>
      <dgm:t>
        <a:bodyPr/>
        <a:lstStyle/>
        <a:p>
          <a:endParaRPr lang="id-ID"/>
        </a:p>
      </dgm:t>
    </dgm:pt>
    <dgm:pt modelId="{4F8F6642-533F-4AFE-9A16-FA9C2C33557D}" type="sibTrans" cxnId="{7C8D5C2A-5BAC-465A-9622-4FB8196AFFF2}">
      <dgm:prSet/>
      <dgm:spPr/>
      <dgm:t>
        <a:bodyPr/>
        <a:lstStyle/>
        <a:p>
          <a:endParaRPr lang="id-ID"/>
        </a:p>
      </dgm:t>
    </dgm:pt>
    <dgm:pt modelId="{DFF23CF9-6C13-47CC-BDE9-6AD3F6ACE1DE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Bertanggung jawab atas apa yang sudah kita pikirkan, rasakan kepada orang lain.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A835EAB-E8FE-44B2-A5BB-296C0D87F29E}" type="parTrans" cxnId="{A6E46190-409F-4AC9-A690-045817875DF7}">
      <dgm:prSet/>
      <dgm:spPr/>
      <dgm:t>
        <a:bodyPr/>
        <a:lstStyle/>
        <a:p>
          <a:endParaRPr lang="id-ID"/>
        </a:p>
      </dgm:t>
    </dgm:pt>
    <dgm:pt modelId="{00D93B66-58AE-4D41-9C6D-1A1E6A0BFD5F}" type="sibTrans" cxnId="{A6E46190-409F-4AC9-A690-045817875DF7}">
      <dgm:prSet/>
      <dgm:spPr/>
      <dgm:t>
        <a:bodyPr/>
        <a:lstStyle/>
        <a:p>
          <a:endParaRPr lang="id-ID"/>
        </a:p>
      </dgm:t>
    </dgm:pt>
    <dgm:pt modelId="{4AF0A189-1988-40E8-9E35-7E0C615DE8A7}">
      <dgm:prSet custT="1"/>
      <dgm:spPr>
        <a:solidFill>
          <a:srgbClr val="66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Memberikan pembuktian yang akurat.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5B68CAD0-54EE-4283-88A7-AFE930D038FF}" type="parTrans" cxnId="{21E46CFC-885F-4AFF-9ED7-863B68B2032B}">
      <dgm:prSet/>
      <dgm:spPr/>
      <dgm:t>
        <a:bodyPr/>
        <a:lstStyle/>
        <a:p>
          <a:endParaRPr lang="id-ID"/>
        </a:p>
      </dgm:t>
    </dgm:pt>
    <dgm:pt modelId="{E8D44D06-E671-498D-B656-D08DC9E02BC1}" type="sibTrans" cxnId="{21E46CFC-885F-4AFF-9ED7-863B68B2032B}">
      <dgm:prSet/>
      <dgm:spPr/>
      <dgm:t>
        <a:bodyPr/>
        <a:lstStyle/>
        <a:p>
          <a:endParaRPr lang="id-ID"/>
        </a:p>
      </dgm:t>
    </dgm:pt>
    <dgm:pt modelId="{4E280928-43BA-4F77-84DD-CA4EB05585CE}" type="pres">
      <dgm:prSet presAssocID="{81050FC0-1209-46A3-BB11-88A71B7A1F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B146835-6EE5-4806-AB16-6C391AF7645E}" type="pres">
      <dgm:prSet presAssocID="{AB3FE0BE-3414-4838-91F5-CB2F8DEE4E8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9967965-0A45-43C5-8BD2-E3BACCB217D5}" type="pres">
      <dgm:prSet presAssocID="{5BF3D017-C17E-484B-AD30-AB6713BDB18D}" presName="sibTrans" presStyleCnt="0"/>
      <dgm:spPr/>
    </dgm:pt>
    <dgm:pt modelId="{F691F3A0-6B23-4B4D-A220-4AAECFFEA5D2}" type="pres">
      <dgm:prSet presAssocID="{FAA7AE8B-9F73-4E20-9EE0-895FBC34049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A8AC4F7-F358-4658-953E-E014FBB50397}" type="pres">
      <dgm:prSet presAssocID="{BC661CF7-9929-49FD-B8DB-BE3D133FE8B3}" presName="sibTrans" presStyleCnt="0"/>
      <dgm:spPr/>
    </dgm:pt>
    <dgm:pt modelId="{902AD8D6-A013-4DE5-8B47-8CA07711966B}" type="pres">
      <dgm:prSet presAssocID="{EA4CDAD7-9D4C-4E5B-A594-73BC6BEF732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D817F3B-F758-4DAD-8498-EC81CCF63C7F}" type="pres">
      <dgm:prSet presAssocID="{4F8F6642-533F-4AFE-9A16-FA9C2C33557D}" presName="sibTrans" presStyleCnt="0"/>
      <dgm:spPr/>
    </dgm:pt>
    <dgm:pt modelId="{51CB1A24-0896-423E-909B-6A1BA380CB8F}" type="pres">
      <dgm:prSet presAssocID="{DFF23CF9-6C13-47CC-BDE9-6AD3F6ACE1D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3673818-59E5-4319-A1DF-56534A7A5BD0}" type="pres">
      <dgm:prSet presAssocID="{00D93B66-58AE-4D41-9C6D-1A1E6A0BFD5F}" presName="sibTrans" presStyleCnt="0"/>
      <dgm:spPr/>
    </dgm:pt>
    <dgm:pt modelId="{A449C7B4-26C3-455C-99F1-5436AD7377B6}" type="pres">
      <dgm:prSet presAssocID="{4AF0A189-1988-40E8-9E35-7E0C615DE8A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1E46CFC-885F-4AFF-9ED7-863B68B2032B}" srcId="{81050FC0-1209-46A3-BB11-88A71B7A1FE1}" destId="{4AF0A189-1988-40E8-9E35-7E0C615DE8A7}" srcOrd="4" destOrd="0" parTransId="{5B68CAD0-54EE-4283-88A7-AFE930D038FF}" sibTransId="{E8D44D06-E671-498D-B656-D08DC9E02BC1}"/>
    <dgm:cxn modelId="{A6E46190-409F-4AC9-A690-045817875DF7}" srcId="{81050FC0-1209-46A3-BB11-88A71B7A1FE1}" destId="{DFF23CF9-6C13-47CC-BDE9-6AD3F6ACE1DE}" srcOrd="3" destOrd="0" parTransId="{9A835EAB-E8FE-44B2-A5BB-296C0D87F29E}" sibTransId="{00D93B66-58AE-4D41-9C6D-1A1E6A0BFD5F}"/>
    <dgm:cxn modelId="{97FEE77B-A0F0-4CC8-8D39-CCD3E009254E}" type="presOf" srcId="{AB3FE0BE-3414-4838-91F5-CB2F8DEE4E8A}" destId="{3B146835-6EE5-4806-AB16-6C391AF7645E}" srcOrd="0" destOrd="0" presId="urn:microsoft.com/office/officeart/2005/8/layout/default"/>
    <dgm:cxn modelId="{8244A538-A7D6-4CE8-80D8-67DE1F34A23B}" type="presOf" srcId="{DFF23CF9-6C13-47CC-BDE9-6AD3F6ACE1DE}" destId="{51CB1A24-0896-423E-909B-6A1BA380CB8F}" srcOrd="0" destOrd="0" presId="urn:microsoft.com/office/officeart/2005/8/layout/default"/>
    <dgm:cxn modelId="{0D39FAE6-1B94-427A-A3A7-BAC498E4FC1B}" type="presOf" srcId="{EA4CDAD7-9D4C-4E5B-A594-73BC6BEF7321}" destId="{902AD8D6-A013-4DE5-8B47-8CA07711966B}" srcOrd="0" destOrd="0" presId="urn:microsoft.com/office/officeart/2005/8/layout/default"/>
    <dgm:cxn modelId="{F9C616C5-DD59-4E29-BCC2-AB166D823E1F}" type="presOf" srcId="{81050FC0-1209-46A3-BB11-88A71B7A1FE1}" destId="{4E280928-43BA-4F77-84DD-CA4EB05585CE}" srcOrd="0" destOrd="0" presId="urn:microsoft.com/office/officeart/2005/8/layout/default"/>
    <dgm:cxn modelId="{18E6F1CB-8BB8-498E-B2F3-2DA645CEFE35}" srcId="{81050FC0-1209-46A3-BB11-88A71B7A1FE1}" destId="{FAA7AE8B-9F73-4E20-9EE0-895FBC340490}" srcOrd="1" destOrd="0" parTransId="{E51464EE-B192-479D-824E-300B94626EAD}" sibTransId="{BC661CF7-9929-49FD-B8DB-BE3D133FE8B3}"/>
    <dgm:cxn modelId="{03CF1CD8-D9D2-4FE7-B72A-089B70625F5B}" srcId="{81050FC0-1209-46A3-BB11-88A71B7A1FE1}" destId="{AB3FE0BE-3414-4838-91F5-CB2F8DEE4E8A}" srcOrd="0" destOrd="0" parTransId="{E38FF79C-26B9-4290-974B-F81859EE48F7}" sibTransId="{5BF3D017-C17E-484B-AD30-AB6713BDB18D}"/>
    <dgm:cxn modelId="{7C8D5C2A-5BAC-465A-9622-4FB8196AFFF2}" srcId="{81050FC0-1209-46A3-BB11-88A71B7A1FE1}" destId="{EA4CDAD7-9D4C-4E5B-A594-73BC6BEF7321}" srcOrd="2" destOrd="0" parTransId="{B66E6BDE-FE77-4EC9-9919-4C127AE2EF34}" sibTransId="{4F8F6642-533F-4AFE-9A16-FA9C2C33557D}"/>
    <dgm:cxn modelId="{94B4F8FF-D8AA-4335-8587-B5F3A48B91C4}" type="presOf" srcId="{FAA7AE8B-9F73-4E20-9EE0-895FBC340490}" destId="{F691F3A0-6B23-4B4D-A220-4AAECFFEA5D2}" srcOrd="0" destOrd="0" presId="urn:microsoft.com/office/officeart/2005/8/layout/default"/>
    <dgm:cxn modelId="{F124FB18-73F0-40DC-854E-73B120676C0F}" type="presOf" srcId="{4AF0A189-1988-40E8-9E35-7E0C615DE8A7}" destId="{A449C7B4-26C3-455C-99F1-5436AD7377B6}" srcOrd="0" destOrd="0" presId="urn:microsoft.com/office/officeart/2005/8/layout/default"/>
    <dgm:cxn modelId="{9090E469-45B9-46BF-BD03-FEA5E0AE5BE9}" type="presParOf" srcId="{4E280928-43BA-4F77-84DD-CA4EB05585CE}" destId="{3B146835-6EE5-4806-AB16-6C391AF7645E}" srcOrd="0" destOrd="0" presId="urn:microsoft.com/office/officeart/2005/8/layout/default"/>
    <dgm:cxn modelId="{2A7248DE-6228-4F44-9816-A17550ADB8BC}" type="presParOf" srcId="{4E280928-43BA-4F77-84DD-CA4EB05585CE}" destId="{A9967965-0A45-43C5-8BD2-E3BACCB217D5}" srcOrd="1" destOrd="0" presId="urn:microsoft.com/office/officeart/2005/8/layout/default"/>
    <dgm:cxn modelId="{72D38DFC-B6E0-45C1-904A-5DFB0B2AAF29}" type="presParOf" srcId="{4E280928-43BA-4F77-84DD-CA4EB05585CE}" destId="{F691F3A0-6B23-4B4D-A220-4AAECFFEA5D2}" srcOrd="2" destOrd="0" presId="urn:microsoft.com/office/officeart/2005/8/layout/default"/>
    <dgm:cxn modelId="{F33D4391-4731-4B37-839B-30ED54AD8D0C}" type="presParOf" srcId="{4E280928-43BA-4F77-84DD-CA4EB05585CE}" destId="{9A8AC4F7-F358-4658-953E-E014FBB50397}" srcOrd="3" destOrd="0" presId="urn:microsoft.com/office/officeart/2005/8/layout/default"/>
    <dgm:cxn modelId="{B3F5DD9E-A7A6-42DF-95B7-5A8EF8A6CBE2}" type="presParOf" srcId="{4E280928-43BA-4F77-84DD-CA4EB05585CE}" destId="{902AD8D6-A013-4DE5-8B47-8CA07711966B}" srcOrd="4" destOrd="0" presId="urn:microsoft.com/office/officeart/2005/8/layout/default"/>
    <dgm:cxn modelId="{549F9CAD-D47B-456B-A3A2-1BF44EEA4DDC}" type="presParOf" srcId="{4E280928-43BA-4F77-84DD-CA4EB05585CE}" destId="{9D817F3B-F758-4DAD-8498-EC81CCF63C7F}" srcOrd="5" destOrd="0" presId="urn:microsoft.com/office/officeart/2005/8/layout/default"/>
    <dgm:cxn modelId="{3CA16948-9EC0-400F-A2AD-E6AFCEA14EBB}" type="presParOf" srcId="{4E280928-43BA-4F77-84DD-CA4EB05585CE}" destId="{51CB1A24-0896-423E-909B-6A1BA380CB8F}" srcOrd="6" destOrd="0" presId="urn:microsoft.com/office/officeart/2005/8/layout/default"/>
    <dgm:cxn modelId="{EB4255C2-BD6B-4173-A268-91C71D5C086E}" type="presParOf" srcId="{4E280928-43BA-4F77-84DD-CA4EB05585CE}" destId="{F3673818-59E5-4319-A1DF-56534A7A5BD0}" srcOrd="7" destOrd="0" presId="urn:microsoft.com/office/officeart/2005/8/layout/default"/>
    <dgm:cxn modelId="{4DFD8B4A-43A1-4DAB-8483-FACCD73B954E}" type="presParOf" srcId="{4E280928-43BA-4F77-84DD-CA4EB05585CE}" destId="{A449C7B4-26C3-455C-99F1-5436AD7377B6}" srcOrd="8" destOrd="0" presId="urn:microsoft.com/office/officeart/2005/8/layout/default"/>
  </dgm:cxnLst>
  <dgm:bg/>
  <dgm:whole/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1050FC0-1209-46A3-BB11-88A71B7A1FE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9BBEDD0-F86E-4777-833E-8AF9FF043C1D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Perbedaan persepsi sering terjadi dalam komunikasi daring.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45F0D2D-4522-4050-858E-2146A0F854C8}" type="parTrans" cxnId="{3310A9FE-9CFC-40B0-991B-92A532BEC717}">
      <dgm:prSet/>
      <dgm:spPr/>
      <dgm:t>
        <a:bodyPr/>
        <a:lstStyle/>
        <a:p>
          <a:endParaRPr lang="id-ID"/>
        </a:p>
      </dgm:t>
    </dgm:pt>
    <dgm:pt modelId="{0593EDC2-C954-42B8-B355-5851FED0C3A9}" type="sibTrans" cxnId="{3310A9FE-9CFC-40B0-991B-92A532BEC717}">
      <dgm:prSet/>
      <dgm:spPr/>
      <dgm:t>
        <a:bodyPr/>
        <a:lstStyle/>
        <a:p>
          <a:endParaRPr lang="id-ID"/>
        </a:p>
      </dgm:t>
    </dgm:pt>
    <dgm:pt modelId="{24AAFC82-2E96-4613-BD4C-9E1C42FEFF33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Konfirmasi ulang adalah salah satu cara mengasah keterampilan berkomunikasi.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F17EE60B-3F36-400D-BF40-06587B175849}" type="parTrans" cxnId="{30F586BE-8A5E-470B-B0FE-6D887F193A79}">
      <dgm:prSet/>
      <dgm:spPr/>
      <dgm:t>
        <a:bodyPr/>
        <a:lstStyle/>
        <a:p>
          <a:endParaRPr lang="id-ID"/>
        </a:p>
      </dgm:t>
    </dgm:pt>
    <dgm:pt modelId="{C2A6755C-C04E-4CB1-857E-C51B844FC4C8}" type="sibTrans" cxnId="{30F586BE-8A5E-470B-B0FE-6D887F193A79}">
      <dgm:prSet/>
      <dgm:spPr/>
      <dgm:t>
        <a:bodyPr/>
        <a:lstStyle/>
        <a:p>
          <a:endParaRPr lang="id-ID"/>
        </a:p>
      </dgm:t>
    </dgm:pt>
    <dgm:pt modelId="{2C60F08C-3AF2-4AE8-8718-A840BF634C62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Setuju terhadap hal-hal lain diluar dari ketidaksepahaman dalam tujuan, nilai dan perilaku.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476D96B-ECD5-4CC3-B0E6-633C1873FF4D}" type="parTrans" cxnId="{89197518-A0E6-4D89-9D3D-29EEBF965B8F}">
      <dgm:prSet/>
      <dgm:spPr/>
      <dgm:t>
        <a:bodyPr/>
        <a:lstStyle/>
        <a:p>
          <a:endParaRPr lang="id-ID"/>
        </a:p>
      </dgm:t>
    </dgm:pt>
    <dgm:pt modelId="{B58917E5-A9B0-4473-9655-313811E06B39}" type="sibTrans" cxnId="{89197518-A0E6-4D89-9D3D-29EEBF965B8F}">
      <dgm:prSet/>
      <dgm:spPr/>
      <dgm:t>
        <a:bodyPr/>
        <a:lstStyle/>
        <a:p>
          <a:endParaRPr lang="id-ID"/>
        </a:p>
      </dgm:t>
    </dgm:pt>
    <dgm:pt modelId="{86109A14-04B3-49C4-9A21-7E596912251E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700" b="1" i="1" dirty="0" smtClean="0">
              <a:solidFill>
                <a:schemeClr val="tx1"/>
              </a:solidFill>
              <a:latin typeface="Candara" pitchFamily="34" charset="0"/>
            </a:rPr>
            <a:t>Kita akan mampu menghadapi konflik yang efektif tanpa melukai satu sama lain. </a:t>
          </a:r>
          <a:endParaRPr lang="id-ID" sz="17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BBCA27F9-9A89-4ADF-AA4B-E41637F33E73}" type="parTrans" cxnId="{7AC2E93C-816D-4749-9CB6-C9886CD9BE07}">
      <dgm:prSet/>
      <dgm:spPr/>
      <dgm:t>
        <a:bodyPr/>
        <a:lstStyle/>
        <a:p>
          <a:endParaRPr lang="id-ID"/>
        </a:p>
      </dgm:t>
    </dgm:pt>
    <dgm:pt modelId="{1D34E463-AE4C-4714-BDFA-4AB2F92AC49F}" type="sibTrans" cxnId="{7AC2E93C-816D-4749-9CB6-C9886CD9BE07}">
      <dgm:prSet/>
      <dgm:spPr/>
      <dgm:t>
        <a:bodyPr/>
        <a:lstStyle/>
        <a:p>
          <a:endParaRPr lang="id-ID"/>
        </a:p>
      </dgm:t>
    </dgm:pt>
    <dgm:pt modelId="{4E280928-43BA-4F77-84DD-CA4EB05585CE}" type="pres">
      <dgm:prSet presAssocID="{81050FC0-1209-46A3-BB11-88A71B7A1F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A860FE0-4630-4345-B048-0F27E9A2C739}" type="pres">
      <dgm:prSet presAssocID="{79BBEDD0-F86E-4777-833E-8AF9FF043C1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3E1948-B047-4766-BEE5-1C5AE8205F86}" type="pres">
      <dgm:prSet presAssocID="{0593EDC2-C954-42B8-B355-5851FED0C3A9}" presName="sibTrans" presStyleCnt="0"/>
      <dgm:spPr/>
    </dgm:pt>
    <dgm:pt modelId="{EF64609D-8004-4ACF-B479-4F2FDD8B38AA}" type="pres">
      <dgm:prSet presAssocID="{24AAFC82-2E96-4613-BD4C-9E1C42FEFF3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16FEFB2-5626-4198-8CF0-237D29B22D1A}" type="pres">
      <dgm:prSet presAssocID="{C2A6755C-C04E-4CB1-857E-C51B844FC4C8}" presName="sibTrans" presStyleCnt="0"/>
      <dgm:spPr/>
    </dgm:pt>
    <dgm:pt modelId="{1864A00C-FEC0-4622-A7AF-BAF92B9CB29D}" type="pres">
      <dgm:prSet presAssocID="{2C60F08C-3AF2-4AE8-8718-A840BF634C6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950746F-FE24-49EE-9F0C-CB04406BBE7C}" type="pres">
      <dgm:prSet presAssocID="{B58917E5-A9B0-4473-9655-313811E06B39}" presName="sibTrans" presStyleCnt="0"/>
      <dgm:spPr/>
    </dgm:pt>
    <dgm:pt modelId="{108EDAB4-EB65-404C-8D17-6A0CA90F66A8}" type="pres">
      <dgm:prSet presAssocID="{86109A14-04B3-49C4-9A21-7E596912251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AC2E93C-816D-4749-9CB6-C9886CD9BE07}" srcId="{81050FC0-1209-46A3-BB11-88A71B7A1FE1}" destId="{86109A14-04B3-49C4-9A21-7E596912251E}" srcOrd="3" destOrd="0" parTransId="{BBCA27F9-9A89-4ADF-AA4B-E41637F33E73}" sibTransId="{1D34E463-AE4C-4714-BDFA-4AB2F92AC49F}"/>
    <dgm:cxn modelId="{3310A9FE-9CFC-40B0-991B-92A532BEC717}" srcId="{81050FC0-1209-46A3-BB11-88A71B7A1FE1}" destId="{79BBEDD0-F86E-4777-833E-8AF9FF043C1D}" srcOrd="0" destOrd="0" parTransId="{945F0D2D-4522-4050-858E-2146A0F854C8}" sibTransId="{0593EDC2-C954-42B8-B355-5851FED0C3A9}"/>
    <dgm:cxn modelId="{6458B2D4-319E-4393-80D6-60F44F6B6D83}" type="presOf" srcId="{2C60F08C-3AF2-4AE8-8718-A840BF634C62}" destId="{1864A00C-FEC0-4622-A7AF-BAF92B9CB29D}" srcOrd="0" destOrd="0" presId="urn:microsoft.com/office/officeart/2005/8/layout/default"/>
    <dgm:cxn modelId="{E8C91025-A773-4A1E-83BE-350535BE3E3D}" type="presOf" srcId="{86109A14-04B3-49C4-9A21-7E596912251E}" destId="{108EDAB4-EB65-404C-8D17-6A0CA90F66A8}" srcOrd="0" destOrd="0" presId="urn:microsoft.com/office/officeart/2005/8/layout/default"/>
    <dgm:cxn modelId="{E41FC467-B340-40B7-B6F6-025EDCF200E2}" type="presOf" srcId="{24AAFC82-2E96-4613-BD4C-9E1C42FEFF33}" destId="{EF64609D-8004-4ACF-B479-4F2FDD8B38AA}" srcOrd="0" destOrd="0" presId="urn:microsoft.com/office/officeart/2005/8/layout/default"/>
    <dgm:cxn modelId="{89197518-A0E6-4D89-9D3D-29EEBF965B8F}" srcId="{81050FC0-1209-46A3-BB11-88A71B7A1FE1}" destId="{2C60F08C-3AF2-4AE8-8718-A840BF634C62}" srcOrd="2" destOrd="0" parTransId="{3476D96B-ECD5-4CC3-B0E6-633C1873FF4D}" sibTransId="{B58917E5-A9B0-4473-9655-313811E06B39}"/>
    <dgm:cxn modelId="{B48652AC-F288-414F-B960-C10519712686}" type="presOf" srcId="{79BBEDD0-F86E-4777-833E-8AF9FF043C1D}" destId="{4A860FE0-4630-4345-B048-0F27E9A2C739}" srcOrd="0" destOrd="0" presId="urn:microsoft.com/office/officeart/2005/8/layout/default"/>
    <dgm:cxn modelId="{30F586BE-8A5E-470B-B0FE-6D887F193A79}" srcId="{81050FC0-1209-46A3-BB11-88A71B7A1FE1}" destId="{24AAFC82-2E96-4613-BD4C-9E1C42FEFF33}" srcOrd="1" destOrd="0" parTransId="{F17EE60B-3F36-400D-BF40-06587B175849}" sibTransId="{C2A6755C-C04E-4CB1-857E-C51B844FC4C8}"/>
    <dgm:cxn modelId="{B17BEAAD-6549-4ABF-A6E8-D67333AB2317}" type="presOf" srcId="{81050FC0-1209-46A3-BB11-88A71B7A1FE1}" destId="{4E280928-43BA-4F77-84DD-CA4EB05585CE}" srcOrd="0" destOrd="0" presId="urn:microsoft.com/office/officeart/2005/8/layout/default"/>
    <dgm:cxn modelId="{1A941045-C151-4C5F-9B23-4F3CD8AC3E0B}" type="presParOf" srcId="{4E280928-43BA-4F77-84DD-CA4EB05585CE}" destId="{4A860FE0-4630-4345-B048-0F27E9A2C739}" srcOrd="0" destOrd="0" presId="urn:microsoft.com/office/officeart/2005/8/layout/default"/>
    <dgm:cxn modelId="{F986B66D-5D3C-4386-834B-C378EBA859EF}" type="presParOf" srcId="{4E280928-43BA-4F77-84DD-CA4EB05585CE}" destId="{BC3E1948-B047-4766-BEE5-1C5AE8205F86}" srcOrd="1" destOrd="0" presId="urn:microsoft.com/office/officeart/2005/8/layout/default"/>
    <dgm:cxn modelId="{84B1E7F8-04A4-4E84-B693-B9D301546904}" type="presParOf" srcId="{4E280928-43BA-4F77-84DD-CA4EB05585CE}" destId="{EF64609D-8004-4ACF-B479-4F2FDD8B38AA}" srcOrd="2" destOrd="0" presId="urn:microsoft.com/office/officeart/2005/8/layout/default"/>
    <dgm:cxn modelId="{636D47B5-51B6-4865-9528-F503F7F26C18}" type="presParOf" srcId="{4E280928-43BA-4F77-84DD-CA4EB05585CE}" destId="{316FEFB2-5626-4198-8CF0-237D29B22D1A}" srcOrd="3" destOrd="0" presId="urn:microsoft.com/office/officeart/2005/8/layout/default"/>
    <dgm:cxn modelId="{1CBF70EB-0B8D-4340-BD6E-74555967BA92}" type="presParOf" srcId="{4E280928-43BA-4F77-84DD-CA4EB05585CE}" destId="{1864A00C-FEC0-4622-A7AF-BAF92B9CB29D}" srcOrd="4" destOrd="0" presId="urn:microsoft.com/office/officeart/2005/8/layout/default"/>
    <dgm:cxn modelId="{01FB9E17-CD7D-4E8A-A0D4-66A4F8F7847E}" type="presParOf" srcId="{4E280928-43BA-4F77-84DD-CA4EB05585CE}" destId="{E950746F-FE24-49EE-9F0C-CB04406BBE7C}" srcOrd="5" destOrd="0" presId="urn:microsoft.com/office/officeart/2005/8/layout/default"/>
    <dgm:cxn modelId="{D8F93D47-BC11-4775-A524-8478B2E3A576}" type="presParOf" srcId="{4E280928-43BA-4F77-84DD-CA4EB05585CE}" destId="{108EDAB4-EB65-404C-8D17-6A0CA90F66A8}" srcOrd="6" destOrd="0" presId="urn:microsoft.com/office/officeart/2005/8/layout/default"/>
  </dgm:cxnLst>
  <dgm:bg/>
  <dgm:whole/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1050FC0-1209-46A3-BB11-88A71B7A1FE1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79BBEDD0-F86E-4777-833E-8AF9FF043C1D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Menjaga nama baik dan perasaan orang lain sebagai bentuk mengelola konflik yang efektif</a:t>
          </a:r>
        </a:p>
      </dgm:t>
    </dgm:pt>
    <dgm:pt modelId="{945F0D2D-4522-4050-858E-2146A0F854C8}" type="parTrans" cxnId="{3310A9FE-9CFC-40B0-991B-92A532BEC717}">
      <dgm:prSet/>
      <dgm:spPr/>
      <dgm:t>
        <a:bodyPr/>
        <a:lstStyle/>
        <a:p>
          <a:endParaRPr lang="id-ID"/>
        </a:p>
      </dgm:t>
    </dgm:pt>
    <dgm:pt modelId="{0593EDC2-C954-42B8-B355-5851FED0C3A9}" type="sibTrans" cxnId="{3310A9FE-9CFC-40B0-991B-92A532BEC717}">
      <dgm:prSet/>
      <dgm:spPr/>
      <dgm:t>
        <a:bodyPr/>
        <a:lstStyle/>
        <a:p>
          <a:endParaRPr lang="id-ID"/>
        </a:p>
      </dgm:t>
    </dgm:pt>
    <dgm:pt modelId="{CC888858-FF9A-4BCF-8C01-843E25974638}">
      <dgm:prSet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Tujuannya agar tidak ada yang merasa dikalahkan, merasa bodoh atau malu. </a:t>
          </a:r>
        </a:p>
      </dgm:t>
    </dgm:pt>
    <dgm:pt modelId="{BC7F4B67-D820-4B70-93CA-0BD05333526E}" type="parTrans" cxnId="{20616BF7-2F40-45FD-A5CF-AE09C3DF7EBC}">
      <dgm:prSet/>
      <dgm:spPr/>
      <dgm:t>
        <a:bodyPr/>
        <a:lstStyle/>
        <a:p>
          <a:endParaRPr lang="id-ID"/>
        </a:p>
      </dgm:t>
    </dgm:pt>
    <dgm:pt modelId="{794AB31E-CC30-4E48-B0B1-8D306581486E}" type="sibTrans" cxnId="{20616BF7-2F40-45FD-A5CF-AE09C3DF7EBC}">
      <dgm:prSet/>
      <dgm:spPr/>
      <dgm:t>
        <a:bodyPr/>
        <a:lstStyle/>
        <a:p>
          <a:endParaRPr lang="id-ID"/>
        </a:p>
      </dgm:t>
    </dgm:pt>
    <dgm:pt modelId="{7AD026AC-72C7-42D4-84D6-AED7AF4A8AD2}">
      <dgm:prSet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 Berpikir hipotesis: membayangkan sesuatu yang  belum terjadi &amp; berserta dampak yang ditimbulkan. </a:t>
          </a:r>
        </a:p>
      </dgm:t>
    </dgm:pt>
    <dgm:pt modelId="{47EA2A0F-DAC7-4950-BDCF-818EBC7B0E90}" type="parTrans" cxnId="{F8E8133E-B067-4D17-861A-83427F260E49}">
      <dgm:prSet/>
      <dgm:spPr/>
      <dgm:t>
        <a:bodyPr/>
        <a:lstStyle/>
        <a:p>
          <a:endParaRPr lang="id-ID"/>
        </a:p>
      </dgm:t>
    </dgm:pt>
    <dgm:pt modelId="{ACC1391C-8622-4054-A896-0D1FF8C6FC62}" type="sibTrans" cxnId="{F8E8133E-B067-4D17-861A-83427F260E49}">
      <dgm:prSet/>
      <dgm:spPr/>
      <dgm:t>
        <a:bodyPr/>
        <a:lstStyle/>
        <a:p>
          <a:endParaRPr lang="id-ID"/>
        </a:p>
      </dgm:t>
    </dgm:pt>
    <dgm:pt modelId="{50D25678-FA1F-4141-B39F-69AC3DE8E3BC}">
      <dgm:prSet custT="1"/>
      <dgm:spPr>
        <a:solidFill>
          <a:srgbClr val="FFFF66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Membantu mengelola konflik secara efektif. </a:t>
          </a:r>
        </a:p>
      </dgm:t>
    </dgm:pt>
    <dgm:pt modelId="{85158EE9-C88A-4831-82B5-EAF04215F124}" type="parTrans" cxnId="{55895A66-A6C0-43CC-9F75-165B7AD02CD2}">
      <dgm:prSet/>
      <dgm:spPr/>
      <dgm:t>
        <a:bodyPr/>
        <a:lstStyle/>
        <a:p>
          <a:endParaRPr lang="id-ID"/>
        </a:p>
      </dgm:t>
    </dgm:pt>
    <dgm:pt modelId="{E3B3CF9C-986E-4321-97FF-29789AA359AB}" type="sibTrans" cxnId="{55895A66-A6C0-43CC-9F75-165B7AD02CD2}">
      <dgm:prSet/>
      <dgm:spPr/>
      <dgm:t>
        <a:bodyPr/>
        <a:lstStyle/>
        <a:p>
          <a:endParaRPr lang="id-ID"/>
        </a:p>
      </dgm:t>
    </dgm:pt>
    <dgm:pt modelId="{8F8006B2-B257-421A-B5DC-3EF2CC2B5362}">
      <dgm:prSet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Merasakan perasaan orang lain &amp; memposisikan diri (membayangkan) jika hal yang sama terjadi pada diri sendiri. </a:t>
          </a:r>
        </a:p>
      </dgm:t>
    </dgm:pt>
    <dgm:pt modelId="{96DAB288-F5F7-4987-87CC-37C336AA5196}" type="parTrans" cxnId="{F988CD87-F557-4E06-87D1-F5713F3AEE3B}">
      <dgm:prSet/>
      <dgm:spPr/>
      <dgm:t>
        <a:bodyPr/>
        <a:lstStyle/>
        <a:p>
          <a:endParaRPr lang="id-ID"/>
        </a:p>
      </dgm:t>
    </dgm:pt>
    <dgm:pt modelId="{C672422C-E0B8-4885-8ABE-B622F6F84B48}" type="sibTrans" cxnId="{F988CD87-F557-4E06-87D1-F5713F3AEE3B}">
      <dgm:prSet/>
      <dgm:spPr/>
      <dgm:t>
        <a:bodyPr/>
        <a:lstStyle/>
        <a:p>
          <a:endParaRPr lang="id-ID"/>
        </a:p>
      </dgm:t>
    </dgm:pt>
    <dgm:pt modelId="{4E280928-43BA-4F77-84DD-CA4EB05585CE}" type="pres">
      <dgm:prSet presAssocID="{81050FC0-1209-46A3-BB11-88A71B7A1F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4A860FE0-4630-4345-B048-0F27E9A2C739}" type="pres">
      <dgm:prSet presAssocID="{79BBEDD0-F86E-4777-833E-8AF9FF043C1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C3E1948-B047-4766-BEE5-1C5AE8205F86}" type="pres">
      <dgm:prSet presAssocID="{0593EDC2-C954-42B8-B355-5851FED0C3A9}" presName="sibTrans" presStyleCnt="0"/>
      <dgm:spPr/>
    </dgm:pt>
    <dgm:pt modelId="{FD773DAF-4DEE-47B4-B8EB-E8FB30B67FA7}" type="pres">
      <dgm:prSet presAssocID="{CC888858-FF9A-4BCF-8C01-843E2597463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90874E9-9421-41B8-B73E-60396BD593F5}" type="pres">
      <dgm:prSet presAssocID="{794AB31E-CC30-4E48-B0B1-8D306581486E}" presName="sibTrans" presStyleCnt="0"/>
      <dgm:spPr/>
    </dgm:pt>
    <dgm:pt modelId="{88D4562C-FD03-45C0-9224-73D0E041B21C}" type="pres">
      <dgm:prSet presAssocID="{7AD026AC-72C7-42D4-84D6-AED7AF4A8AD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8AA49B6-5973-4CAF-83EF-B622E63E498C}" type="pres">
      <dgm:prSet presAssocID="{ACC1391C-8622-4054-A896-0D1FF8C6FC62}" presName="sibTrans" presStyleCnt="0"/>
      <dgm:spPr/>
    </dgm:pt>
    <dgm:pt modelId="{F711AFF8-32AA-4649-85BE-3641CDF96772}" type="pres">
      <dgm:prSet presAssocID="{8F8006B2-B257-421A-B5DC-3EF2CC2B536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08FA797-52DC-4048-A1B6-E8CFF28CFE25}" type="pres">
      <dgm:prSet presAssocID="{C672422C-E0B8-4885-8ABE-B622F6F84B48}" presName="sibTrans" presStyleCnt="0"/>
      <dgm:spPr/>
    </dgm:pt>
    <dgm:pt modelId="{18625DDA-85BC-4B1B-80BF-664CD69D8595}" type="pres">
      <dgm:prSet presAssocID="{50D25678-FA1F-4141-B39F-69AC3DE8E3B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4D9FF8D0-3918-40E4-9F98-70F33E3B22A0}" type="presOf" srcId="{7AD026AC-72C7-42D4-84D6-AED7AF4A8AD2}" destId="{88D4562C-FD03-45C0-9224-73D0E041B21C}" srcOrd="0" destOrd="0" presId="urn:microsoft.com/office/officeart/2005/8/layout/default"/>
    <dgm:cxn modelId="{F8E8133E-B067-4D17-861A-83427F260E49}" srcId="{81050FC0-1209-46A3-BB11-88A71B7A1FE1}" destId="{7AD026AC-72C7-42D4-84D6-AED7AF4A8AD2}" srcOrd="2" destOrd="0" parTransId="{47EA2A0F-DAC7-4950-BDCF-818EBC7B0E90}" sibTransId="{ACC1391C-8622-4054-A896-0D1FF8C6FC62}"/>
    <dgm:cxn modelId="{F988CD87-F557-4E06-87D1-F5713F3AEE3B}" srcId="{81050FC0-1209-46A3-BB11-88A71B7A1FE1}" destId="{8F8006B2-B257-421A-B5DC-3EF2CC2B5362}" srcOrd="3" destOrd="0" parTransId="{96DAB288-F5F7-4987-87CC-37C336AA5196}" sibTransId="{C672422C-E0B8-4885-8ABE-B622F6F84B48}"/>
    <dgm:cxn modelId="{19A57209-BF8F-43E7-ACBC-CCDDE23F0D0A}" type="presOf" srcId="{79BBEDD0-F86E-4777-833E-8AF9FF043C1D}" destId="{4A860FE0-4630-4345-B048-0F27E9A2C739}" srcOrd="0" destOrd="0" presId="urn:microsoft.com/office/officeart/2005/8/layout/default"/>
    <dgm:cxn modelId="{7B064242-FC39-455C-825C-6362C2ED5B74}" type="presOf" srcId="{8F8006B2-B257-421A-B5DC-3EF2CC2B5362}" destId="{F711AFF8-32AA-4649-85BE-3641CDF96772}" srcOrd="0" destOrd="0" presId="urn:microsoft.com/office/officeart/2005/8/layout/default"/>
    <dgm:cxn modelId="{20616BF7-2F40-45FD-A5CF-AE09C3DF7EBC}" srcId="{81050FC0-1209-46A3-BB11-88A71B7A1FE1}" destId="{CC888858-FF9A-4BCF-8C01-843E25974638}" srcOrd="1" destOrd="0" parTransId="{BC7F4B67-D820-4B70-93CA-0BD05333526E}" sibTransId="{794AB31E-CC30-4E48-B0B1-8D306581486E}"/>
    <dgm:cxn modelId="{3310A9FE-9CFC-40B0-991B-92A532BEC717}" srcId="{81050FC0-1209-46A3-BB11-88A71B7A1FE1}" destId="{79BBEDD0-F86E-4777-833E-8AF9FF043C1D}" srcOrd="0" destOrd="0" parTransId="{945F0D2D-4522-4050-858E-2146A0F854C8}" sibTransId="{0593EDC2-C954-42B8-B355-5851FED0C3A9}"/>
    <dgm:cxn modelId="{2816C1F8-154F-4BB3-889F-8495D455A973}" type="presOf" srcId="{50D25678-FA1F-4141-B39F-69AC3DE8E3BC}" destId="{18625DDA-85BC-4B1B-80BF-664CD69D8595}" srcOrd="0" destOrd="0" presId="urn:microsoft.com/office/officeart/2005/8/layout/default"/>
    <dgm:cxn modelId="{55895A66-A6C0-43CC-9F75-165B7AD02CD2}" srcId="{81050FC0-1209-46A3-BB11-88A71B7A1FE1}" destId="{50D25678-FA1F-4141-B39F-69AC3DE8E3BC}" srcOrd="4" destOrd="0" parTransId="{85158EE9-C88A-4831-82B5-EAF04215F124}" sibTransId="{E3B3CF9C-986E-4321-97FF-29789AA359AB}"/>
    <dgm:cxn modelId="{8F643E10-AA41-4106-B920-CB30ADB0C188}" type="presOf" srcId="{CC888858-FF9A-4BCF-8C01-843E25974638}" destId="{FD773DAF-4DEE-47B4-B8EB-E8FB30B67FA7}" srcOrd="0" destOrd="0" presId="urn:microsoft.com/office/officeart/2005/8/layout/default"/>
    <dgm:cxn modelId="{23A4FDB0-E17D-4A0A-9140-8CDB4E35E8BE}" type="presOf" srcId="{81050FC0-1209-46A3-BB11-88A71B7A1FE1}" destId="{4E280928-43BA-4F77-84DD-CA4EB05585CE}" srcOrd="0" destOrd="0" presId="urn:microsoft.com/office/officeart/2005/8/layout/default"/>
    <dgm:cxn modelId="{B50E0057-2FE3-40A8-BD82-637AEE04B8F6}" type="presParOf" srcId="{4E280928-43BA-4F77-84DD-CA4EB05585CE}" destId="{4A860FE0-4630-4345-B048-0F27E9A2C739}" srcOrd="0" destOrd="0" presId="urn:microsoft.com/office/officeart/2005/8/layout/default"/>
    <dgm:cxn modelId="{2A902987-6749-454E-AF10-1653680CE78F}" type="presParOf" srcId="{4E280928-43BA-4F77-84DD-CA4EB05585CE}" destId="{BC3E1948-B047-4766-BEE5-1C5AE8205F86}" srcOrd="1" destOrd="0" presId="urn:microsoft.com/office/officeart/2005/8/layout/default"/>
    <dgm:cxn modelId="{E2359FEF-BF3A-4519-8FA7-60E8DBAF2EBC}" type="presParOf" srcId="{4E280928-43BA-4F77-84DD-CA4EB05585CE}" destId="{FD773DAF-4DEE-47B4-B8EB-E8FB30B67FA7}" srcOrd="2" destOrd="0" presId="urn:microsoft.com/office/officeart/2005/8/layout/default"/>
    <dgm:cxn modelId="{DCC05D6F-3E57-4377-9266-9560B15780CE}" type="presParOf" srcId="{4E280928-43BA-4F77-84DD-CA4EB05585CE}" destId="{390874E9-9421-41B8-B73E-60396BD593F5}" srcOrd="3" destOrd="0" presId="urn:microsoft.com/office/officeart/2005/8/layout/default"/>
    <dgm:cxn modelId="{E90CC30B-56CC-4B08-A313-A8E8978ED02A}" type="presParOf" srcId="{4E280928-43BA-4F77-84DD-CA4EB05585CE}" destId="{88D4562C-FD03-45C0-9224-73D0E041B21C}" srcOrd="4" destOrd="0" presId="urn:microsoft.com/office/officeart/2005/8/layout/default"/>
    <dgm:cxn modelId="{83A77AB0-9D03-4611-AC40-AD429E80EEAF}" type="presParOf" srcId="{4E280928-43BA-4F77-84DD-CA4EB05585CE}" destId="{88AA49B6-5973-4CAF-83EF-B622E63E498C}" srcOrd="5" destOrd="0" presId="urn:microsoft.com/office/officeart/2005/8/layout/default"/>
    <dgm:cxn modelId="{9C672F35-21CF-4A48-8737-7DB2F2FCF118}" type="presParOf" srcId="{4E280928-43BA-4F77-84DD-CA4EB05585CE}" destId="{F711AFF8-32AA-4649-85BE-3641CDF96772}" srcOrd="6" destOrd="0" presId="urn:microsoft.com/office/officeart/2005/8/layout/default"/>
    <dgm:cxn modelId="{3630147C-94C8-41D1-AB01-B78325283C9E}" type="presParOf" srcId="{4E280928-43BA-4F77-84DD-CA4EB05585CE}" destId="{608FA797-52DC-4048-A1B6-E8CFF28CFE25}" srcOrd="7" destOrd="0" presId="urn:microsoft.com/office/officeart/2005/8/layout/default"/>
    <dgm:cxn modelId="{B6EBC0B5-6B8D-438A-B6A6-1E87C78940E6}" type="presParOf" srcId="{4E280928-43BA-4F77-84DD-CA4EB05585CE}" destId="{18625DDA-85BC-4B1B-80BF-664CD69D8595}" srcOrd="8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672A66-28C0-4C44-921F-B35F011A4CB4}" type="doc">
      <dgm:prSet loTypeId="urn:microsoft.com/office/officeart/2005/8/layout/bProcess3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C388F862-32CB-46C6-9D35-266FF8EF2A46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Konflik interpersonal diekspresikan dengan ketidak-setujuan, pertentangan &amp; perselisihan.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FA86261-EA5E-477F-AAF6-2CE081840274}" type="parTrans" cxnId="{7609962A-C1EA-45D4-A71D-F4E72BDEAB34}">
      <dgm:prSet/>
      <dgm:spPr/>
      <dgm:t>
        <a:bodyPr/>
        <a:lstStyle/>
        <a:p>
          <a:endParaRPr lang="id-ID"/>
        </a:p>
      </dgm:t>
    </dgm:pt>
    <dgm:pt modelId="{BBCB1BF9-8008-4724-A9C9-89F6D98EDDA9}" type="sibTrans" cxnId="{7609962A-C1EA-45D4-A71D-F4E72BDEAB34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CE95C7EE-9849-4CC3-9598-5C0D79B172E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Bentuk ketidaksetujuan dapat ditunjukkan dengan ragam cara.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D4C4E7C-BA81-4A20-8EFC-1A04B0F98972}" type="parTrans" cxnId="{422C9ADD-47F4-477F-AEB8-417DD7C36783}">
      <dgm:prSet/>
      <dgm:spPr/>
      <dgm:t>
        <a:bodyPr/>
        <a:lstStyle/>
        <a:p>
          <a:endParaRPr lang="id-ID"/>
        </a:p>
      </dgm:t>
    </dgm:pt>
    <dgm:pt modelId="{B1789DF5-151C-4D1B-AFCC-98BF7211FC7F}" type="sibTrans" cxnId="{422C9ADD-47F4-477F-AEB8-417DD7C36783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34842CFA-3D82-4833-83B6-9A0556D49613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Non-verbal: dengan tatapan tajam atau verbal: “saya marah kepada Anda”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32B0692-CF5E-41E7-BDEB-502C3FAC14DE}" type="parTrans" cxnId="{A909FEEB-1336-4F24-92A8-FD975B0402BD}">
      <dgm:prSet/>
      <dgm:spPr/>
      <dgm:t>
        <a:bodyPr/>
        <a:lstStyle/>
        <a:p>
          <a:endParaRPr lang="id-ID"/>
        </a:p>
      </dgm:t>
    </dgm:pt>
    <dgm:pt modelId="{44887D9B-815B-4ACB-9E5E-B3D1E909E6E1}" type="sibTrans" cxnId="{A909FEEB-1336-4F24-92A8-FD975B0402BD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1E585CF9-AE51-41ED-B8F2-3DC2662399C8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Ketidak-setujuan dalam bentuk verbal umumnya disampaikan secara terbuka &amp; langsung. </a:t>
          </a:r>
          <a:endParaRPr lang="id-ID" sz="15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6091649-A6D8-476B-8D82-396CAC10A397}" type="parTrans" cxnId="{CF1F0C59-2840-4997-B6E6-28CB93B6BEC2}">
      <dgm:prSet/>
      <dgm:spPr/>
      <dgm:t>
        <a:bodyPr/>
        <a:lstStyle/>
        <a:p>
          <a:endParaRPr lang="id-ID"/>
        </a:p>
      </dgm:t>
    </dgm:pt>
    <dgm:pt modelId="{59025AEC-DB6F-43DC-8235-EF76E9C8648A}" type="sibTrans" cxnId="{CF1F0C59-2840-4997-B6E6-28CB93B6BEC2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F1F49412-17DF-40DA-B4FF-D6CCD122AB9E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Disisi lain ada gaya komunikasi tertutup yang mengindikasikan adanya konflik dalam hubungan. </a:t>
          </a:r>
        </a:p>
      </dgm:t>
    </dgm:pt>
    <dgm:pt modelId="{90285CB4-A95B-402C-AEA9-0FF786E6ACE9}" type="parTrans" cxnId="{215D065B-1355-4CA7-9036-604C50713CB1}">
      <dgm:prSet/>
      <dgm:spPr/>
      <dgm:t>
        <a:bodyPr/>
        <a:lstStyle/>
        <a:p>
          <a:endParaRPr lang="id-ID"/>
        </a:p>
      </dgm:t>
    </dgm:pt>
    <dgm:pt modelId="{59478578-628F-4904-B87E-6BD08B62B082}" type="sibTrans" cxnId="{215D065B-1355-4CA7-9036-604C50713CB1}">
      <dgm:prSet/>
      <dgm:spPr>
        <a:ln w="38100"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id-ID"/>
        </a:p>
      </dgm:t>
    </dgm:pt>
    <dgm:pt modelId="{053C7ECE-0570-495C-BA9E-A8B9EA80AE66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solidFill>
                <a:schemeClr val="tx1"/>
              </a:solidFill>
              <a:latin typeface="Candara" pitchFamily="34" charset="0"/>
            </a:rPr>
            <a:t>Tidak memberikan respon dalam komunikasi lewat media. </a:t>
          </a:r>
        </a:p>
      </dgm:t>
    </dgm:pt>
    <dgm:pt modelId="{B75AB5CC-DD29-4EF0-82E8-EC601B6899C1}" type="parTrans" cxnId="{37BCBF84-7A6B-45A3-8569-8807E5AC0B0B}">
      <dgm:prSet/>
      <dgm:spPr/>
      <dgm:t>
        <a:bodyPr/>
        <a:lstStyle/>
        <a:p>
          <a:endParaRPr lang="id-ID"/>
        </a:p>
      </dgm:t>
    </dgm:pt>
    <dgm:pt modelId="{7E085326-2743-48A9-8E29-707D85E68907}" type="sibTrans" cxnId="{37BCBF84-7A6B-45A3-8569-8807E5AC0B0B}">
      <dgm:prSet/>
      <dgm:spPr/>
      <dgm:t>
        <a:bodyPr/>
        <a:lstStyle/>
        <a:p>
          <a:endParaRPr lang="id-ID"/>
        </a:p>
      </dgm:t>
    </dgm:pt>
    <dgm:pt modelId="{1332B3D4-8B6F-464C-998E-A46C75B5A74C}" type="pres">
      <dgm:prSet presAssocID="{26672A66-28C0-4C44-921F-B35F011A4CB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3829217-65D9-47C4-8249-B44AF01DCACE}" type="pres">
      <dgm:prSet presAssocID="{C388F862-32CB-46C6-9D35-266FF8EF2A4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1C83E84-2B58-47FD-8072-C8F6721433C4}" type="pres">
      <dgm:prSet presAssocID="{BBCB1BF9-8008-4724-A9C9-89F6D98EDDA9}" presName="sibTrans" presStyleLbl="sibTrans1D1" presStyleIdx="0" presStyleCnt="5"/>
      <dgm:spPr/>
      <dgm:t>
        <a:bodyPr/>
        <a:lstStyle/>
        <a:p>
          <a:endParaRPr lang="id-ID"/>
        </a:p>
      </dgm:t>
    </dgm:pt>
    <dgm:pt modelId="{E88B9494-3787-4CDD-A09A-1C1AE32A2226}" type="pres">
      <dgm:prSet presAssocID="{BBCB1BF9-8008-4724-A9C9-89F6D98EDDA9}" presName="connectorText" presStyleLbl="sibTrans1D1" presStyleIdx="0" presStyleCnt="5"/>
      <dgm:spPr/>
      <dgm:t>
        <a:bodyPr/>
        <a:lstStyle/>
        <a:p>
          <a:endParaRPr lang="id-ID"/>
        </a:p>
      </dgm:t>
    </dgm:pt>
    <dgm:pt modelId="{F30F5174-3374-4B76-BC9C-00C7AE97227C}" type="pres">
      <dgm:prSet presAssocID="{CE95C7EE-9849-4CC3-9598-5C0D79B172E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8DB1AF6-58C1-4422-B386-B18149BC66A8}" type="pres">
      <dgm:prSet presAssocID="{B1789DF5-151C-4D1B-AFCC-98BF7211FC7F}" presName="sibTrans" presStyleLbl="sibTrans1D1" presStyleIdx="1" presStyleCnt="5"/>
      <dgm:spPr/>
      <dgm:t>
        <a:bodyPr/>
        <a:lstStyle/>
        <a:p>
          <a:endParaRPr lang="id-ID"/>
        </a:p>
      </dgm:t>
    </dgm:pt>
    <dgm:pt modelId="{895FBEA5-BF7E-4EED-A514-E792CDA46C5A}" type="pres">
      <dgm:prSet presAssocID="{B1789DF5-151C-4D1B-AFCC-98BF7211FC7F}" presName="connectorText" presStyleLbl="sibTrans1D1" presStyleIdx="1" presStyleCnt="5"/>
      <dgm:spPr/>
      <dgm:t>
        <a:bodyPr/>
        <a:lstStyle/>
        <a:p>
          <a:endParaRPr lang="id-ID"/>
        </a:p>
      </dgm:t>
    </dgm:pt>
    <dgm:pt modelId="{C5342314-4934-45AF-87D5-7BEA57962FB3}" type="pres">
      <dgm:prSet presAssocID="{34842CFA-3D82-4833-83B6-9A0556D4961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57B5EA4-CF63-403C-8598-F1BE1DDC7C55}" type="pres">
      <dgm:prSet presAssocID="{44887D9B-815B-4ACB-9E5E-B3D1E909E6E1}" presName="sibTrans" presStyleLbl="sibTrans1D1" presStyleIdx="2" presStyleCnt="5"/>
      <dgm:spPr/>
      <dgm:t>
        <a:bodyPr/>
        <a:lstStyle/>
        <a:p>
          <a:endParaRPr lang="id-ID"/>
        </a:p>
      </dgm:t>
    </dgm:pt>
    <dgm:pt modelId="{C9BF932A-DAAE-40EA-8774-67DEC20C54D0}" type="pres">
      <dgm:prSet presAssocID="{44887D9B-815B-4ACB-9E5E-B3D1E909E6E1}" presName="connectorText" presStyleLbl="sibTrans1D1" presStyleIdx="2" presStyleCnt="5"/>
      <dgm:spPr/>
      <dgm:t>
        <a:bodyPr/>
        <a:lstStyle/>
        <a:p>
          <a:endParaRPr lang="id-ID"/>
        </a:p>
      </dgm:t>
    </dgm:pt>
    <dgm:pt modelId="{417ED683-83C4-4C80-ACD4-FF68074640E1}" type="pres">
      <dgm:prSet presAssocID="{1E585CF9-AE51-41ED-B8F2-3DC2662399C8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3AC20E4-E44D-4A07-A331-C381515BB5F1}" type="pres">
      <dgm:prSet presAssocID="{59025AEC-DB6F-43DC-8235-EF76E9C8648A}" presName="sibTrans" presStyleLbl="sibTrans1D1" presStyleIdx="3" presStyleCnt="5"/>
      <dgm:spPr/>
      <dgm:t>
        <a:bodyPr/>
        <a:lstStyle/>
        <a:p>
          <a:endParaRPr lang="id-ID"/>
        </a:p>
      </dgm:t>
    </dgm:pt>
    <dgm:pt modelId="{8CFAAD75-2AAB-4866-AC7B-BDEF9F3E2F68}" type="pres">
      <dgm:prSet presAssocID="{59025AEC-DB6F-43DC-8235-EF76E9C8648A}" presName="connectorText" presStyleLbl="sibTrans1D1" presStyleIdx="3" presStyleCnt="5"/>
      <dgm:spPr/>
      <dgm:t>
        <a:bodyPr/>
        <a:lstStyle/>
        <a:p>
          <a:endParaRPr lang="id-ID"/>
        </a:p>
      </dgm:t>
    </dgm:pt>
    <dgm:pt modelId="{644CA0DB-C3F2-499E-9A9E-0106E69E8FC2}" type="pres">
      <dgm:prSet presAssocID="{F1F49412-17DF-40DA-B4FF-D6CCD122AB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FE575A-3B3D-4B85-93C0-FF88E03E14CF}" type="pres">
      <dgm:prSet presAssocID="{59478578-628F-4904-B87E-6BD08B62B082}" presName="sibTrans" presStyleLbl="sibTrans1D1" presStyleIdx="4" presStyleCnt="5"/>
      <dgm:spPr/>
      <dgm:t>
        <a:bodyPr/>
        <a:lstStyle/>
        <a:p>
          <a:endParaRPr lang="id-ID"/>
        </a:p>
      </dgm:t>
    </dgm:pt>
    <dgm:pt modelId="{5385F745-5D77-4CF7-A6AA-47A5258E02CA}" type="pres">
      <dgm:prSet presAssocID="{59478578-628F-4904-B87E-6BD08B62B082}" presName="connectorText" presStyleLbl="sibTrans1D1" presStyleIdx="4" presStyleCnt="5"/>
      <dgm:spPr/>
      <dgm:t>
        <a:bodyPr/>
        <a:lstStyle/>
        <a:p>
          <a:endParaRPr lang="id-ID"/>
        </a:p>
      </dgm:t>
    </dgm:pt>
    <dgm:pt modelId="{5E18D9E7-BACD-4154-BBF6-121B2045719E}" type="pres">
      <dgm:prSet presAssocID="{053C7ECE-0570-495C-BA9E-A8B9EA80AE6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4818A59-6458-462F-A7B1-B3F5262859FF}" type="presOf" srcId="{BBCB1BF9-8008-4724-A9C9-89F6D98EDDA9}" destId="{E88B9494-3787-4CDD-A09A-1C1AE32A2226}" srcOrd="1" destOrd="0" presId="urn:microsoft.com/office/officeart/2005/8/layout/bProcess3"/>
    <dgm:cxn modelId="{1A6D7F2B-FBA9-41C9-A040-46721F3CCB0B}" type="presOf" srcId="{26672A66-28C0-4C44-921F-B35F011A4CB4}" destId="{1332B3D4-8B6F-464C-998E-A46C75B5A74C}" srcOrd="0" destOrd="0" presId="urn:microsoft.com/office/officeart/2005/8/layout/bProcess3"/>
    <dgm:cxn modelId="{422C9ADD-47F4-477F-AEB8-417DD7C36783}" srcId="{26672A66-28C0-4C44-921F-B35F011A4CB4}" destId="{CE95C7EE-9849-4CC3-9598-5C0D79B172EB}" srcOrd="1" destOrd="0" parTransId="{6D4C4E7C-BA81-4A20-8EFC-1A04B0F98972}" sibTransId="{B1789DF5-151C-4D1B-AFCC-98BF7211FC7F}"/>
    <dgm:cxn modelId="{58890562-EFA5-4C4F-ABA0-D54FDB310D33}" type="presOf" srcId="{44887D9B-815B-4ACB-9E5E-B3D1E909E6E1}" destId="{557B5EA4-CF63-403C-8598-F1BE1DDC7C55}" srcOrd="0" destOrd="0" presId="urn:microsoft.com/office/officeart/2005/8/layout/bProcess3"/>
    <dgm:cxn modelId="{23BC0C54-1D19-4A57-B802-6566B0C85F56}" type="presOf" srcId="{59478578-628F-4904-B87E-6BD08B62B082}" destId="{83FE575A-3B3D-4B85-93C0-FF88E03E14CF}" srcOrd="0" destOrd="0" presId="urn:microsoft.com/office/officeart/2005/8/layout/bProcess3"/>
    <dgm:cxn modelId="{E4E179F3-7C3D-48E9-B724-52E45C9B2D86}" type="presOf" srcId="{1E585CF9-AE51-41ED-B8F2-3DC2662399C8}" destId="{417ED683-83C4-4C80-ACD4-FF68074640E1}" srcOrd="0" destOrd="0" presId="urn:microsoft.com/office/officeart/2005/8/layout/bProcess3"/>
    <dgm:cxn modelId="{14A84C06-CFA6-4B28-AC34-7C22D000A22E}" type="presOf" srcId="{C388F862-32CB-46C6-9D35-266FF8EF2A46}" destId="{53829217-65D9-47C4-8249-B44AF01DCACE}" srcOrd="0" destOrd="0" presId="urn:microsoft.com/office/officeart/2005/8/layout/bProcess3"/>
    <dgm:cxn modelId="{215D065B-1355-4CA7-9036-604C50713CB1}" srcId="{26672A66-28C0-4C44-921F-B35F011A4CB4}" destId="{F1F49412-17DF-40DA-B4FF-D6CCD122AB9E}" srcOrd="4" destOrd="0" parTransId="{90285CB4-A95B-402C-AEA9-0FF786E6ACE9}" sibTransId="{59478578-628F-4904-B87E-6BD08B62B082}"/>
    <dgm:cxn modelId="{3CDA45B7-A4CE-4DE6-9F8C-9DD04CD4DDA5}" type="presOf" srcId="{B1789DF5-151C-4D1B-AFCC-98BF7211FC7F}" destId="{895FBEA5-BF7E-4EED-A514-E792CDA46C5A}" srcOrd="1" destOrd="0" presId="urn:microsoft.com/office/officeart/2005/8/layout/bProcess3"/>
    <dgm:cxn modelId="{BDE8D2E6-A8EB-4CB6-BFC0-7D724732F687}" type="presOf" srcId="{59025AEC-DB6F-43DC-8235-EF76E9C8648A}" destId="{8CFAAD75-2AAB-4866-AC7B-BDEF9F3E2F68}" srcOrd="1" destOrd="0" presId="urn:microsoft.com/office/officeart/2005/8/layout/bProcess3"/>
    <dgm:cxn modelId="{CF1F0C59-2840-4997-B6E6-28CB93B6BEC2}" srcId="{26672A66-28C0-4C44-921F-B35F011A4CB4}" destId="{1E585CF9-AE51-41ED-B8F2-3DC2662399C8}" srcOrd="3" destOrd="0" parTransId="{E6091649-A6D8-476B-8D82-396CAC10A397}" sibTransId="{59025AEC-DB6F-43DC-8235-EF76E9C8648A}"/>
    <dgm:cxn modelId="{DA68ECAC-6F3E-48EB-8623-995748FAE826}" type="presOf" srcId="{34842CFA-3D82-4833-83B6-9A0556D49613}" destId="{C5342314-4934-45AF-87D5-7BEA57962FB3}" srcOrd="0" destOrd="0" presId="urn:microsoft.com/office/officeart/2005/8/layout/bProcess3"/>
    <dgm:cxn modelId="{A909FEEB-1336-4F24-92A8-FD975B0402BD}" srcId="{26672A66-28C0-4C44-921F-B35F011A4CB4}" destId="{34842CFA-3D82-4833-83B6-9A0556D49613}" srcOrd="2" destOrd="0" parTransId="{832B0692-CF5E-41E7-BDEB-502C3FAC14DE}" sibTransId="{44887D9B-815B-4ACB-9E5E-B3D1E909E6E1}"/>
    <dgm:cxn modelId="{7609962A-C1EA-45D4-A71D-F4E72BDEAB34}" srcId="{26672A66-28C0-4C44-921F-B35F011A4CB4}" destId="{C388F862-32CB-46C6-9D35-266FF8EF2A46}" srcOrd="0" destOrd="0" parTransId="{CFA86261-EA5E-477F-AAF6-2CE081840274}" sibTransId="{BBCB1BF9-8008-4724-A9C9-89F6D98EDDA9}"/>
    <dgm:cxn modelId="{16D8D7C4-043D-4557-976A-36E98CA6A762}" type="presOf" srcId="{59025AEC-DB6F-43DC-8235-EF76E9C8648A}" destId="{C3AC20E4-E44D-4A07-A331-C381515BB5F1}" srcOrd="0" destOrd="0" presId="urn:microsoft.com/office/officeart/2005/8/layout/bProcess3"/>
    <dgm:cxn modelId="{16257372-14EF-4B41-9447-C5CFAE45A446}" type="presOf" srcId="{CE95C7EE-9849-4CC3-9598-5C0D79B172EB}" destId="{F30F5174-3374-4B76-BC9C-00C7AE97227C}" srcOrd="0" destOrd="0" presId="urn:microsoft.com/office/officeart/2005/8/layout/bProcess3"/>
    <dgm:cxn modelId="{3E23B45A-A1F7-4BA1-9D79-022322F827BE}" type="presOf" srcId="{F1F49412-17DF-40DA-B4FF-D6CCD122AB9E}" destId="{644CA0DB-C3F2-499E-9A9E-0106E69E8FC2}" srcOrd="0" destOrd="0" presId="urn:microsoft.com/office/officeart/2005/8/layout/bProcess3"/>
    <dgm:cxn modelId="{CFB3FBFA-A2CC-40BA-9F96-049B564C05B3}" type="presOf" srcId="{59478578-628F-4904-B87E-6BD08B62B082}" destId="{5385F745-5D77-4CF7-A6AA-47A5258E02CA}" srcOrd="1" destOrd="0" presId="urn:microsoft.com/office/officeart/2005/8/layout/bProcess3"/>
    <dgm:cxn modelId="{5F0D8234-C063-4C22-A609-CF0540E000CD}" type="presOf" srcId="{B1789DF5-151C-4D1B-AFCC-98BF7211FC7F}" destId="{78DB1AF6-58C1-4422-B386-B18149BC66A8}" srcOrd="0" destOrd="0" presId="urn:microsoft.com/office/officeart/2005/8/layout/bProcess3"/>
    <dgm:cxn modelId="{37BCBF84-7A6B-45A3-8569-8807E5AC0B0B}" srcId="{26672A66-28C0-4C44-921F-B35F011A4CB4}" destId="{053C7ECE-0570-495C-BA9E-A8B9EA80AE66}" srcOrd="5" destOrd="0" parTransId="{B75AB5CC-DD29-4EF0-82E8-EC601B6899C1}" sibTransId="{7E085326-2743-48A9-8E29-707D85E68907}"/>
    <dgm:cxn modelId="{7B886165-1C15-4B0D-8399-7EDF44A9F531}" type="presOf" srcId="{44887D9B-815B-4ACB-9E5E-B3D1E909E6E1}" destId="{C9BF932A-DAAE-40EA-8774-67DEC20C54D0}" srcOrd="1" destOrd="0" presId="urn:microsoft.com/office/officeart/2005/8/layout/bProcess3"/>
    <dgm:cxn modelId="{573AE825-8651-4CBD-98AA-899E943377C3}" type="presOf" srcId="{053C7ECE-0570-495C-BA9E-A8B9EA80AE66}" destId="{5E18D9E7-BACD-4154-BBF6-121B2045719E}" srcOrd="0" destOrd="0" presId="urn:microsoft.com/office/officeart/2005/8/layout/bProcess3"/>
    <dgm:cxn modelId="{FB68BACD-176D-41A1-A861-B15DC6E0DA85}" type="presOf" srcId="{BBCB1BF9-8008-4724-A9C9-89F6D98EDDA9}" destId="{01C83E84-2B58-47FD-8072-C8F6721433C4}" srcOrd="0" destOrd="0" presId="urn:microsoft.com/office/officeart/2005/8/layout/bProcess3"/>
    <dgm:cxn modelId="{02E49BF7-9011-4034-AFBA-4C54CD0DAE77}" type="presParOf" srcId="{1332B3D4-8B6F-464C-998E-A46C75B5A74C}" destId="{53829217-65D9-47C4-8249-B44AF01DCACE}" srcOrd="0" destOrd="0" presId="urn:microsoft.com/office/officeart/2005/8/layout/bProcess3"/>
    <dgm:cxn modelId="{EC8966AB-1253-448A-A844-0396EDB3F4ED}" type="presParOf" srcId="{1332B3D4-8B6F-464C-998E-A46C75B5A74C}" destId="{01C83E84-2B58-47FD-8072-C8F6721433C4}" srcOrd="1" destOrd="0" presId="urn:microsoft.com/office/officeart/2005/8/layout/bProcess3"/>
    <dgm:cxn modelId="{2C8C6D16-E0DE-4EDC-81B9-715F846BF5DD}" type="presParOf" srcId="{01C83E84-2B58-47FD-8072-C8F6721433C4}" destId="{E88B9494-3787-4CDD-A09A-1C1AE32A2226}" srcOrd="0" destOrd="0" presId="urn:microsoft.com/office/officeart/2005/8/layout/bProcess3"/>
    <dgm:cxn modelId="{833A6856-C19D-40F4-8FFC-62E0839748EA}" type="presParOf" srcId="{1332B3D4-8B6F-464C-998E-A46C75B5A74C}" destId="{F30F5174-3374-4B76-BC9C-00C7AE97227C}" srcOrd="2" destOrd="0" presId="urn:microsoft.com/office/officeart/2005/8/layout/bProcess3"/>
    <dgm:cxn modelId="{E557A94C-7070-430B-A693-68023599BC6D}" type="presParOf" srcId="{1332B3D4-8B6F-464C-998E-A46C75B5A74C}" destId="{78DB1AF6-58C1-4422-B386-B18149BC66A8}" srcOrd="3" destOrd="0" presId="urn:microsoft.com/office/officeart/2005/8/layout/bProcess3"/>
    <dgm:cxn modelId="{30639AE5-29A7-48BE-922C-E6989A7EC23D}" type="presParOf" srcId="{78DB1AF6-58C1-4422-B386-B18149BC66A8}" destId="{895FBEA5-BF7E-4EED-A514-E792CDA46C5A}" srcOrd="0" destOrd="0" presId="urn:microsoft.com/office/officeart/2005/8/layout/bProcess3"/>
    <dgm:cxn modelId="{0A45A63E-5656-4F01-A60A-840E7AF32B6C}" type="presParOf" srcId="{1332B3D4-8B6F-464C-998E-A46C75B5A74C}" destId="{C5342314-4934-45AF-87D5-7BEA57962FB3}" srcOrd="4" destOrd="0" presId="urn:microsoft.com/office/officeart/2005/8/layout/bProcess3"/>
    <dgm:cxn modelId="{82EE1D1B-70B5-4209-BF6A-D2E277835893}" type="presParOf" srcId="{1332B3D4-8B6F-464C-998E-A46C75B5A74C}" destId="{557B5EA4-CF63-403C-8598-F1BE1DDC7C55}" srcOrd="5" destOrd="0" presId="urn:microsoft.com/office/officeart/2005/8/layout/bProcess3"/>
    <dgm:cxn modelId="{919D3B2A-FCE5-4914-9154-85804A86F26F}" type="presParOf" srcId="{557B5EA4-CF63-403C-8598-F1BE1DDC7C55}" destId="{C9BF932A-DAAE-40EA-8774-67DEC20C54D0}" srcOrd="0" destOrd="0" presId="urn:microsoft.com/office/officeart/2005/8/layout/bProcess3"/>
    <dgm:cxn modelId="{45C40C35-72D4-4A6E-A259-6349919F1CBC}" type="presParOf" srcId="{1332B3D4-8B6F-464C-998E-A46C75B5A74C}" destId="{417ED683-83C4-4C80-ACD4-FF68074640E1}" srcOrd="6" destOrd="0" presId="urn:microsoft.com/office/officeart/2005/8/layout/bProcess3"/>
    <dgm:cxn modelId="{68EE8630-4753-44B8-9792-8C9CCF13783E}" type="presParOf" srcId="{1332B3D4-8B6F-464C-998E-A46C75B5A74C}" destId="{C3AC20E4-E44D-4A07-A331-C381515BB5F1}" srcOrd="7" destOrd="0" presId="urn:microsoft.com/office/officeart/2005/8/layout/bProcess3"/>
    <dgm:cxn modelId="{D4B0048E-D278-47F4-BB3D-2BFC4566868B}" type="presParOf" srcId="{C3AC20E4-E44D-4A07-A331-C381515BB5F1}" destId="{8CFAAD75-2AAB-4866-AC7B-BDEF9F3E2F68}" srcOrd="0" destOrd="0" presId="urn:microsoft.com/office/officeart/2005/8/layout/bProcess3"/>
    <dgm:cxn modelId="{AB5C569D-828B-4042-A1F8-92270E3B6B10}" type="presParOf" srcId="{1332B3D4-8B6F-464C-998E-A46C75B5A74C}" destId="{644CA0DB-C3F2-499E-9A9E-0106E69E8FC2}" srcOrd="8" destOrd="0" presId="urn:microsoft.com/office/officeart/2005/8/layout/bProcess3"/>
    <dgm:cxn modelId="{F636D90F-8126-4BDA-A67B-C92EC52517FD}" type="presParOf" srcId="{1332B3D4-8B6F-464C-998E-A46C75B5A74C}" destId="{83FE575A-3B3D-4B85-93C0-FF88E03E14CF}" srcOrd="9" destOrd="0" presId="urn:microsoft.com/office/officeart/2005/8/layout/bProcess3"/>
    <dgm:cxn modelId="{63E37129-3E88-40A5-A00B-4D9D045E7320}" type="presParOf" srcId="{83FE575A-3B3D-4B85-93C0-FF88E03E14CF}" destId="{5385F745-5D77-4CF7-A6AA-47A5258E02CA}" srcOrd="0" destOrd="0" presId="urn:microsoft.com/office/officeart/2005/8/layout/bProcess3"/>
    <dgm:cxn modelId="{A40E3B1E-66FA-4C8A-AD1B-27AA68F23A4B}" type="presParOf" srcId="{1332B3D4-8B6F-464C-998E-A46C75B5A74C}" destId="{5E18D9E7-BACD-4154-BBF6-121B2045719E}" srcOrd="10" destOrd="0" presId="urn:microsoft.com/office/officeart/2005/8/layout/bProcess3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C2557E3-A654-4FA2-A6CD-811E9CF36173}" type="doc">
      <dgm:prSet loTypeId="urn:microsoft.com/office/officeart/2005/8/layout/process5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50B2CD1-3986-4851-AD62-CBAE641763FC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Konflik interpersonal terjadi pada hubungan I-You dan I-Thou.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C39EAFE-D9D7-40E6-B2E6-72597936D4FF}" type="parTrans" cxnId="{4E1D77A7-B588-4FE8-8089-D0A388D5D0DB}">
      <dgm:prSet/>
      <dgm:spPr/>
      <dgm:t>
        <a:bodyPr/>
        <a:lstStyle/>
        <a:p>
          <a:endParaRPr lang="id-ID"/>
        </a:p>
      </dgm:t>
    </dgm:pt>
    <dgm:pt modelId="{B29693B6-D304-4999-8E74-673B75C1D15A}" type="sibTrans" cxnId="{4E1D77A7-B588-4FE8-8089-D0A388D5D0DB}">
      <dgm:prSet/>
      <dgm:spPr/>
      <dgm:t>
        <a:bodyPr/>
        <a:lstStyle/>
        <a:p>
          <a:endParaRPr lang="id-ID"/>
        </a:p>
      </dgm:t>
    </dgm:pt>
    <dgm:pt modelId="{7BEAE036-C5B5-45AC-8BCD-DB820865F8FC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Konflik interpersonal pada hubungan I-Thou: adu argumen mengenai topik tertentu.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6EF5F45E-FFAB-4992-9125-A65634538E3A}" type="parTrans" cxnId="{F591C03B-125A-44C5-B1F2-94EAA21B137A}">
      <dgm:prSet/>
      <dgm:spPr/>
      <dgm:t>
        <a:bodyPr/>
        <a:lstStyle/>
        <a:p>
          <a:endParaRPr lang="id-ID"/>
        </a:p>
      </dgm:t>
    </dgm:pt>
    <dgm:pt modelId="{6D0B01C2-46FB-4EC3-89DD-F8EDEF5F7CB1}" type="sibTrans" cxnId="{F591C03B-125A-44C5-B1F2-94EAA21B137A}">
      <dgm:prSet/>
      <dgm:spPr/>
      <dgm:t>
        <a:bodyPr/>
        <a:lstStyle/>
        <a:p>
          <a:endParaRPr lang="id-ID"/>
        </a:p>
      </dgm:t>
    </dgm:pt>
    <dgm:pt modelId="{B1F0F157-F0AB-4DA0-8F05-31BD89134B15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Dalam perdebatan itu, komunikator dan komunikan saling tergantung.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8A8CF7A9-4F79-4D59-9128-13A16E0C65AA}" type="parTrans" cxnId="{167AE328-843E-4809-9D85-D2AED0BD573C}">
      <dgm:prSet/>
      <dgm:spPr/>
      <dgm:t>
        <a:bodyPr/>
        <a:lstStyle/>
        <a:p>
          <a:endParaRPr lang="id-ID"/>
        </a:p>
      </dgm:t>
    </dgm:pt>
    <dgm:pt modelId="{2CD44F04-AA6E-4991-A50B-D2F628A416B7}" type="sibTrans" cxnId="{167AE328-843E-4809-9D85-D2AED0BD573C}">
      <dgm:prSet/>
      <dgm:spPr/>
      <dgm:t>
        <a:bodyPr/>
        <a:lstStyle/>
        <a:p>
          <a:endParaRPr lang="id-ID"/>
        </a:p>
      </dgm:t>
    </dgm:pt>
    <dgm:pt modelId="{828A91D7-43E1-470C-809F-3066801B4ED3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Keduanya berupaya &amp; timbul hasrat saling “mengajak” untuk mengikuti pandangannya masing-masing.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B9CDC03-D2FB-4F76-BC35-1CEC1801AD13}" type="parTrans" cxnId="{54BD39A7-688E-4B01-9208-525C5A19C452}">
      <dgm:prSet/>
      <dgm:spPr/>
      <dgm:t>
        <a:bodyPr/>
        <a:lstStyle/>
        <a:p>
          <a:endParaRPr lang="id-ID"/>
        </a:p>
      </dgm:t>
    </dgm:pt>
    <dgm:pt modelId="{B30C0741-9DAD-4C34-97D1-DC2B8204C22A}" type="sibTrans" cxnId="{54BD39A7-688E-4B01-9208-525C5A19C452}">
      <dgm:prSet/>
      <dgm:spPr/>
      <dgm:t>
        <a:bodyPr/>
        <a:lstStyle/>
        <a:p>
          <a:endParaRPr lang="id-ID"/>
        </a:p>
      </dgm:t>
    </dgm:pt>
    <dgm:pt modelId="{0F0E6C3C-97C5-411C-835B-D06332CE7049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Tujuannya: mengubah pikiran lawan bicara.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C9BBCC1-12BF-4D58-9A0B-ACFE0A8A7DC5}" type="parTrans" cxnId="{20F22B4A-A87E-4724-8566-9A4CAF45D9C9}">
      <dgm:prSet/>
      <dgm:spPr/>
      <dgm:t>
        <a:bodyPr/>
        <a:lstStyle/>
        <a:p>
          <a:endParaRPr lang="id-ID"/>
        </a:p>
      </dgm:t>
    </dgm:pt>
    <dgm:pt modelId="{65141F3C-D3F0-498B-B343-DBA50F5D78CE}" type="sibTrans" cxnId="{20F22B4A-A87E-4724-8566-9A4CAF45D9C9}">
      <dgm:prSet/>
      <dgm:spPr/>
      <dgm:t>
        <a:bodyPr/>
        <a:lstStyle/>
        <a:p>
          <a:endParaRPr lang="id-ID"/>
        </a:p>
      </dgm:t>
    </dgm:pt>
    <dgm:pt modelId="{7209E5AA-A5A1-43E3-BECD-570EC86AF141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Jika tidak ada usaha untuk mengubah opini lawan bicara maka perdebatan itu tidak ada gunanya.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487EF3A-F1BF-4B20-9D55-EDE4A0191635}" type="parTrans" cxnId="{7FEF5C77-B5AD-4E8F-A50E-09805EEF5E27}">
      <dgm:prSet/>
      <dgm:spPr/>
      <dgm:t>
        <a:bodyPr/>
        <a:lstStyle/>
        <a:p>
          <a:endParaRPr lang="id-ID"/>
        </a:p>
      </dgm:t>
    </dgm:pt>
    <dgm:pt modelId="{C24187E9-9DD2-4084-B8D1-71527395B6CA}" type="sibTrans" cxnId="{7FEF5C77-B5AD-4E8F-A50E-09805EEF5E27}">
      <dgm:prSet/>
      <dgm:spPr/>
      <dgm:t>
        <a:bodyPr/>
        <a:lstStyle/>
        <a:p>
          <a:endParaRPr lang="id-ID"/>
        </a:p>
      </dgm:t>
    </dgm:pt>
    <dgm:pt modelId="{FB06E981-442C-4F64-8902-8A11356522E3}" type="pres">
      <dgm:prSet presAssocID="{1C2557E3-A654-4FA2-A6CD-811E9CF361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0CBCF87-093B-4DDF-BD2E-85D5025DD7E2}" type="pres">
      <dgm:prSet presAssocID="{050B2CD1-3986-4851-AD62-CBAE641763F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ECB8148-06CA-494B-B144-D151FAF6C4DD}" type="pres">
      <dgm:prSet presAssocID="{B29693B6-D304-4999-8E74-673B75C1D15A}" presName="sibTrans" presStyleLbl="sibTrans2D1" presStyleIdx="0" presStyleCnt="5"/>
      <dgm:spPr/>
      <dgm:t>
        <a:bodyPr/>
        <a:lstStyle/>
        <a:p>
          <a:endParaRPr lang="id-ID"/>
        </a:p>
      </dgm:t>
    </dgm:pt>
    <dgm:pt modelId="{BDB7ADB9-9F58-4296-9F91-F377E4B50974}" type="pres">
      <dgm:prSet presAssocID="{B29693B6-D304-4999-8E74-673B75C1D15A}" presName="connectorText" presStyleLbl="sibTrans2D1" presStyleIdx="0" presStyleCnt="5"/>
      <dgm:spPr/>
      <dgm:t>
        <a:bodyPr/>
        <a:lstStyle/>
        <a:p>
          <a:endParaRPr lang="id-ID"/>
        </a:p>
      </dgm:t>
    </dgm:pt>
    <dgm:pt modelId="{16148774-9390-40BF-8FA1-D50F3A8ED1AA}" type="pres">
      <dgm:prSet presAssocID="{7BEAE036-C5B5-45AC-8BCD-DB820865F8F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7404C2BE-7F96-474B-A481-659BA70229DB}" type="pres">
      <dgm:prSet presAssocID="{6D0B01C2-46FB-4EC3-89DD-F8EDEF5F7CB1}" presName="sibTrans" presStyleLbl="sibTrans2D1" presStyleIdx="1" presStyleCnt="5"/>
      <dgm:spPr/>
      <dgm:t>
        <a:bodyPr/>
        <a:lstStyle/>
        <a:p>
          <a:endParaRPr lang="id-ID"/>
        </a:p>
      </dgm:t>
    </dgm:pt>
    <dgm:pt modelId="{A2F104BA-7E2E-4763-B82A-2DC824B362AF}" type="pres">
      <dgm:prSet presAssocID="{6D0B01C2-46FB-4EC3-89DD-F8EDEF5F7CB1}" presName="connectorText" presStyleLbl="sibTrans2D1" presStyleIdx="1" presStyleCnt="5"/>
      <dgm:spPr/>
      <dgm:t>
        <a:bodyPr/>
        <a:lstStyle/>
        <a:p>
          <a:endParaRPr lang="id-ID"/>
        </a:p>
      </dgm:t>
    </dgm:pt>
    <dgm:pt modelId="{5E879A5B-759B-4726-A4DD-F0E61896D261}" type="pres">
      <dgm:prSet presAssocID="{B1F0F157-F0AB-4DA0-8F05-31BD89134B1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B467A69-1F82-49FA-8B93-3B22A701E59D}" type="pres">
      <dgm:prSet presAssocID="{2CD44F04-AA6E-4991-A50B-D2F628A416B7}" presName="sibTrans" presStyleLbl="sibTrans2D1" presStyleIdx="2" presStyleCnt="5"/>
      <dgm:spPr/>
      <dgm:t>
        <a:bodyPr/>
        <a:lstStyle/>
        <a:p>
          <a:endParaRPr lang="id-ID"/>
        </a:p>
      </dgm:t>
    </dgm:pt>
    <dgm:pt modelId="{1CDA9A13-AA51-45C4-B12A-B903A491E34D}" type="pres">
      <dgm:prSet presAssocID="{2CD44F04-AA6E-4991-A50B-D2F628A416B7}" presName="connectorText" presStyleLbl="sibTrans2D1" presStyleIdx="2" presStyleCnt="5"/>
      <dgm:spPr/>
      <dgm:t>
        <a:bodyPr/>
        <a:lstStyle/>
        <a:p>
          <a:endParaRPr lang="id-ID"/>
        </a:p>
      </dgm:t>
    </dgm:pt>
    <dgm:pt modelId="{BC5DAD2E-95AF-48DE-A0F5-C0577E480B7F}" type="pres">
      <dgm:prSet presAssocID="{828A91D7-43E1-470C-809F-3066801B4ED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77C0080-378D-4A1B-A292-4C7510455EED}" type="pres">
      <dgm:prSet presAssocID="{B30C0741-9DAD-4C34-97D1-DC2B8204C22A}" presName="sibTrans" presStyleLbl="sibTrans2D1" presStyleIdx="3" presStyleCnt="5"/>
      <dgm:spPr/>
      <dgm:t>
        <a:bodyPr/>
        <a:lstStyle/>
        <a:p>
          <a:endParaRPr lang="id-ID"/>
        </a:p>
      </dgm:t>
    </dgm:pt>
    <dgm:pt modelId="{888593F9-D97A-42A6-9292-B5CAB07B82A9}" type="pres">
      <dgm:prSet presAssocID="{B30C0741-9DAD-4C34-97D1-DC2B8204C22A}" presName="connectorText" presStyleLbl="sibTrans2D1" presStyleIdx="3" presStyleCnt="5"/>
      <dgm:spPr/>
      <dgm:t>
        <a:bodyPr/>
        <a:lstStyle/>
        <a:p>
          <a:endParaRPr lang="id-ID"/>
        </a:p>
      </dgm:t>
    </dgm:pt>
    <dgm:pt modelId="{96506A58-C2EE-49B4-8D61-7CB1BBCF2079}" type="pres">
      <dgm:prSet presAssocID="{0F0E6C3C-97C5-411C-835B-D06332CE7049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612CBF26-2245-4CF2-98DE-EFE3B2B27808}" type="pres">
      <dgm:prSet presAssocID="{65141F3C-D3F0-498B-B343-DBA50F5D78CE}" presName="sibTrans" presStyleLbl="sibTrans2D1" presStyleIdx="4" presStyleCnt="5"/>
      <dgm:spPr/>
      <dgm:t>
        <a:bodyPr/>
        <a:lstStyle/>
        <a:p>
          <a:endParaRPr lang="id-ID"/>
        </a:p>
      </dgm:t>
    </dgm:pt>
    <dgm:pt modelId="{F90FFFC9-B605-42BD-B871-F975A797369C}" type="pres">
      <dgm:prSet presAssocID="{65141F3C-D3F0-498B-B343-DBA50F5D78CE}" presName="connectorText" presStyleLbl="sibTrans2D1" presStyleIdx="4" presStyleCnt="5"/>
      <dgm:spPr/>
      <dgm:t>
        <a:bodyPr/>
        <a:lstStyle/>
        <a:p>
          <a:endParaRPr lang="id-ID"/>
        </a:p>
      </dgm:t>
    </dgm:pt>
    <dgm:pt modelId="{9A339705-9C21-4108-B427-F78983C58F72}" type="pres">
      <dgm:prSet presAssocID="{7209E5AA-A5A1-43E3-BECD-570EC86AF141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1F92016-017A-4DB9-BF25-F5E09001D604}" type="presOf" srcId="{7209E5AA-A5A1-43E3-BECD-570EC86AF141}" destId="{9A339705-9C21-4108-B427-F78983C58F72}" srcOrd="0" destOrd="0" presId="urn:microsoft.com/office/officeart/2005/8/layout/process5"/>
    <dgm:cxn modelId="{20F22B4A-A87E-4724-8566-9A4CAF45D9C9}" srcId="{1C2557E3-A654-4FA2-A6CD-811E9CF36173}" destId="{0F0E6C3C-97C5-411C-835B-D06332CE7049}" srcOrd="4" destOrd="0" parTransId="{EC9BBCC1-12BF-4D58-9A0B-ACFE0A8A7DC5}" sibTransId="{65141F3C-D3F0-498B-B343-DBA50F5D78CE}"/>
    <dgm:cxn modelId="{043E24E1-58FF-4981-8D23-E92A0FBF0BF9}" type="presOf" srcId="{65141F3C-D3F0-498B-B343-DBA50F5D78CE}" destId="{F90FFFC9-B605-42BD-B871-F975A797369C}" srcOrd="1" destOrd="0" presId="urn:microsoft.com/office/officeart/2005/8/layout/process5"/>
    <dgm:cxn modelId="{08B05DF9-AF1B-42C7-90EC-95EC7E1011F1}" type="presOf" srcId="{B30C0741-9DAD-4C34-97D1-DC2B8204C22A}" destId="{888593F9-D97A-42A6-9292-B5CAB07B82A9}" srcOrd="1" destOrd="0" presId="urn:microsoft.com/office/officeart/2005/8/layout/process5"/>
    <dgm:cxn modelId="{46DA9C56-A549-423D-B7D4-738CF5BFAA6A}" type="presOf" srcId="{B30C0741-9DAD-4C34-97D1-DC2B8204C22A}" destId="{577C0080-378D-4A1B-A292-4C7510455EED}" srcOrd="0" destOrd="0" presId="urn:microsoft.com/office/officeart/2005/8/layout/process5"/>
    <dgm:cxn modelId="{C1AD59D8-22C5-4A5D-BC52-F2D1372032B4}" type="presOf" srcId="{6D0B01C2-46FB-4EC3-89DD-F8EDEF5F7CB1}" destId="{7404C2BE-7F96-474B-A481-659BA70229DB}" srcOrd="0" destOrd="0" presId="urn:microsoft.com/office/officeart/2005/8/layout/process5"/>
    <dgm:cxn modelId="{4E1D77A7-B588-4FE8-8089-D0A388D5D0DB}" srcId="{1C2557E3-A654-4FA2-A6CD-811E9CF36173}" destId="{050B2CD1-3986-4851-AD62-CBAE641763FC}" srcOrd="0" destOrd="0" parTransId="{9C39EAFE-D9D7-40E6-B2E6-72597936D4FF}" sibTransId="{B29693B6-D304-4999-8E74-673B75C1D15A}"/>
    <dgm:cxn modelId="{F2686703-3845-45BE-8770-7577D6F367D7}" type="presOf" srcId="{B29693B6-D304-4999-8E74-673B75C1D15A}" destId="{BDB7ADB9-9F58-4296-9F91-F377E4B50974}" srcOrd="1" destOrd="0" presId="urn:microsoft.com/office/officeart/2005/8/layout/process5"/>
    <dgm:cxn modelId="{24AA0658-BDE2-430B-ACA0-3CE2EA50E0AF}" type="presOf" srcId="{B29693B6-D304-4999-8E74-673B75C1D15A}" destId="{EECB8148-06CA-494B-B144-D151FAF6C4DD}" srcOrd="0" destOrd="0" presId="urn:microsoft.com/office/officeart/2005/8/layout/process5"/>
    <dgm:cxn modelId="{F9FF8269-A753-4DE3-9CB1-34F7A09FB5CF}" type="presOf" srcId="{6D0B01C2-46FB-4EC3-89DD-F8EDEF5F7CB1}" destId="{A2F104BA-7E2E-4763-B82A-2DC824B362AF}" srcOrd="1" destOrd="0" presId="urn:microsoft.com/office/officeart/2005/8/layout/process5"/>
    <dgm:cxn modelId="{8D42761A-362A-44C2-8E8C-D436DE00C22A}" type="presOf" srcId="{2CD44F04-AA6E-4991-A50B-D2F628A416B7}" destId="{1CDA9A13-AA51-45C4-B12A-B903A491E34D}" srcOrd="1" destOrd="0" presId="urn:microsoft.com/office/officeart/2005/8/layout/process5"/>
    <dgm:cxn modelId="{89CD0000-226A-4FAF-A082-27134DED4742}" type="presOf" srcId="{2CD44F04-AA6E-4991-A50B-D2F628A416B7}" destId="{DB467A69-1F82-49FA-8B93-3B22A701E59D}" srcOrd="0" destOrd="0" presId="urn:microsoft.com/office/officeart/2005/8/layout/process5"/>
    <dgm:cxn modelId="{167AE328-843E-4809-9D85-D2AED0BD573C}" srcId="{1C2557E3-A654-4FA2-A6CD-811E9CF36173}" destId="{B1F0F157-F0AB-4DA0-8F05-31BD89134B15}" srcOrd="2" destOrd="0" parTransId="{8A8CF7A9-4F79-4D59-9128-13A16E0C65AA}" sibTransId="{2CD44F04-AA6E-4991-A50B-D2F628A416B7}"/>
    <dgm:cxn modelId="{F591C03B-125A-44C5-B1F2-94EAA21B137A}" srcId="{1C2557E3-A654-4FA2-A6CD-811E9CF36173}" destId="{7BEAE036-C5B5-45AC-8BCD-DB820865F8FC}" srcOrd="1" destOrd="0" parTransId="{6EF5F45E-FFAB-4992-9125-A65634538E3A}" sibTransId="{6D0B01C2-46FB-4EC3-89DD-F8EDEF5F7CB1}"/>
    <dgm:cxn modelId="{334FC24A-54AE-4CFC-8D55-D843AEF1D405}" type="presOf" srcId="{0F0E6C3C-97C5-411C-835B-D06332CE7049}" destId="{96506A58-C2EE-49B4-8D61-7CB1BBCF2079}" srcOrd="0" destOrd="0" presId="urn:microsoft.com/office/officeart/2005/8/layout/process5"/>
    <dgm:cxn modelId="{A508E4D5-C961-4520-B5D4-BD02B762BC29}" type="presOf" srcId="{1C2557E3-A654-4FA2-A6CD-811E9CF36173}" destId="{FB06E981-442C-4F64-8902-8A11356522E3}" srcOrd="0" destOrd="0" presId="urn:microsoft.com/office/officeart/2005/8/layout/process5"/>
    <dgm:cxn modelId="{54BD39A7-688E-4B01-9208-525C5A19C452}" srcId="{1C2557E3-A654-4FA2-A6CD-811E9CF36173}" destId="{828A91D7-43E1-470C-809F-3066801B4ED3}" srcOrd="3" destOrd="0" parTransId="{0B9CDC03-D2FB-4F76-BC35-1CEC1801AD13}" sibTransId="{B30C0741-9DAD-4C34-97D1-DC2B8204C22A}"/>
    <dgm:cxn modelId="{63907BC9-D9FE-4055-8E2A-3B879DFF66A1}" type="presOf" srcId="{828A91D7-43E1-470C-809F-3066801B4ED3}" destId="{BC5DAD2E-95AF-48DE-A0F5-C0577E480B7F}" srcOrd="0" destOrd="0" presId="urn:microsoft.com/office/officeart/2005/8/layout/process5"/>
    <dgm:cxn modelId="{52150AD3-FF7D-4693-8B74-4BCB5DE1E197}" type="presOf" srcId="{050B2CD1-3986-4851-AD62-CBAE641763FC}" destId="{80CBCF87-093B-4DDF-BD2E-85D5025DD7E2}" srcOrd="0" destOrd="0" presId="urn:microsoft.com/office/officeart/2005/8/layout/process5"/>
    <dgm:cxn modelId="{29748F2A-D801-44C9-A401-119A41F52E4F}" type="presOf" srcId="{B1F0F157-F0AB-4DA0-8F05-31BD89134B15}" destId="{5E879A5B-759B-4726-A4DD-F0E61896D261}" srcOrd="0" destOrd="0" presId="urn:microsoft.com/office/officeart/2005/8/layout/process5"/>
    <dgm:cxn modelId="{7FEF5C77-B5AD-4E8F-A50E-09805EEF5E27}" srcId="{1C2557E3-A654-4FA2-A6CD-811E9CF36173}" destId="{7209E5AA-A5A1-43E3-BECD-570EC86AF141}" srcOrd="5" destOrd="0" parTransId="{0487EF3A-F1BF-4B20-9D55-EDE4A0191635}" sibTransId="{C24187E9-9DD2-4084-B8D1-71527395B6CA}"/>
    <dgm:cxn modelId="{7F7D6EE9-1C57-45E9-AA5F-EBAA345A30F5}" type="presOf" srcId="{7BEAE036-C5B5-45AC-8BCD-DB820865F8FC}" destId="{16148774-9390-40BF-8FA1-D50F3A8ED1AA}" srcOrd="0" destOrd="0" presId="urn:microsoft.com/office/officeart/2005/8/layout/process5"/>
    <dgm:cxn modelId="{0D21630A-7F88-499B-94FA-4FB5C6BE051B}" type="presOf" srcId="{65141F3C-D3F0-498B-B343-DBA50F5D78CE}" destId="{612CBF26-2245-4CF2-98DE-EFE3B2B27808}" srcOrd="0" destOrd="0" presId="urn:microsoft.com/office/officeart/2005/8/layout/process5"/>
    <dgm:cxn modelId="{AC6F9951-FC04-48A1-BB8A-63259D93611F}" type="presParOf" srcId="{FB06E981-442C-4F64-8902-8A11356522E3}" destId="{80CBCF87-093B-4DDF-BD2E-85D5025DD7E2}" srcOrd="0" destOrd="0" presId="urn:microsoft.com/office/officeart/2005/8/layout/process5"/>
    <dgm:cxn modelId="{C7908945-57A3-4977-B866-AA57AF992A1C}" type="presParOf" srcId="{FB06E981-442C-4F64-8902-8A11356522E3}" destId="{EECB8148-06CA-494B-B144-D151FAF6C4DD}" srcOrd="1" destOrd="0" presId="urn:microsoft.com/office/officeart/2005/8/layout/process5"/>
    <dgm:cxn modelId="{0400639D-A316-4395-BFB8-B3C75A738F7C}" type="presParOf" srcId="{EECB8148-06CA-494B-B144-D151FAF6C4DD}" destId="{BDB7ADB9-9F58-4296-9F91-F377E4B50974}" srcOrd="0" destOrd="0" presId="urn:microsoft.com/office/officeart/2005/8/layout/process5"/>
    <dgm:cxn modelId="{D983C539-1D2E-4987-B8C1-5F8529024CC7}" type="presParOf" srcId="{FB06E981-442C-4F64-8902-8A11356522E3}" destId="{16148774-9390-40BF-8FA1-D50F3A8ED1AA}" srcOrd="2" destOrd="0" presId="urn:microsoft.com/office/officeart/2005/8/layout/process5"/>
    <dgm:cxn modelId="{D059A2A1-E55F-418D-A226-07BEBDF37276}" type="presParOf" srcId="{FB06E981-442C-4F64-8902-8A11356522E3}" destId="{7404C2BE-7F96-474B-A481-659BA70229DB}" srcOrd="3" destOrd="0" presId="urn:microsoft.com/office/officeart/2005/8/layout/process5"/>
    <dgm:cxn modelId="{05709775-0F9B-4365-BBF7-489C17E67CC5}" type="presParOf" srcId="{7404C2BE-7F96-474B-A481-659BA70229DB}" destId="{A2F104BA-7E2E-4763-B82A-2DC824B362AF}" srcOrd="0" destOrd="0" presId="urn:microsoft.com/office/officeart/2005/8/layout/process5"/>
    <dgm:cxn modelId="{9D1329AE-07DA-4807-AE6A-2899F1B22655}" type="presParOf" srcId="{FB06E981-442C-4F64-8902-8A11356522E3}" destId="{5E879A5B-759B-4726-A4DD-F0E61896D261}" srcOrd="4" destOrd="0" presId="urn:microsoft.com/office/officeart/2005/8/layout/process5"/>
    <dgm:cxn modelId="{28BC8175-AB06-4F81-8A41-1F6021DB5407}" type="presParOf" srcId="{FB06E981-442C-4F64-8902-8A11356522E3}" destId="{DB467A69-1F82-49FA-8B93-3B22A701E59D}" srcOrd="5" destOrd="0" presId="urn:microsoft.com/office/officeart/2005/8/layout/process5"/>
    <dgm:cxn modelId="{22786514-C49C-47C0-BB68-09A8A9570B43}" type="presParOf" srcId="{DB467A69-1F82-49FA-8B93-3B22A701E59D}" destId="{1CDA9A13-AA51-45C4-B12A-B903A491E34D}" srcOrd="0" destOrd="0" presId="urn:microsoft.com/office/officeart/2005/8/layout/process5"/>
    <dgm:cxn modelId="{A3C7392E-8836-436C-8E06-B330A68D8F0A}" type="presParOf" srcId="{FB06E981-442C-4F64-8902-8A11356522E3}" destId="{BC5DAD2E-95AF-48DE-A0F5-C0577E480B7F}" srcOrd="6" destOrd="0" presId="urn:microsoft.com/office/officeart/2005/8/layout/process5"/>
    <dgm:cxn modelId="{894CC5C7-BAD3-42DB-9979-854430872FF3}" type="presParOf" srcId="{FB06E981-442C-4F64-8902-8A11356522E3}" destId="{577C0080-378D-4A1B-A292-4C7510455EED}" srcOrd="7" destOrd="0" presId="urn:microsoft.com/office/officeart/2005/8/layout/process5"/>
    <dgm:cxn modelId="{A091218A-0D67-49FB-8F3E-9FC7F6A8BB01}" type="presParOf" srcId="{577C0080-378D-4A1B-A292-4C7510455EED}" destId="{888593F9-D97A-42A6-9292-B5CAB07B82A9}" srcOrd="0" destOrd="0" presId="urn:microsoft.com/office/officeart/2005/8/layout/process5"/>
    <dgm:cxn modelId="{D960861C-3537-4A74-A4A1-E8DE4AA97179}" type="presParOf" srcId="{FB06E981-442C-4F64-8902-8A11356522E3}" destId="{96506A58-C2EE-49B4-8D61-7CB1BBCF2079}" srcOrd="8" destOrd="0" presId="urn:microsoft.com/office/officeart/2005/8/layout/process5"/>
    <dgm:cxn modelId="{B386D719-0161-4D0F-A103-5C94745C2200}" type="presParOf" srcId="{FB06E981-442C-4F64-8902-8A11356522E3}" destId="{612CBF26-2245-4CF2-98DE-EFE3B2B27808}" srcOrd="9" destOrd="0" presId="urn:microsoft.com/office/officeart/2005/8/layout/process5"/>
    <dgm:cxn modelId="{9A2634EC-C7EE-4BF5-9E5C-BC1902BBCF01}" type="presParOf" srcId="{612CBF26-2245-4CF2-98DE-EFE3B2B27808}" destId="{F90FFFC9-B605-42BD-B871-F975A797369C}" srcOrd="0" destOrd="0" presId="urn:microsoft.com/office/officeart/2005/8/layout/process5"/>
    <dgm:cxn modelId="{D32DD5A0-CCEB-490B-9F01-D12E5453427A}" type="presParOf" srcId="{FB06E981-442C-4F64-8902-8A11356522E3}" destId="{9A339705-9C21-4108-B427-F78983C58F72}" srcOrd="10" destOrd="0" presId="urn:microsoft.com/office/officeart/2005/8/layout/process5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9D580E9-FEA7-4884-B9C0-5C983A012059}" type="doc">
      <dgm:prSet loTypeId="urn:microsoft.com/office/officeart/2005/8/layout/venn1" loCatId="relationship" qsTypeId="urn:microsoft.com/office/officeart/2005/8/quickstyle/simple4" qsCatId="simple" csTypeId="urn:microsoft.com/office/officeart/2005/8/colors/accent5_4" csCatId="accent5" phldr="1"/>
      <dgm:spPr/>
    </dgm:pt>
    <dgm:pt modelId="{28F424F6-3F29-4C6D-B3DE-F00F902E81E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Perbedaan dengan orang lain tidak selalu menjadi konflik dalam hubungan interpersonal. </a:t>
          </a:r>
          <a:endParaRPr lang="id-ID" sz="1500" b="1" i="1" dirty="0">
            <a:latin typeface="Candara" pitchFamily="34" charset="0"/>
          </a:endParaRPr>
        </a:p>
      </dgm:t>
    </dgm:pt>
    <dgm:pt modelId="{6F87D417-DCE5-4B33-9693-22C01B759C42}" type="parTrans" cxnId="{606B8A60-ECFB-4FD4-A4A6-62569604DC30}">
      <dgm:prSet/>
      <dgm:spPr/>
      <dgm:t>
        <a:bodyPr/>
        <a:lstStyle/>
        <a:p>
          <a:endParaRPr lang="id-ID"/>
        </a:p>
      </dgm:t>
    </dgm:pt>
    <dgm:pt modelId="{0838F493-3C45-48EF-9897-B77D744B2C93}" type="sibTrans" cxnId="{606B8A60-ECFB-4FD4-A4A6-62569604DC30}">
      <dgm:prSet/>
      <dgm:spPr/>
      <dgm:t>
        <a:bodyPr/>
        <a:lstStyle/>
        <a:p>
          <a:endParaRPr lang="id-ID"/>
        </a:p>
      </dgm:t>
    </dgm:pt>
    <dgm:pt modelId="{74602C77-F61D-404D-91EE-4AA9B200444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Tidak harus saling menyetujui tentang apa yang kita inginkan. </a:t>
          </a:r>
          <a:endParaRPr lang="id-ID" sz="1500" b="1" i="1" dirty="0">
            <a:latin typeface="Candara" pitchFamily="34" charset="0"/>
          </a:endParaRPr>
        </a:p>
      </dgm:t>
    </dgm:pt>
    <dgm:pt modelId="{7B7BB4F5-CC17-4BEF-96D2-BA187CBED4A7}" type="parTrans" cxnId="{28F2F666-734B-4166-AECB-9B791E6C52D0}">
      <dgm:prSet/>
      <dgm:spPr/>
      <dgm:t>
        <a:bodyPr/>
        <a:lstStyle/>
        <a:p>
          <a:endParaRPr lang="id-ID"/>
        </a:p>
      </dgm:t>
    </dgm:pt>
    <dgm:pt modelId="{74DC3926-21A2-4D79-B55F-5CFD62A2B1A8}" type="sibTrans" cxnId="{28F2F666-734B-4166-AECB-9B791E6C52D0}">
      <dgm:prSet/>
      <dgm:spPr/>
      <dgm:t>
        <a:bodyPr/>
        <a:lstStyle/>
        <a:p>
          <a:endParaRPr lang="id-ID"/>
        </a:p>
      </dgm:t>
    </dgm:pt>
    <dgm:pt modelId="{3B114529-BD3D-4DA7-B611-3E8B719DC1A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Konflik interpersonal melibatkan ketegangan &amp; pengambilan keputusan yang butuh didamaikan. </a:t>
          </a:r>
        </a:p>
      </dgm:t>
    </dgm:pt>
    <dgm:pt modelId="{62BDE8B8-4FBE-4F52-8FEB-544438428CA1}" type="parTrans" cxnId="{8F7E5659-FD2B-4A6D-BA14-6D5811BF4636}">
      <dgm:prSet/>
      <dgm:spPr/>
      <dgm:t>
        <a:bodyPr/>
        <a:lstStyle/>
        <a:p>
          <a:endParaRPr lang="id-ID"/>
        </a:p>
      </dgm:t>
    </dgm:pt>
    <dgm:pt modelId="{41329853-BE46-4946-A6C8-DF846D18CD5C}" type="sibTrans" cxnId="{8F7E5659-FD2B-4A6D-BA14-6D5811BF4636}">
      <dgm:prSet/>
      <dgm:spPr/>
      <dgm:t>
        <a:bodyPr/>
        <a:lstStyle/>
        <a:p>
          <a:endParaRPr lang="id-ID"/>
        </a:p>
      </dgm:t>
    </dgm:pt>
    <dgm:pt modelId="{3107EDB8-E216-44EA-ADBB-C20089D2C9A6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Ada upaya untuk memecahkan dua persepsi yang berbeda. </a:t>
          </a:r>
        </a:p>
      </dgm:t>
    </dgm:pt>
    <dgm:pt modelId="{BF81FB13-D46B-4693-BDA5-C8116E4D572B}" type="parTrans" cxnId="{623DC258-DBE0-4A08-BA37-4AE50D21A75A}">
      <dgm:prSet/>
      <dgm:spPr/>
      <dgm:t>
        <a:bodyPr/>
        <a:lstStyle/>
        <a:p>
          <a:endParaRPr lang="id-ID"/>
        </a:p>
      </dgm:t>
    </dgm:pt>
    <dgm:pt modelId="{2449D228-C146-48D7-A424-F97E712047C9}" type="sibTrans" cxnId="{623DC258-DBE0-4A08-BA37-4AE50D21A75A}">
      <dgm:prSet/>
      <dgm:spPr/>
      <dgm:t>
        <a:bodyPr/>
        <a:lstStyle/>
        <a:p>
          <a:endParaRPr lang="id-ID"/>
        </a:p>
      </dgm:t>
    </dgm:pt>
    <dgm:pt modelId="{262ED7FF-9760-49FB-B952-F46C6D3AD8BE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500" b="1" i="1" dirty="0" smtClean="0">
              <a:latin typeface="Candara" pitchFamily="34" charset="0"/>
            </a:rPr>
            <a:t>Perbedaan kegemaran, selera, prinsip hidup, dsb. </a:t>
          </a:r>
          <a:endParaRPr lang="id-ID" sz="1500" b="1" i="1" dirty="0">
            <a:latin typeface="Candara" pitchFamily="34" charset="0"/>
          </a:endParaRPr>
        </a:p>
      </dgm:t>
    </dgm:pt>
    <dgm:pt modelId="{C1853B05-B749-4CE9-A0ED-A48D3F7C92CF}" type="parTrans" cxnId="{A2082A75-E128-4170-9B78-0755AE736854}">
      <dgm:prSet/>
      <dgm:spPr/>
      <dgm:t>
        <a:bodyPr/>
        <a:lstStyle/>
        <a:p>
          <a:endParaRPr lang="id-ID"/>
        </a:p>
      </dgm:t>
    </dgm:pt>
    <dgm:pt modelId="{47080539-6826-48D0-8580-6B6BBA15C880}" type="sibTrans" cxnId="{A2082A75-E128-4170-9B78-0755AE736854}">
      <dgm:prSet/>
      <dgm:spPr/>
      <dgm:t>
        <a:bodyPr/>
        <a:lstStyle/>
        <a:p>
          <a:endParaRPr lang="id-ID"/>
        </a:p>
      </dgm:t>
    </dgm:pt>
    <dgm:pt modelId="{C0922875-F547-4FA1-8349-CF3D37CB991B}" type="pres">
      <dgm:prSet presAssocID="{59D580E9-FEA7-4884-B9C0-5C983A012059}" presName="compositeShape" presStyleCnt="0">
        <dgm:presLayoutVars>
          <dgm:chMax val="7"/>
          <dgm:dir/>
          <dgm:resizeHandles val="exact"/>
        </dgm:presLayoutVars>
      </dgm:prSet>
      <dgm:spPr/>
    </dgm:pt>
    <dgm:pt modelId="{86333C83-DC1E-4469-9E68-D78D2F7D967A}" type="pres">
      <dgm:prSet presAssocID="{28F424F6-3F29-4C6D-B3DE-F00F902E81E2}" presName="circ1" presStyleLbl="vennNode1" presStyleIdx="0" presStyleCnt="5"/>
      <dgm:spPr/>
      <dgm:t>
        <a:bodyPr/>
        <a:lstStyle/>
        <a:p>
          <a:endParaRPr lang="id-ID"/>
        </a:p>
      </dgm:t>
    </dgm:pt>
    <dgm:pt modelId="{F6A6DD0E-8EC7-4953-8A12-FD06A836DB57}" type="pres">
      <dgm:prSet presAssocID="{28F424F6-3F29-4C6D-B3DE-F00F902E81E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C7262C-5D34-4B69-933E-A2A5E398874C}" type="pres">
      <dgm:prSet presAssocID="{74602C77-F61D-404D-91EE-4AA9B200444C}" presName="circ2" presStyleLbl="vennNode1" presStyleIdx="1" presStyleCnt="5"/>
      <dgm:spPr/>
      <dgm:t>
        <a:bodyPr/>
        <a:lstStyle/>
        <a:p>
          <a:endParaRPr lang="id-ID"/>
        </a:p>
      </dgm:t>
    </dgm:pt>
    <dgm:pt modelId="{28837E3A-2A8A-4E6A-9CCF-D8D552C66797}" type="pres">
      <dgm:prSet presAssocID="{74602C77-F61D-404D-91EE-4AA9B200444C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F11C248-A424-446B-9D6C-70AE37754A1E}" type="pres">
      <dgm:prSet presAssocID="{262ED7FF-9760-49FB-B952-F46C6D3AD8BE}" presName="circ3" presStyleLbl="vennNode1" presStyleIdx="2" presStyleCnt="5"/>
      <dgm:spPr/>
    </dgm:pt>
    <dgm:pt modelId="{0DA9F9B9-AC05-4A57-BF05-7D8CABB28C4B}" type="pres">
      <dgm:prSet presAssocID="{262ED7FF-9760-49FB-B952-F46C6D3AD8B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C71D10-D95E-4B61-BFA8-D234AE0955E5}" type="pres">
      <dgm:prSet presAssocID="{3B114529-BD3D-4DA7-B611-3E8B719DC1A2}" presName="circ4" presStyleLbl="vennNode1" presStyleIdx="3" presStyleCnt="5"/>
      <dgm:spPr/>
    </dgm:pt>
    <dgm:pt modelId="{F2C21E13-4A33-4BF8-AF31-D7D0D18C037A}" type="pres">
      <dgm:prSet presAssocID="{3B114529-BD3D-4DA7-B611-3E8B719DC1A2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D85B3CB-CD27-4401-8062-348F5FFF6B91}" type="pres">
      <dgm:prSet presAssocID="{3107EDB8-E216-44EA-ADBB-C20089D2C9A6}" presName="circ5" presStyleLbl="vennNode1" presStyleIdx="4" presStyleCnt="5"/>
      <dgm:spPr/>
    </dgm:pt>
    <dgm:pt modelId="{6EA0B6F8-6B14-40B7-B660-6DD11551E6FB}" type="pres">
      <dgm:prSet presAssocID="{3107EDB8-E216-44EA-ADBB-C20089D2C9A6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2CB08ECF-06CC-4D05-81DB-7A48B3CCABF9}" type="presOf" srcId="{3B114529-BD3D-4DA7-B611-3E8B719DC1A2}" destId="{F2C21E13-4A33-4BF8-AF31-D7D0D18C037A}" srcOrd="0" destOrd="0" presId="urn:microsoft.com/office/officeart/2005/8/layout/venn1"/>
    <dgm:cxn modelId="{623DC258-DBE0-4A08-BA37-4AE50D21A75A}" srcId="{59D580E9-FEA7-4884-B9C0-5C983A012059}" destId="{3107EDB8-E216-44EA-ADBB-C20089D2C9A6}" srcOrd="4" destOrd="0" parTransId="{BF81FB13-D46B-4693-BDA5-C8116E4D572B}" sibTransId="{2449D228-C146-48D7-A424-F97E712047C9}"/>
    <dgm:cxn modelId="{28F2F666-734B-4166-AECB-9B791E6C52D0}" srcId="{59D580E9-FEA7-4884-B9C0-5C983A012059}" destId="{74602C77-F61D-404D-91EE-4AA9B200444C}" srcOrd="1" destOrd="0" parTransId="{7B7BB4F5-CC17-4BEF-96D2-BA187CBED4A7}" sibTransId="{74DC3926-21A2-4D79-B55F-5CFD62A2B1A8}"/>
    <dgm:cxn modelId="{8F7E5659-FD2B-4A6D-BA14-6D5811BF4636}" srcId="{59D580E9-FEA7-4884-B9C0-5C983A012059}" destId="{3B114529-BD3D-4DA7-B611-3E8B719DC1A2}" srcOrd="3" destOrd="0" parTransId="{62BDE8B8-4FBE-4F52-8FEB-544438428CA1}" sibTransId="{41329853-BE46-4946-A6C8-DF846D18CD5C}"/>
    <dgm:cxn modelId="{D090335F-89BD-4250-8B61-45501D5441B4}" type="presOf" srcId="{28F424F6-3F29-4C6D-B3DE-F00F902E81E2}" destId="{F6A6DD0E-8EC7-4953-8A12-FD06A836DB57}" srcOrd="0" destOrd="0" presId="urn:microsoft.com/office/officeart/2005/8/layout/venn1"/>
    <dgm:cxn modelId="{4EBC2CC5-8B5B-43A1-9AFD-F5947600D2D6}" type="presOf" srcId="{59D580E9-FEA7-4884-B9C0-5C983A012059}" destId="{C0922875-F547-4FA1-8349-CF3D37CB991B}" srcOrd="0" destOrd="0" presId="urn:microsoft.com/office/officeart/2005/8/layout/venn1"/>
    <dgm:cxn modelId="{4D3A976C-6370-4C9F-9E1B-C54B4F039204}" type="presOf" srcId="{74602C77-F61D-404D-91EE-4AA9B200444C}" destId="{28837E3A-2A8A-4E6A-9CCF-D8D552C66797}" srcOrd="0" destOrd="0" presId="urn:microsoft.com/office/officeart/2005/8/layout/venn1"/>
    <dgm:cxn modelId="{DD5C344C-9AA6-4F58-8C1D-02F0D3B9E713}" type="presOf" srcId="{3107EDB8-E216-44EA-ADBB-C20089D2C9A6}" destId="{6EA0B6F8-6B14-40B7-B660-6DD11551E6FB}" srcOrd="0" destOrd="0" presId="urn:microsoft.com/office/officeart/2005/8/layout/venn1"/>
    <dgm:cxn modelId="{A28BDB52-0FA2-4F34-9B47-415302384013}" type="presOf" srcId="{262ED7FF-9760-49FB-B952-F46C6D3AD8BE}" destId="{0DA9F9B9-AC05-4A57-BF05-7D8CABB28C4B}" srcOrd="0" destOrd="0" presId="urn:microsoft.com/office/officeart/2005/8/layout/venn1"/>
    <dgm:cxn modelId="{606B8A60-ECFB-4FD4-A4A6-62569604DC30}" srcId="{59D580E9-FEA7-4884-B9C0-5C983A012059}" destId="{28F424F6-3F29-4C6D-B3DE-F00F902E81E2}" srcOrd="0" destOrd="0" parTransId="{6F87D417-DCE5-4B33-9693-22C01B759C42}" sibTransId="{0838F493-3C45-48EF-9897-B77D744B2C93}"/>
    <dgm:cxn modelId="{A2082A75-E128-4170-9B78-0755AE736854}" srcId="{59D580E9-FEA7-4884-B9C0-5C983A012059}" destId="{262ED7FF-9760-49FB-B952-F46C6D3AD8BE}" srcOrd="2" destOrd="0" parTransId="{C1853B05-B749-4CE9-A0ED-A48D3F7C92CF}" sibTransId="{47080539-6826-48D0-8580-6B6BBA15C880}"/>
    <dgm:cxn modelId="{19A989A9-BD6B-410B-9CE1-47051DB2CA0F}" type="presParOf" srcId="{C0922875-F547-4FA1-8349-CF3D37CB991B}" destId="{86333C83-DC1E-4469-9E68-D78D2F7D967A}" srcOrd="0" destOrd="0" presId="urn:microsoft.com/office/officeart/2005/8/layout/venn1"/>
    <dgm:cxn modelId="{58808825-CA99-4A04-8316-3A9A3D44132F}" type="presParOf" srcId="{C0922875-F547-4FA1-8349-CF3D37CB991B}" destId="{F6A6DD0E-8EC7-4953-8A12-FD06A836DB57}" srcOrd="1" destOrd="0" presId="urn:microsoft.com/office/officeart/2005/8/layout/venn1"/>
    <dgm:cxn modelId="{CBF32E0F-BF5E-45F0-86F6-09EF10BD535A}" type="presParOf" srcId="{C0922875-F547-4FA1-8349-CF3D37CB991B}" destId="{18C7262C-5D34-4B69-933E-A2A5E398874C}" srcOrd="2" destOrd="0" presId="urn:microsoft.com/office/officeart/2005/8/layout/venn1"/>
    <dgm:cxn modelId="{9ADD9379-FE12-4149-8F79-907CF7869167}" type="presParOf" srcId="{C0922875-F547-4FA1-8349-CF3D37CB991B}" destId="{28837E3A-2A8A-4E6A-9CCF-D8D552C66797}" srcOrd="3" destOrd="0" presId="urn:microsoft.com/office/officeart/2005/8/layout/venn1"/>
    <dgm:cxn modelId="{C9BA7FE3-6871-4FD1-9EB6-3254EE88EDEB}" type="presParOf" srcId="{C0922875-F547-4FA1-8349-CF3D37CB991B}" destId="{2F11C248-A424-446B-9D6C-70AE37754A1E}" srcOrd="4" destOrd="0" presId="urn:microsoft.com/office/officeart/2005/8/layout/venn1"/>
    <dgm:cxn modelId="{2C4C74C8-CFBB-4108-B046-64A83E89E045}" type="presParOf" srcId="{C0922875-F547-4FA1-8349-CF3D37CB991B}" destId="{0DA9F9B9-AC05-4A57-BF05-7D8CABB28C4B}" srcOrd="5" destOrd="0" presId="urn:microsoft.com/office/officeart/2005/8/layout/venn1"/>
    <dgm:cxn modelId="{E12CE43E-2F2C-4274-8C56-19382D5D2335}" type="presParOf" srcId="{C0922875-F547-4FA1-8349-CF3D37CB991B}" destId="{83C71D10-D95E-4B61-BFA8-D234AE0955E5}" srcOrd="6" destOrd="0" presId="urn:microsoft.com/office/officeart/2005/8/layout/venn1"/>
    <dgm:cxn modelId="{1F20592F-8872-45AE-A279-23C10D568468}" type="presParOf" srcId="{C0922875-F547-4FA1-8349-CF3D37CB991B}" destId="{F2C21E13-4A33-4BF8-AF31-D7D0D18C037A}" srcOrd="7" destOrd="0" presId="urn:microsoft.com/office/officeart/2005/8/layout/venn1"/>
    <dgm:cxn modelId="{F5D67A30-F21A-4C75-AB89-59B4FFCC328C}" type="presParOf" srcId="{C0922875-F547-4FA1-8349-CF3D37CB991B}" destId="{AD85B3CB-CD27-4401-8062-348F5FFF6B91}" srcOrd="8" destOrd="0" presId="urn:microsoft.com/office/officeart/2005/8/layout/venn1"/>
    <dgm:cxn modelId="{A07C4A0E-0989-4831-AB2B-1AF4F99A66AD}" type="presParOf" srcId="{C0922875-F547-4FA1-8349-CF3D37CB991B}" destId="{6EA0B6F8-6B14-40B7-B660-6DD11551E6FB}" srcOrd="9" destOrd="0" presId="urn:microsoft.com/office/officeart/2005/8/layout/venn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1EE5B6-2E69-423D-B829-FAD3BF6B4728}" type="doc">
      <dgm:prSet loTypeId="urn:microsoft.com/office/officeart/2005/8/layout/list1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3888A41-72B6-4AEE-A612-20DA53B6A2BE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1. Konflik = hal yang wajar dalam hubungan.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F36B834-E69E-4F11-B1F0-ADDC5FA967E0}" type="parTrans" cxnId="{EA768110-EA0D-4030-8FA8-C9A3E436443B}">
      <dgm:prSet/>
      <dgm:spPr/>
      <dgm:t>
        <a:bodyPr/>
        <a:lstStyle/>
        <a:p>
          <a:endParaRPr lang="id-ID"/>
        </a:p>
      </dgm:t>
    </dgm:pt>
    <dgm:pt modelId="{9EFD643D-D10C-4AC4-9557-AEB9ABF84A6B}" type="sibTrans" cxnId="{EA768110-EA0D-4030-8FA8-C9A3E436443B}">
      <dgm:prSet/>
      <dgm:spPr/>
      <dgm:t>
        <a:bodyPr/>
        <a:lstStyle/>
        <a:p>
          <a:endParaRPr lang="id-ID"/>
        </a:p>
      </dgm:t>
    </dgm:pt>
    <dgm:pt modelId="{E382E71A-250B-4BE7-831E-EC69D9B4D864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2. Konflik dapat ditunjukkan secara terbuka &amp; tertutup.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6E11E4A-B45A-493B-AD7F-C1181138B552}" type="parTrans" cxnId="{BD28492E-6B9B-4C76-8DE1-466AFFCAAB53}">
      <dgm:prSet/>
      <dgm:spPr/>
      <dgm:t>
        <a:bodyPr/>
        <a:lstStyle/>
        <a:p>
          <a:endParaRPr lang="id-ID"/>
        </a:p>
      </dgm:t>
    </dgm:pt>
    <dgm:pt modelId="{67806C0D-F4CD-4D0F-897D-EECAF25A61F7}" type="sibTrans" cxnId="{BD28492E-6B9B-4C76-8DE1-466AFFCAAB53}">
      <dgm:prSet/>
      <dgm:spPr/>
      <dgm:t>
        <a:bodyPr/>
        <a:lstStyle/>
        <a:p>
          <a:endParaRPr lang="id-ID"/>
        </a:p>
      </dgm:t>
    </dgm:pt>
    <dgm:pt modelId="{978E652B-E1BC-423F-BD22-C4AF99B0882D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3. Kelompok sosial membentuk makna.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276F1B12-7E95-4DFF-B367-4216FA74DC8F}" type="parTrans" cxnId="{C442F415-1163-4FBA-83AB-9FC94F2B7BBC}">
      <dgm:prSet/>
      <dgm:spPr/>
      <dgm:t>
        <a:bodyPr/>
        <a:lstStyle/>
        <a:p>
          <a:endParaRPr lang="id-ID"/>
        </a:p>
      </dgm:t>
    </dgm:pt>
    <dgm:pt modelId="{DC536054-47FF-4831-8F3F-DE3E2A3DDF86}" type="sibTrans" cxnId="{C442F415-1163-4FBA-83AB-9FC94F2B7BBC}">
      <dgm:prSet/>
      <dgm:spPr/>
      <dgm:t>
        <a:bodyPr/>
        <a:lstStyle/>
        <a:p>
          <a:endParaRPr lang="id-ID"/>
        </a:p>
      </dgm:t>
    </dgm:pt>
    <dgm:pt modelId="{23165A4B-6ACF-457A-AC35-A05847819081}">
      <dgm:prSet phldrT="[Text]" custT="1"/>
      <dgm:spPr>
        <a:solidFill>
          <a:srgbClr val="FFFF99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5. Konflik baik untuk individu dan hubungan.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075061D-1D64-4E09-A680-99504B4435C8}" type="parTrans" cxnId="{5C94ADBB-3170-49D7-A651-1272F1B9CFF6}">
      <dgm:prSet/>
      <dgm:spPr/>
      <dgm:t>
        <a:bodyPr/>
        <a:lstStyle/>
        <a:p>
          <a:endParaRPr lang="id-ID"/>
        </a:p>
      </dgm:t>
    </dgm:pt>
    <dgm:pt modelId="{18338ABB-2EB3-46B9-BA2F-B2DF14F851B9}" type="sibTrans" cxnId="{5C94ADBB-3170-49D7-A651-1272F1B9CFF6}">
      <dgm:prSet/>
      <dgm:spPr/>
      <dgm:t>
        <a:bodyPr/>
        <a:lstStyle/>
        <a:p>
          <a:endParaRPr lang="id-ID"/>
        </a:p>
      </dgm:t>
    </dgm:pt>
    <dgm:pt modelId="{EDD11B62-AC5D-4554-908E-253E6BFE777F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600" b="1" i="1" dirty="0" smtClean="0">
              <a:solidFill>
                <a:schemeClr val="tx1"/>
              </a:solidFill>
              <a:latin typeface="Candara" pitchFamily="34" charset="0"/>
            </a:rPr>
            <a:t>4. Konflik dapat dikelola dengan baik &amp; buruk. </a:t>
          </a:r>
          <a:endParaRPr lang="id-ID" sz="16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E2DA1DD0-1061-418A-9E50-EA5998298648}" type="parTrans" cxnId="{3DBF79D4-1225-4F13-A2C0-6D4A7029468E}">
      <dgm:prSet/>
      <dgm:spPr/>
      <dgm:t>
        <a:bodyPr/>
        <a:lstStyle/>
        <a:p>
          <a:endParaRPr lang="id-ID"/>
        </a:p>
      </dgm:t>
    </dgm:pt>
    <dgm:pt modelId="{A4C4E635-38C9-43FA-A609-274147A17F23}" type="sibTrans" cxnId="{3DBF79D4-1225-4F13-A2C0-6D4A7029468E}">
      <dgm:prSet/>
      <dgm:spPr/>
      <dgm:t>
        <a:bodyPr/>
        <a:lstStyle/>
        <a:p>
          <a:endParaRPr lang="id-ID"/>
        </a:p>
      </dgm:t>
    </dgm:pt>
    <dgm:pt modelId="{2EF9596D-91AF-48AA-92E2-86C7ED3D7D6C}" type="pres">
      <dgm:prSet presAssocID="{D91EE5B6-2E69-423D-B829-FAD3BF6B47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7D20F14-5B2A-4287-BB84-5F9F7B64C0F9}" type="pres">
      <dgm:prSet presAssocID="{03888A41-72B6-4AEE-A612-20DA53B6A2BE}" presName="parentLin" presStyleCnt="0"/>
      <dgm:spPr/>
    </dgm:pt>
    <dgm:pt modelId="{49C4D7E4-B607-41CB-875A-7C9062BDAAB8}" type="pres">
      <dgm:prSet presAssocID="{03888A41-72B6-4AEE-A612-20DA53B6A2BE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B7220574-D5EC-4701-BA36-FA39D6883C3A}" type="pres">
      <dgm:prSet presAssocID="{03888A41-72B6-4AEE-A612-20DA53B6A2B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DC025ABF-01F0-456A-9EEB-EA6A6E2170D8}" type="pres">
      <dgm:prSet presAssocID="{03888A41-72B6-4AEE-A612-20DA53B6A2BE}" presName="negativeSpace" presStyleCnt="0"/>
      <dgm:spPr/>
    </dgm:pt>
    <dgm:pt modelId="{5DA81A7C-8340-4F4E-BD64-7382953C2998}" type="pres">
      <dgm:prSet presAssocID="{03888A41-72B6-4AEE-A612-20DA53B6A2BE}" presName="childText" presStyleLbl="conFgAcc1" presStyleIdx="0" presStyleCnt="5">
        <dgm:presLayoutVars>
          <dgm:bulletEnabled val="1"/>
        </dgm:presLayoutVars>
      </dgm:prSet>
      <dgm:spPr>
        <a:ln w="38100">
          <a:solidFill>
            <a:schemeClr val="bg1">
              <a:lumMod val="65000"/>
            </a:schemeClr>
          </a:solidFill>
        </a:ln>
      </dgm:spPr>
    </dgm:pt>
    <dgm:pt modelId="{C2BC523B-F9D7-4FFD-9CBB-26FF3750C4C8}" type="pres">
      <dgm:prSet presAssocID="{9EFD643D-D10C-4AC4-9557-AEB9ABF84A6B}" presName="spaceBetweenRectangles" presStyleCnt="0"/>
      <dgm:spPr/>
    </dgm:pt>
    <dgm:pt modelId="{A5367F9F-B127-42BF-BA33-B40CD7079013}" type="pres">
      <dgm:prSet presAssocID="{E382E71A-250B-4BE7-831E-EC69D9B4D864}" presName="parentLin" presStyleCnt="0"/>
      <dgm:spPr/>
    </dgm:pt>
    <dgm:pt modelId="{DF9D1164-5CA5-4E96-B0CE-4CE5AFBA452F}" type="pres">
      <dgm:prSet presAssocID="{E382E71A-250B-4BE7-831E-EC69D9B4D864}" presName="parentLeftMargin" presStyleLbl="node1" presStyleIdx="0" presStyleCnt="5"/>
      <dgm:spPr/>
      <dgm:t>
        <a:bodyPr/>
        <a:lstStyle/>
        <a:p>
          <a:endParaRPr lang="id-ID"/>
        </a:p>
      </dgm:t>
    </dgm:pt>
    <dgm:pt modelId="{3F9497AC-3394-491A-BCA4-B5E97BE9D06C}" type="pres">
      <dgm:prSet presAssocID="{E382E71A-250B-4BE7-831E-EC69D9B4D864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C119D53-DE93-415D-B787-8CAAF9317499}" type="pres">
      <dgm:prSet presAssocID="{E382E71A-250B-4BE7-831E-EC69D9B4D864}" presName="negativeSpace" presStyleCnt="0"/>
      <dgm:spPr/>
    </dgm:pt>
    <dgm:pt modelId="{109BB88D-5A9A-45DE-9F70-67ABB2291F23}" type="pres">
      <dgm:prSet presAssocID="{E382E71A-250B-4BE7-831E-EC69D9B4D864}" presName="childText" presStyleLbl="conFgAcc1" presStyleIdx="1" presStyleCnt="5">
        <dgm:presLayoutVars>
          <dgm:bulletEnabled val="1"/>
        </dgm:presLayoutVars>
      </dgm:prSet>
      <dgm:spPr>
        <a:ln w="38100">
          <a:solidFill>
            <a:schemeClr val="bg1">
              <a:lumMod val="65000"/>
            </a:schemeClr>
          </a:solidFill>
        </a:ln>
      </dgm:spPr>
    </dgm:pt>
    <dgm:pt modelId="{435C0387-EC18-4632-A851-806B29704F39}" type="pres">
      <dgm:prSet presAssocID="{67806C0D-F4CD-4D0F-897D-EECAF25A61F7}" presName="spaceBetweenRectangles" presStyleCnt="0"/>
      <dgm:spPr/>
    </dgm:pt>
    <dgm:pt modelId="{892E1FC5-0548-418F-AE89-DCCB1161C1AA}" type="pres">
      <dgm:prSet presAssocID="{978E652B-E1BC-423F-BD22-C4AF99B0882D}" presName="parentLin" presStyleCnt="0"/>
      <dgm:spPr/>
    </dgm:pt>
    <dgm:pt modelId="{641FDD95-A522-496E-BFD3-CDBC4C72CC70}" type="pres">
      <dgm:prSet presAssocID="{978E652B-E1BC-423F-BD22-C4AF99B0882D}" presName="parentLeftMargin" presStyleLbl="node1" presStyleIdx="1" presStyleCnt="5"/>
      <dgm:spPr/>
      <dgm:t>
        <a:bodyPr/>
        <a:lstStyle/>
        <a:p>
          <a:endParaRPr lang="id-ID"/>
        </a:p>
      </dgm:t>
    </dgm:pt>
    <dgm:pt modelId="{3F144412-8E02-4010-8DB1-6DE473265321}" type="pres">
      <dgm:prSet presAssocID="{978E652B-E1BC-423F-BD22-C4AF99B0882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AE5DA9E-CDD7-4665-A5DE-451411F1206C}" type="pres">
      <dgm:prSet presAssocID="{978E652B-E1BC-423F-BD22-C4AF99B0882D}" presName="negativeSpace" presStyleCnt="0"/>
      <dgm:spPr/>
    </dgm:pt>
    <dgm:pt modelId="{F5A6A8C5-83B6-4275-916B-DB4B6726F35B}" type="pres">
      <dgm:prSet presAssocID="{978E652B-E1BC-423F-BD22-C4AF99B0882D}" presName="childText" presStyleLbl="conFgAcc1" presStyleIdx="2" presStyleCnt="5">
        <dgm:presLayoutVars>
          <dgm:bulletEnabled val="1"/>
        </dgm:presLayoutVars>
      </dgm:prSet>
      <dgm:spPr>
        <a:ln w="38100">
          <a:solidFill>
            <a:schemeClr val="bg1">
              <a:lumMod val="65000"/>
            </a:schemeClr>
          </a:solidFill>
        </a:ln>
      </dgm:spPr>
    </dgm:pt>
    <dgm:pt modelId="{1AA061F0-42C3-4628-96A9-C5DDA8D0E1F7}" type="pres">
      <dgm:prSet presAssocID="{DC536054-47FF-4831-8F3F-DE3E2A3DDF86}" presName="spaceBetweenRectangles" presStyleCnt="0"/>
      <dgm:spPr/>
    </dgm:pt>
    <dgm:pt modelId="{096F8315-7DB4-42FB-B8CD-BFCB10F6A477}" type="pres">
      <dgm:prSet presAssocID="{EDD11B62-AC5D-4554-908E-253E6BFE777F}" presName="parentLin" presStyleCnt="0"/>
      <dgm:spPr/>
    </dgm:pt>
    <dgm:pt modelId="{97BDBDF2-CB3E-4E0F-A8EE-B2CC2A9428ED}" type="pres">
      <dgm:prSet presAssocID="{EDD11B62-AC5D-4554-908E-253E6BFE777F}" presName="parentLeftMargin" presStyleLbl="node1" presStyleIdx="2" presStyleCnt="5"/>
      <dgm:spPr/>
      <dgm:t>
        <a:bodyPr/>
        <a:lstStyle/>
        <a:p>
          <a:endParaRPr lang="id-ID"/>
        </a:p>
      </dgm:t>
    </dgm:pt>
    <dgm:pt modelId="{8F6C13B5-0DF4-4174-9A47-F222E43A324C}" type="pres">
      <dgm:prSet presAssocID="{EDD11B62-AC5D-4554-908E-253E6BFE777F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CBEF8DF0-CC3B-4C4E-9CAC-D43986E740C3}" type="pres">
      <dgm:prSet presAssocID="{EDD11B62-AC5D-4554-908E-253E6BFE777F}" presName="negativeSpace" presStyleCnt="0"/>
      <dgm:spPr/>
    </dgm:pt>
    <dgm:pt modelId="{ACA72702-EA2D-447F-9B9D-196646F5A71F}" type="pres">
      <dgm:prSet presAssocID="{EDD11B62-AC5D-4554-908E-253E6BFE777F}" presName="childText" presStyleLbl="conFgAcc1" presStyleIdx="3" presStyleCnt="5">
        <dgm:presLayoutVars>
          <dgm:bulletEnabled val="1"/>
        </dgm:presLayoutVars>
      </dgm:prSet>
      <dgm:spPr>
        <a:ln w="38100">
          <a:solidFill>
            <a:schemeClr val="bg1">
              <a:lumMod val="65000"/>
            </a:schemeClr>
          </a:solidFill>
        </a:ln>
      </dgm:spPr>
    </dgm:pt>
    <dgm:pt modelId="{7240C9BC-F2FD-4068-B3C5-40704BE704C6}" type="pres">
      <dgm:prSet presAssocID="{A4C4E635-38C9-43FA-A609-274147A17F23}" presName="spaceBetweenRectangles" presStyleCnt="0"/>
      <dgm:spPr/>
    </dgm:pt>
    <dgm:pt modelId="{D5475592-EDBD-4A94-8F8C-1C024EB436E6}" type="pres">
      <dgm:prSet presAssocID="{23165A4B-6ACF-457A-AC35-A05847819081}" presName="parentLin" presStyleCnt="0"/>
      <dgm:spPr/>
    </dgm:pt>
    <dgm:pt modelId="{29B39AA6-A5E0-426D-B4C3-86AECC2F953D}" type="pres">
      <dgm:prSet presAssocID="{23165A4B-6ACF-457A-AC35-A05847819081}" presName="parentLeftMargin" presStyleLbl="node1" presStyleIdx="3" presStyleCnt="5"/>
      <dgm:spPr/>
      <dgm:t>
        <a:bodyPr/>
        <a:lstStyle/>
        <a:p>
          <a:endParaRPr lang="id-ID"/>
        </a:p>
      </dgm:t>
    </dgm:pt>
    <dgm:pt modelId="{F0687D10-F565-49D8-9C64-C057DC5530F4}" type="pres">
      <dgm:prSet presAssocID="{23165A4B-6ACF-457A-AC35-A0584781908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47B975C-B63A-4006-B56C-2CC09809D9BB}" type="pres">
      <dgm:prSet presAssocID="{23165A4B-6ACF-457A-AC35-A05847819081}" presName="negativeSpace" presStyleCnt="0"/>
      <dgm:spPr/>
    </dgm:pt>
    <dgm:pt modelId="{FE930DA5-E354-4248-BC85-D8CA19A7B3B2}" type="pres">
      <dgm:prSet presAssocID="{23165A4B-6ACF-457A-AC35-A05847819081}" presName="childText" presStyleLbl="conFgAcc1" presStyleIdx="4" presStyleCnt="5">
        <dgm:presLayoutVars>
          <dgm:bulletEnabled val="1"/>
        </dgm:presLayoutVars>
      </dgm:prSet>
      <dgm:spPr>
        <a:ln w="38100">
          <a:solidFill>
            <a:schemeClr val="bg1">
              <a:lumMod val="65000"/>
            </a:schemeClr>
          </a:solidFill>
        </a:ln>
      </dgm:spPr>
    </dgm:pt>
  </dgm:ptLst>
  <dgm:cxnLst>
    <dgm:cxn modelId="{8EC91664-B3AE-40FF-A444-6208E1ABD4DE}" type="presOf" srcId="{E382E71A-250B-4BE7-831E-EC69D9B4D864}" destId="{3F9497AC-3394-491A-BCA4-B5E97BE9D06C}" srcOrd="1" destOrd="0" presId="urn:microsoft.com/office/officeart/2005/8/layout/list1"/>
    <dgm:cxn modelId="{E5B13FAD-11FF-4C96-A1F2-665F62B5EB5E}" type="presOf" srcId="{EDD11B62-AC5D-4554-908E-253E6BFE777F}" destId="{97BDBDF2-CB3E-4E0F-A8EE-B2CC2A9428ED}" srcOrd="0" destOrd="0" presId="urn:microsoft.com/office/officeart/2005/8/layout/list1"/>
    <dgm:cxn modelId="{647361C4-E689-41D8-9B9D-CF5E98E4620C}" type="presOf" srcId="{D91EE5B6-2E69-423D-B829-FAD3BF6B4728}" destId="{2EF9596D-91AF-48AA-92E2-86C7ED3D7D6C}" srcOrd="0" destOrd="0" presId="urn:microsoft.com/office/officeart/2005/8/layout/list1"/>
    <dgm:cxn modelId="{2BF621A2-3C4E-4B94-A782-62D7068EDC94}" type="presOf" srcId="{978E652B-E1BC-423F-BD22-C4AF99B0882D}" destId="{641FDD95-A522-496E-BFD3-CDBC4C72CC70}" srcOrd="0" destOrd="0" presId="urn:microsoft.com/office/officeart/2005/8/layout/list1"/>
    <dgm:cxn modelId="{0847A076-1A80-4527-8218-714FAB82EA0A}" type="presOf" srcId="{23165A4B-6ACF-457A-AC35-A05847819081}" destId="{F0687D10-F565-49D8-9C64-C057DC5530F4}" srcOrd="1" destOrd="0" presId="urn:microsoft.com/office/officeart/2005/8/layout/list1"/>
    <dgm:cxn modelId="{DAD42E11-08E3-48E4-BFF1-6EBF6708F215}" type="presOf" srcId="{03888A41-72B6-4AEE-A612-20DA53B6A2BE}" destId="{49C4D7E4-B607-41CB-875A-7C9062BDAAB8}" srcOrd="0" destOrd="0" presId="urn:microsoft.com/office/officeart/2005/8/layout/list1"/>
    <dgm:cxn modelId="{F52494B8-C1A0-4FEC-A670-5D4D5C395451}" type="presOf" srcId="{978E652B-E1BC-423F-BD22-C4AF99B0882D}" destId="{3F144412-8E02-4010-8DB1-6DE473265321}" srcOrd="1" destOrd="0" presId="urn:microsoft.com/office/officeart/2005/8/layout/list1"/>
    <dgm:cxn modelId="{3DBF79D4-1225-4F13-A2C0-6D4A7029468E}" srcId="{D91EE5B6-2E69-423D-B829-FAD3BF6B4728}" destId="{EDD11B62-AC5D-4554-908E-253E6BFE777F}" srcOrd="3" destOrd="0" parTransId="{E2DA1DD0-1061-418A-9E50-EA5998298648}" sibTransId="{A4C4E635-38C9-43FA-A609-274147A17F23}"/>
    <dgm:cxn modelId="{5C94ADBB-3170-49D7-A651-1272F1B9CFF6}" srcId="{D91EE5B6-2E69-423D-B829-FAD3BF6B4728}" destId="{23165A4B-6ACF-457A-AC35-A05847819081}" srcOrd="4" destOrd="0" parTransId="{C075061D-1D64-4E09-A680-99504B4435C8}" sibTransId="{18338ABB-2EB3-46B9-BA2F-B2DF14F851B9}"/>
    <dgm:cxn modelId="{C442F415-1163-4FBA-83AB-9FC94F2B7BBC}" srcId="{D91EE5B6-2E69-423D-B829-FAD3BF6B4728}" destId="{978E652B-E1BC-423F-BD22-C4AF99B0882D}" srcOrd="2" destOrd="0" parTransId="{276F1B12-7E95-4DFF-B367-4216FA74DC8F}" sibTransId="{DC536054-47FF-4831-8F3F-DE3E2A3DDF86}"/>
    <dgm:cxn modelId="{EA768110-EA0D-4030-8FA8-C9A3E436443B}" srcId="{D91EE5B6-2E69-423D-B829-FAD3BF6B4728}" destId="{03888A41-72B6-4AEE-A612-20DA53B6A2BE}" srcOrd="0" destOrd="0" parTransId="{AF36B834-E69E-4F11-B1F0-ADDC5FA967E0}" sibTransId="{9EFD643D-D10C-4AC4-9557-AEB9ABF84A6B}"/>
    <dgm:cxn modelId="{BD28492E-6B9B-4C76-8DE1-466AFFCAAB53}" srcId="{D91EE5B6-2E69-423D-B829-FAD3BF6B4728}" destId="{E382E71A-250B-4BE7-831E-EC69D9B4D864}" srcOrd="1" destOrd="0" parTransId="{36E11E4A-B45A-493B-AD7F-C1181138B552}" sibTransId="{67806C0D-F4CD-4D0F-897D-EECAF25A61F7}"/>
    <dgm:cxn modelId="{48AB1A3C-F544-40E9-B8A0-F00EA8E7E1FC}" type="presOf" srcId="{23165A4B-6ACF-457A-AC35-A05847819081}" destId="{29B39AA6-A5E0-426D-B4C3-86AECC2F953D}" srcOrd="0" destOrd="0" presId="urn:microsoft.com/office/officeart/2005/8/layout/list1"/>
    <dgm:cxn modelId="{9667C146-6779-4288-9FB7-79931F8C08AF}" type="presOf" srcId="{03888A41-72B6-4AEE-A612-20DA53B6A2BE}" destId="{B7220574-D5EC-4701-BA36-FA39D6883C3A}" srcOrd="1" destOrd="0" presId="urn:microsoft.com/office/officeart/2005/8/layout/list1"/>
    <dgm:cxn modelId="{EB076C58-5902-4480-B03F-28E5A0C95B77}" type="presOf" srcId="{E382E71A-250B-4BE7-831E-EC69D9B4D864}" destId="{DF9D1164-5CA5-4E96-B0CE-4CE5AFBA452F}" srcOrd="0" destOrd="0" presId="urn:microsoft.com/office/officeart/2005/8/layout/list1"/>
    <dgm:cxn modelId="{C30F3688-D168-46B7-9A8E-951F2B896F41}" type="presOf" srcId="{EDD11B62-AC5D-4554-908E-253E6BFE777F}" destId="{8F6C13B5-0DF4-4174-9A47-F222E43A324C}" srcOrd="1" destOrd="0" presId="urn:microsoft.com/office/officeart/2005/8/layout/list1"/>
    <dgm:cxn modelId="{C63C9CBD-5A63-4522-BC79-C22F776D778B}" type="presParOf" srcId="{2EF9596D-91AF-48AA-92E2-86C7ED3D7D6C}" destId="{67D20F14-5B2A-4287-BB84-5F9F7B64C0F9}" srcOrd="0" destOrd="0" presId="urn:microsoft.com/office/officeart/2005/8/layout/list1"/>
    <dgm:cxn modelId="{C26DE417-6EFD-41AA-8FE5-EFD47FB6BFEC}" type="presParOf" srcId="{67D20F14-5B2A-4287-BB84-5F9F7B64C0F9}" destId="{49C4D7E4-B607-41CB-875A-7C9062BDAAB8}" srcOrd="0" destOrd="0" presId="urn:microsoft.com/office/officeart/2005/8/layout/list1"/>
    <dgm:cxn modelId="{69680D9C-25EB-430E-8391-50B3FA761878}" type="presParOf" srcId="{67D20F14-5B2A-4287-BB84-5F9F7B64C0F9}" destId="{B7220574-D5EC-4701-BA36-FA39D6883C3A}" srcOrd="1" destOrd="0" presId="urn:microsoft.com/office/officeart/2005/8/layout/list1"/>
    <dgm:cxn modelId="{DCD89568-B6F1-4221-96D5-7F477647EC16}" type="presParOf" srcId="{2EF9596D-91AF-48AA-92E2-86C7ED3D7D6C}" destId="{DC025ABF-01F0-456A-9EEB-EA6A6E2170D8}" srcOrd="1" destOrd="0" presId="urn:microsoft.com/office/officeart/2005/8/layout/list1"/>
    <dgm:cxn modelId="{4CB74A97-837C-44D4-9023-0CDAF5894253}" type="presParOf" srcId="{2EF9596D-91AF-48AA-92E2-86C7ED3D7D6C}" destId="{5DA81A7C-8340-4F4E-BD64-7382953C2998}" srcOrd="2" destOrd="0" presId="urn:microsoft.com/office/officeart/2005/8/layout/list1"/>
    <dgm:cxn modelId="{C289CBC0-B64E-4B36-A9B6-5CFB82941C5A}" type="presParOf" srcId="{2EF9596D-91AF-48AA-92E2-86C7ED3D7D6C}" destId="{C2BC523B-F9D7-4FFD-9CBB-26FF3750C4C8}" srcOrd="3" destOrd="0" presId="urn:microsoft.com/office/officeart/2005/8/layout/list1"/>
    <dgm:cxn modelId="{C0210BFE-8AAA-498A-8572-7CA5A4024C9F}" type="presParOf" srcId="{2EF9596D-91AF-48AA-92E2-86C7ED3D7D6C}" destId="{A5367F9F-B127-42BF-BA33-B40CD7079013}" srcOrd="4" destOrd="0" presId="urn:microsoft.com/office/officeart/2005/8/layout/list1"/>
    <dgm:cxn modelId="{03AA0754-8962-4D68-BFE6-0DE970D00389}" type="presParOf" srcId="{A5367F9F-B127-42BF-BA33-B40CD7079013}" destId="{DF9D1164-5CA5-4E96-B0CE-4CE5AFBA452F}" srcOrd="0" destOrd="0" presId="urn:microsoft.com/office/officeart/2005/8/layout/list1"/>
    <dgm:cxn modelId="{102EA72C-9627-41B6-9979-1115E9536C9C}" type="presParOf" srcId="{A5367F9F-B127-42BF-BA33-B40CD7079013}" destId="{3F9497AC-3394-491A-BCA4-B5E97BE9D06C}" srcOrd="1" destOrd="0" presId="urn:microsoft.com/office/officeart/2005/8/layout/list1"/>
    <dgm:cxn modelId="{CF291B65-DEF8-4093-AA2D-4C782BB396D7}" type="presParOf" srcId="{2EF9596D-91AF-48AA-92E2-86C7ED3D7D6C}" destId="{2C119D53-DE93-415D-B787-8CAAF9317499}" srcOrd="5" destOrd="0" presId="urn:microsoft.com/office/officeart/2005/8/layout/list1"/>
    <dgm:cxn modelId="{E800BC94-A141-490E-AF20-E08A37F2994E}" type="presParOf" srcId="{2EF9596D-91AF-48AA-92E2-86C7ED3D7D6C}" destId="{109BB88D-5A9A-45DE-9F70-67ABB2291F23}" srcOrd="6" destOrd="0" presId="urn:microsoft.com/office/officeart/2005/8/layout/list1"/>
    <dgm:cxn modelId="{D9DBB0DC-331D-49FD-8EF4-47B52CCFE62D}" type="presParOf" srcId="{2EF9596D-91AF-48AA-92E2-86C7ED3D7D6C}" destId="{435C0387-EC18-4632-A851-806B29704F39}" srcOrd="7" destOrd="0" presId="urn:microsoft.com/office/officeart/2005/8/layout/list1"/>
    <dgm:cxn modelId="{09BC23B5-C768-45AF-813E-A18EFA35CBD1}" type="presParOf" srcId="{2EF9596D-91AF-48AA-92E2-86C7ED3D7D6C}" destId="{892E1FC5-0548-418F-AE89-DCCB1161C1AA}" srcOrd="8" destOrd="0" presId="urn:microsoft.com/office/officeart/2005/8/layout/list1"/>
    <dgm:cxn modelId="{EC91A7F4-7212-4D20-9193-EDACAAA9E260}" type="presParOf" srcId="{892E1FC5-0548-418F-AE89-DCCB1161C1AA}" destId="{641FDD95-A522-496E-BFD3-CDBC4C72CC70}" srcOrd="0" destOrd="0" presId="urn:microsoft.com/office/officeart/2005/8/layout/list1"/>
    <dgm:cxn modelId="{A5EFFEFE-80F8-4529-B25E-80599D1F051E}" type="presParOf" srcId="{892E1FC5-0548-418F-AE89-DCCB1161C1AA}" destId="{3F144412-8E02-4010-8DB1-6DE473265321}" srcOrd="1" destOrd="0" presId="urn:microsoft.com/office/officeart/2005/8/layout/list1"/>
    <dgm:cxn modelId="{1382D7FA-E3DC-40AE-A7FF-100877278980}" type="presParOf" srcId="{2EF9596D-91AF-48AA-92E2-86C7ED3D7D6C}" destId="{5AE5DA9E-CDD7-4665-A5DE-451411F1206C}" srcOrd="9" destOrd="0" presId="urn:microsoft.com/office/officeart/2005/8/layout/list1"/>
    <dgm:cxn modelId="{E1766093-E71D-453A-B40B-54E1A6BA1A56}" type="presParOf" srcId="{2EF9596D-91AF-48AA-92E2-86C7ED3D7D6C}" destId="{F5A6A8C5-83B6-4275-916B-DB4B6726F35B}" srcOrd="10" destOrd="0" presId="urn:microsoft.com/office/officeart/2005/8/layout/list1"/>
    <dgm:cxn modelId="{1B42D4CE-0D34-47D5-B4CD-24BC6AB3DAFF}" type="presParOf" srcId="{2EF9596D-91AF-48AA-92E2-86C7ED3D7D6C}" destId="{1AA061F0-42C3-4628-96A9-C5DDA8D0E1F7}" srcOrd="11" destOrd="0" presId="urn:microsoft.com/office/officeart/2005/8/layout/list1"/>
    <dgm:cxn modelId="{EFB721BB-35F5-4617-9BD8-0469809BC7CB}" type="presParOf" srcId="{2EF9596D-91AF-48AA-92E2-86C7ED3D7D6C}" destId="{096F8315-7DB4-42FB-B8CD-BFCB10F6A477}" srcOrd="12" destOrd="0" presId="urn:microsoft.com/office/officeart/2005/8/layout/list1"/>
    <dgm:cxn modelId="{301A0BB0-1681-4A8E-AB15-86E4115867AF}" type="presParOf" srcId="{096F8315-7DB4-42FB-B8CD-BFCB10F6A477}" destId="{97BDBDF2-CB3E-4E0F-A8EE-B2CC2A9428ED}" srcOrd="0" destOrd="0" presId="urn:microsoft.com/office/officeart/2005/8/layout/list1"/>
    <dgm:cxn modelId="{B841A7D5-9FEE-4BDD-B564-E5F1FA131262}" type="presParOf" srcId="{096F8315-7DB4-42FB-B8CD-BFCB10F6A477}" destId="{8F6C13B5-0DF4-4174-9A47-F222E43A324C}" srcOrd="1" destOrd="0" presId="urn:microsoft.com/office/officeart/2005/8/layout/list1"/>
    <dgm:cxn modelId="{3AD56EA1-5D88-4ED6-85F2-47B2773142F0}" type="presParOf" srcId="{2EF9596D-91AF-48AA-92E2-86C7ED3D7D6C}" destId="{CBEF8DF0-CC3B-4C4E-9CAC-D43986E740C3}" srcOrd="13" destOrd="0" presId="urn:microsoft.com/office/officeart/2005/8/layout/list1"/>
    <dgm:cxn modelId="{513EB3E2-5D84-4826-9ED2-BE5AE305DC43}" type="presParOf" srcId="{2EF9596D-91AF-48AA-92E2-86C7ED3D7D6C}" destId="{ACA72702-EA2D-447F-9B9D-196646F5A71F}" srcOrd="14" destOrd="0" presId="urn:microsoft.com/office/officeart/2005/8/layout/list1"/>
    <dgm:cxn modelId="{C77D1B5C-0360-404E-B1F1-DC6769B22828}" type="presParOf" srcId="{2EF9596D-91AF-48AA-92E2-86C7ED3D7D6C}" destId="{7240C9BC-F2FD-4068-B3C5-40704BE704C6}" srcOrd="15" destOrd="0" presId="urn:microsoft.com/office/officeart/2005/8/layout/list1"/>
    <dgm:cxn modelId="{1E349577-CC64-4A59-9796-17C2D32FC55F}" type="presParOf" srcId="{2EF9596D-91AF-48AA-92E2-86C7ED3D7D6C}" destId="{D5475592-EDBD-4A94-8F8C-1C024EB436E6}" srcOrd="16" destOrd="0" presId="urn:microsoft.com/office/officeart/2005/8/layout/list1"/>
    <dgm:cxn modelId="{7594B4BC-F87B-433D-80A9-2D9FDF603D8D}" type="presParOf" srcId="{D5475592-EDBD-4A94-8F8C-1C024EB436E6}" destId="{29B39AA6-A5E0-426D-B4C3-86AECC2F953D}" srcOrd="0" destOrd="0" presId="urn:microsoft.com/office/officeart/2005/8/layout/list1"/>
    <dgm:cxn modelId="{C66C68D2-0E5A-49A9-A2DD-913B26AEE2BC}" type="presParOf" srcId="{D5475592-EDBD-4A94-8F8C-1C024EB436E6}" destId="{F0687D10-F565-49D8-9C64-C057DC5530F4}" srcOrd="1" destOrd="0" presId="urn:microsoft.com/office/officeart/2005/8/layout/list1"/>
    <dgm:cxn modelId="{60F9C043-55A8-4359-BB3D-A1EB3FCBD440}" type="presParOf" srcId="{2EF9596D-91AF-48AA-92E2-86C7ED3D7D6C}" destId="{B47B975C-B63A-4006-B56C-2CC09809D9BB}" srcOrd="17" destOrd="0" presId="urn:microsoft.com/office/officeart/2005/8/layout/list1"/>
    <dgm:cxn modelId="{8FD3231A-0F61-462F-8DB9-3D6FCA30F605}" type="presParOf" srcId="{2EF9596D-91AF-48AA-92E2-86C7ED3D7D6C}" destId="{FE930DA5-E354-4248-BC85-D8CA19A7B3B2}" srcOrd="18" destOrd="0" presId="urn:microsoft.com/office/officeart/2005/8/layout/list1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3EC30F-6569-43BE-BF75-81F471C8C4D3}" type="doc">
      <dgm:prSet loTypeId="urn:microsoft.com/office/officeart/2005/8/layout/b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9E43EB3-C9DB-4F34-BFBB-27B97C40A6B4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Konflik adalah hal yang normal &amp; tidak terpisahkan dari hubungan interpersonal.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EAA1955-9CD7-4CE7-9866-8DD8A05F0E39}" type="parTrans" cxnId="{9016987B-E343-4627-B417-4C4AFB109D7E}">
      <dgm:prSet/>
      <dgm:spPr/>
      <dgm:t>
        <a:bodyPr/>
        <a:lstStyle/>
        <a:p>
          <a:endParaRPr lang="id-ID"/>
        </a:p>
      </dgm:t>
    </dgm:pt>
    <dgm:pt modelId="{AAF8CAD5-C5C4-4EDF-8256-CCB386E90C05}" type="sibTrans" cxnId="{9016987B-E343-4627-B417-4C4AFB109D7E}">
      <dgm:prSet/>
      <dgm:spPr/>
      <dgm:t>
        <a:bodyPr/>
        <a:lstStyle/>
        <a:p>
          <a:endParaRPr lang="id-ID"/>
        </a:p>
      </dgm:t>
    </dgm:pt>
    <dgm:pt modelId="{8B4BC9AA-5907-4829-BDFF-EF5A3A9E2005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Kita cenderung menemui ragam hal yang bertentangan dengan seseorang yang berarti dalam hidup kita.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EF08A88-C619-4AEC-9D62-A5BC8FCDE889}" type="parTrans" cxnId="{C6720486-991D-4D90-A2BB-E1D4AE6D3DCD}">
      <dgm:prSet/>
      <dgm:spPr/>
      <dgm:t>
        <a:bodyPr/>
        <a:lstStyle/>
        <a:p>
          <a:endParaRPr lang="id-ID"/>
        </a:p>
      </dgm:t>
    </dgm:pt>
    <dgm:pt modelId="{A909C8FA-F377-4FFB-B182-B947DBFF97D0}" type="sibTrans" cxnId="{C6720486-991D-4D90-A2BB-E1D4AE6D3DCD}">
      <dgm:prSet/>
      <dgm:spPr/>
      <dgm:t>
        <a:bodyPr/>
        <a:lstStyle/>
        <a:p>
          <a:endParaRPr lang="id-ID"/>
        </a:p>
      </dgm:t>
    </dgm:pt>
    <dgm:pt modelId="{22620A62-8B6B-4763-B94F-E9663F7C6A67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Bagaimana kita mampu memecahkan perbedaan tersebut.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EED4D7E-11CF-4180-BA75-B1D9055DDB70}" type="parTrans" cxnId="{1529F1A3-1E08-4E04-A4E9-1A424A7C4E86}">
      <dgm:prSet/>
      <dgm:spPr/>
      <dgm:t>
        <a:bodyPr/>
        <a:lstStyle/>
        <a:p>
          <a:endParaRPr lang="id-ID"/>
        </a:p>
      </dgm:t>
    </dgm:pt>
    <dgm:pt modelId="{C3D7AA49-43A5-4EED-9AB3-FA7B3BFBBC71}" type="sibTrans" cxnId="{1529F1A3-1E08-4E04-A4E9-1A424A7C4E86}">
      <dgm:prSet/>
      <dgm:spPr/>
      <dgm:t>
        <a:bodyPr/>
        <a:lstStyle/>
        <a:p>
          <a:endParaRPr lang="id-ID"/>
        </a:p>
      </dgm:t>
    </dgm:pt>
    <dgm:pt modelId="{EDD0ECDA-CE29-475C-A74B-F81F5CB8D806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Konflik dalam hubungan ≠ hubungan tidak sehat atau ada masalah yang berat.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AF433703-964A-43CE-BFCC-E1C9B200E6F7}" type="parTrans" cxnId="{C5B53233-4413-4C3C-9077-C2A79347B8D0}">
      <dgm:prSet/>
      <dgm:spPr/>
      <dgm:t>
        <a:bodyPr/>
        <a:lstStyle/>
        <a:p>
          <a:endParaRPr lang="id-ID"/>
        </a:p>
      </dgm:t>
    </dgm:pt>
    <dgm:pt modelId="{993FF94D-E637-4B5A-8042-22C5B1EB9012}" type="sibTrans" cxnId="{C5B53233-4413-4C3C-9077-C2A79347B8D0}">
      <dgm:prSet/>
      <dgm:spPr/>
      <dgm:t>
        <a:bodyPr/>
        <a:lstStyle/>
        <a:p>
          <a:endParaRPr lang="id-ID"/>
        </a:p>
      </dgm:t>
    </dgm:pt>
    <dgm:pt modelId="{43E470D7-E454-4A65-98A3-91F45EBE00F0}">
      <dgm:prSet phldrT="[Text]" custT="1"/>
      <dgm:spPr>
        <a:solidFill>
          <a:srgbClr val="99FFCC"/>
        </a:solidFill>
      </dgm:spPr>
      <dgm:t>
        <a:bodyPr/>
        <a:lstStyle/>
        <a:p>
          <a:pPr>
            <a:lnSpc>
              <a:spcPct val="100000"/>
            </a:lnSpc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Terlibat dalam konflik mengindikasikan adanya keterkaitan satu sama lain.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05D2ACA0-4EBE-4CFC-9D6A-AE11B517CCE2}" type="parTrans" cxnId="{09D1C499-5323-45B5-89FE-374301A8CCBA}">
      <dgm:prSet/>
      <dgm:spPr/>
      <dgm:t>
        <a:bodyPr/>
        <a:lstStyle/>
        <a:p>
          <a:endParaRPr lang="id-ID"/>
        </a:p>
      </dgm:t>
    </dgm:pt>
    <dgm:pt modelId="{DAFCFEC0-6131-409A-8FE7-7ACB84B6F5B7}" type="sibTrans" cxnId="{09D1C499-5323-45B5-89FE-374301A8CCBA}">
      <dgm:prSet/>
      <dgm:spPr/>
      <dgm:t>
        <a:bodyPr/>
        <a:lstStyle/>
        <a:p>
          <a:endParaRPr lang="id-ID"/>
        </a:p>
      </dgm:t>
    </dgm:pt>
    <dgm:pt modelId="{2C6BF250-E6F8-44D9-A77A-EB58897F835C}">
      <dgm:prSet phldrT="[Text]"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Memberikan indikasi adanya kekuatan dalam suatu hubungan.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94A11D1B-BA36-40A7-969C-7C6F8B184D1C}" type="parTrans" cxnId="{1BF24631-5EC9-4FDB-8C50-07AC732C41B5}">
      <dgm:prSet/>
      <dgm:spPr/>
      <dgm:t>
        <a:bodyPr/>
        <a:lstStyle/>
        <a:p>
          <a:endParaRPr lang="id-ID"/>
        </a:p>
      </dgm:t>
    </dgm:pt>
    <dgm:pt modelId="{D2C7804A-D6BD-47B1-BBAE-CCBEB64BFCE9}" type="sibTrans" cxnId="{1BF24631-5EC9-4FDB-8C50-07AC732C41B5}">
      <dgm:prSet/>
      <dgm:spPr/>
      <dgm:t>
        <a:bodyPr/>
        <a:lstStyle/>
        <a:p>
          <a:endParaRPr lang="id-ID"/>
        </a:p>
      </dgm:t>
    </dgm:pt>
    <dgm:pt modelId="{86B10162-A0BB-42DA-9964-CF1F17A0F3DA}" type="pres">
      <dgm:prSet presAssocID="{E63EC30F-6569-43BE-BF75-81F471C8C4D3}" presName="Name0" presStyleCnt="0">
        <dgm:presLayoutVars>
          <dgm:dir/>
          <dgm:resizeHandles/>
        </dgm:presLayoutVars>
      </dgm:prSet>
      <dgm:spPr/>
      <dgm:t>
        <a:bodyPr/>
        <a:lstStyle/>
        <a:p>
          <a:endParaRPr lang="id-ID"/>
        </a:p>
      </dgm:t>
    </dgm:pt>
    <dgm:pt modelId="{A699D326-C7F0-4953-982B-A2D3F8D57936}" type="pres">
      <dgm:prSet presAssocID="{89E43EB3-C9DB-4F34-BFBB-27B97C40A6B4}" presName="compNode" presStyleCnt="0"/>
      <dgm:spPr/>
    </dgm:pt>
    <dgm:pt modelId="{95B80A4A-93B8-4E95-BA05-5901DBC24C66}" type="pres">
      <dgm:prSet presAssocID="{89E43EB3-C9DB-4F34-BFBB-27B97C40A6B4}" presName="dummyConnPt" presStyleCnt="0"/>
      <dgm:spPr/>
    </dgm:pt>
    <dgm:pt modelId="{278DB8AD-3259-4A75-9242-956CFB0E40B3}" type="pres">
      <dgm:prSet presAssocID="{89E43EB3-C9DB-4F34-BFBB-27B97C40A6B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3D30EA8-4C12-481D-9FA4-2A4FDAFBDBC7}" type="pres">
      <dgm:prSet presAssocID="{AAF8CAD5-C5C4-4EDF-8256-CCB386E90C05}" presName="sibTrans" presStyleLbl="bgSibTrans2D1" presStyleIdx="0" presStyleCnt="5"/>
      <dgm:spPr/>
      <dgm:t>
        <a:bodyPr/>
        <a:lstStyle/>
        <a:p>
          <a:endParaRPr lang="id-ID"/>
        </a:p>
      </dgm:t>
    </dgm:pt>
    <dgm:pt modelId="{36600E73-B941-408E-8F4A-8D3DAC824A94}" type="pres">
      <dgm:prSet presAssocID="{8B4BC9AA-5907-4829-BDFF-EF5A3A9E2005}" presName="compNode" presStyleCnt="0"/>
      <dgm:spPr/>
    </dgm:pt>
    <dgm:pt modelId="{6B45FC72-DCC6-47D5-8C13-5E0DEF820D4C}" type="pres">
      <dgm:prSet presAssocID="{8B4BC9AA-5907-4829-BDFF-EF5A3A9E2005}" presName="dummyConnPt" presStyleCnt="0"/>
      <dgm:spPr/>
    </dgm:pt>
    <dgm:pt modelId="{80C0F8BA-6199-428B-A6DA-1772FCA1E20A}" type="pres">
      <dgm:prSet presAssocID="{8B4BC9AA-5907-4829-BDFF-EF5A3A9E2005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18FBD6AD-3E38-4B27-8571-F957FF1E60F9}" type="pres">
      <dgm:prSet presAssocID="{A909C8FA-F377-4FFB-B182-B947DBFF97D0}" presName="sibTrans" presStyleLbl="bgSibTrans2D1" presStyleIdx="1" presStyleCnt="5"/>
      <dgm:spPr/>
      <dgm:t>
        <a:bodyPr/>
        <a:lstStyle/>
        <a:p>
          <a:endParaRPr lang="id-ID"/>
        </a:p>
      </dgm:t>
    </dgm:pt>
    <dgm:pt modelId="{E892FF74-6490-449A-B080-7C9F83FA8DF3}" type="pres">
      <dgm:prSet presAssocID="{22620A62-8B6B-4763-B94F-E9663F7C6A67}" presName="compNode" presStyleCnt="0"/>
      <dgm:spPr/>
    </dgm:pt>
    <dgm:pt modelId="{7A71F61D-316D-4A71-9B2A-48B5C27DFBA3}" type="pres">
      <dgm:prSet presAssocID="{22620A62-8B6B-4763-B94F-E9663F7C6A67}" presName="dummyConnPt" presStyleCnt="0"/>
      <dgm:spPr/>
    </dgm:pt>
    <dgm:pt modelId="{EEFF2326-866D-46D2-A52E-79EE33C06DBA}" type="pres">
      <dgm:prSet presAssocID="{22620A62-8B6B-4763-B94F-E9663F7C6A6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44838F15-8F2F-4292-8AC1-B32B6F45C3FC}" type="pres">
      <dgm:prSet presAssocID="{C3D7AA49-43A5-4EED-9AB3-FA7B3BFBBC71}" presName="sibTrans" presStyleLbl="bgSibTrans2D1" presStyleIdx="2" presStyleCnt="5"/>
      <dgm:spPr/>
      <dgm:t>
        <a:bodyPr/>
        <a:lstStyle/>
        <a:p>
          <a:endParaRPr lang="id-ID"/>
        </a:p>
      </dgm:t>
    </dgm:pt>
    <dgm:pt modelId="{5F2522F4-C586-4C5F-B885-7C3C3376A8B9}" type="pres">
      <dgm:prSet presAssocID="{EDD0ECDA-CE29-475C-A74B-F81F5CB8D806}" presName="compNode" presStyleCnt="0"/>
      <dgm:spPr/>
    </dgm:pt>
    <dgm:pt modelId="{E59855EE-4C32-4DF6-9975-A66A87465EA7}" type="pres">
      <dgm:prSet presAssocID="{EDD0ECDA-CE29-475C-A74B-F81F5CB8D806}" presName="dummyConnPt" presStyleCnt="0"/>
      <dgm:spPr/>
    </dgm:pt>
    <dgm:pt modelId="{499C13AF-F668-48E2-A00C-022ACE38A20A}" type="pres">
      <dgm:prSet presAssocID="{EDD0ECDA-CE29-475C-A74B-F81F5CB8D80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0E22907B-4BAC-4597-ABC0-41FDDAD83C47}" type="pres">
      <dgm:prSet presAssocID="{993FF94D-E637-4B5A-8042-22C5B1EB9012}" presName="sibTrans" presStyleLbl="bgSibTrans2D1" presStyleIdx="3" presStyleCnt="5"/>
      <dgm:spPr/>
      <dgm:t>
        <a:bodyPr/>
        <a:lstStyle/>
        <a:p>
          <a:endParaRPr lang="id-ID"/>
        </a:p>
      </dgm:t>
    </dgm:pt>
    <dgm:pt modelId="{E5F131FE-6141-4066-9880-F39245428A3D}" type="pres">
      <dgm:prSet presAssocID="{43E470D7-E454-4A65-98A3-91F45EBE00F0}" presName="compNode" presStyleCnt="0"/>
      <dgm:spPr/>
    </dgm:pt>
    <dgm:pt modelId="{80B13882-2BC5-4996-B9CF-DCE6A0CCCD70}" type="pres">
      <dgm:prSet presAssocID="{43E470D7-E454-4A65-98A3-91F45EBE00F0}" presName="dummyConnPt" presStyleCnt="0"/>
      <dgm:spPr/>
    </dgm:pt>
    <dgm:pt modelId="{B49E0FEA-78A3-4EE6-B429-C734380E7321}" type="pres">
      <dgm:prSet presAssocID="{43E470D7-E454-4A65-98A3-91F45EBE00F0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88971F4-57C5-41D6-BB8A-0FE9120185FB}" type="pres">
      <dgm:prSet presAssocID="{DAFCFEC0-6131-409A-8FE7-7ACB84B6F5B7}" presName="sibTrans" presStyleLbl="bgSibTrans2D1" presStyleIdx="4" presStyleCnt="5"/>
      <dgm:spPr/>
      <dgm:t>
        <a:bodyPr/>
        <a:lstStyle/>
        <a:p>
          <a:endParaRPr lang="id-ID"/>
        </a:p>
      </dgm:t>
    </dgm:pt>
    <dgm:pt modelId="{9C9457FA-DAC0-41CB-9F6A-BABA4C91FC28}" type="pres">
      <dgm:prSet presAssocID="{2C6BF250-E6F8-44D9-A77A-EB58897F835C}" presName="compNode" presStyleCnt="0"/>
      <dgm:spPr/>
    </dgm:pt>
    <dgm:pt modelId="{73FA44BD-6621-4E73-A1AC-99DB4C02B4DB}" type="pres">
      <dgm:prSet presAssocID="{2C6BF250-E6F8-44D9-A77A-EB58897F835C}" presName="dummyConnPt" presStyleCnt="0"/>
      <dgm:spPr/>
    </dgm:pt>
    <dgm:pt modelId="{17D0F1E4-D153-4FF3-81A0-41EC7968BE9E}" type="pres">
      <dgm:prSet presAssocID="{2C6BF250-E6F8-44D9-A77A-EB58897F835C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BF24631-5EC9-4FDB-8C50-07AC732C41B5}" srcId="{E63EC30F-6569-43BE-BF75-81F471C8C4D3}" destId="{2C6BF250-E6F8-44D9-A77A-EB58897F835C}" srcOrd="5" destOrd="0" parTransId="{94A11D1B-BA36-40A7-969C-7C6F8B184D1C}" sibTransId="{D2C7804A-D6BD-47B1-BBAE-CCBEB64BFCE9}"/>
    <dgm:cxn modelId="{C96799D2-679C-46BD-92B8-6CB5F091E686}" type="presOf" srcId="{C3D7AA49-43A5-4EED-9AB3-FA7B3BFBBC71}" destId="{44838F15-8F2F-4292-8AC1-B32B6F45C3FC}" srcOrd="0" destOrd="0" presId="urn:microsoft.com/office/officeart/2005/8/layout/bProcess4"/>
    <dgm:cxn modelId="{E4A90A91-3DE0-4679-9B5F-BE3AE5BBC8B1}" type="presOf" srcId="{DAFCFEC0-6131-409A-8FE7-7ACB84B6F5B7}" destId="{988971F4-57C5-41D6-BB8A-0FE9120185FB}" srcOrd="0" destOrd="0" presId="urn:microsoft.com/office/officeart/2005/8/layout/bProcess4"/>
    <dgm:cxn modelId="{EA4C1F77-3885-4F85-BD87-8EFE4FD218B2}" type="presOf" srcId="{89E43EB3-C9DB-4F34-BFBB-27B97C40A6B4}" destId="{278DB8AD-3259-4A75-9242-956CFB0E40B3}" srcOrd="0" destOrd="0" presId="urn:microsoft.com/office/officeart/2005/8/layout/bProcess4"/>
    <dgm:cxn modelId="{B96DDDD8-196A-4695-AEA7-32D34377D84A}" type="presOf" srcId="{E63EC30F-6569-43BE-BF75-81F471C8C4D3}" destId="{86B10162-A0BB-42DA-9964-CF1F17A0F3DA}" srcOrd="0" destOrd="0" presId="urn:microsoft.com/office/officeart/2005/8/layout/bProcess4"/>
    <dgm:cxn modelId="{64D9E6CA-0116-46A4-B1BF-DEDEFB3BAA15}" type="presOf" srcId="{EDD0ECDA-CE29-475C-A74B-F81F5CB8D806}" destId="{499C13AF-F668-48E2-A00C-022ACE38A20A}" srcOrd="0" destOrd="0" presId="urn:microsoft.com/office/officeart/2005/8/layout/bProcess4"/>
    <dgm:cxn modelId="{DBB3000C-CEEB-46D9-89B4-C2CF9C9858DF}" type="presOf" srcId="{AAF8CAD5-C5C4-4EDF-8256-CCB386E90C05}" destId="{83D30EA8-4C12-481D-9FA4-2A4FDAFBDBC7}" srcOrd="0" destOrd="0" presId="urn:microsoft.com/office/officeart/2005/8/layout/bProcess4"/>
    <dgm:cxn modelId="{4FAFA65A-5C9E-463B-A345-A6DF4A17C4E5}" type="presOf" srcId="{993FF94D-E637-4B5A-8042-22C5B1EB9012}" destId="{0E22907B-4BAC-4597-ABC0-41FDDAD83C47}" srcOrd="0" destOrd="0" presId="urn:microsoft.com/office/officeart/2005/8/layout/bProcess4"/>
    <dgm:cxn modelId="{BA539A22-132E-4E7A-BA4E-8915770754FA}" type="presOf" srcId="{2C6BF250-E6F8-44D9-A77A-EB58897F835C}" destId="{17D0F1E4-D153-4FF3-81A0-41EC7968BE9E}" srcOrd="0" destOrd="0" presId="urn:microsoft.com/office/officeart/2005/8/layout/bProcess4"/>
    <dgm:cxn modelId="{39FE1E39-2867-4119-B4D6-EEDF1BD9BC6F}" type="presOf" srcId="{22620A62-8B6B-4763-B94F-E9663F7C6A67}" destId="{EEFF2326-866D-46D2-A52E-79EE33C06DBA}" srcOrd="0" destOrd="0" presId="urn:microsoft.com/office/officeart/2005/8/layout/bProcess4"/>
    <dgm:cxn modelId="{C6720486-991D-4D90-A2BB-E1D4AE6D3DCD}" srcId="{E63EC30F-6569-43BE-BF75-81F471C8C4D3}" destId="{8B4BC9AA-5907-4829-BDFF-EF5A3A9E2005}" srcOrd="1" destOrd="0" parTransId="{9EF08A88-C619-4AEC-9D62-A5BC8FCDE889}" sibTransId="{A909C8FA-F377-4FFB-B182-B947DBFF97D0}"/>
    <dgm:cxn modelId="{3C0921D7-57FF-4CDE-9D00-557C33DF9CF0}" type="presOf" srcId="{43E470D7-E454-4A65-98A3-91F45EBE00F0}" destId="{B49E0FEA-78A3-4EE6-B429-C734380E7321}" srcOrd="0" destOrd="0" presId="urn:microsoft.com/office/officeart/2005/8/layout/bProcess4"/>
    <dgm:cxn modelId="{DDB693C0-C517-4764-99E2-26A4A0D60788}" type="presOf" srcId="{8B4BC9AA-5907-4829-BDFF-EF5A3A9E2005}" destId="{80C0F8BA-6199-428B-A6DA-1772FCA1E20A}" srcOrd="0" destOrd="0" presId="urn:microsoft.com/office/officeart/2005/8/layout/bProcess4"/>
    <dgm:cxn modelId="{672C8787-46A1-4FAE-8486-FDAF75C9935C}" type="presOf" srcId="{A909C8FA-F377-4FFB-B182-B947DBFF97D0}" destId="{18FBD6AD-3E38-4B27-8571-F957FF1E60F9}" srcOrd="0" destOrd="0" presId="urn:microsoft.com/office/officeart/2005/8/layout/bProcess4"/>
    <dgm:cxn modelId="{C5B53233-4413-4C3C-9077-C2A79347B8D0}" srcId="{E63EC30F-6569-43BE-BF75-81F471C8C4D3}" destId="{EDD0ECDA-CE29-475C-A74B-F81F5CB8D806}" srcOrd="3" destOrd="0" parTransId="{AF433703-964A-43CE-BFCC-E1C9B200E6F7}" sibTransId="{993FF94D-E637-4B5A-8042-22C5B1EB9012}"/>
    <dgm:cxn modelId="{09D1C499-5323-45B5-89FE-374301A8CCBA}" srcId="{E63EC30F-6569-43BE-BF75-81F471C8C4D3}" destId="{43E470D7-E454-4A65-98A3-91F45EBE00F0}" srcOrd="4" destOrd="0" parTransId="{05D2ACA0-4EBE-4CFC-9D6A-AE11B517CCE2}" sibTransId="{DAFCFEC0-6131-409A-8FE7-7ACB84B6F5B7}"/>
    <dgm:cxn modelId="{9016987B-E343-4627-B417-4C4AFB109D7E}" srcId="{E63EC30F-6569-43BE-BF75-81F471C8C4D3}" destId="{89E43EB3-C9DB-4F34-BFBB-27B97C40A6B4}" srcOrd="0" destOrd="0" parTransId="{AEAA1955-9CD7-4CE7-9866-8DD8A05F0E39}" sibTransId="{AAF8CAD5-C5C4-4EDF-8256-CCB386E90C05}"/>
    <dgm:cxn modelId="{1529F1A3-1E08-4E04-A4E9-1A424A7C4E86}" srcId="{E63EC30F-6569-43BE-BF75-81F471C8C4D3}" destId="{22620A62-8B6B-4763-B94F-E9663F7C6A67}" srcOrd="2" destOrd="0" parTransId="{CEED4D7E-11CF-4180-BA75-B1D9055DDB70}" sibTransId="{C3D7AA49-43A5-4EED-9AB3-FA7B3BFBBC71}"/>
    <dgm:cxn modelId="{524857DC-5973-4DAC-AA7C-2883E28100AA}" type="presParOf" srcId="{86B10162-A0BB-42DA-9964-CF1F17A0F3DA}" destId="{A699D326-C7F0-4953-982B-A2D3F8D57936}" srcOrd="0" destOrd="0" presId="urn:microsoft.com/office/officeart/2005/8/layout/bProcess4"/>
    <dgm:cxn modelId="{ED57314B-2F78-4338-B1D1-8DC8CBEB783F}" type="presParOf" srcId="{A699D326-C7F0-4953-982B-A2D3F8D57936}" destId="{95B80A4A-93B8-4E95-BA05-5901DBC24C66}" srcOrd="0" destOrd="0" presId="urn:microsoft.com/office/officeart/2005/8/layout/bProcess4"/>
    <dgm:cxn modelId="{6CE39A38-09E0-40CC-9564-BB762A3C3C9D}" type="presParOf" srcId="{A699D326-C7F0-4953-982B-A2D3F8D57936}" destId="{278DB8AD-3259-4A75-9242-956CFB0E40B3}" srcOrd="1" destOrd="0" presId="urn:microsoft.com/office/officeart/2005/8/layout/bProcess4"/>
    <dgm:cxn modelId="{204FBCDD-47CB-4580-A5A6-5A25779CFCCE}" type="presParOf" srcId="{86B10162-A0BB-42DA-9964-CF1F17A0F3DA}" destId="{83D30EA8-4C12-481D-9FA4-2A4FDAFBDBC7}" srcOrd="1" destOrd="0" presId="urn:microsoft.com/office/officeart/2005/8/layout/bProcess4"/>
    <dgm:cxn modelId="{928EB8C7-FCE4-4E98-B9E9-13EC185CBF87}" type="presParOf" srcId="{86B10162-A0BB-42DA-9964-CF1F17A0F3DA}" destId="{36600E73-B941-408E-8F4A-8D3DAC824A94}" srcOrd="2" destOrd="0" presId="urn:microsoft.com/office/officeart/2005/8/layout/bProcess4"/>
    <dgm:cxn modelId="{14B39F43-BFC3-4989-A859-9856D9753A67}" type="presParOf" srcId="{36600E73-B941-408E-8F4A-8D3DAC824A94}" destId="{6B45FC72-DCC6-47D5-8C13-5E0DEF820D4C}" srcOrd="0" destOrd="0" presId="urn:microsoft.com/office/officeart/2005/8/layout/bProcess4"/>
    <dgm:cxn modelId="{89360D34-35CE-4198-BB80-9CA3D9E8232E}" type="presParOf" srcId="{36600E73-B941-408E-8F4A-8D3DAC824A94}" destId="{80C0F8BA-6199-428B-A6DA-1772FCA1E20A}" srcOrd="1" destOrd="0" presId="urn:microsoft.com/office/officeart/2005/8/layout/bProcess4"/>
    <dgm:cxn modelId="{5DC4882A-A671-4103-BDB6-19F214771007}" type="presParOf" srcId="{86B10162-A0BB-42DA-9964-CF1F17A0F3DA}" destId="{18FBD6AD-3E38-4B27-8571-F957FF1E60F9}" srcOrd="3" destOrd="0" presId="urn:microsoft.com/office/officeart/2005/8/layout/bProcess4"/>
    <dgm:cxn modelId="{B1655D77-CF77-4D9E-B83C-183E55083CE7}" type="presParOf" srcId="{86B10162-A0BB-42DA-9964-CF1F17A0F3DA}" destId="{E892FF74-6490-449A-B080-7C9F83FA8DF3}" srcOrd="4" destOrd="0" presId="urn:microsoft.com/office/officeart/2005/8/layout/bProcess4"/>
    <dgm:cxn modelId="{D935BC78-2460-46B0-903B-D1B7FD911D57}" type="presParOf" srcId="{E892FF74-6490-449A-B080-7C9F83FA8DF3}" destId="{7A71F61D-316D-4A71-9B2A-48B5C27DFBA3}" srcOrd="0" destOrd="0" presId="urn:microsoft.com/office/officeart/2005/8/layout/bProcess4"/>
    <dgm:cxn modelId="{1E88464D-39BA-44BA-BBB6-538C387B5052}" type="presParOf" srcId="{E892FF74-6490-449A-B080-7C9F83FA8DF3}" destId="{EEFF2326-866D-46D2-A52E-79EE33C06DBA}" srcOrd="1" destOrd="0" presId="urn:microsoft.com/office/officeart/2005/8/layout/bProcess4"/>
    <dgm:cxn modelId="{C8C6F8D6-1BB0-473A-8320-3EB797941597}" type="presParOf" srcId="{86B10162-A0BB-42DA-9964-CF1F17A0F3DA}" destId="{44838F15-8F2F-4292-8AC1-B32B6F45C3FC}" srcOrd="5" destOrd="0" presId="urn:microsoft.com/office/officeart/2005/8/layout/bProcess4"/>
    <dgm:cxn modelId="{34F9BC5C-4CA4-4039-8D8B-78231EBF7E88}" type="presParOf" srcId="{86B10162-A0BB-42DA-9964-CF1F17A0F3DA}" destId="{5F2522F4-C586-4C5F-B885-7C3C3376A8B9}" srcOrd="6" destOrd="0" presId="urn:microsoft.com/office/officeart/2005/8/layout/bProcess4"/>
    <dgm:cxn modelId="{A7E2C1A8-8521-4171-B6B6-F384ADCC3310}" type="presParOf" srcId="{5F2522F4-C586-4C5F-B885-7C3C3376A8B9}" destId="{E59855EE-4C32-4DF6-9975-A66A87465EA7}" srcOrd="0" destOrd="0" presId="urn:microsoft.com/office/officeart/2005/8/layout/bProcess4"/>
    <dgm:cxn modelId="{C60B815F-F92A-46DD-A8F7-5AF43C26D025}" type="presParOf" srcId="{5F2522F4-C586-4C5F-B885-7C3C3376A8B9}" destId="{499C13AF-F668-48E2-A00C-022ACE38A20A}" srcOrd="1" destOrd="0" presId="urn:microsoft.com/office/officeart/2005/8/layout/bProcess4"/>
    <dgm:cxn modelId="{4AFC78CF-637F-4A66-BCE9-0B5948EBBAF9}" type="presParOf" srcId="{86B10162-A0BB-42DA-9964-CF1F17A0F3DA}" destId="{0E22907B-4BAC-4597-ABC0-41FDDAD83C47}" srcOrd="7" destOrd="0" presId="urn:microsoft.com/office/officeart/2005/8/layout/bProcess4"/>
    <dgm:cxn modelId="{DB7FFBDD-A3D4-4236-AA78-5968496BBCB0}" type="presParOf" srcId="{86B10162-A0BB-42DA-9964-CF1F17A0F3DA}" destId="{E5F131FE-6141-4066-9880-F39245428A3D}" srcOrd="8" destOrd="0" presId="urn:microsoft.com/office/officeart/2005/8/layout/bProcess4"/>
    <dgm:cxn modelId="{D5F9B25C-B347-4B78-AFC3-18897419802D}" type="presParOf" srcId="{E5F131FE-6141-4066-9880-F39245428A3D}" destId="{80B13882-2BC5-4996-B9CF-DCE6A0CCCD70}" srcOrd="0" destOrd="0" presId="urn:microsoft.com/office/officeart/2005/8/layout/bProcess4"/>
    <dgm:cxn modelId="{FF563792-EBEA-4D5F-A378-CF6A9633C544}" type="presParOf" srcId="{E5F131FE-6141-4066-9880-F39245428A3D}" destId="{B49E0FEA-78A3-4EE6-B429-C734380E7321}" srcOrd="1" destOrd="0" presId="urn:microsoft.com/office/officeart/2005/8/layout/bProcess4"/>
    <dgm:cxn modelId="{DE095F35-8FDA-4D17-B548-74961B420DA6}" type="presParOf" srcId="{86B10162-A0BB-42DA-9964-CF1F17A0F3DA}" destId="{988971F4-57C5-41D6-BB8A-0FE9120185FB}" srcOrd="9" destOrd="0" presId="urn:microsoft.com/office/officeart/2005/8/layout/bProcess4"/>
    <dgm:cxn modelId="{BC026B5E-55B4-4955-A487-B41657B57A6D}" type="presParOf" srcId="{86B10162-A0BB-42DA-9964-CF1F17A0F3DA}" destId="{9C9457FA-DAC0-41CB-9F6A-BABA4C91FC28}" srcOrd="10" destOrd="0" presId="urn:microsoft.com/office/officeart/2005/8/layout/bProcess4"/>
    <dgm:cxn modelId="{E7F25037-781B-4197-8070-F1186302764B}" type="presParOf" srcId="{9C9457FA-DAC0-41CB-9F6A-BABA4C91FC28}" destId="{73FA44BD-6621-4E73-A1AC-99DB4C02B4DB}" srcOrd="0" destOrd="0" presId="urn:microsoft.com/office/officeart/2005/8/layout/bProcess4"/>
    <dgm:cxn modelId="{F47F8BC6-D96D-429D-A39A-3C8D874299D3}" type="presParOf" srcId="{9C9457FA-DAC0-41CB-9F6A-BABA4C91FC28}" destId="{17D0F1E4-D153-4FF3-81A0-41EC7968BE9E}" srcOrd="1" destOrd="0" presId="urn:microsoft.com/office/officeart/2005/8/layout/bProcess4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ED09036-B43F-4C36-BF05-463624FEBDEB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66033B27-0C8C-4E88-B771-0647899F569D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3200" b="1" i="1" dirty="0" smtClean="0">
              <a:solidFill>
                <a:schemeClr val="tx1"/>
              </a:solidFill>
              <a:latin typeface="Candara" pitchFamily="34" charset="0"/>
            </a:rPr>
            <a:t>Konflik terbuka. </a:t>
          </a:r>
          <a:endParaRPr lang="id-ID" sz="32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3B259D6C-FF5E-4466-817D-842AF1C4F473}" type="parTrans" cxnId="{EF314370-4318-426B-9BEA-7C5EDC482A5B}">
      <dgm:prSet/>
      <dgm:spPr/>
      <dgm:t>
        <a:bodyPr/>
        <a:lstStyle/>
        <a:p>
          <a:endParaRPr lang="id-ID"/>
        </a:p>
      </dgm:t>
    </dgm:pt>
    <dgm:pt modelId="{D594F956-5F6F-43CF-978C-B83167789872}" type="sibTrans" cxnId="{EF314370-4318-426B-9BEA-7C5EDC482A5B}">
      <dgm:prSet/>
      <dgm:spPr/>
      <dgm:t>
        <a:bodyPr/>
        <a:lstStyle/>
        <a:p>
          <a:endParaRPr lang="id-ID"/>
        </a:p>
      </dgm:t>
    </dgm:pt>
    <dgm:pt modelId="{102D14A9-9850-4E70-A63F-C57D765EE4C8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Bersifat eksplisit.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D8D83087-70A8-43C6-833B-4CFD46D7AD80}" type="parTrans" cxnId="{5CC1A0AF-4D2F-45B5-BD3B-4F7B6237FEAE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FC01BCE6-4AC4-4123-9E41-F702B197108A}" type="sibTrans" cxnId="{5CC1A0AF-4D2F-45B5-BD3B-4F7B6237FEAE}">
      <dgm:prSet/>
      <dgm:spPr/>
      <dgm:t>
        <a:bodyPr/>
        <a:lstStyle/>
        <a:p>
          <a:endParaRPr lang="id-ID"/>
        </a:p>
      </dgm:t>
    </dgm:pt>
    <dgm:pt modelId="{C8696D37-D618-4240-AA57-767152DFDA1B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Menghadapi perbedaan dengan cara langsung &amp; berterus terang. </a:t>
          </a:r>
          <a:endParaRPr lang="id-ID" sz="1400" b="1" i="1" dirty="0">
            <a:solidFill>
              <a:schemeClr val="tx1"/>
            </a:solidFill>
            <a:latin typeface="Candara" pitchFamily="34" charset="0"/>
          </a:endParaRPr>
        </a:p>
      </dgm:t>
    </dgm:pt>
    <dgm:pt modelId="{CBE2C052-A0D2-45AD-B4B3-0B983358516B}" type="parTrans" cxnId="{72A9D06D-F899-43DD-A425-37CC6E5B3432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A6A2AC6E-7C5B-47C5-BB9C-0180CDC4659D}" type="sibTrans" cxnId="{72A9D06D-F899-43DD-A425-37CC6E5B3432}">
      <dgm:prSet/>
      <dgm:spPr/>
      <dgm:t>
        <a:bodyPr/>
        <a:lstStyle/>
        <a:p>
          <a:endParaRPr lang="id-ID"/>
        </a:p>
      </dgm:t>
    </dgm:pt>
    <dgm:pt modelId="{74668F2A-6327-41A1-A71B-24C23C40E15B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Menyampaikan ketidaksetujuan dengan diskusi. </a:t>
          </a:r>
        </a:p>
      </dgm:t>
    </dgm:pt>
    <dgm:pt modelId="{EF6E99DF-B865-4C57-84B8-6AD70980C878}" type="parTrans" cxnId="{CE1ED55C-7B73-493F-828B-F2B058C05B45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3C3ABB69-7B15-4B3F-8286-E185A7110B53}" type="sibTrans" cxnId="{CE1ED55C-7B73-493F-828B-F2B058C05B45}">
      <dgm:prSet/>
      <dgm:spPr/>
      <dgm:t>
        <a:bodyPr/>
        <a:lstStyle/>
        <a:p>
          <a:endParaRPr lang="id-ID"/>
        </a:p>
      </dgm:t>
    </dgm:pt>
    <dgm:pt modelId="{665797EF-9637-4920-A80F-490F0F9FB0C4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Berdebat mengenai gagasan yang berbeda dengan intens. </a:t>
          </a:r>
        </a:p>
      </dgm:t>
    </dgm:pt>
    <dgm:pt modelId="{1410D94A-4F14-4D74-BFF3-F9DD089B2E64}" type="parTrans" cxnId="{3755248A-CD03-4C45-8DBD-BC0507F6142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C6EB0ACB-0F8D-4F8E-A6E9-4C539ECF4705}" type="sibTrans" cxnId="{3755248A-CD03-4C45-8DBD-BC0507F61423}">
      <dgm:prSet/>
      <dgm:spPr/>
      <dgm:t>
        <a:bodyPr/>
        <a:lstStyle/>
        <a:p>
          <a:endParaRPr lang="id-ID"/>
        </a:p>
      </dgm:t>
    </dgm:pt>
    <dgm:pt modelId="{B5EEED48-BC79-4CC9-B99D-798AF21CE601}">
      <dgm:prSet phldrT="[Text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Terlibat dalam perang mulut. </a:t>
          </a:r>
        </a:p>
      </dgm:t>
    </dgm:pt>
    <dgm:pt modelId="{8B3258CB-8965-46FD-9A6A-B560CE917619}" type="parTrans" cxnId="{F5149CC2-ADC7-4C88-95E2-3E43F4A10710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D6769284-50F8-4DEB-8296-C7B17013A47D}" type="sibTrans" cxnId="{F5149CC2-ADC7-4C88-95E2-3E43F4A10710}">
      <dgm:prSet/>
      <dgm:spPr/>
      <dgm:t>
        <a:bodyPr/>
        <a:lstStyle/>
        <a:p>
          <a:endParaRPr lang="id-ID"/>
        </a:p>
      </dgm:t>
    </dgm:pt>
    <dgm:pt modelId="{DD6AF8EF-41EF-4E8D-A32C-61443F3E9A0A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solidFill>
                <a:schemeClr val="tx1"/>
              </a:solidFill>
              <a:latin typeface="Candara" pitchFamily="34" charset="0"/>
            </a:rPr>
            <a:t>Dapat berupa kekerasan fisik; tidak sehat &amp; tidak pernah dapat diterima dalam hubungan. </a:t>
          </a:r>
        </a:p>
      </dgm:t>
    </dgm:pt>
    <dgm:pt modelId="{C169CA54-685B-45CD-9FFC-173FC95B35E9}" type="parTrans" cxnId="{FFCBFFB9-D790-444E-AD8F-5B4E0BAC5F5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endParaRPr lang="id-ID"/>
        </a:p>
      </dgm:t>
    </dgm:pt>
    <dgm:pt modelId="{60AFBEDC-1261-4791-82A7-EEB89323525A}" type="sibTrans" cxnId="{FFCBFFB9-D790-444E-AD8F-5B4E0BAC5F56}">
      <dgm:prSet/>
      <dgm:spPr/>
      <dgm:t>
        <a:bodyPr/>
        <a:lstStyle/>
        <a:p>
          <a:endParaRPr lang="id-ID"/>
        </a:p>
      </dgm:t>
    </dgm:pt>
    <dgm:pt modelId="{8A6BFDB1-6096-4E25-B102-7B7367D18D1A}" type="pres">
      <dgm:prSet presAssocID="{FED09036-B43F-4C36-BF05-463624FEBDE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FC29F5CC-7DC4-47D7-950B-B92BE3FD0D9D}" type="pres">
      <dgm:prSet presAssocID="{66033B27-0C8C-4E88-B771-0647899F569D}" presName="centerShape" presStyleLbl="node0" presStyleIdx="0" presStyleCnt="1"/>
      <dgm:spPr/>
      <dgm:t>
        <a:bodyPr/>
        <a:lstStyle/>
        <a:p>
          <a:endParaRPr lang="id-ID"/>
        </a:p>
      </dgm:t>
    </dgm:pt>
    <dgm:pt modelId="{018D9B46-517E-4802-AD89-40C604995648}" type="pres">
      <dgm:prSet presAssocID="{D8D83087-70A8-43C6-833B-4CFD46D7AD80}" presName="parTrans" presStyleLbl="bgSibTrans2D1" presStyleIdx="0" presStyleCnt="6"/>
      <dgm:spPr/>
      <dgm:t>
        <a:bodyPr/>
        <a:lstStyle/>
        <a:p>
          <a:endParaRPr lang="id-ID"/>
        </a:p>
      </dgm:t>
    </dgm:pt>
    <dgm:pt modelId="{8619B0A9-C648-4756-9824-DF3E0A3F7858}" type="pres">
      <dgm:prSet presAssocID="{102D14A9-9850-4E70-A63F-C57D765EE4C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63B897D-AE3C-4B0C-B999-5CDD4F99F333}" type="pres">
      <dgm:prSet presAssocID="{CBE2C052-A0D2-45AD-B4B3-0B983358516B}" presName="parTrans" presStyleLbl="bgSibTrans2D1" presStyleIdx="1" presStyleCnt="6"/>
      <dgm:spPr/>
      <dgm:t>
        <a:bodyPr/>
        <a:lstStyle/>
        <a:p>
          <a:endParaRPr lang="id-ID"/>
        </a:p>
      </dgm:t>
    </dgm:pt>
    <dgm:pt modelId="{43614B96-2CAB-4CDC-A761-AA6D19F125EF}" type="pres">
      <dgm:prSet presAssocID="{C8696D37-D618-4240-AA57-767152DFDA1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D6F3A1C-8750-4D11-9F74-11CCABB369A8}" type="pres">
      <dgm:prSet presAssocID="{EF6E99DF-B865-4C57-84B8-6AD70980C878}" presName="parTrans" presStyleLbl="bgSibTrans2D1" presStyleIdx="2" presStyleCnt="6"/>
      <dgm:spPr/>
      <dgm:t>
        <a:bodyPr/>
        <a:lstStyle/>
        <a:p>
          <a:endParaRPr lang="id-ID"/>
        </a:p>
      </dgm:t>
    </dgm:pt>
    <dgm:pt modelId="{CCB55695-609A-4539-89E3-173714000511}" type="pres">
      <dgm:prSet presAssocID="{74668F2A-6327-41A1-A71B-24C23C40E15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4EFF8D2-A1AC-47FD-9E52-AB253E3EDA15}" type="pres">
      <dgm:prSet presAssocID="{1410D94A-4F14-4D74-BFF3-F9DD089B2E64}" presName="parTrans" presStyleLbl="bgSibTrans2D1" presStyleIdx="3" presStyleCnt="6"/>
      <dgm:spPr/>
      <dgm:t>
        <a:bodyPr/>
        <a:lstStyle/>
        <a:p>
          <a:endParaRPr lang="id-ID"/>
        </a:p>
      </dgm:t>
    </dgm:pt>
    <dgm:pt modelId="{B27DC699-61D4-494A-BF02-6F38FABC72A9}" type="pres">
      <dgm:prSet presAssocID="{665797EF-9637-4920-A80F-490F0F9FB0C4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5D3C9700-E27A-45ED-A3EB-257271B22814}" type="pres">
      <dgm:prSet presAssocID="{8B3258CB-8965-46FD-9A6A-B560CE917619}" presName="parTrans" presStyleLbl="bgSibTrans2D1" presStyleIdx="4" presStyleCnt="6"/>
      <dgm:spPr/>
      <dgm:t>
        <a:bodyPr/>
        <a:lstStyle/>
        <a:p>
          <a:endParaRPr lang="id-ID"/>
        </a:p>
      </dgm:t>
    </dgm:pt>
    <dgm:pt modelId="{504456B8-386B-4FC5-A8BF-33336831D3E4}" type="pres">
      <dgm:prSet presAssocID="{B5EEED48-BC79-4CC9-B99D-798AF21CE60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8ECAE95B-AB09-4B91-82AB-543A8BE62A24}" type="pres">
      <dgm:prSet presAssocID="{C169CA54-685B-45CD-9FFC-173FC95B35E9}" presName="parTrans" presStyleLbl="bgSibTrans2D1" presStyleIdx="5" presStyleCnt="6"/>
      <dgm:spPr/>
      <dgm:t>
        <a:bodyPr/>
        <a:lstStyle/>
        <a:p>
          <a:endParaRPr lang="id-ID"/>
        </a:p>
      </dgm:t>
    </dgm:pt>
    <dgm:pt modelId="{62C9649B-490D-4B30-A14B-FE15BDE119E7}" type="pres">
      <dgm:prSet presAssocID="{DD6AF8EF-41EF-4E8D-A32C-61443F3E9A0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558BF903-C877-4801-80A5-7FA8AC465BAA}" type="presOf" srcId="{CBE2C052-A0D2-45AD-B4B3-0B983358516B}" destId="{963B897D-AE3C-4B0C-B999-5CDD4F99F333}" srcOrd="0" destOrd="0" presId="urn:microsoft.com/office/officeart/2005/8/layout/radial4"/>
    <dgm:cxn modelId="{72A9D06D-F899-43DD-A425-37CC6E5B3432}" srcId="{66033B27-0C8C-4E88-B771-0647899F569D}" destId="{C8696D37-D618-4240-AA57-767152DFDA1B}" srcOrd="1" destOrd="0" parTransId="{CBE2C052-A0D2-45AD-B4B3-0B983358516B}" sibTransId="{A6A2AC6E-7C5B-47C5-BB9C-0180CDC4659D}"/>
    <dgm:cxn modelId="{F5149CC2-ADC7-4C88-95E2-3E43F4A10710}" srcId="{66033B27-0C8C-4E88-B771-0647899F569D}" destId="{B5EEED48-BC79-4CC9-B99D-798AF21CE601}" srcOrd="4" destOrd="0" parTransId="{8B3258CB-8965-46FD-9A6A-B560CE917619}" sibTransId="{D6769284-50F8-4DEB-8296-C7B17013A47D}"/>
    <dgm:cxn modelId="{ED61789F-4934-4110-88F5-9BE1042AE4BF}" type="presOf" srcId="{8B3258CB-8965-46FD-9A6A-B560CE917619}" destId="{5D3C9700-E27A-45ED-A3EB-257271B22814}" srcOrd="0" destOrd="0" presId="urn:microsoft.com/office/officeart/2005/8/layout/radial4"/>
    <dgm:cxn modelId="{FFCBFFB9-D790-444E-AD8F-5B4E0BAC5F56}" srcId="{66033B27-0C8C-4E88-B771-0647899F569D}" destId="{DD6AF8EF-41EF-4E8D-A32C-61443F3E9A0A}" srcOrd="5" destOrd="0" parTransId="{C169CA54-685B-45CD-9FFC-173FC95B35E9}" sibTransId="{60AFBEDC-1261-4791-82A7-EEB89323525A}"/>
    <dgm:cxn modelId="{4C98226D-1369-49FD-8234-40479251D8F4}" type="presOf" srcId="{FED09036-B43F-4C36-BF05-463624FEBDEB}" destId="{8A6BFDB1-6096-4E25-B102-7B7367D18D1A}" srcOrd="0" destOrd="0" presId="urn:microsoft.com/office/officeart/2005/8/layout/radial4"/>
    <dgm:cxn modelId="{1DA55433-B73A-4488-9524-79ABCA4CCD52}" type="presOf" srcId="{102D14A9-9850-4E70-A63F-C57D765EE4C8}" destId="{8619B0A9-C648-4756-9824-DF3E0A3F7858}" srcOrd="0" destOrd="0" presId="urn:microsoft.com/office/officeart/2005/8/layout/radial4"/>
    <dgm:cxn modelId="{71BC345C-9835-4B7F-8881-CC17465CB7A7}" type="presOf" srcId="{665797EF-9637-4920-A80F-490F0F9FB0C4}" destId="{B27DC699-61D4-494A-BF02-6F38FABC72A9}" srcOrd="0" destOrd="0" presId="urn:microsoft.com/office/officeart/2005/8/layout/radial4"/>
    <dgm:cxn modelId="{67230C2C-747B-480F-9F6F-A8DDBF2985E0}" type="presOf" srcId="{1410D94A-4F14-4D74-BFF3-F9DD089B2E64}" destId="{94EFF8D2-A1AC-47FD-9E52-AB253E3EDA15}" srcOrd="0" destOrd="0" presId="urn:microsoft.com/office/officeart/2005/8/layout/radial4"/>
    <dgm:cxn modelId="{0951010C-D573-4961-8554-31987EBFB22F}" type="presOf" srcId="{DD6AF8EF-41EF-4E8D-A32C-61443F3E9A0A}" destId="{62C9649B-490D-4B30-A14B-FE15BDE119E7}" srcOrd="0" destOrd="0" presId="urn:microsoft.com/office/officeart/2005/8/layout/radial4"/>
    <dgm:cxn modelId="{D284BA14-C48E-4BE0-9014-BB7A345FF9B5}" type="presOf" srcId="{C169CA54-685B-45CD-9FFC-173FC95B35E9}" destId="{8ECAE95B-AB09-4B91-82AB-543A8BE62A24}" srcOrd="0" destOrd="0" presId="urn:microsoft.com/office/officeart/2005/8/layout/radial4"/>
    <dgm:cxn modelId="{1CDA0295-7842-4335-92B7-A1C6608CF07E}" type="presOf" srcId="{D8D83087-70A8-43C6-833B-4CFD46D7AD80}" destId="{018D9B46-517E-4802-AD89-40C604995648}" srcOrd="0" destOrd="0" presId="urn:microsoft.com/office/officeart/2005/8/layout/radial4"/>
    <dgm:cxn modelId="{CE1ED55C-7B73-493F-828B-F2B058C05B45}" srcId="{66033B27-0C8C-4E88-B771-0647899F569D}" destId="{74668F2A-6327-41A1-A71B-24C23C40E15B}" srcOrd="2" destOrd="0" parTransId="{EF6E99DF-B865-4C57-84B8-6AD70980C878}" sibTransId="{3C3ABB69-7B15-4B3F-8286-E185A7110B53}"/>
    <dgm:cxn modelId="{40A590D8-7A17-43F3-A63F-7332A8617A3A}" type="presOf" srcId="{66033B27-0C8C-4E88-B771-0647899F569D}" destId="{FC29F5CC-7DC4-47D7-950B-B92BE3FD0D9D}" srcOrd="0" destOrd="0" presId="urn:microsoft.com/office/officeart/2005/8/layout/radial4"/>
    <dgm:cxn modelId="{712ECED8-2DBD-4D53-8FFD-1D98F28E99E4}" type="presOf" srcId="{EF6E99DF-B865-4C57-84B8-6AD70980C878}" destId="{BD6F3A1C-8750-4D11-9F74-11CCABB369A8}" srcOrd="0" destOrd="0" presId="urn:microsoft.com/office/officeart/2005/8/layout/radial4"/>
    <dgm:cxn modelId="{EF314370-4318-426B-9BEA-7C5EDC482A5B}" srcId="{FED09036-B43F-4C36-BF05-463624FEBDEB}" destId="{66033B27-0C8C-4E88-B771-0647899F569D}" srcOrd="0" destOrd="0" parTransId="{3B259D6C-FF5E-4466-817D-842AF1C4F473}" sibTransId="{D594F956-5F6F-43CF-978C-B83167789872}"/>
    <dgm:cxn modelId="{6FFBB1D4-3EBA-48C6-B34F-0B5259932D4F}" type="presOf" srcId="{B5EEED48-BC79-4CC9-B99D-798AF21CE601}" destId="{504456B8-386B-4FC5-A8BF-33336831D3E4}" srcOrd="0" destOrd="0" presId="urn:microsoft.com/office/officeart/2005/8/layout/radial4"/>
    <dgm:cxn modelId="{4F3F7403-2B95-43B2-AC00-F37A870AD912}" type="presOf" srcId="{74668F2A-6327-41A1-A71B-24C23C40E15B}" destId="{CCB55695-609A-4539-89E3-173714000511}" srcOrd="0" destOrd="0" presId="urn:microsoft.com/office/officeart/2005/8/layout/radial4"/>
    <dgm:cxn modelId="{5CC1A0AF-4D2F-45B5-BD3B-4F7B6237FEAE}" srcId="{66033B27-0C8C-4E88-B771-0647899F569D}" destId="{102D14A9-9850-4E70-A63F-C57D765EE4C8}" srcOrd="0" destOrd="0" parTransId="{D8D83087-70A8-43C6-833B-4CFD46D7AD80}" sibTransId="{FC01BCE6-4AC4-4123-9E41-F702B197108A}"/>
    <dgm:cxn modelId="{3755248A-CD03-4C45-8DBD-BC0507F61423}" srcId="{66033B27-0C8C-4E88-B771-0647899F569D}" destId="{665797EF-9637-4920-A80F-490F0F9FB0C4}" srcOrd="3" destOrd="0" parTransId="{1410D94A-4F14-4D74-BFF3-F9DD089B2E64}" sibTransId="{C6EB0ACB-0F8D-4F8E-A6E9-4C539ECF4705}"/>
    <dgm:cxn modelId="{EFEEBB19-5B94-4D3D-A9FB-9C3DB312663B}" type="presOf" srcId="{C8696D37-D618-4240-AA57-767152DFDA1B}" destId="{43614B96-2CAB-4CDC-A761-AA6D19F125EF}" srcOrd="0" destOrd="0" presId="urn:microsoft.com/office/officeart/2005/8/layout/radial4"/>
    <dgm:cxn modelId="{DAE45D36-44E2-4BF8-AA18-FD9428ED298B}" type="presParOf" srcId="{8A6BFDB1-6096-4E25-B102-7B7367D18D1A}" destId="{FC29F5CC-7DC4-47D7-950B-B92BE3FD0D9D}" srcOrd="0" destOrd="0" presId="urn:microsoft.com/office/officeart/2005/8/layout/radial4"/>
    <dgm:cxn modelId="{71719941-C875-4CE0-AED0-B640FD3C214F}" type="presParOf" srcId="{8A6BFDB1-6096-4E25-B102-7B7367D18D1A}" destId="{018D9B46-517E-4802-AD89-40C604995648}" srcOrd="1" destOrd="0" presId="urn:microsoft.com/office/officeart/2005/8/layout/radial4"/>
    <dgm:cxn modelId="{0FBFBEBF-64FE-4A37-8CD5-BD4CFE6031BB}" type="presParOf" srcId="{8A6BFDB1-6096-4E25-B102-7B7367D18D1A}" destId="{8619B0A9-C648-4756-9824-DF3E0A3F7858}" srcOrd="2" destOrd="0" presId="urn:microsoft.com/office/officeart/2005/8/layout/radial4"/>
    <dgm:cxn modelId="{6DD0C01D-1CAA-4FC9-9A21-1DA32C16930A}" type="presParOf" srcId="{8A6BFDB1-6096-4E25-B102-7B7367D18D1A}" destId="{963B897D-AE3C-4B0C-B999-5CDD4F99F333}" srcOrd="3" destOrd="0" presId="urn:microsoft.com/office/officeart/2005/8/layout/radial4"/>
    <dgm:cxn modelId="{134A393B-5EBC-485A-ABE4-0076D7EEE57E}" type="presParOf" srcId="{8A6BFDB1-6096-4E25-B102-7B7367D18D1A}" destId="{43614B96-2CAB-4CDC-A761-AA6D19F125EF}" srcOrd="4" destOrd="0" presId="urn:microsoft.com/office/officeart/2005/8/layout/radial4"/>
    <dgm:cxn modelId="{A470CCEC-EEEE-4B7C-8056-0EA87157FB75}" type="presParOf" srcId="{8A6BFDB1-6096-4E25-B102-7B7367D18D1A}" destId="{BD6F3A1C-8750-4D11-9F74-11CCABB369A8}" srcOrd="5" destOrd="0" presId="urn:microsoft.com/office/officeart/2005/8/layout/radial4"/>
    <dgm:cxn modelId="{20BEFED0-B844-4FE3-96A9-09000AA24143}" type="presParOf" srcId="{8A6BFDB1-6096-4E25-B102-7B7367D18D1A}" destId="{CCB55695-609A-4539-89E3-173714000511}" srcOrd="6" destOrd="0" presId="urn:microsoft.com/office/officeart/2005/8/layout/radial4"/>
    <dgm:cxn modelId="{1BA5C5AF-BC89-4B1E-BA26-4D4B3052BCE7}" type="presParOf" srcId="{8A6BFDB1-6096-4E25-B102-7B7367D18D1A}" destId="{94EFF8D2-A1AC-47FD-9E52-AB253E3EDA15}" srcOrd="7" destOrd="0" presId="urn:microsoft.com/office/officeart/2005/8/layout/radial4"/>
    <dgm:cxn modelId="{64CCED61-E9EF-4656-93CB-F2C75CCF6DFE}" type="presParOf" srcId="{8A6BFDB1-6096-4E25-B102-7B7367D18D1A}" destId="{B27DC699-61D4-494A-BF02-6F38FABC72A9}" srcOrd="8" destOrd="0" presId="urn:microsoft.com/office/officeart/2005/8/layout/radial4"/>
    <dgm:cxn modelId="{C9F0D9F2-1FF9-41EC-A77D-A6FC87B2D10A}" type="presParOf" srcId="{8A6BFDB1-6096-4E25-B102-7B7367D18D1A}" destId="{5D3C9700-E27A-45ED-A3EB-257271B22814}" srcOrd="9" destOrd="0" presId="urn:microsoft.com/office/officeart/2005/8/layout/radial4"/>
    <dgm:cxn modelId="{13B8FA32-25BB-4ED2-9167-6B013A195E79}" type="presParOf" srcId="{8A6BFDB1-6096-4E25-B102-7B7367D18D1A}" destId="{504456B8-386B-4FC5-A8BF-33336831D3E4}" srcOrd="10" destOrd="0" presId="urn:microsoft.com/office/officeart/2005/8/layout/radial4"/>
    <dgm:cxn modelId="{5DD8C70A-D1DA-4C3B-B566-577C05C67D8A}" type="presParOf" srcId="{8A6BFDB1-6096-4E25-B102-7B7367D18D1A}" destId="{8ECAE95B-AB09-4B91-82AB-543A8BE62A24}" srcOrd="11" destOrd="0" presId="urn:microsoft.com/office/officeart/2005/8/layout/radial4"/>
    <dgm:cxn modelId="{809A1B40-42FA-4D32-987D-6C384B7A9759}" type="presParOf" srcId="{8A6BFDB1-6096-4E25-B102-7B7367D18D1A}" destId="{62C9649B-490D-4B30-A14B-FE15BDE119E7}" srcOrd="12" destOrd="0" presId="urn:microsoft.com/office/officeart/2005/8/layout/radial4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BCB874-A3C9-4A00-9926-6C90F6AECC68}" type="doc">
      <dgm:prSet loTypeId="urn:microsoft.com/office/officeart/2005/8/layout/venn1" loCatId="relationship" qsTypeId="urn:microsoft.com/office/officeart/2005/8/quickstyle/simple4" qsCatId="simple" csTypeId="urn:microsoft.com/office/officeart/2005/8/colors/accent4_2" csCatId="accent4" phldr="1"/>
      <dgm:spPr/>
    </dgm:pt>
    <dgm:pt modelId="{F17AD83C-7A2B-4AE0-BBF0-201726AAFF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Konflik tertutup terjadi saat tidak menunjukkan ketidaksetujuan secara langsung; Ada 2 jenis konflik tertutup. </a:t>
          </a:r>
          <a:endParaRPr lang="id-ID" sz="1400" b="1" i="1" dirty="0">
            <a:latin typeface="Candara" pitchFamily="34" charset="0"/>
          </a:endParaRPr>
        </a:p>
      </dgm:t>
    </dgm:pt>
    <dgm:pt modelId="{013F1230-B20C-462F-A703-1FF1DC9DB888}" type="parTrans" cxnId="{76A41750-AAB0-4294-92CA-A31E78D8D082}">
      <dgm:prSet/>
      <dgm:spPr/>
      <dgm:t>
        <a:bodyPr/>
        <a:lstStyle/>
        <a:p>
          <a:endParaRPr lang="id-ID"/>
        </a:p>
      </dgm:t>
    </dgm:pt>
    <dgm:pt modelId="{7D475D6C-391B-4ABE-BB13-A4E37B8B0790}" type="sibTrans" cxnId="{76A41750-AAB0-4294-92CA-A31E78D8D082}">
      <dgm:prSet/>
      <dgm:spPr/>
      <dgm:t>
        <a:bodyPr/>
        <a:lstStyle/>
        <a:p>
          <a:endParaRPr lang="id-ID"/>
        </a:p>
      </dgm:t>
    </dgm:pt>
    <dgm:pt modelId="{4148FEE1-05F7-4945-91A0-5017D492A7FF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Agresi pasif = menghukum orang lain tanpa bertanggung jawab dengan hukuman tersebut. </a:t>
          </a:r>
          <a:endParaRPr lang="id-ID" sz="1400" b="1" i="1" dirty="0">
            <a:latin typeface="Candara" pitchFamily="34" charset="0"/>
          </a:endParaRPr>
        </a:p>
      </dgm:t>
    </dgm:pt>
    <dgm:pt modelId="{F5561C66-ECBC-4CFE-8F37-A1217E3ABF2A}" type="parTrans" cxnId="{25E9CC36-0C9E-4F5F-BE8A-9AE39334E633}">
      <dgm:prSet/>
      <dgm:spPr/>
      <dgm:t>
        <a:bodyPr/>
        <a:lstStyle/>
        <a:p>
          <a:endParaRPr lang="id-ID"/>
        </a:p>
      </dgm:t>
    </dgm:pt>
    <dgm:pt modelId="{84442D3A-088F-451E-88CC-967CC6CEDF5B}" type="sibTrans" cxnId="{25E9CC36-0C9E-4F5F-BE8A-9AE39334E633}">
      <dgm:prSet/>
      <dgm:spPr/>
      <dgm:t>
        <a:bodyPr/>
        <a:lstStyle/>
        <a:p>
          <a:endParaRPr lang="id-ID"/>
        </a:p>
      </dgm:t>
    </dgm:pt>
    <dgm:pt modelId="{BDC7366D-A000-4BFF-95E2-C1697342AC47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Mencari cara agar orang lain melakukan kesalahan. </a:t>
          </a:r>
        </a:p>
      </dgm:t>
    </dgm:pt>
    <dgm:pt modelId="{08B4DB87-9A3C-4721-A7C4-23D04CA93A2D}" type="parTrans" cxnId="{AF9A5DDC-84CD-4B94-91F0-76B1E56E5B53}">
      <dgm:prSet/>
      <dgm:spPr/>
      <dgm:t>
        <a:bodyPr/>
        <a:lstStyle/>
        <a:p>
          <a:endParaRPr lang="id-ID"/>
        </a:p>
      </dgm:t>
    </dgm:pt>
    <dgm:pt modelId="{352DD5EE-E518-4D08-B4D9-20F90F24E441}" type="sibTrans" cxnId="{AF9A5DDC-84CD-4B94-91F0-76B1E56E5B53}">
      <dgm:prSet/>
      <dgm:spPr/>
      <dgm:t>
        <a:bodyPr/>
        <a:lstStyle/>
        <a:p>
          <a:endParaRPr lang="id-ID"/>
        </a:p>
      </dgm:t>
    </dgm:pt>
    <dgm:pt modelId="{DE38329F-5644-4DA7-9A86-7DD1C6F71C72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Mengurangi tingkat kejujuran dan kesehatan dalam hubungan. </a:t>
          </a:r>
          <a:endParaRPr lang="id-ID" sz="1400" b="1" i="1" dirty="0">
            <a:latin typeface="Candara" pitchFamily="34" charset="0"/>
          </a:endParaRPr>
        </a:p>
      </dgm:t>
    </dgm:pt>
    <dgm:pt modelId="{D90E9DCD-AFCB-4C34-B1CD-4257487EF60F}" type="parTrans" cxnId="{EC7C6994-B6FE-4CE2-9669-5C6A5DC6AE65}">
      <dgm:prSet/>
      <dgm:spPr/>
      <dgm:t>
        <a:bodyPr/>
        <a:lstStyle/>
        <a:p>
          <a:endParaRPr lang="id-ID"/>
        </a:p>
      </dgm:t>
    </dgm:pt>
    <dgm:pt modelId="{9F70356C-963D-4E19-B929-22F8809A8C81}" type="sibTrans" cxnId="{EC7C6994-B6FE-4CE2-9669-5C6A5DC6AE65}">
      <dgm:prSet/>
      <dgm:spPr/>
      <dgm:t>
        <a:bodyPr/>
        <a:lstStyle/>
        <a:p>
          <a:endParaRPr lang="id-ID"/>
        </a:p>
      </dgm:t>
    </dgm:pt>
    <dgm:pt modelId="{1220CA76-0D46-4AD2-BD6F-8C2BD2D09AF4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Permainan = interaksi berdasarkan pola “permainan”</a:t>
          </a:r>
          <a:endParaRPr lang="id-ID" sz="1400" b="1" i="1" dirty="0">
            <a:latin typeface="Candara" pitchFamily="34" charset="0"/>
          </a:endParaRPr>
        </a:p>
      </dgm:t>
    </dgm:pt>
    <dgm:pt modelId="{B9E31017-9FDF-4855-9C01-9C6E55CD4D5B}" type="parTrans" cxnId="{BB0D4E61-9C97-4C4C-A968-3F8969FDDD96}">
      <dgm:prSet/>
      <dgm:spPr/>
      <dgm:t>
        <a:bodyPr/>
        <a:lstStyle/>
        <a:p>
          <a:endParaRPr lang="id-ID"/>
        </a:p>
      </dgm:t>
    </dgm:pt>
    <dgm:pt modelId="{E59E7014-213B-4F83-952B-8C30E9682A31}" type="sibTrans" cxnId="{BB0D4E61-9C97-4C4C-A968-3F8969FDDD96}">
      <dgm:prSet/>
      <dgm:spPr/>
      <dgm:t>
        <a:bodyPr/>
        <a:lstStyle/>
        <a:p>
          <a:endParaRPr lang="id-ID"/>
        </a:p>
      </dgm:t>
    </dgm:pt>
    <dgm:pt modelId="{35F2B43C-5356-4E9A-BEC0-54BF3B8550A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Memonopoli keadaan; dengan mengatakan kondisi kita lebih buruk. </a:t>
          </a:r>
        </a:p>
      </dgm:t>
    </dgm:pt>
    <dgm:pt modelId="{B8C782D9-86C0-4135-882D-3C56748F26F1}" type="parTrans" cxnId="{72682191-28F5-4689-A3E9-A3296245B582}">
      <dgm:prSet/>
      <dgm:spPr/>
      <dgm:t>
        <a:bodyPr/>
        <a:lstStyle/>
        <a:p>
          <a:endParaRPr lang="id-ID"/>
        </a:p>
      </dgm:t>
    </dgm:pt>
    <dgm:pt modelId="{D85AB3AA-5683-4AA3-AC6E-E4943558ABCE}" type="sibTrans" cxnId="{72682191-28F5-4689-A3E9-A3296245B582}">
      <dgm:prSet/>
      <dgm:spPr/>
      <dgm:t>
        <a:bodyPr/>
        <a:lstStyle/>
        <a:p>
          <a:endParaRPr lang="id-ID"/>
        </a:p>
      </dgm:t>
    </dgm:pt>
    <dgm:pt modelId="{DB00D71F-F7F8-4F10-964F-51C2DECE4E2C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id-ID" sz="1400" b="1" i="1" dirty="0" smtClean="0">
              <a:latin typeface="Candara" pitchFamily="34" charset="0"/>
            </a:rPr>
            <a:t>Berpura-pura meminta bantuan, kemudian menolak semua bantuan yang ditawarkan. </a:t>
          </a:r>
        </a:p>
      </dgm:t>
    </dgm:pt>
    <dgm:pt modelId="{071D38A4-E331-4EF9-AFE9-BCE49A810816}" type="parTrans" cxnId="{2F543447-43C1-45B0-99A6-EF3B9A6C995C}">
      <dgm:prSet/>
      <dgm:spPr/>
      <dgm:t>
        <a:bodyPr/>
        <a:lstStyle/>
        <a:p>
          <a:endParaRPr lang="id-ID"/>
        </a:p>
      </dgm:t>
    </dgm:pt>
    <dgm:pt modelId="{52DA500C-8C22-4FDA-A2D1-E54AB3CA86A1}" type="sibTrans" cxnId="{2F543447-43C1-45B0-99A6-EF3B9A6C995C}">
      <dgm:prSet/>
      <dgm:spPr/>
      <dgm:t>
        <a:bodyPr/>
        <a:lstStyle/>
        <a:p>
          <a:endParaRPr lang="id-ID"/>
        </a:p>
      </dgm:t>
    </dgm:pt>
    <dgm:pt modelId="{0FCC6BB1-8F9A-438F-A145-E19BC3CA79CE}" type="pres">
      <dgm:prSet presAssocID="{BABCB874-A3C9-4A00-9926-6C90F6AECC68}" presName="compositeShape" presStyleCnt="0">
        <dgm:presLayoutVars>
          <dgm:chMax val="7"/>
          <dgm:dir/>
          <dgm:resizeHandles val="exact"/>
        </dgm:presLayoutVars>
      </dgm:prSet>
      <dgm:spPr/>
    </dgm:pt>
    <dgm:pt modelId="{04965994-8D22-4C09-AF64-6D1E2BDE5D37}" type="pres">
      <dgm:prSet presAssocID="{F17AD83C-7A2B-4AE0-BBF0-201726AAFFFF}" presName="circ1" presStyleLbl="vennNode1" presStyleIdx="0" presStyleCnt="7"/>
      <dgm:spPr/>
    </dgm:pt>
    <dgm:pt modelId="{5366B316-C240-42D6-BB03-E044D924A84D}" type="pres">
      <dgm:prSet presAssocID="{F17AD83C-7A2B-4AE0-BBF0-201726AAFFF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A083962F-7045-4155-B583-01FCD2371ABB}" type="pres">
      <dgm:prSet presAssocID="{4148FEE1-05F7-4945-91A0-5017D492A7FF}" presName="circ2" presStyleLbl="vennNode1" presStyleIdx="1" presStyleCnt="7"/>
      <dgm:spPr/>
    </dgm:pt>
    <dgm:pt modelId="{24BFE8E8-9AC1-4872-87A4-58A613724787}" type="pres">
      <dgm:prSet presAssocID="{4148FEE1-05F7-4945-91A0-5017D492A7FF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D88F2FC-5C4F-419A-A953-DF21A0DFF878}" type="pres">
      <dgm:prSet presAssocID="{DE38329F-5644-4DA7-9A86-7DD1C6F71C72}" presName="circ3" presStyleLbl="vennNode1" presStyleIdx="2" presStyleCnt="7"/>
      <dgm:spPr/>
    </dgm:pt>
    <dgm:pt modelId="{A65C6B3A-C7AE-483C-94E9-868F608937B4}" type="pres">
      <dgm:prSet presAssocID="{DE38329F-5644-4DA7-9A86-7DD1C6F71C7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EA4852A7-9897-4923-8429-9252AAD76C34}" type="pres">
      <dgm:prSet presAssocID="{1220CA76-0D46-4AD2-BD6F-8C2BD2D09AF4}" presName="circ4" presStyleLbl="vennNode1" presStyleIdx="3" presStyleCnt="7"/>
      <dgm:spPr/>
    </dgm:pt>
    <dgm:pt modelId="{3E70134A-E639-44DE-9464-EA6216D2B81D}" type="pres">
      <dgm:prSet presAssocID="{1220CA76-0D46-4AD2-BD6F-8C2BD2D09AF4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F74FA9E2-B7E3-4B84-8EE8-F9DE582EEDAD}" type="pres">
      <dgm:prSet presAssocID="{BDC7366D-A000-4BFF-95E2-C1697342AC47}" presName="circ5" presStyleLbl="vennNode1" presStyleIdx="4" presStyleCnt="7"/>
      <dgm:spPr/>
    </dgm:pt>
    <dgm:pt modelId="{4690313B-BF4B-4C9F-A27B-11CC492D6279}" type="pres">
      <dgm:prSet presAssocID="{BDC7366D-A000-4BFF-95E2-C1697342AC47}" presName="circ5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E5DE017-A53F-4192-91B9-D8B673551CDE}" type="pres">
      <dgm:prSet presAssocID="{35F2B43C-5356-4E9A-BEC0-54BF3B8550AC}" presName="circ6" presStyleLbl="vennNode1" presStyleIdx="5" presStyleCnt="7"/>
      <dgm:spPr/>
    </dgm:pt>
    <dgm:pt modelId="{65A8A490-2933-43F3-A8AA-8C2636B5307E}" type="pres">
      <dgm:prSet presAssocID="{35F2B43C-5356-4E9A-BEC0-54BF3B8550AC}" presName="circ6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978122B5-0C83-4052-BB1A-757DA4AC622C}" type="pres">
      <dgm:prSet presAssocID="{DB00D71F-F7F8-4F10-964F-51C2DECE4E2C}" presName="circ7" presStyleLbl="vennNode1" presStyleIdx="6" presStyleCnt="7"/>
      <dgm:spPr/>
    </dgm:pt>
    <dgm:pt modelId="{A397ADEC-9A62-415B-B58C-47AB152AE74C}" type="pres">
      <dgm:prSet presAssocID="{DB00D71F-F7F8-4F10-964F-51C2DECE4E2C}" presName="circ7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06922D42-CE50-4BFB-8C61-CBE72123AF4B}" type="presOf" srcId="{BABCB874-A3C9-4A00-9926-6C90F6AECC68}" destId="{0FCC6BB1-8F9A-438F-A145-E19BC3CA79CE}" srcOrd="0" destOrd="0" presId="urn:microsoft.com/office/officeart/2005/8/layout/venn1"/>
    <dgm:cxn modelId="{BB0D4E61-9C97-4C4C-A968-3F8969FDDD96}" srcId="{BABCB874-A3C9-4A00-9926-6C90F6AECC68}" destId="{1220CA76-0D46-4AD2-BD6F-8C2BD2D09AF4}" srcOrd="3" destOrd="0" parTransId="{B9E31017-9FDF-4855-9C01-9C6E55CD4D5B}" sibTransId="{E59E7014-213B-4F83-952B-8C30E9682A31}"/>
    <dgm:cxn modelId="{F4A18F88-A47A-44A4-BD65-52FC483F0479}" type="presOf" srcId="{BDC7366D-A000-4BFF-95E2-C1697342AC47}" destId="{4690313B-BF4B-4C9F-A27B-11CC492D6279}" srcOrd="0" destOrd="0" presId="urn:microsoft.com/office/officeart/2005/8/layout/venn1"/>
    <dgm:cxn modelId="{0FD8EA37-2A76-4D2F-95ED-FAB3B5441FA2}" type="presOf" srcId="{DE38329F-5644-4DA7-9A86-7DD1C6F71C72}" destId="{A65C6B3A-C7AE-483C-94E9-868F608937B4}" srcOrd="0" destOrd="0" presId="urn:microsoft.com/office/officeart/2005/8/layout/venn1"/>
    <dgm:cxn modelId="{42D7002C-A4B9-44A2-9B04-D6CBEDA87BEF}" type="presOf" srcId="{1220CA76-0D46-4AD2-BD6F-8C2BD2D09AF4}" destId="{3E70134A-E639-44DE-9464-EA6216D2B81D}" srcOrd="0" destOrd="0" presId="urn:microsoft.com/office/officeart/2005/8/layout/venn1"/>
    <dgm:cxn modelId="{3269F316-5C23-41A3-B007-68D54AABA116}" type="presOf" srcId="{F17AD83C-7A2B-4AE0-BBF0-201726AAFFFF}" destId="{5366B316-C240-42D6-BB03-E044D924A84D}" srcOrd="0" destOrd="0" presId="urn:microsoft.com/office/officeart/2005/8/layout/venn1"/>
    <dgm:cxn modelId="{8CB7F293-268E-4891-A53E-1B43103C7580}" type="presOf" srcId="{35F2B43C-5356-4E9A-BEC0-54BF3B8550AC}" destId="{65A8A490-2933-43F3-A8AA-8C2636B5307E}" srcOrd="0" destOrd="0" presId="urn:microsoft.com/office/officeart/2005/8/layout/venn1"/>
    <dgm:cxn modelId="{76A41750-AAB0-4294-92CA-A31E78D8D082}" srcId="{BABCB874-A3C9-4A00-9926-6C90F6AECC68}" destId="{F17AD83C-7A2B-4AE0-BBF0-201726AAFFFF}" srcOrd="0" destOrd="0" parTransId="{013F1230-B20C-462F-A703-1FF1DC9DB888}" sibTransId="{7D475D6C-391B-4ABE-BB13-A4E37B8B0790}"/>
    <dgm:cxn modelId="{2F543447-43C1-45B0-99A6-EF3B9A6C995C}" srcId="{BABCB874-A3C9-4A00-9926-6C90F6AECC68}" destId="{DB00D71F-F7F8-4F10-964F-51C2DECE4E2C}" srcOrd="6" destOrd="0" parTransId="{071D38A4-E331-4EF9-AFE9-BCE49A810816}" sibTransId="{52DA500C-8C22-4FDA-A2D1-E54AB3CA86A1}"/>
    <dgm:cxn modelId="{72682191-28F5-4689-A3E9-A3296245B582}" srcId="{BABCB874-A3C9-4A00-9926-6C90F6AECC68}" destId="{35F2B43C-5356-4E9A-BEC0-54BF3B8550AC}" srcOrd="5" destOrd="0" parTransId="{B8C782D9-86C0-4135-882D-3C56748F26F1}" sibTransId="{D85AB3AA-5683-4AA3-AC6E-E4943558ABCE}"/>
    <dgm:cxn modelId="{A9472422-40D1-454D-B14B-547F87DFCC5D}" type="presOf" srcId="{DB00D71F-F7F8-4F10-964F-51C2DECE4E2C}" destId="{A397ADEC-9A62-415B-B58C-47AB152AE74C}" srcOrd="0" destOrd="0" presId="urn:microsoft.com/office/officeart/2005/8/layout/venn1"/>
    <dgm:cxn modelId="{643A2E7D-C48A-4698-BA07-209FFEFBCF42}" type="presOf" srcId="{4148FEE1-05F7-4945-91A0-5017D492A7FF}" destId="{24BFE8E8-9AC1-4872-87A4-58A613724787}" srcOrd="0" destOrd="0" presId="urn:microsoft.com/office/officeart/2005/8/layout/venn1"/>
    <dgm:cxn modelId="{EC7C6994-B6FE-4CE2-9669-5C6A5DC6AE65}" srcId="{BABCB874-A3C9-4A00-9926-6C90F6AECC68}" destId="{DE38329F-5644-4DA7-9A86-7DD1C6F71C72}" srcOrd="2" destOrd="0" parTransId="{D90E9DCD-AFCB-4C34-B1CD-4257487EF60F}" sibTransId="{9F70356C-963D-4E19-B929-22F8809A8C81}"/>
    <dgm:cxn modelId="{25E9CC36-0C9E-4F5F-BE8A-9AE39334E633}" srcId="{BABCB874-A3C9-4A00-9926-6C90F6AECC68}" destId="{4148FEE1-05F7-4945-91A0-5017D492A7FF}" srcOrd="1" destOrd="0" parTransId="{F5561C66-ECBC-4CFE-8F37-A1217E3ABF2A}" sibTransId="{84442D3A-088F-451E-88CC-967CC6CEDF5B}"/>
    <dgm:cxn modelId="{AF9A5DDC-84CD-4B94-91F0-76B1E56E5B53}" srcId="{BABCB874-A3C9-4A00-9926-6C90F6AECC68}" destId="{BDC7366D-A000-4BFF-95E2-C1697342AC47}" srcOrd="4" destOrd="0" parTransId="{08B4DB87-9A3C-4721-A7C4-23D04CA93A2D}" sibTransId="{352DD5EE-E518-4D08-B4D9-20F90F24E441}"/>
    <dgm:cxn modelId="{692AA2C4-B977-42E5-AFDF-9D66A245BE3A}" type="presParOf" srcId="{0FCC6BB1-8F9A-438F-A145-E19BC3CA79CE}" destId="{04965994-8D22-4C09-AF64-6D1E2BDE5D37}" srcOrd="0" destOrd="0" presId="urn:microsoft.com/office/officeart/2005/8/layout/venn1"/>
    <dgm:cxn modelId="{F16BD94B-C507-4DF4-9A05-C7CCF2AB108E}" type="presParOf" srcId="{0FCC6BB1-8F9A-438F-A145-E19BC3CA79CE}" destId="{5366B316-C240-42D6-BB03-E044D924A84D}" srcOrd="1" destOrd="0" presId="urn:microsoft.com/office/officeart/2005/8/layout/venn1"/>
    <dgm:cxn modelId="{E7DBCDF7-E76A-481E-8A19-63883A889D79}" type="presParOf" srcId="{0FCC6BB1-8F9A-438F-A145-E19BC3CA79CE}" destId="{A083962F-7045-4155-B583-01FCD2371ABB}" srcOrd="2" destOrd="0" presId="urn:microsoft.com/office/officeart/2005/8/layout/venn1"/>
    <dgm:cxn modelId="{8FF2A56E-5E14-4193-9A60-125F7233C18F}" type="presParOf" srcId="{0FCC6BB1-8F9A-438F-A145-E19BC3CA79CE}" destId="{24BFE8E8-9AC1-4872-87A4-58A613724787}" srcOrd="3" destOrd="0" presId="urn:microsoft.com/office/officeart/2005/8/layout/venn1"/>
    <dgm:cxn modelId="{EB8C4CC2-7523-4F70-A31F-0D609D9F2BAC}" type="presParOf" srcId="{0FCC6BB1-8F9A-438F-A145-E19BC3CA79CE}" destId="{3D88F2FC-5C4F-419A-A953-DF21A0DFF878}" srcOrd="4" destOrd="0" presId="urn:microsoft.com/office/officeart/2005/8/layout/venn1"/>
    <dgm:cxn modelId="{9DA23CB9-1F15-4E02-8CF9-EDE166EBC1B2}" type="presParOf" srcId="{0FCC6BB1-8F9A-438F-A145-E19BC3CA79CE}" destId="{A65C6B3A-C7AE-483C-94E9-868F608937B4}" srcOrd="5" destOrd="0" presId="urn:microsoft.com/office/officeart/2005/8/layout/venn1"/>
    <dgm:cxn modelId="{EEA8112A-0132-4BE9-B4DC-C72F961613B0}" type="presParOf" srcId="{0FCC6BB1-8F9A-438F-A145-E19BC3CA79CE}" destId="{EA4852A7-9897-4923-8429-9252AAD76C34}" srcOrd="6" destOrd="0" presId="urn:microsoft.com/office/officeart/2005/8/layout/venn1"/>
    <dgm:cxn modelId="{BA2CB8A4-5352-4112-A731-5160356F0ED3}" type="presParOf" srcId="{0FCC6BB1-8F9A-438F-A145-E19BC3CA79CE}" destId="{3E70134A-E639-44DE-9464-EA6216D2B81D}" srcOrd="7" destOrd="0" presId="urn:microsoft.com/office/officeart/2005/8/layout/venn1"/>
    <dgm:cxn modelId="{5DECC04D-020A-4EB8-8F4F-237CF3FBF7BC}" type="presParOf" srcId="{0FCC6BB1-8F9A-438F-A145-E19BC3CA79CE}" destId="{F74FA9E2-B7E3-4B84-8EE8-F9DE582EEDAD}" srcOrd="8" destOrd="0" presId="urn:microsoft.com/office/officeart/2005/8/layout/venn1"/>
    <dgm:cxn modelId="{9A0D1386-FE3F-4069-A6FE-4DA071397CC4}" type="presParOf" srcId="{0FCC6BB1-8F9A-438F-A145-E19BC3CA79CE}" destId="{4690313B-BF4B-4C9F-A27B-11CC492D6279}" srcOrd="9" destOrd="0" presId="urn:microsoft.com/office/officeart/2005/8/layout/venn1"/>
    <dgm:cxn modelId="{FD26EFA5-0B11-4B93-86F5-E52C61C28380}" type="presParOf" srcId="{0FCC6BB1-8F9A-438F-A145-E19BC3CA79CE}" destId="{9E5DE017-A53F-4192-91B9-D8B673551CDE}" srcOrd="10" destOrd="0" presId="urn:microsoft.com/office/officeart/2005/8/layout/venn1"/>
    <dgm:cxn modelId="{D819E721-DDFA-44A9-AD8C-DA65FB05624F}" type="presParOf" srcId="{0FCC6BB1-8F9A-438F-A145-E19BC3CA79CE}" destId="{65A8A490-2933-43F3-A8AA-8C2636B5307E}" srcOrd="11" destOrd="0" presId="urn:microsoft.com/office/officeart/2005/8/layout/venn1"/>
    <dgm:cxn modelId="{45A6FDED-1D1C-4B47-A313-21EEF5F817E9}" type="presParOf" srcId="{0FCC6BB1-8F9A-438F-A145-E19BC3CA79CE}" destId="{978122B5-0C83-4052-BB1A-757DA4AC622C}" srcOrd="12" destOrd="0" presId="urn:microsoft.com/office/officeart/2005/8/layout/venn1"/>
    <dgm:cxn modelId="{A4168665-F80C-46D2-9B53-FAF934CDA52A}" type="presParOf" srcId="{0FCC6BB1-8F9A-438F-A145-E19BC3CA79CE}" destId="{A397ADEC-9A62-415B-B58C-47AB152AE74C}" srcOrd="13" destOrd="0" presId="urn:microsoft.com/office/officeart/2005/8/layout/ven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07A46-499F-4080-9C47-7667D532A4C1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3D5DF-3DFF-43F7-B85E-CEF4C30DAF01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473C1-0504-47C4-8775-9C9A08D5D1D1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B230B9-626F-4CB9-90D4-A5082FBA4C5F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10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11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13</a:t>
            </a:fld>
            <a:endParaRPr lang="id-ID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14</a:t>
            </a:fld>
            <a:endParaRPr lang="id-ID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16</a:t>
            </a:fld>
            <a:endParaRPr lang="id-ID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</a:t>
            </a:fld>
            <a:endParaRPr lang="id-ID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22</a:t>
            </a:fld>
            <a:endParaRPr lang="id-ID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24</a:t>
            </a:fld>
            <a:endParaRPr lang="id-ID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25</a:t>
            </a:fld>
            <a:endParaRPr lang="id-ID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26</a:t>
            </a:fld>
            <a:endParaRPr lang="id-ID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27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3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4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5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6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7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8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B230B9-626F-4CB9-90D4-A5082FBA4C5F}" type="slidenum">
              <a:rPr lang="id-ID" smtClean="0"/>
              <a:pPr/>
              <a:t>9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CECE6-B669-4321-8AEF-A98832186AAF}" type="datetimeFigureOut">
              <a:rPr lang="id-ID" smtClean="0"/>
              <a:pPr/>
              <a:t>06/04/2020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E66F0-FB9D-4E12-98F4-A0F2EE768EF9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14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image" Target="../media/image15.png"/><Relationship Id="rId7" Type="http://schemas.openxmlformats.org/officeDocument/2006/relationships/diagramLayout" Target="../diagrams/layou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2.xml"/><Relationship Id="rId3" Type="http://schemas.openxmlformats.org/officeDocument/2006/relationships/image" Target="../media/image16.jpeg"/><Relationship Id="rId7" Type="http://schemas.openxmlformats.org/officeDocument/2006/relationships/diagramLayout" Target="../diagrams/layou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13" Type="http://schemas.openxmlformats.org/officeDocument/2006/relationships/diagramColors" Target="../diagrams/colors14.xml"/><Relationship Id="rId3" Type="http://schemas.openxmlformats.org/officeDocument/2006/relationships/image" Target="../media/image17.jpeg"/><Relationship Id="rId7" Type="http://schemas.openxmlformats.org/officeDocument/2006/relationships/diagramLayout" Target="../diagrams/layout13.xml"/><Relationship Id="rId12" Type="http://schemas.openxmlformats.org/officeDocument/2006/relationships/diagramQuickStyle" Target="../diagrams/quickStyle14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3.xml"/><Relationship Id="rId11" Type="http://schemas.openxmlformats.org/officeDocument/2006/relationships/diagramLayout" Target="../diagrams/layout14.xml"/><Relationship Id="rId5" Type="http://schemas.openxmlformats.org/officeDocument/2006/relationships/image" Target="../media/image3.png"/><Relationship Id="rId10" Type="http://schemas.openxmlformats.org/officeDocument/2006/relationships/diagramData" Target="../diagrams/data14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5.xml"/><Relationship Id="rId3" Type="http://schemas.openxmlformats.org/officeDocument/2006/relationships/image" Target="../media/image18.jpeg"/><Relationship Id="rId7" Type="http://schemas.openxmlformats.org/officeDocument/2006/relationships/diagramLayout" Target="../diagrams/layout1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6.xml"/><Relationship Id="rId3" Type="http://schemas.openxmlformats.org/officeDocument/2006/relationships/image" Target="../media/image19.jpeg"/><Relationship Id="rId7" Type="http://schemas.openxmlformats.org/officeDocument/2006/relationships/diagramLayout" Target="../diagrams/layout1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7.xml"/><Relationship Id="rId3" Type="http://schemas.openxmlformats.org/officeDocument/2006/relationships/image" Target="../media/image20.jpeg"/><Relationship Id="rId7" Type="http://schemas.openxmlformats.org/officeDocument/2006/relationships/diagramQuickStyle" Target="../diagrams/quickStyle1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7.xml"/><Relationship Id="rId5" Type="http://schemas.openxmlformats.org/officeDocument/2006/relationships/diagramData" Target="../diagrams/data17.xm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8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9.xml"/><Relationship Id="rId3" Type="http://schemas.openxmlformats.org/officeDocument/2006/relationships/image" Target="../media/image22.jpeg"/><Relationship Id="rId7" Type="http://schemas.openxmlformats.org/officeDocument/2006/relationships/diagramQuickStyle" Target="../diagrams/quickStyle19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9.xml"/><Relationship Id="rId5" Type="http://schemas.openxmlformats.org/officeDocument/2006/relationships/diagramData" Target="../diagrams/data19.xml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23.jpe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0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Layout" Target="../diagrams/layout1.xml"/><Relationship Id="rId12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Layout" Target="../diagrams/layout2.xml"/><Relationship Id="rId5" Type="http://schemas.openxmlformats.org/officeDocument/2006/relationships/image" Target="../media/image3.png"/><Relationship Id="rId10" Type="http://schemas.openxmlformats.org/officeDocument/2006/relationships/diagramData" Target="../diagrams/data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24.jpe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2.xml"/><Relationship Id="rId3" Type="http://schemas.openxmlformats.org/officeDocument/2006/relationships/image" Target="../media/image25.jpeg"/><Relationship Id="rId7" Type="http://schemas.openxmlformats.org/officeDocument/2006/relationships/diagramLayout" Target="../diagrams/layout2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2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3.xml"/><Relationship Id="rId3" Type="http://schemas.openxmlformats.org/officeDocument/2006/relationships/image" Target="../media/image26.png"/><Relationship Id="rId7" Type="http://schemas.openxmlformats.org/officeDocument/2006/relationships/diagramLayout" Target="../diagrams/layout2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4.xml"/><Relationship Id="rId3" Type="http://schemas.openxmlformats.org/officeDocument/2006/relationships/image" Target="../media/image27.png"/><Relationship Id="rId7" Type="http://schemas.openxmlformats.org/officeDocument/2006/relationships/diagramLayout" Target="../diagrams/layout2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5.xml"/><Relationship Id="rId3" Type="http://schemas.openxmlformats.org/officeDocument/2006/relationships/image" Target="../media/image28.jpeg"/><Relationship Id="rId7" Type="http://schemas.openxmlformats.org/officeDocument/2006/relationships/diagramLayout" Target="../diagrams/layout2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6.xml"/><Relationship Id="rId3" Type="http://schemas.openxmlformats.org/officeDocument/2006/relationships/image" Target="../media/image29.jpeg"/><Relationship Id="rId7" Type="http://schemas.openxmlformats.org/officeDocument/2006/relationships/diagramLayout" Target="../diagrams/layout2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7.xml"/><Relationship Id="rId3" Type="http://schemas.openxmlformats.org/officeDocument/2006/relationships/image" Target="../media/image30.png"/><Relationship Id="rId7" Type="http://schemas.openxmlformats.org/officeDocument/2006/relationships/diagramLayout" Target="../diagrams/layout27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6.jpe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image" Target="../media/image8.jpeg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9.jpe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11.jpeg"/><Relationship Id="rId7" Type="http://schemas.openxmlformats.org/officeDocument/2006/relationships/diagramLayout" Target="../diagrams/layou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7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8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8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image" Target="../media/image13.jpeg"/><Relationship Id="rId7" Type="http://schemas.openxmlformats.org/officeDocument/2006/relationships/diagramLayout" Target="../diagrams/layou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9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diagramColors" Target="../diagrams/colors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AMBAR (2).jpg"/>
          <p:cNvPicPr>
            <a:picLocks noChangeAspect="1"/>
          </p:cNvPicPr>
          <p:nvPr/>
        </p:nvPicPr>
        <p:blipFill>
          <a:blip r:embed="rId3">
            <a:lum bright="10000" contrast="-5000"/>
          </a:blip>
          <a:stretch>
            <a:fillRect/>
          </a:stretch>
        </p:blipFill>
        <p:spPr>
          <a:xfrm>
            <a:off x="642910" y="0"/>
            <a:ext cx="8501090" cy="5665369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2860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072074"/>
            <a:ext cx="9144000" cy="7848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4500" b="1" dirty="0" smtClean="0">
                <a:latin typeface="Brush Script MT" pitchFamily="66" charset="0"/>
              </a:rPr>
              <a:t>Konflik dalam Hubungan Interpersonal </a:t>
            </a:r>
            <a:endParaRPr lang="id-ID" sz="4500" b="1" dirty="0">
              <a:latin typeface="Brush Script MT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6314" y="5715016"/>
            <a:ext cx="4000528" cy="369332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b="1" i="1" dirty="0" smtClean="0">
                <a:latin typeface="Arial Narrow" pitchFamily="34" charset="0"/>
              </a:rPr>
              <a:t>Nathaniel Antonio Parulian, S.Psi, M.I.Kom</a:t>
            </a:r>
            <a:endParaRPr lang="id-ID" b="1" i="1" dirty="0">
              <a:latin typeface="Arial Narrow" pitchFamily="34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pic>
        <p:nvPicPr>
          <p:cNvPr id="6" name="Picture 5" descr="GAMBAR (1).jpg"/>
          <p:cNvPicPr>
            <a:picLocks noChangeAspect="1"/>
          </p:cNvPicPr>
          <p:nvPr/>
        </p:nvPicPr>
        <p:blipFill>
          <a:blip r:embed="rId6">
            <a:lum bright="10000" contrast="5000"/>
          </a:blip>
          <a:stretch>
            <a:fillRect/>
          </a:stretch>
        </p:blipFill>
        <p:spPr>
          <a:xfrm>
            <a:off x="428596" y="2285992"/>
            <a:ext cx="2500330" cy="2533967"/>
          </a:xfrm>
          <a:prstGeom prst="rect">
            <a:avLst/>
          </a:prstGeom>
        </p:spPr>
      </p:pic>
      <p:pic>
        <p:nvPicPr>
          <p:cNvPr id="9" name="Picture 8" descr="GAMBAR (1).jpg"/>
          <p:cNvPicPr>
            <a:picLocks noChangeAspect="1"/>
          </p:cNvPicPr>
          <p:nvPr/>
        </p:nvPicPr>
        <p:blipFill>
          <a:blip r:embed="rId6">
            <a:lum bright="10000" contrast="5000"/>
          </a:blip>
          <a:stretch>
            <a:fillRect/>
          </a:stretch>
        </p:blipFill>
        <p:spPr>
          <a:xfrm>
            <a:off x="3143240" y="2285992"/>
            <a:ext cx="2500330" cy="2533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1).jpg"/>
          <p:cNvPicPr>
            <a:picLocks noChangeAspect="1"/>
          </p:cNvPicPr>
          <p:nvPr/>
        </p:nvPicPr>
        <p:blipFill>
          <a:blip r:embed="rId3">
            <a:lum bright="10000" contrast="-5000"/>
          </a:blip>
          <a:stretch>
            <a:fillRect/>
          </a:stretch>
        </p:blipFill>
        <p:spPr>
          <a:xfrm>
            <a:off x="0" y="0"/>
            <a:ext cx="9144000" cy="250030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5143512"/>
            <a:ext cx="1500199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8860" y="6072206"/>
            <a:ext cx="6715140" cy="523220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Pengaruh Kebudayaan dalam Menanggapi Konflik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928662" y="928670"/>
          <a:ext cx="7358114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12).png"/>
          <p:cNvPicPr>
            <a:picLocks noChangeAspect="1"/>
          </p:cNvPicPr>
          <p:nvPr/>
        </p:nvPicPr>
        <p:blipFill>
          <a:blip r:embed="rId3">
            <a:lum bright="10000" contrast="-5000"/>
          </a:blip>
          <a:stretch>
            <a:fillRect/>
          </a:stretch>
        </p:blipFill>
        <p:spPr>
          <a:xfrm>
            <a:off x="0" y="4419600"/>
            <a:ext cx="9144000" cy="24384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642918"/>
            <a:ext cx="1357322" cy="6463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3108" y="285728"/>
            <a:ext cx="7000892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Pengaruh Komunitas Sosial dalam Menanggapi Konflik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071538" y="1357298"/>
          <a:ext cx="7358114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3).jpg"/>
          <p:cNvPicPr>
            <a:picLocks noChangeAspect="1"/>
          </p:cNvPicPr>
          <p:nvPr/>
        </p:nvPicPr>
        <p:blipFill>
          <a:blip r:embed="rId3"/>
          <a:srcRect t="24351"/>
          <a:stretch>
            <a:fillRect/>
          </a:stretch>
        </p:blipFill>
        <p:spPr>
          <a:xfrm>
            <a:off x="0" y="0"/>
            <a:ext cx="8286776" cy="157161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5929330"/>
            <a:ext cx="1357323" cy="6463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143644"/>
            <a:ext cx="700089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Pengaruh Komunitas Sosial dalam Menanggapi Konflik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71612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571604" y="1428736"/>
          <a:ext cx="6143668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AMBAR (14).jpg"/>
          <p:cNvPicPr>
            <a:picLocks noChangeAspect="1"/>
          </p:cNvPicPr>
          <p:nvPr/>
        </p:nvPicPr>
        <p:blipFill>
          <a:blip r:embed="rId3">
            <a:lum bright="35000"/>
          </a:blip>
          <a:stretch>
            <a:fillRect/>
          </a:stretch>
        </p:blipFill>
        <p:spPr>
          <a:xfrm>
            <a:off x="0" y="0"/>
            <a:ext cx="9144000" cy="2992895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5857892"/>
            <a:ext cx="1285884" cy="612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43174" y="5929330"/>
            <a:ext cx="6500826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Konflik dapat Dikelola dengan Baik atau Buruk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214282" y="2428868"/>
          <a:ext cx="4214842" cy="157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3786150" y="3643314"/>
          <a:ext cx="535785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5).jpg"/>
          <p:cNvPicPr>
            <a:picLocks noChangeAspect="1"/>
          </p:cNvPicPr>
          <p:nvPr/>
        </p:nvPicPr>
        <p:blipFill>
          <a:blip r:embed="rId3"/>
          <a:srcRect b="5504"/>
          <a:stretch>
            <a:fillRect/>
          </a:stretch>
        </p:blipFill>
        <p:spPr>
          <a:xfrm>
            <a:off x="0" y="4214818"/>
            <a:ext cx="9144000" cy="264318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82" y="3286124"/>
            <a:ext cx="1500199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564357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Konflik Baik untuk Individu dan Hubungan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57158" y="1000108"/>
          <a:ext cx="7000924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9).jpg"/>
          <p:cNvPicPr>
            <a:picLocks noChangeAspect="1"/>
          </p:cNvPicPr>
          <p:nvPr/>
        </p:nvPicPr>
        <p:blipFill>
          <a:blip r:embed="rId3">
            <a:lum bright="10000" contrast="-5000"/>
          </a:blip>
          <a:srcRect l="9375" r="8125"/>
          <a:stretch>
            <a:fillRect/>
          </a:stretch>
        </p:blipFill>
        <p:spPr>
          <a:xfrm>
            <a:off x="0" y="0"/>
            <a:ext cx="9144000" cy="200024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1500174"/>
            <a:ext cx="1350179" cy="6429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6072206"/>
            <a:ext cx="8358214" cy="523220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 smtClean="0">
                <a:latin typeface="Brush Script MT" pitchFamily="66" charset="0"/>
              </a:rPr>
              <a:t>3 (tiga) Perbedaan Orientasi Konflik dalam Hubungan   </a:t>
            </a:r>
            <a:endParaRPr lang="id-ID" sz="28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643042" y="1357298"/>
          <a:ext cx="5905520" cy="4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6).jpg"/>
          <p:cNvPicPr>
            <a:picLocks noChangeAspect="1"/>
          </p:cNvPicPr>
          <p:nvPr/>
        </p:nvPicPr>
        <p:blipFill>
          <a:blip r:embed="rId3"/>
          <a:srcRect b="10621"/>
          <a:stretch>
            <a:fillRect/>
          </a:stretch>
        </p:blipFill>
        <p:spPr>
          <a:xfrm>
            <a:off x="2714612" y="642918"/>
            <a:ext cx="6429388" cy="150019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928670"/>
            <a:ext cx="1350180" cy="642942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/>
        </p:nvGraphicFramePr>
        <p:xfrm>
          <a:off x="642910" y="1714488"/>
          <a:ext cx="8072494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57224" y="142852"/>
            <a:ext cx="8286776" cy="584775"/>
          </a:xfrm>
          <a:prstGeom prst="rect">
            <a:avLst/>
          </a:prstGeom>
          <a:solidFill>
            <a:srgbClr val="99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 smtClean="0">
                <a:latin typeface="Brush Script MT" pitchFamily="66" charset="0"/>
              </a:rPr>
              <a:t>3 (tiga) Perbedaan Orientasi Konflik dalam Hubungan</a:t>
            </a:r>
            <a:endParaRPr lang="id-ID" sz="3200" b="1" i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17).jpg"/>
          <p:cNvPicPr>
            <a:picLocks noChangeAspect="1"/>
          </p:cNvPicPr>
          <p:nvPr/>
        </p:nvPicPr>
        <p:blipFill>
          <a:blip r:embed="rId3">
            <a:lum bright="13000" contrast="1000"/>
          </a:blip>
          <a:stretch>
            <a:fillRect/>
          </a:stretch>
        </p:blipFill>
        <p:spPr>
          <a:xfrm>
            <a:off x="5654210" y="3714752"/>
            <a:ext cx="3489790" cy="2928928"/>
          </a:xfrm>
          <a:prstGeom prst="rect">
            <a:avLst/>
          </a:prstGeom>
        </p:spPr>
      </p:pic>
      <p:pic>
        <p:nvPicPr>
          <p:cNvPr id="6" name="Picture 5" descr="GAMBAR (17).jpg"/>
          <p:cNvPicPr>
            <a:picLocks noChangeAspect="1"/>
          </p:cNvPicPr>
          <p:nvPr/>
        </p:nvPicPr>
        <p:blipFill>
          <a:blip r:embed="rId3">
            <a:lum bright="13000" contrast="1000"/>
          </a:blip>
          <a:stretch>
            <a:fillRect/>
          </a:stretch>
        </p:blipFill>
        <p:spPr>
          <a:xfrm>
            <a:off x="214282" y="214290"/>
            <a:ext cx="3500430" cy="293785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85728"/>
            <a:ext cx="1350180" cy="642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786454"/>
            <a:ext cx="5643570" cy="58477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 smtClean="0">
                <a:latin typeface="Brush Script MT" pitchFamily="66" charset="0"/>
              </a:rPr>
              <a:t>4 (empat) Cara Menanggapi Konflik </a:t>
            </a:r>
            <a:endParaRPr lang="id-ID" sz="3200" b="1" i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857356" y="1357298"/>
          <a:ext cx="5214974" cy="4175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20).jpg"/>
          <p:cNvPicPr>
            <a:picLocks noChangeAspect="1"/>
          </p:cNvPicPr>
          <p:nvPr/>
        </p:nvPicPr>
        <p:blipFill>
          <a:blip r:embed="rId3">
            <a:lum bright="15000" contrast="5000"/>
          </a:blip>
          <a:stretch>
            <a:fillRect/>
          </a:stretch>
        </p:blipFill>
        <p:spPr>
          <a:xfrm>
            <a:off x="2571736" y="785794"/>
            <a:ext cx="2619375" cy="1743075"/>
          </a:xfrm>
          <a:prstGeom prst="rect">
            <a:avLst/>
          </a:prstGeom>
        </p:spPr>
      </p:pic>
      <p:pic>
        <p:nvPicPr>
          <p:cNvPr id="9" name="Picture 8" descr="GAMBAR (20).jpg"/>
          <p:cNvPicPr>
            <a:picLocks noChangeAspect="1"/>
          </p:cNvPicPr>
          <p:nvPr/>
        </p:nvPicPr>
        <p:blipFill>
          <a:blip r:embed="rId3">
            <a:lum bright="15000" contrast="5000"/>
          </a:blip>
          <a:stretch>
            <a:fillRect/>
          </a:stretch>
        </p:blipFill>
        <p:spPr>
          <a:xfrm>
            <a:off x="0" y="785794"/>
            <a:ext cx="2619375" cy="1743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14290"/>
            <a:ext cx="8286776" cy="584775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 smtClean="0">
                <a:latin typeface="Brush Script MT" pitchFamily="66" charset="0"/>
              </a:rPr>
              <a:t>4 (empat) Perbedaan Cara Menanggapi Konflik </a:t>
            </a:r>
            <a:endParaRPr lang="id-ID" sz="3200" b="1" i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357158" y="1785926"/>
          <a:ext cx="8429684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43702" y="928670"/>
            <a:ext cx="1350180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9144000" cy="264318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214290"/>
            <a:ext cx="1350180" cy="642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72206"/>
            <a:ext cx="9144000" cy="584775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 smtClean="0">
                <a:latin typeface="Brush Script MT" pitchFamily="66" charset="0"/>
              </a:rPr>
              <a:t>Pola Komunikasi Saat Konflik Terjadi </a:t>
            </a:r>
            <a:endParaRPr lang="id-ID" sz="3200" b="1" i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785786" y="214290"/>
          <a:ext cx="757242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3).jpg"/>
          <p:cNvPicPr>
            <a:picLocks noChangeAspect="1"/>
          </p:cNvPicPr>
          <p:nvPr/>
        </p:nvPicPr>
        <p:blipFill>
          <a:blip r:embed="rId3">
            <a:lum bright="20000" contrast="-5000"/>
          </a:blip>
          <a:stretch>
            <a:fillRect/>
          </a:stretch>
        </p:blipFill>
        <p:spPr>
          <a:xfrm>
            <a:off x="0" y="3714752"/>
            <a:ext cx="9144000" cy="314324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3834" y="1643050"/>
            <a:ext cx="1357321" cy="6387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4572000" cy="61555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400" b="1" dirty="0" smtClean="0">
                <a:latin typeface="Brush Script MT" pitchFamily="66" charset="0"/>
              </a:rPr>
              <a:t>Definisi Konflik Interpersonal </a:t>
            </a:r>
            <a:endParaRPr lang="id-ID" sz="34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9" name="Diagram 8"/>
          <p:cNvGraphicFramePr/>
          <p:nvPr/>
        </p:nvGraphicFramePr>
        <p:xfrm>
          <a:off x="1428728" y="1142984"/>
          <a:ext cx="5715040" cy="1603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857224" y="2928934"/>
          <a:ext cx="6858048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571480"/>
            <a:ext cx="3286116" cy="1833653"/>
          </a:xfrm>
          <a:prstGeom prst="rect">
            <a:avLst/>
          </a:prstGeom>
        </p:spPr>
      </p:pic>
      <p:pic>
        <p:nvPicPr>
          <p:cNvPr id="6" name="Picture 5" descr="GAMBAR (22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480"/>
            <a:ext cx="3286116" cy="1833653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285728"/>
            <a:ext cx="1350180" cy="642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5786446" cy="58477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 smtClean="0">
                <a:latin typeface="Brush Script MT" pitchFamily="66" charset="0"/>
              </a:rPr>
              <a:t>Komunikasi Konflik: Tidak Produktif</a:t>
            </a:r>
            <a:endParaRPr lang="id-ID" sz="3200" b="1" i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500034" y="1500174"/>
          <a:ext cx="8143932" cy="5103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3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64305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76" y="6000768"/>
            <a:ext cx="1350180" cy="6429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71934" y="6000768"/>
            <a:ext cx="507206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 smtClean="0">
                <a:latin typeface="Brush Script MT" pitchFamily="66" charset="0"/>
              </a:rPr>
              <a:t>Komunikasi Konflik: Konstruktif</a:t>
            </a:r>
            <a:endParaRPr lang="id-ID" sz="3200" b="1" i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1071538" y="1142984"/>
          <a:ext cx="7500990" cy="4857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24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714620"/>
            <a:ext cx="4214276" cy="1873012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396" y="285728"/>
            <a:ext cx="1350180" cy="642942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071538" y="214290"/>
          <a:ext cx="7572428" cy="6500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2285992"/>
            <a:ext cx="9144000" cy="58477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200" b="1" i="1" dirty="0" smtClean="0">
                <a:latin typeface="Brush Script MT" pitchFamily="66" charset="0"/>
              </a:rPr>
              <a:t>Keterampilan Mengelola Konflik</a:t>
            </a:r>
            <a:endParaRPr lang="id-ID" sz="3200" b="1" i="1" dirty="0"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5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0"/>
            <a:ext cx="4953000" cy="6715148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1285884" cy="612325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072206"/>
            <a:ext cx="9144000" cy="477054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500" b="1" i="1" dirty="0" smtClean="0">
                <a:latin typeface="Brush Script MT" pitchFamily="66" charset="0"/>
              </a:rPr>
              <a:t>Memperhatikan Tingkat Makna Hubungan &amp; Berkomunikasi Secara Suporrtif </a:t>
            </a:r>
            <a:endParaRPr lang="id-ID" sz="2500" b="1" i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857232"/>
          <a:ext cx="6096000" cy="4889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86190"/>
            <a:ext cx="5072066" cy="29157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6000768"/>
            <a:ext cx="1350180" cy="642942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285728"/>
            <a:ext cx="9144000" cy="430887"/>
          </a:xfrm>
          <a:prstGeom prst="rect">
            <a:avLst/>
          </a:prstGeom>
          <a:solidFill>
            <a:srgbClr val="66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2100" b="1" i="1" dirty="0" smtClean="0">
                <a:latin typeface="Brush Script MT" pitchFamily="66" charset="0"/>
              </a:rPr>
              <a:t>Mendengarkan dengan Penuh Perhatian &amp; Bertanggung Jawab Pada Pikiran, Perasaan dan Isu </a:t>
            </a:r>
            <a:endParaRPr lang="id-ID" sz="2100" b="1" i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524000" y="1071546"/>
          <a:ext cx="6096000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27).jpg"/>
          <p:cNvPicPr>
            <a:picLocks noChangeAspect="1"/>
          </p:cNvPicPr>
          <p:nvPr/>
        </p:nvPicPr>
        <p:blipFill>
          <a:blip r:embed="rId3"/>
          <a:srcRect t="20524" b="28166"/>
          <a:stretch>
            <a:fillRect/>
          </a:stretch>
        </p:blipFill>
        <p:spPr>
          <a:xfrm>
            <a:off x="3786182" y="0"/>
            <a:ext cx="4500594" cy="1428760"/>
          </a:xfrm>
          <a:prstGeom prst="rect">
            <a:avLst/>
          </a:prstGeom>
        </p:spPr>
      </p:pic>
      <p:pic>
        <p:nvPicPr>
          <p:cNvPr id="7" name="Picture 6" descr="GAMBAR (27).jpg"/>
          <p:cNvPicPr>
            <a:picLocks noChangeAspect="1"/>
          </p:cNvPicPr>
          <p:nvPr/>
        </p:nvPicPr>
        <p:blipFill>
          <a:blip r:embed="rId3"/>
          <a:srcRect t="20524" b="28166"/>
          <a:stretch>
            <a:fillRect/>
          </a:stretch>
        </p:blipFill>
        <p:spPr>
          <a:xfrm>
            <a:off x="0" y="0"/>
            <a:ext cx="3929058" cy="142876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0958" y="5857892"/>
            <a:ext cx="1350180" cy="642942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6072206"/>
            <a:ext cx="7000892" cy="5539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000" b="1" i="1" dirty="0" smtClean="0">
                <a:latin typeface="Brush Script MT" pitchFamily="66" charset="0"/>
              </a:rPr>
              <a:t>Memeriksa Persepsi &amp; Mencari Titik Persetujuan </a:t>
            </a:r>
            <a:endParaRPr lang="id-ID" sz="3000" b="1" i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428728" y="1214422"/>
          <a:ext cx="6096000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28).pn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1785926"/>
            <a:ext cx="3428992" cy="5072074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0938" y="4643446"/>
            <a:ext cx="1500200" cy="714380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3108" y="5643578"/>
            <a:ext cx="7000892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000" b="1" i="1" dirty="0" smtClean="0">
                <a:latin typeface="Brush Script MT" pitchFamily="66" charset="0"/>
              </a:rPr>
              <a:t>Mencari Cara Menjaga Perasaan Orang Lain &amp; </a:t>
            </a:r>
          </a:p>
          <a:p>
            <a:pPr algn="ctr"/>
            <a:r>
              <a:rPr lang="id-ID" sz="3000" b="1" i="1" dirty="0" smtClean="0">
                <a:latin typeface="Brush Script MT" pitchFamily="66" charset="0"/>
              </a:rPr>
              <a:t>Membayangkan Perasaan di Masa Depan </a:t>
            </a:r>
            <a:endParaRPr lang="id-ID" sz="3000" b="1" i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1714480" y="428604"/>
          <a:ext cx="6096000" cy="4960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MBAR (33).png"/>
          <p:cNvPicPr>
            <a:picLocks noChangeAspect="1"/>
          </p:cNvPicPr>
          <p:nvPr/>
        </p:nvPicPr>
        <p:blipFill>
          <a:blip r:embed="rId3" cstate="print"/>
          <a:srcRect l="25000" r="22656"/>
          <a:stretch>
            <a:fillRect/>
          </a:stretch>
        </p:blipFill>
        <p:spPr>
          <a:xfrm>
            <a:off x="0" y="5000636"/>
            <a:ext cx="4643438" cy="1285884"/>
          </a:xfrm>
          <a:prstGeom prst="rect">
            <a:avLst/>
          </a:prstGeom>
        </p:spPr>
      </p:pic>
      <p:pic>
        <p:nvPicPr>
          <p:cNvPr id="9" name="Picture 8" descr="GAMBAR (30).png"/>
          <p:cNvPicPr>
            <a:picLocks noChangeAspect="1"/>
          </p:cNvPicPr>
          <p:nvPr/>
        </p:nvPicPr>
        <p:blipFill>
          <a:blip r:embed="rId4">
            <a:lum bright="15000"/>
          </a:blip>
          <a:srcRect l="13954" r="12790"/>
          <a:stretch>
            <a:fillRect/>
          </a:stretch>
        </p:blipFill>
        <p:spPr>
          <a:xfrm>
            <a:off x="2143108" y="1571612"/>
            <a:ext cx="4643470" cy="29452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9520" y="214290"/>
            <a:ext cx="1500200" cy="714380"/>
          </a:xfrm>
          <a:prstGeom prst="rect">
            <a:avLst/>
          </a:prstGeom>
        </p:spPr>
      </p:pic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0"/>
            <a:ext cx="868502" cy="1500174"/>
          </a:xfrm>
          <a:prstGeom prst="rect">
            <a:avLst/>
          </a:prstGeom>
          <a:noFill/>
        </p:spPr>
      </p:pic>
      <p:pic>
        <p:nvPicPr>
          <p:cNvPr id="12" name="Picture 11" descr="GAMBAR (33).png"/>
          <p:cNvPicPr>
            <a:picLocks noChangeAspect="1"/>
          </p:cNvPicPr>
          <p:nvPr/>
        </p:nvPicPr>
        <p:blipFill>
          <a:blip r:embed="rId7" cstate="print"/>
          <a:srcRect l="25000" r="22656"/>
          <a:stretch>
            <a:fillRect/>
          </a:stretch>
        </p:blipFill>
        <p:spPr>
          <a:xfrm>
            <a:off x="4572000" y="5000636"/>
            <a:ext cx="4572000" cy="1285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4).jpg"/>
          <p:cNvPicPr>
            <a:picLocks noChangeAspect="1"/>
          </p:cNvPicPr>
          <p:nvPr/>
        </p:nvPicPr>
        <p:blipFill>
          <a:blip r:embed="rId3">
            <a:lum bright="25000" contrast="2000"/>
          </a:blip>
          <a:stretch>
            <a:fillRect/>
          </a:stretch>
        </p:blipFill>
        <p:spPr>
          <a:xfrm>
            <a:off x="0" y="0"/>
            <a:ext cx="6357950" cy="314525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20" y="1142984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43372" y="285728"/>
            <a:ext cx="5000628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400" b="1" dirty="0" smtClean="0">
                <a:latin typeface="Brush Script MT" pitchFamily="66" charset="0"/>
              </a:rPr>
              <a:t>Mengekspresikan Ketidaksetujuan </a:t>
            </a:r>
            <a:endParaRPr lang="id-ID" sz="34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1643042" y="1643050"/>
          <a:ext cx="6096000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5).jpeg"/>
          <p:cNvPicPr>
            <a:picLocks noChangeAspect="1"/>
          </p:cNvPicPr>
          <p:nvPr/>
        </p:nvPicPr>
        <p:blipFill>
          <a:blip r:embed="rId3">
            <a:lum bright="25000" contrast="-10000"/>
          </a:blip>
          <a:stretch>
            <a:fillRect/>
          </a:stretch>
        </p:blipFill>
        <p:spPr>
          <a:xfrm>
            <a:off x="1500166" y="0"/>
            <a:ext cx="6143668" cy="6858000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66"/>
            <a:ext cx="1571636" cy="7395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3643306" cy="615553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400" b="1" dirty="0" smtClean="0">
                <a:latin typeface="Brush Script MT" pitchFamily="66" charset="0"/>
              </a:rPr>
              <a:t>Saling Tergantung</a:t>
            </a:r>
            <a:endParaRPr lang="id-ID" sz="34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642910" y="1500174"/>
          <a:ext cx="8001056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6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21431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5272" y="6000768"/>
            <a:ext cx="1268024" cy="5967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628" y="1357298"/>
            <a:ext cx="4143372" cy="61555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400" b="1" dirty="0" smtClean="0">
                <a:latin typeface="Brush Script MT" pitchFamily="66" charset="0"/>
              </a:rPr>
              <a:t>Kebutuhan untuk Resolusi</a:t>
            </a:r>
            <a:endParaRPr lang="id-ID" sz="34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1928794" y="2357430"/>
          <a:ext cx="5429288" cy="4032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7).jpg"/>
          <p:cNvPicPr>
            <a:picLocks noChangeAspect="1"/>
          </p:cNvPicPr>
          <p:nvPr/>
        </p:nvPicPr>
        <p:blipFill>
          <a:blip r:embed="rId3">
            <a:lum bright="10000"/>
          </a:blip>
          <a:stretch>
            <a:fillRect/>
          </a:stretch>
        </p:blipFill>
        <p:spPr>
          <a:xfrm>
            <a:off x="0" y="0"/>
            <a:ext cx="9144000" cy="200917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644" y="6143644"/>
            <a:ext cx="1143008" cy="5378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000768"/>
            <a:ext cx="5500694" cy="615553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400" b="1" dirty="0" smtClean="0">
                <a:latin typeface="Brush Script MT" pitchFamily="66" charset="0"/>
              </a:rPr>
              <a:t>5 (lima) Prinsip-Prinsip Konflik </a:t>
            </a:r>
            <a:endParaRPr lang="id-ID" sz="3400" b="1" dirty="0">
              <a:latin typeface="Brush Script MT" pitchFamily="66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714348" y="1214422"/>
          <a:ext cx="778674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65002" y="5857892"/>
            <a:ext cx="578997" cy="10001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AMBAR (8).jpg"/>
          <p:cNvPicPr>
            <a:picLocks noChangeAspect="1"/>
          </p:cNvPicPr>
          <p:nvPr/>
        </p:nvPicPr>
        <p:blipFill>
          <a:blip r:embed="rId3">
            <a:lum bright="8000" contrast="-5000"/>
          </a:blip>
          <a:stretch>
            <a:fillRect/>
          </a:stretch>
        </p:blipFill>
        <p:spPr>
          <a:xfrm>
            <a:off x="0" y="714356"/>
            <a:ext cx="4500562" cy="585791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85728"/>
            <a:ext cx="1643074" cy="7732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5857884" cy="615553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400" b="1" dirty="0" smtClean="0">
                <a:latin typeface="Brush Script MT" pitchFamily="66" charset="0"/>
              </a:rPr>
              <a:t>Konflik = Wajar dalam Hubungan </a:t>
            </a:r>
            <a:endParaRPr lang="id-ID" sz="34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0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7" name="Diagram 6"/>
          <p:cNvGraphicFramePr/>
          <p:nvPr/>
        </p:nvGraphicFramePr>
        <p:xfrm>
          <a:off x="3143240" y="1714488"/>
          <a:ext cx="564360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MBAR (9).jpg"/>
          <p:cNvPicPr>
            <a:picLocks noChangeAspect="1"/>
          </p:cNvPicPr>
          <p:nvPr/>
        </p:nvPicPr>
        <p:blipFill>
          <a:blip r:embed="rId3">
            <a:lum bright="9000" contrast="-2000"/>
          </a:blip>
          <a:stretch>
            <a:fillRect/>
          </a:stretch>
        </p:blipFill>
        <p:spPr>
          <a:xfrm>
            <a:off x="6215074" y="0"/>
            <a:ext cx="2928926" cy="1596036"/>
          </a:xfrm>
          <a:prstGeom prst="rect">
            <a:avLst/>
          </a:prstGeom>
        </p:spPr>
      </p:pic>
      <p:pic>
        <p:nvPicPr>
          <p:cNvPr id="7" name="Picture 6" descr="GAMBAR (9).jpg"/>
          <p:cNvPicPr>
            <a:picLocks noChangeAspect="1"/>
          </p:cNvPicPr>
          <p:nvPr/>
        </p:nvPicPr>
        <p:blipFill>
          <a:blip r:embed="rId3">
            <a:lum bright="9000" contrast="-2000"/>
          </a:blip>
          <a:stretch>
            <a:fillRect/>
          </a:stretch>
        </p:blipFill>
        <p:spPr>
          <a:xfrm>
            <a:off x="3071802" y="0"/>
            <a:ext cx="2928958" cy="1596054"/>
          </a:xfrm>
          <a:prstGeom prst="rect">
            <a:avLst/>
          </a:prstGeom>
        </p:spPr>
      </p:pic>
      <p:pic>
        <p:nvPicPr>
          <p:cNvPr id="6" name="Picture 5" descr="GAMBAR (9).jpg"/>
          <p:cNvPicPr>
            <a:picLocks noChangeAspect="1"/>
          </p:cNvPicPr>
          <p:nvPr/>
        </p:nvPicPr>
        <p:blipFill>
          <a:blip r:embed="rId3">
            <a:lum bright="9000" contrast="-2000"/>
          </a:blip>
          <a:stretch>
            <a:fillRect/>
          </a:stretch>
        </p:blipFill>
        <p:spPr>
          <a:xfrm>
            <a:off x="0" y="0"/>
            <a:ext cx="2928926" cy="159603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929330"/>
            <a:ext cx="150019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86454"/>
            <a:ext cx="3214678" cy="61555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400" b="1" dirty="0" smtClean="0">
                <a:latin typeface="Brush Script MT" pitchFamily="66" charset="0"/>
              </a:rPr>
              <a:t>Konflik Terbuka </a:t>
            </a:r>
            <a:endParaRPr lang="id-ID" sz="34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8" name="Diagram 7"/>
          <p:cNvGraphicFramePr/>
          <p:nvPr/>
        </p:nvGraphicFramePr>
        <p:xfrm>
          <a:off x="214282" y="642918"/>
          <a:ext cx="8715436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AMBAR (10).jpg"/>
          <p:cNvPicPr>
            <a:picLocks noChangeAspect="1"/>
          </p:cNvPicPr>
          <p:nvPr/>
        </p:nvPicPr>
        <p:blipFill>
          <a:blip r:embed="rId3">
            <a:lum bright="15000"/>
          </a:blip>
          <a:stretch>
            <a:fillRect/>
          </a:stretch>
        </p:blipFill>
        <p:spPr>
          <a:xfrm>
            <a:off x="6413672" y="214290"/>
            <a:ext cx="2430320" cy="1928826"/>
          </a:xfrm>
          <a:prstGeom prst="rect">
            <a:avLst/>
          </a:prstGeom>
        </p:spPr>
      </p:pic>
      <p:pic>
        <p:nvPicPr>
          <p:cNvPr id="11" name="Picture 10" descr="LOGO UPJ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2264" y="5857892"/>
            <a:ext cx="1500198" cy="714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857892"/>
            <a:ext cx="3143240" cy="6155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d-ID" sz="3400" b="1" dirty="0" smtClean="0">
                <a:latin typeface="Brush Script MT" pitchFamily="66" charset="0"/>
              </a:rPr>
              <a:t>Konflik Tertutup </a:t>
            </a:r>
            <a:endParaRPr lang="id-ID" sz="3400" b="1" dirty="0">
              <a:latin typeface="Brush Script MT" pitchFamily="66" charset="0"/>
            </a:endParaRPr>
          </a:p>
        </p:txBody>
      </p:sp>
      <p:pic>
        <p:nvPicPr>
          <p:cNvPr id="14" name="Picture 3" descr="C:\Users\sony\Downloads\LOGO ILKOM UPJ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75498" y="5357826"/>
            <a:ext cx="868502" cy="1500174"/>
          </a:xfrm>
          <a:prstGeom prst="rect">
            <a:avLst/>
          </a:prstGeom>
          <a:noFill/>
        </p:spPr>
      </p:pic>
      <p:graphicFrame>
        <p:nvGraphicFramePr>
          <p:cNvPr id="6" name="Diagram 5"/>
          <p:cNvGraphicFramePr/>
          <p:nvPr/>
        </p:nvGraphicFramePr>
        <p:xfrm>
          <a:off x="285720" y="1142984"/>
          <a:ext cx="6858048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4569</TotalTime>
  <Words>1773</Words>
  <Application>Microsoft Office PowerPoint</Application>
  <PresentationFormat>On-screen Show (4:3)</PresentationFormat>
  <Paragraphs>235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sony</cp:lastModifiedBy>
  <cp:revision>915</cp:revision>
  <dcterms:created xsi:type="dcterms:W3CDTF">2020-01-25T05:18:22Z</dcterms:created>
  <dcterms:modified xsi:type="dcterms:W3CDTF">2020-04-06T02:24:52Z</dcterms:modified>
</cp:coreProperties>
</file>