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  <a:srgbClr val="99FFCC"/>
    <a:srgbClr val="99CCFF"/>
    <a:srgbClr val="FF3399"/>
    <a:srgbClr val="FFCC66"/>
    <a:srgbClr val="99CC00"/>
    <a:srgbClr val="FF99CC"/>
    <a:srgbClr val="66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5F898-2970-45B4-B0C7-1E870A60F3A9}" type="doc">
      <dgm:prSet loTypeId="urn:microsoft.com/office/officeart/2005/8/layout/hProcess9" loCatId="process" qsTypeId="urn:microsoft.com/office/officeart/2005/8/quickstyle/simple2" qsCatId="simple" csTypeId="urn:microsoft.com/office/officeart/2005/8/colors/accent1_4" csCatId="accent1" phldr="1"/>
      <dgm:spPr/>
    </dgm:pt>
    <dgm:pt modelId="{DD9FDE5D-2EBE-4D8A-8A44-72CD6D997AC7}">
      <dgm:prSet phldrT="[Text]"/>
      <dgm:spPr/>
      <dgm:t>
        <a:bodyPr/>
        <a:lstStyle/>
        <a:p>
          <a:r>
            <a:rPr lang="id-ID" b="1" i="1" dirty="0" smtClean="0">
              <a:latin typeface="Candara" pitchFamily="34" charset="0"/>
            </a:rPr>
            <a:t>Kecerdasan Emosi (Emotional Inteligence) ≠ </a:t>
          </a:r>
        </a:p>
        <a:p>
          <a:r>
            <a:rPr lang="id-ID" b="1" i="1" dirty="0" smtClean="0">
              <a:latin typeface="Candara" pitchFamily="34" charset="0"/>
            </a:rPr>
            <a:t>Kecerdasan Kognitif (Cognitive Inteligence).</a:t>
          </a:r>
          <a:endParaRPr lang="id-ID" dirty="0"/>
        </a:p>
      </dgm:t>
    </dgm:pt>
    <dgm:pt modelId="{9078C379-D300-4CB4-A83C-9E5EE88AA896}" type="parTrans" cxnId="{B8078CA7-BDC3-4AEE-8CE4-DDB9B9BEC4C7}">
      <dgm:prSet/>
      <dgm:spPr/>
      <dgm:t>
        <a:bodyPr/>
        <a:lstStyle/>
        <a:p>
          <a:endParaRPr lang="id-ID"/>
        </a:p>
      </dgm:t>
    </dgm:pt>
    <dgm:pt modelId="{83023860-5042-447C-9506-7643C50DA64B}" type="sibTrans" cxnId="{B8078CA7-BDC3-4AEE-8CE4-DDB9B9BEC4C7}">
      <dgm:prSet/>
      <dgm:spPr/>
      <dgm:t>
        <a:bodyPr/>
        <a:lstStyle/>
        <a:p>
          <a:endParaRPr lang="id-ID"/>
        </a:p>
      </dgm:t>
    </dgm:pt>
    <dgm:pt modelId="{DBC88DDE-8686-422F-9D50-360FB65F00F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Kecerdasan Kognitif: Kecerdasan yang diukur oleh test IQ.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26BC096-DA0F-48A4-82E0-0CDEEA72D67A}" type="parTrans" cxnId="{46587704-9CF1-43E7-98C3-715A30C9F60C}">
      <dgm:prSet/>
      <dgm:spPr/>
      <dgm:t>
        <a:bodyPr/>
        <a:lstStyle/>
        <a:p>
          <a:endParaRPr lang="id-ID"/>
        </a:p>
      </dgm:t>
    </dgm:pt>
    <dgm:pt modelId="{2959EB01-E6AC-46E0-B9EB-342C4EBF0FEA}" type="sibTrans" cxnId="{46587704-9CF1-43E7-98C3-715A30C9F60C}">
      <dgm:prSet/>
      <dgm:spPr/>
      <dgm:t>
        <a:bodyPr/>
        <a:lstStyle/>
        <a:p>
          <a:endParaRPr lang="id-ID"/>
        </a:p>
      </dgm:t>
    </dgm:pt>
    <dgm:pt modelId="{A22F2E8B-35D8-4FF1-9197-08F076E25C9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Kecerdasan Emosional: Kecerdasan manusia yang masuk dalam “Kompetensi Emosional”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6379B03-7F61-4E96-9524-FE1282FA9DF1}" type="parTrans" cxnId="{75F92398-7CB4-4B18-B49E-E9C2334F23EC}">
      <dgm:prSet/>
      <dgm:spPr/>
      <dgm:t>
        <a:bodyPr/>
        <a:lstStyle/>
        <a:p>
          <a:endParaRPr lang="id-ID"/>
        </a:p>
      </dgm:t>
    </dgm:pt>
    <dgm:pt modelId="{2BD75CAE-B8F8-468B-8B53-0C402AD493C6}" type="sibTrans" cxnId="{75F92398-7CB4-4B18-B49E-E9C2334F23EC}">
      <dgm:prSet/>
      <dgm:spPr/>
      <dgm:t>
        <a:bodyPr/>
        <a:lstStyle/>
        <a:p>
          <a:endParaRPr lang="id-ID"/>
        </a:p>
      </dgm:t>
    </dgm:pt>
    <dgm:pt modelId="{42E91DBC-F202-439E-8192-C1EE95328B60}" type="pres">
      <dgm:prSet presAssocID="{2595F898-2970-45B4-B0C7-1E870A60F3A9}" presName="CompostProcess" presStyleCnt="0">
        <dgm:presLayoutVars>
          <dgm:dir/>
          <dgm:resizeHandles val="exact"/>
        </dgm:presLayoutVars>
      </dgm:prSet>
      <dgm:spPr/>
    </dgm:pt>
    <dgm:pt modelId="{9601DA7B-1028-4AA8-B4D2-85A51F835829}" type="pres">
      <dgm:prSet presAssocID="{2595F898-2970-45B4-B0C7-1E870A60F3A9}" presName="arrow" presStyleLbl="bgShp" presStyleIdx="0" presStyleCnt="1"/>
      <dgm:spPr/>
    </dgm:pt>
    <dgm:pt modelId="{9F72E334-D688-45DF-92A4-EC42C0377E56}" type="pres">
      <dgm:prSet presAssocID="{2595F898-2970-45B4-B0C7-1E870A60F3A9}" presName="linearProcess" presStyleCnt="0"/>
      <dgm:spPr/>
    </dgm:pt>
    <dgm:pt modelId="{3603ACF4-82C7-46D8-8D93-B8ACF620115B}" type="pres">
      <dgm:prSet presAssocID="{DD9FDE5D-2EBE-4D8A-8A44-72CD6D997AC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8F76A5-9E91-4B10-B358-30D8FA241EAF}" type="pres">
      <dgm:prSet presAssocID="{83023860-5042-447C-9506-7643C50DA64B}" presName="sibTrans" presStyleCnt="0"/>
      <dgm:spPr/>
    </dgm:pt>
    <dgm:pt modelId="{B84D9D44-34D5-4A93-9B16-CAB2669023AA}" type="pres">
      <dgm:prSet presAssocID="{DBC88DDE-8686-422F-9D50-360FB65F00F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2368EE-C192-4B60-9798-1D826424D3D0}" type="pres">
      <dgm:prSet presAssocID="{2959EB01-E6AC-46E0-B9EB-342C4EBF0FEA}" presName="sibTrans" presStyleCnt="0"/>
      <dgm:spPr/>
    </dgm:pt>
    <dgm:pt modelId="{DBE01440-EA3E-48E7-AC5A-CEC643BAE6DE}" type="pres">
      <dgm:prSet presAssocID="{A22F2E8B-35D8-4FF1-9197-08F076E25C9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80C5E9-CEB3-4A81-A452-C2E8DCB84407}" type="presOf" srcId="{A22F2E8B-35D8-4FF1-9197-08F076E25C99}" destId="{DBE01440-EA3E-48E7-AC5A-CEC643BAE6DE}" srcOrd="0" destOrd="0" presId="urn:microsoft.com/office/officeart/2005/8/layout/hProcess9"/>
    <dgm:cxn modelId="{B8078CA7-BDC3-4AEE-8CE4-DDB9B9BEC4C7}" srcId="{2595F898-2970-45B4-B0C7-1E870A60F3A9}" destId="{DD9FDE5D-2EBE-4D8A-8A44-72CD6D997AC7}" srcOrd="0" destOrd="0" parTransId="{9078C379-D300-4CB4-A83C-9E5EE88AA896}" sibTransId="{83023860-5042-447C-9506-7643C50DA64B}"/>
    <dgm:cxn modelId="{02F4EAB6-C069-4980-99C0-33469800FDDA}" type="presOf" srcId="{DBC88DDE-8686-422F-9D50-360FB65F00F3}" destId="{B84D9D44-34D5-4A93-9B16-CAB2669023AA}" srcOrd="0" destOrd="0" presId="urn:microsoft.com/office/officeart/2005/8/layout/hProcess9"/>
    <dgm:cxn modelId="{46587704-9CF1-43E7-98C3-715A30C9F60C}" srcId="{2595F898-2970-45B4-B0C7-1E870A60F3A9}" destId="{DBC88DDE-8686-422F-9D50-360FB65F00F3}" srcOrd="1" destOrd="0" parTransId="{826BC096-DA0F-48A4-82E0-0CDEEA72D67A}" sibTransId="{2959EB01-E6AC-46E0-B9EB-342C4EBF0FEA}"/>
    <dgm:cxn modelId="{0673557D-387A-4EA4-A891-DE7245953C20}" type="presOf" srcId="{DD9FDE5D-2EBE-4D8A-8A44-72CD6D997AC7}" destId="{3603ACF4-82C7-46D8-8D93-B8ACF620115B}" srcOrd="0" destOrd="0" presId="urn:microsoft.com/office/officeart/2005/8/layout/hProcess9"/>
    <dgm:cxn modelId="{C18EEC9A-0FB3-446B-8817-4FF6F87D84CA}" type="presOf" srcId="{2595F898-2970-45B4-B0C7-1E870A60F3A9}" destId="{42E91DBC-F202-439E-8192-C1EE95328B60}" srcOrd="0" destOrd="0" presId="urn:microsoft.com/office/officeart/2005/8/layout/hProcess9"/>
    <dgm:cxn modelId="{75F92398-7CB4-4B18-B49E-E9C2334F23EC}" srcId="{2595F898-2970-45B4-B0C7-1E870A60F3A9}" destId="{A22F2E8B-35D8-4FF1-9197-08F076E25C99}" srcOrd="2" destOrd="0" parTransId="{46379B03-7F61-4E96-9524-FE1282FA9DF1}" sibTransId="{2BD75CAE-B8F8-468B-8B53-0C402AD493C6}"/>
    <dgm:cxn modelId="{693BCCE6-7791-47FD-9C1F-F550EEE5688E}" type="presParOf" srcId="{42E91DBC-F202-439E-8192-C1EE95328B60}" destId="{9601DA7B-1028-4AA8-B4D2-85A51F835829}" srcOrd="0" destOrd="0" presId="urn:microsoft.com/office/officeart/2005/8/layout/hProcess9"/>
    <dgm:cxn modelId="{0E534F54-7E2E-4535-BA2E-2FA0B1357103}" type="presParOf" srcId="{42E91DBC-F202-439E-8192-C1EE95328B60}" destId="{9F72E334-D688-45DF-92A4-EC42C0377E56}" srcOrd="1" destOrd="0" presId="urn:microsoft.com/office/officeart/2005/8/layout/hProcess9"/>
    <dgm:cxn modelId="{CA8F2E29-2723-4C40-859E-5FD5B76D0A2D}" type="presParOf" srcId="{9F72E334-D688-45DF-92A4-EC42C0377E56}" destId="{3603ACF4-82C7-46D8-8D93-B8ACF620115B}" srcOrd="0" destOrd="0" presId="urn:microsoft.com/office/officeart/2005/8/layout/hProcess9"/>
    <dgm:cxn modelId="{61DC4D16-0767-42C1-B6CF-CDB2F2074EE5}" type="presParOf" srcId="{9F72E334-D688-45DF-92A4-EC42C0377E56}" destId="{118F76A5-9E91-4B10-B358-30D8FA241EAF}" srcOrd="1" destOrd="0" presId="urn:microsoft.com/office/officeart/2005/8/layout/hProcess9"/>
    <dgm:cxn modelId="{65240202-5D59-409A-B762-BB4B97E9A01E}" type="presParOf" srcId="{9F72E334-D688-45DF-92A4-EC42C0377E56}" destId="{B84D9D44-34D5-4A93-9B16-CAB2669023AA}" srcOrd="2" destOrd="0" presId="urn:microsoft.com/office/officeart/2005/8/layout/hProcess9"/>
    <dgm:cxn modelId="{01E0CC0B-1E58-4E26-AF53-27F1C05D19CB}" type="presParOf" srcId="{9F72E334-D688-45DF-92A4-EC42C0377E56}" destId="{6F2368EE-C192-4B60-9798-1D826424D3D0}" srcOrd="3" destOrd="0" presId="urn:microsoft.com/office/officeart/2005/8/layout/hProcess9"/>
    <dgm:cxn modelId="{CA699CAE-1A2E-4834-B06F-7F6A52B72F5F}" type="presParOf" srcId="{9F72E334-D688-45DF-92A4-EC42C0377E56}" destId="{DBE01440-EA3E-48E7-AC5A-CEC643BAE6DE}" srcOrd="4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D8B5E5-E1C5-4698-9134-B1A095501A7F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</dgm:pt>
    <dgm:pt modelId="{1383EE09-EDBD-4209-AB4B-C9BCACAB3AD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Pemahaman kita dalam mengekspresikan emosi dimulai dari: keluarga, sekolah dan lingkungan sosial.</a:t>
          </a:r>
          <a:endParaRPr lang="id-ID" sz="1600" b="1" i="1" dirty="0">
            <a:latin typeface="Candara" pitchFamily="34" charset="0"/>
          </a:endParaRPr>
        </a:p>
      </dgm:t>
    </dgm:pt>
    <dgm:pt modelId="{D1B64F99-3CC5-4205-9B4B-150618602481}" type="parTrans" cxnId="{AF66E8EC-778B-4A74-940A-6722A00D50F2}">
      <dgm:prSet/>
      <dgm:spPr/>
      <dgm:t>
        <a:bodyPr/>
        <a:lstStyle/>
        <a:p>
          <a:endParaRPr lang="id-ID"/>
        </a:p>
      </dgm:t>
    </dgm:pt>
    <dgm:pt modelId="{93C6410D-9496-4115-B908-B2D4FA302E65}" type="sibTrans" cxnId="{AF66E8EC-778B-4A74-940A-6722A00D50F2}">
      <dgm:prSet/>
      <dgm:spPr/>
      <dgm:t>
        <a:bodyPr/>
        <a:lstStyle/>
        <a:p>
          <a:endParaRPr lang="id-ID"/>
        </a:p>
      </dgm:t>
    </dgm:pt>
    <dgm:pt modelId="{FC38284C-8169-47F3-90AB-832DE3CCD1C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“Komunitas Emosi”</a:t>
          </a:r>
          <a:endParaRPr lang="id-ID" sz="1600" b="1" i="1" dirty="0">
            <a:latin typeface="Candara" pitchFamily="34" charset="0"/>
          </a:endParaRPr>
        </a:p>
      </dgm:t>
    </dgm:pt>
    <dgm:pt modelId="{C1BB8DAE-8120-4F26-9533-8A03CF8908F8}" type="parTrans" cxnId="{54BD7DFF-CE44-4E13-9E4D-4519F48CC99D}">
      <dgm:prSet/>
      <dgm:spPr/>
      <dgm:t>
        <a:bodyPr/>
        <a:lstStyle/>
        <a:p>
          <a:endParaRPr lang="id-ID"/>
        </a:p>
      </dgm:t>
    </dgm:pt>
    <dgm:pt modelId="{29BFC754-E3B7-45A1-A970-0C31DD47840D}" type="sibTrans" cxnId="{54BD7DFF-CE44-4E13-9E4D-4519F48CC99D}">
      <dgm:prSet/>
      <dgm:spPr/>
      <dgm:t>
        <a:bodyPr/>
        <a:lstStyle/>
        <a:p>
          <a:endParaRPr lang="id-ID"/>
        </a:p>
      </dgm:t>
    </dgm:pt>
    <dgm:pt modelId="{8E4F6DE6-7D42-42FD-B1A2-BF514069919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Komunitas tempat kita tinggal mempengaruhi banyak hal.</a:t>
          </a:r>
          <a:endParaRPr lang="id-ID" sz="1600" b="1" i="1" dirty="0">
            <a:latin typeface="Candara" pitchFamily="34" charset="0"/>
          </a:endParaRPr>
        </a:p>
      </dgm:t>
    </dgm:pt>
    <dgm:pt modelId="{740FC584-58FE-4F84-8CA8-F61318BF6B66}" type="parTrans" cxnId="{4AF7C9A4-5189-4C17-8173-89AA34A75AB3}">
      <dgm:prSet/>
      <dgm:spPr/>
      <dgm:t>
        <a:bodyPr/>
        <a:lstStyle/>
        <a:p>
          <a:endParaRPr lang="id-ID"/>
        </a:p>
      </dgm:t>
    </dgm:pt>
    <dgm:pt modelId="{40522072-D6C5-4268-BABF-29E291096ECE}" type="sibTrans" cxnId="{4AF7C9A4-5189-4C17-8173-89AA34A75AB3}">
      <dgm:prSet/>
      <dgm:spPr/>
      <dgm:t>
        <a:bodyPr/>
        <a:lstStyle/>
        <a:p>
          <a:endParaRPr lang="id-ID"/>
        </a:p>
      </dgm:t>
    </dgm:pt>
    <dgm:pt modelId="{8FE4469D-2EA0-4B5D-A4FA-44E0692FA8E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Keyakinan emosi yang baik/buruk, emosi yang perlu diekspresikan &amp; ditahan, dengan siapa kita mengekspresikan emosi. </a:t>
          </a:r>
          <a:endParaRPr lang="id-ID" sz="1600" b="1" i="1" dirty="0">
            <a:latin typeface="Candara" pitchFamily="34" charset="0"/>
          </a:endParaRPr>
        </a:p>
      </dgm:t>
    </dgm:pt>
    <dgm:pt modelId="{B4D31D0D-38F7-4285-AF22-2BE817696871}" type="parTrans" cxnId="{B172829C-5B13-4D36-9935-9F06913985A9}">
      <dgm:prSet/>
      <dgm:spPr/>
      <dgm:t>
        <a:bodyPr/>
        <a:lstStyle/>
        <a:p>
          <a:endParaRPr lang="id-ID"/>
        </a:p>
      </dgm:t>
    </dgm:pt>
    <dgm:pt modelId="{C7708A80-1B8B-4569-A6BC-9707358290D6}" type="sibTrans" cxnId="{B172829C-5B13-4D36-9935-9F06913985A9}">
      <dgm:prSet/>
      <dgm:spPr/>
      <dgm:t>
        <a:bodyPr/>
        <a:lstStyle/>
        <a:p>
          <a:endParaRPr lang="id-ID"/>
        </a:p>
      </dgm:t>
    </dgm:pt>
    <dgm:pt modelId="{84A061C4-0DFF-4AAC-A119-91BF74ADA73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“Teori Interaktif” </a:t>
          </a:r>
          <a:endParaRPr lang="id-ID" sz="1600" b="1" i="1" dirty="0">
            <a:latin typeface="Candara" pitchFamily="34" charset="0"/>
          </a:endParaRPr>
        </a:p>
      </dgm:t>
    </dgm:pt>
    <dgm:pt modelId="{6065D33F-5EC8-4301-8F3B-08BF30C7ADA4}" type="parTrans" cxnId="{4DA4DDCC-7255-4EFC-BD32-D385CD5532AA}">
      <dgm:prSet/>
      <dgm:spPr/>
      <dgm:t>
        <a:bodyPr/>
        <a:lstStyle/>
        <a:p>
          <a:endParaRPr lang="id-ID"/>
        </a:p>
      </dgm:t>
    </dgm:pt>
    <dgm:pt modelId="{5FC83ADE-73F6-42B6-A834-5E5ACBB210FB}" type="sibTrans" cxnId="{4DA4DDCC-7255-4EFC-BD32-D385CD5532AA}">
      <dgm:prSet/>
      <dgm:spPr/>
      <dgm:t>
        <a:bodyPr/>
        <a:lstStyle/>
        <a:p>
          <a:endParaRPr lang="id-ID"/>
        </a:p>
      </dgm:t>
    </dgm:pt>
    <dgm:pt modelId="{0950C223-6773-425D-B1E5-067193CA2C0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Apa yang manusia rasakan &amp; bagaimana mereka mengekspresikan/tidak perasaan yang membentuk aturan &amp; pemahaman sosial. </a:t>
          </a:r>
          <a:endParaRPr lang="id-ID" sz="1600" b="1" i="1" dirty="0">
            <a:latin typeface="Candara" pitchFamily="34" charset="0"/>
          </a:endParaRPr>
        </a:p>
      </dgm:t>
    </dgm:pt>
    <dgm:pt modelId="{0811CFE8-6A53-4D64-83A3-13BE0FFFF242}" type="parTrans" cxnId="{9B580A48-85CF-42A2-A26F-31FB005BA502}">
      <dgm:prSet/>
      <dgm:spPr/>
      <dgm:t>
        <a:bodyPr/>
        <a:lstStyle/>
        <a:p>
          <a:endParaRPr lang="id-ID"/>
        </a:p>
      </dgm:t>
    </dgm:pt>
    <dgm:pt modelId="{99CBFE89-C26F-4E2A-AFA3-92E970B70860}" type="sibTrans" cxnId="{9B580A48-85CF-42A2-A26F-31FB005BA502}">
      <dgm:prSet/>
      <dgm:spPr/>
      <dgm:t>
        <a:bodyPr/>
        <a:lstStyle/>
        <a:p>
          <a:endParaRPr lang="id-ID"/>
        </a:p>
      </dgm:t>
    </dgm:pt>
    <dgm:pt modelId="{CD9C1EDD-9FA6-42F3-87C3-3413A6180DA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Cara manusia mengalami, mengontrol dan mengekspresikan apa yang mereka rasakan. </a:t>
          </a:r>
          <a:endParaRPr lang="id-ID" sz="1600" b="1" i="1" dirty="0">
            <a:latin typeface="Candara" pitchFamily="34" charset="0"/>
          </a:endParaRPr>
        </a:p>
      </dgm:t>
    </dgm:pt>
    <dgm:pt modelId="{57531BA0-DA51-4C0B-8E4E-816D513A51CA}" type="parTrans" cxnId="{D55C26BA-5BBF-4F9A-B3B9-566AE507A212}">
      <dgm:prSet/>
      <dgm:spPr/>
      <dgm:t>
        <a:bodyPr/>
        <a:lstStyle/>
        <a:p>
          <a:endParaRPr lang="id-ID"/>
        </a:p>
      </dgm:t>
    </dgm:pt>
    <dgm:pt modelId="{D6F26B1B-AE08-45E0-BEA3-A582E3FCF648}" type="sibTrans" cxnId="{D55C26BA-5BBF-4F9A-B3B9-566AE507A212}">
      <dgm:prSet/>
      <dgm:spPr/>
      <dgm:t>
        <a:bodyPr/>
        <a:lstStyle/>
        <a:p>
          <a:endParaRPr lang="id-ID"/>
        </a:p>
      </dgm:t>
    </dgm:pt>
    <dgm:pt modelId="{8D806F5F-568F-4C29-A8CF-5ED481672A11}" type="pres">
      <dgm:prSet presAssocID="{51D8B5E5-E1C5-4698-9134-B1A095501A7F}" presName="compositeShape" presStyleCnt="0">
        <dgm:presLayoutVars>
          <dgm:chMax val="7"/>
          <dgm:dir/>
          <dgm:resizeHandles val="exact"/>
        </dgm:presLayoutVars>
      </dgm:prSet>
      <dgm:spPr/>
    </dgm:pt>
    <dgm:pt modelId="{755F4BF7-26CC-43C7-BFDF-FE3120AEC1FD}" type="pres">
      <dgm:prSet presAssocID="{1383EE09-EDBD-4209-AB4B-C9BCACAB3ADE}" presName="circ1" presStyleLbl="vennNode1" presStyleIdx="0" presStyleCnt="7"/>
      <dgm:spPr/>
      <dgm:t>
        <a:bodyPr/>
        <a:lstStyle/>
        <a:p>
          <a:endParaRPr lang="id-ID"/>
        </a:p>
      </dgm:t>
    </dgm:pt>
    <dgm:pt modelId="{52F26F3D-6A7F-401D-88EF-C500BE6B36AA}" type="pres">
      <dgm:prSet presAssocID="{1383EE09-EDBD-4209-AB4B-C9BCACAB3A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95F6A9-4DD7-43A2-8C21-1D647787D24F}" type="pres">
      <dgm:prSet presAssocID="{FC38284C-8169-47F3-90AB-832DE3CCD1CA}" presName="circ2" presStyleLbl="vennNode1" presStyleIdx="1" presStyleCnt="7"/>
      <dgm:spPr/>
      <dgm:t>
        <a:bodyPr/>
        <a:lstStyle/>
        <a:p>
          <a:endParaRPr lang="id-ID"/>
        </a:p>
      </dgm:t>
    </dgm:pt>
    <dgm:pt modelId="{96662FCF-BDE4-4C27-B38D-90EA91B092DE}" type="pres">
      <dgm:prSet presAssocID="{FC38284C-8169-47F3-90AB-832DE3CCD1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E14662-7367-4C33-B57A-0191F068ECB5}" type="pres">
      <dgm:prSet presAssocID="{8E4F6DE6-7D42-42FD-B1A2-BF514069919F}" presName="circ3" presStyleLbl="vennNode1" presStyleIdx="2" presStyleCnt="7"/>
      <dgm:spPr/>
      <dgm:t>
        <a:bodyPr/>
        <a:lstStyle/>
        <a:p>
          <a:endParaRPr lang="id-ID"/>
        </a:p>
      </dgm:t>
    </dgm:pt>
    <dgm:pt modelId="{B333B697-3D6E-4CE0-9F35-37ACEA8988CE}" type="pres">
      <dgm:prSet presAssocID="{8E4F6DE6-7D42-42FD-B1A2-BF51406991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76915C-92B5-4A82-B0EC-E598E3C5D57D}" type="pres">
      <dgm:prSet presAssocID="{8FE4469D-2EA0-4B5D-A4FA-44E0692FA8EA}" presName="circ4" presStyleLbl="vennNode1" presStyleIdx="3" presStyleCnt="7"/>
      <dgm:spPr/>
      <dgm:t>
        <a:bodyPr/>
        <a:lstStyle/>
        <a:p>
          <a:endParaRPr lang="id-ID"/>
        </a:p>
      </dgm:t>
    </dgm:pt>
    <dgm:pt modelId="{FD41AC29-58D8-4B97-8C77-444BDCFDFA37}" type="pres">
      <dgm:prSet presAssocID="{8FE4469D-2EA0-4B5D-A4FA-44E0692FA8E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C116C4-77EC-4F5B-923C-A16E31EB278B}" type="pres">
      <dgm:prSet presAssocID="{84A061C4-0DFF-4AAC-A119-91BF74ADA730}" presName="circ5" presStyleLbl="vennNode1" presStyleIdx="4" presStyleCnt="7"/>
      <dgm:spPr/>
    </dgm:pt>
    <dgm:pt modelId="{7335D0BD-DFB6-48E5-9294-725989BF5EA5}" type="pres">
      <dgm:prSet presAssocID="{84A061C4-0DFF-4AAC-A119-91BF74ADA73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FD255C-A7E2-4216-A9DC-34CA6F35FA15}" type="pres">
      <dgm:prSet presAssocID="{0950C223-6773-425D-B1E5-067193CA2C0F}" presName="circ6" presStyleLbl="vennNode1" presStyleIdx="5" presStyleCnt="7"/>
      <dgm:spPr/>
    </dgm:pt>
    <dgm:pt modelId="{05B9BAB2-4B66-47A9-AA59-A69D1783E081}" type="pres">
      <dgm:prSet presAssocID="{0950C223-6773-425D-B1E5-067193CA2C0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65FA79-F39A-4FC9-86D3-5D64A049C53D}" type="pres">
      <dgm:prSet presAssocID="{CD9C1EDD-9FA6-42F3-87C3-3413A6180DA5}" presName="circ7" presStyleLbl="vennNode1" presStyleIdx="6" presStyleCnt="7"/>
      <dgm:spPr/>
    </dgm:pt>
    <dgm:pt modelId="{C6D317DC-9762-4503-A881-3DF24C1153B6}" type="pres">
      <dgm:prSet presAssocID="{CD9C1EDD-9FA6-42F3-87C3-3413A6180DA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55C26BA-5BBF-4F9A-B3B9-566AE507A212}" srcId="{51D8B5E5-E1C5-4698-9134-B1A095501A7F}" destId="{CD9C1EDD-9FA6-42F3-87C3-3413A6180DA5}" srcOrd="6" destOrd="0" parTransId="{57531BA0-DA51-4C0B-8E4E-816D513A51CA}" sibTransId="{D6F26B1B-AE08-45E0-BEA3-A582E3FCF648}"/>
    <dgm:cxn modelId="{9B580A48-85CF-42A2-A26F-31FB005BA502}" srcId="{51D8B5E5-E1C5-4698-9134-B1A095501A7F}" destId="{0950C223-6773-425D-B1E5-067193CA2C0F}" srcOrd="5" destOrd="0" parTransId="{0811CFE8-6A53-4D64-83A3-13BE0FFFF242}" sibTransId="{99CBFE89-C26F-4E2A-AFA3-92E970B70860}"/>
    <dgm:cxn modelId="{835FC06E-8742-43ED-9308-2A64A5AFD313}" type="presOf" srcId="{1383EE09-EDBD-4209-AB4B-C9BCACAB3ADE}" destId="{52F26F3D-6A7F-401D-88EF-C500BE6B36AA}" srcOrd="0" destOrd="0" presId="urn:microsoft.com/office/officeart/2005/8/layout/venn1"/>
    <dgm:cxn modelId="{4AF7C9A4-5189-4C17-8173-89AA34A75AB3}" srcId="{51D8B5E5-E1C5-4698-9134-B1A095501A7F}" destId="{8E4F6DE6-7D42-42FD-B1A2-BF514069919F}" srcOrd="2" destOrd="0" parTransId="{740FC584-58FE-4F84-8CA8-F61318BF6B66}" sibTransId="{40522072-D6C5-4268-BABF-29E291096ECE}"/>
    <dgm:cxn modelId="{4A0AAC07-755E-437E-BB22-55F5BB0E0809}" type="presOf" srcId="{FC38284C-8169-47F3-90AB-832DE3CCD1CA}" destId="{96662FCF-BDE4-4C27-B38D-90EA91B092DE}" srcOrd="0" destOrd="0" presId="urn:microsoft.com/office/officeart/2005/8/layout/venn1"/>
    <dgm:cxn modelId="{AF66E8EC-778B-4A74-940A-6722A00D50F2}" srcId="{51D8B5E5-E1C5-4698-9134-B1A095501A7F}" destId="{1383EE09-EDBD-4209-AB4B-C9BCACAB3ADE}" srcOrd="0" destOrd="0" parTransId="{D1B64F99-3CC5-4205-9B4B-150618602481}" sibTransId="{93C6410D-9496-4115-B908-B2D4FA302E65}"/>
    <dgm:cxn modelId="{7FEFB216-7711-4161-8A4F-6F978803CFBD}" type="presOf" srcId="{8E4F6DE6-7D42-42FD-B1A2-BF514069919F}" destId="{B333B697-3D6E-4CE0-9F35-37ACEA8988CE}" srcOrd="0" destOrd="0" presId="urn:microsoft.com/office/officeart/2005/8/layout/venn1"/>
    <dgm:cxn modelId="{54BD7DFF-CE44-4E13-9E4D-4519F48CC99D}" srcId="{51D8B5E5-E1C5-4698-9134-B1A095501A7F}" destId="{FC38284C-8169-47F3-90AB-832DE3CCD1CA}" srcOrd="1" destOrd="0" parTransId="{C1BB8DAE-8120-4F26-9533-8A03CF8908F8}" sibTransId="{29BFC754-E3B7-45A1-A970-0C31DD47840D}"/>
    <dgm:cxn modelId="{B172829C-5B13-4D36-9935-9F06913985A9}" srcId="{51D8B5E5-E1C5-4698-9134-B1A095501A7F}" destId="{8FE4469D-2EA0-4B5D-A4FA-44E0692FA8EA}" srcOrd="3" destOrd="0" parTransId="{B4D31D0D-38F7-4285-AF22-2BE817696871}" sibTransId="{C7708A80-1B8B-4569-A6BC-9707358290D6}"/>
    <dgm:cxn modelId="{EF874653-9C0C-4F35-B006-F178A63FF24F}" type="presOf" srcId="{8FE4469D-2EA0-4B5D-A4FA-44E0692FA8EA}" destId="{FD41AC29-58D8-4B97-8C77-444BDCFDFA37}" srcOrd="0" destOrd="0" presId="urn:microsoft.com/office/officeart/2005/8/layout/venn1"/>
    <dgm:cxn modelId="{03609901-207F-4EA2-82DC-DD498D81A8C4}" type="presOf" srcId="{0950C223-6773-425D-B1E5-067193CA2C0F}" destId="{05B9BAB2-4B66-47A9-AA59-A69D1783E081}" srcOrd="0" destOrd="0" presId="urn:microsoft.com/office/officeart/2005/8/layout/venn1"/>
    <dgm:cxn modelId="{D978D2AA-DBA0-4444-AAE5-EC4FFADC2D62}" type="presOf" srcId="{51D8B5E5-E1C5-4698-9134-B1A095501A7F}" destId="{8D806F5F-568F-4C29-A8CF-5ED481672A11}" srcOrd="0" destOrd="0" presId="urn:microsoft.com/office/officeart/2005/8/layout/venn1"/>
    <dgm:cxn modelId="{A616EE33-B0EF-4DB4-A068-D6446CB807A5}" type="presOf" srcId="{CD9C1EDD-9FA6-42F3-87C3-3413A6180DA5}" destId="{C6D317DC-9762-4503-A881-3DF24C1153B6}" srcOrd="0" destOrd="0" presId="urn:microsoft.com/office/officeart/2005/8/layout/venn1"/>
    <dgm:cxn modelId="{4DA4DDCC-7255-4EFC-BD32-D385CD5532AA}" srcId="{51D8B5E5-E1C5-4698-9134-B1A095501A7F}" destId="{84A061C4-0DFF-4AAC-A119-91BF74ADA730}" srcOrd="4" destOrd="0" parTransId="{6065D33F-5EC8-4301-8F3B-08BF30C7ADA4}" sibTransId="{5FC83ADE-73F6-42B6-A834-5E5ACBB210FB}"/>
    <dgm:cxn modelId="{187368EB-4690-43E8-B51F-98DDB48210CD}" type="presOf" srcId="{84A061C4-0DFF-4AAC-A119-91BF74ADA730}" destId="{7335D0BD-DFB6-48E5-9294-725989BF5EA5}" srcOrd="0" destOrd="0" presId="urn:microsoft.com/office/officeart/2005/8/layout/venn1"/>
    <dgm:cxn modelId="{2C284D8E-51B8-482D-954F-7371F292A6BF}" type="presParOf" srcId="{8D806F5F-568F-4C29-A8CF-5ED481672A11}" destId="{755F4BF7-26CC-43C7-BFDF-FE3120AEC1FD}" srcOrd="0" destOrd="0" presId="urn:microsoft.com/office/officeart/2005/8/layout/venn1"/>
    <dgm:cxn modelId="{97E05311-EE56-4D84-8E15-EBBABD60F9C9}" type="presParOf" srcId="{8D806F5F-568F-4C29-A8CF-5ED481672A11}" destId="{52F26F3D-6A7F-401D-88EF-C500BE6B36AA}" srcOrd="1" destOrd="0" presId="urn:microsoft.com/office/officeart/2005/8/layout/venn1"/>
    <dgm:cxn modelId="{674AE115-901C-416B-B442-5C87DE76F915}" type="presParOf" srcId="{8D806F5F-568F-4C29-A8CF-5ED481672A11}" destId="{FB95F6A9-4DD7-43A2-8C21-1D647787D24F}" srcOrd="2" destOrd="0" presId="urn:microsoft.com/office/officeart/2005/8/layout/venn1"/>
    <dgm:cxn modelId="{3F1051BD-D0F8-4B90-869D-3F4DC871970A}" type="presParOf" srcId="{8D806F5F-568F-4C29-A8CF-5ED481672A11}" destId="{96662FCF-BDE4-4C27-B38D-90EA91B092DE}" srcOrd="3" destOrd="0" presId="urn:microsoft.com/office/officeart/2005/8/layout/venn1"/>
    <dgm:cxn modelId="{977201BF-A961-44B3-9101-4986F81EE0E5}" type="presParOf" srcId="{8D806F5F-568F-4C29-A8CF-5ED481672A11}" destId="{A0E14662-7367-4C33-B57A-0191F068ECB5}" srcOrd="4" destOrd="0" presId="urn:microsoft.com/office/officeart/2005/8/layout/venn1"/>
    <dgm:cxn modelId="{E552D081-5D68-42C0-A226-D5FEE18D8155}" type="presParOf" srcId="{8D806F5F-568F-4C29-A8CF-5ED481672A11}" destId="{B333B697-3D6E-4CE0-9F35-37ACEA8988CE}" srcOrd="5" destOrd="0" presId="urn:microsoft.com/office/officeart/2005/8/layout/venn1"/>
    <dgm:cxn modelId="{9282F042-6828-4929-ABB2-5BC1A5040D89}" type="presParOf" srcId="{8D806F5F-568F-4C29-A8CF-5ED481672A11}" destId="{9D76915C-92B5-4A82-B0EC-E598E3C5D57D}" srcOrd="6" destOrd="0" presId="urn:microsoft.com/office/officeart/2005/8/layout/venn1"/>
    <dgm:cxn modelId="{998A48B3-8AA3-4FDD-A290-E5D11B23F895}" type="presParOf" srcId="{8D806F5F-568F-4C29-A8CF-5ED481672A11}" destId="{FD41AC29-58D8-4B97-8C77-444BDCFDFA37}" srcOrd="7" destOrd="0" presId="urn:microsoft.com/office/officeart/2005/8/layout/venn1"/>
    <dgm:cxn modelId="{127E07F3-6C90-46F3-81D8-94C6E2DAB232}" type="presParOf" srcId="{8D806F5F-568F-4C29-A8CF-5ED481672A11}" destId="{8AC116C4-77EC-4F5B-923C-A16E31EB278B}" srcOrd="8" destOrd="0" presId="urn:microsoft.com/office/officeart/2005/8/layout/venn1"/>
    <dgm:cxn modelId="{2D9AC4D7-7F0B-4714-9452-018A74A097CD}" type="presParOf" srcId="{8D806F5F-568F-4C29-A8CF-5ED481672A11}" destId="{7335D0BD-DFB6-48E5-9294-725989BF5EA5}" srcOrd="9" destOrd="0" presId="urn:microsoft.com/office/officeart/2005/8/layout/venn1"/>
    <dgm:cxn modelId="{6802E59C-CA40-46E3-9BF4-47A22BA91E9D}" type="presParOf" srcId="{8D806F5F-568F-4C29-A8CF-5ED481672A11}" destId="{C4FD255C-A7E2-4216-A9DC-34CA6F35FA15}" srcOrd="10" destOrd="0" presId="urn:microsoft.com/office/officeart/2005/8/layout/venn1"/>
    <dgm:cxn modelId="{3F4A2CFA-BB29-456F-B183-FC79FAD7D74D}" type="presParOf" srcId="{8D806F5F-568F-4C29-A8CF-5ED481672A11}" destId="{05B9BAB2-4B66-47A9-AA59-A69D1783E081}" srcOrd="11" destOrd="0" presId="urn:microsoft.com/office/officeart/2005/8/layout/venn1"/>
    <dgm:cxn modelId="{32A873F5-2537-427A-8961-8043B9BBCD2C}" type="presParOf" srcId="{8D806F5F-568F-4C29-A8CF-5ED481672A11}" destId="{0865FA79-F39A-4FC9-86D3-5D64A049C53D}" srcOrd="12" destOrd="0" presId="urn:microsoft.com/office/officeart/2005/8/layout/venn1"/>
    <dgm:cxn modelId="{61D6EE48-46AE-482E-A481-C1CBD36EA572}" type="presParOf" srcId="{8D806F5F-568F-4C29-A8CF-5ED481672A11}" destId="{C6D317DC-9762-4503-A881-3DF24C1153B6}" srcOrd="13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437B0E-1A7D-4ADA-A98E-0ECAF249B5EC}" type="doc">
      <dgm:prSet loTypeId="urn:microsoft.com/office/officeart/2005/8/layout/arrow2" loCatId="process" qsTypeId="urn:microsoft.com/office/officeart/2005/8/quickstyle/simple5" qsCatId="simple" csTypeId="urn:microsoft.com/office/officeart/2005/8/colors/accent3_4" csCatId="accent3" phldr="1"/>
      <dgm:spPr/>
    </dgm:pt>
    <dgm:pt modelId="{F6A246A2-1FED-4611-82A9-79CE61D9BE4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Pemaknaan (framing rules).</a:t>
          </a:r>
          <a:endParaRPr lang="id-ID" sz="1800" b="1" i="1" dirty="0">
            <a:latin typeface="Candara" pitchFamily="34" charset="0"/>
          </a:endParaRPr>
        </a:p>
      </dgm:t>
    </dgm:pt>
    <dgm:pt modelId="{0AC5A7B4-EEAA-4175-9AF1-1737EC784E6B}" type="parTrans" cxnId="{3133AA5A-8359-43DD-94B8-026A1AA57509}">
      <dgm:prSet/>
      <dgm:spPr/>
      <dgm:t>
        <a:bodyPr/>
        <a:lstStyle/>
        <a:p>
          <a:endParaRPr lang="id-ID"/>
        </a:p>
      </dgm:t>
    </dgm:pt>
    <dgm:pt modelId="{DEB8FFB0-BE5D-45FA-84DB-58C3244BE0E9}" type="sibTrans" cxnId="{3133AA5A-8359-43DD-94B8-026A1AA57509}">
      <dgm:prSet/>
      <dgm:spPr/>
      <dgm:t>
        <a:bodyPr/>
        <a:lstStyle/>
        <a:p>
          <a:endParaRPr lang="id-ID"/>
        </a:p>
      </dgm:t>
    </dgm:pt>
    <dgm:pt modelId="{52DB3373-8087-4FBA-AF45-0101E54FFED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Perasaan (feeling rules). </a:t>
          </a:r>
          <a:endParaRPr lang="id-ID" sz="1800" b="1" i="1" dirty="0">
            <a:latin typeface="Candara" pitchFamily="34" charset="0"/>
          </a:endParaRPr>
        </a:p>
      </dgm:t>
    </dgm:pt>
    <dgm:pt modelId="{4BEFAF9E-8EF5-425E-B5AB-F57EE550082D}" type="parTrans" cxnId="{D9208B97-CA4A-40E4-AD41-954BB56713A3}">
      <dgm:prSet/>
      <dgm:spPr/>
      <dgm:t>
        <a:bodyPr/>
        <a:lstStyle/>
        <a:p>
          <a:endParaRPr lang="id-ID"/>
        </a:p>
      </dgm:t>
    </dgm:pt>
    <dgm:pt modelId="{FD80973F-8FB3-4E34-9D2E-B49FE3E2325D}" type="sibTrans" cxnId="{D9208B97-CA4A-40E4-AD41-954BB56713A3}">
      <dgm:prSet/>
      <dgm:spPr/>
      <dgm:t>
        <a:bodyPr/>
        <a:lstStyle/>
        <a:p>
          <a:endParaRPr lang="id-ID"/>
        </a:p>
      </dgm:t>
    </dgm:pt>
    <dgm:pt modelId="{B1C34D50-76D2-4556-9D99-93A208E8D5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Kerja emosi (emotion work). </a:t>
          </a:r>
          <a:endParaRPr lang="id-ID" sz="1800" b="1" i="1" dirty="0">
            <a:latin typeface="Candara" pitchFamily="34" charset="0"/>
          </a:endParaRPr>
        </a:p>
      </dgm:t>
    </dgm:pt>
    <dgm:pt modelId="{88106503-6151-405E-AE28-2F1F695EE372}" type="parTrans" cxnId="{4CACBF10-C688-41B0-93E8-E008E6A0DC23}">
      <dgm:prSet/>
      <dgm:spPr/>
      <dgm:t>
        <a:bodyPr/>
        <a:lstStyle/>
        <a:p>
          <a:endParaRPr lang="id-ID"/>
        </a:p>
      </dgm:t>
    </dgm:pt>
    <dgm:pt modelId="{C5140910-D544-45D8-A438-A842EA8641BA}" type="sibTrans" cxnId="{4CACBF10-C688-41B0-93E8-E008E6A0DC23}">
      <dgm:prSet/>
      <dgm:spPr/>
      <dgm:t>
        <a:bodyPr/>
        <a:lstStyle/>
        <a:p>
          <a:endParaRPr lang="id-ID"/>
        </a:p>
      </dgm:t>
    </dgm:pt>
    <dgm:pt modelId="{61FE2B06-FA8B-477F-9BB1-529CF40D8F32}" type="pres">
      <dgm:prSet presAssocID="{16437B0E-1A7D-4ADA-A98E-0ECAF249B5EC}" presName="arrowDiagram" presStyleCnt="0">
        <dgm:presLayoutVars>
          <dgm:chMax val="5"/>
          <dgm:dir/>
          <dgm:resizeHandles val="exact"/>
        </dgm:presLayoutVars>
      </dgm:prSet>
      <dgm:spPr/>
    </dgm:pt>
    <dgm:pt modelId="{CC71180E-169F-4994-9B96-C7D66B3D2928}" type="pres">
      <dgm:prSet presAssocID="{16437B0E-1A7D-4ADA-A98E-0ECAF249B5EC}" presName="arrow" presStyleLbl="bgShp" presStyleIdx="0" presStyleCnt="1"/>
      <dgm:spPr/>
    </dgm:pt>
    <dgm:pt modelId="{C2509C81-6579-4DD7-A7CE-E3CE43F0AF39}" type="pres">
      <dgm:prSet presAssocID="{16437B0E-1A7D-4ADA-A98E-0ECAF249B5EC}" presName="arrowDiagram3" presStyleCnt="0"/>
      <dgm:spPr/>
    </dgm:pt>
    <dgm:pt modelId="{874CE570-57F9-4E71-A0CB-AB5D76D313EB}" type="pres">
      <dgm:prSet presAssocID="{F6A246A2-1FED-4611-82A9-79CE61D9BE48}" presName="bullet3a" presStyleLbl="node1" presStyleIdx="0" presStyleCnt="3"/>
      <dgm:spPr/>
    </dgm:pt>
    <dgm:pt modelId="{F9EDDDD5-7A36-4003-B579-46036604E4BD}" type="pres">
      <dgm:prSet presAssocID="{F6A246A2-1FED-4611-82A9-79CE61D9BE4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05C081-5CE3-4D5F-8FEF-89C3C97AB9E4}" type="pres">
      <dgm:prSet presAssocID="{52DB3373-8087-4FBA-AF45-0101E54FFED9}" presName="bullet3b" presStyleLbl="node1" presStyleIdx="1" presStyleCnt="3"/>
      <dgm:spPr/>
    </dgm:pt>
    <dgm:pt modelId="{73120529-C19C-470F-ACBF-51BDAE177331}" type="pres">
      <dgm:prSet presAssocID="{52DB3373-8087-4FBA-AF45-0101E54FFED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A24889-7A21-4579-897B-026F6B05F81D}" type="pres">
      <dgm:prSet presAssocID="{B1C34D50-76D2-4556-9D99-93A208E8D5E1}" presName="bullet3c" presStyleLbl="node1" presStyleIdx="2" presStyleCnt="3"/>
      <dgm:spPr/>
    </dgm:pt>
    <dgm:pt modelId="{79B7736C-2461-49B1-82C5-97B28A80086A}" type="pres">
      <dgm:prSet presAssocID="{B1C34D50-76D2-4556-9D99-93A208E8D5E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CACBF10-C688-41B0-93E8-E008E6A0DC23}" srcId="{16437B0E-1A7D-4ADA-A98E-0ECAF249B5EC}" destId="{B1C34D50-76D2-4556-9D99-93A208E8D5E1}" srcOrd="2" destOrd="0" parTransId="{88106503-6151-405E-AE28-2F1F695EE372}" sibTransId="{C5140910-D544-45D8-A438-A842EA8641BA}"/>
    <dgm:cxn modelId="{1AC2CAF0-5479-427E-BD96-D71F3DFEF049}" type="presOf" srcId="{16437B0E-1A7D-4ADA-A98E-0ECAF249B5EC}" destId="{61FE2B06-FA8B-477F-9BB1-529CF40D8F32}" srcOrd="0" destOrd="0" presId="urn:microsoft.com/office/officeart/2005/8/layout/arrow2"/>
    <dgm:cxn modelId="{63C7FCEE-B033-4D42-A4CE-8B9D1937140C}" type="presOf" srcId="{F6A246A2-1FED-4611-82A9-79CE61D9BE48}" destId="{F9EDDDD5-7A36-4003-B579-46036604E4BD}" srcOrd="0" destOrd="0" presId="urn:microsoft.com/office/officeart/2005/8/layout/arrow2"/>
    <dgm:cxn modelId="{3133AA5A-8359-43DD-94B8-026A1AA57509}" srcId="{16437B0E-1A7D-4ADA-A98E-0ECAF249B5EC}" destId="{F6A246A2-1FED-4611-82A9-79CE61D9BE48}" srcOrd="0" destOrd="0" parTransId="{0AC5A7B4-EEAA-4175-9AF1-1737EC784E6B}" sibTransId="{DEB8FFB0-BE5D-45FA-84DB-58C3244BE0E9}"/>
    <dgm:cxn modelId="{5B85B23D-A28D-48FC-91B6-7BD54077760B}" type="presOf" srcId="{B1C34D50-76D2-4556-9D99-93A208E8D5E1}" destId="{79B7736C-2461-49B1-82C5-97B28A80086A}" srcOrd="0" destOrd="0" presId="urn:microsoft.com/office/officeart/2005/8/layout/arrow2"/>
    <dgm:cxn modelId="{E42A3349-0EF1-45A6-846B-85B7F354E67D}" type="presOf" srcId="{52DB3373-8087-4FBA-AF45-0101E54FFED9}" destId="{73120529-C19C-470F-ACBF-51BDAE177331}" srcOrd="0" destOrd="0" presId="urn:microsoft.com/office/officeart/2005/8/layout/arrow2"/>
    <dgm:cxn modelId="{D9208B97-CA4A-40E4-AD41-954BB56713A3}" srcId="{16437B0E-1A7D-4ADA-A98E-0ECAF249B5EC}" destId="{52DB3373-8087-4FBA-AF45-0101E54FFED9}" srcOrd="1" destOrd="0" parTransId="{4BEFAF9E-8EF5-425E-B5AB-F57EE550082D}" sibTransId="{FD80973F-8FB3-4E34-9D2E-B49FE3E2325D}"/>
    <dgm:cxn modelId="{2E1130A9-A492-432F-BB53-7B9539B1731B}" type="presParOf" srcId="{61FE2B06-FA8B-477F-9BB1-529CF40D8F32}" destId="{CC71180E-169F-4994-9B96-C7D66B3D2928}" srcOrd="0" destOrd="0" presId="urn:microsoft.com/office/officeart/2005/8/layout/arrow2"/>
    <dgm:cxn modelId="{FBEBC529-560A-4706-A24E-EE40E6F7581D}" type="presParOf" srcId="{61FE2B06-FA8B-477F-9BB1-529CF40D8F32}" destId="{C2509C81-6579-4DD7-A7CE-E3CE43F0AF39}" srcOrd="1" destOrd="0" presId="urn:microsoft.com/office/officeart/2005/8/layout/arrow2"/>
    <dgm:cxn modelId="{527239A3-9012-41F6-BA7D-A59D25D18390}" type="presParOf" srcId="{C2509C81-6579-4DD7-A7CE-E3CE43F0AF39}" destId="{874CE570-57F9-4E71-A0CB-AB5D76D313EB}" srcOrd="0" destOrd="0" presId="urn:microsoft.com/office/officeart/2005/8/layout/arrow2"/>
    <dgm:cxn modelId="{3BE36343-3589-40F0-907C-0BFD9F4BF9DC}" type="presParOf" srcId="{C2509C81-6579-4DD7-A7CE-E3CE43F0AF39}" destId="{F9EDDDD5-7A36-4003-B579-46036604E4BD}" srcOrd="1" destOrd="0" presId="urn:microsoft.com/office/officeart/2005/8/layout/arrow2"/>
    <dgm:cxn modelId="{8B004BFE-C918-4242-B8CE-05DC9DB69593}" type="presParOf" srcId="{C2509C81-6579-4DD7-A7CE-E3CE43F0AF39}" destId="{9105C081-5CE3-4D5F-8FEF-89C3C97AB9E4}" srcOrd="2" destOrd="0" presId="urn:microsoft.com/office/officeart/2005/8/layout/arrow2"/>
    <dgm:cxn modelId="{69F54FBA-76BF-4496-A464-3E38D2EDBD38}" type="presParOf" srcId="{C2509C81-6579-4DD7-A7CE-E3CE43F0AF39}" destId="{73120529-C19C-470F-ACBF-51BDAE177331}" srcOrd="3" destOrd="0" presId="urn:microsoft.com/office/officeart/2005/8/layout/arrow2"/>
    <dgm:cxn modelId="{5856EB8E-4D2C-4D99-8EB5-693F529FD225}" type="presParOf" srcId="{C2509C81-6579-4DD7-A7CE-E3CE43F0AF39}" destId="{F0A24889-7A21-4579-897B-026F6B05F81D}" srcOrd="4" destOrd="0" presId="urn:microsoft.com/office/officeart/2005/8/layout/arrow2"/>
    <dgm:cxn modelId="{F459B9F1-5169-4764-92B9-14DDBE5B1BFB}" type="presParOf" srcId="{C2509C81-6579-4DD7-A7CE-E3CE43F0AF39}" destId="{79B7736C-2461-49B1-82C5-97B28A80086A}" srcOrd="5" destOrd="0" presId="urn:microsoft.com/office/officeart/2005/8/layout/arrow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C3F07B-78F8-47D5-A241-888DE3B69DE5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4CF1AE5-FCBF-40B0-9B7A-B9A6904E097E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Pemaknaan emosi pada suatu situasi.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434CF2-D1ED-4F5F-B80C-CC53FFED9403}" type="parTrans" cxnId="{FF8E7E4C-AE5E-48EC-9C22-A827794F4351}">
      <dgm:prSet/>
      <dgm:spPr/>
      <dgm:t>
        <a:bodyPr/>
        <a:lstStyle/>
        <a:p>
          <a:endParaRPr lang="id-ID"/>
        </a:p>
      </dgm:t>
    </dgm:pt>
    <dgm:pt modelId="{6FC62528-353E-4DE9-A38F-CC46A764A863}" type="sibTrans" cxnId="{FF8E7E4C-AE5E-48EC-9C22-A827794F4351}">
      <dgm:prSet/>
      <dgm:spPr/>
      <dgm:t>
        <a:bodyPr/>
        <a:lstStyle/>
        <a:p>
          <a:endParaRPr lang="id-ID"/>
        </a:p>
      </dgm:t>
    </dgm:pt>
    <dgm:pt modelId="{FFE9AF52-889A-494E-91A9-796ECE19D23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Tergantung pada kebudayaan &amp; kelompok sosial tertentu.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A4740BA-05A7-4A55-89BC-FFA5321DC034}" type="parTrans" cxnId="{D61635E7-CD6A-473F-82A2-A376BB4A4449}">
      <dgm:prSet/>
      <dgm:spPr/>
      <dgm:t>
        <a:bodyPr/>
        <a:lstStyle/>
        <a:p>
          <a:endParaRPr lang="id-ID"/>
        </a:p>
      </dgm:t>
    </dgm:pt>
    <dgm:pt modelId="{A56F0C0C-6A3A-4D11-A2CA-E5D61E10B834}" type="sibTrans" cxnId="{D61635E7-CD6A-473F-82A2-A376BB4A4449}">
      <dgm:prSet/>
      <dgm:spPr/>
      <dgm:t>
        <a:bodyPr/>
        <a:lstStyle/>
        <a:p>
          <a:endParaRPr lang="id-ID"/>
        </a:p>
      </dgm:t>
    </dgm:pt>
    <dgm:pt modelId="{A933644D-CE18-40FD-9661-F5F4F97BA97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Budaya &amp; kelompok sosial yang berbeda; punya perbedaan sudut pandang.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ADFAC98-1A70-4E99-B065-AD11CBE2C60F}" type="parTrans" cxnId="{FD5F320A-2D96-4275-A03B-E386E41383C4}">
      <dgm:prSet/>
      <dgm:spPr/>
      <dgm:t>
        <a:bodyPr/>
        <a:lstStyle/>
        <a:p>
          <a:endParaRPr lang="id-ID"/>
        </a:p>
      </dgm:t>
    </dgm:pt>
    <dgm:pt modelId="{4B622BE0-724E-4B58-A82E-B7DED6A59058}" type="sibTrans" cxnId="{FD5F320A-2D96-4275-A03B-E386E41383C4}">
      <dgm:prSet/>
      <dgm:spPr/>
      <dgm:t>
        <a:bodyPr/>
        <a:lstStyle/>
        <a:p>
          <a:endParaRPr lang="id-ID"/>
        </a:p>
      </dgm:t>
    </dgm:pt>
    <dgm:pt modelId="{E899DE8F-AD18-47D4-93A4-9C7B08F936A7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Contoh pada sebuah peristiwa pemakaman; sedih atau senang?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49C57F7-B9B9-4D5F-AFA8-1C6319AB29B0}" type="parTrans" cxnId="{D2F55F41-EF7C-40A1-A6D4-BA4D3E2E7108}">
      <dgm:prSet/>
      <dgm:spPr/>
      <dgm:t>
        <a:bodyPr/>
        <a:lstStyle/>
        <a:p>
          <a:endParaRPr lang="id-ID"/>
        </a:p>
      </dgm:t>
    </dgm:pt>
    <dgm:pt modelId="{A0B6FF51-7F79-405C-8270-B86063F22E06}" type="sibTrans" cxnId="{D2F55F41-EF7C-40A1-A6D4-BA4D3E2E7108}">
      <dgm:prSet/>
      <dgm:spPr/>
      <dgm:t>
        <a:bodyPr/>
        <a:lstStyle/>
        <a:p>
          <a:endParaRPr lang="id-ID"/>
        </a:p>
      </dgm:t>
    </dgm:pt>
    <dgm:pt modelId="{FA38B803-D297-4496-964C-E31D9040406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Budaya batak; saur-matua.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C1B7236-E2DA-4D26-9766-8883C2F7A70F}" type="parTrans" cxnId="{ADAB29C0-A909-49F4-AE7B-C678449D1CEB}">
      <dgm:prSet/>
      <dgm:spPr/>
      <dgm:t>
        <a:bodyPr/>
        <a:lstStyle/>
        <a:p>
          <a:endParaRPr lang="id-ID"/>
        </a:p>
      </dgm:t>
    </dgm:pt>
    <dgm:pt modelId="{4F99AA2E-6381-4A22-8A37-E44BCF00CFC8}" type="sibTrans" cxnId="{ADAB29C0-A909-49F4-AE7B-C678449D1CEB}">
      <dgm:prSet/>
      <dgm:spPr/>
      <dgm:t>
        <a:bodyPr/>
        <a:lstStyle/>
        <a:p>
          <a:endParaRPr lang="id-ID"/>
        </a:p>
      </dgm:t>
    </dgm:pt>
    <dgm:pt modelId="{87FE1C15-241D-4BB2-AAA2-78CE85D1D9AA}" type="pres">
      <dgm:prSet presAssocID="{12C3F07B-78F8-47D5-A241-888DE3B69D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53794F8-235B-4F1A-9EC2-4AF328476E77}" type="pres">
      <dgm:prSet presAssocID="{34CF1AE5-FCBF-40B0-9B7A-B9A6904E09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B0642-073F-484E-A7C8-C308519462A0}" type="pres">
      <dgm:prSet presAssocID="{6FC62528-353E-4DE9-A38F-CC46A764A863}" presName="sibTrans" presStyleCnt="0"/>
      <dgm:spPr/>
    </dgm:pt>
    <dgm:pt modelId="{3B2EF77F-447D-4409-B355-76A7BD62E6F6}" type="pres">
      <dgm:prSet presAssocID="{FFE9AF52-889A-494E-91A9-796ECE19D2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532CDA-730F-4D38-88CB-FC9BD9A21FCB}" type="pres">
      <dgm:prSet presAssocID="{A56F0C0C-6A3A-4D11-A2CA-E5D61E10B834}" presName="sibTrans" presStyleCnt="0"/>
      <dgm:spPr/>
    </dgm:pt>
    <dgm:pt modelId="{00D176CA-CE9C-42CB-8780-4879A3B07815}" type="pres">
      <dgm:prSet presAssocID="{A933644D-CE18-40FD-9661-F5F4F97BA9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C96AC8-2ABF-435B-9896-D13DAC56864D}" type="pres">
      <dgm:prSet presAssocID="{4B622BE0-724E-4B58-A82E-B7DED6A59058}" presName="sibTrans" presStyleCnt="0"/>
      <dgm:spPr/>
    </dgm:pt>
    <dgm:pt modelId="{AFE60577-6E85-4D1B-AC4B-28F77B0B63BE}" type="pres">
      <dgm:prSet presAssocID="{E899DE8F-AD18-47D4-93A4-9C7B08F936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5DCF4A-10A7-4E44-81BE-95D089CE88FF}" type="pres">
      <dgm:prSet presAssocID="{A0B6FF51-7F79-405C-8270-B86063F22E06}" presName="sibTrans" presStyleCnt="0"/>
      <dgm:spPr/>
    </dgm:pt>
    <dgm:pt modelId="{3EF8FA41-B480-495D-AC27-FC77B3360C3D}" type="pres">
      <dgm:prSet presAssocID="{FA38B803-D297-4496-964C-E31D904040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8AC383-0C84-446D-BB3C-1E26CCA83F32}" type="presOf" srcId="{A933644D-CE18-40FD-9661-F5F4F97BA97D}" destId="{00D176CA-CE9C-42CB-8780-4879A3B07815}" srcOrd="0" destOrd="0" presId="urn:microsoft.com/office/officeart/2005/8/layout/default"/>
    <dgm:cxn modelId="{FD5F320A-2D96-4275-A03B-E386E41383C4}" srcId="{12C3F07B-78F8-47D5-A241-888DE3B69DE5}" destId="{A933644D-CE18-40FD-9661-F5F4F97BA97D}" srcOrd="2" destOrd="0" parTransId="{5ADFAC98-1A70-4E99-B065-AD11CBE2C60F}" sibTransId="{4B622BE0-724E-4B58-A82E-B7DED6A59058}"/>
    <dgm:cxn modelId="{9FC9E546-4C22-41C0-888F-B9C32673DCE1}" type="presOf" srcId="{34CF1AE5-FCBF-40B0-9B7A-B9A6904E097E}" destId="{E53794F8-235B-4F1A-9EC2-4AF328476E77}" srcOrd="0" destOrd="0" presId="urn:microsoft.com/office/officeart/2005/8/layout/default"/>
    <dgm:cxn modelId="{C8C440F1-1E0D-4A14-9117-5456449EF07B}" type="presOf" srcId="{FFE9AF52-889A-494E-91A9-796ECE19D239}" destId="{3B2EF77F-447D-4409-B355-76A7BD62E6F6}" srcOrd="0" destOrd="0" presId="urn:microsoft.com/office/officeart/2005/8/layout/default"/>
    <dgm:cxn modelId="{53695A4B-4B53-4A23-B9B8-1DFA9C9F862B}" type="presOf" srcId="{FA38B803-D297-4496-964C-E31D90404061}" destId="{3EF8FA41-B480-495D-AC27-FC77B3360C3D}" srcOrd="0" destOrd="0" presId="urn:microsoft.com/office/officeart/2005/8/layout/default"/>
    <dgm:cxn modelId="{E305B40E-B81B-4913-82E0-4BF6E83D23C5}" type="presOf" srcId="{E899DE8F-AD18-47D4-93A4-9C7B08F936A7}" destId="{AFE60577-6E85-4D1B-AC4B-28F77B0B63BE}" srcOrd="0" destOrd="0" presId="urn:microsoft.com/office/officeart/2005/8/layout/default"/>
    <dgm:cxn modelId="{D2F55F41-EF7C-40A1-A6D4-BA4D3E2E7108}" srcId="{12C3F07B-78F8-47D5-A241-888DE3B69DE5}" destId="{E899DE8F-AD18-47D4-93A4-9C7B08F936A7}" srcOrd="3" destOrd="0" parTransId="{649C57F7-B9B9-4D5F-AFA8-1C6319AB29B0}" sibTransId="{A0B6FF51-7F79-405C-8270-B86063F22E06}"/>
    <dgm:cxn modelId="{FF8E7E4C-AE5E-48EC-9C22-A827794F4351}" srcId="{12C3F07B-78F8-47D5-A241-888DE3B69DE5}" destId="{34CF1AE5-FCBF-40B0-9B7A-B9A6904E097E}" srcOrd="0" destOrd="0" parTransId="{D7434CF2-D1ED-4F5F-B80C-CC53FFED9403}" sibTransId="{6FC62528-353E-4DE9-A38F-CC46A764A863}"/>
    <dgm:cxn modelId="{ADAB29C0-A909-49F4-AE7B-C678449D1CEB}" srcId="{12C3F07B-78F8-47D5-A241-888DE3B69DE5}" destId="{FA38B803-D297-4496-964C-E31D90404061}" srcOrd="4" destOrd="0" parTransId="{EC1B7236-E2DA-4D26-9766-8883C2F7A70F}" sibTransId="{4F99AA2E-6381-4A22-8A37-E44BCF00CFC8}"/>
    <dgm:cxn modelId="{A6A82E48-7140-4E37-9ED0-EDF084F2CD05}" type="presOf" srcId="{12C3F07B-78F8-47D5-A241-888DE3B69DE5}" destId="{87FE1C15-241D-4BB2-AAA2-78CE85D1D9AA}" srcOrd="0" destOrd="0" presId="urn:microsoft.com/office/officeart/2005/8/layout/default"/>
    <dgm:cxn modelId="{D61635E7-CD6A-473F-82A2-A376BB4A4449}" srcId="{12C3F07B-78F8-47D5-A241-888DE3B69DE5}" destId="{FFE9AF52-889A-494E-91A9-796ECE19D239}" srcOrd="1" destOrd="0" parTransId="{FA4740BA-05A7-4A55-89BC-FFA5321DC034}" sibTransId="{A56F0C0C-6A3A-4D11-A2CA-E5D61E10B834}"/>
    <dgm:cxn modelId="{2E9A0884-1081-49F5-BEB5-8C4DBB58DF90}" type="presParOf" srcId="{87FE1C15-241D-4BB2-AAA2-78CE85D1D9AA}" destId="{E53794F8-235B-4F1A-9EC2-4AF328476E77}" srcOrd="0" destOrd="0" presId="urn:microsoft.com/office/officeart/2005/8/layout/default"/>
    <dgm:cxn modelId="{6AC0D04F-7C40-4E9B-B3A7-B91151954C93}" type="presParOf" srcId="{87FE1C15-241D-4BB2-AAA2-78CE85D1D9AA}" destId="{57AB0642-073F-484E-A7C8-C308519462A0}" srcOrd="1" destOrd="0" presId="urn:microsoft.com/office/officeart/2005/8/layout/default"/>
    <dgm:cxn modelId="{E54F2D70-5B82-41F6-AF8D-6C99403E439F}" type="presParOf" srcId="{87FE1C15-241D-4BB2-AAA2-78CE85D1D9AA}" destId="{3B2EF77F-447D-4409-B355-76A7BD62E6F6}" srcOrd="2" destOrd="0" presId="urn:microsoft.com/office/officeart/2005/8/layout/default"/>
    <dgm:cxn modelId="{DAFD1279-E622-4F50-8C17-B1AC86714AF3}" type="presParOf" srcId="{87FE1C15-241D-4BB2-AAA2-78CE85D1D9AA}" destId="{C6532CDA-730F-4D38-88CB-FC9BD9A21FCB}" srcOrd="3" destOrd="0" presId="urn:microsoft.com/office/officeart/2005/8/layout/default"/>
    <dgm:cxn modelId="{5581DFED-802C-4FA3-AAA4-9E5559747EF1}" type="presParOf" srcId="{87FE1C15-241D-4BB2-AAA2-78CE85D1D9AA}" destId="{00D176CA-CE9C-42CB-8780-4879A3B07815}" srcOrd="4" destOrd="0" presId="urn:microsoft.com/office/officeart/2005/8/layout/default"/>
    <dgm:cxn modelId="{E27948E8-A9E1-44D8-9815-683CB1BB0EC4}" type="presParOf" srcId="{87FE1C15-241D-4BB2-AAA2-78CE85D1D9AA}" destId="{35C96AC8-2ABF-435B-9896-D13DAC56864D}" srcOrd="5" destOrd="0" presId="urn:microsoft.com/office/officeart/2005/8/layout/default"/>
    <dgm:cxn modelId="{4EFB8CAE-471A-44C4-8BBF-4BF2973FB27A}" type="presParOf" srcId="{87FE1C15-241D-4BB2-AAA2-78CE85D1D9AA}" destId="{AFE60577-6E85-4D1B-AC4B-28F77B0B63BE}" srcOrd="6" destOrd="0" presId="urn:microsoft.com/office/officeart/2005/8/layout/default"/>
    <dgm:cxn modelId="{7ED7B191-A197-4ABD-A3E5-0EF1220202C3}" type="presParOf" srcId="{87FE1C15-241D-4BB2-AAA2-78CE85D1D9AA}" destId="{795DCF4A-10A7-4E44-81BE-95D089CE88FF}" srcOrd="7" destOrd="0" presId="urn:microsoft.com/office/officeart/2005/8/layout/default"/>
    <dgm:cxn modelId="{85522C83-8F7B-4D5D-BA2E-24DBBB96FA2C}" type="presParOf" srcId="{87FE1C15-241D-4BB2-AAA2-78CE85D1D9AA}" destId="{3EF8FA41-B480-495D-AC27-FC77B3360C3D}" srcOrd="8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82ABCA-B10E-4C7F-93C1-6C20735C1BC2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DEBF84A-2523-4B5C-8A95-10658D2953F5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Tiap individu punya hak untuk merasakan sesuatu di situasi tertentu; dengan mengabadikan  nilai-nilai kebudayaan. 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909248A-E24B-4F71-9662-D10B3DE98864}" type="parTrans" cxnId="{5597AF4E-8E5B-4397-9C07-93DD9D8AB87D}">
      <dgm:prSet/>
      <dgm:spPr/>
      <dgm:t>
        <a:bodyPr/>
        <a:lstStyle/>
        <a:p>
          <a:endParaRPr lang="id-ID"/>
        </a:p>
      </dgm:t>
    </dgm:pt>
    <dgm:pt modelId="{D3E5D96D-6229-4932-9B5E-ACCE893E2EA2}" type="sibTrans" cxnId="{5597AF4E-8E5B-4397-9C07-93DD9D8AB87D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E0F96CDC-8429-49AA-93E9-7C9C194460AF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Beberapa budaya </a:t>
          </a: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merasakan &amp; mengekspresikan emosi dengan cara yang sehat.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BCBFD82-4C96-469B-B791-1A55DF78A317}" type="parTrans" cxnId="{76F8F149-F6CA-4543-A616-C80CEB84397D}">
      <dgm:prSet/>
      <dgm:spPr/>
      <dgm:t>
        <a:bodyPr/>
        <a:lstStyle/>
        <a:p>
          <a:endParaRPr lang="id-ID"/>
        </a:p>
      </dgm:t>
    </dgm:pt>
    <dgm:pt modelId="{74D03C99-C7C0-41DA-A52C-371B440368AA}" type="sibTrans" cxnId="{76F8F149-F6CA-4543-A616-C80CEB84397D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9C2E1ABA-CCA5-44EA-AF19-280FB2DB04F6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(+) Budaya individualis: perasaan bangga &amp; pemenuhan diri.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AC4E92-EB38-43E9-A979-9F1349A99A52}" type="parTrans" cxnId="{38AEB9D6-2D6E-42F5-BE06-F071BDD37BEF}">
      <dgm:prSet/>
      <dgm:spPr/>
      <dgm:t>
        <a:bodyPr/>
        <a:lstStyle/>
        <a:p>
          <a:endParaRPr lang="id-ID"/>
        </a:p>
      </dgm:t>
    </dgm:pt>
    <dgm:pt modelId="{4A59609F-A0CF-42D1-94EA-24899E781F38}" type="sibTrans" cxnId="{38AEB9D6-2D6E-42F5-BE06-F071BDD37BEF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F4177BC7-4AF3-4B67-A2F1-2BDA161766DB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(+) Budaya kolektif: dinilai sebagai sosok yang baik dalam kelompok, ada rasa syukur.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FD6F4A8-99B9-41B0-83C1-D1A3B542578E}" type="parTrans" cxnId="{59F8EDB5-54E8-42B9-B37B-4D848171F5F3}">
      <dgm:prSet/>
      <dgm:spPr/>
      <dgm:t>
        <a:bodyPr/>
        <a:lstStyle/>
        <a:p>
          <a:endParaRPr lang="id-ID"/>
        </a:p>
      </dgm:t>
    </dgm:pt>
    <dgm:pt modelId="{B9530493-E07A-4CF3-8EB0-43E0E0232107}" type="sibTrans" cxnId="{59F8EDB5-54E8-42B9-B37B-4D848171F5F3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23F4F034-BAC3-49F8-B8C1-3640CBC3F63A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Akhirnya dapat menegakkan nilai-nilai dan struktur sosial secara luas.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37D1E9-096B-43FE-ADB5-64E2B60AE6B1}" type="parTrans" cxnId="{0EADECC3-02B0-4303-985D-9C7ACCE896DD}">
      <dgm:prSet/>
      <dgm:spPr/>
      <dgm:t>
        <a:bodyPr/>
        <a:lstStyle/>
        <a:p>
          <a:endParaRPr lang="id-ID"/>
        </a:p>
      </dgm:t>
    </dgm:pt>
    <dgm:pt modelId="{F879FFEC-EDFF-405A-A14E-08E748772915}" type="sibTrans" cxnId="{0EADECC3-02B0-4303-985D-9C7ACCE896DD}">
      <dgm:prSet/>
      <dgm:spPr/>
      <dgm:t>
        <a:bodyPr/>
        <a:lstStyle/>
        <a:p>
          <a:endParaRPr lang="id-ID"/>
        </a:p>
      </dgm:t>
    </dgm:pt>
    <dgm:pt modelId="{D9C1491E-FBAC-4157-95C9-4A2B21412B09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(-) Mengizinkan mengekspresikan diri dengan cara yang kasar &amp; tidak sopan.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B478D75-B849-4606-B1AB-211389D352B3}" type="parTrans" cxnId="{6F402282-38B2-4600-BB9E-6DFC75F49B23}">
      <dgm:prSet/>
      <dgm:spPr/>
      <dgm:t>
        <a:bodyPr/>
        <a:lstStyle/>
        <a:p>
          <a:endParaRPr lang="id-ID"/>
        </a:p>
      </dgm:t>
    </dgm:pt>
    <dgm:pt modelId="{3A669F80-C3BF-4E85-887E-DDD2173A8D0F}" type="sibTrans" cxnId="{6F402282-38B2-4600-BB9E-6DFC75F49B23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046B4AC7-7DB0-417F-BC81-274FA7AAB13E}" type="pres">
      <dgm:prSet presAssocID="{6B82ABCA-B10E-4C7F-93C1-6C20735C1B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F6BE8B-2CE4-4824-9FB6-1908D6675AB2}" type="pres">
      <dgm:prSet presAssocID="{EDEBF84A-2523-4B5C-8A95-10658D2953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8E37AD-8475-4AB4-AFAA-11FF6AC4A111}" type="pres">
      <dgm:prSet presAssocID="{D3E5D96D-6229-4932-9B5E-ACCE893E2EA2}" presName="sibTrans" presStyleLbl="sibTrans1D1" presStyleIdx="0" presStyleCnt="5"/>
      <dgm:spPr/>
      <dgm:t>
        <a:bodyPr/>
        <a:lstStyle/>
        <a:p>
          <a:endParaRPr lang="id-ID"/>
        </a:p>
      </dgm:t>
    </dgm:pt>
    <dgm:pt modelId="{5ECD836A-2EF1-4E0E-8BFC-0FD8EC5D6783}" type="pres">
      <dgm:prSet presAssocID="{D3E5D96D-6229-4932-9B5E-ACCE893E2EA2}" presName="connectorText" presStyleLbl="sibTrans1D1" presStyleIdx="0" presStyleCnt="5"/>
      <dgm:spPr/>
      <dgm:t>
        <a:bodyPr/>
        <a:lstStyle/>
        <a:p>
          <a:endParaRPr lang="id-ID"/>
        </a:p>
      </dgm:t>
    </dgm:pt>
    <dgm:pt modelId="{2FDAA6A3-305B-4543-89D0-13AF53CC9594}" type="pres">
      <dgm:prSet presAssocID="{E0F96CDC-8429-49AA-93E9-7C9C194460A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57F97D-DC8C-46D1-81BF-344C1BC260B5}" type="pres">
      <dgm:prSet presAssocID="{74D03C99-C7C0-41DA-A52C-371B440368AA}" presName="sibTrans" presStyleLbl="sibTrans1D1" presStyleIdx="1" presStyleCnt="5"/>
      <dgm:spPr/>
      <dgm:t>
        <a:bodyPr/>
        <a:lstStyle/>
        <a:p>
          <a:endParaRPr lang="id-ID"/>
        </a:p>
      </dgm:t>
    </dgm:pt>
    <dgm:pt modelId="{F4125834-9717-4AA7-9ADE-ED98E086040F}" type="pres">
      <dgm:prSet presAssocID="{74D03C99-C7C0-41DA-A52C-371B440368AA}" presName="connectorText" presStyleLbl="sibTrans1D1" presStyleIdx="1" presStyleCnt="5"/>
      <dgm:spPr/>
      <dgm:t>
        <a:bodyPr/>
        <a:lstStyle/>
        <a:p>
          <a:endParaRPr lang="id-ID"/>
        </a:p>
      </dgm:t>
    </dgm:pt>
    <dgm:pt modelId="{B5D7F222-9221-453D-8F7D-A8E660CA4EBF}" type="pres">
      <dgm:prSet presAssocID="{9C2E1ABA-CCA5-44EA-AF19-280FB2DB04F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D4AD2E-4DEC-4301-9D0A-60EF84F6E2AF}" type="pres">
      <dgm:prSet presAssocID="{4A59609F-A0CF-42D1-94EA-24899E781F38}" presName="sibTrans" presStyleLbl="sibTrans1D1" presStyleIdx="2" presStyleCnt="5"/>
      <dgm:spPr/>
      <dgm:t>
        <a:bodyPr/>
        <a:lstStyle/>
        <a:p>
          <a:endParaRPr lang="id-ID"/>
        </a:p>
      </dgm:t>
    </dgm:pt>
    <dgm:pt modelId="{B231D52A-2863-446C-8ED8-F5D7A3F00555}" type="pres">
      <dgm:prSet presAssocID="{4A59609F-A0CF-42D1-94EA-24899E781F38}" presName="connectorText" presStyleLbl="sibTrans1D1" presStyleIdx="2" presStyleCnt="5"/>
      <dgm:spPr/>
      <dgm:t>
        <a:bodyPr/>
        <a:lstStyle/>
        <a:p>
          <a:endParaRPr lang="id-ID"/>
        </a:p>
      </dgm:t>
    </dgm:pt>
    <dgm:pt modelId="{D73F1AD8-6CCD-4AB2-A3C5-5F02E4307B7C}" type="pres">
      <dgm:prSet presAssocID="{F4177BC7-4AF3-4B67-A2F1-2BDA161766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ADA69A-DADF-482E-81B2-F5239391BA1E}" type="pres">
      <dgm:prSet presAssocID="{B9530493-E07A-4CF3-8EB0-43E0E0232107}" presName="sibTrans" presStyleLbl="sibTrans1D1" presStyleIdx="3" presStyleCnt="5"/>
      <dgm:spPr/>
      <dgm:t>
        <a:bodyPr/>
        <a:lstStyle/>
        <a:p>
          <a:endParaRPr lang="id-ID"/>
        </a:p>
      </dgm:t>
    </dgm:pt>
    <dgm:pt modelId="{1737523B-F0A9-4550-8969-438B94CF6E8E}" type="pres">
      <dgm:prSet presAssocID="{B9530493-E07A-4CF3-8EB0-43E0E0232107}" presName="connectorText" presStyleLbl="sibTrans1D1" presStyleIdx="3" presStyleCnt="5"/>
      <dgm:spPr/>
      <dgm:t>
        <a:bodyPr/>
        <a:lstStyle/>
        <a:p>
          <a:endParaRPr lang="id-ID"/>
        </a:p>
      </dgm:t>
    </dgm:pt>
    <dgm:pt modelId="{04614479-76F6-4B83-9F12-D8E52C8C21DD}" type="pres">
      <dgm:prSet presAssocID="{D9C1491E-FBAC-4157-95C9-4A2B21412B0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1D9895-2256-4B78-8638-8045B1131BB4}" type="pres">
      <dgm:prSet presAssocID="{3A669F80-C3BF-4E85-887E-DDD2173A8D0F}" presName="sibTrans" presStyleLbl="sibTrans1D1" presStyleIdx="4" presStyleCnt="5"/>
      <dgm:spPr/>
      <dgm:t>
        <a:bodyPr/>
        <a:lstStyle/>
        <a:p>
          <a:endParaRPr lang="id-ID"/>
        </a:p>
      </dgm:t>
    </dgm:pt>
    <dgm:pt modelId="{CD89C08F-2E31-4C68-B00D-3AF4E324DA5B}" type="pres">
      <dgm:prSet presAssocID="{3A669F80-C3BF-4E85-887E-DDD2173A8D0F}" presName="connectorText" presStyleLbl="sibTrans1D1" presStyleIdx="4" presStyleCnt="5"/>
      <dgm:spPr/>
      <dgm:t>
        <a:bodyPr/>
        <a:lstStyle/>
        <a:p>
          <a:endParaRPr lang="id-ID"/>
        </a:p>
      </dgm:t>
    </dgm:pt>
    <dgm:pt modelId="{0B71053F-B9A0-4E37-80C9-9A3097ADDD94}" type="pres">
      <dgm:prSet presAssocID="{23F4F034-BAC3-49F8-B8C1-3640CBC3F63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56864C6-0642-4CA4-A505-27F16EB58E4F}" type="presOf" srcId="{B9530493-E07A-4CF3-8EB0-43E0E0232107}" destId="{3FADA69A-DADF-482E-81B2-F5239391BA1E}" srcOrd="0" destOrd="0" presId="urn:microsoft.com/office/officeart/2005/8/layout/bProcess3"/>
    <dgm:cxn modelId="{9A2E414D-3C0E-4493-BBE2-ECBE63C50233}" type="presOf" srcId="{D3E5D96D-6229-4932-9B5E-ACCE893E2EA2}" destId="{5ECD836A-2EF1-4E0E-8BFC-0FD8EC5D6783}" srcOrd="1" destOrd="0" presId="urn:microsoft.com/office/officeart/2005/8/layout/bProcess3"/>
    <dgm:cxn modelId="{5597AF4E-8E5B-4397-9C07-93DD9D8AB87D}" srcId="{6B82ABCA-B10E-4C7F-93C1-6C20735C1BC2}" destId="{EDEBF84A-2523-4B5C-8A95-10658D2953F5}" srcOrd="0" destOrd="0" parTransId="{A909248A-E24B-4F71-9662-D10B3DE98864}" sibTransId="{D3E5D96D-6229-4932-9B5E-ACCE893E2EA2}"/>
    <dgm:cxn modelId="{38F03577-1FC7-46ED-8186-AF30CCEC5F72}" type="presOf" srcId="{23F4F034-BAC3-49F8-B8C1-3640CBC3F63A}" destId="{0B71053F-B9A0-4E37-80C9-9A3097ADDD94}" srcOrd="0" destOrd="0" presId="urn:microsoft.com/office/officeart/2005/8/layout/bProcess3"/>
    <dgm:cxn modelId="{B3D9A1EB-BBCD-4E99-AC76-07B014D92CAD}" type="presOf" srcId="{6B82ABCA-B10E-4C7F-93C1-6C20735C1BC2}" destId="{046B4AC7-7DB0-417F-BC81-274FA7AAB13E}" srcOrd="0" destOrd="0" presId="urn:microsoft.com/office/officeart/2005/8/layout/bProcess3"/>
    <dgm:cxn modelId="{FD5080D4-83D5-4C79-9EB5-37F9910DA7E1}" type="presOf" srcId="{4A59609F-A0CF-42D1-94EA-24899E781F38}" destId="{B231D52A-2863-446C-8ED8-F5D7A3F00555}" srcOrd="1" destOrd="0" presId="urn:microsoft.com/office/officeart/2005/8/layout/bProcess3"/>
    <dgm:cxn modelId="{6BE5A8CE-1BB9-480A-9217-A3D1DF525F45}" type="presOf" srcId="{74D03C99-C7C0-41DA-A52C-371B440368AA}" destId="{BE57F97D-DC8C-46D1-81BF-344C1BC260B5}" srcOrd="0" destOrd="0" presId="urn:microsoft.com/office/officeart/2005/8/layout/bProcess3"/>
    <dgm:cxn modelId="{C984CA6C-3589-4FFD-B414-A0D6BA6BA29F}" type="presOf" srcId="{D9C1491E-FBAC-4157-95C9-4A2B21412B09}" destId="{04614479-76F6-4B83-9F12-D8E52C8C21DD}" srcOrd="0" destOrd="0" presId="urn:microsoft.com/office/officeart/2005/8/layout/bProcess3"/>
    <dgm:cxn modelId="{A6833957-FB1E-4E06-B88C-1194E41B4BF8}" type="presOf" srcId="{EDEBF84A-2523-4B5C-8A95-10658D2953F5}" destId="{85F6BE8B-2CE4-4824-9FB6-1908D6675AB2}" srcOrd="0" destOrd="0" presId="urn:microsoft.com/office/officeart/2005/8/layout/bProcess3"/>
    <dgm:cxn modelId="{E3EA63C8-A906-496B-9574-A6BD0023AF06}" type="presOf" srcId="{F4177BC7-4AF3-4B67-A2F1-2BDA161766DB}" destId="{D73F1AD8-6CCD-4AB2-A3C5-5F02E4307B7C}" srcOrd="0" destOrd="0" presId="urn:microsoft.com/office/officeart/2005/8/layout/bProcess3"/>
    <dgm:cxn modelId="{E85A4EB1-554D-4CFC-A4AB-38EE2C376412}" type="presOf" srcId="{D3E5D96D-6229-4932-9B5E-ACCE893E2EA2}" destId="{2A8E37AD-8475-4AB4-AFAA-11FF6AC4A111}" srcOrd="0" destOrd="0" presId="urn:microsoft.com/office/officeart/2005/8/layout/bProcess3"/>
    <dgm:cxn modelId="{1D2982DD-A7CE-4849-A8C1-36E476569116}" type="presOf" srcId="{9C2E1ABA-CCA5-44EA-AF19-280FB2DB04F6}" destId="{B5D7F222-9221-453D-8F7D-A8E660CA4EBF}" srcOrd="0" destOrd="0" presId="urn:microsoft.com/office/officeart/2005/8/layout/bProcess3"/>
    <dgm:cxn modelId="{55D199FF-3E45-4B60-AE5B-C5947A38383D}" type="presOf" srcId="{4A59609F-A0CF-42D1-94EA-24899E781F38}" destId="{8ED4AD2E-4DEC-4301-9D0A-60EF84F6E2AF}" srcOrd="0" destOrd="0" presId="urn:microsoft.com/office/officeart/2005/8/layout/bProcess3"/>
    <dgm:cxn modelId="{76F8F149-F6CA-4543-A616-C80CEB84397D}" srcId="{6B82ABCA-B10E-4C7F-93C1-6C20735C1BC2}" destId="{E0F96CDC-8429-49AA-93E9-7C9C194460AF}" srcOrd="1" destOrd="0" parTransId="{3BCBFD82-4C96-469B-B791-1A55DF78A317}" sibTransId="{74D03C99-C7C0-41DA-A52C-371B440368AA}"/>
    <dgm:cxn modelId="{35E7E0C3-D996-4297-B80B-EE3E961926A1}" type="presOf" srcId="{3A669F80-C3BF-4E85-887E-DDD2173A8D0F}" destId="{CD89C08F-2E31-4C68-B00D-3AF4E324DA5B}" srcOrd="1" destOrd="0" presId="urn:microsoft.com/office/officeart/2005/8/layout/bProcess3"/>
    <dgm:cxn modelId="{38AEB9D6-2D6E-42F5-BE06-F071BDD37BEF}" srcId="{6B82ABCA-B10E-4C7F-93C1-6C20735C1BC2}" destId="{9C2E1ABA-CCA5-44EA-AF19-280FB2DB04F6}" srcOrd="2" destOrd="0" parTransId="{62AC4E92-EB38-43E9-A979-9F1349A99A52}" sibTransId="{4A59609F-A0CF-42D1-94EA-24899E781F38}"/>
    <dgm:cxn modelId="{0EADECC3-02B0-4303-985D-9C7ACCE896DD}" srcId="{6B82ABCA-B10E-4C7F-93C1-6C20735C1BC2}" destId="{23F4F034-BAC3-49F8-B8C1-3640CBC3F63A}" srcOrd="5" destOrd="0" parTransId="{A037D1E9-096B-43FE-ADB5-64E2B60AE6B1}" sibTransId="{F879FFEC-EDFF-405A-A14E-08E748772915}"/>
    <dgm:cxn modelId="{1C745BC1-1214-4A6B-8F15-3E78A453E2AD}" type="presOf" srcId="{E0F96CDC-8429-49AA-93E9-7C9C194460AF}" destId="{2FDAA6A3-305B-4543-89D0-13AF53CC9594}" srcOrd="0" destOrd="0" presId="urn:microsoft.com/office/officeart/2005/8/layout/bProcess3"/>
    <dgm:cxn modelId="{3C849154-3826-4636-A734-9864FE89EC88}" type="presOf" srcId="{3A669F80-C3BF-4E85-887E-DDD2173A8D0F}" destId="{CC1D9895-2256-4B78-8638-8045B1131BB4}" srcOrd="0" destOrd="0" presId="urn:microsoft.com/office/officeart/2005/8/layout/bProcess3"/>
    <dgm:cxn modelId="{59F8EDB5-54E8-42B9-B37B-4D848171F5F3}" srcId="{6B82ABCA-B10E-4C7F-93C1-6C20735C1BC2}" destId="{F4177BC7-4AF3-4B67-A2F1-2BDA161766DB}" srcOrd="3" destOrd="0" parTransId="{1FD6F4A8-99B9-41B0-83C1-D1A3B542578E}" sibTransId="{B9530493-E07A-4CF3-8EB0-43E0E0232107}"/>
    <dgm:cxn modelId="{6F402282-38B2-4600-BB9E-6DFC75F49B23}" srcId="{6B82ABCA-B10E-4C7F-93C1-6C20735C1BC2}" destId="{D9C1491E-FBAC-4157-95C9-4A2B21412B09}" srcOrd="4" destOrd="0" parTransId="{9B478D75-B849-4606-B1AB-211389D352B3}" sibTransId="{3A669F80-C3BF-4E85-887E-DDD2173A8D0F}"/>
    <dgm:cxn modelId="{392EFC7C-97E4-436C-A7D5-D7088075C39E}" type="presOf" srcId="{B9530493-E07A-4CF3-8EB0-43E0E0232107}" destId="{1737523B-F0A9-4550-8969-438B94CF6E8E}" srcOrd="1" destOrd="0" presId="urn:microsoft.com/office/officeart/2005/8/layout/bProcess3"/>
    <dgm:cxn modelId="{69F4F6C6-C065-447B-AE05-A78FF59CE4C7}" type="presOf" srcId="{74D03C99-C7C0-41DA-A52C-371B440368AA}" destId="{F4125834-9717-4AA7-9ADE-ED98E086040F}" srcOrd="1" destOrd="0" presId="urn:microsoft.com/office/officeart/2005/8/layout/bProcess3"/>
    <dgm:cxn modelId="{AFE1165C-7EBC-4445-93D5-CEB0B656DE6C}" type="presParOf" srcId="{046B4AC7-7DB0-417F-BC81-274FA7AAB13E}" destId="{85F6BE8B-2CE4-4824-9FB6-1908D6675AB2}" srcOrd="0" destOrd="0" presId="urn:microsoft.com/office/officeart/2005/8/layout/bProcess3"/>
    <dgm:cxn modelId="{94980D34-896C-4270-AA74-DD3EC28B016C}" type="presParOf" srcId="{046B4AC7-7DB0-417F-BC81-274FA7AAB13E}" destId="{2A8E37AD-8475-4AB4-AFAA-11FF6AC4A111}" srcOrd="1" destOrd="0" presId="urn:microsoft.com/office/officeart/2005/8/layout/bProcess3"/>
    <dgm:cxn modelId="{9F90CDF5-91A6-41AC-9E71-47C860863472}" type="presParOf" srcId="{2A8E37AD-8475-4AB4-AFAA-11FF6AC4A111}" destId="{5ECD836A-2EF1-4E0E-8BFC-0FD8EC5D6783}" srcOrd="0" destOrd="0" presId="urn:microsoft.com/office/officeart/2005/8/layout/bProcess3"/>
    <dgm:cxn modelId="{7E4D10DD-5A83-4C61-AAB9-D31224447FE8}" type="presParOf" srcId="{046B4AC7-7DB0-417F-BC81-274FA7AAB13E}" destId="{2FDAA6A3-305B-4543-89D0-13AF53CC9594}" srcOrd="2" destOrd="0" presId="urn:microsoft.com/office/officeart/2005/8/layout/bProcess3"/>
    <dgm:cxn modelId="{7978A3C1-437E-41A7-978F-652CBCCC233E}" type="presParOf" srcId="{046B4AC7-7DB0-417F-BC81-274FA7AAB13E}" destId="{BE57F97D-DC8C-46D1-81BF-344C1BC260B5}" srcOrd="3" destOrd="0" presId="urn:microsoft.com/office/officeart/2005/8/layout/bProcess3"/>
    <dgm:cxn modelId="{DA0046F3-EF14-4729-9E92-57E35574E37B}" type="presParOf" srcId="{BE57F97D-DC8C-46D1-81BF-344C1BC260B5}" destId="{F4125834-9717-4AA7-9ADE-ED98E086040F}" srcOrd="0" destOrd="0" presId="urn:microsoft.com/office/officeart/2005/8/layout/bProcess3"/>
    <dgm:cxn modelId="{B2558B83-B282-4204-95C5-670FE1B8B8D2}" type="presParOf" srcId="{046B4AC7-7DB0-417F-BC81-274FA7AAB13E}" destId="{B5D7F222-9221-453D-8F7D-A8E660CA4EBF}" srcOrd="4" destOrd="0" presId="urn:microsoft.com/office/officeart/2005/8/layout/bProcess3"/>
    <dgm:cxn modelId="{4DAC59ED-0DE5-4FA0-B577-AA483C34773F}" type="presParOf" srcId="{046B4AC7-7DB0-417F-BC81-274FA7AAB13E}" destId="{8ED4AD2E-4DEC-4301-9D0A-60EF84F6E2AF}" srcOrd="5" destOrd="0" presId="urn:microsoft.com/office/officeart/2005/8/layout/bProcess3"/>
    <dgm:cxn modelId="{04D9D7E3-9972-4914-B6BD-118EB4F75108}" type="presParOf" srcId="{8ED4AD2E-4DEC-4301-9D0A-60EF84F6E2AF}" destId="{B231D52A-2863-446C-8ED8-F5D7A3F00555}" srcOrd="0" destOrd="0" presId="urn:microsoft.com/office/officeart/2005/8/layout/bProcess3"/>
    <dgm:cxn modelId="{8F2D5675-8A62-4D74-AEEA-B8CA0AB3B223}" type="presParOf" srcId="{046B4AC7-7DB0-417F-BC81-274FA7AAB13E}" destId="{D73F1AD8-6CCD-4AB2-A3C5-5F02E4307B7C}" srcOrd="6" destOrd="0" presId="urn:microsoft.com/office/officeart/2005/8/layout/bProcess3"/>
    <dgm:cxn modelId="{147ADDCA-E0DC-488C-8C83-19EBEEBB40FA}" type="presParOf" srcId="{046B4AC7-7DB0-417F-BC81-274FA7AAB13E}" destId="{3FADA69A-DADF-482E-81B2-F5239391BA1E}" srcOrd="7" destOrd="0" presId="urn:microsoft.com/office/officeart/2005/8/layout/bProcess3"/>
    <dgm:cxn modelId="{CBE6DAC2-4F4E-4D2D-A60A-E4937A894ED8}" type="presParOf" srcId="{3FADA69A-DADF-482E-81B2-F5239391BA1E}" destId="{1737523B-F0A9-4550-8969-438B94CF6E8E}" srcOrd="0" destOrd="0" presId="urn:microsoft.com/office/officeart/2005/8/layout/bProcess3"/>
    <dgm:cxn modelId="{8D8572AC-63E9-4706-B7F7-A9C9B759ADCA}" type="presParOf" srcId="{046B4AC7-7DB0-417F-BC81-274FA7AAB13E}" destId="{04614479-76F6-4B83-9F12-D8E52C8C21DD}" srcOrd="8" destOrd="0" presId="urn:microsoft.com/office/officeart/2005/8/layout/bProcess3"/>
    <dgm:cxn modelId="{62EB0C43-497C-4714-B1A0-FE326D2952CA}" type="presParOf" srcId="{046B4AC7-7DB0-417F-BC81-274FA7AAB13E}" destId="{CC1D9895-2256-4B78-8638-8045B1131BB4}" srcOrd="9" destOrd="0" presId="urn:microsoft.com/office/officeart/2005/8/layout/bProcess3"/>
    <dgm:cxn modelId="{8D24D6B6-0624-4981-979F-5A4BA83660F4}" type="presParOf" srcId="{CC1D9895-2256-4B78-8638-8045B1131BB4}" destId="{CD89C08F-2E31-4C68-B00D-3AF4E324DA5B}" srcOrd="0" destOrd="0" presId="urn:microsoft.com/office/officeart/2005/8/layout/bProcess3"/>
    <dgm:cxn modelId="{04263680-FDBE-478D-A383-180DA4C7DFBA}" type="presParOf" srcId="{046B4AC7-7DB0-417F-BC81-274FA7AAB13E}" destId="{0B71053F-B9A0-4E37-80C9-9A3097ADDD94}" srcOrd="10" destOrd="0" presId="urn:microsoft.com/office/officeart/2005/8/layout/bProcess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491D94-7500-4B15-8834-195CF3D8752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54093C4-E189-49C8-A28D-567271B92F7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Orang tua mendorong anak untuk mengontrol perasaan mereka. </a:t>
          </a:r>
          <a:endParaRPr lang="id-ID" sz="1600" b="1" i="1" dirty="0">
            <a:latin typeface="Candara" pitchFamily="34" charset="0"/>
          </a:endParaRPr>
        </a:p>
      </dgm:t>
    </dgm:pt>
    <dgm:pt modelId="{AFD40807-4D5E-485E-A495-AD172C24DD93}" type="parTrans" cxnId="{B7C07554-A7E5-4045-8E73-01B1AA299C56}">
      <dgm:prSet/>
      <dgm:spPr/>
      <dgm:t>
        <a:bodyPr/>
        <a:lstStyle/>
        <a:p>
          <a:endParaRPr lang="id-ID"/>
        </a:p>
      </dgm:t>
    </dgm:pt>
    <dgm:pt modelId="{F40D314D-F0DE-4B9F-A853-87343E334C10}" type="sibTrans" cxnId="{B7C07554-A7E5-4045-8E73-01B1AA299C56}">
      <dgm:prSet/>
      <dgm:spPr/>
      <dgm:t>
        <a:bodyPr/>
        <a:lstStyle/>
        <a:p>
          <a:endParaRPr lang="id-ID"/>
        </a:p>
      </dgm:t>
    </dgm:pt>
    <dgm:pt modelId="{FA990ADA-259C-419C-A209-D20D69B9A2C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“Akting yang mendalam”</a:t>
          </a:r>
          <a:endParaRPr lang="id-ID" sz="1600" b="1" i="1" dirty="0">
            <a:latin typeface="Candara" pitchFamily="34" charset="0"/>
          </a:endParaRPr>
        </a:p>
      </dgm:t>
    </dgm:pt>
    <dgm:pt modelId="{C6AD0048-602C-4962-9FEF-4CED791F9675}" type="parTrans" cxnId="{1141057E-03D7-4727-B038-E09C9623FA47}">
      <dgm:prSet/>
      <dgm:spPr/>
      <dgm:t>
        <a:bodyPr/>
        <a:lstStyle/>
        <a:p>
          <a:endParaRPr lang="id-ID"/>
        </a:p>
      </dgm:t>
    </dgm:pt>
    <dgm:pt modelId="{18166F1D-2CC1-405A-AA57-AFAE3184B7B1}" type="sibTrans" cxnId="{1141057E-03D7-4727-B038-E09C9623FA47}">
      <dgm:prSet/>
      <dgm:spPr/>
      <dgm:t>
        <a:bodyPr/>
        <a:lstStyle/>
        <a:p>
          <a:endParaRPr lang="id-ID"/>
        </a:p>
      </dgm:t>
    </dgm:pt>
    <dgm:pt modelId="{356AAC56-3665-4425-8D06-D52C199099C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Proses belajar; apa yang harus &amp; tidak harus mereka rasakan.</a:t>
          </a:r>
          <a:endParaRPr lang="id-ID" sz="1600" b="1" i="1" dirty="0">
            <a:latin typeface="Candara" pitchFamily="34" charset="0"/>
          </a:endParaRPr>
        </a:p>
      </dgm:t>
    </dgm:pt>
    <dgm:pt modelId="{B1748DA8-8FD3-4ACE-997B-0016A0E04602}" type="parTrans" cxnId="{3AAB9EE4-7A66-49C6-AB18-2EAB9FB56B07}">
      <dgm:prSet/>
      <dgm:spPr/>
      <dgm:t>
        <a:bodyPr/>
        <a:lstStyle/>
        <a:p>
          <a:endParaRPr lang="id-ID"/>
        </a:p>
      </dgm:t>
    </dgm:pt>
    <dgm:pt modelId="{8A1A04BD-820E-40BB-BB19-4C3DE775D171}" type="sibTrans" cxnId="{3AAB9EE4-7A66-49C6-AB18-2EAB9FB56B07}">
      <dgm:prSet/>
      <dgm:spPr/>
      <dgm:t>
        <a:bodyPr/>
        <a:lstStyle/>
        <a:p>
          <a:endParaRPr lang="id-ID"/>
        </a:p>
      </dgm:t>
    </dgm:pt>
    <dgm:pt modelId="{3432D131-51C2-4BB2-89E8-66B6274181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Menyebabkan perubahan pada cara anak mempersepsi &amp; melabel suatu peristiwa. </a:t>
          </a:r>
          <a:endParaRPr lang="id-ID" sz="1600" b="1" i="1" dirty="0">
            <a:latin typeface="Candara" pitchFamily="34" charset="0"/>
          </a:endParaRPr>
        </a:p>
      </dgm:t>
    </dgm:pt>
    <dgm:pt modelId="{A785B434-C01D-4672-B62B-AB14387E0279}" type="parTrans" cxnId="{8CACCCB9-279A-4229-84CC-F8DAA0A4E8E8}">
      <dgm:prSet/>
      <dgm:spPr/>
      <dgm:t>
        <a:bodyPr/>
        <a:lstStyle/>
        <a:p>
          <a:endParaRPr lang="id-ID"/>
        </a:p>
      </dgm:t>
    </dgm:pt>
    <dgm:pt modelId="{E740E9A3-9733-437B-9BA9-7C8FA7095FEB}" type="sibTrans" cxnId="{8CACCCB9-279A-4229-84CC-F8DAA0A4E8E8}">
      <dgm:prSet/>
      <dgm:spPr/>
      <dgm:t>
        <a:bodyPr/>
        <a:lstStyle/>
        <a:p>
          <a:endParaRPr lang="id-ID"/>
        </a:p>
      </dgm:t>
    </dgm:pt>
    <dgm:pt modelId="{DDDAE064-E711-475D-8E39-226D8F45F14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Tau berterima kasih &amp; tau saling berbagi. </a:t>
          </a:r>
          <a:endParaRPr lang="id-ID" sz="1600" b="1" i="1" dirty="0">
            <a:latin typeface="Candara" pitchFamily="34" charset="0"/>
          </a:endParaRPr>
        </a:p>
      </dgm:t>
    </dgm:pt>
    <dgm:pt modelId="{1B738146-3E6D-468B-8855-6C81B967B5EE}" type="parTrans" cxnId="{CAF42278-020D-4393-9CB7-8AFFB43FF9DA}">
      <dgm:prSet/>
      <dgm:spPr/>
      <dgm:t>
        <a:bodyPr/>
        <a:lstStyle/>
        <a:p>
          <a:endParaRPr lang="id-ID"/>
        </a:p>
      </dgm:t>
    </dgm:pt>
    <dgm:pt modelId="{5A83917A-3F50-4EFF-A7E9-569AA6B88C83}" type="sibTrans" cxnId="{CAF42278-020D-4393-9CB7-8AFFB43FF9DA}">
      <dgm:prSet/>
      <dgm:spPr/>
      <dgm:t>
        <a:bodyPr/>
        <a:lstStyle/>
        <a:p>
          <a:endParaRPr lang="id-ID"/>
        </a:p>
      </dgm:t>
    </dgm:pt>
    <dgm:pt modelId="{3348C3F1-BDB1-40B8-98DF-A1D16500FD50}" type="pres">
      <dgm:prSet presAssocID="{B5491D94-7500-4B15-8834-195CF3D875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5134C04-E394-4E0F-A384-2729AE5652A1}" type="pres">
      <dgm:prSet presAssocID="{D54093C4-E189-49C8-A28D-567271B92F7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F69C13-939F-4401-8710-872E2950879E}" type="pres">
      <dgm:prSet presAssocID="{F40D314D-F0DE-4B9F-A853-87343E334C10}" presName="space" presStyleCnt="0"/>
      <dgm:spPr/>
    </dgm:pt>
    <dgm:pt modelId="{43F5E41E-2C97-4D34-9737-BAD446C8A75E}" type="pres">
      <dgm:prSet presAssocID="{FA990ADA-259C-419C-A209-D20D69B9A2C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3C6872-DDC8-4ACD-BFE7-50BFCA863A4D}" type="pres">
      <dgm:prSet presAssocID="{18166F1D-2CC1-405A-AA57-AFAE3184B7B1}" presName="space" presStyleCnt="0"/>
      <dgm:spPr/>
    </dgm:pt>
    <dgm:pt modelId="{E1FB50A1-1AD7-4176-AE36-29EEBE661C67}" type="pres">
      <dgm:prSet presAssocID="{356AAC56-3665-4425-8D06-D52C199099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BBC12A-E03F-49C0-90BF-95E5272B2F7C}" type="pres">
      <dgm:prSet presAssocID="{8A1A04BD-820E-40BB-BB19-4C3DE775D171}" presName="space" presStyleCnt="0"/>
      <dgm:spPr/>
    </dgm:pt>
    <dgm:pt modelId="{B35E9255-1A26-4BFC-9DDC-77A795D98589}" type="pres">
      <dgm:prSet presAssocID="{3432D131-51C2-4BB2-89E8-66B6274181D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C6E3B8-C9F9-432A-BE3B-DE2AC409B2AD}" type="pres">
      <dgm:prSet presAssocID="{E740E9A3-9733-437B-9BA9-7C8FA7095FEB}" presName="space" presStyleCnt="0"/>
      <dgm:spPr/>
    </dgm:pt>
    <dgm:pt modelId="{730FF399-D5BE-4328-88A6-AD04FC800927}" type="pres">
      <dgm:prSet presAssocID="{DDDAE064-E711-475D-8E39-226D8F45F14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B81F68C-F5F1-412B-9414-597487783CE1}" type="presOf" srcId="{D54093C4-E189-49C8-A28D-567271B92F77}" destId="{A5134C04-E394-4E0F-A384-2729AE5652A1}" srcOrd="0" destOrd="0" presId="urn:microsoft.com/office/officeart/2005/8/layout/venn3"/>
    <dgm:cxn modelId="{94D77D14-ED89-445A-8063-E89C7E7FE119}" type="presOf" srcId="{FA990ADA-259C-419C-A209-D20D69B9A2C8}" destId="{43F5E41E-2C97-4D34-9737-BAD446C8A75E}" srcOrd="0" destOrd="0" presId="urn:microsoft.com/office/officeart/2005/8/layout/venn3"/>
    <dgm:cxn modelId="{1E28ED92-AD98-47D7-8557-786AC27D5F2D}" type="presOf" srcId="{B5491D94-7500-4B15-8834-195CF3D87528}" destId="{3348C3F1-BDB1-40B8-98DF-A1D16500FD50}" srcOrd="0" destOrd="0" presId="urn:microsoft.com/office/officeart/2005/8/layout/venn3"/>
    <dgm:cxn modelId="{CAF42278-020D-4393-9CB7-8AFFB43FF9DA}" srcId="{B5491D94-7500-4B15-8834-195CF3D87528}" destId="{DDDAE064-E711-475D-8E39-226D8F45F145}" srcOrd="4" destOrd="0" parTransId="{1B738146-3E6D-468B-8855-6C81B967B5EE}" sibTransId="{5A83917A-3F50-4EFF-A7E9-569AA6B88C83}"/>
    <dgm:cxn modelId="{6B937234-1CA2-4525-8455-DAE3CA074203}" type="presOf" srcId="{356AAC56-3665-4425-8D06-D52C199099C6}" destId="{E1FB50A1-1AD7-4176-AE36-29EEBE661C67}" srcOrd="0" destOrd="0" presId="urn:microsoft.com/office/officeart/2005/8/layout/venn3"/>
    <dgm:cxn modelId="{8CACCCB9-279A-4229-84CC-F8DAA0A4E8E8}" srcId="{B5491D94-7500-4B15-8834-195CF3D87528}" destId="{3432D131-51C2-4BB2-89E8-66B6274181DB}" srcOrd="3" destOrd="0" parTransId="{A785B434-C01D-4672-B62B-AB14387E0279}" sibTransId="{E740E9A3-9733-437B-9BA9-7C8FA7095FEB}"/>
    <dgm:cxn modelId="{3AAB9EE4-7A66-49C6-AB18-2EAB9FB56B07}" srcId="{B5491D94-7500-4B15-8834-195CF3D87528}" destId="{356AAC56-3665-4425-8D06-D52C199099C6}" srcOrd="2" destOrd="0" parTransId="{B1748DA8-8FD3-4ACE-997B-0016A0E04602}" sibTransId="{8A1A04BD-820E-40BB-BB19-4C3DE775D171}"/>
    <dgm:cxn modelId="{1141057E-03D7-4727-B038-E09C9623FA47}" srcId="{B5491D94-7500-4B15-8834-195CF3D87528}" destId="{FA990ADA-259C-419C-A209-D20D69B9A2C8}" srcOrd="1" destOrd="0" parTransId="{C6AD0048-602C-4962-9FEF-4CED791F9675}" sibTransId="{18166F1D-2CC1-405A-AA57-AFAE3184B7B1}"/>
    <dgm:cxn modelId="{E8A94D19-B263-4125-B5AF-FD9B1896D83E}" type="presOf" srcId="{DDDAE064-E711-475D-8E39-226D8F45F145}" destId="{730FF399-D5BE-4328-88A6-AD04FC800927}" srcOrd="0" destOrd="0" presId="urn:microsoft.com/office/officeart/2005/8/layout/venn3"/>
    <dgm:cxn modelId="{FD9017EE-8887-4101-A66C-CCDC8FEA60D0}" type="presOf" srcId="{3432D131-51C2-4BB2-89E8-66B6274181DB}" destId="{B35E9255-1A26-4BFC-9DDC-77A795D98589}" srcOrd="0" destOrd="0" presId="urn:microsoft.com/office/officeart/2005/8/layout/venn3"/>
    <dgm:cxn modelId="{B7C07554-A7E5-4045-8E73-01B1AA299C56}" srcId="{B5491D94-7500-4B15-8834-195CF3D87528}" destId="{D54093C4-E189-49C8-A28D-567271B92F77}" srcOrd="0" destOrd="0" parTransId="{AFD40807-4D5E-485E-A495-AD172C24DD93}" sibTransId="{F40D314D-F0DE-4B9F-A853-87343E334C10}"/>
    <dgm:cxn modelId="{7DA61887-71BD-4F61-9700-AE491FE7D5F4}" type="presParOf" srcId="{3348C3F1-BDB1-40B8-98DF-A1D16500FD50}" destId="{A5134C04-E394-4E0F-A384-2729AE5652A1}" srcOrd="0" destOrd="0" presId="urn:microsoft.com/office/officeart/2005/8/layout/venn3"/>
    <dgm:cxn modelId="{8FCA7894-5E08-443C-9CF9-563D46CF748A}" type="presParOf" srcId="{3348C3F1-BDB1-40B8-98DF-A1D16500FD50}" destId="{6FF69C13-939F-4401-8710-872E2950879E}" srcOrd="1" destOrd="0" presId="urn:microsoft.com/office/officeart/2005/8/layout/venn3"/>
    <dgm:cxn modelId="{77E9BC16-64BA-43BE-B8BF-6A5D105A1C04}" type="presParOf" srcId="{3348C3F1-BDB1-40B8-98DF-A1D16500FD50}" destId="{43F5E41E-2C97-4D34-9737-BAD446C8A75E}" srcOrd="2" destOrd="0" presId="urn:microsoft.com/office/officeart/2005/8/layout/venn3"/>
    <dgm:cxn modelId="{8CDA5BB1-E519-4004-B9DA-53D36B9FF9B5}" type="presParOf" srcId="{3348C3F1-BDB1-40B8-98DF-A1D16500FD50}" destId="{473C6872-DDC8-4ACD-BFE7-50BFCA863A4D}" srcOrd="3" destOrd="0" presId="urn:microsoft.com/office/officeart/2005/8/layout/venn3"/>
    <dgm:cxn modelId="{05B3DE2F-8371-453C-ADAE-B6E5CB859238}" type="presParOf" srcId="{3348C3F1-BDB1-40B8-98DF-A1D16500FD50}" destId="{E1FB50A1-1AD7-4176-AE36-29EEBE661C67}" srcOrd="4" destOrd="0" presId="urn:microsoft.com/office/officeart/2005/8/layout/venn3"/>
    <dgm:cxn modelId="{8D993F0D-5271-4BBF-8964-EF57B0FE5CB2}" type="presParOf" srcId="{3348C3F1-BDB1-40B8-98DF-A1D16500FD50}" destId="{8EBBC12A-E03F-49C0-90BF-95E5272B2F7C}" srcOrd="5" destOrd="0" presId="urn:microsoft.com/office/officeart/2005/8/layout/venn3"/>
    <dgm:cxn modelId="{3BB83971-AC26-4C4E-AD71-493E8F8BE81A}" type="presParOf" srcId="{3348C3F1-BDB1-40B8-98DF-A1D16500FD50}" destId="{B35E9255-1A26-4BFC-9DDC-77A795D98589}" srcOrd="6" destOrd="0" presId="urn:microsoft.com/office/officeart/2005/8/layout/venn3"/>
    <dgm:cxn modelId="{AA40CBE6-9F46-43C6-8FCC-2249E81ACBD9}" type="presParOf" srcId="{3348C3F1-BDB1-40B8-98DF-A1D16500FD50}" destId="{3BC6E3B8-C9F9-432A-BE3B-DE2AC409B2AD}" srcOrd="7" destOrd="0" presId="urn:microsoft.com/office/officeart/2005/8/layout/venn3"/>
    <dgm:cxn modelId="{C429A8CD-0AE2-4F0F-9FDC-8A22EF1312B6}" type="presParOf" srcId="{3348C3F1-BDB1-40B8-98DF-A1D16500FD50}" destId="{730FF399-D5BE-4328-88A6-AD04FC800927}" srcOrd="8" destOrd="0" presId="urn:microsoft.com/office/officeart/2005/8/layout/ven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491D94-7500-4B15-8834-195CF3D87528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D54093C4-E189-49C8-A28D-567271B92F7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“Akting yang dangkal”</a:t>
          </a:r>
          <a:endParaRPr lang="id-ID" sz="1500" b="1" i="1" dirty="0">
            <a:latin typeface="Candara" pitchFamily="34" charset="0"/>
          </a:endParaRPr>
        </a:p>
      </dgm:t>
    </dgm:pt>
    <dgm:pt modelId="{AFD40807-4D5E-485E-A495-AD172C24DD93}" type="parTrans" cxnId="{B7C07554-A7E5-4045-8E73-01B1AA299C56}">
      <dgm:prSet/>
      <dgm:spPr/>
      <dgm:t>
        <a:bodyPr/>
        <a:lstStyle/>
        <a:p>
          <a:endParaRPr lang="id-ID"/>
        </a:p>
      </dgm:t>
    </dgm:pt>
    <dgm:pt modelId="{F40D314D-F0DE-4B9F-A853-87343E334C10}" type="sibTrans" cxnId="{B7C07554-A7E5-4045-8E73-01B1AA299C56}">
      <dgm:prSet/>
      <dgm:spPr/>
      <dgm:t>
        <a:bodyPr/>
        <a:lstStyle/>
        <a:p>
          <a:endParaRPr lang="id-ID"/>
        </a:p>
      </dgm:t>
    </dgm:pt>
    <dgm:pt modelId="{A2E575F4-8F88-4AAD-9554-1DFD687C79D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Pura-pura senang, pura-pura mengetahui segala hal; padahal tau hanya sedikit. </a:t>
          </a:r>
          <a:endParaRPr lang="id-ID" sz="1500" b="1" i="1" dirty="0">
            <a:latin typeface="Candara" pitchFamily="34" charset="0"/>
          </a:endParaRPr>
        </a:p>
      </dgm:t>
    </dgm:pt>
    <dgm:pt modelId="{04F6FC79-C006-48A9-A130-E56583168334}" type="parTrans" cxnId="{9D947423-BAE3-4A21-B432-B8B2BA381603}">
      <dgm:prSet/>
      <dgm:spPr/>
      <dgm:t>
        <a:bodyPr/>
        <a:lstStyle/>
        <a:p>
          <a:endParaRPr lang="id-ID"/>
        </a:p>
      </dgm:t>
    </dgm:pt>
    <dgm:pt modelId="{EC1F13E8-8D8C-40C0-95B2-BFF8F3F262F1}" type="sibTrans" cxnId="{9D947423-BAE3-4A21-B432-B8B2BA381603}">
      <dgm:prSet/>
      <dgm:spPr/>
      <dgm:t>
        <a:bodyPr/>
        <a:lstStyle/>
        <a:p>
          <a:endParaRPr lang="id-ID"/>
        </a:p>
      </dgm:t>
    </dgm:pt>
    <dgm:pt modelId="{8A27828C-CC9A-412A-9308-0DA1403BC96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Mengontrol pengekspresian emosi keluar daripada mengontrol perasaan. </a:t>
          </a:r>
          <a:endParaRPr lang="id-ID" sz="1500" b="1" i="1" dirty="0">
            <a:latin typeface="Candara" pitchFamily="34" charset="0"/>
          </a:endParaRPr>
        </a:p>
      </dgm:t>
    </dgm:pt>
    <dgm:pt modelId="{9B34F91D-FBE4-409B-9420-A5D97646FBF7}" type="parTrans" cxnId="{BD213869-EFCC-4587-90E2-48329C151287}">
      <dgm:prSet/>
      <dgm:spPr/>
      <dgm:t>
        <a:bodyPr/>
        <a:lstStyle/>
        <a:p>
          <a:endParaRPr lang="id-ID"/>
        </a:p>
      </dgm:t>
    </dgm:pt>
    <dgm:pt modelId="{4E8CBD1D-55E6-4079-ACD9-D6FFB1B5463B}" type="sibTrans" cxnId="{BD213869-EFCC-4587-90E2-48329C151287}">
      <dgm:prSet/>
      <dgm:spPr/>
      <dgm:t>
        <a:bodyPr/>
        <a:lstStyle/>
        <a:p>
          <a:endParaRPr lang="id-ID"/>
        </a:p>
      </dgm:t>
    </dgm:pt>
    <dgm:pt modelId="{96E6CE09-9CEB-4C40-8C01-E27E90E10C4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Mengontrol perilaku yang tampak bukan apa yang dirasakan dalam diri. </a:t>
          </a:r>
          <a:endParaRPr lang="id-ID" sz="1500" b="1" i="1" dirty="0">
            <a:latin typeface="Candara" pitchFamily="34" charset="0"/>
          </a:endParaRPr>
        </a:p>
      </dgm:t>
    </dgm:pt>
    <dgm:pt modelId="{ABE4F8CD-742C-4A6B-B20B-1E28F87FFA4E}" type="parTrans" cxnId="{69C76428-D5E7-42BF-BB0C-40AFE3C21D8A}">
      <dgm:prSet/>
      <dgm:spPr/>
      <dgm:t>
        <a:bodyPr/>
        <a:lstStyle/>
        <a:p>
          <a:endParaRPr lang="id-ID"/>
        </a:p>
      </dgm:t>
    </dgm:pt>
    <dgm:pt modelId="{0C9A8B72-CFDD-4BA3-A08D-231EE8864D00}" type="sibTrans" cxnId="{69C76428-D5E7-42BF-BB0C-40AFE3C21D8A}">
      <dgm:prSet/>
      <dgm:spPr/>
      <dgm:t>
        <a:bodyPr/>
        <a:lstStyle/>
        <a:p>
          <a:endParaRPr lang="id-ID"/>
        </a:p>
      </dgm:t>
    </dgm:pt>
    <dgm:pt modelId="{F9FA270A-76D7-49C1-ACCC-FA5D776F43E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Berpura-pura dan menjadi palsu sepanjang hidup. </a:t>
          </a:r>
          <a:endParaRPr lang="id-ID" sz="1500" b="1" i="1" dirty="0">
            <a:latin typeface="Candara" pitchFamily="34" charset="0"/>
          </a:endParaRPr>
        </a:p>
      </dgm:t>
    </dgm:pt>
    <dgm:pt modelId="{4FFDF18F-DD12-423F-8F06-61339B23A7DD}" type="parTrans" cxnId="{D55DC2B2-DC98-4CC4-84FE-554CD2B40851}">
      <dgm:prSet/>
      <dgm:spPr/>
      <dgm:t>
        <a:bodyPr/>
        <a:lstStyle/>
        <a:p>
          <a:endParaRPr lang="id-ID"/>
        </a:p>
      </dgm:t>
    </dgm:pt>
    <dgm:pt modelId="{227BCEA3-1D76-44DE-BCFB-4F9A1623D009}" type="sibTrans" cxnId="{D55DC2B2-DC98-4CC4-84FE-554CD2B40851}">
      <dgm:prSet/>
      <dgm:spPr/>
      <dgm:t>
        <a:bodyPr/>
        <a:lstStyle/>
        <a:p>
          <a:endParaRPr lang="id-ID"/>
        </a:p>
      </dgm:t>
    </dgm:pt>
    <dgm:pt modelId="{3348C3F1-BDB1-40B8-98DF-A1D16500FD50}" type="pres">
      <dgm:prSet presAssocID="{B5491D94-7500-4B15-8834-195CF3D875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5134C04-E394-4E0F-A384-2729AE5652A1}" type="pres">
      <dgm:prSet presAssocID="{D54093C4-E189-49C8-A28D-567271B92F7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F69C13-939F-4401-8710-872E2950879E}" type="pres">
      <dgm:prSet presAssocID="{F40D314D-F0DE-4B9F-A853-87343E334C10}" presName="space" presStyleCnt="0"/>
      <dgm:spPr/>
    </dgm:pt>
    <dgm:pt modelId="{C5F5DE75-79BD-4119-9E64-EDAD17E882B3}" type="pres">
      <dgm:prSet presAssocID="{8A27828C-CC9A-412A-9308-0DA1403BC96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F5C7B8-1D32-4F92-9DEF-9812CD7DEF1F}" type="pres">
      <dgm:prSet presAssocID="{4E8CBD1D-55E6-4079-ACD9-D6FFB1B5463B}" presName="space" presStyleCnt="0"/>
      <dgm:spPr/>
    </dgm:pt>
    <dgm:pt modelId="{17F453E7-A325-4A4E-BEBD-14658FAEF050}" type="pres">
      <dgm:prSet presAssocID="{96E6CE09-9CEB-4C40-8C01-E27E90E10C4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BCEEB5-29B5-4172-B3FE-B551E9D1A270}" type="pres">
      <dgm:prSet presAssocID="{0C9A8B72-CFDD-4BA3-A08D-231EE8864D00}" presName="space" presStyleCnt="0"/>
      <dgm:spPr/>
    </dgm:pt>
    <dgm:pt modelId="{DC77C166-0C40-46B6-B156-8E570C6AF78E}" type="pres">
      <dgm:prSet presAssocID="{F9FA270A-76D7-49C1-ACCC-FA5D776F43E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C8F478-48AD-4F64-9354-527AFC6DE289}" type="pres">
      <dgm:prSet presAssocID="{227BCEA3-1D76-44DE-BCFB-4F9A1623D009}" presName="space" presStyleCnt="0"/>
      <dgm:spPr/>
    </dgm:pt>
    <dgm:pt modelId="{389122BB-DACB-45A1-853B-57D24032835A}" type="pres">
      <dgm:prSet presAssocID="{A2E575F4-8F88-4AAD-9554-1DFD687C79D7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7A637D-6BD1-4852-90EC-F5538D521CB0}" type="presOf" srcId="{8A27828C-CC9A-412A-9308-0DA1403BC969}" destId="{C5F5DE75-79BD-4119-9E64-EDAD17E882B3}" srcOrd="0" destOrd="0" presId="urn:microsoft.com/office/officeart/2005/8/layout/venn3"/>
    <dgm:cxn modelId="{A2356235-C64D-4155-8D2B-364BAC10F1C0}" type="presOf" srcId="{B5491D94-7500-4B15-8834-195CF3D87528}" destId="{3348C3F1-BDB1-40B8-98DF-A1D16500FD50}" srcOrd="0" destOrd="0" presId="urn:microsoft.com/office/officeart/2005/8/layout/venn3"/>
    <dgm:cxn modelId="{41044C50-9DCA-4710-898F-8DAC17D2D2D5}" type="presOf" srcId="{F9FA270A-76D7-49C1-ACCC-FA5D776F43E8}" destId="{DC77C166-0C40-46B6-B156-8E570C6AF78E}" srcOrd="0" destOrd="0" presId="urn:microsoft.com/office/officeart/2005/8/layout/venn3"/>
    <dgm:cxn modelId="{5E258AC6-255A-4A29-A5DB-3864CA61F92A}" type="presOf" srcId="{D54093C4-E189-49C8-A28D-567271B92F77}" destId="{A5134C04-E394-4E0F-A384-2729AE5652A1}" srcOrd="0" destOrd="0" presId="urn:microsoft.com/office/officeart/2005/8/layout/venn3"/>
    <dgm:cxn modelId="{D55DC2B2-DC98-4CC4-84FE-554CD2B40851}" srcId="{B5491D94-7500-4B15-8834-195CF3D87528}" destId="{F9FA270A-76D7-49C1-ACCC-FA5D776F43E8}" srcOrd="3" destOrd="0" parTransId="{4FFDF18F-DD12-423F-8F06-61339B23A7DD}" sibTransId="{227BCEA3-1D76-44DE-BCFB-4F9A1623D009}"/>
    <dgm:cxn modelId="{98503E9A-2E15-4094-BFE9-6ABFA5BA8CB9}" type="presOf" srcId="{96E6CE09-9CEB-4C40-8C01-E27E90E10C4E}" destId="{17F453E7-A325-4A4E-BEBD-14658FAEF050}" srcOrd="0" destOrd="0" presId="urn:microsoft.com/office/officeart/2005/8/layout/venn3"/>
    <dgm:cxn modelId="{BD213869-EFCC-4587-90E2-48329C151287}" srcId="{B5491D94-7500-4B15-8834-195CF3D87528}" destId="{8A27828C-CC9A-412A-9308-0DA1403BC969}" srcOrd="1" destOrd="0" parTransId="{9B34F91D-FBE4-409B-9420-A5D97646FBF7}" sibTransId="{4E8CBD1D-55E6-4079-ACD9-D6FFB1B5463B}"/>
    <dgm:cxn modelId="{B7C07554-A7E5-4045-8E73-01B1AA299C56}" srcId="{B5491D94-7500-4B15-8834-195CF3D87528}" destId="{D54093C4-E189-49C8-A28D-567271B92F77}" srcOrd="0" destOrd="0" parTransId="{AFD40807-4D5E-485E-A495-AD172C24DD93}" sibTransId="{F40D314D-F0DE-4B9F-A853-87343E334C10}"/>
    <dgm:cxn modelId="{733D2394-76AD-4BE3-AE95-4B4C33D50E8F}" type="presOf" srcId="{A2E575F4-8F88-4AAD-9554-1DFD687C79D7}" destId="{389122BB-DACB-45A1-853B-57D24032835A}" srcOrd="0" destOrd="0" presId="urn:microsoft.com/office/officeart/2005/8/layout/venn3"/>
    <dgm:cxn modelId="{9D947423-BAE3-4A21-B432-B8B2BA381603}" srcId="{B5491D94-7500-4B15-8834-195CF3D87528}" destId="{A2E575F4-8F88-4AAD-9554-1DFD687C79D7}" srcOrd="4" destOrd="0" parTransId="{04F6FC79-C006-48A9-A130-E56583168334}" sibTransId="{EC1F13E8-8D8C-40C0-95B2-BFF8F3F262F1}"/>
    <dgm:cxn modelId="{69C76428-D5E7-42BF-BB0C-40AFE3C21D8A}" srcId="{B5491D94-7500-4B15-8834-195CF3D87528}" destId="{96E6CE09-9CEB-4C40-8C01-E27E90E10C4E}" srcOrd="2" destOrd="0" parTransId="{ABE4F8CD-742C-4A6B-B20B-1E28F87FFA4E}" sibTransId="{0C9A8B72-CFDD-4BA3-A08D-231EE8864D00}"/>
    <dgm:cxn modelId="{5BD6D189-6916-4D08-BED0-2AC450C6CB7B}" type="presParOf" srcId="{3348C3F1-BDB1-40B8-98DF-A1D16500FD50}" destId="{A5134C04-E394-4E0F-A384-2729AE5652A1}" srcOrd="0" destOrd="0" presId="urn:microsoft.com/office/officeart/2005/8/layout/venn3"/>
    <dgm:cxn modelId="{DC53FDF1-CC8F-487C-BF65-9F9224689408}" type="presParOf" srcId="{3348C3F1-BDB1-40B8-98DF-A1D16500FD50}" destId="{6FF69C13-939F-4401-8710-872E2950879E}" srcOrd="1" destOrd="0" presId="urn:microsoft.com/office/officeart/2005/8/layout/venn3"/>
    <dgm:cxn modelId="{D2EDFAC9-5663-47F6-91EA-4E8141C34BCC}" type="presParOf" srcId="{3348C3F1-BDB1-40B8-98DF-A1D16500FD50}" destId="{C5F5DE75-79BD-4119-9E64-EDAD17E882B3}" srcOrd="2" destOrd="0" presId="urn:microsoft.com/office/officeart/2005/8/layout/venn3"/>
    <dgm:cxn modelId="{938D166A-446D-4E01-B987-25F17751C597}" type="presParOf" srcId="{3348C3F1-BDB1-40B8-98DF-A1D16500FD50}" destId="{66F5C7B8-1D32-4F92-9DEF-9812CD7DEF1F}" srcOrd="3" destOrd="0" presId="urn:microsoft.com/office/officeart/2005/8/layout/venn3"/>
    <dgm:cxn modelId="{02E51121-430D-4DB7-ABA2-8446E862553A}" type="presParOf" srcId="{3348C3F1-BDB1-40B8-98DF-A1D16500FD50}" destId="{17F453E7-A325-4A4E-BEBD-14658FAEF050}" srcOrd="4" destOrd="0" presId="urn:microsoft.com/office/officeart/2005/8/layout/venn3"/>
    <dgm:cxn modelId="{81BDF79B-8D31-413F-9F96-27A81305E1FF}" type="presParOf" srcId="{3348C3F1-BDB1-40B8-98DF-A1D16500FD50}" destId="{D6BCEEB5-29B5-4172-B3FE-B551E9D1A270}" srcOrd="5" destOrd="0" presId="urn:microsoft.com/office/officeart/2005/8/layout/venn3"/>
    <dgm:cxn modelId="{F6D0D304-AFFD-46FF-B259-71C1CF47ACE2}" type="presParOf" srcId="{3348C3F1-BDB1-40B8-98DF-A1D16500FD50}" destId="{DC77C166-0C40-46B6-B156-8E570C6AF78E}" srcOrd="6" destOrd="0" presId="urn:microsoft.com/office/officeart/2005/8/layout/venn3"/>
    <dgm:cxn modelId="{6A6B801E-0DE5-4CFD-B2F4-62F1FA041B44}" type="presParOf" srcId="{3348C3F1-BDB1-40B8-98DF-A1D16500FD50}" destId="{75C8F478-48AD-4F64-9354-527AFC6DE289}" srcOrd="7" destOrd="0" presId="urn:microsoft.com/office/officeart/2005/8/layout/venn3"/>
    <dgm:cxn modelId="{67E9B33A-4F28-4ADF-B1A9-980A0522E599}" type="presParOf" srcId="{3348C3F1-BDB1-40B8-98DF-A1D16500FD50}" destId="{389122BB-DACB-45A1-853B-57D24032835A}" srcOrd="8" destOrd="0" presId="urn:microsoft.com/office/officeart/2005/8/layout/venn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84CBEF-2078-47F4-A44B-225BBD44E01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20D2534-16FE-410C-B62B-B785D0BDA1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 “Kerja Emosi” </a:t>
          </a:r>
          <a:endParaRPr lang="id-ID" sz="1500" dirty="0">
            <a:solidFill>
              <a:schemeClr val="tx1"/>
            </a:solidFill>
          </a:endParaRPr>
        </a:p>
      </dgm:t>
    </dgm:pt>
    <dgm:pt modelId="{A2512855-4B8E-4D99-9CFF-EEC45DEB0216}" type="parTrans" cxnId="{F992A441-9C0F-4C3D-9B54-AE756B34DEAD}">
      <dgm:prSet/>
      <dgm:spPr/>
      <dgm:t>
        <a:bodyPr/>
        <a:lstStyle/>
        <a:p>
          <a:endParaRPr lang="id-ID"/>
        </a:p>
      </dgm:t>
    </dgm:pt>
    <dgm:pt modelId="{BB2F56D9-AE3E-4899-81C4-D1F89AC1B61B}" type="sibTrans" cxnId="{F992A441-9C0F-4C3D-9B54-AE756B34DEAD}">
      <dgm:prSet/>
      <dgm:spPr/>
      <dgm:t>
        <a:bodyPr/>
        <a:lstStyle/>
        <a:p>
          <a:endParaRPr lang="id-ID"/>
        </a:p>
      </dgm:t>
    </dgm:pt>
    <dgm:pt modelId="{C298D6D6-9970-4A0D-A99C-A76158EB941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Kerja emosi digunakan untuk: mengelola perasaan.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D0BFAAE-A587-468F-ABBF-448910728DE3}" type="parTrans" cxnId="{69FBE4CE-DF98-4E49-A2FF-D04AACDA80F4}">
      <dgm:prSet/>
      <dgm:spPr/>
      <dgm:t>
        <a:bodyPr/>
        <a:lstStyle/>
        <a:p>
          <a:endParaRPr lang="id-ID"/>
        </a:p>
      </dgm:t>
    </dgm:pt>
    <dgm:pt modelId="{604AD7AE-06F8-49EC-9EEC-F7F2B9420C59}" type="sibTrans" cxnId="{69FBE4CE-DF98-4E49-A2FF-D04AACDA80F4}">
      <dgm:prSet/>
      <dgm:spPr/>
      <dgm:t>
        <a:bodyPr/>
        <a:lstStyle/>
        <a:p>
          <a:endParaRPr lang="id-ID"/>
        </a:p>
      </dgm:t>
    </dgm:pt>
    <dgm:pt modelId="{096F575B-813D-4866-BF4D-6257111121B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Banyak perasaan yang menggangu: takut dan jijik yang dialami petugas damkar.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6BF85E9-5B2F-4544-AE62-A3B58DB4DEB4}" type="parTrans" cxnId="{2C792E0F-67E9-46B7-B41F-99DE98620EB4}">
      <dgm:prSet/>
      <dgm:spPr/>
      <dgm:t>
        <a:bodyPr/>
        <a:lstStyle/>
        <a:p>
          <a:endParaRPr lang="id-ID"/>
        </a:p>
      </dgm:t>
    </dgm:pt>
    <dgm:pt modelId="{4B62D457-451E-4B00-AAF1-27859C9A42D4}" type="sibTrans" cxnId="{2C792E0F-67E9-46B7-B41F-99DE98620EB4}">
      <dgm:prSet/>
      <dgm:spPr/>
      <dgm:t>
        <a:bodyPr/>
        <a:lstStyle/>
        <a:p>
          <a:endParaRPr lang="id-ID"/>
        </a:p>
      </dgm:t>
    </dgm:pt>
    <dgm:pt modelId="{6C3BBCB6-4C7D-4B2F-A4C6-C4ACFB6166E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Kerja emosi mereka berupa: memberi perhatian dan empati.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F87E8A3-2B22-413F-BAD8-389DEC6A7667}" type="parTrans" cxnId="{DC7869CB-2961-4DF4-93DE-192E23C79EB8}">
      <dgm:prSet/>
      <dgm:spPr/>
      <dgm:t>
        <a:bodyPr/>
        <a:lstStyle/>
        <a:p>
          <a:endParaRPr lang="id-ID"/>
        </a:p>
      </dgm:t>
    </dgm:pt>
    <dgm:pt modelId="{76FE6924-1FE2-4DDD-805F-3C17AC2F6783}" type="sibTrans" cxnId="{DC7869CB-2961-4DF4-93DE-192E23C79EB8}">
      <dgm:prSet/>
      <dgm:spPr/>
      <dgm:t>
        <a:bodyPr/>
        <a:lstStyle/>
        <a:p>
          <a:endParaRPr lang="id-ID"/>
        </a:p>
      </dgm:t>
    </dgm:pt>
    <dgm:pt modelId="{42158377-E214-4882-BBAE-9D12F4E668A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Kerja emosi: memperkuat perasaan untuk merasakan hal yang sama dengan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1DDF9CD-576A-4444-9893-0569778344A7}" type="parTrans" cxnId="{F828C956-9EB8-4A23-AB61-40B6F7F04F71}">
      <dgm:prSet/>
      <dgm:spPr/>
      <dgm:t>
        <a:bodyPr/>
        <a:lstStyle/>
        <a:p>
          <a:endParaRPr lang="id-ID"/>
        </a:p>
      </dgm:t>
    </dgm:pt>
    <dgm:pt modelId="{E88471E8-7CA3-4B05-B001-C843AA47C74E}" type="sibTrans" cxnId="{F828C956-9EB8-4A23-AB61-40B6F7F04F71}">
      <dgm:prSet/>
      <dgm:spPr/>
      <dgm:t>
        <a:bodyPr/>
        <a:lstStyle/>
        <a:p>
          <a:endParaRPr lang="id-ID"/>
        </a:p>
      </dgm:t>
    </dgm:pt>
    <dgm:pt modelId="{516520C4-A92C-49AE-8C0F-05571D5103ED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Merasa bahagia atas kebahagian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B85DE99-B1C4-4407-916F-22C02978107D}" type="parTrans" cxnId="{8A1E8EAB-71F8-4015-AC9A-84F4FF031A9A}">
      <dgm:prSet/>
      <dgm:spPr/>
      <dgm:t>
        <a:bodyPr/>
        <a:lstStyle/>
        <a:p>
          <a:endParaRPr lang="id-ID"/>
        </a:p>
      </dgm:t>
    </dgm:pt>
    <dgm:pt modelId="{8F34C456-66B1-4462-A2E7-D2D03B35C7A2}" type="sibTrans" cxnId="{8A1E8EAB-71F8-4015-AC9A-84F4FF031A9A}">
      <dgm:prSet/>
      <dgm:spPr/>
      <dgm:t>
        <a:bodyPr/>
        <a:lstStyle/>
        <a:p>
          <a:endParaRPr lang="id-ID"/>
        </a:p>
      </dgm:t>
    </dgm:pt>
    <dgm:pt modelId="{D83AA359-990C-4E99-B661-E0D6C91FCAC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Kerja emosi dilakukan dengan cara: berbicara pada diri sendiri mengenai perasaan apa yang kita pikirkan.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2594E2-991E-4D10-BDCC-2581D407692B}" type="parTrans" cxnId="{DD905C04-9726-41D5-A11B-8BB1CE0564DE}">
      <dgm:prSet/>
      <dgm:spPr/>
      <dgm:t>
        <a:bodyPr/>
        <a:lstStyle/>
        <a:p>
          <a:endParaRPr lang="id-ID"/>
        </a:p>
      </dgm:t>
    </dgm:pt>
    <dgm:pt modelId="{80EB2E2A-AF5F-40C6-ABF2-95F6371DCB79}" type="sibTrans" cxnId="{DD905C04-9726-41D5-A11B-8BB1CE0564DE}">
      <dgm:prSet/>
      <dgm:spPr/>
      <dgm:t>
        <a:bodyPr/>
        <a:lstStyle/>
        <a:p>
          <a:endParaRPr lang="id-ID"/>
        </a:p>
      </dgm:t>
    </dgm:pt>
    <dgm:pt modelId="{36171AB2-B860-4D19-AC6B-A8F0D50DD39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Kerja emosi digunakan untuk mengurangi perasaan yang tidak sesuai &amp; memunculkan perasaan yang sesuai dengan keadaan.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6D68B2D-02DA-47BC-AD5C-6202E496EE92}" type="parTrans" cxnId="{619D8680-CBC6-4B2C-B353-72B82713946B}">
      <dgm:prSet/>
      <dgm:spPr/>
      <dgm:t>
        <a:bodyPr/>
        <a:lstStyle/>
        <a:p>
          <a:endParaRPr lang="id-ID"/>
        </a:p>
      </dgm:t>
    </dgm:pt>
    <dgm:pt modelId="{E4EB5E42-78D1-44CB-B565-E744AAB5E8CC}" type="sibTrans" cxnId="{619D8680-CBC6-4B2C-B353-72B82713946B}">
      <dgm:prSet/>
      <dgm:spPr/>
      <dgm:t>
        <a:bodyPr/>
        <a:lstStyle/>
        <a:p>
          <a:endParaRPr lang="id-ID"/>
        </a:p>
      </dgm:t>
    </dgm:pt>
    <dgm:pt modelId="{633A7EB7-D1B9-4CE5-BC74-4406947765E0}" type="pres">
      <dgm:prSet presAssocID="{9C84CBEF-2078-47F4-A44B-225BBD44E0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8B7FE32-255D-469E-9C66-061A87029AE8}" type="pres">
      <dgm:prSet presAssocID="{F20D2534-16FE-410C-B62B-B785D0BDA1F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CD694E-25F5-4F92-86C3-8CD6617ADF53}" type="pres">
      <dgm:prSet presAssocID="{BB2F56D9-AE3E-4899-81C4-D1F89AC1B61B}" presName="sibTrans" presStyleCnt="0"/>
      <dgm:spPr/>
    </dgm:pt>
    <dgm:pt modelId="{363D3B5A-9F41-4691-8C35-C6B12AADF169}" type="pres">
      <dgm:prSet presAssocID="{C298D6D6-9970-4A0D-A99C-A76158EB941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E8D680-7D50-4167-BF13-0D25CA7C8003}" type="pres">
      <dgm:prSet presAssocID="{604AD7AE-06F8-49EC-9EEC-F7F2B9420C59}" presName="sibTrans" presStyleCnt="0"/>
      <dgm:spPr/>
    </dgm:pt>
    <dgm:pt modelId="{FE3F22B4-3DB8-439C-B8D6-F64CEC7CB4C5}" type="pres">
      <dgm:prSet presAssocID="{096F575B-813D-4866-BF4D-6257111121B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9138D0-8372-4189-828E-AB4740840037}" type="pres">
      <dgm:prSet presAssocID="{4B62D457-451E-4B00-AAF1-27859C9A42D4}" presName="sibTrans" presStyleCnt="0"/>
      <dgm:spPr/>
    </dgm:pt>
    <dgm:pt modelId="{31E370E6-A030-4FB0-8F98-A266D09AA699}" type="pres">
      <dgm:prSet presAssocID="{6C3BBCB6-4C7D-4B2F-A4C6-C4ACFB6166E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AEC382-5076-458A-B618-7224143DF3E1}" type="pres">
      <dgm:prSet presAssocID="{76FE6924-1FE2-4DDD-805F-3C17AC2F6783}" presName="sibTrans" presStyleCnt="0"/>
      <dgm:spPr/>
    </dgm:pt>
    <dgm:pt modelId="{8B5D5B61-BFA1-4261-93B1-421D386C6A51}" type="pres">
      <dgm:prSet presAssocID="{42158377-E214-4882-BBAE-9D12F4E668A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8C6059-5AD6-40A4-BB9F-2D61EB24425D}" type="pres">
      <dgm:prSet presAssocID="{E88471E8-7CA3-4B05-B001-C843AA47C74E}" presName="sibTrans" presStyleCnt="0"/>
      <dgm:spPr/>
    </dgm:pt>
    <dgm:pt modelId="{FB5D049D-9F06-4F6C-8858-F43AD4262C86}" type="pres">
      <dgm:prSet presAssocID="{516520C4-A92C-49AE-8C0F-05571D5103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4BC801-55AA-4398-B82E-60F09C5698F3}" type="pres">
      <dgm:prSet presAssocID="{8F34C456-66B1-4462-A2E7-D2D03B35C7A2}" presName="sibTrans" presStyleCnt="0"/>
      <dgm:spPr/>
    </dgm:pt>
    <dgm:pt modelId="{75B03B7E-C9D1-44C9-A618-6B96A68BF7C4}" type="pres">
      <dgm:prSet presAssocID="{D83AA359-990C-4E99-B661-E0D6C91FCAC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58EDAD-015A-4AF4-A370-2553620E9B5C}" type="pres">
      <dgm:prSet presAssocID="{80EB2E2A-AF5F-40C6-ABF2-95F6371DCB79}" presName="sibTrans" presStyleCnt="0"/>
      <dgm:spPr/>
    </dgm:pt>
    <dgm:pt modelId="{54549814-D8E7-4C5A-AC75-2C2E9AA4D000}" type="pres">
      <dgm:prSet presAssocID="{36171AB2-B860-4D19-AC6B-A8F0D50DD39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905C04-9726-41D5-A11B-8BB1CE0564DE}" srcId="{9C84CBEF-2078-47F4-A44B-225BBD44E012}" destId="{D83AA359-990C-4E99-B661-E0D6C91FCACC}" srcOrd="6" destOrd="0" parTransId="{FD2594E2-991E-4D10-BDCC-2581D407692B}" sibTransId="{80EB2E2A-AF5F-40C6-ABF2-95F6371DCB79}"/>
    <dgm:cxn modelId="{DC7869CB-2961-4DF4-93DE-192E23C79EB8}" srcId="{9C84CBEF-2078-47F4-A44B-225BBD44E012}" destId="{6C3BBCB6-4C7D-4B2F-A4C6-C4ACFB6166E4}" srcOrd="3" destOrd="0" parTransId="{9F87E8A3-2B22-413F-BAD8-389DEC6A7667}" sibTransId="{76FE6924-1FE2-4DDD-805F-3C17AC2F6783}"/>
    <dgm:cxn modelId="{9EF7D838-0202-4EE5-BF5E-98F847C28BCE}" type="presOf" srcId="{096F575B-813D-4866-BF4D-6257111121BC}" destId="{FE3F22B4-3DB8-439C-B8D6-F64CEC7CB4C5}" srcOrd="0" destOrd="0" presId="urn:microsoft.com/office/officeart/2005/8/layout/default"/>
    <dgm:cxn modelId="{CAE96C1F-D833-447F-944D-9FE0D25954AB}" type="presOf" srcId="{F20D2534-16FE-410C-B62B-B785D0BDA1F6}" destId="{68B7FE32-255D-469E-9C66-061A87029AE8}" srcOrd="0" destOrd="0" presId="urn:microsoft.com/office/officeart/2005/8/layout/default"/>
    <dgm:cxn modelId="{4C204E16-70C1-4CCB-8AC8-D0D5B5FED147}" type="presOf" srcId="{D83AA359-990C-4E99-B661-E0D6C91FCACC}" destId="{75B03B7E-C9D1-44C9-A618-6B96A68BF7C4}" srcOrd="0" destOrd="0" presId="urn:microsoft.com/office/officeart/2005/8/layout/default"/>
    <dgm:cxn modelId="{D1C16D13-E880-4EB2-9F17-49C16E8432F3}" type="presOf" srcId="{42158377-E214-4882-BBAE-9D12F4E668AD}" destId="{8B5D5B61-BFA1-4261-93B1-421D386C6A51}" srcOrd="0" destOrd="0" presId="urn:microsoft.com/office/officeart/2005/8/layout/default"/>
    <dgm:cxn modelId="{63762B12-984B-4C0C-B973-A3E1042E83D3}" type="presOf" srcId="{9C84CBEF-2078-47F4-A44B-225BBD44E012}" destId="{633A7EB7-D1B9-4CE5-BC74-4406947765E0}" srcOrd="0" destOrd="0" presId="urn:microsoft.com/office/officeart/2005/8/layout/default"/>
    <dgm:cxn modelId="{5F38C6B9-9F20-4594-ADAF-0C2C6C8D6C4F}" type="presOf" srcId="{C298D6D6-9970-4A0D-A99C-A76158EB9413}" destId="{363D3B5A-9F41-4691-8C35-C6B12AADF169}" srcOrd="0" destOrd="0" presId="urn:microsoft.com/office/officeart/2005/8/layout/default"/>
    <dgm:cxn modelId="{1F4B23F2-06ED-4796-AF03-56071E640364}" type="presOf" srcId="{516520C4-A92C-49AE-8C0F-05571D5103ED}" destId="{FB5D049D-9F06-4F6C-8858-F43AD4262C86}" srcOrd="0" destOrd="0" presId="urn:microsoft.com/office/officeart/2005/8/layout/default"/>
    <dgm:cxn modelId="{F828C956-9EB8-4A23-AB61-40B6F7F04F71}" srcId="{9C84CBEF-2078-47F4-A44B-225BBD44E012}" destId="{42158377-E214-4882-BBAE-9D12F4E668AD}" srcOrd="4" destOrd="0" parTransId="{A1DDF9CD-576A-4444-9893-0569778344A7}" sibTransId="{E88471E8-7CA3-4B05-B001-C843AA47C74E}"/>
    <dgm:cxn modelId="{619D8680-CBC6-4B2C-B353-72B82713946B}" srcId="{9C84CBEF-2078-47F4-A44B-225BBD44E012}" destId="{36171AB2-B860-4D19-AC6B-A8F0D50DD39E}" srcOrd="7" destOrd="0" parTransId="{36D68B2D-02DA-47BC-AD5C-6202E496EE92}" sibTransId="{E4EB5E42-78D1-44CB-B565-E744AAB5E8CC}"/>
    <dgm:cxn modelId="{1B3B0B90-3283-4097-A7E5-ADDB94AEECBB}" type="presOf" srcId="{6C3BBCB6-4C7D-4B2F-A4C6-C4ACFB6166E4}" destId="{31E370E6-A030-4FB0-8F98-A266D09AA699}" srcOrd="0" destOrd="0" presId="urn:microsoft.com/office/officeart/2005/8/layout/default"/>
    <dgm:cxn modelId="{B24598A0-126D-446B-8B93-DB2B080CC977}" type="presOf" srcId="{36171AB2-B860-4D19-AC6B-A8F0D50DD39E}" destId="{54549814-D8E7-4C5A-AC75-2C2E9AA4D000}" srcOrd="0" destOrd="0" presId="urn:microsoft.com/office/officeart/2005/8/layout/default"/>
    <dgm:cxn modelId="{69FBE4CE-DF98-4E49-A2FF-D04AACDA80F4}" srcId="{9C84CBEF-2078-47F4-A44B-225BBD44E012}" destId="{C298D6D6-9970-4A0D-A99C-A76158EB9413}" srcOrd="1" destOrd="0" parTransId="{BD0BFAAE-A587-468F-ABBF-448910728DE3}" sibTransId="{604AD7AE-06F8-49EC-9EEC-F7F2B9420C59}"/>
    <dgm:cxn modelId="{8A1E8EAB-71F8-4015-AC9A-84F4FF031A9A}" srcId="{9C84CBEF-2078-47F4-A44B-225BBD44E012}" destId="{516520C4-A92C-49AE-8C0F-05571D5103ED}" srcOrd="5" destOrd="0" parTransId="{DB85DE99-B1C4-4407-916F-22C02978107D}" sibTransId="{8F34C456-66B1-4462-A2E7-D2D03B35C7A2}"/>
    <dgm:cxn modelId="{F992A441-9C0F-4C3D-9B54-AE756B34DEAD}" srcId="{9C84CBEF-2078-47F4-A44B-225BBD44E012}" destId="{F20D2534-16FE-410C-B62B-B785D0BDA1F6}" srcOrd="0" destOrd="0" parTransId="{A2512855-4B8E-4D99-9CFF-EEC45DEB0216}" sibTransId="{BB2F56D9-AE3E-4899-81C4-D1F89AC1B61B}"/>
    <dgm:cxn modelId="{2C792E0F-67E9-46B7-B41F-99DE98620EB4}" srcId="{9C84CBEF-2078-47F4-A44B-225BBD44E012}" destId="{096F575B-813D-4866-BF4D-6257111121BC}" srcOrd="2" destOrd="0" parTransId="{06BF85E9-5B2F-4544-AE62-A3B58DB4DEB4}" sibTransId="{4B62D457-451E-4B00-AAF1-27859C9A42D4}"/>
    <dgm:cxn modelId="{A2896ACF-EBD8-466E-84C0-7DBA984310CC}" type="presParOf" srcId="{633A7EB7-D1B9-4CE5-BC74-4406947765E0}" destId="{68B7FE32-255D-469E-9C66-061A87029AE8}" srcOrd="0" destOrd="0" presId="urn:microsoft.com/office/officeart/2005/8/layout/default"/>
    <dgm:cxn modelId="{725B6D1C-6D57-49C6-9280-E78655F7E28B}" type="presParOf" srcId="{633A7EB7-D1B9-4CE5-BC74-4406947765E0}" destId="{B9CD694E-25F5-4F92-86C3-8CD6617ADF53}" srcOrd="1" destOrd="0" presId="urn:microsoft.com/office/officeart/2005/8/layout/default"/>
    <dgm:cxn modelId="{2E856A95-EA4A-4259-81B4-F5779589ED95}" type="presParOf" srcId="{633A7EB7-D1B9-4CE5-BC74-4406947765E0}" destId="{363D3B5A-9F41-4691-8C35-C6B12AADF169}" srcOrd="2" destOrd="0" presId="urn:microsoft.com/office/officeart/2005/8/layout/default"/>
    <dgm:cxn modelId="{CBD24842-905D-4699-97CD-06F027C93608}" type="presParOf" srcId="{633A7EB7-D1B9-4CE5-BC74-4406947765E0}" destId="{8EE8D680-7D50-4167-BF13-0D25CA7C8003}" srcOrd="3" destOrd="0" presId="urn:microsoft.com/office/officeart/2005/8/layout/default"/>
    <dgm:cxn modelId="{F1686CC1-87BF-4AED-A0B8-B56EFCFFA2B1}" type="presParOf" srcId="{633A7EB7-D1B9-4CE5-BC74-4406947765E0}" destId="{FE3F22B4-3DB8-439C-B8D6-F64CEC7CB4C5}" srcOrd="4" destOrd="0" presId="urn:microsoft.com/office/officeart/2005/8/layout/default"/>
    <dgm:cxn modelId="{29AD3517-2C8F-4F36-BA33-571967E1B4B1}" type="presParOf" srcId="{633A7EB7-D1B9-4CE5-BC74-4406947765E0}" destId="{409138D0-8372-4189-828E-AB4740840037}" srcOrd="5" destOrd="0" presId="urn:microsoft.com/office/officeart/2005/8/layout/default"/>
    <dgm:cxn modelId="{E6AE6482-82F8-44D2-B582-B4408DD819B6}" type="presParOf" srcId="{633A7EB7-D1B9-4CE5-BC74-4406947765E0}" destId="{31E370E6-A030-4FB0-8F98-A266D09AA699}" srcOrd="6" destOrd="0" presId="urn:microsoft.com/office/officeart/2005/8/layout/default"/>
    <dgm:cxn modelId="{F9A55A43-D5EA-43D8-A83F-128B8E7C94EF}" type="presParOf" srcId="{633A7EB7-D1B9-4CE5-BC74-4406947765E0}" destId="{C6AEC382-5076-458A-B618-7224143DF3E1}" srcOrd="7" destOrd="0" presId="urn:microsoft.com/office/officeart/2005/8/layout/default"/>
    <dgm:cxn modelId="{F85E6E45-4F66-42A7-B0A7-0B702ADE1B0F}" type="presParOf" srcId="{633A7EB7-D1B9-4CE5-BC74-4406947765E0}" destId="{8B5D5B61-BFA1-4261-93B1-421D386C6A51}" srcOrd="8" destOrd="0" presId="urn:microsoft.com/office/officeart/2005/8/layout/default"/>
    <dgm:cxn modelId="{DFE99D42-4603-47B6-B2C6-33D54A4F4C63}" type="presParOf" srcId="{633A7EB7-D1B9-4CE5-BC74-4406947765E0}" destId="{D78C6059-5AD6-40A4-BB9F-2D61EB24425D}" srcOrd="9" destOrd="0" presId="urn:microsoft.com/office/officeart/2005/8/layout/default"/>
    <dgm:cxn modelId="{D890FD4A-3CA1-406A-BF7E-967E053F9C6C}" type="presParOf" srcId="{633A7EB7-D1B9-4CE5-BC74-4406947765E0}" destId="{FB5D049D-9F06-4F6C-8858-F43AD4262C86}" srcOrd="10" destOrd="0" presId="urn:microsoft.com/office/officeart/2005/8/layout/default"/>
    <dgm:cxn modelId="{23B25257-5173-49D8-BEA2-1CFE3463D9BE}" type="presParOf" srcId="{633A7EB7-D1B9-4CE5-BC74-4406947765E0}" destId="{7D4BC801-55AA-4398-B82E-60F09C5698F3}" srcOrd="11" destOrd="0" presId="urn:microsoft.com/office/officeart/2005/8/layout/default"/>
    <dgm:cxn modelId="{81DDD477-CDCB-4805-AE88-CFA642A1AF96}" type="presParOf" srcId="{633A7EB7-D1B9-4CE5-BC74-4406947765E0}" destId="{75B03B7E-C9D1-44C9-A618-6B96A68BF7C4}" srcOrd="12" destOrd="0" presId="urn:microsoft.com/office/officeart/2005/8/layout/default"/>
    <dgm:cxn modelId="{D25A9486-053E-4D21-9D9C-DA2AF3CE018E}" type="presParOf" srcId="{633A7EB7-D1B9-4CE5-BC74-4406947765E0}" destId="{C258EDAD-015A-4AF4-A370-2553620E9B5C}" srcOrd="13" destOrd="0" presId="urn:microsoft.com/office/officeart/2005/8/layout/default"/>
    <dgm:cxn modelId="{5948A3B2-8A2D-45A2-95FA-40738A1514C7}" type="presParOf" srcId="{633A7EB7-D1B9-4CE5-BC74-4406947765E0}" destId="{54549814-D8E7-4C5A-AC75-2C2E9AA4D000}" srcOrd="14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8ABD04-A2CD-4E95-A8FE-9CDD75D916FD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FCE48E-03FE-4B9A-BDAC-E9231D1001EF}">
      <dgm:prSet phldrT="[Text]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Ekspektasi sosial.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6E5A79-C6EB-4666-88A8-A99BF1DC9989}" type="parTrans" cxnId="{F976C603-1879-4413-B78A-DEF03EB56C0B}">
      <dgm:prSet/>
      <dgm:spPr/>
      <dgm:t>
        <a:bodyPr/>
        <a:lstStyle/>
        <a:p>
          <a:endParaRPr lang="id-ID"/>
        </a:p>
      </dgm:t>
    </dgm:pt>
    <dgm:pt modelId="{247B1770-1760-4A7D-A471-BD23DD1964A3}" type="sibTrans" cxnId="{F976C603-1879-4413-B78A-DEF03EB56C0B}">
      <dgm:prSet/>
      <dgm:spPr/>
      <dgm:t>
        <a:bodyPr/>
        <a:lstStyle/>
        <a:p>
          <a:endParaRPr lang="id-ID"/>
        </a:p>
      </dgm:t>
    </dgm:pt>
    <dgm:pt modelId="{068894DA-2FC9-4D47-B711-939176FF609F}">
      <dgm:prSet phldrT="[Text]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Kerapuhan.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BB4194-4862-41FF-A76A-996BFE7B679A}" type="parTrans" cxnId="{CCF5ADCC-160F-4407-B176-78F2B6281DA4}">
      <dgm:prSet/>
      <dgm:spPr/>
      <dgm:t>
        <a:bodyPr/>
        <a:lstStyle/>
        <a:p>
          <a:endParaRPr lang="id-ID"/>
        </a:p>
      </dgm:t>
    </dgm:pt>
    <dgm:pt modelId="{03B60544-6E43-4AE0-89E1-FF74AA2CC3F9}" type="sibTrans" cxnId="{CCF5ADCC-160F-4407-B176-78F2B6281DA4}">
      <dgm:prSet/>
      <dgm:spPr/>
      <dgm:t>
        <a:bodyPr/>
        <a:lstStyle/>
        <a:p>
          <a:endParaRPr lang="id-ID"/>
        </a:p>
      </dgm:t>
    </dgm:pt>
    <dgm:pt modelId="{AACA3F22-19E5-4B5C-81B4-5C029FD71F03}">
      <dgm:prSet phldrT="[Text]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Melindungi orang lain.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AD59D9D-E8AE-4448-A44C-5E798A68F5F6}" type="parTrans" cxnId="{0CF89BCE-B55C-4304-AA3A-5372D5D98664}">
      <dgm:prSet/>
      <dgm:spPr/>
      <dgm:t>
        <a:bodyPr/>
        <a:lstStyle/>
        <a:p>
          <a:endParaRPr lang="id-ID"/>
        </a:p>
      </dgm:t>
    </dgm:pt>
    <dgm:pt modelId="{F7D5675A-4EB0-480E-8247-3479356C34C2}" type="sibTrans" cxnId="{0CF89BCE-B55C-4304-AA3A-5372D5D98664}">
      <dgm:prSet/>
      <dgm:spPr/>
      <dgm:t>
        <a:bodyPr/>
        <a:lstStyle/>
        <a:p>
          <a:endParaRPr lang="id-ID"/>
        </a:p>
      </dgm:t>
    </dgm:pt>
    <dgm:pt modelId="{497AB9A8-805D-4542-B0CC-44F59D0749B4}">
      <dgm:prSet phldrT="[Text]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Peran dalam lingkungan sosial &amp; profesional.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7E44C9E-82CB-4FE0-BB66-EC8E061772A3}" type="parTrans" cxnId="{0109B1CB-A550-41DD-80B6-30A8A9BF2F70}">
      <dgm:prSet/>
      <dgm:spPr/>
      <dgm:t>
        <a:bodyPr/>
        <a:lstStyle/>
        <a:p>
          <a:endParaRPr lang="id-ID"/>
        </a:p>
      </dgm:t>
    </dgm:pt>
    <dgm:pt modelId="{B292BE25-AE06-40D8-BC38-5108D5372991}" type="sibTrans" cxnId="{0109B1CB-A550-41DD-80B6-30A8A9BF2F70}">
      <dgm:prSet/>
      <dgm:spPr/>
      <dgm:t>
        <a:bodyPr/>
        <a:lstStyle/>
        <a:p>
          <a:endParaRPr lang="id-ID"/>
        </a:p>
      </dgm:t>
    </dgm:pt>
    <dgm:pt modelId="{90DD4208-FF4D-4B69-9A47-19E1D6EB922B}" type="pres">
      <dgm:prSet presAssocID="{F48ABD04-A2CD-4E95-A8FE-9CDD75D916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679BCB9-92E3-4E03-BE57-309C666FC0FC}" type="pres">
      <dgm:prSet presAssocID="{F48ABD04-A2CD-4E95-A8FE-9CDD75D916FD}" presName="diamond" presStyleLbl="bgShp" presStyleIdx="0" presStyleCnt="1"/>
      <dgm:spPr>
        <a:solidFill>
          <a:schemeClr val="bg2">
            <a:lumMod val="90000"/>
          </a:schemeClr>
        </a:solidFill>
      </dgm:spPr>
    </dgm:pt>
    <dgm:pt modelId="{40B0C24D-7DBA-4A28-8538-3688D92CC107}" type="pres">
      <dgm:prSet presAssocID="{F48ABD04-A2CD-4E95-A8FE-9CDD75D916F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44320C-539E-4B0B-B557-C17004104FBE}" type="pres">
      <dgm:prSet presAssocID="{F48ABD04-A2CD-4E95-A8FE-9CDD75D916F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68DB67-4BC0-4058-9FEE-7F790DA9EE0D}" type="pres">
      <dgm:prSet presAssocID="{F48ABD04-A2CD-4E95-A8FE-9CDD75D916F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FED362-8C2C-42F7-AD35-5A98A86A943C}" type="pres">
      <dgm:prSet presAssocID="{F48ABD04-A2CD-4E95-A8FE-9CDD75D916F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53D4A4-7BDB-4F89-AC0B-6501D834D4F6}" type="presOf" srcId="{B0FCE48E-03FE-4B9A-BDAC-E9231D1001EF}" destId="{40B0C24D-7DBA-4A28-8538-3688D92CC107}" srcOrd="0" destOrd="0" presId="urn:microsoft.com/office/officeart/2005/8/layout/matrix3"/>
    <dgm:cxn modelId="{0CF89BCE-B55C-4304-AA3A-5372D5D98664}" srcId="{F48ABD04-A2CD-4E95-A8FE-9CDD75D916FD}" destId="{AACA3F22-19E5-4B5C-81B4-5C029FD71F03}" srcOrd="2" destOrd="0" parTransId="{4AD59D9D-E8AE-4448-A44C-5E798A68F5F6}" sibTransId="{F7D5675A-4EB0-480E-8247-3479356C34C2}"/>
    <dgm:cxn modelId="{21B69E12-6B9F-4BD9-9582-CA6C6C7EA6E1}" type="presOf" srcId="{F48ABD04-A2CD-4E95-A8FE-9CDD75D916FD}" destId="{90DD4208-FF4D-4B69-9A47-19E1D6EB922B}" srcOrd="0" destOrd="0" presId="urn:microsoft.com/office/officeart/2005/8/layout/matrix3"/>
    <dgm:cxn modelId="{F976C603-1879-4413-B78A-DEF03EB56C0B}" srcId="{F48ABD04-A2CD-4E95-A8FE-9CDD75D916FD}" destId="{B0FCE48E-03FE-4B9A-BDAC-E9231D1001EF}" srcOrd="0" destOrd="0" parTransId="{1D6E5A79-C6EB-4666-88A8-A99BF1DC9989}" sibTransId="{247B1770-1760-4A7D-A471-BD23DD1964A3}"/>
    <dgm:cxn modelId="{B55CB2CB-8825-4EA9-BF61-794C59B13E40}" type="presOf" srcId="{AACA3F22-19E5-4B5C-81B4-5C029FD71F03}" destId="{3968DB67-4BC0-4058-9FEE-7F790DA9EE0D}" srcOrd="0" destOrd="0" presId="urn:microsoft.com/office/officeart/2005/8/layout/matrix3"/>
    <dgm:cxn modelId="{0109B1CB-A550-41DD-80B6-30A8A9BF2F70}" srcId="{F48ABD04-A2CD-4E95-A8FE-9CDD75D916FD}" destId="{497AB9A8-805D-4542-B0CC-44F59D0749B4}" srcOrd="3" destOrd="0" parTransId="{07E44C9E-82CB-4FE0-BB66-EC8E061772A3}" sibTransId="{B292BE25-AE06-40D8-BC38-5108D5372991}"/>
    <dgm:cxn modelId="{49A7FEF2-1998-4B3F-912F-4CA335B2E5CC}" type="presOf" srcId="{068894DA-2FC9-4D47-B711-939176FF609F}" destId="{B144320C-539E-4B0B-B557-C17004104FBE}" srcOrd="0" destOrd="0" presId="urn:microsoft.com/office/officeart/2005/8/layout/matrix3"/>
    <dgm:cxn modelId="{CCF5ADCC-160F-4407-B176-78F2B6281DA4}" srcId="{F48ABD04-A2CD-4E95-A8FE-9CDD75D916FD}" destId="{068894DA-2FC9-4D47-B711-939176FF609F}" srcOrd="1" destOrd="0" parTransId="{1DBB4194-4862-41FF-A76A-996BFE7B679A}" sibTransId="{03B60544-6E43-4AE0-89E1-FF74AA2CC3F9}"/>
    <dgm:cxn modelId="{4F625135-26C3-48A3-9E29-20EF4BBC599D}" type="presOf" srcId="{497AB9A8-805D-4542-B0CC-44F59D0749B4}" destId="{04FED362-8C2C-42F7-AD35-5A98A86A943C}" srcOrd="0" destOrd="0" presId="urn:microsoft.com/office/officeart/2005/8/layout/matrix3"/>
    <dgm:cxn modelId="{F14FEBD2-1525-4597-839B-7AE64A061F50}" type="presParOf" srcId="{90DD4208-FF4D-4B69-9A47-19E1D6EB922B}" destId="{F679BCB9-92E3-4E03-BE57-309C666FC0FC}" srcOrd="0" destOrd="0" presId="urn:microsoft.com/office/officeart/2005/8/layout/matrix3"/>
    <dgm:cxn modelId="{024D1F10-1367-47E4-9E93-7D0C1645C36E}" type="presParOf" srcId="{90DD4208-FF4D-4B69-9A47-19E1D6EB922B}" destId="{40B0C24D-7DBA-4A28-8538-3688D92CC107}" srcOrd="1" destOrd="0" presId="urn:microsoft.com/office/officeart/2005/8/layout/matrix3"/>
    <dgm:cxn modelId="{8AFA918D-38F0-4419-A03B-561772A6999B}" type="presParOf" srcId="{90DD4208-FF4D-4B69-9A47-19E1D6EB922B}" destId="{B144320C-539E-4B0B-B557-C17004104FBE}" srcOrd="2" destOrd="0" presId="urn:microsoft.com/office/officeart/2005/8/layout/matrix3"/>
    <dgm:cxn modelId="{9090CD83-F083-433F-AAA1-B1A3DA0A7378}" type="presParOf" srcId="{90DD4208-FF4D-4B69-9A47-19E1D6EB922B}" destId="{3968DB67-4BC0-4058-9FEE-7F790DA9EE0D}" srcOrd="3" destOrd="0" presId="urn:microsoft.com/office/officeart/2005/8/layout/matrix3"/>
    <dgm:cxn modelId="{26658138-8F4B-4764-8F1C-C165DC341BB8}" type="presParOf" srcId="{90DD4208-FF4D-4B69-9A47-19E1D6EB922B}" destId="{04FED362-8C2C-42F7-AD35-5A98A86A943C}" srcOrd="4" destOrd="0" presId="urn:microsoft.com/office/officeart/2005/8/layout/matrix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892BFE-7821-4DCF-908F-900A050DE50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89BBA7C-A60C-4472-A4AB-1639D6F366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Peran gender berperan membentuk perasaan &amp; cara mengekspresikan emosi. </a:t>
          </a:r>
          <a:endParaRPr lang="id-ID" sz="1400" b="1" i="1" dirty="0">
            <a:latin typeface="Candara" pitchFamily="34" charset="0"/>
          </a:endParaRPr>
        </a:p>
      </dgm:t>
    </dgm:pt>
    <dgm:pt modelId="{E1855925-DC77-47FD-A289-B42367F3446C}" type="parTrans" cxnId="{918AB502-F6A4-477A-9F56-B49D533C574C}">
      <dgm:prSet/>
      <dgm:spPr/>
      <dgm:t>
        <a:bodyPr/>
        <a:lstStyle/>
        <a:p>
          <a:endParaRPr lang="id-ID"/>
        </a:p>
      </dgm:t>
    </dgm:pt>
    <dgm:pt modelId="{99ED4722-6E5E-4598-9160-1BF42B48ADBA}" type="sibTrans" cxnId="{918AB502-F6A4-477A-9F56-B49D533C574C}">
      <dgm:prSet/>
      <dgm:spPr/>
      <dgm:t>
        <a:bodyPr/>
        <a:lstStyle/>
        <a:p>
          <a:endParaRPr lang="id-ID"/>
        </a:p>
      </dgm:t>
    </dgm:pt>
    <dgm:pt modelId="{A3484FAA-6EF3-4A30-9CC2-C753F22024B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Laki-laki diperbolehkan mengekspresikan emosi kemarahan. </a:t>
          </a:r>
          <a:endParaRPr lang="id-ID" sz="1400" b="1" i="1" dirty="0">
            <a:latin typeface="Candara" pitchFamily="34" charset="0"/>
          </a:endParaRPr>
        </a:p>
      </dgm:t>
    </dgm:pt>
    <dgm:pt modelId="{DD719707-4944-4B6E-80A1-41D8067A7F09}" type="parTrans" cxnId="{F1223C16-6C4C-4D27-89A0-FBE738F5B4E9}">
      <dgm:prSet/>
      <dgm:spPr/>
      <dgm:t>
        <a:bodyPr/>
        <a:lstStyle/>
        <a:p>
          <a:endParaRPr lang="id-ID"/>
        </a:p>
      </dgm:t>
    </dgm:pt>
    <dgm:pt modelId="{D6D1CE35-D8E2-4405-B125-A8155EF65A72}" type="sibTrans" cxnId="{F1223C16-6C4C-4D27-89A0-FBE738F5B4E9}">
      <dgm:prSet/>
      <dgm:spPr/>
      <dgm:t>
        <a:bodyPr/>
        <a:lstStyle/>
        <a:p>
          <a:endParaRPr lang="id-ID"/>
        </a:p>
      </dgm:t>
    </dgm:pt>
    <dgm:pt modelId="{559EE286-C9A4-46BF-B7DD-C3F472CBBDF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Laki-laki dituntut untuk menahan perasaan terbentur nilai-nilai kebudayaan; menangis.</a:t>
          </a:r>
          <a:endParaRPr lang="id-ID" sz="1400" b="1" i="1" dirty="0">
            <a:latin typeface="Candara" pitchFamily="34" charset="0"/>
          </a:endParaRPr>
        </a:p>
      </dgm:t>
    </dgm:pt>
    <dgm:pt modelId="{94EDA895-AA5A-440F-B940-E33A6A79C367}" type="parTrans" cxnId="{6D59DEE7-FB4D-4FF2-8AE5-2C6CC96643A4}">
      <dgm:prSet/>
      <dgm:spPr/>
      <dgm:t>
        <a:bodyPr/>
        <a:lstStyle/>
        <a:p>
          <a:endParaRPr lang="id-ID"/>
        </a:p>
      </dgm:t>
    </dgm:pt>
    <dgm:pt modelId="{3F585977-81B5-480C-816D-5B757581E305}" type="sibTrans" cxnId="{6D59DEE7-FB4D-4FF2-8AE5-2C6CC96643A4}">
      <dgm:prSet/>
      <dgm:spPr/>
      <dgm:t>
        <a:bodyPr/>
        <a:lstStyle/>
        <a:p>
          <a:endParaRPr lang="id-ID"/>
        </a:p>
      </dgm:t>
    </dgm:pt>
    <dgm:pt modelId="{9A7C883B-2878-40B1-846F-5F8AD11E02B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Perempuan didorong untuk peduli dengan orang lain. </a:t>
          </a:r>
          <a:endParaRPr lang="id-ID" sz="1400" b="1" i="1" dirty="0">
            <a:latin typeface="Candara" pitchFamily="34" charset="0"/>
          </a:endParaRPr>
        </a:p>
      </dgm:t>
    </dgm:pt>
    <dgm:pt modelId="{0CA73E77-61B1-49DF-8B99-8E26667A9EE0}" type="parTrans" cxnId="{12A4C0C3-61AF-42F4-A749-D0B0A1120674}">
      <dgm:prSet/>
      <dgm:spPr/>
      <dgm:t>
        <a:bodyPr/>
        <a:lstStyle/>
        <a:p>
          <a:endParaRPr lang="id-ID"/>
        </a:p>
      </dgm:t>
    </dgm:pt>
    <dgm:pt modelId="{AE6BEBCF-A585-4BC0-8121-2D4812A6FED8}" type="sibTrans" cxnId="{12A4C0C3-61AF-42F4-A749-D0B0A1120674}">
      <dgm:prSet/>
      <dgm:spPr/>
      <dgm:t>
        <a:bodyPr/>
        <a:lstStyle/>
        <a:p>
          <a:endParaRPr lang="id-ID"/>
        </a:p>
      </dgm:t>
    </dgm:pt>
    <dgm:pt modelId="{0661EA02-EA4E-4017-8D15-C892432937A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Banyak perempuan menggunakan “kerja emosi” saat mereka tidak benar-benar merasa seperti perasaan aslinya. </a:t>
          </a:r>
          <a:endParaRPr lang="id-ID" sz="1400" b="1" i="1" dirty="0">
            <a:latin typeface="Candara" pitchFamily="34" charset="0"/>
          </a:endParaRPr>
        </a:p>
      </dgm:t>
    </dgm:pt>
    <dgm:pt modelId="{5283BC60-0CA1-4D85-89D1-B7631ED9765C}" type="parTrans" cxnId="{BC14C438-5863-4FF1-BBA3-280F1126FAC8}">
      <dgm:prSet/>
      <dgm:spPr/>
      <dgm:t>
        <a:bodyPr/>
        <a:lstStyle/>
        <a:p>
          <a:endParaRPr lang="id-ID"/>
        </a:p>
      </dgm:t>
    </dgm:pt>
    <dgm:pt modelId="{3ADADFD8-E393-4C7C-9565-BEC56A207CFC}" type="sibTrans" cxnId="{BC14C438-5863-4FF1-BBA3-280F1126FAC8}">
      <dgm:prSet/>
      <dgm:spPr/>
      <dgm:t>
        <a:bodyPr/>
        <a:lstStyle/>
        <a:p>
          <a:endParaRPr lang="id-ID"/>
        </a:p>
      </dgm:t>
    </dgm:pt>
    <dgm:pt modelId="{C30D8EB1-8C3D-4F4B-B5FF-D593B786327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Perempuan mampu meredam rasa cemburu. </a:t>
          </a:r>
          <a:endParaRPr lang="id-ID" sz="1400" b="1" i="1" dirty="0">
            <a:latin typeface="Candara" pitchFamily="34" charset="0"/>
          </a:endParaRPr>
        </a:p>
      </dgm:t>
    </dgm:pt>
    <dgm:pt modelId="{96C237A8-DE52-4BF7-8558-644C2462EBCF}" type="parTrans" cxnId="{9E64B344-52D9-4D3D-AD4E-C531B9FB53D6}">
      <dgm:prSet/>
      <dgm:spPr/>
      <dgm:t>
        <a:bodyPr/>
        <a:lstStyle/>
        <a:p>
          <a:endParaRPr lang="id-ID"/>
        </a:p>
      </dgm:t>
    </dgm:pt>
    <dgm:pt modelId="{DB786C93-1CB1-44B2-A56F-CD4120D32B81}" type="sibTrans" cxnId="{9E64B344-52D9-4D3D-AD4E-C531B9FB53D6}">
      <dgm:prSet/>
      <dgm:spPr/>
      <dgm:t>
        <a:bodyPr/>
        <a:lstStyle/>
        <a:p>
          <a:endParaRPr lang="id-ID"/>
        </a:p>
      </dgm:t>
    </dgm:pt>
    <dgm:pt modelId="{6FD1C031-1EB4-4729-94A4-758234B0E3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Tidak dapat mengekspresikan atau mengakui perasaan mempengaruhi hubungan interpersonal. </a:t>
          </a:r>
          <a:endParaRPr lang="id-ID" sz="1400" b="1" i="1" dirty="0">
            <a:latin typeface="Candara" pitchFamily="34" charset="0"/>
          </a:endParaRPr>
        </a:p>
      </dgm:t>
    </dgm:pt>
    <dgm:pt modelId="{967A40D2-9CC1-4079-B047-B49AAA23E0EA}" type="parTrans" cxnId="{C20105BC-9A13-4B5C-A3DE-27B6C11B48A0}">
      <dgm:prSet/>
      <dgm:spPr/>
      <dgm:t>
        <a:bodyPr/>
        <a:lstStyle/>
        <a:p>
          <a:endParaRPr lang="id-ID"/>
        </a:p>
      </dgm:t>
    </dgm:pt>
    <dgm:pt modelId="{D2AE0BE8-3E8B-46DE-A869-2FD671FA08C9}" type="sibTrans" cxnId="{C20105BC-9A13-4B5C-A3DE-27B6C11B48A0}">
      <dgm:prSet/>
      <dgm:spPr/>
      <dgm:t>
        <a:bodyPr/>
        <a:lstStyle/>
        <a:p>
          <a:endParaRPr lang="id-ID"/>
        </a:p>
      </dgm:t>
    </dgm:pt>
    <dgm:pt modelId="{074A76FE-DCDA-4D10-8D7C-27D5E88F71A7}" type="pres">
      <dgm:prSet presAssocID="{13892BFE-7821-4DCF-908F-900A050DE50C}" presName="compositeShape" presStyleCnt="0">
        <dgm:presLayoutVars>
          <dgm:chMax val="7"/>
          <dgm:dir/>
          <dgm:resizeHandles val="exact"/>
        </dgm:presLayoutVars>
      </dgm:prSet>
      <dgm:spPr/>
    </dgm:pt>
    <dgm:pt modelId="{D95A9598-5B06-4945-9824-AA6FF5EB811B}" type="pres">
      <dgm:prSet presAssocID="{D89BBA7C-A60C-4472-A4AB-1639D6F36657}" presName="circ1" presStyleLbl="vennNode1" presStyleIdx="0" presStyleCnt="7"/>
      <dgm:spPr/>
      <dgm:t>
        <a:bodyPr/>
        <a:lstStyle/>
        <a:p>
          <a:endParaRPr lang="id-ID"/>
        </a:p>
      </dgm:t>
    </dgm:pt>
    <dgm:pt modelId="{23E728AF-4CB0-479A-88AC-37D96C9EEA35}" type="pres">
      <dgm:prSet presAssocID="{D89BBA7C-A60C-4472-A4AB-1639D6F366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486534-83BA-421C-9E36-4F0A687D0054}" type="pres">
      <dgm:prSet presAssocID="{A3484FAA-6EF3-4A30-9CC2-C753F22024BD}" presName="circ2" presStyleLbl="vennNode1" presStyleIdx="1" presStyleCnt="7"/>
      <dgm:spPr/>
      <dgm:t>
        <a:bodyPr/>
        <a:lstStyle/>
        <a:p>
          <a:endParaRPr lang="id-ID"/>
        </a:p>
      </dgm:t>
    </dgm:pt>
    <dgm:pt modelId="{CF26D710-A73E-4EA8-88CE-903B8D93D101}" type="pres">
      <dgm:prSet presAssocID="{A3484FAA-6EF3-4A30-9CC2-C753F22024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166418-757B-4B7C-9AC3-245E05AE399D}" type="pres">
      <dgm:prSet presAssocID="{559EE286-C9A4-46BF-B7DD-C3F472CBBDFA}" presName="circ3" presStyleLbl="vennNode1" presStyleIdx="2" presStyleCnt="7"/>
      <dgm:spPr/>
      <dgm:t>
        <a:bodyPr/>
        <a:lstStyle/>
        <a:p>
          <a:endParaRPr lang="id-ID"/>
        </a:p>
      </dgm:t>
    </dgm:pt>
    <dgm:pt modelId="{79E4E2CC-A268-4D6D-9DE5-4224C44EB99A}" type="pres">
      <dgm:prSet presAssocID="{559EE286-C9A4-46BF-B7DD-C3F472CBBD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2061C-7669-4D02-AA75-6493BE80EF9C}" type="pres">
      <dgm:prSet presAssocID="{9A7C883B-2878-40B1-846F-5F8AD11E02BC}" presName="circ4" presStyleLbl="vennNode1" presStyleIdx="3" presStyleCnt="7"/>
      <dgm:spPr/>
      <dgm:t>
        <a:bodyPr/>
        <a:lstStyle/>
        <a:p>
          <a:endParaRPr lang="id-ID"/>
        </a:p>
      </dgm:t>
    </dgm:pt>
    <dgm:pt modelId="{D6252925-81BE-47B8-A12B-7FA0BC31C8FF}" type="pres">
      <dgm:prSet presAssocID="{9A7C883B-2878-40B1-846F-5F8AD11E02B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D2475B-57D7-4E6B-9B7F-D873AA327EF1}" type="pres">
      <dgm:prSet presAssocID="{0661EA02-EA4E-4017-8D15-C892432937AA}" presName="circ5" presStyleLbl="vennNode1" presStyleIdx="4" presStyleCnt="7"/>
      <dgm:spPr/>
    </dgm:pt>
    <dgm:pt modelId="{ADCBD486-1E68-43D8-B6EB-29903D38698D}" type="pres">
      <dgm:prSet presAssocID="{0661EA02-EA4E-4017-8D15-C892432937A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744B78-1C03-4CA1-B3E7-9371E6D57B2A}" type="pres">
      <dgm:prSet presAssocID="{C30D8EB1-8C3D-4F4B-B5FF-D593B7863276}" presName="circ6" presStyleLbl="vennNode1" presStyleIdx="5" presStyleCnt="7"/>
      <dgm:spPr/>
    </dgm:pt>
    <dgm:pt modelId="{0A27BFDF-CFDC-42D3-AFCF-41D028DABEBF}" type="pres">
      <dgm:prSet presAssocID="{C30D8EB1-8C3D-4F4B-B5FF-D593B786327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B2C183-219C-4D60-AE77-317D9D087A5F}" type="pres">
      <dgm:prSet presAssocID="{6FD1C031-1EB4-4729-94A4-758234B0E3CF}" presName="circ7" presStyleLbl="vennNode1" presStyleIdx="6" presStyleCnt="7"/>
      <dgm:spPr/>
    </dgm:pt>
    <dgm:pt modelId="{33F155DC-CAFE-445C-B961-1A3A2659DAF9}" type="pres">
      <dgm:prSet presAssocID="{6FD1C031-1EB4-4729-94A4-758234B0E3C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C81FB2B-AA8A-4F65-9B7F-7E6F09BE5972}" type="presOf" srcId="{A3484FAA-6EF3-4A30-9CC2-C753F22024BD}" destId="{CF26D710-A73E-4EA8-88CE-903B8D93D101}" srcOrd="0" destOrd="0" presId="urn:microsoft.com/office/officeart/2005/8/layout/venn1"/>
    <dgm:cxn modelId="{F1223C16-6C4C-4D27-89A0-FBE738F5B4E9}" srcId="{13892BFE-7821-4DCF-908F-900A050DE50C}" destId="{A3484FAA-6EF3-4A30-9CC2-C753F22024BD}" srcOrd="1" destOrd="0" parTransId="{DD719707-4944-4B6E-80A1-41D8067A7F09}" sibTransId="{D6D1CE35-D8E2-4405-B125-A8155EF65A72}"/>
    <dgm:cxn modelId="{BC14C438-5863-4FF1-BBA3-280F1126FAC8}" srcId="{13892BFE-7821-4DCF-908F-900A050DE50C}" destId="{0661EA02-EA4E-4017-8D15-C892432937AA}" srcOrd="4" destOrd="0" parTransId="{5283BC60-0CA1-4D85-89D1-B7631ED9765C}" sibTransId="{3ADADFD8-E393-4C7C-9565-BEC56A207CFC}"/>
    <dgm:cxn modelId="{918AB502-F6A4-477A-9F56-B49D533C574C}" srcId="{13892BFE-7821-4DCF-908F-900A050DE50C}" destId="{D89BBA7C-A60C-4472-A4AB-1639D6F36657}" srcOrd="0" destOrd="0" parTransId="{E1855925-DC77-47FD-A289-B42367F3446C}" sibTransId="{99ED4722-6E5E-4598-9160-1BF42B48ADBA}"/>
    <dgm:cxn modelId="{20BADF75-CC60-4564-8262-2999AF16EF83}" type="presOf" srcId="{D89BBA7C-A60C-4472-A4AB-1639D6F36657}" destId="{23E728AF-4CB0-479A-88AC-37D96C9EEA35}" srcOrd="0" destOrd="0" presId="urn:microsoft.com/office/officeart/2005/8/layout/venn1"/>
    <dgm:cxn modelId="{6D59DEE7-FB4D-4FF2-8AE5-2C6CC96643A4}" srcId="{13892BFE-7821-4DCF-908F-900A050DE50C}" destId="{559EE286-C9A4-46BF-B7DD-C3F472CBBDFA}" srcOrd="2" destOrd="0" parTransId="{94EDA895-AA5A-440F-B940-E33A6A79C367}" sibTransId="{3F585977-81B5-480C-816D-5B757581E305}"/>
    <dgm:cxn modelId="{80943704-3913-4450-936F-B29CFABC79BD}" type="presOf" srcId="{0661EA02-EA4E-4017-8D15-C892432937AA}" destId="{ADCBD486-1E68-43D8-B6EB-29903D38698D}" srcOrd="0" destOrd="0" presId="urn:microsoft.com/office/officeart/2005/8/layout/venn1"/>
    <dgm:cxn modelId="{12A4C0C3-61AF-42F4-A749-D0B0A1120674}" srcId="{13892BFE-7821-4DCF-908F-900A050DE50C}" destId="{9A7C883B-2878-40B1-846F-5F8AD11E02BC}" srcOrd="3" destOrd="0" parTransId="{0CA73E77-61B1-49DF-8B99-8E26667A9EE0}" sibTransId="{AE6BEBCF-A585-4BC0-8121-2D4812A6FED8}"/>
    <dgm:cxn modelId="{22977190-BEFC-49A0-BBBC-A5099F89DE6A}" type="presOf" srcId="{13892BFE-7821-4DCF-908F-900A050DE50C}" destId="{074A76FE-DCDA-4D10-8D7C-27D5E88F71A7}" srcOrd="0" destOrd="0" presId="urn:microsoft.com/office/officeart/2005/8/layout/venn1"/>
    <dgm:cxn modelId="{B15F0C50-7800-4B42-B1E3-34926D2013F8}" type="presOf" srcId="{6FD1C031-1EB4-4729-94A4-758234B0E3CF}" destId="{33F155DC-CAFE-445C-B961-1A3A2659DAF9}" srcOrd="0" destOrd="0" presId="urn:microsoft.com/office/officeart/2005/8/layout/venn1"/>
    <dgm:cxn modelId="{A6E814FC-C2B7-4786-8460-3A911E84AEA5}" type="presOf" srcId="{9A7C883B-2878-40B1-846F-5F8AD11E02BC}" destId="{D6252925-81BE-47B8-A12B-7FA0BC31C8FF}" srcOrd="0" destOrd="0" presId="urn:microsoft.com/office/officeart/2005/8/layout/venn1"/>
    <dgm:cxn modelId="{98E3FCDB-7F76-483A-9F9C-00CE25114D7B}" type="presOf" srcId="{C30D8EB1-8C3D-4F4B-B5FF-D593B7863276}" destId="{0A27BFDF-CFDC-42D3-AFCF-41D028DABEBF}" srcOrd="0" destOrd="0" presId="urn:microsoft.com/office/officeart/2005/8/layout/venn1"/>
    <dgm:cxn modelId="{9E64B344-52D9-4D3D-AD4E-C531B9FB53D6}" srcId="{13892BFE-7821-4DCF-908F-900A050DE50C}" destId="{C30D8EB1-8C3D-4F4B-B5FF-D593B7863276}" srcOrd="5" destOrd="0" parTransId="{96C237A8-DE52-4BF7-8558-644C2462EBCF}" sibTransId="{DB786C93-1CB1-44B2-A56F-CD4120D32B81}"/>
    <dgm:cxn modelId="{02111A5F-D9FD-4071-9924-AB2CE6D4E78D}" type="presOf" srcId="{559EE286-C9A4-46BF-B7DD-C3F472CBBDFA}" destId="{79E4E2CC-A268-4D6D-9DE5-4224C44EB99A}" srcOrd="0" destOrd="0" presId="urn:microsoft.com/office/officeart/2005/8/layout/venn1"/>
    <dgm:cxn modelId="{C20105BC-9A13-4B5C-A3DE-27B6C11B48A0}" srcId="{13892BFE-7821-4DCF-908F-900A050DE50C}" destId="{6FD1C031-1EB4-4729-94A4-758234B0E3CF}" srcOrd="6" destOrd="0" parTransId="{967A40D2-9CC1-4079-B047-B49AAA23E0EA}" sibTransId="{D2AE0BE8-3E8B-46DE-A869-2FD671FA08C9}"/>
    <dgm:cxn modelId="{7CBF05AC-8378-4806-86AD-7070E35CF18C}" type="presParOf" srcId="{074A76FE-DCDA-4D10-8D7C-27D5E88F71A7}" destId="{D95A9598-5B06-4945-9824-AA6FF5EB811B}" srcOrd="0" destOrd="0" presId="urn:microsoft.com/office/officeart/2005/8/layout/venn1"/>
    <dgm:cxn modelId="{3605B2F3-AA4C-4E9F-8DED-510EE39F13C0}" type="presParOf" srcId="{074A76FE-DCDA-4D10-8D7C-27D5E88F71A7}" destId="{23E728AF-4CB0-479A-88AC-37D96C9EEA35}" srcOrd="1" destOrd="0" presId="urn:microsoft.com/office/officeart/2005/8/layout/venn1"/>
    <dgm:cxn modelId="{0DB3EF48-B2F5-4851-A50E-731C214781FD}" type="presParOf" srcId="{074A76FE-DCDA-4D10-8D7C-27D5E88F71A7}" destId="{31486534-83BA-421C-9E36-4F0A687D0054}" srcOrd="2" destOrd="0" presId="urn:microsoft.com/office/officeart/2005/8/layout/venn1"/>
    <dgm:cxn modelId="{1287DC3F-8533-4964-92ED-1C177C73D908}" type="presParOf" srcId="{074A76FE-DCDA-4D10-8D7C-27D5E88F71A7}" destId="{CF26D710-A73E-4EA8-88CE-903B8D93D101}" srcOrd="3" destOrd="0" presId="urn:microsoft.com/office/officeart/2005/8/layout/venn1"/>
    <dgm:cxn modelId="{BA1153AC-C80C-4B10-B651-61660B2F702D}" type="presParOf" srcId="{074A76FE-DCDA-4D10-8D7C-27D5E88F71A7}" destId="{53166418-757B-4B7C-9AC3-245E05AE399D}" srcOrd="4" destOrd="0" presId="urn:microsoft.com/office/officeart/2005/8/layout/venn1"/>
    <dgm:cxn modelId="{4F553F68-049D-4A79-A018-8F460EEBC76D}" type="presParOf" srcId="{074A76FE-DCDA-4D10-8D7C-27D5E88F71A7}" destId="{79E4E2CC-A268-4D6D-9DE5-4224C44EB99A}" srcOrd="5" destOrd="0" presId="urn:microsoft.com/office/officeart/2005/8/layout/venn1"/>
    <dgm:cxn modelId="{D738EC2C-AC10-4325-BABC-23CB1B1AD737}" type="presParOf" srcId="{074A76FE-DCDA-4D10-8D7C-27D5E88F71A7}" destId="{F902061C-7669-4D02-AA75-6493BE80EF9C}" srcOrd="6" destOrd="0" presId="urn:microsoft.com/office/officeart/2005/8/layout/venn1"/>
    <dgm:cxn modelId="{988EC1B9-D422-413E-896C-D822F0D45477}" type="presParOf" srcId="{074A76FE-DCDA-4D10-8D7C-27D5E88F71A7}" destId="{D6252925-81BE-47B8-A12B-7FA0BC31C8FF}" srcOrd="7" destOrd="0" presId="urn:microsoft.com/office/officeart/2005/8/layout/venn1"/>
    <dgm:cxn modelId="{D86ABB96-7208-44B7-B076-DD16463F1D13}" type="presParOf" srcId="{074A76FE-DCDA-4D10-8D7C-27D5E88F71A7}" destId="{FBD2475B-57D7-4E6B-9B7F-D873AA327EF1}" srcOrd="8" destOrd="0" presId="urn:microsoft.com/office/officeart/2005/8/layout/venn1"/>
    <dgm:cxn modelId="{3F31FB09-349E-4927-B91D-9C8C7B759AEC}" type="presParOf" srcId="{074A76FE-DCDA-4D10-8D7C-27D5E88F71A7}" destId="{ADCBD486-1E68-43D8-B6EB-29903D38698D}" srcOrd="9" destOrd="0" presId="urn:microsoft.com/office/officeart/2005/8/layout/venn1"/>
    <dgm:cxn modelId="{66E6F5C2-246E-4279-9A36-E3848ABB90AE}" type="presParOf" srcId="{074A76FE-DCDA-4D10-8D7C-27D5E88F71A7}" destId="{1D744B78-1C03-4CA1-B3E7-9371E6D57B2A}" srcOrd="10" destOrd="0" presId="urn:microsoft.com/office/officeart/2005/8/layout/venn1"/>
    <dgm:cxn modelId="{F6DE86F3-6134-4EC7-BC11-8B6BF76AEE8E}" type="presParOf" srcId="{074A76FE-DCDA-4D10-8D7C-27D5E88F71A7}" destId="{0A27BFDF-CFDC-42D3-AFCF-41D028DABEBF}" srcOrd="11" destOrd="0" presId="urn:microsoft.com/office/officeart/2005/8/layout/venn1"/>
    <dgm:cxn modelId="{54053FDB-8F2E-4F89-8D13-B66A4585E200}" type="presParOf" srcId="{074A76FE-DCDA-4D10-8D7C-27D5E88F71A7}" destId="{2BB2C183-219C-4D60-AE77-317D9D087A5F}" srcOrd="12" destOrd="0" presId="urn:microsoft.com/office/officeart/2005/8/layout/venn1"/>
    <dgm:cxn modelId="{F34D6F9E-69E4-440A-A6EF-ED2698F7780D}" type="presParOf" srcId="{074A76FE-DCDA-4D10-8D7C-27D5E88F71A7}" destId="{33F155DC-CAFE-445C-B961-1A3A2659DAF9}" srcOrd="13" destOrd="0" presId="urn:microsoft.com/office/officeart/2005/8/layout/venn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C2BF13-3949-4542-9A10-0B32DE5457D7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755B09B-F4CF-4EAA-8D14-CAECA22BEF1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50" b="1" i="1" dirty="0" smtClean="0">
              <a:latin typeface="Candara" pitchFamily="34" charset="0"/>
            </a:rPr>
            <a:t>Ketidakinginan memberikan informasi yang dapat mempengaruhi bagaimana orang lain mempersepsi atau berperilaku kepada kita. </a:t>
          </a:r>
          <a:endParaRPr lang="id-ID" sz="1350" b="1" i="1" dirty="0">
            <a:latin typeface="Candara" pitchFamily="34" charset="0"/>
          </a:endParaRPr>
        </a:p>
      </dgm:t>
    </dgm:pt>
    <dgm:pt modelId="{8893DF25-3E65-46F0-A14A-5E65084D1ADA}" type="parTrans" cxnId="{E60C2111-100D-4DB8-A179-775508BC57F8}">
      <dgm:prSet/>
      <dgm:spPr/>
      <dgm:t>
        <a:bodyPr/>
        <a:lstStyle/>
        <a:p>
          <a:endParaRPr lang="id-ID"/>
        </a:p>
      </dgm:t>
    </dgm:pt>
    <dgm:pt modelId="{F5E9C374-3297-46E3-9D0B-37795498BACB}" type="sibTrans" cxnId="{E60C2111-100D-4DB8-A179-775508BC57F8}">
      <dgm:prSet/>
      <dgm:spPr/>
      <dgm:t>
        <a:bodyPr/>
        <a:lstStyle/>
        <a:p>
          <a:endParaRPr lang="id-ID"/>
        </a:p>
      </dgm:t>
    </dgm:pt>
    <dgm:pt modelId="{BEC0E748-A307-49EB-B47B-15481CB63EB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50" b="1" i="1" dirty="0" smtClean="0">
              <a:latin typeface="Candara" pitchFamily="34" charset="0"/>
            </a:rPr>
            <a:t>Kita takut menjadi kurang disukai oleh seseorang karena mengatakan bahwa kita marah kepadanya. </a:t>
          </a:r>
          <a:endParaRPr lang="id-ID" sz="1350" b="1" i="1" dirty="0">
            <a:latin typeface="Candara" pitchFamily="34" charset="0"/>
          </a:endParaRPr>
        </a:p>
      </dgm:t>
    </dgm:pt>
    <dgm:pt modelId="{6FAA973B-7EEB-49A6-83C4-A641BACFF21E}" type="parTrans" cxnId="{B8C5AC1B-4869-491E-80B4-4A89A191E582}">
      <dgm:prSet/>
      <dgm:spPr/>
      <dgm:t>
        <a:bodyPr/>
        <a:lstStyle/>
        <a:p>
          <a:endParaRPr lang="id-ID"/>
        </a:p>
      </dgm:t>
    </dgm:pt>
    <dgm:pt modelId="{BC19B433-9CAB-4598-9911-BE0862CC96A8}" type="sibTrans" cxnId="{B8C5AC1B-4869-491E-80B4-4A89A191E582}">
      <dgm:prSet/>
      <dgm:spPr/>
      <dgm:t>
        <a:bodyPr/>
        <a:lstStyle/>
        <a:p>
          <a:endParaRPr lang="id-ID"/>
        </a:p>
      </dgm:t>
    </dgm:pt>
    <dgm:pt modelId="{41FE5932-1DC3-4C1F-9C55-34C5AC37C09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50" b="1" i="1" dirty="0" smtClean="0">
              <a:latin typeface="Candara" pitchFamily="34" charset="0"/>
            </a:rPr>
            <a:t>Ketakutan ditolak jika mengungkapkan kejujuran akan perasaan kita. </a:t>
          </a:r>
          <a:endParaRPr lang="id-ID" sz="1350" b="1" i="1" dirty="0">
            <a:latin typeface="Candara" pitchFamily="34" charset="0"/>
          </a:endParaRPr>
        </a:p>
      </dgm:t>
    </dgm:pt>
    <dgm:pt modelId="{787334E0-0970-4AF3-AB80-2B3FA9172CFC}" type="parTrans" cxnId="{88A72FAC-B9D9-4BE9-96FD-4A056326BD64}">
      <dgm:prSet/>
      <dgm:spPr/>
      <dgm:t>
        <a:bodyPr/>
        <a:lstStyle/>
        <a:p>
          <a:endParaRPr lang="id-ID"/>
        </a:p>
      </dgm:t>
    </dgm:pt>
    <dgm:pt modelId="{1C459703-C40F-41F1-8040-910119BE0C0B}" type="sibTrans" cxnId="{88A72FAC-B9D9-4BE9-96FD-4A056326BD64}">
      <dgm:prSet/>
      <dgm:spPr/>
      <dgm:t>
        <a:bodyPr/>
        <a:lstStyle/>
        <a:p>
          <a:endParaRPr lang="id-ID"/>
        </a:p>
      </dgm:t>
    </dgm:pt>
    <dgm:pt modelId="{CEC01C43-4AF8-4E78-A53A-666FD7975A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50" b="1" i="1" dirty="0" smtClean="0">
              <a:latin typeface="Candara" pitchFamily="34" charset="0"/>
            </a:rPr>
            <a:t>Chilling effect; menekan keluhan atau kemarahan karena adanya kekhawatiran orang tersebut akan memberikan hukuman. </a:t>
          </a:r>
          <a:endParaRPr lang="id-ID" sz="1350" b="1" i="1" dirty="0">
            <a:latin typeface="Candara" pitchFamily="34" charset="0"/>
          </a:endParaRPr>
        </a:p>
      </dgm:t>
    </dgm:pt>
    <dgm:pt modelId="{41D02CA1-85FD-4E27-9C32-B119D3166D1A}" type="parTrans" cxnId="{C574559A-D451-48D0-921A-B02FC3BBC615}">
      <dgm:prSet/>
      <dgm:spPr/>
      <dgm:t>
        <a:bodyPr/>
        <a:lstStyle/>
        <a:p>
          <a:endParaRPr lang="id-ID"/>
        </a:p>
      </dgm:t>
    </dgm:pt>
    <dgm:pt modelId="{6ADEA873-3B73-48BC-B606-B18EDEEF4ACA}" type="sibTrans" cxnId="{C574559A-D451-48D0-921A-B02FC3BBC615}">
      <dgm:prSet/>
      <dgm:spPr/>
      <dgm:t>
        <a:bodyPr/>
        <a:lstStyle/>
        <a:p>
          <a:endParaRPr lang="id-ID"/>
        </a:p>
      </dgm:t>
    </dgm:pt>
    <dgm:pt modelId="{E4DCE84F-63FD-4DBA-ACED-A9971943266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50" b="1" i="1" dirty="0" smtClean="0">
              <a:latin typeface="Candara" pitchFamily="34" charset="0"/>
            </a:rPr>
            <a:t>Orang tua, guru, pelatih, atasan, dsb. </a:t>
          </a:r>
          <a:endParaRPr lang="id-ID" sz="1350" b="1" i="1" dirty="0">
            <a:latin typeface="Candara" pitchFamily="34" charset="0"/>
          </a:endParaRPr>
        </a:p>
      </dgm:t>
    </dgm:pt>
    <dgm:pt modelId="{B3C81185-C100-4537-ABA2-E8C2679F13E5}" type="parTrans" cxnId="{3B707D00-59D9-4A98-ABF0-4CE04E9A0888}">
      <dgm:prSet/>
      <dgm:spPr/>
      <dgm:t>
        <a:bodyPr/>
        <a:lstStyle/>
        <a:p>
          <a:endParaRPr lang="id-ID"/>
        </a:p>
      </dgm:t>
    </dgm:pt>
    <dgm:pt modelId="{CC4F0A09-7403-48CF-B82E-A48DB28DA2BC}" type="sibTrans" cxnId="{3B707D00-59D9-4A98-ABF0-4CE04E9A0888}">
      <dgm:prSet/>
      <dgm:spPr/>
      <dgm:t>
        <a:bodyPr/>
        <a:lstStyle/>
        <a:p>
          <a:endParaRPr lang="id-ID"/>
        </a:p>
      </dgm:t>
    </dgm:pt>
    <dgm:pt modelId="{FE78BEFE-9AA1-44C8-8BE0-F30733EEFF38}" type="pres">
      <dgm:prSet presAssocID="{FEC2BF13-3949-4542-9A10-0B32DE54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8AAC4F-C8AF-41FC-855C-02CE45C71243}" type="pres">
      <dgm:prSet presAssocID="{2755B09B-F4CF-4EAA-8D14-CAECA22BEF1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812DCE-8130-43B4-B1A6-D4C6D66A9A8E}" type="pres">
      <dgm:prSet presAssocID="{F5E9C374-3297-46E3-9D0B-37795498BACB}" presName="space" presStyleCnt="0"/>
      <dgm:spPr/>
    </dgm:pt>
    <dgm:pt modelId="{99C08155-71A3-4070-9895-2D235596A9AB}" type="pres">
      <dgm:prSet presAssocID="{BEC0E748-A307-49EB-B47B-15481CB63EB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ADC660-6754-4AC0-80F3-BFFF69743896}" type="pres">
      <dgm:prSet presAssocID="{BC19B433-9CAB-4598-9911-BE0862CC96A8}" presName="space" presStyleCnt="0"/>
      <dgm:spPr/>
    </dgm:pt>
    <dgm:pt modelId="{2A2AB4A7-FC15-4269-9431-D57D0DBBD363}" type="pres">
      <dgm:prSet presAssocID="{41FE5932-1DC3-4C1F-9C55-34C5AC37C09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27A763-BA20-447E-8059-5280C45D466E}" type="pres">
      <dgm:prSet presAssocID="{1C459703-C40F-41F1-8040-910119BE0C0B}" presName="space" presStyleCnt="0"/>
      <dgm:spPr/>
    </dgm:pt>
    <dgm:pt modelId="{E95FD90D-9350-4E8B-AB65-D4F10989B861}" type="pres">
      <dgm:prSet presAssocID="{CEC01C43-4AF8-4E78-A53A-666FD7975A2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3D620E-838D-488A-81F6-EA977C11ECF0}" type="pres">
      <dgm:prSet presAssocID="{6ADEA873-3B73-48BC-B606-B18EDEEF4ACA}" presName="space" presStyleCnt="0"/>
      <dgm:spPr/>
    </dgm:pt>
    <dgm:pt modelId="{A93C29FC-4B05-4B4E-AFF6-4B0AFB38F0FC}" type="pres">
      <dgm:prSet presAssocID="{E4DCE84F-63FD-4DBA-ACED-A9971943266E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7DE195-A630-4D49-8222-1E64C5E74790}" type="presOf" srcId="{E4DCE84F-63FD-4DBA-ACED-A9971943266E}" destId="{A93C29FC-4B05-4B4E-AFF6-4B0AFB38F0FC}" srcOrd="0" destOrd="0" presId="urn:microsoft.com/office/officeart/2005/8/layout/venn3"/>
    <dgm:cxn modelId="{6540C237-E0BA-414C-B6EC-B5E91A7B2C82}" type="presOf" srcId="{BEC0E748-A307-49EB-B47B-15481CB63EB4}" destId="{99C08155-71A3-4070-9895-2D235596A9AB}" srcOrd="0" destOrd="0" presId="urn:microsoft.com/office/officeart/2005/8/layout/venn3"/>
    <dgm:cxn modelId="{1697993A-5E7E-42B7-8053-E689926C1B97}" type="presOf" srcId="{41FE5932-1DC3-4C1F-9C55-34C5AC37C09D}" destId="{2A2AB4A7-FC15-4269-9431-D57D0DBBD363}" srcOrd="0" destOrd="0" presId="urn:microsoft.com/office/officeart/2005/8/layout/venn3"/>
    <dgm:cxn modelId="{3B707D00-59D9-4A98-ABF0-4CE04E9A0888}" srcId="{FEC2BF13-3949-4542-9A10-0B32DE5457D7}" destId="{E4DCE84F-63FD-4DBA-ACED-A9971943266E}" srcOrd="4" destOrd="0" parTransId="{B3C81185-C100-4537-ABA2-E8C2679F13E5}" sibTransId="{CC4F0A09-7403-48CF-B82E-A48DB28DA2BC}"/>
    <dgm:cxn modelId="{C574559A-D451-48D0-921A-B02FC3BBC615}" srcId="{FEC2BF13-3949-4542-9A10-0B32DE5457D7}" destId="{CEC01C43-4AF8-4E78-A53A-666FD7975A29}" srcOrd="3" destOrd="0" parTransId="{41D02CA1-85FD-4E27-9C32-B119D3166D1A}" sibTransId="{6ADEA873-3B73-48BC-B606-B18EDEEF4ACA}"/>
    <dgm:cxn modelId="{46F8BFA9-7E0C-4738-BAE4-E09014BFA407}" type="presOf" srcId="{FEC2BF13-3949-4542-9A10-0B32DE5457D7}" destId="{FE78BEFE-9AA1-44C8-8BE0-F30733EEFF38}" srcOrd="0" destOrd="0" presId="urn:microsoft.com/office/officeart/2005/8/layout/venn3"/>
    <dgm:cxn modelId="{88A72FAC-B9D9-4BE9-96FD-4A056326BD64}" srcId="{FEC2BF13-3949-4542-9A10-0B32DE5457D7}" destId="{41FE5932-1DC3-4C1F-9C55-34C5AC37C09D}" srcOrd="2" destOrd="0" parTransId="{787334E0-0970-4AF3-AB80-2B3FA9172CFC}" sibTransId="{1C459703-C40F-41F1-8040-910119BE0C0B}"/>
    <dgm:cxn modelId="{69D1965D-6E12-4770-91FF-9ACEF4F0A4D5}" type="presOf" srcId="{CEC01C43-4AF8-4E78-A53A-666FD7975A29}" destId="{E95FD90D-9350-4E8B-AB65-D4F10989B861}" srcOrd="0" destOrd="0" presId="urn:microsoft.com/office/officeart/2005/8/layout/venn3"/>
    <dgm:cxn modelId="{B8C5AC1B-4869-491E-80B4-4A89A191E582}" srcId="{FEC2BF13-3949-4542-9A10-0B32DE5457D7}" destId="{BEC0E748-A307-49EB-B47B-15481CB63EB4}" srcOrd="1" destOrd="0" parTransId="{6FAA973B-7EEB-49A6-83C4-A641BACFF21E}" sibTransId="{BC19B433-9CAB-4598-9911-BE0862CC96A8}"/>
    <dgm:cxn modelId="{E60C2111-100D-4DB8-A179-775508BC57F8}" srcId="{FEC2BF13-3949-4542-9A10-0B32DE5457D7}" destId="{2755B09B-F4CF-4EAA-8D14-CAECA22BEF12}" srcOrd="0" destOrd="0" parTransId="{8893DF25-3E65-46F0-A14A-5E65084D1ADA}" sibTransId="{F5E9C374-3297-46E3-9D0B-37795498BACB}"/>
    <dgm:cxn modelId="{413A16A3-9704-407F-B29B-ED2E5B038F9B}" type="presOf" srcId="{2755B09B-F4CF-4EAA-8D14-CAECA22BEF12}" destId="{978AAC4F-C8AF-41FC-855C-02CE45C71243}" srcOrd="0" destOrd="0" presId="urn:microsoft.com/office/officeart/2005/8/layout/venn3"/>
    <dgm:cxn modelId="{837CDB2F-3850-4504-88A3-2043567C9006}" type="presParOf" srcId="{FE78BEFE-9AA1-44C8-8BE0-F30733EEFF38}" destId="{978AAC4F-C8AF-41FC-855C-02CE45C71243}" srcOrd="0" destOrd="0" presId="urn:microsoft.com/office/officeart/2005/8/layout/venn3"/>
    <dgm:cxn modelId="{08B6404C-F820-4D6E-B06D-C7EDE179CE55}" type="presParOf" srcId="{FE78BEFE-9AA1-44C8-8BE0-F30733EEFF38}" destId="{04812DCE-8130-43B4-B1A6-D4C6D66A9A8E}" srcOrd="1" destOrd="0" presId="urn:microsoft.com/office/officeart/2005/8/layout/venn3"/>
    <dgm:cxn modelId="{6A8585B7-0B37-42E8-A0FC-6CA23EB8EA9E}" type="presParOf" srcId="{FE78BEFE-9AA1-44C8-8BE0-F30733EEFF38}" destId="{99C08155-71A3-4070-9895-2D235596A9AB}" srcOrd="2" destOrd="0" presId="urn:microsoft.com/office/officeart/2005/8/layout/venn3"/>
    <dgm:cxn modelId="{07291A0C-43E7-4C24-96EF-2960E9891210}" type="presParOf" srcId="{FE78BEFE-9AA1-44C8-8BE0-F30733EEFF38}" destId="{D1ADC660-6754-4AC0-80F3-BFFF69743896}" srcOrd="3" destOrd="0" presId="urn:microsoft.com/office/officeart/2005/8/layout/venn3"/>
    <dgm:cxn modelId="{60E657DC-FEAC-45B7-938D-B75A14F84BC6}" type="presParOf" srcId="{FE78BEFE-9AA1-44C8-8BE0-F30733EEFF38}" destId="{2A2AB4A7-FC15-4269-9431-D57D0DBBD363}" srcOrd="4" destOrd="0" presId="urn:microsoft.com/office/officeart/2005/8/layout/venn3"/>
    <dgm:cxn modelId="{CA75E818-033D-459B-BAD9-C8D1F171ADF4}" type="presParOf" srcId="{FE78BEFE-9AA1-44C8-8BE0-F30733EEFF38}" destId="{2127A763-BA20-447E-8059-5280C45D466E}" srcOrd="5" destOrd="0" presId="urn:microsoft.com/office/officeart/2005/8/layout/venn3"/>
    <dgm:cxn modelId="{95F2DA58-921B-497D-A9C5-D11B865587EA}" type="presParOf" srcId="{FE78BEFE-9AA1-44C8-8BE0-F30733EEFF38}" destId="{E95FD90D-9350-4E8B-AB65-D4F10989B861}" srcOrd="6" destOrd="0" presId="urn:microsoft.com/office/officeart/2005/8/layout/venn3"/>
    <dgm:cxn modelId="{EC227E48-C134-4873-B674-A9E6D20711D5}" type="presParOf" srcId="{FE78BEFE-9AA1-44C8-8BE0-F30733EEFF38}" destId="{483D620E-838D-488A-81F6-EA977C11ECF0}" srcOrd="7" destOrd="0" presId="urn:microsoft.com/office/officeart/2005/8/layout/venn3"/>
    <dgm:cxn modelId="{CF911A5F-AF30-416F-A957-9D61CB0D46FB}" type="presParOf" srcId="{FE78BEFE-9AA1-44C8-8BE0-F30733EEFF38}" destId="{A93C29FC-4B05-4B4E-AFF6-4B0AFB38F0FC}" srcOrd="8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2382A-30A5-429B-A4F0-40A74BF92C7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5C0201C-654F-4DCC-87F3-EB743D24F8C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Kemampuan mengenali  perasaan, menentukan perasaan yang sesuai dengan situasi tertentu.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BB02E4-4EFF-4D47-8CD7-43C8B8472E1D}" type="parTrans" cxnId="{E0516C28-AA68-4993-B011-2B45859EC2F1}">
      <dgm:prSet/>
      <dgm:spPr/>
      <dgm:t>
        <a:bodyPr/>
        <a:lstStyle/>
        <a:p>
          <a:endParaRPr lang="id-ID"/>
        </a:p>
      </dgm:t>
    </dgm:pt>
    <dgm:pt modelId="{31536CBB-91EE-45D9-B865-474D90E79AD7}" type="sibTrans" cxnId="{E0516C28-AA68-4993-B011-2B45859EC2F1}">
      <dgm:prSet/>
      <dgm:spPr/>
      <dgm:t>
        <a:bodyPr/>
        <a:lstStyle/>
        <a:p>
          <a:endParaRPr lang="id-ID"/>
        </a:p>
      </dgm:t>
    </dgm:pt>
    <dgm:pt modelId="{C8CD4EB9-4D9B-40AF-BE7D-6F5F80D2BB8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Kemampuan mengkomunikasikan perasaan tersebut secara efektif.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4B23AFF-E59F-4813-A0D6-BBF7AC667CDB}" type="parTrans" cxnId="{7BCB370B-9756-467A-B6BA-07790A679B1B}">
      <dgm:prSet/>
      <dgm:spPr/>
      <dgm:t>
        <a:bodyPr/>
        <a:lstStyle/>
        <a:p>
          <a:endParaRPr lang="id-ID"/>
        </a:p>
      </dgm:t>
    </dgm:pt>
    <dgm:pt modelId="{DA74B3BB-DB26-44FC-8F8D-073E79C5BCB5}" type="sibTrans" cxnId="{7BCB370B-9756-467A-B6BA-07790A679B1B}">
      <dgm:prSet/>
      <dgm:spPr/>
      <dgm:t>
        <a:bodyPr/>
        <a:lstStyle/>
        <a:p>
          <a:endParaRPr lang="id-ID"/>
        </a:p>
      </dgm:t>
    </dgm:pt>
    <dgm:pt modelId="{7449748F-6F00-4BA9-860D-F83A588E50A0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EQ lebih tinggi lebih disukai daripada EQ rendah.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4BAAEDA-25A7-40C3-99BC-DBA35F28C18B}" type="parTrans" cxnId="{FF2FE696-AD2E-4270-AFB3-D683A692E235}">
      <dgm:prSet/>
      <dgm:spPr/>
      <dgm:t>
        <a:bodyPr/>
        <a:lstStyle/>
        <a:p>
          <a:endParaRPr lang="id-ID"/>
        </a:p>
      </dgm:t>
    </dgm:pt>
    <dgm:pt modelId="{8EED9915-2E24-4B70-9DFB-90CC21BB5471}" type="sibTrans" cxnId="{FF2FE696-AD2E-4270-AFB3-D683A692E235}">
      <dgm:prSet/>
      <dgm:spPr/>
      <dgm:t>
        <a:bodyPr/>
        <a:lstStyle/>
        <a:p>
          <a:endParaRPr lang="id-ID"/>
        </a:p>
      </dgm:t>
    </dgm:pt>
    <dgm:pt modelId="{58348F4D-FCFE-41BD-B45B-AF58C4BB65C8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EQ tinggi mampu membentuk hubungan sosial yang berkualitas.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2F1491-0BE5-4F4B-ACC2-B249B07BB22E}" type="parTrans" cxnId="{80618146-5B30-41B0-A8D3-D0B505EDC6F8}">
      <dgm:prSet/>
      <dgm:spPr/>
      <dgm:t>
        <a:bodyPr/>
        <a:lstStyle/>
        <a:p>
          <a:endParaRPr lang="id-ID"/>
        </a:p>
      </dgm:t>
    </dgm:pt>
    <dgm:pt modelId="{5C661848-A562-40C3-A2E7-B74104CCCF69}" type="sibTrans" cxnId="{80618146-5B30-41B0-A8D3-D0B505EDC6F8}">
      <dgm:prSet/>
      <dgm:spPr/>
      <dgm:t>
        <a:bodyPr/>
        <a:lstStyle/>
        <a:p>
          <a:endParaRPr lang="id-ID"/>
        </a:p>
      </dgm:t>
    </dgm:pt>
    <dgm:pt modelId="{23206CA8-5FCE-492B-9E50-9577A1B02952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EQ tinggi mampu bekerja lebih efektif dengan orang lain.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F25E0C3-D8D6-4A2C-9FFF-53800A223F37}" type="parTrans" cxnId="{D496857D-5E42-4D96-9D56-36C2DC6F3F65}">
      <dgm:prSet/>
      <dgm:spPr/>
      <dgm:t>
        <a:bodyPr/>
        <a:lstStyle/>
        <a:p>
          <a:endParaRPr lang="id-ID"/>
        </a:p>
      </dgm:t>
    </dgm:pt>
    <dgm:pt modelId="{8166C0AD-6BCF-485B-929F-48FA0FC68004}" type="sibTrans" cxnId="{D496857D-5E42-4D96-9D56-36C2DC6F3F65}">
      <dgm:prSet/>
      <dgm:spPr/>
      <dgm:t>
        <a:bodyPr/>
        <a:lstStyle/>
        <a:p>
          <a:endParaRPr lang="id-ID"/>
        </a:p>
      </dgm:t>
    </dgm:pt>
    <dgm:pt modelId="{4EC5ADE9-B8B4-4DDC-8CB1-AA3D4A1CFC5F}" type="pres">
      <dgm:prSet presAssocID="{4552382A-30A5-429B-A4F0-40A74BF92C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A889399-574E-427A-8E76-D144BBA91A20}" type="pres">
      <dgm:prSet presAssocID="{75C0201C-654F-4DCC-87F3-EB743D24F8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6271A8-CF9D-455B-A1C0-55DB59F2E6AE}" type="pres">
      <dgm:prSet presAssocID="{31536CBB-91EE-45D9-B865-474D90E79AD7}" presName="sibTrans" presStyleCnt="0"/>
      <dgm:spPr/>
    </dgm:pt>
    <dgm:pt modelId="{07108E8F-EBED-4320-9C71-47F925082D5B}" type="pres">
      <dgm:prSet presAssocID="{C8CD4EB9-4D9B-40AF-BE7D-6F5F80D2BB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87792B-DFCD-427E-A886-4437217C39CB}" type="pres">
      <dgm:prSet presAssocID="{DA74B3BB-DB26-44FC-8F8D-073E79C5BCB5}" presName="sibTrans" presStyleCnt="0"/>
      <dgm:spPr/>
    </dgm:pt>
    <dgm:pt modelId="{7ACDAD0E-9723-4292-A8F2-C5E86940295C}" type="pres">
      <dgm:prSet presAssocID="{7449748F-6F00-4BA9-860D-F83A588E50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C583E5-C595-46A9-875A-FBDE6ED47C84}" type="pres">
      <dgm:prSet presAssocID="{8EED9915-2E24-4B70-9DFB-90CC21BB5471}" presName="sibTrans" presStyleCnt="0"/>
      <dgm:spPr/>
    </dgm:pt>
    <dgm:pt modelId="{D69A5781-9FA0-4B5A-B54E-A4B0C005C070}" type="pres">
      <dgm:prSet presAssocID="{58348F4D-FCFE-41BD-B45B-AF58C4BB65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DE2F33-85F1-43CE-9D24-F54A5C1E99BD}" type="pres">
      <dgm:prSet presAssocID="{5C661848-A562-40C3-A2E7-B74104CCCF69}" presName="sibTrans" presStyleCnt="0"/>
      <dgm:spPr/>
    </dgm:pt>
    <dgm:pt modelId="{183CFD24-1740-4212-9F10-1718A1E8F74C}" type="pres">
      <dgm:prSet presAssocID="{23206CA8-5FCE-492B-9E50-9577A1B029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BD36362-3E87-49FD-A1DC-CF3E1448C2FB}" type="presOf" srcId="{4552382A-30A5-429B-A4F0-40A74BF92C7B}" destId="{4EC5ADE9-B8B4-4DDC-8CB1-AA3D4A1CFC5F}" srcOrd="0" destOrd="0" presId="urn:microsoft.com/office/officeart/2005/8/layout/default"/>
    <dgm:cxn modelId="{8D7A2825-B799-4999-8B0D-033368A360D5}" type="presOf" srcId="{58348F4D-FCFE-41BD-B45B-AF58C4BB65C8}" destId="{D69A5781-9FA0-4B5A-B54E-A4B0C005C070}" srcOrd="0" destOrd="0" presId="urn:microsoft.com/office/officeart/2005/8/layout/default"/>
    <dgm:cxn modelId="{80618146-5B30-41B0-A8D3-D0B505EDC6F8}" srcId="{4552382A-30A5-429B-A4F0-40A74BF92C7B}" destId="{58348F4D-FCFE-41BD-B45B-AF58C4BB65C8}" srcOrd="3" destOrd="0" parTransId="{1A2F1491-0BE5-4F4B-ACC2-B249B07BB22E}" sibTransId="{5C661848-A562-40C3-A2E7-B74104CCCF69}"/>
    <dgm:cxn modelId="{FF2FE696-AD2E-4270-AFB3-D683A692E235}" srcId="{4552382A-30A5-429B-A4F0-40A74BF92C7B}" destId="{7449748F-6F00-4BA9-860D-F83A588E50A0}" srcOrd="2" destOrd="0" parTransId="{34BAAEDA-25A7-40C3-99BC-DBA35F28C18B}" sibTransId="{8EED9915-2E24-4B70-9DFB-90CC21BB5471}"/>
    <dgm:cxn modelId="{53A43682-C246-449E-BB32-5B96FC0D1F1F}" type="presOf" srcId="{23206CA8-5FCE-492B-9E50-9577A1B02952}" destId="{183CFD24-1740-4212-9F10-1718A1E8F74C}" srcOrd="0" destOrd="0" presId="urn:microsoft.com/office/officeart/2005/8/layout/default"/>
    <dgm:cxn modelId="{D496857D-5E42-4D96-9D56-36C2DC6F3F65}" srcId="{4552382A-30A5-429B-A4F0-40A74BF92C7B}" destId="{23206CA8-5FCE-492B-9E50-9577A1B02952}" srcOrd="4" destOrd="0" parTransId="{4F25E0C3-D8D6-4A2C-9FFF-53800A223F37}" sibTransId="{8166C0AD-6BCF-485B-929F-48FA0FC68004}"/>
    <dgm:cxn modelId="{55916AA3-56DC-44B1-9E12-82A4BDE88454}" type="presOf" srcId="{75C0201C-654F-4DCC-87F3-EB743D24F8C4}" destId="{5A889399-574E-427A-8E76-D144BBA91A20}" srcOrd="0" destOrd="0" presId="urn:microsoft.com/office/officeart/2005/8/layout/default"/>
    <dgm:cxn modelId="{E0516C28-AA68-4993-B011-2B45859EC2F1}" srcId="{4552382A-30A5-429B-A4F0-40A74BF92C7B}" destId="{75C0201C-654F-4DCC-87F3-EB743D24F8C4}" srcOrd="0" destOrd="0" parTransId="{D7BB02E4-4EFF-4D47-8CD7-43C8B8472E1D}" sibTransId="{31536CBB-91EE-45D9-B865-474D90E79AD7}"/>
    <dgm:cxn modelId="{7BCB370B-9756-467A-B6BA-07790A679B1B}" srcId="{4552382A-30A5-429B-A4F0-40A74BF92C7B}" destId="{C8CD4EB9-4D9B-40AF-BE7D-6F5F80D2BB82}" srcOrd="1" destOrd="0" parTransId="{44B23AFF-E59F-4813-A0D6-BBF7AC667CDB}" sibTransId="{DA74B3BB-DB26-44FC-8F8D-073E79C5BCB5}"/>
    <dgm:cxn modelId="{9CF6F9F4-1A89-42E2-9330-91ADCB17F8C8}" type="presOf" srcId="{C8CD4EB9-4D9B-40AF-BE7D-6F5F80D2BB82}" destId="{07108E8F-EBED-4320-9C71-47F925082D5B}" srcOrd="0" destOrd="0" presId="urn:microsoft.com/office/officeart/2005/8/layout/default"/>
    <dgm:cxn modelId="{D15D41AD-1395-4EB8-A1BB-87CEDE98D0E5}" type="presOf" srcId="{7449748F-6F00-4BA9-860D-F83A588E50A0}" destId="{7ACDAD0E-9723-4292-A8F2-C5E86940295C}" srcOrd="0" destOrd="0" presId="urn:microsoft.com/office/officeart/2005/8/layout/default"/>
    <dgm:cxn modelId="{BD1725E7-41BA-42BA-A508-308F86886516}" type="presParOf" srcId="{4EC5ADE9-B8B4-4DDC-8CB1-AA3D4A1CFC5F}" destId="{5A889399-574E-427A-8E76-D144BBA91A20}" srcOrd="0" destOrd="0" presId="urn:microsoft.com/office/officeart/2005/8/layout/default"/>
    <dgm:cxn modelId="{F0BEB8EC-A388-4CE1-BB92-0059B8B0C582}" type="presParOf" srcId="{4EC5ADE9-B8B4-4DDC-8CB1-AA3D4A1CFC5F}" destId="{836271A8-CF9D-455B-A1C0-55DB59F2E6AE}" srcOrd="1" destOrd="0" presId="urn:microsoft.com/office/officeart/2005/8/layout/default"/>
    <dgm:cxn modelId="{A86057AA-722F-43AF-A56A-836BEF3EF179}" type="presParOf" srcId="{4EC5ADE9-B8B4-4DDC-8CB1-AA3D4A1CFC5F}" destId="{07108E8F-EBED-4320-9C71-47F925082D5B}" srcOrd="2" destOrd="0" presId="urn:microsoft.com/office/officeart/2005/8/layout/default"/>
    <dgm:cxn modelId="{05EFB8C8-1CF9-4E5F-9481-0C03AAD00639}" type="presParOf" srcId="{4EC5ADE9-B8B4-4DDC-8CB1-AA3D4A1CFC5F}" destId="{D387792B-DFCD-427E-A886-4437217C39CB}" srcOrd="3" destOrd="0" presId="urn:microsoft.com/office/officeart/2005/8/layout/default"/>
    <dgm:cxn modelId="{E56203A3-4023-4AD0-B240-084195487C48}" type="presParOf" srcId="{4EC5ADE9-B8B4-4DDC-8CB1-AA3D4A1CFC5F}" destId="{7ACDAD0E-9723-4292-A8F2-C5E86940295C}" srcOrd="4" destOrd="0" presId="urn:microsoft.com/office/officeart/2005/8/layout/default"/>
    <dgm:cxn modelId="{A8D3F376-9A88-4FF7-80E6-941968FDDB48}" type="presParOf" srcId="{4EC5ADE9-B8B4-4DDC-8CB1-AA3D4A1CFC5F}" destId="{13C583E5-C595-46A9-875A-FBDE6ED47C84}" srcOrd="5" destOrd="0" presId="urn:microsoft.com/office/officeart/2005/8/layout/default"/>
    <dgm:cxn modelId="{71508949-DB0B-4E50-837C-AAB0C5182D15}" type="presParOf" srcId="{4EC5ADE9-B8B4-4DDC-8CB1-AA3D4A1CFC5F}" destId="{D69A5781-9FA0-4B5A-B54E-A4B0C005C070}" srcOrd="6" destOrd="0" presId="urn:microsoft.com/office/officeart/2005/8/layout/default"/>
    <dgm:cxn modelId="{CE18DA5C-6047-4AC5-8850-7292E3B29FD4}" type="presParOf" srcId="{4EC5ADE9-B8B4-4DDC-8CB1-AA3D4A1CFC5F}" destId="{9BDE2F33-85F1-43CE-9D24-F54A5C1E99BD}" srcOrd="7" destOrd="0" presId="urn:microsoft.com/office/officeart/2005/8/layout/default"/>
    <dgm:cxn modelId="{F62397EB-4346-4B24-A49B-FA842A61E169}" type="presParOf" srcId="{4EC5ADE9-B8B4-4DDC-8CB1-AA3D4A1CFC5F}" destId="{183CFD24-1740-4212-9F10-1718A1E8F74C}" srcOrd="8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553BEBA-9C10-4B8F-949C-97FBA276B59A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52EFAB-5964-4AD2-81CA-826649A4435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Adanya kekhawatiran melukai/membuat orang lain marah.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2DF6D30-1808-4EFE-AE4E-8285AEDFF79D}" type="parTrans" cxnId="{C416D3FC-B6BA-409C-BA3C-9EDE6079ECE5}">
      <dgm:prSet/>
      <dgm:spPr/>
      <dgm:t>
        <a:bodyPr/>
        <a:lstStyle/>
        <a:p>
          <a:endParaRPr lang="id-ID"/>
        </a:p>
      </dgm:t>
    </dgm:pt>
    <dgm:pt modelId="{A9C8FE45-FF58-4D2A-8DA7-FE602F06A869}" type="sibTrans" cxnId="{C416D3FC-B6BA-409C-BA3C-9EDE6079ECE5}">
      <dgm:prSet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A44A8A00-5B67-45C7-9020-EC6099992995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Ada beberapa dampak tidak mengekspresikan emosi pada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354EAE8-D93D-4309-BFFC-8A0BB3DE3E56}" type="parTrans" cxnId="{C3A9903B-ED89-45D3-A5A3-79C3E741D9F9}">
      <dgm:prSet/>
      <dgm:spPr/>
      <dgm:t>
        <a:bodyPr/>
        <a:lstStyle/>
        <a:p>
          <a:endParaRPr lang="id-ID"/>
        </a:p>
      </dgm:t>
    </dgm:pt>
    <dgm:pt modelId="{64D19D2E-8739-4015-8CE5-D9CDF9C5EE88}" type="sibTrans" cxnId="{C3A9903B-ED89-45D3-A5A3-79C3E741D9F9}">
      <dgm:prSet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0EED1043-055F-4FFC-849F-ECB3108F1C1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Tidak mendapatkan hasil yang positif 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7C13B52-26D3-4A84-A1C8-6683B962CE4D}" type="parTrans" cxnId="{752947F8-330C-4F46-9C61-2A340A2B2FB0}">
      <dgm:prSet/>
      <dgm:spPr/>
      <dgm:t>
        <a:bodyPr/>
        <a:lstStyle/>
        <a:p>
          <a:endParaRPr lang="id-ID"/>
        </a:p>
      </dgm:t>
    </dgm:pt>
    <dgm:pt modelId="{E2456613-20A1-498C-9B2D-2744126AC7E8}" type="sibTrans" cxnId="{752947F8-330C-4F46-9C61-2A340A2B2FB0}">
      <dgm:prSet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29638952-4345-4F8C-B2AA-3F51EF9FD0CB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Pada beberapa orang bisa bersifat konstruktif &amp; kemurahan hati.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C0FF0B2-E6A4-4DB0-A7B1-7209BB083181}" type="parTrans" cxnId="{C5F8147B-79B2-4AEE-8A9C-08F709CFAD46}">
      <dgm:prSet/>
      <dgm:spPr/>
      <dgm:t>
        <a:bodyPr/>
        <a:lstStyle/>
        <a:p>
          <a:endParaRPr lang="id-ID"/>
        </a:p>
      </dgm:t>
    </dgm:pt>
    <dgm:pt modelId="{7D60D6AD-5651-4CB6-8AB2-1971D3B21311}" type="sibTrans" cxnId="{C5F8147B-79B2-4AEE-8A9C-08F709CFAD46}">
      <dgm:prSet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5CB37087-DFFB-48DA-A72F-5E0767EF909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Orang Asia cenderung lebih sering menahan mengekspresikan emosi.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BDB94D2-4B70-4F0F-9E7D-5CA5E4B1D754}" type="parTrans" cxnId="{CB1C2F94-DA6C-4A9E-AE49-493A92648993}">
      <dgm:prSet/>
      <dgm:spPr/>
      <dgm:t>
        <a:bodyPr/>
        <a:lstStyle/>
        <a:p>
          <a:endParaRPr lang="id-ID"/>
        </a:p>
      </dgm:t>
    </dgm:pt>
    <dgm:pt modelId="{AD520488-34A8-4ABD-8148-7187AC7D236E}" type="sibTrans" cxnId="{CB1C2F94-DA6C-4A9E-AE49-493A92648993}">
      <dgm:prSet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EF75D7B1-6485-43EB-A085-EE20FCB38944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Mengekspresikan emosi; memalukan &amp; merusak hubungan sosial.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3A01DE9-0B28-4FDF-BE55-F23659FC2B5F}" type="parTrans" cxnId="{FA67BED4-78CE-4275-B5B3-03C12A841027}">
      <dgm:prSet/>
      <dgm:spPr/>
      <dgm:t>
        <a:bodyPr/>
        <a:lstStyle/>
        <a:p>
          <a:endParaRPr lang="id-ID"/>
        </a:p>
      </dgm:t>
    </dgm:pt>
    <dgm:pt modelId="{B7161614-5B4D-45E8-888F-8CC37BF1DCE7}" type="sibTrans" cxnId="{FA67BED4-78CE-4275-B5B3-03C12A841027}">
      <dgm:prSet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0FD1E420-8367-4020-867B-EBB557320CF9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Dampak menghindar mengekspresikan emosi: mengancam kesehatan fisik dan psikis.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079F36A-19EA-4CFF-88FD-C261F5EEB333}" type="parTrans" cxnId="{1A3A2097-2930-42D2-A885-B72A3AF5C2CA}">
      <dgm:prSet/>
      <dgm:spPr/>
      <dgm:t>
        <a:bodyPr/>
        <a:lstStyle/>
        <a:p>
          <a:endParaRPr lang="id-ID"/>
        </a:p>
      </dgm:t>
    </dgm:pt>
    <dgm:pt modelId="{4A7C98A9-487B-4A6A-A36F-B3DE1F2CDBF9}" type="sibTrans" cxnId="{1A3A2097-2930-42D2-A885-B72A3AF5C2CA}">
      <dgm:prSet/>
      <dgm:spPr/>
      <dgm:t>
        <a:bodyPr/>
        <a:lstStyle/>
        <a:p>
          <a:endParaRPr lang="id-ID"/>
        </a:p>
      </dgm:t>
    </dgm:pt>
    <dgm:pt modelId="{16C26258-520D-47AC-9DC1-B1D6A8883F55}" type="pres">
      <dgm:prSet presAssocID="{A553BEBA-9C10-4B8F-949C-97FBA276B5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498DAAA-5451-4E14-93E3-328B31E5D045}" type="pres">
      <dgm:prSet presAssocID="{CA52EFAB-5964-4AD2-81CA-826649A4435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08C3E4-D267-4482-A224-5C16AE99AD83}" type="pres">
      <dgm:prSet presAssocID="{A9C8FE45-FF58-4D2A-8DA7-FE602F06A869}" presName="sibTrans" presStyleLbl="sibTrans1D1" presStyleIdx="0" presStyleCnt="6"/>
      <dgm:spPr/>
      <dgm:t>
        <a:bodyPr/>
        <a:lstStyle/>
        <a:p>
          <a:endParaRPr lang="id-ID"/>
        </a:p>
      </dgm:t>
    </dgm:pt>
    <dgm:pt modelId="{11ECF3A5-86E4-402D-A60A-730E37FFE651}" type="pres">
      <dgm:prSet presAssocID="{A9C8FE45-FF58-4D2A-8DA7-FE602F06A869}" presName="connectorText" presStyleLbl="sibTrans1D1" presStyleIdx="0" presStyleCnt="6"/>
      <dgm:spPr/>
      <dgm:t>
        <a:bodyPr/>
        <a:lstStyle/>
        <a:p>
          <a:endParaRPr lang="id-ID"/>
        </a:p>
      </dgm:t>
    </dgm:pt>
    <dgm:pt modelId="{2B221F26-68B6-407C-9066-0DA8D13C448B}" type="pres">
      <dgm:prSet presAssocID="{A44A8A00-5B67-45C7-9020-EC609999299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82918F-4EA3-418B-A124-A41DE39C61DA}" type="pres">
      <dgm:prSet presAssocID="{64D19D2E-8739-4015-8CE5-D9CDF9C5EE88}" presName="sibTrans" presStyleLbl="sibTrans1D1" presStyleIdx="1" presStyleCnt="6"/>
      <dgm:spPr/>
      <dgm:t>
        <a:bodyPr/>
        <a:lstStyle/>
        <a:p>
          <a:endParaRPr lang="id-ID"/>
        </a:p>
      </dgm:t>
    </dgm:pt>
    <dgm:pt modelId="{40B082E2-80DD-46BA-A574-AE9BFDC1D059}" type="pres">
      <dgm:prSet presAssocID="{64D19D2E-8739-4015-8CE5-D9CDF9C5EE88}" presName="connectorText" presStyleLbl="sibTrans1D1" presStyleIdx="1" presStyleCnt="6"/>
      <dgm:spPr/>
      <dgm:t>
        <a:bodyPr/>
        <a:lstStyle/>
        <a:p>
          <a:endParaRPr lang="id-ID"/>
        </a:p>
      </dgm:t>
    </dgm:pt>
    <dgm:pt modelId="{31040F9B-9893-4E97-BD2E-64D979E35FCB}" type="pres">
      <dgm:prSet presAssocID="{0EED1043-055F-4FFC-849F-ECB3108F1C1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7B29EF-27DD-463D-A60E-A5D1A4B0C565}" type="pres">
      <dgm:prSet presAssocID="{E2456613-20A1-498C-9B2D-2744126AC7E8}" presName="sibTrans" presStyleLbl="sibTrans1D1" presStyleIdx="2" presStyleCnt="6"/>
      <dgm:spPr/>
      <dgm:t>
        <a:bodyPr/>
        <a:lstStyle/>
        <a:p>
          <a:endParaRPr lang="id-ID"/>
        </a:p>
      </dgm:t>
    </dgm:pt>
    <dgm:pt modelId="{3091306F-A161-411C-ABBC-1324F7F224E1}" type="pres">
      <dgm:prSet presAssocID="{E2456613-20A1-498C-9B2D-2744126AC7E8}" presName="connectorText" presStyleLbl="sibTrans1D1" presStyleIdx="2" presStyleCnt="6"/>
      <dgm:spPr/>
      <dgm:t>
        <a:bodyPr/>
        <a:lstStyle/>
        <a:p>
          <a:endParaRPr lang="id-ID"/>
        </a:p>
      </dgm:t>
    </dgm:pt>
    <dgm:pt modelId="{24FF0BB5-5921-4176-8D56-59680B3E94C6}" type="pres">
      <dgm:prSet presAssocID="{29638952-4345-4F8C-B2AA-3F51EF9FD0C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3D4261-5CF4-41B8-B6F2-99BE05DC335D}" type="pres">
      <dgm:prSet presAssocID="{7D60D6AD-5651-4CB6-8AB2-1971D3B21311}" presName="sibTrans" presStyleLbl="sibTrans1D1" presStyleIdx="3" presStyleCnt="6"/>
      <dgm:spPr/>
      <dgm:t>
        <a:bodyPr/>
        <a:lstStyle/>
        <a:p>
          <a:endParaRPr lang="id-ID"/>
        </a:p>
      </dgm:t>
    </dgm:pt>
    <dgm:pt modelId="{1286433D-65E8-420B-8DAE-2725E816AB63}" type="pres">
      <dgm:prSet presAssocID="{7D60D6AD-5651-4CB6-8AB2-1971D3B21311}" presName="connectorText" presStyleLbl="sibTrans1D1" presStyleIdx="3" presStyleCnt="6"/>
      <dgm:spPr/>
      <dgm:t>
        <a:bodyPr/>
        <a:lstStyle/>
        <a:p>
          <a:endParaRPr lang="id-ID"/>
        </a:p>
      </dgm:t>
    </dgm:pt>
    <dgm:pt modelId="{86373A9E-A631-4229-BE7D-B9517DE520CE}" type="pres">
      <dgm:prSet presAssocID="{5CB37087-DFFB-48DA-A72F-5E0767EF90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4B1EA9-5537-43A2-ADEA-D16C8392EA96}" type="pres">
      <dgm:prSet presAssocID="{AD520488-34A8-4ABD-8148-7187AC7D236E}" presName="sibTrans" presStyleLbl="sibTrans1D1" presStyleIdx="4" presStyleCnt="6"/>
      <dgm:spPr/>
      <dgm:t>
        <a:bodyPr/>
        <a:lstStyle/>
        <a:p>
          <a:endParaRPr lang="id-ID"/>
        </a:p>
      </dgm:t>
    </dgm:pt>
    <dgm:pt modelId="{F454BC19-A061-43B4-8321-06B76D9C83F5}" type="pres">
      <dgm:prSet presAssocID="{AD520488-34A8-4ABD-8148-7187AC7D236E}" presName="connectorText" presStyleLbl="sibTrans1D1" presStyleIdx="4" presStyleCnt="6"/>
      <dgm:spPr/>
      <dgm:t>
        <a:bodyPr/>
        <a:lstStyle/>
        <a:p>
          <a:endParaRPr lang="id-ID"/>
        </a:p>
      </dgm:t>
    </dgm:pt>
    <dgm:pt modelId="{58FD027A-5A0E-4B4F-8E24-7663AD37BCD1}" type="pres">
      <dgm:prSet presAssocID="{EF75D7B1-6485-43EB-A085-EE20FCB3894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755B37-9DA1-4A1B-B30A-A07E33B9F338}" type="pres">
      <dgm:prSet presAssocID="{B7161614-5B4D-45E8-888F-8CC37BF1DCE7}" presName="sibTrans" presStyleLbl="sibTrans1D1" presStyleIdx="5" presStyleCnt="6"/>
      <dgm:spPr/>
      <dgm:t>
        <a:bodyPr/>
        <a:lstStyle/>
        <a:p>
          <a:endParaRPr lang="id-ID"/>
        </a:p>
      </dgm:t>
    </dgm:pt>
    <dgm:pt modelId="{4F0AD8C4-9F59-4EF2-AD5E-8CCA6DB7E8E1}" type="pres">
      <dgm:prSet presAssocID="{B7161614-5B4D-45E8-888F-8CC37BF1DCE7}" presName="connectorText" presStyleLbl="sibTrans1D1" presStyleIdx="5" presStyleCnt="6"/>
      <dgm:spPr/>
      <dgm:t>
        <a:bodyPr/>
        <a:lstStyle/>
        <a:p>
          <a:endParaRPr lang="id-ID"/>
        </a:p>
      </dgm:t>
    </dgm:pt>
    <dgm:pt modelId="{3BF8F66A-0C23-4FFF-877B-F86FD3AEE176}" type="pres">
      <dgm:prSet presAssocID="{0FD1E420-8367-4020-867B-EBB557320CF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A3A2097-2930-42D2-A885-B72A3AF5C2CA}" srcId="{A553BEBA-9C10-4B8F-949C-97FBA276B59A}" destId="{0FD1E420-8367-4020-867B-EBB557320CF9}" srcOrd="6" destOrd="0" parTransId="{9079F36A-19EA-4CFF-88FD-C261F5EEB333}" sibTransId="{4A7C98A9-487B-4A6A-A36F-B3DE1F2CDBF9}"/>
    <dgm:cxn modelId="{709B062B-71CF-4481-8117-CCC661E86C41}" type="presOf" srcId="{AD520488-34A8-4ABD-8148-7187AC7D236E}" destId="{B24B1EA9-5537-43A2-ADEA-D16C8392EA96}" srcOrd="0" destOrd="0" presId="urn:microsoft.com/office/officeart/2005/8/layout/bProcess3"/>
    <dgm:cxn modelId="{C8F20C27-7451-4E22-8035-156B2A114C37}" type="presOf" srcId="{0FD1E420-8367-4020-867B-EBB557320CF9}" destId="{3BF8F66A-0C23-4FFF-877B-F86FD3AEE176}" srcOrd="0" destOrd="0" presId="urn:microsoft.com/office/officeart/2005/8/layout/bProcess3"/>
    <dgm:cxn modelId="{C5F8147B-79B2-4AEE-8A9C-08F709CFAD46}" srcId="{A553BEBA-9C10-4B8F-949C-97FBA276B59A}" destId="{29638952-4345-4F8C-B2AA-3F51EF9FD0CB}" srcOrd="3" destOrd="0" parTransId="{7C0FF0B2-E6A4-4DB0-A7B1-7209BB083181}" sibTransId="{7D60D6AD-5651-4CB6-8AB2-1971D3B21311}"/>
    <dgm:cxn modelId="{3CF3F928-1B7E-4CAF-8C32-3A4ED8382089}" type="presOf" srcId="{29638952-4345-4F8C-B2AA-3F51EF9FD0CB}" destId="{24FF0BB5-5921-4176-8D56-59680B3E94C6}" srcOrd="0" destOrd="0" presId="urn:microsoft.com/office/officeart/2005/8/layout/bProcess3"/>
    <dgm:cxn modelId="{508EC5BE-6B67-45FC-97D4-6FC379DA8923}" type="presOf" srcId="{AD520488-34A8-4ABD-8148-7187AC7D236E}" destId="{F454BC19-A061-43B4-8321-06B76D9C83F5}" srcOrd="1" destOrd="0" presId="urn:microsoft.com/office/officeart/2005/8/layout/bProcess3"/>
    <dgm:cxn modelId="{BFFE4257-7B13-4C76-9295-D964208A06B5}" type="presOf" srcId="{A44A8A00-5B67-45C7-9020-EC6099992995}" destId="{2B221F26-68B6-407C-9066-0DA8D13C448B}" srcOrd="0" destOrd="0" presId="urn:microsoft.com/office/officeart/2005/8/layout/bProcess3"/>
    <dgm:cxn modelId="{CC6F6817-019F-44CE-A08A-7718D92F5EE6}" type="presOf" srcId="{64D19D2E-8739-4015-8CE5-D9CDF9C5EE88}" destId="{40B082E2-80DD-46BA-A574-AE9BFDC1D059}" srcOrd="1" destOrd="0" presId="urn:microsoft.com/office/officeart/2005/8/layout/bProcess3"/>
    <dgm:cxn modelId="{B2BC47B0-7573-4B67-AF8C-BC1CA0252ADF}" type="presOf" srcId="{A9C8FE45-FF58-4D2A-8DA7-FE602F06A869}" destId="{11ECF3A5-86E4-402D-A60A-730E37FFE651}" srcOrd="1" destOrd="0" presId="urn:microsoft.com/office/officeart/2005/8/layout/bProcess3"/>
    <dgm:cxn modelId="{C416D3FC-B6BA-409C-BA3C-9EDE6079ECE5}" srcId="{A553BEBA-9C10-4B8F-949C-97FBA276B59A}" destId="{CA52EFAB-5964-4AD2-81CA-826649A44350}" srcOrd="0" destOrd="0" parTransId="{52DF6D30-1808-4EFE-AE4E-8285AEDFF79D}" sibTransId="{A9C8FE45-FF58-4D2A-8DA7-FE602F06A869}"/>
    <dgm:cxn modelId="{740DCCF5-38A1-4EB6-BC4C-A7C4416F0745}" type="presOf" srcId="{A9C8FE45-FF58-4D2A-8DA7-FE602F06A869}" destId="{F008C3E4-D267-4482-A224-5C16AE99AD83}" srcOrd="0" destOrd="0" presId="urn:microsoft.com/office/officeart/2005/8/layout/bProcess3"/>
    <dgm:cxn modelId="{C3A9903B-ED89-45D3-A5A3-79C3E741D9F9}" srcId="{A553BEBA-9C10-4B8F-949C-97FBA276B59A}" destId="{A44A8A00-5B67-45C7-9020-EC6099992995}" srcOrd="1" destOrd="0" parTransId="{D354EAE8-D93D-4309-BFFC-8A0BB3DE3E56}" sibTransId="{64D19D2E-8739-4015-8CE5-D9CDF9C5EE88}"/>
    <dgm:cxn modelId="{C80288AF-96D4-4FFF-8C4F-003FF8133FBF}" type="presOf" srcId="{B7161614-5B4D-45E8-888F-8CC37BF1DCE7}" destId="{4F0AD8C4-9F59-4EF2-AD5E-8CCA6DB7E8E1}" srcOrd="1" destOrd="0" presId="urn:microsoft.com/office/officeart/2005/8/layout/bProcess3"/>
    <dgm:cxn modelId="{005E0724-8E5A-4218-B25B-66992E24A8F7}" type="presOf" srcId="{0EED1043-055F-4FFC-849F-ECB3108F1C1C}" destId="{31040F9B-9893-4E97-BD2E-64D979E35FCB}" srcOrd="0" destOrd="0" presId="urn:microsoft.com/office/officeart/2005/8/layout/bProcess3"/>
    <dgm:cxn modelId="{D9560E30-07C9-4F7E-B151-46D72C5EEBA2}" type="presOf" srcId="{EF75D7B1-6485-43EB-A085-EE20FCB38944}" destId="{58FD027A-5A0E-4B4F-8E24-7663AD37BCD1}" srcOrd="0" destOrd="0" presId="urn:microsoft.com/office/officeart/2005/8/layout/bProcess3"/>
    <dgm:cxn modelId="{6744D190-9147-46B6-BB7E-37811792AAF5}" type="presOf" srcId="{E2456613-20A1-498C-9B2D-2744126AC7E8}" destId="{2E7B29EF-27DD-463D-A60E-A5D1A4B0C565}" srcOrd="0" destOrd="0" presId="urn:microsoft.com/office/officeart/2005/8/layout/bProcess3"/>
    <dgm:cxn modelId="{75C3AEB1-FB7C-4000-A37F-72405897F30E}" type="presOf" srcId="{7D60D6AD-5651-4CB6-8AB2-1971D3B21311}" destId="{703D4261-5CF4-41B8-B6F2-99BE05DC335D}" srcOrd="0" destOrd="0" presId="urn:microsoft.com/office/officeart/2005/8/layout/bProcess3"/>
    <dgm:cxn modelId="{3FEDBFD0-E464-43BE-BE84-B7ADF804BC93}" type="presOf" srcId="{64D19D2E-8739-4015-8CE5-D9CDF9C5EE88}" destId="{C282918F-4EA3-418B-A124-A41DE39C61DA}" srcOrd="0" destOrd="0" presId="urn:microsoft.com/office/officeart/2005/8/layout/bProcess3"/>
    <dgm:cxn modelId="{FA67BED4-78CE-4275-B5B3-03C12A841027}" srcId="{A553BEBA-9C10-4B8F-949C-97FBA276B59A}" destId="{EF75D7B1-6485-43EB-A085-EE20FCB38944}" srcOrd="5" destOrd="0" parTransId="{73A01DE9-0B28-4FDF-BE55-F23659FC2B5F}" sibTransId="{B7161614-5B4D-45E8-888F-8CC37BF1DCE7}"/>
    <dgm:cxn modelId="{752947F8-330C-4F46-9C61-2A340A2B2FB0}" srcId="{A553BEBA-9C10-4B8F-949C-97FBA276B59A}" destId="{0EED1043-055F-4FFC-849F-ECB3108F1C1C}" srcOrd="2" destOrd="0" parTransId="{B7C13B52-26D3-4A84-A1C8-6683B962CE4D}" sibTransId="{E2456613-20A1-498C-9B2D-2744126AC7E8}"/>
    <dgm:cxn modelId="{D1ABE08E-BBE3-4633-8B48-3DE18D375D65}" type="presOf" srcId="{CA52EFAB-5964-4AD2-81CA-826649A44350}" destId="{F498DAAA-5451-4E14-93E3-328B31E5D045}" srcOrd="0" destOrd="0" presId="urn:microsoft.com/office/officeart/2005/8/layout/bProcess3"/>
    <dgm:cxn modelId="{85F716A0-7ADF-4E0E-A245-9928270C3572}" type="presOf" srcId="{5CB37087-DFFB-48DA-A72F-5E0767EF9096}" destId="{86373A9E-A631-4229-BE7D-B9517DE520CE}" srcOrd="0" destOrd="0" presId="urn:microsoft.com/office/officeart/2005/8/layout/bProcess3"/>
    <dgm:cxn modelId="{27F0ABCC-8E28-4B27-B82D-EF8A615E0DAC}" type="presOf" srcId="{B7161614-5B4D-45E8-888F-8CC37BF1DCE7}" destId="{FB755B37-9DA1-4A1B-B30A-A07E33B9F338}" srcOrd="0" destOrd="0" presId="urn:microsoft.com/office/officeart/2005/8/layout/bProcess3"/>
    <dgm:cxn modelId="{CB1C2F94-DA6C-4A9E-AE49-493A92648993}" srcId="{A553BEBA-9C10-4B8F-949C-97FBA276B59A}" destId="{5CB37087-DFFB-48DA-A72F-5E0767EF9096}" srcOrd="4" destOrd="0" parTransId="{3BDB94D2-4B70-4F0F-9E7D-5CA5E4B1D754}" sibTransId="{AD520488-34A8-4ABD-8148-7187AC7D236E}"/>
    <dgm:cxn modelId="{A9C31942-D82C-40F9-AFFD-750C73389870}" type="presOf" srcId="{7D60D6AD-5651-4CB6-8AB2-1971D3B21311}" destId="{1286433D-65E8-420B-8DAE-2725E816AB63}" srcOrd="1" destOrd="0" presId="urn:microsoft.com/office/officeart/2005/8/layout/bProcess3"/>
    <dgm:cxn modelId="{D4DEF1C8-206E-4D7E-B114-45C97D3C6308}" type="presOf" srcId="{E2456613-20A1-498C-9B2D-2744126AC7E8}" destId="{3091306F-A161-411C-ABBC-1324F7F224E1}" srcOrd="1" destOrd="0" presId="urn:microsoft.com/office/officeart/2005/8/layout/bProcess3"/>
    <dgm:cxn modelId="{FA3F193F-8094-4147-8C53-1A22D1435C2E}" type="presOf" srcId="{A553BEBA-9C10-4B8F-949C-97FBA276B59A}" destId="{16C26258-520D-47AC-9DC1-B1D6A8883F55}" srcOrd="0" destOrd="0" presId="urn:microsoft.com/office/officeart/2005/8/layout/bProcess3"/>
    <dgm:cxn modelId="{884E5D41-03B2-4CEA-95F6-761AC5098147}" type="presParOf" srcId="{16C26258-520D-47AC-9DC1-B1D6A8883F55}" destId="{F498DAAA-5451-4E14-93E3-328B31E5D045}" srcOrd="0" destOrd="0" presId="urn:microsoft.com/office/officeart/2005/8/layout/bProcess3"/>
    <dgm:cxn modelId="{2FB00F98-D38C-4EA8-8258-A9DFA1600E53}" type="presParOf" srcId="{16C26258-520D-47AC-9DC1-B1D6A8883F55}" destId="{F008C3E4-D267-4482-A224-5C16AE99AD83}" srcOrd="1" destOrd="0" presId="urn:microsoft.com/office/officeart/2005/8/layout/bProcess3"/>
    <dgm:cxn modelId="{18739DD9-D4A5-4A79-9DBE-DB0C3C9B2FFB}" type="presParOf" srcId="{F008C3E4-D267-4482-A224-5C16AE99AD83}" destId="{11ECF3A5-86E4-402D-A60A-730E37FFE651}" srcOrd="0" destOrd="0" presId="urn:microsoft.com/office/officeart/2005/8/layout/bProcess3"/>
    <dgm:cxn modelId="{3A9B3841-90FF-440D-95C1-C39DE32143B6}" type="presParOf" srcId="{16C26258-520D-47AC-9DC1-B1D6A8883F55}" destId="{2B221F26-68B6-407C-9066-0DA8D13C448B}" srcOrd="2" destOrd="0" presId="urn:microsoft.com/office/officeart/2005/8/layout/bProcess3"/>
    <dgm:cxn modelId="{D995C8B2-46CE-4567-BAC3-F3CF6798D620}" type="presParOf" srcId="{16C26258-520D-47AC-9DC1-B1D6A8883F55}" destId="{C282918F-4EA3-418B-A124-A41DE39C61DA}" srcOrd="3" destOrd="0" presId="urn:microsoft.com/office/officeart/2005/8/layout/bProcess3"/>
    <dgm:cxn modelId="{70E21D0E-9E7E-4B31-A156-BE30E5E2806F}" type="presParOf" srcId="{C282918F-4EA3-418B-A124-A41DE39C61DA}" destId="{40B082E2-80DD-46BA-A574-AE9BFDC1D059}" srcOrd="0" destOrd="0" presId="urn:microsoft.com/office/officeart/2005/8/layout/bProcess3"/>
    <dgm:cxn modelId="{49F5774D-A8D7-48F9-BF17-0591B00612C0}" type="presParOf" srcId="{16C26258-520D-47AC-9DC1-B1D6A8883F55}" destId="{31040F9B-9893-4E97-BD2E-64D979E35FCB}" srcOrd="4" destOrd="0" presId="urn:microsoft.com/office/officeart/2005/8/layout/bProcess3"/>
    <dgm:cxn modelId="{9245DCA1-B76B-426D-9DCE-07FA4AE798D4}" type="presParOf" srcId="{16C26258-520D-47AC-9DC1-B1D6A8883F55}" destId="{2E7B29EF-27DD-463D-A60E-A5D1A4B0C565}" srcOrd="5" destOrd="0" presId="urn:microsoft.com/office/officeart/2005/8/layout/bProcess3"/>
    <dgm:cxn modelId="{508E1115-D831-4A9C-B9FB-82C3FC9B70CD}" type="presParOf" srcId="{2E7B29EF-27DD-463D-A60E-A5D1A4B0C565}" destId="{3091306F-A161-411C-ABBC-1324F7F224E1}" srcOrd="0" destOrd="0" presId="urn:microsoft.com/office/officeart/2005/8/layout/bProcess3"/>
    <dgm:cxn modelId="{EA3FB6E6-B888-4834-BFD7-084562097CFE}" type="presParOf" srcId="{16C26258-520D-47AC-9DC1-B1D6A8883F55}" destId="{24FF0BB5-5921-4176-8D56-59680B3E94C6}" srcOrd="6" destOrd="0" presId="urn:microsoft.com/office/officeart/2005/8/layout/bProcess3"/>
    <dgm:cxn modelId="{41503545-2C93-468B-90D7-3F0CE56CA785}" type="presParOf" srcId="{16C26258-520D-47AC-9DC1-B1D6A8883F55}" destId="{703D4261-5CF4-41B8-B6F2-99BE05DC335D}" srcOrd="7" destOrd="0" presId="urn:microsoft.com/office/officeart/2005/8/layout/bProcess3"/>
    <dgm:cxn modelId="{C45C1299-846E-4F87-9D8D-4077BBF7C639}" type="presParOf" srcId="{703D4261-5CF4-41B8-B6F2-99BE05DC335D}" destId="{1286433D-65E8-420B-8DAE-2725E816AB63}" srcOrd="0" destOrd="0" presId="urn:microsoft.com/office/officeart/2005/8/layout/bProcess3"/>
    <dgm:cxn modelId="{68A6D12F-1028-4FD4-9C68-B824ADD2CA25}" type="presParOf" srcId="{16C26258-520D-47AC-9DC1-B1D6A8883F55}" destId="{86373A9E-A631-4229-BE7D-B9517DE520CE}" srcOrd="8" destOrd="0" presId="urn:microsoft.com/office/officeart/2005/8/layout/bProcess3"/>
    <dgm:cxn modelId="{F24F853D-0DBF-4C1A-8B78-3632FBBBAEF1}" type="presParOf" srcId="{16C26258-520D-47AC-9DC1-B1D6A8883F55}" destId="{B24B1EA9-5537-43A2-ADEA-D16C8392EA96}" srcOrd="9" destOrd="0" presId="urn:microsoft.com/office/officeart/2005/8/layout/bProcess3"/>
    <dgm:cxn modelId="{C9316F46-B510-4B5E-8F9B-81F99C73624A}" type="presParOf" srcId="{B24B1EA9-5537-43A2-ADEA-D16C8392EA96}" destId="{F454BC19-A061-43B4-8321-06B76D9C83F5}" srcOrd="0" destOrd="0" presId="urn:microsoft.com/office/officeart/2005/8/layout/bProcess3"/>
    <dgm:cxn modelId="{172FDE79-DF4D-4827-9975-826EEC67EDB8}" type="presParOf" srcId="{16C26258-520D-47AC-9DC1-B1D6A8883F55}" destId="{58FD027A-5A0E-4B4F-8E24-7663AD37BCD1}" srcOrd="10" destOrd="0" presId="urn:microsoft.com/office/officeart/2005/8/layout/bProcess3"/>
    <dgm:cxn modelId="{59BD1518-BBD5-4F80-A5B6-B3C5122C1A04}" type="presParOf" srcId="{16C26258-520D-47AC-9DC1-B1D6A8883F55}" destId="{FB755B37-9DA1-4A1B-B30A-A07E33B9F338}" srcOrd="11" destOrd="0" presId="urn:microsoft.com/office/officeart/2005/8/layout/bProcess3"/>
    <dgm:cxn modelId="{6DAEABB6-1A91-4A19-9FA6-23A9D3527A5F}" type="presParOf" srcId="{FB755B37-9DA1-4A1B-B30A-A07E33B9F338}" destId="{4F0AD8C4-9F59-4EF2-AD5E-8CCA6DB7E8E1}" srcOrd="0" destOrd="0" presId="urn:microsoft.com/office/officeart/2005/8/layout/bProcess3"/>
    <dgm:cxn modelId="{6F87F2BD-CF71-4502-9EFE-F0C539B52EC7}" type="presParOf" srcId="{16C26258-520D-47AC-9DC1-B1D6A8883F55}" destId="{3BF8F66A-0C23-4FFF-877B-F86FD3AEE176}" srcOrd="12" destOrd="0" presId="urn:microsoft.com/office/officeart/2005/8/layout/bProcess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55B96D-2CB6-4580-92B6-D707039C8E34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9F5299A-D1F1-4118-BAE9-7DA49EAA1F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latin typeface="Candara" pitchFamily="34" charset="0"/>
            </a:rPr>
            <a:t>Peran Sosial &amp; Profesional</a:t>
          </a:r>
          <a:endParaRPr lang="id-ID" sz="2000" b="1" i="1" dirty="0">
            <a:latin typeface="Candara" pitchFamily="34" charset="0"/>
          </a:endParaRPr>
        </a:p>
      </dgm:t>
    </dgm:pt>
    <dgm:pt modelId="{77182255-19BB-42CC-9404-0018FB26F461}" type="parTrans" cxnId="{AAE854D0-7353-43E8-9A43-C0A4B9EA78EE}">
      <dgm:prSet/>
      <dgm:spPr/>
      <dgm:t>
        <a:bodyPr/>
        <a:lstStyle/>
        <a:p>
          <a:endParaRPr lang="id-ID"/>
        </a:p>
      </dgm:t>
    </dgm:pt>
    <dgm:pt modelId="{AB990E57-35D7-4D32-AB71-5742F182A4E5}" type="sibTrans" cxnId="{AAE854D0-7353-43E8-9A43-C0A4B9EA78EE}">
      <dgm:prSet/>
      <dgm:spPr/>
      <dgm:t>
        <a:bodyPr/>
        <a:lstStyle/>
        <a:p>
          <a:endParaRPr lang="id-ID"/>
        </a:p>
      </dgm:t>
    </dgm:pt>
    <dgm:pt modelId="{6A15C1EA-6AC6-4B10-B3EE-10676A3927A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Peran sosial kita membuat suatu tindakan menjadi tidak pantas.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ECE0F82-68F8-4C81-BB0D-C10CE7A91DFB}" type="parTrans" cxnId="{B09D777D-1308-4E1E-B9B0-C68DDBE346EE}">
      <dgm:prSet/>
      <dgm:spPr/>
      <dgm:t>
        <a:bodyPr/>
        <a:lstStyle/>
        <a:p>
          <a:endParaRPr lang="id-ID"/>
        </a:p>
      </dgm:t>
    </dgm:pt>
    <dgm:pt modelId="{7E0FDC2A-EAFD-40F6-BD29-B4B5012E22C5}" type="sibTrans" cxnId="{B09D777D-1308-4E1E-B9B0-C68DDBE346EE}">
      <dgm:prSet/>
      <dgm:spPr/>
      <dgm:t>
        <a:bodyPr/>
        <a:lstStyle/>
        <a:p>
          <a:endParaRPr lang="id-ID"/>
        </a:p>
      </dgm:t>
    </dgm:pt>
    <dgm:pt modelId="{8F795A3E-3EA8-45B4-A3B6-F9094C09260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Seorang raja/ratu/pangeran/sultan menjaga pengekspresian emosinya.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997A15-0C49-41A7-8C4C-4225273D3598}" type="parTrans" cxnId="{A1C80C1C-61A2-4761-9E7D-A7282701B158}">
      <dgm:prSet/>
      <dgm:spPr/>
      <dgm:t>
        <a:bodyPr/>
        <a:lstStyle/>
        <a:p>
          <a:endParaRPr lang="id-ID"/>
        </a:p>
      </dgm:t>
    </dgm:pt>
    <dgm:pt modelId="{C5629EA7-7012-4FCF-9A4E-B3A5F2B3FBEE}" type="sibTrans" cxnId="{A1C80C1C-61A2-4761-9E7D-A7282701B158}">
      <dgm:prSet/>
      <dgm:spPr/>
      <dgm:t>
        <a:bodyPr/>
        <a:lstStyle/>
        <a:p>
          <a:endParaRPr lang="id-ID"/>
        </a:p>
      </dgm:t>
    </dgm:pt>
    <dgm:pt modelId="{E0B2BCF4-8EAF-4D19-8402-38F5FAC489F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Pengacara menangis; tidak profesional.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5C16A3B-22B1-42A6-B74F-B151426CDEEF}" type="parTrans" cxnId="{3B214975-D771-4A4A-BB40-76F8331CD81E}">
      <dgm:prSet/>
      <dgm:spPr/>
      <dgm:t>
        <a:bodyPr/>
        <a:lstStyle/>
        <a:p>
          <a:endParaRPr lang="id-ID"/>
        </a:p>
      </dgm:t>
    </dgm:pt>
    <dgm:pt modelId="{E0A57196-5BCF-4E2D-B9A6-477C3B6283FF}" type="sibTrans" cxnId="{3B214975-D771-4A4A-BB40-76F8331CD81E}">
      <dgm:prSet/>
      <dgm:spPr/>
      <dgm:t>
        <a:bodyPr/>
        <a:lstStyle/>
        <a:p>
          <a:endParaRPr lang="id-ID"/>
        </a:p>
      </dgm:t>
    </dgm:pt>
    <dgm:pt modelId="{1E42B88A-F6DF-4AFB-8261-D8CB8E737D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Polisi yang menunjukkan perasaan kebencian; tidak profesional.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E833481-742C-4161-BFF6-F060CA0979C4}" type="parTrans" cxnId="{A6F59044-E14E-4471-9789-3F7C59F824B5}">
      <dgm:prSet/>
      <dgm:spPr/>
      <dgm:t>
        <a:bodyPr/>
        <a:lstStyle/>
        <a:p>
          <a:endParaRPr lang="id-ID"/>
        </a:p>
      </dgm:t>
    </dgm:pt>
    <dgm:pt modelId="{B9D388A1-A339-4A86-99BB-946762D32D04}" type="sibTrans" cxnId="{A6F59044-E14E-4471-9789-3F7C59F824B5}">
      <dgm:prSet/>
      <dgm:spPr/>
      <dgm:t>
        <a:bodyPr/>
        <a:lstStyle/>
        <a:p>
          <a:endParaRPr lang="id-ID"/>
        </a:p>
      </dgm:t>
    </dgm:pt>
    <dgm:pt modelId="{A1F0F5D9-7703-4F08-8C2A-694DA682EF4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Berhubungan dengan kredibilitas sosial.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5C03B2-994F-4BBA-A8D5-E29D2342DC3E}" type="parTrans" cxnId="{6EBA31FD-4F9E-4090-8FFD-DC9945BDFDCA}">
      <dgm:prSet/>
      <dgm:spPr/>
      <dgm:t>
        <a:bodyPr/>
        <a:lstStyle/>
        <a:p>
          <a:endParaRPr lang="id-ID"/>
        </a:p>
      </dgm:t>
    </dgm:pt>
    <dgm:pt modelId="{D11EEB24-DEEB-427C-8523-A630FF1D48E4}" type="sibTrans" cxnId="{6EBA31FD-4F9E-4090-8FFD-DC9945BDFDCA}">
      <dgm:prSet/>
      <dgm:spPr/>
      <dgm:t>
        <a:bodyPr/>
        <a:lstStyle/>
        <a:p>
          <a:endParaRPr lang="id-ID"/>
        </a:p>
      </dgm:t>
    </dgm:pt>
    <dgm:pt modelId="{D74DDC43-6B4F-4F7A-ACC1-530A518172AA}" type="pres">
      <dgm:prSet presAssocID="{8855B96D-2CB6-4580-92B6-D707039C8E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5FD07B7-0380-4FA3-A65E-A348935F3789}" type="pres">
      <dgm:prSet presAssocID="{59F5299A-D1F1-4118-BAE9-7DA49EAA1FA3}" presName="centerShape" presStyleLbl="node0" presStyleIdx="0" presStyleCnt="1"/>
      <dgm:spPr/>
      <dgm:t>
        <a:bodyPr/>
        <a:lstStyle/>
        <a:p>
          <a:endParaRPr lang="id-ID"/>
        </a:p>
      </dgm:t>
    </dgm:pt>
    <dgm:pt modelId="{E9CE5B4C-BCAA-4923-8C86-37849398C1FB}" type="pres">
      <dgm:prSet presAssocID="{6ECE0F82-68F8-4C81-BB0D-C10CE7A91DFB}" presName="parTrans" presStyleLbl="bgSibTrans2D1" presStyleIdx="0" presStyleCnt="5"/>
      <dgm:spPr/>
      <dgm:t>
        <a:bodyPr/>
        <a:lstStyle/>
        <a:p>
          <a:endParaRPr lang="id-ID"/>
        </a:p>
      </dgm:t>
    </dgm:pt>
    <dgm:pt modelId="{DCB0AC07-0F13-4243-A228-608A6AD11F6C}" type="pres">
      <dgm:prSet presAssocID="{6A15C1EA-6AC6-4B10-B3EE-10676A3927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60ED03-FEB0-487B-AD65-574C3E0E8CEB}" type="pres">
      <dgm:prSet presAssocID="{BF5C03B2-994F-4BBA-A8D5-E29D2342DC3E}" presName="parTrans" presStyleLbl="bgSibTrans2D1" presStyleIdx="1" presStyleCnt="5"/>
      <dgm:spPr/>
      <dgm:t>
        <a:bodyPr/>
        <a:lstStyle/>
        <a:p>
          <a:endParaRPr lang="id-ID"/>
        </a:p>
      </dgm:t>
    </dgm:pt>
    <dgm:pt modelId="{A3A43834-77B9-4CAE-93EA-A634FB8AC7FA}" type="pres">
      <dgm:prSet presAssocID="{A1F0F5D9-7703-4F08-8C2A-694DA682EF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F91C8C-AB62-4B4C-877F-84C0E36C9465}" type="pres">
      <dgm:prSet presAssocID="{10997A15-0C49-41A7-8C4C-4225273D3598}" presName="parTrans" presStyleLbl="bgSibTrans2D1" presStyleIdx="2" presStyleCnt="5"/>
      <dgm:spPr/>
      <dgm:t>
        <a:bodyPr/>
        <a:lstStyle/>
        <a:p>
          <a:endParaRPr lang="id-ID"/>
        </a:p>
      </dgm:t>
    </dgm:pt>
    <dgm:pt modelId="{395655CC-0EED-47E5-80B4-9C201ABFD112}" type="pres">
      <dgm:prSet presAssocID="{8F795A3E-3EA8-45B4-A3B6-F9094C0926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B097B9-93D5-4026-8049-19C8430BEC88}" type="pres">
      <dgm:prSet presAssocID="{55C16A3B-22B1-42A6-B74F-B151426CDEEF}" presName="parTrans" presStyleLbl="bgSibTrans2D1" presStyleIdx="3" presStyleCnt="5"/>
      <dgm:spPr/>
      <dgm:t>
        <a:bodyPr/>
        <a:lstStyle/>
        <a:p>
          <a:endParaRPr lang="id-ID"/>
        </a:p>
      </dgm:t>
    </dgm:pt>
    <dgm:pt modelId="{6859ED02-D790-4B00-B22B-3EC3CE08BD7D}" type="pres">
      <dgm:prSet presAssocID="{E0B2BCF4-8EAF-4D19-8402-38F5FAC489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C9B501-B1FB-48D8-B3EC-110C5EC98E0F}" type="pres">
      <dgm:prSet presAssocID="{CE833481-742C-4161-BFF6-F060CA0979C4}" presName="parTrans" presStyleLbl="bgSibTrans2D1" presStyleIdx="4" presStyleCnt="5"/>
      <dgm:spPr/>
      <dgm:t>
        <a:bodyPr/>
        <a:lstStyle/>
        <a:p>
          <a:endParaRPr lang="id-ID"/>
        </a:p>
      </dgm:t>
    </dgm:pt>
    <dgm:pt modelId="{9180A298-72F3-46EC-8859-85C40BE00914}" type="pres">
      <dgm:prSet presAssocID="{1E42B88A-F6DF-4AFB-8261-D8CB8E737D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E02F071-843B-4378-9B2C-59FE2F514340}" type="presOf" srcId="{BF5C03B2-994F-4BBA-A8D5-E29D2342DC3E}" destId="{B060ED03-FEB0-487B-AD65-574C3E0E8CEB}" srcOrd="0" destOrd="0" presId="urn:microsoft.com/office/officeart/2005/8/layout/radial4"/>
    <dgm:cxn modelId="{A6F59044-E14E-4471-9789-3F7C59F824B5}" srcId="{59F5299A-D1F1-4118-BAE9-7DA49EAA1FA3}" destId="{1E42B88A-F6DF-4AFB-8261-D8CB8E737DDC}" srcOrd="4" destOrd="0" parTransId="{CE833481-742C-4161-BFF6-F060CA0979C4}" sibTransId="{B9D388A1-A339-4A86-99BB-946762D32D04}"/>
    <dgm:cxn modelId="{3B214975-D771-4A4A-BB40-76F8331CD81E}" srcId="{59F5299A-D1F1-4118-BAE9-7DA49EAA1FA3}" destId="{E0B2BCF4-8EAF-4D19-8402-38F5FAC489F0}" srcOrd="3" destOrd="0" parTransId="{55C16A3B-22B1-42A6-B74F-B151426CDEEF}" sibTransId="{E0A57196-5BCF-4E2D-B9A6-477C3B6283FF}"/>
    <dgm:cxn modelId="{996EC95A-215A-46F3-BF5B-0F6F5259F606}" type="presOf" srcId="{CE833481-742C-4161-BFF6-F060CA0979C4}" destId="{63C9B501-B1FB-48D8-B3EC-110C5EC98E0F}" srcOrd="0" destOrd="0" presId="urn:microsoft.com/office/officeart/2005/8/layout/radial4"/>
    <dgm:cxn modelId="{A1C80C1C-61A2-4761-9E7D-A7282701B158}" srcId="{59F5299A-D1F1-4118-BAE9-7DA49EAA1FA3}" destId="{8F795A3E-3EA8-45B4-A3B6-F9094C092608}" srcOrd="2" destOrd="0" parTransId="{10997A15-0C49-41A7-8C4C-4225273D3598}" sibTransId="{C5629EA7-7012-4FCF-9A4E-B3A5F2B3FBEE}"/>
    <dgm:cxn modelId="{44195BBB-E002-4F29-93A1-B25C2F556401}" type="presOf" srcId="{1E42B88A-F6DF-4AFB-8261-D8CB8E737DDC}" destId="{9180A298-72F3-46EC-8859-85C40BE00914}" srcOrd="0" destOrd="0" presId="urn:microsoft.com/office/officeart/2005/8/layout/radial4"/>
    <dgm:cxn modelId="{48DBC21D-27AF-4938-B23E-B5780CAEB565}" type="presOf" srcId="{59F5299A-D1F1-4118-BAE9-7DA49EAA1FA3}" destId="{45FD07B7-0380-4FA3-A65E-A348935F3789}" srcOrd="0" destOrd="0" presId="urn:microsoft.com/office/officeart/2005/8/layout/radial4"/>
    <dgm:cxn modelId="{8806232D-5486-4626-985E-3698100034C5}" type="presOf" srcId="{A1F0F5D9-7703-4F08-8C2A-694DA682EF47}" destId="{A3A43834-77B9-4CAE-93EA-A634FB8AC7FA}" srcOrd="0" destOrd="0" presId="urn:microsoft.com/office/officeart/2005/8/layout/radial4"/>
    <dgm:cxn modelId="{B1EC08A1-BA09-4E88-91FD-4F947043DB57}" type="presOf" srcId="{E0B2BCF4-8EAF-4D19-8402-38F5FAC489F0}" destId="{6859ED02-D790-4B00-B22B-3EC3CE08BD7D}" srcOrd="0" destOrd="0" presId="urn:microsoft.com/office/officeart/2005/8/layout/radial4"/>
    <dgm:cxn modelId="{974F4DAD-A778-45D2-B7F6-222A5C013A8E}" type="presOf" srcId="{55C16A3B-22B1-42A6-B74F-B151426CDEEF}" destId="{82B097B9-93D5-4026-8049-19C8430BEC88}" srcOrd="0" destOrd="0" presId="urn:microsoft.com/office/officeart/2005/8/layout/radial4"/>
    <dgm:cxn modelId="{575683CC-786A-4C28-9B5D-F1DB2EA798FE}" type="presOf" srcId="{6A15C1EA-6AC6-4B10-B3EE-10676A3927AB}" destId="{DCB0AC07-0F13-4243-A228-608A6AD11F6C}" srcOrd="0" destOrd="0" presId="urn:microsoft.com/office/officeart/2005/8/layout/radial4"/>
    <dgm:cxn modelId="{B09D777D-1308-4E1E-B9B0-C68DDBE346EE}" srcId="{59F5299A-D1F1-4118-BAE9-7DA49EAA1FA3}" destId="{6A15C1EA-6AC6-4B10-B3EE-10676A3927AB}" srcOrd="0" destOrd="0" parTransId="{6ECE0F82-68F8-4C81-BB0D-C10CE7A91DFB}" sibTransId="{7E0FDC2A-EAFD-40F6-BD29-B4B5012E22C5}"/>
    <dgm:cxn modelId="{6EBA31FD-4F9E-4090-8FFD-DC9945BDFDCA}" srcId="{59F5299A-D1F1-4118-BAE9-7DA49EAA1FA3}" destId="{A1F0F5D9-7703-4F08-8C2A-694DA682EF47}" srcOrd="1" destOrd="0" parTransId="{BF5C03B2-994F-4BBA-A8D5-E29D2342DC3E}" sibTransId="{D11EEB24-DEEB-427C-8523-A630FF1D48E4}"/>
    <dgm:cxn modelId="{0DDE5208-EF0B-4456-ACA0-93B2D4464A13}" type="presOf" srcId="{8F795A3E-3EA8-45B4-A3B6-F9094C092608}" destId="{395655CC-0EED-47E5-80B4-9C201ABFD112}" srcOrd="0" destOrd="0" presId="urn:microsoft.com/office/officeart/2005/8/layout/radial4"/>
    <dgm:cxn modelId="{F18FC0F9-5107-4A1A-88D2-0B40B7B5450D}" type="presOf" srcId="{6ECE0F82-68F8-4C81-BB0D-C10CE7A91DFB}" destId="{E9CE5B4C-BCAA-4923-8C86-37849398C1FB}" srcOrd="0" destOrd="0" presId="urn:microsoft.com/office/officeart/2005/8/layout/radial4"/>
    <dgm:cxn modelId="{4B3C4E7F-6948-421A-A80C-FFB7176DF238}" type="presOf" srcId="{10997A15-0C49-41A7-8C4C-4225273D3598}" destId="{8AF91C8C-AB62-4B4C-877F-84C0E36C9465}" srcOrd="0" destOrd="0" presId="urn:microsoft.com/office/officeart/2005/8/layout/radial4"/>
    <dgm:cxn modelId="{AAE854D0-7353-43E8-9A43-C0A4B9EA78EE}" srcId="{8855B96D-2CB6-4580-92B6-D707039C8E34}" destId="{59F5299A-D1F1-4118-BAE9-7DA49EAA1FA3}" srcOrd="0" destOrd="0" parTransId="{77182255-19BB-42CC-9404-0018FB26F461}" sibTransId="{AB990E57-35D7-4D32-AB71-5742F182A4E5}"/>
    <dgm:cxn modelId="{83F065C2-FA96-4A54-8D96-029E695E1355}" type="presOf" srcId="{8855B96D-2CB6-4580-92B6-D707039C8E34}" destId="{D74DDC43-6B4F-4F7A-ACC1-530A518172AA}" srcOrd="0" destOrd="0" presId="urn:microsoft.com/office/officeart/2005/8/layout/radial4"/>
    <dgm:cxn modelId="{E8E27EDD-207E-478E-8B91-9F7F4864F206}" type="presParOf" srcId="{D74DDC43-6B4F-4F7A-ACC1-530A518172AA}" destId="{45FD07B7-0380-4FA3-A65E-A348935F3789}" srcOrd="0" destOrd="0" presId="urn:microsoft.com/office/officeart/2005/8/layout/radial4"/>
    <dgm:cxn modelId="{64723267-547E-410E-B93C-DAC451161A82}" type="presParOf" srcId="{D74DDC43-6B4F-4F7A-ACC1-530A518172AA}" destId="{E9CE5B4C-BCAA-4923-8C86-37849398C1FB}" srcOrd="1" destOrd="0" presId="urn:microsoft.com/office/officeart/2005/8/layout/radial4"/>
    <dgm:cxn modelId="{5F29276B-AA03-4DC6-A01F-3629426CBDEB}" type="presParOf" srcId="{D74DDC43-6B4F-4F7A-ACC1-530A518172AA}" destId="{DCB0AC07-0F13-4243-A228-608A6AD11F6C}" srcOrd="2" destOrd="0" presId="urn:microsoft.com/office/officeart/2005/8/layout/radial4"/>
    <dgm:cxn modelId="{1963C478-BECE-49F4-BD86-31A7D7AB082D}" type="presParOf" srcId="{D74DDC43-6B4F-4F7A-ACC1-530A518172AA}" destId="{B060ED03-FEB0-487B-AD65-574C3E0E8CEB}" srcOrd="3" destOrd="0" presId="urn:microsoft.com/office/officeart/2005/8/layout/radial4"/>
    <dgm:cxn modelId="{6E2164F0-81EF-4E6E-88F3-253F2FD05DB1}" type="presParOf" srcId="{D74DDC43-6B4F-4F7A-ACC1-530A518172AA}" destId="{A3A43834-77B9-4CAE-93EA-A634FB8AC7FA}" srcOrd="4" destOrd="0" presId="urn:microsoft.com/office/officeart/2005/8/layout/radial4"/>
    <dgm:cxn modelId="{41B51C5A-C931-4613-AD75-65401DC774D4}" type="presParOf" srcId="{D74DDC43-6B4F-4F7A-ACC1-530A518172AA}" destId="{8AF91C8C-AB62-4B4C-877F-84C0E36C9465}" srcOrd="5" destOrd="0" presId="urn:microsoft.com/office/officeart/2005/8/layout/radial4"/>
    <dgm:cxn modelId="{F5956B74-27A9-4337-B58D-04ED02EB83EC}" type="presParOf" srcId="{D74DDC43-6B4F-4F7A-ACC1-530A518172AA}" destId="{395655CC-0EED-47E5-80B4-9C201ABFD112}" srcOrd="6" destOrd="0" presId="urn:microsoft.com/office/officeart/2005/8/layout/radial4"/>
    <dgm:cxn modelId="{1E4AAC3E-5A90-47DD-A8DC-1BDBE5A91B22}" type="presParOf" srcId="{D74DDC43-6B4F-4F7A-ACC1-530A518172AA}" destId="{82B097B9-93D5-4026-8049-19C8430BEC88}" srcOrd="7" destOrd="0" presId="urn:microsoft.com/office/officeart/2005/8/layout/radial4"/>
    <dgm:cxn modelId="{0DB5ADE9-A0F4-4062-969C-5EF1C85D7BCD}" type="presParOf" srcId="{D74DDC43-6B4F-4F7A-ACC1-530A518172AA}" destId="{6859ED02-D790-4B00-B22B-3EC3CE08BD7D}" srcOrd="8" destOrd="0" presId="urn:microsoft.com/office/officeart/2005/8/layout/radial4"/>
    <dgm:cxn modelId="{4A3C7BDE-3666-458E-B402-FFA6EA3608FB}" type="presParOf" srcId="{D74DDC43-6B4F-4F7A-ACC1-530A518172AA}" destId="{63C9B501-B1FB-48D8-B3EC-110C5EC98E0F}" srcOrd="9" destOrd="0" presId="urn:microsoft.com/office/officeart/2005/8/layout/radial4"/>
    <dgm:cxn modelId="{5B87F916-869D-463A-A417-F2E6E3875714}" type="presParOf" srcId="{D74DDC43-6B4F-4F7A-ACC1-530A518172AA}" destId="{9180A298-72F3-46EC-8859-85C40BE00914}" srcOrd="10" destOrd="0" presId="urn:microsoft.com/office/officeart/2005/8/layout/radial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ACF167-BD38-461D-A285-FC77B0367536}" type="doc">
      <dgm:prSet loTypeId="urn:microsoft.com/office/officeart/2005/8/layout/chart3" loCatId="cycle" qsTypeId="urn:microsoft.com/office/officeart/2005/8/quickstyle/simple5" qsCatId="simple" csTypeId="urn:microsoft.com/office/officeart/2005/8/colors/colorful3" csCatId="colorful" phldr="1"/>
      <dgm:spPr/>
    </dgm:pt>
    <dgm:pt modelId="{0F5580C6-1F87-4EED-A900-F75A4062D23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Berbicara secara umum</a:t>
          </a:r>
          <a:endParaRPr lang="id-ID" sz="1700" b="1" i="1" dirty="0">
            <a:latin typeface="Candara" pitchFamily="34" charset="0"/>
          </a:endParaRPr>
        </a:p>
      </dgm:t>
    </dgm:pt>
    <dgm:pt modelId="{8D8B4914-52A4-4E14-AF84-EE3750944FED}" type="parTrans" cxnId="{2DD4BB60-9085-4373-B55C-F43947A2BFC6}">
      <dgm:prSet/>
      <dgm:spPr/>
      <dgm:t>
        <a:bodyPr/>
        <a:lstStyle/>
        <a:p>
          <a:endParaRPr lang="id-ID"/>
        </a:p>
      </dgm:t>
    </dgm:pt>
    <dgm:pt modelId="{AC913927-C57E-422F-9826-BF2FC7C22296}" type="sibTrans" cxnId="{2DD4BB60-9085-4373-B55C-F43947A2BFC6}">
      <dgm:prSet/>
      <dgm:spPr/>
      <dgm:t>
        <a:bodyPr/>
        <a:lstStyle/>
        <a:p>
          <a:endParaRPr lang="id-ID"/>
        </a:p>
      </dgm:t>
    </dgm:pt>
    <dgm:pt modelId="{EFB7B886-0CA7-4F81-9B82-3295C4CB2E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Tidak mengakui perasaan</a:t>
          </a:r>
          <a:endParaRPr lang="id-ID" sz="1700" b="1" i="1" dirty="0">
            <a:latin typeface="Candara" pitchFamily="34" charset="0"/>
          </a:endParaRPr>
        </a:p>
      </dgm:t>
    </dgm:pt>
    <dgm:pt modelId="{6B340540-2D3E-4870-AD42-1084B9E942AF}" type="parTrans" cxnId="{BAD9A551-75A8-4271-81ED-A36BFCE22E32}">
      <dgm:prSet/>
      <dgm:spPr/>
      <dgm:t>
        <a:bodyPr/>
        <a:lstStyle/>
        <a:p>
          <a:endParaRPr lang="id-ID"/>
        </a:p>
      </dgm:t>
    </dgm:pt>
    <dgm:pt modelId="{0FB889FA-DB84-45BA-80BC-2AA1A8EC4689}" type="sibTrans" cxnId="{BAD9A551-75A8-4271-81ED-A36BFCE22E32}">
      <dgm:prSet/>
      <dgm:spPr/>
      <dgm:t>
        <a:bodyPr/>
        <a:lstStyle/>
        <a:p>
          <a:endParaRPr lang="id-ID"/>
        </a:p>
      </dgm:t>
    </dgm:pt>
    <dgm:pt modelId="{4D55F248-832D-4194-BA3D-F2EC40E042F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Memalsukan bahasa emosi</a:t>
          </a:r>
          <a:endParaRPr lang="id-ID" sz="1700" b="1" i="1" dirty="0">
            <a:latin typeface="Candara" pitchFamily="34" charset="0"/>
          </a:endParaRPr>
        </a:p>
      </dgm:t>
    </dgm:pt>
    <dgm:pt modelId="{2236AAC1-0740-402C-A938-820F38A08896}" type="parTrans" cxnId="{3A52B48E-1F7D-4C8F-B93A-80ABD4D9B206}">
      <dgm:prSet/>
      <dgm:spPr/>
      <dgm:t>
        <a:bodyPr/>
        <a:lstStyle/>
        <a:p>
          <a:endParaRPr lang="id-ID"/>
        </a:p>
      </dgm:t>
    </dgm:pt>
    <dgm:pt modelId="{5841C798-FA0D-47F2-8E35-F5C1AA69C5F9}" type="sibTrans" cxnId="{3A52B48E-1F7D-4C8F-B93A-80ABD4D9B206}">
      <dgm:prSet/>
      <dgm:spPr/>
      <dgm:t>
        <a:bodyPr/>
        <a:lstStyle/>
        <a:p>
          <a:endParaRPr lang="id-ID"/>
        </a:p>
      </dgm:t>
    </dgm:pt>
    <dgm:pt modelId="{0DDABF30-78D1-4880-AEA1-455A3B5EBE21}" type="pres">
      <dgm:prSet presAssocID="{99ACF167-BD38-461D-A285-FC77B0367536}" presName="compositeShape" presStyleCnt="0">
        <dgm:presLayoutVars>
          <dgm:chMax val="7"/>
          <dgm:dir/>
          <dgm:resizeHandles val="exact"/>
        </dgm:presLayoutVars>
      </dgm:prSet>
      <dgm:spPr/>
    </dgm:pt>
    <dgm:pt modelId="{BEB9C8C2-FB6C-486D-99B9-00D4C77D3151}" type="pres">
      <dgm:prSet presAssocID="{99ACF167-BD38-461D-A285-FC77B0367536}" presName="wedge1" presStyleLbl="node1" presStyleIdx="0" presStyleCnt="3" custScaleX="107447" custScaleY="110107"/>
      <dgm:spPr/>
      <dgm:t>
        <a:bodyPr/>
        <a:lstStyle/>
        <a:p>
          <a:endParaRPr lang="id-ID"/>
        </a:p>
      </dgm:t>
    </dgm:pt>
    <dgm:pt modelId="{EE5848BD-CE8E-47CE-8448-8840F319895A}" type="pres">
      <dgm:prSet presAssocID="{99ACF167-BD38-461D-A285-FC77B03675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C1A312-777B-4BF5-8F7E-D96214F9B3A8}" type="pres">
      <dgm:prSet presAssocID="{99ACF167-BD38-461D-A285-FC77B0367536}" presName="wedge2" presStyleLbl="node1" presStyleIdx="1" presStyleCnt="3"/>
      <dgm:spPr/>
      <dgm:t>
        <a:bodyPr/>
        <a:lstStyle/>
        <a:p>
          <a:endParaRPr lang="id-ID"/>
        </a:p>
      </dgm:t>
    </dgm:pt>
    <dgm:pt modelId="{419F6586-20DC-44E2-830A-7BA4344D9DE1}" type="pres">
      <dgm:prSet presAssocID="{99ACF167-BD38-461D-A285-FC77B03675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91242E-74A3-4FD7-ABA4-680866AC6AEE}" type="pres">
      <dgm:prSet presAssocID="{99ACF167-BD38-461D-A285-FC77B0367536}" presName="wedge3" presStyleLbl="node1" presStyleIdx="2" presStyleCnt="3" custScaleX="104965"/>
      <dgm:spPr/>
      <dgm:t>
        <a:bodyPr/>
        <a:lstStyle/>
        <a:p>
          <a:endParaRPr lang="id-ID"/>
        </a:p>
      </dgm:t>
    </dgm:pt>
    <dgm:pt modelId="{E956A5F4-2C7C-4152-B73F-14EBB43CE9C5}" type="pres">
      <dgm:prSet presAssocID="{99ACF167-BD38-461D-A285-FC77B03675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ABD89D9-AE7B-4459-ADEF-8D1BE242B56D}" type="presOf" srcId="{EFB7B886-0CA7-4F81-9B82-3295C4CB2E6B}" destId="{419F6586-20DC-44E2-830A-7BA4344D9DE1}" srcOrd="1" destOrd="0" presId="urn:microsoft.com/office/officeart/2005/8/layout/chart3"/>
    <dgm:cxn modelId="{D426565F-05EA-4F20-AF86-123B014F6B19}" type="presOf" srcId="{EFB7B886-0CA7-4F81-9B82-3295C4CB2E6B}" destId="{DDC1A312-777B-4BF5-8F7E-D96214F9B3A8}" srcOrd="0" destOrd="0" presId="urn:microsoft.com/office/officeart/2005/8/layout/chart3"/>
    <dgm:cxn modelId="{57E5BD28-DC53-4EDE-8982-DE6E30D5B388}" type="presOf" srcId="{0F5580C6-1F87-4EED-A900-F75A4062D233}" destId="{EE5848BD-CE8E-47CE-8448-8840F319895A}" srcOrd="1" destOrd="0" presId="urn:microsoft.com/office/officeart/2005/8/layout/chart3"/>
    <dgm:cxn modelId="{BAD9A551-75A8-4271-81ED-A36BFCE22E32}" srcId="{99ACF167-BD38-461D-A285-FC77B0367536}" destId="{EFB7B886-0CA7-4F81-9B82-3295C4CB2E6B}" srcOrd="1" destOrd="0" parTransId="{6B340540-2D3E-4870-AD42-1084B9E942AF}" sibTransId="{0FB889FA-DB84-45BA-80BC-2AA1A8EC4689}"/>
    <dgm:cxn modelId="{2DD4BB60-9085-4373-B55C-F43947A2BFC6}" srcId="{99ACF167-BD38-461D-A285-FC77B0367536}" destId="{0F5580C6-1F87-4EED-A900-F75A4062D233}" srcOrd="0" destOrd="0" parTransId="{8D8B4914-52A4-4E14-AF84-EE3750944FED}" sibTransId="{AC913927-C57E-422F-9826-BF2FC7C22296}"/>
    <dgm:cxn modelId="{BF90AD62-6E61-4352-943A-B2AA37A448AF}" type="presOf" srcId="{4D55F248-832D-4194-BA3D-F2EC40E042F7}" destId="{E956A5F4-2C7C-4152-B73F-14EBB43CE9C5}" srcOrd="1" destOrd="0" presId="urn:microsoft.com/office/officeart/2005/8/layout/chart3"/>
    <dgm:cxn modelId="{13DD7C7E-334E-4B36-97BC-D66CAD8FAAE7}" type="presOf" srcId="{99ACF167-BD38-461D-A285-FC77B0367536}" destId="{0DDABF30-78D1-4880-AEA1-455A3B5EBE21}" srcOrd="0" destOrd="0" presId="urn:microsoft.com/office/officeart/2005/8/layout/chart3"/>
    <dgm:cxn modelId="{C15EF6FE-38B7-4693-BD78-0E246B94C23C}" type="presOf" srcId="{4D55F248-832D-4194-BA3D-F2EC40E042F7}" destId="{7D91242E-74A3-4FD7-ABA4-680866AC6AEE}" srcOrd="0" destOrd="0" presId="urn:microsoft.com/office/officeart/2005/8/layout/chart3"/>
    <dgm:cxn modelId="{632660A6-C020-4819-AB32-EDBC77244F71}" type="presOf" srcId="{0F5580C6-1F87-4EED-A900-F75A4062D233}" destId="{BEB9C8C2-FB6C-486D-99B9-00D4C77D3151}" srcOrd="0" destOrd="0" presId="urn:microsoft.com/office/officeart/2005/8/layout/chart3"/>
    <dgm:cxn modelId="{3A52B48E-1F7D-4C8F-B93A-80ABD4D9B206}" srcId="{99ACF167-BD38-461D-A285-FC77B0367536}" destId="{4D55F248-832D-4194-BA3D-F2EC40E042F7}" srcOrd="2" destOrd="0" parTransId="{2236AAC1-0740-402C-A938-820F38A08896}" sibTransId="{5841C798-FA0D-47F2-8E35-F5C1AA69C5F9}"/>
    <dgm:cxn modelId="{ED125473-AA5F-400B-B7EC-12E6C148AA0B}" type="presParOf" srcId="{0DDABF30-78D1-4880-AEA1-455A3B5EBE21}" destId="{BEB9C8C2-FB6C-486D-99B9-00D4C77D3151}" srcOrd="0" destOrd="0" presId="urn:microsoft.com/office/officeart/2005/8/layout/chart3"/>
    <dgm:cxn modelId="{1DA3F112-FDE6-44A6-AAF5-82207FDB6F73}" type="presParOf" srcId="{0DDABF30-78D1-4880-AEA1-455A3B5EBE21}" destId="{EE5848BD-CE8E-47CE-8448-8840F319895A}" srcOrd="1" destOrd="0" presId="urn:microsoft.com/office/officeart/2005/8/layout/chart3"/>
    <dgm:cxn modelId="{F91E5BE4-D82A-42FF-B4B3-6754F47029BA}" type="presParOf" srcId="{0DDABF30-78D1-4880-AEA1-455A3B5EBE21}" destId="{DDC1A312-777B-4BF5-8F7E-D96214F9B3A8}" srcOrd="2" destOrd="0" presId="urn:microsoft.com/office/officeart/2005/8/layout/chart3"/>
    <dgm:cxn modelId="{FEDB0193-570E-4769-874D-EDC317CB1933}" type="presParOf" srcId="{0DDABF30-78D1-4880-AEA1-455A3B5EBE21}" destId="{419F6586-20DC-44E2-830A-7BA4344D9DE1}" srcOrd="3" destOrd="0" presId="urn:microsoft.com/office/officeart/2005/8/layout/chart3"/>
    <dgm:cxn modelId="{39971C32-93B8-4B6B-B08C-666161794DC6}" type="presParOf" srcId="{0DDABF30-78D1-4880-AEA1-455A3B5EBE21}" destId="{7D91242E-74A3-4FD7-ABA4-680866AC6AEE}" srcOrd="4" destOrd="0" presId="urn:microsoft.com/office/officeart/2005/8/layout/chart3"/>
    <dgm:cxn modelId="{84EE4AC0-6C56-4282-B312-0F4473F48E8E}" type="presParOf" srcId="{0DDABF30-78D1-4880-AEA1-455A3B5EBE21}" destId="{E956A5F4-2C7C-4152-B73F-14EBB43CE9C5}" srcOrd="5" destOrd="0" presId="urn:microsoft.com/office/officeart/2005/8/layout/chart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F40E6BF-3EDC-42A0-AC91-59BECB3130DA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8737BA4-E34F-46B8-9BC7-2C24A28E4C7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Ekspresi emosi yang umum &amp; abstrak.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EB82A7-CD2D-4F06-B118-AF0B55CA6CCA}" type="parTrans" cxnId="{7920E1E7-6321-427F-8B2B-DCC1498396AE}">
      <dgm:prSet/>
      <dgm:spPr/>
      <dgm:t>
        <a:bodyPr/>
        <a:lstStyle/>
        <a:p>
          <a:endParaRPr lang="id-ID"/>
        </a:p>
      </dgm:t>
    </dgm:pt>
    <dgm:pt modelId="{259A933B-2378-4709-82AC-0A095B7CF2ED}" type="sibTrans" cxnId="{7920E1E7-6321-427F-8B2B-DCC1498396AE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B282DB2B-548D-43E7-AE03-C2BC2E43A49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Tidak menyampaikan dengan jelas tentang apa yang dirasakan.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8A0F51-40E3-4FF5-A8DB-6921330A16EC}" type="parTrans" cxnId="{955129E4-000E-49A0-B639-3D10CA8C9C25}">
      <dgm:prSet/>
      <dgm:spPr/>
      <dgm:t>
        <a:bodyPr/>
        <a:lstStyle/>
        <a:p>
          <a:endParaRPr lang="id-ID"/>
        </a:p>
      </dgm:t>
    </dgm:pt>
    <dgm:pt modelId="{E8327467-AFC1-46DF-BD66-3E13F9BD213E}" type="sibTrans" cxnId="{955129E4-000E-49A0-B639-3D10CA8C9C25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B1719373-C750-4AB8-AC4F-3428A02E38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Menjadi sulit menerjemahkan bahasa non-verbal.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47B1286-D825-4171-B072-B0FEA262D8A4}" type="parTrans" cxnId="{F3F3344A-E930-415D-81DC-58C02D963095}">
      <dgm:prSet/>
      <dgm:spPr/>
      <dgm:t>
        <a:bodyPr/>
        <a:lstStyle/>
        <a:p>
          <a:endParaRPr lang="id-ID"/>
        </a:p>
      </dgm:t>
    </dgm:pt>
    <dgm:pt modelId="{0BD3F58D-8382-434F-8EBF-F6AFBFCC3652}" type="sibTrans" cxnId="{F3F3344A-E930-415D-81DC-58C02D963095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C0B85066-2DEC-4585-A384-5A16C8E60E3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Padahal kita mengalami banyak emosi, namun hanya sedikit dalam mengekspresikannya.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4A59E01-22AD-4979-A08F-C3D87F98E502}" type="parTrans" cxnId="{119813CE-ACCC-4B48-B6AD-4C91038E0BD7}">
      <dgm:prSet/>
      <dgm:spPr/>
      <dgm:t>
        <a:bodyPr/>
        <a:lstStyle/>
        <a:p>
          <a:endParaRPr lang="id-ID"/>
        </a:p>
      </dgm:t>
    </dgm:pt>
    <dgm:pt modelId="{B3E14B44-A20B-4949-BF6B-37D0B218DEE5}" type="sibTrans" cxnId="{119813CE-ACCC-4B48-B6AD-4C91038E0BD7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45E31644-EE55-4983-9E5A-EBEF3C53BA9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Terbatasnya perbendaharaan emosi; membatasi kemampuan untuk menyampaikan pada orang lain.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4EAB5DC-57E0-468F-8AD1-9E943122091B}" type="parTrans" cxnId="{826BD61E-F587-4AE5-8AA2-1D38133FB1BE}">
      <dgm:prSet/>
      <dgm:spPr/>
      <dgm:t>
        <a:bodyPr/>
        <a:lstStyle/>
        <a:p>
          <a:endParaRPr lang="id-ID"/>
        </a:p>
      </dgm:t>
    </dgm:pt>
    <dgm:pt modelId="{DD6A5CE6-C7BE-4617-ABE5-7438A3263BFC}" type="sibTrans" cxnId="{826BD61E-F587-4AE5-8AA2-1D38133FB1BE}">
      <dgm:prSet/>
      <dgm:spPr/>
      <dgm:t>
        <a:bodyPr/>
        <a:lstStyle/>
        <a:p>
          <a:endParaRPr lang="id-ID"/>
        </a:p>
      </dgm:t>
    </dgm:pt>
    <dgm:pt modelId="{0B96D444-71F3-4775-974A-DC092E94C240}" type="pres">
      <dgm:prSet presAssocID="{6F40E6BF-3EDC-42A0-AC91-59BECB3130DA}" presName="Name0" presStyleCnt="0">
        <dgm:presLayoutVars>
          <dgm:dir/>
          <dgm:resizeHandles val="exact"/>
        </dgm:presLayoutVars>
      </dgm:prSet>
      <dgm:spPr/>
    </dgm:pt>
    <dgm:pt modelId="{A7A62C67-960F-4250-97F7-53DA08BE3101}" type="pres">
      <dgm:prSet presAssocID="{58737BA4-E34F-46B8-9BC7-2C24A28E4C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00A667-02EA-460C-8C26-E5D956D8BCB0}" type="pres">
      <dgm:prSet presAssocID="{259A933B-2378-4709-82AC-0A095B7CF2ED}" presName="sibTrans" presStyleLbl="sibTrans1D1" presStyleIdx="0" presStyleCnt="4"/>
      <dgm:spPr/>
    </dgm:pt>
    <dgm:pt modelId="{C81054E2-9EE0-4FB1-B4C2-1DAEB92C332C}" type="pres">
      <dgm:prSet presAssocID="{259A933B-2378-4709-82AC-0A095B7CF2ED}" presName="connectorText" presStyleLbl="sibTrans1D1" presStyleIdx="0" presStyleCnt="4"/>
      <dgm:spPr/>
    </dgm:pt>
    <dgm:pt modelId="{C130E07A-F53C-4DFA-99DD-5475EF6EE8E5}" type="pres">
      <dgm:prSet presAssocID="{B282DB2B-548D-43E7-AE03-C2BC2E43A4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269CA4-8097-4CEB-9516-C870B8D58F5E}" type="pres">
      <dgm:prSet presAssocID="{E8327467-AFC1-46DF-BD66-3E13F9BD213E}" presName="sibTrans" presStyleLbl="sibTrans1D1" presStyleIdx="1" presStyleCnt="4"/>
      <dgm:spPr/>
    </dgm:pt>
    <dgm:pt modelId="{8989BC7B-AB39-4B23-A892-9397686D27C5}" type="pres">
      <dgm:prSet presAssocID="{E8327467-AFC1-46DF-BD66-3E13F9BD213E}" presName="connectorText" presStyleLbl="sibTrans1D1" presStyleIdx="1" presStyleCnt="4"/>
      <dgm:spPr/>
    </dgm:pt>
    <dgm:pt modelId="{A035578B-DADD-4A56-B764-EA6AF0A0ACF2}" type="pres">
      <dgm:prSet presAssocID="{B1719373-C750-4AB8-AC4F-3428A02E38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C35F08-4E21-4919-AB50-AB2D03E14C7D}" type="pres">
      <dgm:prSet presAssocID="{0BD3F58D-8382-434F-8EBF-F6AFBFCC3652}" presName="sibTrans" presStyleLbl="sibTrans1D1" presStyleIdx="2" presStyleCnt="4"/>
      <dgm:spPr/>
    </dgm:pt>
    <dgm:pt modelId="{96D06DB8-317A-41E0-86C4-AC83CD75ED77}" type="pres">
      <dgm:prSet presAssocID="{0BD3F58D-8382-434F-8EBF-F6AFBFCC3652}" presName="connectorText" presStyleLbl="sibTrans1D1" presStyleIdx="2" presStyleCnt="4"/>
      <dgm:spPr/>
    </dgm:pt>
    <dgm:pt modelId="{3542BFEE-C987-4C3B-8680-D5A930E9DB08}" type="pres">
      <dgm:prSet presAssocID="{C0B85066-2DEC-4585-A384-5A16C8E60E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AFD5A3-7254-44C1-87E4-4E408628F111}" type="pres">
      <dgm:prSet presAssocID="{B3E14B44-A20B-4949-BF6B-37D0B218DEE5}" presName="sibTrans" presStyleLbl="sibTrans1D1" presStyleIdx="3" presStyleCnt="4"/>
      <dgm:spPr/>
    </dgm:pt>
    <dgm:pt modelId="{9D9795C6-51AE-4453-B514-72F452578055}" type="pres">
      <dgm:prSet presAssocID="{B3E14B44-A20B-4949-BF6B-37D0B218DEE5}" presName="connectorText" presStyleLbl="sibTrans1D1" presStyleIdx="3" presStyleCnt="4"/>
      <dgm:spPr/>
    </dgm:pt>
    <dgm:pt modelId="{4DA42E0B-4A73-4AC6-82DD-1BE66B92E068}" type="pres">
      <dgm:prSet presAssocID="{45E31644-EE55-4983-9E5A-EBEF3C53BA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3F3344A-E930-415D-81DC-58C02D963095}" srcId="{6F40E6BF-3EDC-42A0-AC91-59BECB3130DA}" destId="{B1719373-C750-4AB8-AC4F-3428A02E38F6}" srcOrd="2" destOrd="0" parTransId="{647B1286-D825-4171-B072-B0FEA262D8A4}" sibTransId="{0BD3F58D-8382-434F-8EBF-F6AFBFCC3652}"/>
    <dgm:cxn modelId="{9273769A-8307-4E8C-8405-3F5C79A00A44}" type="presOf" srcId="{B282DB2B-548D-43E7-AE03-C2BC2E43A496}" destId="{C130E07A-F53C-4DFA-99DD-5475EF6EE8E5}" srcOrd="0" destOrd="0" presId="urn:microsoft.com/office/officeart/2005/8/layout/bProcess3"/>
    <dgm:cxn modelId="{119813CE-ACCC-4B48-B6AD-4C91038E0BD7}" srcId="{6F40E6BF-3EDC-42A0-AC91-59BECB3130DA}" destId="{C0B85066-2DEC-4585-A384-5A16C8E60E35}" srcOrd="3" destOrd="0" parTransId="{F4A59E01-22AD-4979-A08F-C3D87F98E502}" sibTransId="{B3E14B44-A20B-4949-BF6B-37D0B218DEE5}"/>
    <dgm:cxn modelId="{69827568-9C08-4549-9E87-446C6F23EB7C}" type="presOf" srcId="{E8327467-AFC1-46DF-BD66-3E13F9BD213E}" destId="{8989BC7B-AB39-4B23-A892-9397686D27C5}" srcOrd="1" destOrd="0" presId="urn:microsoft.com/office/officeart/2005/8/layout/bProcess3"/>
    <dgm:cxn modelId="{19DF9CB9-76D3-4B87-B3B6-AA6868A12F46}" type="presOf" srcId="{B3E14B44-A20B-4949-BF6B-37D0B218DEE5}" destId="{A7AFD5A3-7254-44C1-87E4-4E408628F111}" srcOrd="0" destOrd="0" presId="urn:microsoft.com/office/officeart/2005/8/layout/bProcess3"/>
    <dgm:cxn modelId="{76F6B64A-85A5-41C2-B63F-012B5556FDCB}" type="presOf" srcId="{45E31644-EE55-4983-9E5A-EBEF3C53BA94}" destId="{4DA42E0B-4A73-4AC6-82DD-1BE66B92E068}" srcOrd="0" destOrd="0" presId="urn:microsoft.com/office/officeart/2005/8/layout/bProcess3"/>
    <dgm:cxn modelId="{B9D25CDF-1ED9-4770-91FB-C4427F0E7D95}" type="presOf" srcId="{0BD3F58D-8382-434F-8EBF-F6AFBFCC3652}" destId="{96D06DB8-317A-41E0-86C4-AC83CD75ED77}" srcOrd="1" destOrd="0" presId="urn:microsoft.com/office/officeart/2005/8/layout/bProcess3"/>
    <dgm:cxn modelId="{955129E4-000E-49A0-B639-3D10CA8C9C25}" srcId="{6F40E6BF-3EDC-42A0-AC91-59BECB3130DA}" destId="{B282DB2B-548D-43E7-AE03-C2BC2E43A496}" srcOrd="1" destOrd="0" parTransId="{A58A0F51-40E3-4FF5-A8DB-6921330A16EC}" sibTransId="{E8327467-AFC1-46DF-BD66-3E13F9BD213E}"/>
    <dgm:cxn modelId="{2BDC93AC-749F-453D-851D-3D0E9B478C37}" type="presOf" srcId="{C0B85066-2DEC-4585-A384-5A16C8E60E35}" destId="{3542BFEE-C987-4C3B-8680-D5A930E9DB08}" srcOrd="0" destOrd="0" presId="urn:microsoft.com/office/officeart/2005/8/layout/bProcess3"/>
    <dgm:cxn modelId="{4D4A0733-BC5D-4D74-87A6-BA6A8319900E}" type="presOf" srcId="{B1719373-C750-4AB8-AC4F-3428A02E38F6}" destId="{A035578B-DADD-4A56-B764-EA6AF0A0ACF2}" srcOrd="0" destOrd="0" presId="urn:microsoft.com/office/officeart/2005/8/layout/bProcess3"/>
    <dgm:cxn modelId="{B914A9B3-8069-437C-87AC-44774ED54974}" type="presOf" srcId="{0BD3F58D-8382-434F-8EBF-F6AFBFCC3652}" destId="{CDC35F08-4E21-4919-AB50-AB2D03E14C7D}" srcOrd="0" destOrd="0" presId="urn:microsoft.com/office/officeart/2005/8/layout/bProcess3"/>
    <dgm:cxn modelId="{DC4434AD-1C9E-473E-9666-A64A497AFA14}" type="presOf" srcId="{58737BA4-E34F-46B8-9BC7-2C24A28E4C7D}" destId="{A7A62C67-960F-4250-97F7-53DA08BE3101}" srcOrd="0" destOrd="0" presId="urn:microsoft.com/office/officeart/2005/8/layout/bProcess3"/>
    <dgm:cxn modelId="{03E89065-DFFF-4402-B4AA-CBE5A8151B82}" type="presOf" srcId="{259A933B-2378-4709-82AC-0A095B7CF2ED}" destId="{EB00A667-02EA-460C-8C26-E5D956D8BCB0}" srcOrd="0" destOrd="0" presId="urn:microsoft.com/office/officeart/2005/8/layout/bProcess3"/>
    <dgm:cxn modelId="{75B85B29-C055-4536-AC23-0CA67EE75828}" type="presOf" srcId="{E8327467-AFC1-46DF-BD66-3E13F9BD213E}" destId="{97269CA4-8097-4CEB-9516-C870B8D58F5E}" srcOrd="0" destOrd="0" presId="urn:microsoft.com/office/officeart/2005/8/layout/bProcess3"/>
    <dgm:cxn modelId="{0DBC8689-A4E7-4D64-9F99-9BA04F419D8C}" type="presOf" srcId="{B3E14B44-A20B-4949-BF6B-37D0B218DEE5}" destId="{9D9795C6-51AE-4453-B514-72F452578055}" srcOrd="1" destOrd="0" presId="urn:microsoft.com/office/officeart/2005/8/layout/bProcess3"/>
    <dgm:cxn modelId="{826BD61E-F587-4AE5-8AA2-1D38133FB1BE}" srcId="{6F40E6BF-3EDC-42A0-AC91-59BECB3130DA}" destId="{45E31644-EE55-4983-9E5A-EBEF3C53BA94}" srcOrd="4" destOrd="0" parTransId="{54EAB5DC-57E0-468F-8AD1-9E943122091B}" sibTransId="{DD6A5CE6-C7BE-4617-ABE5-7438A3263BFC}"/>
    <dgm:cxn modelId="{3365C375-0176-432B-B962-68644E8648EA}" type="presOf" srcId="{259A933B-2378-4709-82AC-0A095B7CF2ED}" destId="{C81054E2-9EE0-4FB1-B4C2-1DAEB92C332C}" srcOrd="1" destOrd="0" presId="urn:microsoft.com/office/officeart/2005/8/layout/bProcess3"/>
    <dgm:cxn modelId="{0D907D25-329A-48A9-B004-717E2744D411}" type="presOf" srcId="{6F40E6BF-3EDC-42A0-AC91-59BECB3130DA}" destId="{0B96D444-71F3-4775-974A-DC092E94C240}" srcOrd="0" destOrd="0" presId="urn:microsoft.com/office/officeart/2005/8/layout/bProcess3"/>
    <dgm:cxn modelId="{7920E1E7-6321-427F-8B2B-DCC1498396AE}" srcId="{6F40E6BF-3EDC-42A0-AC91-59BECB3130DA}" destId="{58737BA4-E34F-46B8-9BC7-2C24A28E4C7D}" srcOrd="0" destOrd="0" parTransId="{14EB82A7-CD2D-4F06-B118-AF0B55CA6CCA}" sibTransId="{259A933B-2378-4709-82AC-0A095B7CF2ED}"/>
    <dgm:cxn modelId="{DBA8E747-79A2-4353-8369-481C83873FC2}" type="presParOf" srcId="{0B96D444-71F3-4775-974A-DC092E94C240}" destId="{A7A62C67-960F-4250-97F7-53DA08BE3101}" srcOrd="0" destOrd="0" presId="urn:microsoft.com/office/officeart/2005/8/layout/bProcess3"/>
    <dgm:cxn modelId="{6D8D94C0-A29F-4E46-A996-7761A12B4D63}" type="presParOf" srcId="{0B96D444-71F3-4775-974A-DC092E94C240}" destId="{EB00A667-02EA-460C-8C26-E5D956D8BCB0}" srcOrd="1" destOrd="0" presId="urn:microsoft.com/office/officeart/2005/8/layout/bProcess3"/>
    <dgm:cxn modelId="{FB818E90-81DF-45FA-A547-097BF52B4109}" type="presParOf" srcId="{EB00A667-02EA-460C-8C26-E5D956D8BCB0}" destId="{C81054E2-9EE0-4FB1-B4C2-1DAEB92C332C}" srcOrd="0" destOrd="0" presId="urn:microsoft.com/office/officeart/2005/8/layout/bProcess3"/>
    <dgm:cxn modelId="{1D556369-456C-4E08-B3FF-D53CC7DDD4D9}" type="presParOf" srcId="{0B96D444-71F3-4775-974A-DC092E94C240}" destId="{C130E07A-F53C-4DFA-99DD-5475EF6EE8E5}" srcOrd="2" destOrd="0" presId="urn:microsoft.com/office/officeart/2005/8/layout/bProcess3"/>
    <dgm:cxn modelId="{78133AC5-876C-4162-A25E-592D7B3D8231}" type="presParOf" srcId="{0B96D444-71F3-4775-974A-DC092E94C240}" destId="{97269CA4-8097-4CEB-9516-C870B8D58F5E}" srcOrd="3" destOrd="0" presId="urn:microsoft.com/office/officeart/2005/8/layout/bProcess3"/>
    <dgm:cxn modelId="{8F237573-EBEF-4A04-8ED1-72D80D2C14CF}" type="presParOf" srcId="{97269CA4-8097-4CEB-9516-C870B8D58F5E}" destId="{8989BC7B-AB39-4B23-A892-9397686D27C5}" srcOrd="0" destOrd="0" presId="urn:microsoft.com/office/officeart/2005/8/layout/bProcess3"/>
    <dgm:cxn modelId="{3F7467DD-05B9-4B77-873D-E3805433A39B}" type="presParOf" srcId="{0B96D444-71F3-4775-974A-DC092E94C240}" destId="{A035578B-DADD-4A56-B764-EA6AF0A0ACF2}" srcOrd="4" destOrd="0" presId="urn:microsoft.com/office/officeart/2005/8/layout/bProcess3"/>
    <dgm:cxn modelId="{4CF35B8A-5598-4D6F-9104-7765E8661568}" type="presParOf" srcId="{0B96D444-71F3-4775-974A-DC092E94C240}" destId="{CDC35F08-4E21-4919-AB50-AB2D03E14C7D}" srcOrd="5" destOrd="0" presId="urn:microsoft.com/office/officeart/2005/8/layout/bProcess3"/>
    <dgm:cxn modelId="{3E9E2B9F-9CA9-4AA2-B062-01BEC1193E1E}" type="presParOf" srcId="{CDC35F08-4E21-4919-AB50-AB2D03E14C7D}" destId="{96D06DB8-317A-41E0-86C4-AC83CD75ED77}" srcOrd="0" destOrd="0" presId="urn:microsoft.com/office/officeart/2005/8/layout/bProcess3"/>
    <dgm:cxn modelId="{3CDD4AB9-E544-448A-8C5B-CDCC1CAD108A}" type="presParOf" srcId="{0B96D444-71F3-4775-974A-DC092E94C240}" destId="{3542BFEE-C987-4C3B-8680-D5A930E9DB08}" srcOrd="6" destOrd="0" presId="urn:microsoft.com/office/officeart/2005/8/layout/bProcess3"/>
    <dgm:cxn modelId="{9AD30351-7942-49E5-9866-1CF75331C513}" type="presParOf" srcId="{0B96D444-71F3-4775-974A-DC092E94C240}" destId="{A7AFD5A3-7254-44C1-87E4-4E408628F111}" srcOrd="7" destOrd="0" presId="urn:microsoft.com/office/officeart/2005/8/layout/bProcess3"/>
    <dgm:cxn modelId="{98A7A94F-A0C9-4ADE-88C1-259D685933F9}" type="presParOf" srcId="{A7AFD5A3-7254-44C1-87E4-4E408628F111}" destId="{9D9795C6-51AE-4453-B514-72F452578055}" srcOrd="0" destOrd="0" presId="urn:microsoft.com/office/officeart/2005/8/layout/bProcess3"/>
    <dgm:cxn modelId="{68E8AEF8-6B28-4CEC-8A60-61744E1BC445}" type="presParOf" srcId="{0B96D444-71F3-4775-974A-DC092E94C240}" destId="{4DA42E0B-4A73-4AC6-82DD-1BE66B92E068}" srcOrd="8" destOrd="0" presId="urn:microsoft.com/office/officeart/2005/8/layout/bProcess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EF363F3-AE26-4A1F-8A58-875B1A85189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2F17638-6B31-46D2-A9BD-900198189862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Menyatakan perasaan-perasaan tanpa memiliki tanggung jawab personal atas perasaan tersebut.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48C847-94E1-4EEF-AFBD-EB7E06CC7665}" type="parTrans" cxnId="{EDAB3712-F544-4EB3-87DC-D8E403904097}">
      <dgm:prSet/>
      <dgm:spPr/>
      <dgm:t>
        <a:bodyPr/>
        <a:lstStyle/>
        <a:p>
          <a:endParaRPr lang="id-ID"/>
        </a:p>
      </dgm:t>
    </dgm:pt>
    <dgm:pt modelId="{03E08844-4814-492F-BC04-AC754D7AE112}" type="sibTrans" cxnId="{EDAB3712-F544-4EB3-87DC-D8E403904097}">
      <dgm:prSet/>
      <dgm:spPr/>
      <dgm:t>
        <a:bodyPr/>
        <a:lstStyle/>
        <a:p>
          <a:endParaRPr lang="id-ID"/>
        </a:p>
      </dgm:t>
    </dgm:pt>
    <dgm:pt modelId="{D19478B3-35CD-4E00-8564-A8244A1B1ADC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Kadang kala kita tidak bertanggung jawab pada perasaan kita sendiri.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F5BF426-2608-4A32-B449-A42A4D93D8A8}" type="parTrans" cxnId="{AE32C0FE-4980-49D3-91C7-1D51B6D03622}">
      <dgm:prSet/>
      <dgm:spPr/>
      <dgm:t>
        <a:bodyPr/>
        <a:lstStyle/>
        <a:p>
          <a:endParaRPr lang="id-ID"/>
        </a:p>
      </dgm:t>
    </dgm:pt>
    <dgm:pt modelId="{254E0D19-C146-467E-9344-C4E2021AFB26}" type="sibTrans" cxnId="{AE32C0FE-4980-49D3-91C7-1D51B6D03622}">
      <dgm:prSet/>
      <dgm:spPr/>
      <dgm:t>
        <a:bodyPr/>
        <a:lstStyle/>
        <a:p>
          <a:endParaRPr lang="id-ID"/>
        </a:p>
      </dgm:t>
    </dgm:pt>
    <dgm:pt modelId="{304ED189-BBF7-4853-A1F3-79991B26DBCA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Jika kita marah; berikan alasan, motif dan penyebab.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17D5613-0AD4-4C7B-9877-7D58A992CF51}" type="parTrans" cxnId="{D8D2F6A0-E854-448C-9892-69A411CE8436}">
      <dgm:prSet/>
      <dgm:spPr/>
      <dgm:t>
        <a:bodyPr/>
        <a:lstStyle/>
        <a:p>
          <a:endParaRPr lang="id-ID"/>
        </a:p>
      </dgm:t>
    </dgm:pt>
    <dgm:pt modelId="{6386F988-3807-4CF1-87C1-7785A7A9C979}" type="sibTrans" cxnId="{D8D2F6A0-E854-448C-9892-69A411CE8436}">
      <dgm:prSet/>
      <dgm:spPr/>
      <dgm:t>
        <a:bodyPr/>
        <a:lstStyle/>
        <a:p>
          <a:endParaRPr lang="id-ID"/>
        </a:p>
      </dgm:t>
    </dgm:pt>
    <dgm:pt modelId="{56C6956B-E523-497E-AF90-5BAE5D199116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Jika orang lain marah; memaknai sikap dan aksi mereka.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3A625BC-D40A-4C24-BAC5-5045E02F030C}" type="parTrans" cxnId="{442F42EA-85BD-46BD-BC6F-8DE272024186}">
      <dgm:prSet/>
      <dgm:spPr/>
      <dgm:t>
        <a:bodyPr/>
        <a:lstStyle/>
        <a:p>
          <a:endParaRPr lang="id-ID"/>
        </a:p>
      </dgm:t>
    </dgm:pt>
    <dgm:pt modelId="{0C8FF075-4631-4D9C-B073-6E9A810CDB96}" type="sibTrans" cxnId="{442F42EA-85BD-46BD-BC6F-8DE272024186}">
      <dgm:prSet/>
      <dgm:spPr/>
      <dgm:t>
        <a:bodyPr/>
        <a:lstStyle/>
        <a:p>
          <a:endParaRPr lang="id-ID"/>
        </a:p>
      </dgm:t>
    </dgm:pt>
    <dgm:pt modelId="{91BEC083-9C6F-473A-BEA9-56A47B31D643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Adanya kejelasan dan ketepatan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DDB999-52E8-4E05-9D35-D19D48238C64}" type="parTrans" cxnId="{32A55B4F-9907-4415-945D-AE42A9CDDDDA}">
      <dgm:prSet/>
      <dgm:spPr/>
      <dgm:t>
        <a:bodyPr/>
        <a:lstStyle/>
        <a:p>
          <a:endParaRPr lang="id-ID"/>
        </a:p>
      </dgm:t>
    </dgm:pt>
    <dgm:pt modelId="{B1858794-BE5E-4F02-9711-7CEEC281C065}" type="sibTrans" cxnId="{32A55B4F-9907-4415-945D-AE42A9CDDDDA}">
      <dgm:prSet/>
      <dgm:spPr/>
      <dgm:t>
        <a:bodyPr/>
        <a:lstStyle/>
        <a:p>
          <a:endParaRPr lang="id-ID"/>
        </a:p>
      </dgm:t>
    </dgm:pt>
    <dgm:pt modelId="{6AB22C37-9E66-4B63-A28E-F0FF18828764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Adanya tanggung jawab pada apa yang dirasakan; adanya solusi yang dapat membantu suatu hubungan.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A79B934-3420-4528-81BD-8ADB48C13179}" type="parTrans" cxnId="{D39258A5-40DD-458B-A65D-E593EDE32790}">
      <dgm:prSet/>
      <dgm:spPr/>
      <dgm:t>
        <a:bodyPr/>
        <a:lstStyle/>
        <a:p>
          <a:endParaRPr lang="id-ID"/>
        </a:p>
      </dgm:t>
    </dgm:pt>
    <dgm:pt modelId="{36381838-7877-43FE-9C65-BD249A3128D7}" type="sibTrans" cxnId="{D39258A5-40DD-458B-A65D-E593EDE32790}">
      <dgm:prSet/>
      <dgm:spPr/>
      <dgm:t>
        <a:bodyPr/>
        <a:lstStyle/>
        <a:p>
          <a:endParaRPr lang="id-ID"/>
        </a:p>
      </dgm:t>
    </dgm:pt>
    <dgm:pt modelId="{D427EA5B-BF89-487A-965F-9CFE91E1A5D6}" type="pres">
      <dgm:prSet presAssocID="{4EF363F3-AE26-4A1F-8A58-875B1A851893}" presName="diagram" presStyleCnt="0">
        <dgm:presLayoutVars>
          <dgm:dir/>
          <dgm:resizeHandles val="exact"/>
        </dgm:presLayoutVars>
      </dgm:prSet>
      <dgm:spPr/>
    </dgm:pt>
    <dgm:pt modelId="{A90DE073-45D1-467F-8537-F8F8E8853E0C}" type="pres">
      <dgm:prSet presAssocID="{C2F17638-6B31-46D2-A9BD-9001981898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C5C65F-F918-4AF6-A7EC-A40A413DF46B}" type="pres">
      <dgm:prSet presAssocID="{03E08844-4814-492F-BC04-AC754D7AE112}" presName="sibTrans" presStyleCnt="0"/>
      <dgm:spPr/>
    </dgm:pt>
    <dgm:pt modelId="{607178DF-3D58-44BC-9409-40E361594DDC}" type="pres">
      <dgm:prSet presAssocID="{D19478B3-35CD-4E00-8564-A8244A1B1AD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8EB20E-E11C-4577-892C-BEE33D51E768}" type="pres">
      <dgm:prSet presAssocID="{254E0D19-C146-467E-9344-C4E2021AFB26}" presName="sibTrans" presStyleCnt="0"/>
      <dgm:spPr/>
    </dgm:pt>
    <dgm:pt modelId="{945D33FB-2E0D-4260-9EF7-BC6B43C90FAD}" type="pres">
      <dgm:prSet presAssocID="{304ED189-BBF7-4853-A1F3-79991B26DBCA}" presName="node" presStyleLbl="node1" presStyleIdx="2" presStyleCnt="6" custLinFactNeighborX="210" custLinFactNeighborY="30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5A1C97-B9C9-49F3-B988-EB478048D33D}" type="pres">
      <dgm:prSet presAssocID="{6386F988-3807-4CF1-87C1-7785A7A9C979}" presName="sibTrans" presStyleCnt="0"/>
      <dgm:spPr/>
    </dgm:pt>
    <dgm:pt modelId="{A03F2FAC-D623-4196-A4D7-0179690B6528}" type="pres">
      <dgm:prSet presAssocID="{56C6956B-E523-497E-AF90-5BAE5D1991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0A39D8-DE4E-419D-B956-D90398090802}" type="pres">
      <dgm:prSet presAssocID="{0C8FF075-4631-4D9C-B073-6E9A810CDB96}" presName="sibTrans" presStyleCnt="0"/>
      <dgm:spPr/>
    </dgm:pt>
    <dgm:pt modelId="{817BCC89-8A2F-44F8-AF65-7AC71D41D0F0}" type="pres">
      <dgm:prSet presAssocID="{91BEC083-9C6F-473A-BEA9-56A47B31D6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2EFDE3-EDCC-4B9C-8188-4588C4FF2F7F}" type="pres">
      <dgm:prSet presAssocID="{B1858794-BE5E-4F02-9711-7CEEC281C065}" presName="sibTrans" presStyleCnt="0"/>
      <dgm:spPr/>
    </dgm:pt>
    <dgm:pt modelId="{43913A15-6A97-44ED-8208-3BDDA171B20B}" type="pres">
      <dgm:prSet presAssocID="{6AB22C37-9E66-4B63-A28E-F0FF188287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42F42EA-85BD-46BD-BC6F-8DE272024186}" srcId="{4EF363F3-AE26-4A1F-8A58-875B1A851893}" destId="{56C6956B-E523-497E-AF90-5BAE5D199116}" srcOrd="3" destOrd="0" parTransId="{D3A625BC-D40A-4C24-BAC5-5045E02F030C}" sibTransId="{0C8FF075-4631-4D9C-B073-6E9A810CDB96}"/>
    <dgm:cxn modelId="{EDAB3712-F544-4EB3-87DC-D8E403904097}" srcId="{4EF363F3-AE26-4A1F-8A58-875B1A851893}" destId="{C2F17638-6B31-46D2-A9BD-900198189862}" srcOrd="0" destOrd="0" parTransId="{FD48C847-94E1-4EEF-AFBD-EB7E06CC7665}" sibTransId="{03E08844-4814-492F-BC04-AC754D7AE112}"/>
    <dgm:cxn modelId="{8BB9D8DE-1D8F-43DA-87B3-6B9397EAB2B7}" type="presOf" srcId="{6AB22C37-9E66-4B63-A28E-F0FF18828764}" destId="{43913A15-6A97-44ED-8208-3BDDA171B20B}" srcOrd="0" destOrd="0" presId="urn:microsoft.com/office/officeart/2005/8/layout/default"/>
    <dgm:cxn modelId="{D39258A5-40DD-458B-A65D-E593EDE32790}" srcId="{4EF363F3-AE26-4A1F-8A58-875B1A851893}" destId="{6AB22C37-9E66-4B63-A28E-F0FF18828764}" srcOrd="5" destOrd="0" parTransId="{FA79B934-3420-4528-81BD-8ADB48C13179}" sibTransId="{36381838-7877-43FE-9C65-BD249A3128D7}"/>
    <dgm:cxn modelId="{32A55B4F-9907-4415-945D-AE42A9CDDDDA}" srcId="{4EF363F3-AE26-4A1F-8A58-875B1A851893}" destId="{91BEC083-9C6F-473A-BEA9-56A47B31D643}" srcOrd="4" destOrd="0" parTransId="{F0DDB999-52E8-4E05-9D35-D19D48238C64}" sibTransId="{B1858794-BE5E-4F02-9711-7CEEC281C065}"/>
    <dgm:cxn modelId="{ABB0DA24-0C0C-4383-9BC3-5B59293CDCF0}" type="presOf" srcId="{D19478B3-35CD-4E00-8564-A8244A1B1ADC}" destId="{607178DF-3D58-44BC-9409-40E361594DDC}" srcOrd="0" destOrd="0" presId="urn:microsoft.com/office/officeart/2005/8/layout/default"/>
    <dgm:cxn modelId="{DE1DD35F-FE35-4DE0-8381-80C2D0965922}" type="presOf" srcId="{56C6956B-E523-497E-AF90-5BAE5D199116}" destId="{A03F2FAC-D623-4196-A4D7-0179690B6528}" srcOrd="0" destOrd="0" presId="urn:microsoft.com/office/officeart/2005/8/layout/default"/>
    <dgm:cxn modelId="{D8D2F6A0-E854-448C-9892-69A411CE8436}" srcId="{4EF363F3-AE26-4A1F-8A58-875B1A851893}" destId="{304ED189-BBF7-4853-A1F3-79991B26DBCA}" srcOrd="2" destOrd="0" parTransId="{B17D5613-0AD4-4C7B-9877-7D58A992CF51}" sibTransId="{6386F988-3807-4CF1-87C1-7785A7A9C979}"/>
    <dgm:cxn modelId="{5F0ACDB0-1A38-4FF2-AB77-56F0ACB1EED9}" type="presOf" srcId="{91BEC083-9C6F-473A-BEA9-56A47B31D643}" destId="{817BCC89-8A2F-44F8-AF65-7AC71D41D0F0}" srcOrd="0" destOrd="0" presId="urn:microsoft.com/office/officeart/2005/8/layout/default"/>
    <dgm:cxn modelId="{D102EB5E-35FA-4CA9-8F2C-CC8F4FCF0F3E}" type="presOf" srcId="{304ED189-BBF7-4853-A1F3-79991B26DBCA}" destId="{945D33FB-2E0D-4260-9EF7-BC6B43C90FAD}" srcOrd="0" destOrd="0" presId="urn:microsoft.com/office/officeart/2005/8/layout/default"/>
    <dgm:cxn modelId="{9710A1C0-E00A-43FD-916C-3CB85043877F}" type="presOf" srcId="{4EF363F3-AE26-4A1F-8A58-875B1A851893}" destId="{D427EA5B-BF89-487A-965F-9CFE91E1A5D6}" srcOrd="0" destOrd="0" presId="urn:microsoft.com/office/officeart/2005/8/layout/default"/>
    <dgm:cxn modelId="{AE32C0FE-4980-49D3-91C7-1D51B6D03622}" srcId="{4EF363F3-AE26-4A1F-8A58-875B1A851893}" destId="{D19478B3-35CD-4E00-8564-A8244A1B1ADC}" srcOrd="1" destOrd="0" parTransId="{DF5BF426-2608-4A32-B449-A42A4D93D8A8}" sibTransId="{254E0D19-C146-467E-9344-C4E2021AFB26}"/>
    <dgm:cxn modelId="{6D0A030F-5F71-4BB5-AE35-A50AA3C37734}" type="presOf" srcId="{C2F17638-6B31-46D2-A9BD-900198189862}" destId="{A90DE073-45D1-467F-8537-F8F8E8853E0C}" srcOrd="0" destOrd="0" presId="urn:microsoft.com/office/officeart/2005/8/layout/default"/>
    <dgm:cxn modelId="{CCC16D16-DAEC-41CD-8F41-658A59A23B07}" type="presParOf" srcId="{D427EA5B-BF89-487A-965F-9CFE91E1A5D6}" destId="{A90DE073-45D1-467F-8537-F8F8E8853E0C}" srcOrd="0" destOrd="0" presId="urn:microsoft.com/office/officeart/2005/8/layout/default"/>
    <dgm:cxn modelId="{80C3A684-404A-4FEE-AFB9-A174A2544EAF}" type="presParOf" srcId="{D427EA5B-BF89-487A-965F-9CFE91E1A5D6}" destId="{A6C5C65F-F918-4AF6-A7EC-A40A413DF46B}" srcOrd="1" destOrd="0" presId="urn:microsoft.com/office/officeart/2005/8/layout/default"/>
    <dgm:cxn modelId="{3520530A-6645-445D-BB71-219B11D52AC1}" type="presParOf" srcId="{D427EA5B-BF89-487A-965F-9CFE91E1A5D6}" destId="{607178DF-3D58-44BC-9409-40E361594DDC}" srcOrd="2" destOrd="0" presId="urn:microsoft.com/office/officeart/2005/8/layout/default"/>
    <dgm:cxn modelId="{097F0248-7368-4C5B-AA92-EE2B8833416B}" type="presParOf" srcId="{D427EA5B-BF89-487A-965F-9CFE91E1A5D6}" destId="{488EB20E-E11C-4577-892C-BEE33D51E768}" srcOrd="3" destOrd="0" presId="urn:microsoft.com/office/officeart/2005/8/layout/default"/>
    <dgm:cxn modelId="{47A0BE65-0A5F-4863-88E6-9F2E46393E89}" type="presParOf" srcId="{D427EA5B-BF89-487A-965F-9CFE91E1A5D6}" destId="{945D33FB-2E0D-4260-9EF7-BC6B43C90FAD}" srcOrd="4" destOrd="0" presId="urn:microsoft.com/office/officeart/2005/8/layout/default"/>
    <dgm:cxn modelId="{FBD1D713-897C-4A2D-AECD-2DD66381F211}" type="presParOf" srcId="{D427EA5B-BF89-487A-965F-9CFE91E1A5D6}" destId="{9F5A1C97-B9C9-49F3-B988-EB478048D33D}" srcOrd="5" destOrd="0" presId="urn:microsoft.com/office/officeart/2005/8/layout/default"/>
    <dgm:cxn modelId="{D90F8DA2-4736-40C7-ACE0-A0D367E7C1F7}" type="presParOf" srcId="{D427EA5B-BF89-487A-965F-9CFE91E1A5D6}" destId="{A03F2FAC-D623-4196-A4D7-0179690B6528}" srcOrd="6" destOrd="0" presId="urn:microsoft.com/office/officeart/2005/8/layout/default"/>
    <dgm:cxn modelId="{0EE8A3F0-91D4-49DD-A432-7E2687518504}" type="presParOf" srcId="{D427EA5B-BF89-487A-965F-9CFE91E1A5D6}" destId="{0E0A39D8-DE4E-419D-B956-D90398090802}" srcOrd="7" destOrd="0" presId="urn:microsoft.com/office/officeart/2005/8/layout/default"/>
    <dgm:cxn modelId="{44BD8E15-6382-488A-84AE-A7DC7E1D968B}" type="presParOf" srcId="{D427EA5B-BF89-487A-965F-9CFE91E1A5D6}" destId="{817BCC89-8A2F-44F8-AF65-7AC71D41D0F0}" srcOrd="8" destOrd="0" presId="urn:microsoft.com/office/officeart/2005/8/layout/default"/>
    <dgm:cxn modelId="{BBC8FF92-B3C6-4D64-92C1-28A683832311}" type="presParOf" srcId="{D427EA5B-BF89-487A-965F-9CFE91E1A5D6}" destId="{D62EFDE3-EDCC-4B9C-8188-4588C4FF2F7F}" srcOrd="9" destOrd="0" presId="urn:microsoft.com/office/officeart/2005/8/layout/default"/>
    <dgm:cxn modelId="{65AF13E1-395D-4D1E-8F01-53A9C0FDBE60}" type="presParOf" srcId="{D427EA5B-BF89-487A-965F-9CFE91E1A5D6}" destId="{43913A15-6A97-44ED-8208-3BDDA171B20B}" srcOrd="10" destOrd="0" presId="urn:microsoft.com/office/officeart/2005/8/layout/default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C8CD36-3728-4363-ABC1-78F3CBEC1C55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</dgm:pt>
    <dgm:pt modelId="{F3B9BC6F-875D-4B8A-B30C-EEA829C9457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Terdengar seperti pengekspresian emosi; tidak menggambarkan apa yang dirasakan. </a:t>
          </a:r>
          <a:endParaRPr lang="id-ID" sz="1600" b="1" i="1" dirty="0">
            <a:latin typeface="Candara" pitchFamily="34" charset="0"/>
          </a:endParaRPr>
        </a:p>
      </dgm:t>
    </dgm:pt>
    <dgm:pt modelId="{2B334CE4-9484-4202-BAE6-7924CAA358FD}" type="parTrans" cxnId="{441F66F7-7981-4257-B3D9-73B0AA57D954}">
      <dgm:prSet/>
      <dgm:spPr/>
      <dgm:t>
        <a:bodyPr/>
        <a:lstStyle/>
        <a:p>
          <a:endParaRPr lang="id-ID"/>
        </a:p>
      </dgm:t>
    </dgm:pt>
    <dgm:pt modelId="{F49D4466-780D-4AC3-845D-BE603E43D250}" type="sibTrans" cxnId="{441F66F7-7981-4257-B3D9-73B0AA57D954}">
      <dgm:prSet/>
      <dgm:spPr/>
      <dgm:t>
        <a:bodyPr/>
        <a:lstStyle/>
        <a:p>
          <a:endParaRPr lang="id-ID"/>
        </a:p>
      </dgm:t>
    </dgm:pt>
    <dgm:pt modelId="{66B143DB-02F4-4AFC-A4B9-B38AFC49CE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Apakah kemarahan, frustrasi, tekanan (stress), atau butuh waktu untuk sendiri. </a:t>
          </a:r>
          <a:endParaRPr lang="id-ID" sz="1600" b="1" i="1" dirty="0">
            <a:latin typeface="Candara" pitchFamily="34" charset="0"/>
          </a:endParaRPr>
        </a:p>
      </dgm:t>
    </dgm:pt>
    <dgm:pt modelId="{FFB6F9F3-EB69-4ABA-AE34-B8D63F1D6381}" type="parTrans" cxnId="{A6036109-E97A-4B68-915E-14B3928677CE}">
      <dgm:prSet/>
      <dgm:spPr/>
      <dgm:t>
        <a:bodyPr/>
        <a:lstStyle/>
        <a:p>
          <a:endParaRPr lang="id-ID"/>
        </a:p>
      </dgm:t>
    </dgm:pt>
    <dgm:pt modelId="{0454D3F6-6759-4D10-9A43-02847C77EDF6}" type="sibTrans" cxnId="{A6036109-E97A-4B68-915E-14B3928677CE}">
      <dgm:prSet/>
      <dgm:spPr/>
      <dgm:t>
        <a:bodyPr/>
        <a:lstStyle/>
        <a:p>
          <a:endParaRPr lang="id-ID"/>
        </a:p>
      </dgm:t>
    </dgm:pt>
    <dgm:pt modelId="{44D48813-B1E8-4B9C-A891-8A30B77F82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Komunikator yang baik cakap dalam menghubungkan perasaan &amp; perilaku. </a:t>
          </a:r>
          <a:endParaRPr lang="id-ID" sz="1600" b="1" i="1" dirty="0">
            <a:latin typeface="Candara" pitchFamily="34" charset="0"/>
          </a:endParaRPr>
        </a:p>
      </dgm:t>
    </dgm:pt>
    <dgm:pt modelId="{E01DCE8E-2902-4474-831F-65D4BE62F179}" type="parTrans" cxnId="{AD5A2841-8E8F-48FD-B2C5-A82084EF17AF}">
      <dgm:prSet/>
      <dgm:spPr/>
      <dgm:t>
        <a:bodyPr/>
        <a:lstStyle/>
        <a:p>
          <a:endParaRPr lang="id-ID"/>
        </a:p>
      </dgm:t>
    </dgm:pt>
    <dgm:pt modelId="{129EFB0F-E920-4FD8-BD9B-C15F4AAC2DEB}" type="sibTrans" cxnId="{AD5A2841-8E8F-48FD-B2C5-A82084EF17AF}">
      <dgm:prSet/>
      <dgm:spPr/>
      <dgm:t>
        <a:bodyPr/>
        <a:lstStyle/>
        <a:p>
          <a:endParaRPr lang="id-ID"/>
        </a:p>
      </dgm:t>
    </dgm:pt>
    <dgm:pt modelId="{92975874-691C-460C-A0DF-0D71C2200EC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Tidak menerangkan perasaan; kepalsuan; tidak produktif.</a:t>
          </a:r>
          <a:endParaRPr lang="id-ID" sz="1600" b="1" i="1" dirty="0">
            <a:latin typeface="Candara" pitchFamily="34" charset="0"/>
          </a:endParaRPr>
        </a:p>
      </dgm:t>
    </dgm:pt>
    <dgm:pt modelId="{119E9D95-AFB3-4B11-8C21-E11FEB854F25}" type="parTrans" cxnId="{16C6D523-D7B9-4207-8BDD-AC69CC4C5C89}">
      <dgm:prSet/>
      <dgm:spPr/>
      <dgm:t>
        <a:bodyPr/>
        <a:lstStyle/>
        <a:p>
          <a:endParaRPr lang="id-ID"/>
        </a:p>
      </dgm:t>
    </dgm:pt>
    <dgm:pt modelId="{9D524558-9CFA-469A-9131-885F052C704E}" type="sibTrans" cxnId="{16C6D523-D7B9-4207-8BDD-AC69CC4C5C89}">
      <dgm:prSet/>
      <dgm:spPr/>
      <dgm:t>
        <a:bodyPr/>
        <a:lstStyle/>
        <a:p>
          <a:endParaRPr lang="id-ID"/>
        </a:p>
      </dgm:t>
    </dgm:pt>
    <dgm:pt modelId="{038621FB-749F-4797-A103-3A90F193B2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Tidak benar-benar mengetahui apa yang kita rasakan atau yang kita inginkan dari orang lain. </a:t>
          </a:r>
          <a:endParaRPr lang="id-ID" sz="1600" b="1" i="1" dirty="0">
            <a:latin typeface="Candara" pitchFamily="34" charset="0"/>
          </a:endParaRPr>
        </a:p>
      </dgm:t>
    </dgm:pt>
    <dgm:pt modelId="{B4459CD3-8894-49B7-AC77-B3BFC0FEC987}" type="parTrans" cxnId="{37886EA3-CB89-437F-AC0C-961B51733EFD}">
      <dgm:prSet/>
      <dgm:spPr/>
      <dgm:t>
        <a:bodyPr/>
        <a:lstStyle/>
        <a:p>
          <a:endParaRPr lang="id-ID"/>
        </a:p>
      </dgm:t>
    </dgm:pt>
    <dgm:pt modelId="{73289498-D7C8-4FFF-A9E9-566C00F8A63C}" type="sibTrans" cxnId="{37886EA3-CB89-437F-AC0C-961B51733EFD}">
      <dgm:prSet/>
      <dgm:spPr/>
      <dgm:t>
        <a:bodyPr/>
        <a:lstStyle/>
        <a:p>
          <a:endParaRPr lang="id-ID"/>
        </a:p>
      </dgm:t>
    </dgm:pt>
    <dgm:pt modelId="{1A055ADC-D9E8-45E7-9357-53290BD1EA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Kadang menggunakan kata perasaan, tetapi mengekspresikan pikiran; apa yang dirasakan tidak dikomunikasikan. </a:t>
          </a:r>
          <a:endParaRPr lang="id-ID" sz="1600" b="1" i="1" dirty="0">
            <a:latin typeface="Candara" pitchFamily="34" charset="0"/>
          </a:endParaRPr>
        </a:p>
      </dgm:t>
    </dgm:pt>
    <dgm:pt modelId="{9000269E-9499-43EA-80BC-37E4B3F0A695}" type="parTrans" cxnId="{E225AC28-47D5-40D1-BF62-AD0EE8BA046C}">
      <dgm:prSet/>
      <dgm:spPr/>
      <dgm:t>
        <a:bodyPr/>
        <a:lstStyle/>
        <a:p>
          <a:endParaRPr lang="id-ID"/>
        </a:p>
      </dgm:t>
    </dgm:pt>
    <dgm:pt modelId="{BB735D51-7117-44E0-9BCC-4FA356AB39CD}" type="sibTrans" cxnId="{E225AC28-47D5-40D1-BF62-AD0EE8BA046C}">
      <dgm:prSet/>
      <dgm:spPr/>
      <dgm:t>
        <a:bodyPr/>
        <a:lstStyle/>
        <a:p>
          <a:endParaRPr lang="id-ID"/>
        </a:p>
      </dgm:t>
    </dgm:pt>
    <dgm:pt modelId="{0425B26E-A9F1-4337-9A97-E4E05937B0E3}" type="pres">
      <dgm:prSet presAssocID="{4BC8CD36-3728-4363-ABC1-78F3CBEC1C55}" presName="compositeShape" presStyleCnt="0">
        <dgm:presLayoutVars>
          <dgm:chMax val="7"/>
          <dgm:dir/>
          <dgm:resizeHandles val="exact"/>
        </dgm:presLayoutVars>
      </dgm:prSet>
      <dgm:spPr/>
    </dgm:pt>
    <dgm:pt modelId="{14FD3218-86B9-41D7-B243-D878558174FC}" type="pres">
      <dgm:prSet presAssocID="{F3B9BC6F-875D-4B8A-B30C-EEA829C9457D}" presName="circ1" presStyleLbl="vennNode1" presStyleIdx="0" presStyleCnt="6"/>
      <dgm:spPr/>
      <dgm:t>
        <a:bodyPr/>
        <a:lstStyle/>
        <a:p>
          <a:endParaRPr lang="id-ID"/>
        </a:p>
      </dgm:t>
    </dgm:pt>
    <dgm:pt modelId="{30410429-6C66-4DD4-A77C-83AAFFF91C94}" type="pres">
      <dgm:prSet presAssocID="{F3B9BC6F-875D-4B8A-B30C-EEA829C945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A9B03A-20DD-498C-8538-8C949217BF03}" type="pres">
      <dgm:prSet presAssocID="{66B143DB-02F4-4AFC-A4B9-B38AFC49CEE1}" presName="circ2" presStyleLbl="vennNode1" presStyleIdx="1" presStyleCnt="6"/>
      <dgm:spPr/>
      <dgm:t>
        <a:bodyPr/>
        <a:lstStyle/>
        <a:p>
          <a:endParaRPr lang="id-ID"/>
        </a:p>
      </dgm:t>
    </dgm:pt>
    <dgm:pt modelId="{38514AAE-FFA3-4E9D-994D-991458A2366E}" type="pres">
      <dgm:prSet presAssocID="{66B143DB-02F4-4AFC-A4B9-B38AFC49CE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C7E921-105B-491A-92AA-2D6A40DCB0FA}" type="pres">
      <dgm:prSet presAssocID="{44D48813-B1E8-4B9C-A891-8A30B77F820E}" presName="circ3" presStyleLbl="vennNode1" presStyleIdx="2" presStyleCnt="6"/>
      <dgm:spPr/>
      <dgm:t>
        <a:bodyPr/>
        <a:lstStyle/>
        <a:p>
          <a:endParaRPr lang="id-ID"/>
        </a:p>
      </dgm:t>
    </dgm:pt>
    <dgm:pt modelId="{5BF64DFB-DF32-4F91-82CA-9928E50725B2}" type="pres">
      <dgm:prSet presAssocID="{44D48813-B1E8-4B9C-A891-8A30B77F82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F49FA7-35DB-4ED5-9D80-EDB0D2EA502E}" type="pres">
      <dgm:prSet presAssocID="{92975874-691C-460C-A0DF-0D71C2200ECC}" presName="circ4" presStyleLbl="vennNode1" presStyleIdx="3" presStyleCnt="6"/>
      <dgm:spPr/>
      <dgm:t>
        <a:bodyPr/>
        <a:lstStyle/>
        <a:p>
          <a:endParaRPr lang="id-ID"/>
        </a:p>
      </dgm:t>
    </dgm:pt>
    <dgm:pt modelId="{99624715-B531-4CD0-B663-D126A24FD9F5}" type="pres">
      <dgm:prSet presAssocID="{92975874-691C-460C-A0DF-0D71C2200EC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6FAF9C-4F66-405B-A0D5-905B2D08BC67}" type="pres">
      <dgm:prSet presAssocID="{038621FB-749F-4797-A103-3A90F193B2C2}" presName="circ5" presStyleLbl="vennNode1" presStyleIdx="4" presStyleCnt="6"/>
      <dgm:spPr/>
    </dgm:pt>
    <dgm:pt modelId="{4FFB5113-9C2F-4704-84C0-9C56D594CED7}" type="pres">
      <dgm:prSet presAssocID="{038621FB-749F-4797-A103-3A90F193B2C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1B8D0D-19FE-4B90-A508-C6290F1C3995}" type="pres">
      <dgm:prSet presAssocID="{1A055ADC-D9E8-45E7-9357-53290BD1EA17}" presName="circ6" presStyleLbl="vennNode1" presStyleIdx="5" presStyleCnt="6"/>
      <dgm:spPr/>
    </dgm:pt>
    <dgm:pt modelId="{E0D00BEF-FF9B-428F-8016-A5B46041303F}" type="pres">
      <dgm:prSet presAssocID="{1A055ADC-D9E8-45E7-9357-53290BD1EA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41F66F7-7981-4257-B3D9-73B0AA57D954}" srcId="{4BC8CD36-3728-4363-ABC1-78F3CBEC1C55}" destId="{F3B9BC6F-875D-4B8A-B30C-EEA829C9457D}" srcOrd="0" destOrd="0" parTransId="{2B334CE4-9484-4202-BAE6-7924CAA358FD}" sibTransId="{F49D4466-780D-4AC3-845D-BE603E43D250}"/>
    <dgm:cxn modelId="{6685655F-C9D0-44BD-AFA1-2A3F269FF095}" type="presOf" srcId="{44D48813-B1E8-4B9C-A891-8A30B77F820E}" destId="{5BF64DFB-DF32-4F91-82CA-9928E50725B2}" srcOrd="0" destOrd="0" presId="urn:microsoft.com/office/officeart/2005/8/layout/venn1"/>
    <dgm:cxn modelId="{FDC9DDDA-57EA-49ED-B40A-D0D888BDE87E}" type="presOf" srcId="{038621FB-749F-4797-A103-3A90F193B2C2}" destId="{4FFB5113-9C2F-4704-84C0-9C56D594CED7}" srcOrd="0" destOrd="0" presId="urn:microsoft.com/office/officeart/2005/8/layout/venn1"/>
    <dgm:cxn modelId="{D63D7D8E-D78F-4FB2-9E2E-2F6DEACE3C9F}" type="presOf" srcId="{4BC8CD36-3728-4363-ABC1-78F3CBEC1C55}" destId="{0425B26E-A9F1-4337-9A97-E4E05937B0E3}" srcOrd="0" destOrd="0" presId="urn:microsoft.com/office/officeart/2005/8/layout/venn1"/>
    <dgm:cxn modelId="{200B7778-9C2A-45F0-B73F-3BAD832497DB}" type="presOf" srcId="{1A055ADC-D9E8-45E7-9357-53290BD1EA17}" destId="{E0D00BEF-FF9B-428F-8016-A5B46041303F}" srcOrd="0" destOrd="0" presId="urn:microsoft.com/office/officeart/2005/8/layout/venn1"/>
    <dgm:cxn modelId="{16C6D523-D7B9-4207-8BDD-AC69CC4C5C89}" srcId="{4BC8CD36-3728-4363-ABC1-78F3CBEC1C55}" destId="{92975874-691C-460C-A0DF-0D71C2200ECC}" srcOrd="3" destOrd="0" parTransId="{119E9D95-AFB3-4B11-8C21-E11FEB854F25}" sibTransId="{9D524558-9CFA-469A-9131-885F052C704E}"/>
    <dgm:cxn modelId="{AD5A2841-8E8F-48FD-B2C5-A82084EF17AF}" srcId="{4BC8CD36-3728-4363-ABC1-78F3CBEC1C55}" destId="{44D48813-B1E8-4B9C-A891-8A30B77F820E}" srcOrd="2" destOrd="0" parTransId="{E01DCE8E-2902-4474-831F-65D4BE62F179}" sibTransId="{129EFB0F-E920-4FD8-BD9B-C15F4AAC2DEB}"/>
    <dgm:cxn modelId="{E225AC28-47D5-40D1-BF62-AD0EE8BA046C}" srcId="{4BC8CD36-3728-4363-ABC1-78F3CBEC1C55}" destId="{1A055ADC-D9E8-45E7-9357-53290BD1EA17}" srcOrd="5" destOrd="0" parTransId="{9000269E-9499-43EA-80BC-37E4B3F0A695}" sibTransId="{BB735D51-7117-44E0-9BCC-4FA356AB39CD}"/>
    <dgm:cxn modelId="{40570E73-D392-4C48-9A05-E0383F91E4A0}" type="presOf" srcId="{92975874-691C-460C-A0DF-0D71C2200ECC}" destId="{99624715-B531-4CD0-B663-D126A24FD9F5}" srcOrd="0" destOrd="0" presId="urn:microsoft.com/office/officeart/2005/8/layout/venn1"/>
    <dgm:cxn modelId="{8C4A7DAE-FF5E-4E73-B014-A3E2A0B1F656}" type="presOf" srcId="{F3B9BC6F-875D-4B8A-B30C-EEA829C9457D}" destId="{30410429-6C66-4DD4-A77C-83AAFFF91C94}" srcOrd="0" destOrd="0" presId="urn:microsoft.com/office/officeart/2005/8/layout/venn1"/>
    <dgm:cxn modelId="{C6285AD2-8B65-40AD-BC86-0BDF1178CF88}" type="presOf" srcId="{66B143DB-02F4-4AFC-A4B9-B38AFC49CEE1}" destId="{38514AAE-FFA3-4E9D-994D-991458A2366E}" srcOrd="0" destOrd="0" presId="urn:microsoft.com/office/officeart/2005/8/layout/venn1"/>
    <dgm:cxn modelId="{A6036109-E97A-4B68-915E-14B3928677CE}" srcId="{4BC8CD36-3728-4363-ABC1-78F3CBEC1C55}" destId="{66B143DB-02F4-4AFC-A4B9-B38AFC49CEE1}" srcOrd="1" destOrd="0" parTransId="{FFB6F9F3-EB69-4ABA-AE34-B8D63F1D6381}" sibTransId="{0454D3F6-6759-4D10-9A43-02847C77EDF6}"/>
    <dgm:cxn modelId="{37886EA3-CB89-437F-AC0C-961B51733EFD}" srcId="{4BC8CD36-3728-4363-ABC1-78F3CBEC1C55}" destId="{038621FB-749F-4797-A103-3A90F193B2C2}" srcOrd="4" destOrd="0" parTransId="{B4459CD3-8894-49B7-AC77-B3BFC0FEC987}" sibTransId="{73289498-D7C8-4FFF-A9E9-566C00F8A63C}"/>
    <dgm:cxn modelId="{021BBD36-A2F2-4DA3-BB48-F634035DAEAD}" type="presParOf" srcId="{0425B26E-A9F1-4337-9A97-E4E05937B0E3}" destId="{14FD3218-86B9-41D7-B243-D878558174FC}" srcOrd="0" destOrd="0" presId="urn:microsoft.com/office/officeart/2005/8/layout/venn1"/>
    <dgm:cxn modelId="{69AC9226-7F7A-469C-9D80-44BDFD2BCDF8}" type="presParOf" srcId="{0425B26E-A9F1-4337-9A97-E4E05937B0E3}" destId="{30410429-6C66-4DD4-A77C-83AAFFF91C94}" srcOrd="1" destOrd="0" presId="urn:microsoft.com/office/officeart/2005/8/layout/venn1"/>
    <dgm:cxn modelId="{E687CE51-2764-4886-B837-494F1F8BA637}" type="presParOf" srcId="{0425B26E-A9F1-4337-9A97-E4E05937B0E3}" destId="{AEA9B03A-20DD-498C-8538-8C949217BF03}" srcOrd="2" destOrd="0" presId="urn:microsoft.com/office/officeart/2005/8/layout/venn1"/>
    <dgm:cxn modelId="{CFE8CA05-9D43-475C-9FF0-F8BC2FB082BA}" type="presParOf" srcId="{0425B26E-A9F1-4337-9A97-E4E05937B0E3}" destId="{38514AAE-FFA3-4E9D-994D-991458A2366E}" srcOrd="3" destOrd="0" presId="urn:microsoft.com/office/officeart/2005/8/layout/venn1"/>
    <dgm:cxn modelId="{EB8967B9-4958-4218-8094-CB513B0C6F0F}" type="presParOf" srcId="{0425B26E-A9F1-4337-9A97-E4E05937B0E3}" destId="{FCC7E921-105B-491A-92AA-2D6A40DCB0FA}" srcOrd="4" destOrd="0" presId="urn:microsoft.com/office/officeart/2005/8/layout/venn1"/>
    <dgm:cxn modelId="{C8EA5C68-E7B3-478B-8E90-E945DE12CC90}" type="presParOf" srcId="{0425B26E-A9F1-4337-9A97-E4E05937B0E3}" destId="{5BF64DFB-DF32-4F91-82CA-9928E50725B2}" srcOrd="5" destOrd="0" presId="urn:microsoft.com/office/officeart/2005/8/layout/venn1"/>
    <dgm:cxn modelId="{F4F29E76-2331-45AF-A68E-46AD46E22FE4}" type="presParOf" srcId="{0425B26E-A9F1-4337-9A97-E4E05937B0E3}" destId="{ECF49FA7-35DB-4ED5-9D80-EDB0D2EA502E}" srcOrd="6" destOrd="0" presId="urn:microsoft.com/office/officeart/2005/8/layout/venn1"/>
    <dgm:cxn modelId="{7308F296-0EC3-42F7-BFB5-30693647EC79}" type="presParOf" srcId="{0425B26E-A9F1-4337-9A97-E4E05937B0E3}" destId="{99624715-B531-4CD0-B663-D126A24FD9F5}" srcOrd="7" destOrd="0" presId="urn:microsoft.com/office/officeart/2005/8/layout/venn1"/>
    <dgm:cxn modelId="{688F5281-D90F-47CF-92C8-5A122F57A5E1}" type="presParOf" srcId="{0425B26E-A9F1-4337-9A97-E4E05937B0E3}" destId="{7D6FAF9C-4F66-405B-A0D5-905B2D08BC67}" srcOrd="8" destOrd="0" presId="urn:microsoft.com/office/officeart/2005/8/layout/venn1"/>
    <dgm:cxn modelId="{3470B436-B0DD-445C-8409-B37D4E29159D}" type="presParOf" srcId="{0425B26E-A9F1-4337-9A97-E4E05937B0E3}" destId="{4FFB5113-9C2F-4704-84C0-9C56D594CED7}" srcOrd="9" destOrd="0" presId="urn:microsoft.com/office/officeart/2005/8/layout/venn1"/>
    <dgm:cxn modelId="{C6CC6CD8-B8A5-4E78-946D-868749A5F672}" type="presParOf" srcId="{0425B26E-A9F1-4337-9A97-E4E05937B0E3}" destId="{3B1B8D0D-19FE-4B90-A508-C6290F1C3995}" srcOrd="10" destOrd="0" presId="urn:microsoft.com/office/officeart/2005/8/layout/venn1"/>
    <dgm:cxn modelId="{1CF959B7-F44E-4A58-ABB3-B4DD7AF8D970}" type="presParOf" srcId="{0425B26E-A9F1-4337-9A97-E4E05937B0E3}" destId="{E0D00BEF-FF9B-428F-8016-A5B46041303F}" srcOrd="11" destOrd="0" presId="urn:microsoft.com/office/officeart/2005/8/layout/venn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0B74640-0FCB-4DB9-A76F-A26CCD3CE4B8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</dgm:pt>
    <dgm:pt modelId="{AAA62ED4-6A38-4918-B7CA-FD26CC3FFB3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Identifikasi emosi. </a:t>
          </a:r>
          <a:endParaRPr lang="id-ID" sz="1600" b="1" i="1" dirty="0">
            <a:latin typeface="Candara" pitchFamily="34" charset="0"/>
          </a:endParaRPr>
        </a:p>
      </dgm:t>
    </dgm:pt>
    <dgm:pt modelId="{BCF84F8F-7C39-4C97-9525-B9140C1A6132}" type="parTrans" cxnId="{DE439553-44EA-4113-BED3-77A1EC3618BA}">
      <dgm:prSet/>
      <dgm:spPr/>
      <dgm:t>
        <a:bodyPr/>
        <a:lstStyle/>
        <a:p>
          <a:endParaRPr lang="id-ID"/>
        </a:p>
      </dgm:t>
    </dgm:pt>
    <dgm:pt modelId="{A9963A46-BE30-4AAD-8846-C5009D326476}" type="sibTrans" cxnId="{DE439553-44EA-4113-BED3-77A1EC3618BA}">
      <dgm:prSet/>
      <dgm:spPr/>
      <dgm:t>
        <a:bodyPr/>
        <a:lstStyle/>
        <a:p>
          <a:endParaRPr lang="id-ID"/>
        </a:p>
      </dgm:t>
    </dgm:pt>
    <dgm:pt modelId="{90D6EBE4-EE64-4A81-AD7D-6050BE14B7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Pilih cara yang tepat untuk mengekspresikan emosi.</a:t>
          </a:r>
          <a:endParaRPr lang="id-ID" sz="1600" b="1" i="1" dirty="0">
            <a:latin typeface="Candara" pitchFamily="34" charset="0"/>
          </a:endParaRPr>
        </a:p>
      </dgm:t>
    </dgm:pt>
    <dgm:pt modelId="{C7C5FF55-A781-48CD-862E-0765A21B5447}" type="parTrans" cxnId="{F1F953A1-69BB-4DBC-9867-C58233E47115}">
      <dgm:prSet/>
      <dgm:spPr/>
      <dgm:t>
        <a:bodyPr/>
        <a:lstStyle/>
        <a:p>
          <a:endParaRPr lang="id-ID"/>
        </a:p>
      </dgm:t>
    </dgm:pt>
    <dgm:pt modelId="{B62A2C72-2908-4D8E-A8AD-D99DDAD1E957}" type="sibTrans" cxnId="{F1F953A1-69BB-4DBC-9867-C58233E47115}">
      <dgm:prSet/>
      <dgm:spPr/>
      <dgm:t>
        <a:bodyPr/>
        <a:lstStyle/>
        <a:p>
          <a:endParaRPr lang="id-ID"/>
        </a:p>
      </dgm:t>
    </dgm:pt>
    <dgm:pt modelId="{70F2FB53-AE95-4033-9D48-DAFA105D51C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Akui perasaan. </a:t>
          </a:r>
          <a:endParaRPr lang="id-ID" sz="1600" b="1" i="1" dirty="0">
            <a:latin typeface="Candara" pitchFamily="34" charset="0"/>
          </a:endParaRPr>
        </a:p>
      </dgm:t>
    </dgm:pt>
    <dgm:pt modelId="{F14DB2C2-C3B6-4BB5-8DBA-3A3788CB4EC4}" type="parTrans" cxnId="{B9E2178B-7BE9-477C-A24A-45F6A274B23E}">
      <dgm:prSet/>
      <dgm:spPr/>
      <dgm:t>
        <a:bodyPr/>
        <a:lstStyle/>
        <a:p>
          <a:endParaRPr lang="id-ID"/>
        </a:p>
      </dgm:t>
    </dgm:pt>
    <dgm:pt modelId="{24B0E5DE-C959-4CBC-A4C9-46463FC54F35}" type="sibTrans" cxnId="{B9E2178B-7BE9-477C-A24A-45F6A274B23E}">
      <dgm:prSet/>
      <dgm:spPr/>
      <dgm:t>
        <a:bodyPr/>
        <a:lstStyle/>
        <a:p>
          <a:endParaRPr lang="id-ID"/>
        </a:p>
      </dgm:t>
    </dgm:pt>
    <dgm:pt modelId="{F22CF4F1-51C2-48D0-A0CA-460F6B077E4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Memantau proses bicara pada diri sendiri (self-talk). </a:t>
          </a:r>
          <a:endParaRPr lang="id-ID" sz="1600" b="1" i="1" dirty="0">
            <a:latin typeface="Candara" pitchFamily="34" charset="0"/>
          </a:endParaRPr>
        </a:p>
      </dgm:t>
    </dgm:pt>
    <dgm:pt modelId="{F01C1E12-663C-4ABE-9FED-A83539042CC6}" type="parTrans" cxnId="{3D58B06B-B151-4777-AED2-4F1A14033CB5}">
      <dgm:prSet/>
      <dgm:spPr/>
      <dgm:t>
        <a:bodyPr/>
        <a:lstStyle/>
        <a:p>
          <a:endParaRPr lang="id-ID"/>
        </a:p>
      </dgm:t>
    </dgm:pt>
    <dgm:pt modelId="{C38A0D04-28FB-4D26-B1BD-3E3298F46CDD}" type="sibTrans" cxnId="{3D58B06B-B151-4777-AED2-4F1A14033CB5}">
      <dgm:prSet/>
      <dgm:spPr/>
      <dgm:t>
        <a:bodyPr/>
        <a:lstStyle/>
        <a:p>
          <a:endParaRPr lang="id-ID"/>
        </a:p>
      </dgm:t>
    </dgm:pt>
    <dgm:pt modelId="{A7720366-08D7-457F-AB7E-1B27A54389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Mengadaptasi pendekatan rasional-emotif.</a:t>
          </a:r>
          <a:endParaRPr lang="id-ID" sz="1600" b="1" i="1" dirty="0">
            <a:latin typeface="Candara" pitchFamily="34" charset="0"/>
          </a:endParaRPr>
        </a:p>
      </dgm:t>
    </dgm:pt>
    <dgm:pt modelId="{5D065742-A965-483E-B2F4-957BEDC7C5F6}" type="parTrans" cxnId="{D427EF9F-CDB2-4C60-9AF2-5967B9593130}">
      <dgm:prSet/>
      <dgm:spPr/>
      <dgm:t>
        <a:bodyPr/>
        <a:lstStyle/>
        <a:p>
          <a:endParaRPr lang="id-ID"/>
        </a:p>
      </dgm:t>
    </dgm:pt>
    <dgm:pt modelId="{C03A2C46-DCEF-496F-B0F7-B371C9DC8907}" type="sibTrans" cxnId="{D427EF9F-CDB2-4C60-9AF2-5967B9593130}">
      <dgm:prSet/>
      <dgm:spPr/>
      <dgm:t>
        <a:bodyPr/>
        <a:lstStyle/>
        <a:p>
          <a:endParaRPr lang="id-ID"/>
        </a:p>
      </dgm:t>
    </dgm:pt>
    <dgm:pt modelId="{88DB8705-61BA-4F8E-A20A-763D7C07AF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Menganggapi dengan sensitif lawan bicara saat mengkomunikasikan emosinya. </a:t>
          </a:r>
          <a:endParaRPr lang="id-ID" sz="1600" b="1" i="1" dirty="0">
            <a:latin typeface="Candara" pitchFamily="34" charset="0"/>
          </a:endParaRPr>
        </a:p>
      </dgm:t>
    </dgm:pt>
    <dgm:pt modelId="{CFC598AB-32DD-42C4-B769-FEB6D46A66BB}" type="parTrans" cxnId="{2475EE69-3DAE-4294-A602-1AF6CFE84FAD}">
      <dgm:prSet/>
      <dgm:spPr/>
      <dgm:t>
        <a:bodyPr/>
        <a:lstStyle/>
        <a:p>
          <a:endParaRPr lang="id-ID"/>
        </a:p>
      </dgm:t>
    </dgm:pt>
    <dgm:pt modelId="{A7055304-701D-4116-AE1E-0AE402016102}" type="sibTrans" cxnId="{2475EE69-3DAE-4294-A602-1AF6CFE84FAD}">
      <dgm:prSet/>
      <dgm:spPr/>
      <dgm:t>
        <a:bodyPr/>
        <a:lstStyle/>
        <a:p>
          <a:endParaRPr lang="id-ID"/>
        </a:p>
      </dgm:t>
    </dgm:pt>
    <dgm:pt modelId="{263A90E3-249C-4BFE-94CE-0F7523AA54B4}" type="pres">
      <dgm:prSet presAssocID="{20B74640-0FCB-4DB9-A76F-A26CCD3CE4B8}" presName="compositeShape" presStyleCnt="0">
        <dgm:presLayoutVars>
          <dgm:dir/>
          <dgm:resizeHandles/>
        </dgm:presLayoutVars>
      </dgm:prSet>
      <dgm:spPr/>
    </dgm:pt>
    <dgm:pt modelId="{1EBADC1C-1E10-405C-84D5-AAC9C547A091}" type="pres">
      <dgm:prSet presAssocID="{20B74640-0FCB-4DB9-A76F-A26CCD3CE4B8}" presName="pyramid" presStyleLbl="node1" presStyleIdx="0" presStyleCnt="1"/>
      <dgm:spPr>
        <a:solidFill>
          <a:srgbClr val="00B050"/>
        </a:solidFill>
      </dgm:spPr>
    </dgm:pt>
    <dgm:pt modelId="{CFAB4218-F51B-4E66-9E27-3BA6D9663EC6}" type="pres">
      <dgm:prSet presAssocID="{20B74640-0FCB-4DB9-A76F-A26CCD3CE4B8}" presName="theList" presStyleCnt="0"/>
      <dgm:spPr/>
    </dgm:pt>
    <dgm:pt modelId="{A818DCDB-420C-4D17-A190-7E56024359A9}" type="pres">
      <dgm:prSet presAssocID="{AAA62ED4-6A38-4918-B7CA-FD26CC3FFB38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BB74E9-26EA-489F-BE21-CACDDA35145E}" type="pres">
      <dgm:prSet presAssocID="{AAA62ED4-6A38-4918-B7CA-FD26CC3FFB38}" presName="aSpace" presStyleCnt="0"/>
      <dgm:spPr/>
    </dgm:pt>
    <dgm:pt modelId="{277B05C4-F5EE-42BE-BECA-E9495872CE6D}" type="pres">
      <dgm:prSet presAssocID="{90D6EBE4-EE64-4A81-AD7D-6050BE14B722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63CBA6-911D-48F7-97F7-EDB9EACEE5DB}" type="pres">
      <dgm:prSet presAssocID="{90D6EBE4-EE64-4A81-AD7D-6050BE14B722}" presName="aSpace" presStyleCnt="0"/>
      <dgm:spPr/>
    </dgm:pt>
    <dgm:pt modelId="{C1445783-F58E-4D87-B82D-E9A67B1A7578}" type="pres">
      <dgm:prSet presAssocID="{70F2FB53-AE95-4033-9D48-DAFA105D51C9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500931-0807-402D-9075-406C9C5B4493}" type="pres">
      <dgm:prSet presAssocID="{70F2FB53-AE95-4033-9D48-DAFA105D51C9}" presName="aSpace" presStyleCnt="0"/>
      <dgm:spPr/>
    </dgm:pt>
    <dgm:pt modelId="{46DF630D-AC15-45C1-A375-DAF6A75A9189}" type="pres">
      <dgm:prSet presAssocID="{F22CF4F1-51C2-48D0-A0CA-460F6B077E4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0793C4-1142-420D-9C97-2B1260DD2592}" type="pres">
      <dgm:prSet presAssocID="{F22CF4F1-51C2-48D0-A0CA-460F6B077E4E}" presName="aSpace" presStyleCnt="0"/>
      <dgm:spPr/>
    </dgm:pt>
    <dgm:pt modelId="{14486DA9-CEE5-4C3F-B53E-2824BBD84AC2}" type="pres">
      <dgm:prSet presAssocID="{A7720366-08D7-457F-AB7E-1B27A54389EF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F9EC59-8CB3-4EBE-9555-C7EDCD1084B0}" type="pres">
      <dgm:prSet presAssocID="{A7720366-08D7-457F-AB7E-1B27A54389EF}" presName="aSpace" presStyleCnt="0"/>
      <dgm:spPr/>
    </dgm:pt>
    <dgm:pt modelId="{C8A0BBF0-B3E0-4A2C-8402-00023A25D70F}" type="pres">
      <dgm:prSet presAssocID="{88DB8705-61BA-4F8E-A20A-763D7C07AF6C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69E587-2C2E-482A-B20C-953C66039F25}" type="pres">
      <dgm:prSet presAssocID="{88DB8705-61BA-4F8E-A20A-763D7C07AF6C}" presName="aSpace" presStyleCnt="0"/>
      <dgm:spPr/>
    </dgm:pt>
  </dgm:ptLst>
  <dgm:cxnLst>
    <dgm:cxn modelId="{1888BB5F-0F5B-4558-9548-23116C8F91CA}" type="presOf" srcId="{70F2FB53-AE95-4033-9D48-DAFA105D51C9}" destId="{C1445783-F58E-4D87-B82D-E9A67B1A7578}" srcOrd="0" destOrd="0" presId="urn:microsoft.com/office/officeart/2005/8/layout/pyramid2"/>
    <dgm:cxn modelId="{D427EF9F-CDB2-4C60-9AF2-5967B9593130}" srcId="{20B74640-0FCB-4DB9-A76F-A26CCD3CE4B8}" destId="{A7720366-08D7-457F-AB7E-1B27A54389EF}" srcOrd="4" destOrd="0" parTransId="{5D065742-A965-483E-B2F4-957BEDC7C5F6}" sibTransId="{C03A2C46-DCEF-496F-B0F7-B371C9DC8907}"/>
    <dgm:cxn modelId="{2475EE69-3DAE-4294-A602-1AF6CFE84FAD}" srcId="{20B74640-0FCB-4DB9-A76F-A26CCD3CE4B8}" destId="{88DB8705-61BA-4F8E-A20A-763D7C07AF6C}" srcOrd="5" destOrd="0" parTransId="{CFC598AB-32DD-42C4-B769-FEB6D46A66BB}" sibTransId="{A7055304-701D-4116-AE1E-0AE402016102}"/>
    <dgm:cxn modelId="{2D184F44-5E7A-475E-B6EB-8B159A204617}" type="presOf" srcId="{20B74640-0FCB-4DB9-A76F-A26CCD3CE4B8}" destId="{263A90E3-249C-4BFE-94CE-0F7523AA54B4}" srcOrd="0" destOrd="0" presId="urn:microsoft.com/office/officeart/2005/8/layout/pyramid2"/>
    <dgm:cxn modelId="{972387F4-107E-4755-9631-F7AA369F6F85}" type="presOf" srcId="{90D6EBE4-EE64-4A81-AD7D-6050BE14B722}" destId="{277B05C4-F5EE-42BE-BECA-E9495872CE6D}" srcOrd="0" destOrd="0" presId="urn:microsoft.com/office/officeart/2005/8/layout/pyramid2"/>
    <dgm:cxn modelId="{27747C9D-C12E-4063-AAEF-0E2336899366}" type="presOf" srcId="{AAA62ED4-6A38-4918-B7CA-FD26CC3FFB38}" destId="{A818DCDB-420C-4D17-A190-7E56024359A9}" srcOrd="0" destOrd="0" presId="urn:microsoft.com/office/officeart/2005/8/layout/pyramid2"/>
    <dgm:cxn modelId="{F924945B-31DA-4B8D-A8CA-AAB9324F4DD9}" type="presOf" srcId="{A7720366-08D7-457F-AB7E-1B27A54389EF}" destId="{14486DA9-CEE5-4C3F-B53E-2824BBD84AC2}" srcOrd="0" destOrd="0" presId="urn:microsoft.com/office/officeart/2005/8/layout/pyramid2"/>
    <dgm:cxn modelId="{B9E2178B-7BE9-477C-A24A-45F6A274B23E}" srcId="{20B74640-0FCB-4DB9-A76F-A26CCD3CE4B8}" destId="{70F2FB53-AE95-4033-9D48-DAFA105D51C9}" srcOrd="2" destOrd="0" parTransId="{F14DB2C2-C3B6-4BB5-8DBA-3A3788CB4EC4}" sibTransId="{24B0E5DE-C959-4CBC-A4C9-46463FC54F35}"/>
    <dgm:cxn modelId="{DE439553-44EA-4113-BED3-77A1EC3618BA}" srcId="{20B74640-0FCB-4DB9-A76F-A26CCD3CE4B8}" destId="{AAA62ED4-6A38-4918-B7CA-FD26CC3FFB38}" srcOrd="0" destOrd="0" parTransId="{BCF84F8F-7C39-4C97-9525-B9140C1A6132}" sibTransId="{A9963A46-BE30-4AAD-8846-C5009D326476}"/>
    <dgm:cxn modelId="{A3E7EC25-2763-4C75-B4B8-F77B08DBFC46}" type="presOf" srcId="{88DB8705-61BA-4F8E-A20A-763D7C07AF6C}" destId="{C8A0BBF0-B3E0-4A2C-8402-00023A25D70F}" srcOrd="0" destOrd="0" presId="urn:microsoft.com/office/officeart/2005/8/layout/pyramid2"/>
    <dgm:cxn modelId="{F1F953A1-69BB-4DBC-9867-C58233E47115}" srcId="{20B74640-0FCB-4DB9-A76F-A26CCD3CE4B8}" destId="{90D6EBE4-EE64-4A81-AD7D-6050BE14B722}" srcOrd="1" destOrd="0" parTransId="{C7C5FF55-A781-48CD-862E-0765A21B5447}" sibTransId="{B62A2C72-2908-4D8E-A8AD-D99DDAD1E957}"/>
    <dgm:cxn modelId="{2858DB51-0141-410F-AA93-8878AFB379CC}" type="presOf" srcId="{F22CF4F1-51C2-48D0-A0CA-460F6B077E4E}" destId="{46DF630D-AC15-45C1-A375-DAF6A75A9189}" srcOrd="0" destOrd="0" presId="urn:microsoft.com/office/officeart/2005/8/layout/pyramid2"/>
    <dgm:cxn modelId="{3D58B06B-B151-4777-AED2-4F1A14033CB5}" srcId="{20B74640-0FCB-4DB9-A76F-A26CCD3CE4B8}" destId="{F22CF4F1-51C2-48D0-A0CA-460F6B077E4E}" srcOrd="3" destOrd="0" parTransId="{F01C1E12-663C-4ABE-9FED-A83539042CC6}" sibTransId="{C38A0D04-28FB-4D26-B1BD-3E3298F46CDD}"/>
    <dgm:cxn modelId="{25F865CC-9A46-4FCB-A490-82930CA4762C}" type="presParOf" srcId="{263A90E3-249C-4BFE-94CE-0F7523AA54B4}" destId="{1EBADC1C-1E10-405C-84D5-AAC9C547A091}" srcOrd="0" destOrd="0" presId="urn:microsoft.com/office/officeart/2005/8/layout/pyramid2"/>
    <dgm:cxn modelId="{1C369354-291A-42DD-B5D8-3BDFC3FCA3CF}" type="presParOf" srcId="{263A90E3-249C-4BFE-94CE-0F7523AA54B4}" destId="{CFAB4218-F51B-4E66-9E27-3BA6D9663EC6}" srcOrd="1" destOrd="0" presId="urn:microsoft.com/office/officeart/2005/8/layout/pyramid2"/>
    <dgm:cxn modelId="{E5E27D71-1105-4C73-A2A5-1D112EDC8936}" type="presParOf" srcId="{CFAB4218-F51B-4E66-9E27-3BA6D9663EC6}" destId="{A818DCDB-420C-4D17-A190-7E56024359A9}" srcOrd="0" destOrd="0" presId="urn:microsoft.com/office/officeart/2005/8/layout/pyramid2"/>
    <dgm:cxn modelId="{25772042-00BC-4BD0-8129-61130349BDC2}" type="presParOf" srcId="{CFAB4218-F51B-4E66-9E27-3BA6D9663EC6}" destId="{0BBB74E9-26EA-489F-BE21-CACDDA35145E}" srcOrd="1" destOrd="0" presId="urn:microsoft.com/office/officeart/2005/8/layout/pyramid2"/>
    <dgm:cxn modelId="{09DE0571-5590-4257-9370-7FC5602D0F4E}" type="presParOf" srcId="{CFAB4218-F51B-4E66-9E27-3BA6D9663EC6}" destId="{277B05C4-F5EE-42BE-BECA-E9495872CE6D}" srcOrd="2" destOrd="0" presId="urn:microsoft.com/office/officeart/2005/8/layout/pyramid2"/>
    <dgm:cxn modelId="{04B0379F-E3B2-4369-916E-BE769001BB6F}" type="presParOf" srcId="{CFAB4218-F51B-4E66-9E27-3BA6D9663EC6}" destId="{DB63CBA6-911D-48F7-97F7-EDB9EACEE5DB}" srcOrd="3" destOrd="0" presId="urn:microsoft.com/office/officeart/2005/8/layout/pyramid2"/>
    <dgm:cxn modelId="{B529BF24-4D9F-423D-948F-3A6236D8F70A}" type="presParOf" srcId="{CFAB4218-F51B-4E66-9E27-3BA6D9663EC6}" destId="{C1445783-F58E-4D87-B82D-E9A67B1A7578}" srcOrd="4" destOrd="0" presId="urn:microsoft.com/office/officeart/2005/8/layout/pyramid2"/>
    <dgm:cxn modelId="{D7923ECD-5116-4B74-BFFC-E4DFA172128E}" type="presParOf" srcId="{CFAB4218-F51B-4E66-9E27-3BA6D9663EC6}" destId="{E2500931-0807-402D-9075-406C9C5B4493}" srcOrd="5" destOrd="0" presId="urn:microsoft.com/office/officeart/2005/8/layout/pyramid2"/>
    <dgm:cxn modelId="{6BB57D22-3ADA-4B02-B9F0-EAAFF4F1264C}" type="presParOf" srcId="{CFAB4218-F51B-4E66-9E27-3BA6D9663EC6}" destId="{46DF630D-AC15-45C1-A375-DAF6A75A9189}" srcOrd="6" destOrd="0" presId="urn:microsoft.com/office/officeart/2005/8/layout/pyramid2"/>
    <dgm:cxn modelId="{3752F966-C5C8-4563-BCCF-65127655A837}" type="presParOf" srcId="{CFAB4218-F51B-4E66-9E27-3BA6D9663EC6}" destId="{5D0793C4-1142-420D-9C97-2B1260DD2592}" srcOrd="7" destOrd="0" presId="urn:microsoft.com/office/officeart/2005/8/layout/pyramid2"/>
    <dgm:cxn modelId="{9A4DD176-8BE2-4E08-8A34-7F4657C81C52}" type="presParOf" srcId="{CFAB4218-F51B-4E66-9E27-3BA6D9663EC6}" destId="{14486DA9-CEE5-4C3F-B53E-2824BBD84AC2}" srcOrd="8" destOrd="0" presId="urn:microsoft.com/office/officeart/2005/8/layout/pyramid2"/>
    <dgm:cxn modelId="{9BE5E60B-237A-4011-80C0-1E29E551E555}" type="presParOf" srcId="{CFAB4218-F51B-4E66-9E27-3BA6D9663EC6}" destId="{DDF9EC59-8CB3-4EBE-9555-C7EDCD1084B0}" srcOrd="9" destOrd="0" presId="urn:microsoft.com/office/officeart/2005/8/layout/pyramid2"/>
    <dgm:cxn modelId="{CD761534-2ED5-4364-AF1C-9C7798CBDEB8}" type="presParOf" srcId="{CFAB4218-F51B-4E66-9E27-3BA6D9663EC6}" destId="{C8A0BBF0-B3E0-4A2C-8402-00023A25D70F}" srcOrd="10" destOrd="0" presId="urn:microsoft.com/office/officeart/2005/8/layout/pyramid2"/>
    <dgm:cxn modelId="{B7AAABEC-A816-4A82-9B28-2C8E6C675666}" type="presParOf" srcId="{CFAB4218-F51B-4E66-9E27-3BA6D9663EC6}" destId="{9869E587-2C2E-482A-B20C-953C66039F25}" srcOrd="11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6CD0B-554B-41F7-AB80-5B74553522B9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BB05736-F0BF-4FFE-A8DF-D4F001241FB3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Mampu menyadari perasaan-perasaan yang muncul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A69EAD-66BA-494B-B8BD-99EE9E374B9D}" type="parTrans" cxnId="{E4840A58-97DB-46AC-B375-98DDDC4A7A1C}">
      <dgm:prSet/>
      <dgm:spPr/>
      <dgm:t>
        <a:bodyPr/>
        <a:lstStyle/>
        <a:p>
          <a:endParaRPr lang="id-ID"/>
        </a:p>
      </dgm:t>
    </dgm:pt>
    <dgm:pt modelId="{01D05D50-6850-4958-A945-484FB1687AFE}" type="sibTrans" cxnId="{E4840A58-97DB-46AC-B375-98DDDC4A7A1C}">
      <dgm:prSet/>
      <dgm:spPr/>
      <dgm:t>
        <a:bodyPr/>
        <a:lstStyle/>
        <a:p>
          <a:endParaRPr lang="id-ID"/>
        </a:p>
      </dgm:t>
    </dgm:pt>
    <dgm:pt modelId="{870B831F-FE1A-40D6-8DD2-69E053F3A9C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Mampu menangani emosi tanpa adanya kesulitan. </a:t>
          </a:r>
          <a:endParaRPr lang="id-ID" sz="1700" b="1" i="1" dirty="0">
            <a:latin typeface="Candara" pitchFamily="34" charset="0"/>
          </a:endParaRPr>
        </a:p>
      </dgm:t>
    </dgm:pt>
    <dgm:pt modelId="{19607BB8-C949-429D-891C-6D89E0EB3436}" type="parTrans" cxnId="{49BB220F-379B-406A-8FED-4F9ACA2CE9F7}">
      <dgm:prSet/>
      <dgm:spPr/>
      <dgm:t>
        <a:bodyPr/>
        <a:lstStyle/>
        <a:p>
          <a:endParaRPr lang="id-ID"/>
        </a:p>
      </dgm:t>
    </dgm:pt>
    <dgm:pt modelId="{BE36BF3E-E688-4738-B754-6FED6E9B84F1}" type="sibTrans" cxnId="{49BB220F-379B-406A-8FED-4F9ACA2CE9F7}">
      <dgm:prSet/>
      <dgm:spPr/>
      <dgm:t>
        <a:bodyPr/>
        <a:lstStyle/>
        <a:p>
          <a:endParaRPr lang="id-ID"/>
        </a:p>
      </dgm:t>
    </dgm:pt>
    <dgm:pt modelId="{20EE3564-953C-4A7D-96D0-3DB69DB68F33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Rasa kecewa tidak menghalangi kualitas diri seseorang.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7F33C35-E911-4641-B5AB-856BC8E0A0DB}" type="parTrans" cxnId="{692E9824-AF77-4391-BD85-D7F726B6565D}">
      <dgm:prSet/>
      <dgm:spPr/>
      <dgm:t>
        <a:bodyPr/>
        <a:lstStyle/>
        <a:p>
          <a:endParaRPr lang="id-ID"/>
        </a:p>
      </dgm:t>
    </dgm:pt>
    <dgm:pt modelId="{815B7ABF-C599-4305-8DED-999541CA95C1}" type="sibTrans" cxnId="{692E9824-AF77-4391-BD85-D7F726B6565D}">
      <dgm:prSet/>
      <dgm:spPr/>
      <dgm:t>
        <a:bodyPr/>
        <a:lstStyle/>
        <a:p>
          <a:endParaRPr lang="id-ID"/>
        </a:p>
      </dgm:t>
    </dgm:pt>
    <dgm:pt modelId="{8379A0CF-4CC5-4929-B1F9-1345888BF8E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Mampu memahami perasaan orang lain. </a:t>
          </a:r>
          <a:endParaRPr lang="id-ID" sz="1700" b="1" i="1" dirty="0">
            <a:latin typeface="Candara" pitchFamily="34" charset="0"/>
          </a:endParaRPr>
        </a:p>
      </dgm:t>
    </dgm:pt>
    <dgm:pt modelId="{5E3D46D8-B125-4725-9B06-4FE23E644AA6}" type="parTrans" cxnId="{66792893-6EDB-47B8-90BA-1158D8F7300E}">
      <dgm:prSet/>
      <dgm:spPr/>
      <dgm:t>
        <a:bodyPr/>
        <a:lstStyle/>
        <a:p>
          <a:endParaRPr lang="id-ID"/>
        </a:p>
      </dgm:t>
    </dgm:pt>
    <dgm:pt modelId="{34EA7CEF-CBA4-4E0E-B35B-1EF063FB34BD}" type="sibTrans" cxnId="{66792893-6EDB-47B8-90BA-1158D8F7300E}">
      <dgm:prSet/>
      <dgm:spPr/>
      <dgm:t>
        <a:bodyPr/>
        <a:lstStyle/>
        <a:p>
          <a:endParaRPr lang="id-ID"/>
        </a:p>
      </dgm:t>
    </dgm:pt>
    <dgm:pt modelId="{DCEEB3D9-6A89-4011-9476-B1DE204BA523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Memiliki rasa optimis yang kuat 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2E5705-B6EA-4422-8300-D2C1D29E43AA}" type="parTrans" cxnId="{95A46F27-6863-47E3-9F49-103DA5724B60}">
      <dgm:prSet/>
      <dgm:spPr/>
      <dgm:t>
        <a:bodyPr/>
        <a:lstStyle/>
        <a:p>
          <a:endParaRPr lang="id-ID"/>
        </a:p>
      </dgm:t>
    </dgm:pt>
    <dgm:pt modelId="{DE27AF63-C178-4E7C-ACAD-180EA569CD31}" type="sibTrans" cxnId="{95A46F27-6863-47E3-9F49-103DA5724B60}">
      <dgm:prSet/>
      <dgm:spPr/>
      <dgm:t>
        <a:bodyPr/>
        <a:lstStyle/>
        <a:p>
          <a:endParaRPr lang="id-ID"/>
        </a:p>
      </dgm:t>
    </dgm:pt>
    <dgm:pt modelId="{372852EF-D786-45B1-9F53-EC4B766E210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Realistis. </a:t>
          </a:r>
          <a:endParaRPr lang="id-ID" sz="1700" b="1" i="1" dirty="0">
            <a:latin typeface="Candara" pitchFamily="34" charset="0"/>
          </a:endParaRPr>
        </a:p>
      </dgm:t>
    </dgm:pt>
    <dgm:pt modelId="{DF977B0E-99F6-4453-B1DD-59B9FC2A9B88}" type="parTrans" cxnId="{E476DED5-D8A7-44AC-BBED-CEE6C9BE31B1}">
      <dgm:prSet/>
      <dgm:spPr/>
      <dgm:t>
        <a:bodyPr/>
        <a:lstStyle/>
        <a:p>
          <a:endParaRPr lang="id-ID"/>
        </a:p>
      </dgm:t>
    </dgm:pt>
    <dgm:pt modelId="{81E65E6B-7B5A-4061-A851-AD9C7BBB8DD7}" type="sibTrans" cxnId="{E476DED5-D8A7-44AC-BBED-CEE6C9BE31B1}">
      <dgm:prSet/>
      <dgm:spPr/>
      <dgm:t>
        <a:bodyPr/>
        <a:lstStyle/>
        <a:p>
          <a:endParaRPr lang="id-ID"/>
        </a:p>
      </dgm:t>
    </dgm:pt>
    <dgm:pt modelId="{8618369D-1BFB-4112-A766-B5827B5B709D}" type="pres">
      <dgm:prSet presAssocID="{E086CD0B-554B-41F7-AB80-5B74553522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50451CB-AD47-493A-AEB1-559E440A3394}" type="pres">
      <dgm:prSet presAssocID="{FBB05736-F0BF-4FFE-A8DF-D4F001241F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F6D57D-85F5-4E2E-8305-07A5255FBB0A}" type="pres">
      <dgm:prSet presAssocID="{01D05D50-6850-4958-A945-484FB1687AFE}" presName="sibTrans" presStyleLbl="sibTrans2D1" presStyleIdx="0" presStyleCnt="5"/>
      <dgm:spPr/>
      <dgm:t>
        <a:bodyPr/>
        <a:lstStyle/>
        <a:p>
          <a:endParaRPr lang="id-ID"/>
        </a:p>
      </dgm:t>
    </dgm:pt>
    <dgm:pt modelId="{39AC1D18-9805-48DE-B3D3-E02C0730BAD5}" type="pres">
      <dgm:prSet presAssocID="{01D05D50-6850-4958-A945-484FB1687AFE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8C152456-3402-48AE-9D99-4200A7FEF82D}" type="pres">
      <dgm:prSet presAssocID="{870B831F-FE1A-40D6-8DD2-69E053F3A9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436B6D-792F-4388-9143-0C6B826A552A}" type="pres">
      <dgm:prSet presAssocID="{BE36BF3E-E688-4738-B754-6FED6E9B84F1}" presName="sibTrans" presStyleLbl="sibTrans2D1" presStyleIdx="1" presStyleCnt="5"/>
      <dgm:spPr/>
      <dgm:t>
        <a:bodyPr/>
        <a:lstStyle/>
        <a:p>
          <a:endParaRPr lang="id-ID"/>
        </a:p>
      </dgm:t>
    </dgm:pt>
    <dgm:pt modelId="{B5917B08-0E8E-4D04-9673-D6AA1D5294AB}" type="pres">
      <dgm:prSet presAssocID="{BE36BF3E-E688-4738-B754-6FED6E9B84F1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E50ABA27-9949-43F0-8709-81E0F8044667}" type="pres">
      <dgm:prSet presAssocID="{20EE3564-953C-4A7D-96D0-3DB69DB68F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76DEE0-2387-4387-8B99-9A8AE5A7A922}" type="pres">
      <dgm:prSet presAssocID="{815B7ABF-C599-4305-8DED-999541CA95C1}" presName="sibTrans" presStyleLbl="sibTrans2D1" presStyleIdx="2" presStyleCnt="5"/>
      <dgm:spPr/>
      <dgm:t>
        <a:bodyPr/>
        <a:lstStyle/>
        <a:p>
          <a:endParaRPr lang="id-ID"/>
        </a:p>
      </dgm:t>
    </dgm:pt>
    <dgm:pt modelId="{AEEAD27A-1978-4734-BD12-5186D4EDFEF3}" type="pres">
      <dgm:prSet presAssocID="{815B7ABF-C599-4305-8DED-999541CA95C1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B89ED274-FAA3-4017-B66F-5C8217ECA7CD}" type="pres">
      <dgm:prSet presAssocID="{8379A0CF-4CC5-4929-B1F9-1345888BF8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1BC9B8-D6E5-4DF6-BC1D-1D67B1CC2C62}" type="pres">
      <dgm:prSet presAssocID="{34EA7CEF-CBA4-4E0E-B35B-1EF063FB34BD}" presName="sibTrans" presStyleLbl="sibTrans2D1" presStyleIdx="3" presStyleCnt="5"/>
      <dgm:spPr/>
      <dgm:t>
        <a:bodyPr/>
        <a:lstStyle/>
        <a:p>
          <a:endParaRPr lang="id-ID"/>
        </a:p>
      </dgm:t>
    </dgm:pt>
    <dgm:pt modelId="{F680C4E4-5615-4CF6-B1AA-4DA9A560F431}" type="pres">
      <dgm:prSet presAssocID="{34EA7CEF-CBA4-4E0E-B35B-1EF063FB34BD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84E83DC9-6CB2-4D4B-8795-5961F8735667}" type="pres">
      <dgm:prSet presAssocID="{DCEEB3D9-6A89-4011-9476-B1DE204BA52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AF3639-22C6-4389-A213-5FC52A418D26}" type="pres">
      <dgm:prSet presAssocID="{DE27AF63-C178-4E7C-ACAD-180EA569CD31}" presName="sibTrans" presStyleLbl="sibTrans2D1" presStyleIdx="4" presStyleCnt="5"/>
      <dgm:spPr/>
      <dgm:t>
        <a:bodyPr/>
        <a:lstStyle/>
        <a:p>
          <a:endParaRPr lang="id-ID"/>
        </a:p>
      </dgm:t>
    </dgm:pt>
    <dgm:pt modelId="{F5D2BD27-2F4B-485C-9236-2021B7D12226}" type="pres">
      <dgm:prSet presAssocID="{DE27AF63-C178-4E7C-ACAD-180EA569CD31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C2B04243-CB15-429A-A33F-51D9FF129D32}" type="pres">
      <dgm:prSet presAssocID="{372852EF-D786-45B1-9F53-EC4B766E210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323F501-9E54-411F-A198-C9F6DB85E181}" type="presOf" srcId="{BE36BF3E-E688-4738-B754-6FED6E9B84F1}" destId="{82436B6D-792F-4388-9143-0C6B826A552A}" srcOrd="0" destOrd="0" presId="urn:microsoft.com/office/officeart/2005/8/layout/process5"/>
    <dgm:cxn modelId="{0E1EB091-A7EB-437C-8138-11973951FE0D}" type="presOf" srcId="{20EE3564-953C-4A7D-96D0-3DB69DB68F33}" destId="{E50ABA27-9949-43F0-8709-81E0F8044667}" srcOrd="0" destOrd="0" presId="urn:microsoft.com/office/officeart/2005/8/layout/process5"/>
    <dgm:cxn modelId="{E476DED5-D8A7-44AC-BBED-CEE6C9BE31B1}" srcId="{E086CD0B-554B-41F7-AB80-5B74553522B9}" destId="{372852EF-D786-45B1-9F53-EC4B766E2100}" srcOrd="5" destOrd="0" parTransId="{DF977B0E-99F6-4453-B1DD-59B9FC2A9B88}" sibTransId="{81E65E6B-7B5A-4061-A851-AD9C7BBB8DD7}"/>
    <dgm:cxn modelId="{692E9824-AF77-4391-BD85-D7F726B6565D}" srcId="{E086CD0B-554B-41F7-AB80-5B74553522B9}" destId="{20EE3564-953C-4A7D-96D0-3DB69DB68F33}" srcOrd="2" destOrd="0" parTransId="{B7F33C35-E911-4641-B5AB-856BC8E0A0DB}" sibTransId="{815B7ABF-C599-4305-8DED-999541CA95C1}"/>
    <dgm:cxn modelId="{95A46F27-6863-47E3-9F49-103DA5724B60}" srcId="{E086CD0B-554B-41F7-AB80-5B74553522B9}" destId="{DCEEB3D9-6A89-4011-9476-B1DE204BA523}" srcOrd="4" destOrd="0" parTransId="{A02E5705-B6EA-4422-8300-D2C1D29E43AA}" sibTransId="{DE27AF63-C178-4E7C-ACAD-180EA569CD31}"/>
    <dgm:cxn modelId="{1A7CF523-01DC-4ABE-88E3-18EAFD6388A6}" type="presOf" srcId="{FBB05736-F0BF-4FFE-A8DF-D4F001241FB3}" destId="{650451CB-AD47-493A-AEB1-559E440A3394}" srcOrd="0" destOrd="0" presId="urn:microsoft.com/office/officeart/2005/8/layout/process5"/>
    <dgm:cxn modelId="{49BB220F-379B-406A-8FED-4F9ACA2CE9F7}" srcId="{E086CD0B-554B-41F7-AB80-5B74553522B9}" destId="{870B831F-FE1A-40D6-8DD2-69E053F3A9C3}" srcOrd="1" destOrd="0" parTransId="{19607BB8-C949-429D-891C-6D89E0EB3436}" sibTransId="{BE36BF3E-E688-4738-B754-6FED6E9B84F1}"/>
    <dgm:cxn modelId="{66792893-6EDB-47B8-90BA-1158D8F7300E}" srcId="{E086CD0B-554B-41F7-AB80-5B74553522B9}" destId="{8379A0CF-4CC5-4929-B1F9-1345888BF8EB}" srcOrd="3" destOrd="0" parTransId="{5E3D46D8-B125-4725-9B06-4FE23E644AA6}" sibTransId="{34EA7CEF-CBA4-4E0E-B35B-1EF063FB34BD}"/>
    <dgm:cxn modelId="{F2B7106B-447B-4C0C-A7F4-9E2BCB08BE22}" type="presOf" srcId="{DE27AF63-C178-4E7C-ACAD-180EA569CD31}" destId="{FFAF3639-22C6-4389-A213-5FC52A418D26}" srcOrd="0" destOrd="0" presId="urn:microsoft.com/office/officeart/2005/8/layout/process5"/>
    <dgm:cxn modelId="{03014FE3-3158-4CE9-88C8-A6423DDD5FA5}" type="presOf" srcId="{BE36BF3E-E688-4738-B754-6FED6E9B84F1}" destId="{B5917B08-0E8E-4D04-9673-D6AA1D5294AB}" srcOrd="1" destOrd="0" presId="urn:microsoft.com/office/officeart/2005/8/layout/process5"/>
    <dgm:cxn modelId="{F2EAC10A-1253-43F1-9F14-A2A5FC60CF26}" type="presOf" srcId="{8379A0CF-4CC5-4929-B1F9-1345888BF8EB}" destId="{B89ED274-FAA3-4017-B66F-5C8217ECA7CD}" srcOrd="0" destOrd="0" presId="urn:microsoft.com/office/officeart/2005/8/layout/process5"/>
    <dgm:cxn modelId="{E4840A58-97DB-46AC-B375-98DDDC4A7A1C}" srcId="{E086CD0B-554B-41F7-AB80-5B74553522B9}" destId="{FBB05736-F0BF-4FFE-A8DF-D4F001241FB3}" srcOrd="0" destOrd="0" parTransId="{14A69EAD-66BA-494B-B8BD-99EE9E374B9D}" sibTransId="{01D05D50-6850-4958-A945-484FB1687AFE}"/>
    <dgm:cxn modelId="{6FF89B41-316D-4C99-97A9-629E309A65EA}" type="presOf" srcId="{870B831F-FE1A-40D6-8DD2-69E053F3A9C3}" destId="{8C152456-3402-48AE-9D99-4200A7FEF82D}" srcOrd="0" destOrd="0" presId="urn:microsoft.com/office/officeart/2005/8/layout/process5"/>
    <dgm:cxn modelId="{68AEA86C-F531-46D5-83C8-27800E0DFCCF}" type="presOf" srcId="{01D05D50-6850-4958-A945-484FB1687AFE}" destId="{00F6D57D-85F5-4E2E-8305-07A5255FBB0A}" srcOrd="0" destOrd="0" presId="urn:microsoft.com/office/officeart/2005/8/layout/process5"/>
    <dgm:cxn modelId="{712D85B2-8846-40A4-A725-486D9ED3BDAF}" type="presOf" srcId="{DCEEB3D9-6A89-4011-9476-B1DE204BA523}" destId="{84E83DC9-6CB2-4D4B-8795-5961F8735667}" srcOrd="0" destOrd="0" presId="urn:microsoft.com/office/officeart/2005/8/layout/process5"/>
    <dgm:cxn modelId="{09C2AB34-AEE2-4128-9E38-D9A61E2A4773}" type="presOf" srcId="{34EA7CEF-CBA4-4E0E-B35B-1EF063FB34BD}" destId="{F680C4E4-5615-4CF6-B1AA-4DA9A560F431}" srcOrd="1" destOrd="0" presId="urn:microsoft.com/office/officeart/2005/8/layout/process5"/>
    <dgm:cxn modelId="{2179BCA0-715A-47C9-AD21-21CC400FDCA6}" type="presOf" srcId="{E086CD0B-554B-41F7-AB80-5B74553522B9}" destId="{8618369D-1BFB-4112-A766-B5827B5B709D}" srcOrd="0" destOrd="0" presId="urn:microsoft.com/office/officeart/2005/8/layout/process5"/>
    <dgm:cxn modelId="{4C2CB84F-1838-46DD-A46B-12AC6DD03F60}" type="presOf" srcId="{01D05D50-6850-4958-A945-484FB1687AFE}" destId="{39AC1D18-9805-48DE-B3D3-E02C0730BAD5}" srcOrd="1" destOrd="0" presId="urn:microsoft.com/office/officeart/2005/8/layout/process5"/>
    <dgm:cxn modelId="{0D81C622-544A-4896-A89E-5C2F9460813E}" type="presOf" srcId="{34EA7CEF-CBA4-4E0E-B35B-1EF063FB34BD}" destId="{A11BC9B8-D6E5-4DF6-BC1D-1D67B1CC2C62}" srcOrd="0" destOrd="0" presId="urn:microsoft.com/office/officeart/2005/8/layout/process5"/>
    <dgm:cxn modelId="{E2C42074-D276-4BA8-8257-C0DDD7251CFC}" type="presOf" srcId="{815B7ABF-C599-4305-8DED-999541CA95C1}" destId="{AEEAD27A-1978-4734-BD12-5186D4EDFEF3}" srcOrd="1" destOrd="0" presId="urn:microsoft.com/office/officeart/2005/8/layout/process5"/>
    <dgm:cxn modelId="{6EE21CF2-B360-4DAD-9968-61E2FF169AC6}" type="presOf" srcId="{DE27AF63-C178-4E7C-ACAD-180EA569CD31}" destId="{F5D2BD27-2F4B-485C-9236-2021B7D12226}" srcOrd="1" destOrd="0" presId="urn:microsoft.com/office/officeart/2005/8/layout/process5"/>
    <dgm:cxn modelId="{18F84454-BBCD-44D5-908F-EBEC7855D675}" type="presOf" srcId="{815B7ABF-C599-4305-8DED-999541CA95C1}" destId="{8376DEE0-2387-4387-8B99-9A8AE5A7A922}" srcOrd="0" destOrd="0" presId="urn:microsoft.com/office/officeart/2005/8/layout/process5"/>
    <dgm:cxn modelId="{3A436602-9E60-4918-B675-19E191707D9B}" type="presOf" srcId="{372852EF-D786-45B1-9F53-EC4B766E2100}" destId="{C2B04243-CB15-429A-A33F-51D9FF129D32}" srcOrd="0" destOrd="0" presId="urn:microsoft.com/office/officeart/2005/8/layout/process5"/>
    <dgm:cxn modelId="{9C17EFF0-908C-4665-9912-0AABC3FEC9F2}" type="presParOf" srcId="{8618369D-1BFB-4112-A766-B5827B5B709D}" destId="{650451CB-AD47-493A-AEB1-559E440A3394}" srcOrd="0" destOrd="0" presId="urn:microsoft.com/office/officeart/2005/8/layout/process5"/>
    <dgm:cxn modelId="{949605A8-B1CF-4E78-838F-6D7AB2587ACE}" type="presParOf" srcId="{8618369D-1BFB-4112-A766-B5827B5B709D}" destId="{00F6D57D-85F5-4E2E-8305-07A5255FBB0A}" srcOrd="1" destOrd="0" presId="urn:microsoft.com/office/officeart/2005/8/layout/process5"/>
    <dgm:cxn modelId="{A01B09A2-16C0-43D7-A2A8-448BB22B5E45}" type="presParOf" srcId="{00F6D57D-85F5-4E2E-8305-07A5255FBB0A}" destId="{39AC1D18-9805-48DE-B3D3-E02C0730BAD5}" srcOrd="0" destOrd="0" presId="urn:microsoft.com/office/officeart/2005/8/layout/process5"/>
    <dgm:cxn modelId="{0B6B7220-D114-4787-97F3-8FC65ECAC6CB}" type="presParOf" srcId="{8618369D-1BFB-4112-A766-B5827B5B709D}" destId="{8C152456-3402-48AE-9D99-4200A7FEF82D}" srcOrd="2" destOrd="0" presId="urn:microsoft.com/office/officeart/2005/8/layout/process5"/>
    <dgm:cxn modelId="{613C3A3A-77DA-4C81-9E8F-77B0E9D515A8}" type="presParOf" srcId="{8618369D-1BFB-4112-A766-B5827B5B709D}" destId="{82436B6D-792F-4388-9143-0C6B826A552A}" srcOrd="3" destOrd="0" presId="urn:microsoft.com/office/officeart/2005/8/layout/process5"/>
    <dgm:cxn modelId="{323B7EB4-FB46-400B-BF30-4B961EF9ECBA}" type="presParOf" srcId="{82436B6D-792F-4388-9143-0C6B826A552A}" destId="{B5917B08-0E8E-4D04-9673-D6AA1D5294AB}" srcOrd="0" destOrd="0" presId="urn:microsoft.com/office/officeart/2005/8/layout/process5"/>
    <dgm:cxn modelId="{EE9830BC-1B5E-417E-B44C-9DF20C81ADC6}" type="presParOf" srcId="{8618369D-1BFB-4112-A766-B5827B5B709D}" destId="{E50ABA27-9949-43F0-8709-81E0F8044667}" srcOrd="4" destOrd="0" presId="urn:microsoft.com/office/officeart/2005/8/layout/process5"/>
    <dgm:cxn modelId="{00118B7F-52D3-4B87-ABFA-B26245DFC1B5}" type="presParOf" srcId="{8618369D-1BFB-4112-A766-B5827B5B709D}" destId="{8376DEE0-2387-4387-8B99-9A8AE5A7A922}" srcOrd="5" destOrd="0" presId="urn:microsoft.com/office/officeart/2005/8/layout/process5"/>
    <dgm:cxn modelId="{492A956C-1F0F-4271-B565-D0AB24BAE99A}" type="presParOf" srcId="{8376DEE0-2387-4387-8B99-9A8AE5A7A922}" destId="{AEEAD27A-1978-4734-BD12-5186D4EDFEF3}" srcOrd="0" destOrd="0" presId="urn:microsoft.com/office/officeart/2005/8/layout/process5"/>
    <dgm:cxn modelId="{ABA278E0-55CC-47CC-AF37-8B8421AD772C}" type="presParOf" srcId="{8618369D-1BFB-4112-A766-B5827B5B709D}" destId="{B89ED274-FAA3-4017-B66F-5C8217ECA7CD}" srcOrd="6" destOrd="0" presId="urn:microsoft.com/office/officeart/2005/8/layout/process5"/>
    <dgm:cxn modelId="{039B8286-954F-4085-859F-2D47FA5C01DB}" type="presParOf" srcId="{8618369D-1BFB-4112-A766-B5827B5B709D}" destId="{A11BC9B8-D6E5-4DF6-BC1D-1D67B1CC2C62}" srcOrd="7" destOrd="0" presId="urn:microsoft.com/office/officeart/2005/8/layout/process5"/>
    <dgm:cxn modelId="{BA845B62-08C6-4EFC-9878-F6ADBE6DD1A8}" type="presParOf" srcId="{A11BC9B8-D6E5-4DF6-BC1D-1D67B1CC2C62}" destId="{F680C4E4-5615-4CF6-B1AA-4DA9A560F431}" srcOrd="0" destOrd="0" presId="urn:microsoft.com/office/officeart/2005/8/layout/process5"/>
    <dgm:cxn modelId="{C5396131-75BC-428C-92BB-1614E53910E4}" type="presParOf" srcId="{8618369D-1BFB-4112-A766-B5827B5B709D}" destId="{84E83DC9-6CB2-4D4B-8795-5961F8735667}" srcOrd="8" destOrd="0" presId="urn:microsoft.com/office/officeart/2005/8/layout/process5"/>
    <dgm:cxn modelId="{28B750CB-DC8D-4889-8A8E-0B3626F8A66D}" type="presParOf" srcId="{8618369D-1BFB-4112-A766-B5827B5B709D}" destId="{FFAF3639-22C6-4389-A213-5FC52A418D26}" srcOrd="9" destOrd="0" presId="urn:microsoft.com/office/officeart/2005/8/layout/process5"/>
    <dgm:cxn modelId="{9D1282E7-9E70-4113-BD36-5F2AEB5027B7}" type="presParOf" srcId="{FFAF3639-22C6-4389-A213-5FC52A418D26}" destId="{F5D2BD27-2F4B-485C-9236-2021B7D12226}" srcOrd="0" destOrd="0" presId="urn:microsoft.com/office/officeart/2005/8/layout/process5"/>
    <dgm:cxn modelId="{BB8E05D8-EFC1-4535-BD51-DC86D380597E}" type="presParOf" srcId="{8618369D-1BFB-4112-A766-B5827B5B709D}" destId="{C2B04243-CB15-429A-A33F-51D9FF129D32}" srcOrd="10" destOrd="0" presId="urn:microsoft.com/office/officeart/2005/8/layout/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BCCEF-E813-4E77-A146-37398151F346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836B987-30D1-47A7-9CCD-EA9587BDFEF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Kemampuan untuk mengekspresikan perasaan secara konstruktif.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5FFBB6-AF68-4025-8661-38DA13BD3043}" type="parTrans" cxnId="{BA028890-B182-4741-9B27-FBF29B26FE5A}">
      <dgm:prSet/>
      <dgm:spPr/>
      <dgm:t>
        <a:bodyPr/>
        <a:lstStyle/>
        <a:p>
          <a:endParaRPr lang="id-ID"/>
        </a:p>
      </dgm:t>
    </dgm:pt>
    <dgm:pt modelId="{699096C1-0532-4B9A-BA16-316D83A1A1B7}" type="sibTrans" cxnId="{BA028890-B182-4741-9B27-FBF29B26FE5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5AE8E178-1D76-46B4-B8E1-8D356B8C30F3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Ekspresi emosi antara individu satu dengan yang lain saling mempengaruhi; menular.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11D1F3F-F492-4E30-8876-EF6ADF287B36}" type="parTrans" cxnId="{814CA730-F659-451C-B8A7-BC6A288843C3}">
      <dgm:prSet/>
      <dgm:spPr/>
      <dgm:t>
        <a:bodyPr/>
        <a:lstStyle/>
        <a:p>
          <a:endParaRPr lang="id-ID"/>
        </a:p>
      </dgm:t>
    </dgm:pt>
    <dgm:pt modelId="{F3E9D7DC-9838-4A47-A9DA-C8274CCF6BAC}" type="sibTrans" cxnId="{814CA730-F659-451C-B8A7-BC6A288843C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82D3460C-45EB-408D-9725-18052AB4DF0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Ekspresi marah; lawan bicara ikut marah.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9511CE1-BDA5-42E7-A3CE-CD5659011116}" type="parTrans" cxnId="{2131948C-88EF-4147-AC83-281A43D57A6B}">
      <dgm:prSet/>
      <dgm:spPr/>
      <dgm:t>
        <a:bodyPr/>
        <a:lstStyle/>
        <a:p>
          <a:endParaRPr lang="id-ID"/>
        </a:p>
      </dgm:t>
    </dgm:pt>
    <dgm:pt modelId="{8C32F89B-4162-4DBB-B7D1-F43AB7EC93F0}" type="sibTrans" cxnId="{2131948C-88EF-4147-AC83-281A43D57A6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FC102C62-6038-405F-A201-626334D0763A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Ekspresi kasih sayang; lawan bicara menanggapi hal yang positif.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0FDC598-0202-4AB2-956B-00B7AA65DF41}" type="parTrans" cxnId="{AB78E5D6-EAEC-4ADB-9E81-42EA0082EAF1}">
      <dgm:prSet/>
      <dgm:spPr/>
      <dgm:t>
        <a:bodyPr/>
        <a:lstStyle/>
        <a:p>
          <a:endParaRPr lang="id-ID"/>
        </a:p>
      </dgm:t>
    </dgm:pt>
    <dgm:pt modelId="{A9716B2E-C15F-4B5A-88FF-6F9D6D16315B}" type="sibTrans" cxnId="{AB78E5D6-EAEC-4ADB-9E81-42EA0082EAF1}">
      <dgm:prSet/>
      <dgm:spPr/>
      <dgm:t>
        <a:bodyPr/>
        <a:lstStyle/>
        <a:p>
          <a:endParaRPr lang="id-ID"/>
        </a:p>
      </dgm:t>
    </dgm:pt>
    <dgm:pt modelId="{EC2AD972-2ABF-4FC6-BAFF-043B496FC526}" type="pres">
      <dgm:prSet presAssocID="{725BCCEF-E813-4E77-A146-37398151F3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DF2BB89-C323-4D26-BA36-342F47B3EBAE}" type="pres">
      <dgm:prSet presAssocID="{5836B987-30D1-47A7-9CCD-EA9587BDFE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B88368-086C-424F-880D-1A38536C5943}" type="pres">
      <dgm:prSet presAssocID="{699096C1-0532-4B9A-BA16-316D83A1A1B7}" presName="sibTrans" presStyleLbl="sibTrans2D1" presStyleIdx="0" presStyleCnt="3"/>
      <dgm:spPr/>
      <dgm:t>
        <a:bodyPr/>
        <a:lstStyle/>
        <a:p>
          <a:endParaRPr lang="id-ID"/>
        </a:p>
      </dgm:t>
    </dgm:pt>
    <dgm:pt modelId="{7578DCBE-233F-4022-9FFC-D8E14C8D6C9D}" type="pres">
      <dgm:prSet presAssocID="{699096C1-0532-4B9A-BA16-316D83A1A1B7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CC3DA301-BEFC-4E3D-B3E9-5FA2B990E466}" type="pres">
      <dgm:prSet presAssocID="{5AE8E178-1D76-46B4-B8E1-8D356B8C30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575D4F-04E3-4FBE-91BF-F78E1F935C32}" type="pres">
      <dgm:prSet presAssocID="{F3E9D7DC-9838-4A47-A9DA-C8274CCF6BAC}" presName="sibTrans" presStyleLbl="sibTrans2D1" presStyleIdx="1" presStyleCnt="3"/>
      <dgm:spPr/>
      <dgm:t>
        <a:bodyPr/>
        <a:lstStyle/>
        <a:p>
          <a:endParaRPr lang="id-ID"/>
        </a:p>
      </dgm:t>
    </dgm:pt>
    <dgm:pt modelId="{E64118EE-7D14-4340-AC6C-E0BF27F037E4}" type="pres">
      <dgm:prSet presAssocID="{F3E9D7DC-9838-4A47-A9DA-C8274CCF6BAC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265C800B-9577-47A7-AE11-B080253400D1}" type="pres">
      <dgm:prSet presAssocID="{82D3460C-45EB-408D-9725-18052AB4DF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AA61CB-E01D-4B67-8707-1437FC2AD8BD}" type="pres">
      <dgm:prSet presAssocID="{8C32F89B-4162-4DBB-B7D1-F43AB7EC93F0}" presName="sibTrans" presStyleLbl="sibTrans2D1" presStyleIdx="2" presStyleCnt="3"/>
      <dgm:spPr/>
      <dgm:t>
        <a:bodyPr/>
        <a:lstStyle/>
        <a:p>
          <a:endParaRPr lang="id-ID"/>
        </a:p>
      </dgm:t>
    </dgm:pt>
    <dgm:pt modelId="{A352E33A-6759-474B-8072-315B67E202D9}" type="pres">
      <dgm:prSet presAssocID="{8C32F89B-4162-4DBB-B7D1-F43AB7EC93F0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FEC99C75-B367-42A0-BFF1-606AA07D5025}" type="pres">
      <dgm:prSet presAssocID="{FC102C62-6038-405F-A201-626334D076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18B14D-2172-4672-95F8-83D4F3E68591}" type="presOf" srcId="{8C32F89B-4162-4DBB-B7D1-F43AB7EC93F0}" destId="{A352E33A-6759-474B-8072-315B67E202D9}" srcOrd="1" destOrd="0" presId="urn:microsoft.com/office/officeart/2005/8/layout/process5"/>
    <dgm:cxn modelId="{814CA730-F659-451C-B8A7-BC6A288843C3}" srcId="{725BCCEF-E813-4E77-A146-37398151F346}" destId="{5AE8E178-1D76-46B4-B8E1-8D356B8C30F3}" srcOrd="1" destOrd="0" parTransId="{911D1F3F-F492-4E30-8876-EF6ADF287B36}" sibTransId="{F3E9D7DC-9838-4A47-A9DA-C8274CCF6BAC}"/>
    <dgm:cxn modelId="{BA028890-B182-4741-9B27-FBF29B26FE5A}" srcId="{725BCCEF-E813-4E77-A146-37398151F346}" destId="{5836B987-30D1-47A7-9CCD-EA9587BDFEF4}" srcOrd="0" destOrd="0" parTransId="{CA5FFBB6-AF68-4025-8661-38DA13BD3043}" sibTransId="{699096C1-0532-4B9A-BA16-316D83A1A1B7}"/>
    <dgm:cxn modelId="{06BB6FD9-B400-4050-AE44-88FE64A9AC42}" type="presOf" srcId="{5AE8E178-1D76-46B4-B8E1-8D356B8C30F3}" destId="{CC3DA301-BEFC-4E3D-B3E9-5FA2B990E466}" srcOrd="0" destOrd="0" presId="urn:microsoft.com/office/officeart/2005/8/layout/process5"/>
    <dgm:cxn modelId="{E0A5E795-87BC-4A1C-A87A-6C6DF5461BC8}" type="presOf" srcId="{F3E9D7DC-9838-4A47-A9DA-C8274CCF6BAC}" destId="{E64118EE-7D14-4340-AC6C-E0BF27F037E4}" srcOrd="1" destOrd="0" presId="urn:microsoft.com/office/officeart/2005/8/layout/process5"/>
    <dgm:cxn modelId="{A0CA308B-E5BA-46DF-8DE7-D6FF56929896}" type="presOf" srcId="{FC102C62-6038-405F-A201-626334D0763A}" destId="{FEC99C75-B367-42A0-BFF1-606AA07D5025}" srcOrd="0" destOrd="0" presId="urn:microsoft.com/office/officeart/2005/8/layout/process5"/>
    <dgm:cxn modelId="{8EAD9BC7-C8CE-41C6-B692-C58D80D3D118}" type="presOf" srcId="{F3E9D7DC-9838-4A47-A9DA-C8274CCF6BAC}" destId="{2F575D4F-04E3-4FBE-91BF-F78E1F935C32}" srcOrd="0" destOrd="0" presId="urn:microsoft.com/office/officeart/2005/8/layout/process5"/>
    <dgm:cxn modelId="{2131948C-88EF-4147-AC83-281A43D57A6B}" srcId="{725BCCEF-E813-4E77-A146-37398151F346}" destId="{82D3460C-45EB-408D-9725-18052AB4DF05}" srcOrd="2" destOrd="0" parTransId="{59511CE1-BDA5-42E7-A3CE-CD5659011116}" sibTransId="{8C32F89B-4162-4DBB-B7D1-F43AB7EC93F0}"/>
    <dgm:cxn modelId="{2CE561AA-A7BC-4038-85C0-3DC5035AE448}" type="presOf" srcId="{699096C1-0532-4B9A-BA16-316D83A1A1B7}" destId="{7578DCBE-233F-4022-9FFC-D8E14C8D6C9D}" srcOrd="1" destOrd="0" presId="urn:microsoft.com/office/officeart/2005/8/layout/process5"/>
    <dgm:cxn modelId="{D5BB302D-F92D-47AE-9B18-6E6E796B8DD1}" type="presOf" srcId="{725BCCEF-E813-4E77-A146-37398151F346}" destId="{EC2AD972-2ABF-4FC6-BAFF-043B496FC526}" srcOrd="0" destOrd="0" presId="urn:microsoft.com/office/officeart/2005/8/layout/process5"/>
    <dgm:cxn modelId="{AD686764-F311-49FD-A556-5FCDE405625D}" type="presOf" srcId="{5836B987-30D1-47A7-9CCD-EA9587BDFEF4}" destId="{1DF2BB89-C323-4D26-BA36-342F47B3EBAE}" srcOrd="0" destOrd="0" presId="urn:microsoft.com/office/officeart/2005/8/layout/process5"/>
    <dgm:cxn modelId="{329C81D3-55FA-4877-B4D2-30885DBD967A}" type="presOf" srcId="{699096C1-0532-4B9A-BA16-316D83A1A1B7}" destId="{DDB88368-086C-424F-880D-1A38536C5943}" srcOrd="0" destOrd="0" presId="urn:microsoft.com/office/officeart/2005/8/layout/process5"/>
    <dgm:cxn modelId="{B7B7A349-B25C-4765-ADCE-B9B4F9013B77}" type="presOf" srcId="{8C32F89B-4162-4DBB-B7D1-F43AB7EC93F0}" destId="{66AA61CB-E01D-4B67-8707-1437FC2AD8BD}" srcOrd="0" destOrd="0" presId="urn:microsoft.com/office/officeart/2005/8/layout/process5"/>
    <dgm:cxn modelId="{AB78E5D6-EAEC-4ADB-9E81-42EA0082EAF1}" srcId="{725BCCEF-E813-4E77-A146-37398151F346}" destId="{FC102C62-6038-405F-A201-626334D0763A}" srcOrd="3" destOrd="0" parTransId="{00FDC598-0202-4AB2-956B-00B7AA65DF41}" sibTransId="{A9716B2E-C15F-4B5A-88FF-6F9D6D16315B}"/>
    <dgm:cxn modelId="{34C5DB1C-02FB-48DB-B5BB-E80C4AEFA782}" type="presOf" srcId="{82D3460C-45EB-408D-9725-18052AB4DF05}" destId="{265C800B-9577-47A7-AE11-B080253400D1}" srcOrd="0" destOrd="0" presId="urn:microsoft.com/office/officeart/2005/8/layout/process5"/>
    <dgm:cxn modelId="{E4200E6B-0EBA-4283-9825-83DFB798575A}" type="presParOf" srcId="{EC2AD972-2ABF-4FC6-BAFF-043B496FC526}" destId="{1DF2BB89-C323-4D26-BA36-342F47B3EBAE}" srcOrd="0" destOrd="0" presId="urn:microsoft.com/office/officeart/2005/8/layout/process5"/>
    <dgm:cxn modelId="{1DA4C8B2-A67C-4841-89EE-85ADD4EF5312}" type="presParOf" srcId="{EC2AD972-2ABF-4FC6-BAFF-043B496FC526}" destId="{DDB88368-086C-424F-880D-1A38536C5943}" srcOrd="1" destOrd="0" presId="urn:microsoft.com/office/officeart/2005/8/layout/process5"/>
    <dgm:cxn modelId="{0D82BDE0-EC4A-49D3-A356-4964ADBA55EA}" type="presParOf" srcId="{DDB88368-086C-424F-880D-1A38536C5943}" destId="{7578DCBE-233F-4022-9FFC-D8E14C8D6C9D}" srcOrd="0" destOrd="0" presId="urn:microsoft.com/office/officeart/2005/8/layout/process5"/>
    <dgm:cxn modelId="{5D85AFA3-05EB-4BF6-980E-A588E478C47F}" type="presParOf" srcId="{EC2AD972-2ABF-4FC6-BAFF-043B496FC526}" destId="{CC3DA301-BEFC-4E3D-B3E9-5FA2B990E466}" srcOrd="2" destOrd="0" presId="urn:microsoft.com/office/officeart/2005/8/layout/process5"/>
    <dgm:cxn modelId="{846DF0C7-AF3D-48CE-B2E3-3DE7E54F61D4}" type="presParOf" srcId="{EC2AD972-2ABF-4FC6-BAFF-043B496FC526}" destId="{2F575D4F-04E3-4FBE-91BF-F78E1F935C32}" srcOrd="3" destOrd="0" presId="urn:microsoft.com/office/officeart/2005/8/layout/process5"/>
    <dgm:cxn modelId="{E9C5F492-9BFE-4A1A-982F-19CE0EE699B8}" type="presParOf" srcId="{2F575D4F-04E3-4FBE-91BF-F78E1F935C32}" destId="{E64118EE-7D14-4340-AC6C-E0BF27F037E4}" srcOrd="0" destOrd="0" presId="urn:microsoft.com/office/officeart/2005/8/layout/process5"/>
    <dgm:cxn modelId="{0BE8C9FE-C13F-4D2D-8B5F-7DD478424E87}" type="presParOf" srcId="{EC2AD972-2ABF-4FC6-BAFF-043B496FC526}" destId="{265C800B-9577-47A7-AE11-B080253400D1}" srcOrd="4" destOrd="0" presId="urn:microsoft.com/office/officeart/2005/8/layout/process5"/>
    <dgm:cxn modelId="{16033CCC-08FC-4E3F-90E8-688F90317760}" type="presParOf" srcId="{EC2AD972-2ABF-4FC6-BAFF-043B496FC526}" destId="{66AA61CB-E01D-4B67-8707-1437FC2AD8BD}" srcOrd="5" destOrd="0" presId="urn:microsoft.com/office/officeart/2005/8/layout/process5"/>
    <dgm:cxn modelId="{DC64D72F-0040-4D8D-B3F4-7B98F8653516}" type="presParOf" srcId="{66AA61CB-E01D-4B67-8707-1437FC2AD8BD}" destId="{A352E33A-6759-474B-8072-315B67E202D9}" srcOrd="0" destOrd="0" presId="urn:microsoft.com/office/officeart/2005/8/layout/process5"/>
    <dgm:cxn modelId="{C11D6A79-ACE4-4128-B3FE-55C92542B464}" type="presParOf" srcId="{EC2AD972-2ABF-4FC6-BAFF-043B496FC526}" destId="{FEC99C75-B367-42A0-BFF1-606AA07D5025}" srcOrd="6" destOrd="0" presId="urn:microsoft.com/office/officeart/2005/8/layout/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3B5FC-3E1E-4C6A-9663-B9ADFF3D7E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B4E7BDB-18B5-4BF9-82BF-0FD6AD622230}">
      <dgm:prSet phldrT="[Text]"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Emosi; secara lahiriah terbentuk.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6BD5AF5-8AC4-4DF4-B3D3-BEE2E7236660}" type="parTrans" cxnId="{AF21D81F-1E17-440D-ACE6-A40A92F2FF51}">
      <dgm:prSet/>
      <dgm:spPr/>
      <dgm:t>
        <a:bodyPr/>
        <a:lstStyle/>
        <a:p>
          <a:endParaRPr lang="id-ID"/>
        </a:p>
      </dgm:t>
    </dgm:pt>
    <dgm:pt modelId="{E38D73BD-BAF5-4F00-B1B3-E7597B77CF37}" type="sibTrans" cxnId="{AF21D81F-1E17-440D-ACE6-A40A92F2FF51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0FDAF437-B536-4014-8620-52A52F90A71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 dikonstruksi dalam lingkungan sosial.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BF52F94-AD6E-4BB9-A040-3EB9388A5AE7}" type="parTrans" cxnId="{7C60276D-80FC-406E-8578-540D7B769A34}">
      <dgm:prSet/>
      <dgm:spPr/>
      <dgm:t>
        <a:bodyPr/>
        <a:lstStyle/>
        <a:p>
          <a:endParaRPr lang="id-ID"/>
        </a:p>
      </dgm:t>
    </dgm:pt>
    <dgm:pt modelId="{C31C4774-89EF-435C-85D3-8D5D2553D67E}" type="sibTrans" cxnId="{7C60276D-80FC-406E-8578-540D7B769A34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E4952811-DEAD-4B17-A079-A56D2DC7F2A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 dipelajari saat berinteraksi.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C4F51B2-68BE-4C5E-9BD2-CC1D16DED17F}" type="parTrans" cxnId="{B5E5FD70-2B9A-4ECE-9620-463C2BC6E820}">
      <dgm:prSet/>
      <dgm:spPr/>
      <dgm:t>
        <a:bodyPr/>
        <a:lstStyle/>
        <a:p>
          <a:endParaRPr lang="id-ID"/>
        </a:p>
      </dgm:t>
    </dgm:pt>
    <dgm:pt modelId="{7566B52F-0692-4753-9278-8578853011BA}" type="sibTrans" cxnId="{B5E5FD70-2B9A-4ECE-9620-463C2BC6E820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CFB99CA3-68D9-41E1-AF6C-C61D231F32C2}">
      <dgm:prSet phldrT="[Text]"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Kapan dan seperti apa seharusnya meluapkan kondisi emosi kita.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9170256-0892-4E2C-A46E-3973FE542467}" type="parTrans" cxnId="{CC5CD9C1-2F03-4501-A84D-413D97375B1B}">
      <dgm:prSet/>
      <dgm:spPr/>
      <dgm:t>
        <a:bodyPr/>
        <a:lstStyle/>
        <a:p>
          <a:endParaRPr lang="id-ID"/>
        </a:p>
      </dgm:t>
    </dgm:pt>
    <dgm:pt modelId="{2170C02F-D390-404D-A5CF-B3CBB8BBA76B}" type="sibTrans" cxnId="{CC5CD9C1-2F03-4501-A84D-413D97375B1B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95F9B2BE-CBAE-4162-8F74-F32148CFAE18}">
      <dgm:prSet phldrT="[Text]"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Beberapa peristiwa terjadi percampuran suasana hati; senang dan sedih.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EBF2E2C-84AF-4812-8AF1-AD93E708DF4D}" type="parTrans" cxnId="{4EE0FEDC-36A3-4325-A8DB-44B08B197783}">
      <dgm:prSet/>
      <dgm:spPr/>
      <dgm:t>
        <a:bodyPr/>
        <a:lstStyle/>
        <a:p>
          <a:endParaRPr lang="id-ID"/>
        </a:p>
      </dgm:t>
    </dgm:pt>
    <dgm:pt modelId="{B9338DCB-AD4E-411A-879F-D9BD0256D9FF}" type="sibTrans" cxnId="{4EE0FEDC-36A3-4325-A8DB-44B08B197783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0E63243D-359F-4F48-B568-F4E76FD0E7F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 sebagai bentuk pengalaman dari masing-masing individu.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C42CD09-4C0C-496A-BF9E-987D3F61EA62}" type="parTrans" cxnId="{302511E5-4D77-4CEA-B629-B98A54B3F177}">
      <dgm:prSet/>
      <dgm:spPr/>
      <dgm:t>
        <a:bodyPr/>
        <a:lstStyle/>
        <a:p>
          <a:endParaRPr lang="id-ID"/>
        </a:p>
      </dgm:t>
    </dgm:pt>
    <dgm:pt modelId="{B8F3DD63-78F0-4E63-AC80-8519DE1F9F3A}" type="sibTrans" cxnId="{302511E5-4D77-4CEA-B629-B98A54B3F177}">
      <dgm:prSet/>
      <dgm:spPr/>
      <dgm:t>
        <a:bodyPr/>
        <a:lstStyle/>
        <a:p>
          <a:endParaRPr lang="id-ID"/>
        </a:p>
      </dgm:t>
    </dgm:pt>
    <dgm:pt modelId="{DFE51F3A-91B5-455C-B29E-E7266B562BB1}" type="pres">
      <dgm:prSet presAssocID="{F9C3B5FC-3E1E-4C6A-9663-B9ADFF3D7E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B6FB8F-4B24-4FAE-88E9-5804BC4F9CD5}" type="pres">
      <dgm:prSet presAssocID="{4B4E7BDB-18B5-4BF9-82BF-0FD6AD6222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D5D545-C20F-42E2-8A0B-B60014529477}" type="pres">
      <dgm:prSet presAssocID="{E38D73BD-BAF5-4F00-B1B3-E7597B77CF37}" presName="sibTrans" presStyleLbl="sibTrans1D1" presStyleIdx="0" presStyleCnt="5"/>
      <dgm:spPr/>
      <dgm:t>
        <a:bodyPr/>
        <a:lstStyle/>
        <a:p>
          <a:endParaRPr lang="id-ID"/>
        </a:p>
      </dgm:t>
    </dgm:pt>
    <dgm:pt modelId="{1D033656-A482-47FA-85CA-C163ACCB2EDA}" type="pres">
      <dgm:prSet presAssocID="{E38D73BD-BAF5-4F00-B1B3-E7597B77CF37}" presName="connectorText" presStyleLbl="sibTrans1D1" presStyleIdx="0" presStyleCnt="5"/>
      <dgm:spPr/>
      <dgm:t>
        <a:bodyPr/>
        <a:lstStyle/>
        <a:p>
          <a:endParaRPr lang="id-ID"/>
        </a:p>
      </dgm:t>
    </dgm:pt>
    <dgm:pt modelId="{6DFB8325-82B9-4E7A-96AF-919F1EFCBD42}" type="pres">
      <dgm:prSet presAssocID="{0FDAF437-B536-4014-8620-52A52F90A7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BBAED-2361-49FC-91E7-DAC593CFE4AB}" type="pres">
      <dgm:prSet presAssocID="{C31C4774-89EF-435C-85D3-8D5D2553D67E}" presName="sibTrans" presStyleLbl="sibTrans1D1" presStyleIdx="1" presStyleCnt="5"/>
      <dgm:spPr/>
      <dgm:t>
        <a:bodyPr/>
        <a:lstStyle/>
        <a:p>
          <a:endParaRPr lang="id-ID"/>
        </a:p>
      </dgm:t>
    </dgm:pt>
    <dgm:pt modelId="{FECAF98F-F681-4FFA-ABA6-3A99B60E1058}" type="pres">
      <dgm:prSet presAssocID="{C31C4774-89EF-435C-85D3-8D5D2553D67E}" presName="connectorText" presStyleLbl="sibTrans1D1" presStyleIdx="1" presStyleCnt="5"/>
      <dgm:spPr/>
      <dgm:t>
        <a:bodyPr/>
        <a:lstStyle/>
        <a:p>
          <a:endParaRPr lang="id-ID"/>
        </a:p>
      </dgm:t>
    </dgm:pt>
    <dgm:pt modelId="{14792855-0247-4539-9C6E-1A69F96E2764}" type="pres">
      <dgm:prSet presAssocID="{E4952811-DEAD-4B17-A079-A56D2DC7F2A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76B2AE-0D6F-4CDA-9278-2C3CCC6429DC}" type="pres">
      <dgm:prSet presAssocID="{7566B52F-0692-4753-9278-8578853011BA}" presName="sibTrans" presStyleLbl="sibTrans1D1" presStyleIdx="2" presStyleCnt="5"/>
      <dgm:spPr/>
      <dgm:t>
        <a:bodyPr/>
        <a:lstStyle/>
        <a:p>
          <a:endParaRPr lang="id-ID"/>
        </a:p>
      </dgm:t>
    </dgm:pt>
    <dgm:pt modelId="{2BF0B382-338A-4ABF-B48F-47A1038C7144}" type="pres">
      <dgm:prSet presAssocID="{7566B52F-0692-4753-9278-8578853011BA}" presName="connectorText" presStyleLbl="sibTrans1D1" presStyleIdx="2" presStyleCnt="5"/>
      <dgm:spPr/>
      <dgm:t>
        <a:bodyPr/>
        <a:lstStyle/>
        <a:p>
          <a:endParaRPr lang="id-ID"/>
        </a:p>
      </dgm:t>
    </dgm:pt>
    <dgm:pt modelId="{6EE723B2-211E-4846-9466-1D530F98AAA9}" type="pres">
      <dgm:prSet presAssocID="{CFB99CA3-68D9-41E1-AF6C-C61D231F32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919DCC-D736-447D-BB03-21BC93B26B3C}" type="pres">
      <dgm:prSet presAssocID="{2170C02F-D390-404D-A5CF-B3CBB8BBA76B}" presName="sibTrans" presStyleLbl="sibTrans1D1" presStyleIdx="3" presStyleCnt="5"/>
      <dgm:spPr/>
      <dgm:t>
        <a:bodyPr/>
        <a:lstStyle/>
        <a:p>
          <a:endParaRPr lang="id-ID"/>
        </a:p>
      </dgm:t>
    </dgm:pt>
    <dgm:pt modelId="{2732AEE1-6C8D-4B5D-9028-F26C301B0695}" type="pres">
      <dgm:prSet presAssocID="{2170C02F-D390-404D-A5CF-B3CBB8BBA76B}" presName="connectorText" presStyleLbl="sibTrans1D1" presStyleIdx="3" presStyleCnt="5"/>
      <dgm:spPr/>
      <dgm:t>
        <a:bodyPr/>
        <a:lstStyle/>
        <a:p>
          <a:endParaRPr lang="id-ID"/>
        </a:p>
      </dgm:t>
    </dgm:pt>
    <dgm:pt modelId="{3073E775-C4E0-45D3-9A3F-6C48C110F260}" type="pres">
      <dgm:prSet presAssocID="{95F9B2BE-CBAE-4162-8F74-F32148CFAE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01283B-98A5-4358-A414-394F4648A7D1}" type="pres">
      <dgm:prSet presAssocID="{B9338DCB-AD4E-411A-879F-D9BD0256D9FF}" presName="sibTrans" presStyleLbl="sibTrans1D1" presStyleIdx="4" presStyleCnt="5"/>
      <dgm:spPr/>
      <dgm:t>
        <a:bodyPr/>
        <a:lstStyle/>
        <a:p>
          <a:endParaRPr lang="id-ID"/>
        </a:p>
      </dgm:t>
    </dgm:pt>
    <dgm:pt modelId="{F8C19B12-033A-4899-AA74-F957D87CC6A8}" type="pres">
      <dgm:prSet presAssocID="{B9338DCB-AD4E-411A-879F-D9BD0256D9FF}" presName="connectorText" presStyleLbl="sibTrans1D1" presStyleIdx="4" presStyleCnt="5"/>
      <dgm:spPr/>
      <dgm:t>
        <a:bodyPr/>
        <a:lstStyle/>
        <a:p>
          <a:endParaRPr lang="id-ID"/>
        </a:p>
      </dgm:t>
    </dgm:pt>
    <dgm:pt modelId="{E6E28E87-7F2D-40A6-B9DD-F448479A8E5C}" type="pres">
      <dgm:prSet presAssocID="{0E63243D-359F-4F48-B568-F4E76FD0E7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DCF9AA-5942-4328-A26D-9956EE47F7F6}" type="presOf" srcId="{7566B52F-0692-4753-9278-8578853011BA}" destId="{8076B2AE-0D6F-4CDA-9278-2C3CCC6429DC}" srcOrd="0" destOrd="0" presId="urn:microsoft.com/office/officeart/2005/8/layout/bProcess3"/>
    <dgm:cxn modelId="{540217EE-4AB7-40F2-B553-2F00B00922A6}" type="presOf" srcId="{C31C4774-89EF-435C-85D3-8D5D2553D67E}" destId="{240BBAED-2361-49FC-91E7-DAC593CFE4AB}" srcOrd="0" destOrd="0" presId="urn:microsoft.com/office/officeart/2005/8/layout/bProcess3"/>
    <dgm:cxn modelId="{7D31B9C0-7060-4204-AB08-F73C75E0C110}" type="presOf" srcId="{2170C02F-D390-404D-A5CF-B3CBB8BBA76B}" destId="{C1919DCC-D736-447D-BB03-21BC93B26B3C}" srcOrd="0" destOrd="0" presId="urn:microsoft.com/office/officeart/2005/8/layout/bProcess3"/>
    <dgm:cxn modelId="{4EE0FEDC-36A3-4325-A8DB-44B08B197783}" srcId="{F9C3B5FC-3E1E-4C6A-9663-B9ADFF3D7E99}" destId="{95F9B2BE-CBAE-4162-8F74-F32148CFAE18}" srcOrd="4" destOrd="0" parTransId="{1EBF2E2C-84AF-4812-8AF1-AD93E708DF4D}" sibTransId="{B9338DCB-AD4E-411A-879F-D9BD0256D9FF}"/>
    <dgm:cxn modelId="{3D430852-83A7-4ABC-B964-3308406AFB51}" type="presOf" srcId="{E38D73BD-BAF5-4F00-B1B3-E7597B77CF37}" destId="{13D5D545-C20F-42E2-8A0B-B60014529477}" srcOrd="0" destOrd="0" presId="urn:microsoft.com/office/officeart/2005/8/layout/bProcess3"/>
    <dgm:cxn modelId="{6F41425C-37BF-48AA-9BCF-EA350EDC22BE}" type="presOf" srcId="{CFB99CA3-68D9-41E1-AF6C-C61D231F32C2}" destId="{6EE723B2-211E-4846-9466-1D530F98AAA9}" srcOrd="0" destOrd="0" presId="urn:microsoft.com/office/officeart/2005/8/layout/bProcess3"/>
    <dgm:cxn modelId="{C225085F-E6EE-4C9D-BB10-11257D93CDCA}" type="presOf" srcId="{E38D73BD-BAF5-4F00-B1B3-E7597B77CF37}" destId="{1D033656-A482-47FA-85CA-C163ACCB2EDA}" srcOrd="1" destOrd="0" presId="urn:microsoft.com/office/officeart/2005/8/layout/bProcess3"/>
    <dgm:cxn modelId="{AF21D81F-1E17-440D-ACE6-A40A92F2FF51}" srcId="{F9C3B5FC-3E1E-4C6A-9663-B9ADFF3D7E99}" destId="{4B4E7BDB-18B5-4BF9-82BF-0FD6AD622230}" srcOrd="0" destOrd="0" parTransId="{36BD5AF5-8AC4-4DF4-B3D3-BEE2E7236660}" sibTransId="{E38D73BD-BAF5-4F00-B1B3-E7597B77CF37}"/>
    <dgm:cxn modelId="{8A542A35-5986-4632-9376-53BD56AB9AB6}" type="presOf" srcId="{B9338DCB-AD4E-411A-879F-D9BD0256D9FF}" destId="{F8C19B12-033A-4899-AA74-F957D87CC6A8}" srcOrd="1" destOrd="0" presId="urn:microsoft.com/office/officeart/2005/8/layout/bProcess3"/>
    <dgm:cxn modelId="{50F78933-B633-4ED9-8573-25DE7FDBE3A7}" type="presOf" srcId="{E4952811-DEAD-4B17-A079-A56D2DC7F2A8}" destId="{14792855-0247-4539-9C6E-1A69F96E2764}" srcOrd="0" destOrd="0" presId="urn:microsoft.com/office/officeart/2005/8/layout/bProcess3"/>
    <dgm:cxn modelId="{D05ED8AD-228C-4C45-AD54-44F9C8B316C8}" type="presOf" srcId="{2170C02F-D390-404D-A5CF-B3CBB8BBA76B}" destId="{2732AEE1-6C8D-4B5D-9028-F26C301B0695}" srcOrd="1" destOrd="0" presId="urn:microsoft.com/office/officeart/2005/8/layout/bProcess3"/>
    <dgm:cxn modelId="{966A77B3-5ED8-4BDA-9FD3-562AA5C20B67}" type="presOf" srcId="{4B4E7BDB-18B5-4BF9-82BF-0FD6AD622230}" destId="{2AB6FB8F-4B24-4FAE-88E9-5804BC4F9CD5}" srcOrd="0" destOrd="0" presId="urn:microsoft.com/office/officeart/2005/8/layout/bProcess3"/>
    <dgm:cxn modelId="{B5E5FD70-2B9A-4ECE-9620-463C2BC6E820}" srcId="{F9C3B5FC-3E1E-4C6A-9663-B9ADFF3D7E99}" destId="{E4952811-DEAD-4B17-A079-A56D2DC7F2A8}" srcOrd="2" destOrd="0" parTransId="{AC4F51B2-68BE-4C5E-9BD2-CC1D16DED17F}" sibTransId="{7566B52F-0692-4753-9278-8578853011BA}"/>
    <dgm:cxn modelId="{CC5CD9C1-2F03-4501-A84D-413D97375B1B}" srcId="{F9C3B5FC-3E1E-4C6A-9663-B9ADFF3D7E99}" destId="{CFB99CA3-68D9-41E1-AF6C-C61D231F32C2}" srcOrd="3" destOrd="0" parTransId="{59170256-0892-4E2C-A46E-3973FE542467}" sibTransId="{2170C02F-D390-404D-A5CF-B3CBB8BBA76B}"/>
    <dgm:cxn modelId="{7C489654-C5EC-4446-A8AA-BF2F5987C8E5}" type="presOf" srcId="{7566B52F-0692-4753-9278-8578853011BA}" destId="{2BF0B382-338A-4ABF-B48F-47A1038C7144}" srcOrd="1" destOrd="0" presId="urn:microsoft.com/office/officeart/2005/8/layout/bProcess3"/>
    <dgm:cxn modelId="{F17AF1D7-1B5C-45BD-BBDF-7687D7FCB4A8}" type="presOf" srcId="{0FDAF437-B536-4014-8620-52A52F90A71C}" destId="{6DFB8325-82B9-4E7A-96AF-919F1EFCBD42}" srcOrd="0" destOrd="0" presId="urn:microsoft.com/office/officeart/2005/8/layout/bProcess3"/>
    <dgm:cxn modelId="{20BB7CC6-DEC5-44D3-A273-5AF7423B5A0E}" type="presOf" srcId="{C31C4774-89EF-435C-85D3-8D5D2553D67E}" destId="{FECAF98F-F681-4FFA-ABA6-3A99B60E1058}" srcOrd="1" destOrd="0" presId="urn:microsoft.com/office/officeart/2005/8/layout/bProcess3"/>
    <dgm:cxn modelId="{413D18BF-F067-4DFE-BFEE-CB06764DD000}" type="presOf" srcId="{B9338DCB-AD4E-411A-879F-D9BD0256D9FF}" destId="{BF01283B-98A5-4358-A414-394F4648A7D1}" srcOrd="0" destOrd="0" presId="urn:microsoft.com/office/officeart/2005/8/layout/bProcess3"/>
    <dgm:cxn modelId="{20E96014-F31B-495D-9E2E-EB7390078533}" type="presOf" srcId="{0E63243D-359F-4F48-B568-F4E76FD0E7F1}" destId="{E6E28E87-7F2D-40A6-B9DD-F448479A8E5C}" srcOrd="0" destOrd="0" presId="urn:microsoft.com/office/officeart/2005/8/layout/bProcess3"/>
    <dgm:cxn modelId="{302511E5-4D77-4CEA-B629-B98A54B3F177}" srcId="{F9C3B5FC-3E1E-4C6A-9663-B9ADFF3D7E99}" destId="{0E63243D-359F-4F48-B568-F4E76FD0E7F1}" srcOrd="5" destOrd="0" parTransId="{6C42CD09-4C0C-496A-BF9E-987D3F61EA62}" sibTransId="{B8F3DD63-78F0-4E63-AC80-8519DE1F9F3A}"/>
    <dgm:cxn modelId="{7C60276D-80FC-406E-8578-540D7B769A34}" srcId="{F9C3B5FC-3E1E-4C6A-9663-B9ADFF3D7E99}" destId="{0FDAF437-B536-4014-8620-52A52F90A71C}" srcOrd="1" destOrd="0" parTransId="{4BF52F94-AD6E-4BB9-A040-3EB9388A5AE7}" sibTransId="{C31C4774-89EF-435C-85D3-8D5D2553D67E}"/>
    <dgm:cxn modelId="{EB5DC2C9-E506-4A8C-8F4F-62F43C530E36}" type="presOf" srcId="{F9C3B5FC-3E1E-4C6A-9663-B9ADFF3D7E99}" destId="{DFE51F3A-91B5-455C-B29E-E7266B562BB1}" srcOrd="0" destOrd="0" presId="urn:microsoft.com/office/officeart/2005/8/layout/bProcess3"/>
    <dgm:cxn modelId="{57FFF865-147F-4D4D-9993-FB4C0FA71016}" type="presOf" srcId="{95F9B2BE-CBAE-4162-8F74-F32148CFAE18}" destId="{3073E775-C4E0-45D3-9A3F-6C48C110F260}" srcOrd="0" destOrd="0" presId="urn:microsoft.com/office/officeart/2005/8/layout/bProcess3"/>
    <dgm:cxn modelId="{FD49DE7D-A879-4B78-B226-4DFE481E9686}" type="presParOf" srcId="{DFE51F3A-91B5-455C-B29E-E7266B562BB1}" destId="{2AB6FB8F-4B24-4FAE-88E9-5804BC4F9CD5}" srcOrd="0" destOrd="0" presId="urn:microsoft.com/office/officeart/2005/8/layout/bProcess3"/>
    <dgm:cxn modelId="{3E580955-F8A8-42AC-A170-D29D59D6A3CC}" type="presParOf" srcId="{DFE51F3A-91B5-455C-B29E-E7266B562BB1}" destId="{13D5D545-C20F-42E2-8A0B-B60014529477}" srcOrd="1" destOrd="0" presId="urn:microsoft.com/office/officeart/2005/8/layout/bProcess3"/>
    <dgm:cxn modelId="{2BE28833-3B9B-4AA7-A93E-1F79718BE37D}" type="presParOf" srcId="{13D5D545-C20F-42E2-8A0B-B60014529477}" destId="{1D033656-A482-47FA-85CA-C163ACCB2EDA}" srcOrd="0" destOrd="0" presId="urn:microsoft.com/office/officeart/2005/8/layout/bProcess3"/>
    <dgm:cxn modelId="{04BA7FD8-C81B-4DB8-A87F-632B94CB2C63}" type="presParOf" srcId="{DFE51F3A-91B5-455C-B29E-E7266B562BB1}" destId="{6DFB8325-82B9-4E7A-96AF-919F1EFCBD42}" srcOrd="2" destOrd="0" presId="urn:microsoft.com/office/officeart/2005/8/layout/bProcess3"/>
    <dgm:cxn modelId="{5A0ADCA5-816C-44CE-9257-CA79CD2567B6}" type="presParOf" srcId="{DFE51F3A-91B5-455C-B29E-E7266B562BB1}" destId="{240BBAED-2361-49FC-91E7-DAC593CFE4AB}" srcOrd="3" destOrd="0" presId="urn:microsoft.com/office/officeart/2005/8/layout/bProcess3"/>
    <dgm:cxn modelId="{F930790D-7AF9-418B-9C19-764F64EDB316}" type="presParOf" srcId="{240BBAED-2361-49FC-91E7-DAC593CFE4AB}" destId="{FECAF98F-F681-4FFA-ABA6-3A99B60E1058}" srcOrd="0" destOrd="0" presId="urn:microsoft.com/office/officeart/2005/8/layout/bProcess3"/>
    <dgm:cxn modelId="{403C1B44-4970-48B0-AEEB-D8FCA62BA759}" type="presParOf" srcId="{DFE51F3A-91B5-455C-B29E-E7266B562BB1}" destId="{14792855-0247-4539-9C6E-1A69F96E2764}" srcOrd="4" destOrd="0" presId="urn:microsoft.com/office/officeart/2005/8/layout/bProcess3"/>
    <dgm:cxn modelId="{66329E03-E975-4CC7-B630-FDB85133783F}" type="presParOf" srcId="{DFE51F3A-91B5-455C-B29E-E7266B562BB1}" destId="{8076B2AE-0D6F-4CDA-9278-2C3CCC6429DC}" srcOrd="5" destOrd="0" presId="urn:microsoft.com/office/officeart/2005/8/layout/bProcess3"/>
    <dgm:cxn modelId="{376BF63D-50F8-464D-9E40-150B08A8A20A}" type="presParOf" srcId="{8076B2AE-0D6F-4CDA-9278-2C3CCC6429DC}" destId="{2BF0B382-338A-4ABF-B48F-47A1038C7144}" srcOrd="0" destOrd="0" presId="urn:microsoft.com/office/officeart/2005/8/layout/bProcess3"/>
    <dgm:cxn modelId="{E66F5921-6965-4842-8670-E03CBF72461B}" type="presParOf" srcId="{DFE51F3A-91B5-455C-B29E-E7266B562BB1}" destId="{6EE723B2-211E-4846-9466-1D530F98AAA9}" srcOrd="6" destOrd="0" presId="urn:microsoft.com/office/officeart/2005/8/layout/bProcess3"/>
    <dgm:cxn modelId="{32145AD9-7BAF-4D1B-8F6F-219611F5152E}" type="presParOf" srcId="{DFE51F3A-91B5-455C-B29E-E7266B562BB1}" destId="{C1919DCC-D736-447D-BB03-21BC93B26B3C}" srcOrd="7" destOrd="0" presId="urn:microsoft.com/office/officeart/2005/8/layout/bProcess3"/>
    <dgm:cxn modelId="{D0203DE1-EAED-4668-B99E-9AE2914F3345}" type="presParOf" srcId="{C1919DCC-D736-447D-BB03-21BC93B26B3C}" destId="{2732AEE1-6C8D-4B5D-9028-F26C301B0695}" srcOrd="0" destOrd="0" presId="urn:microsoft.com/office/officeart/2005/8/layout/bProcess3"/>
    <dgm:cxn modelId="{91609E8A-FEDB-445C-BBAA-29533AFEB3D0}" type="presParOf" srcId="{DFE51F3A-91B5-455C-B29E-E7266B562BB1}" destId="{3073E775-C4E0-45D3-9A3F-6C48C110F260}" srcOrd="8" destOrd="0" presId="urn:microsoft.com/office/officeart/2005/8/layout/bProcess3"/>
    <dgm:cxn modelId="{B53584D6-8C8E-43F3-9088-25A2AD0AAD56}" type="presParOf" srcId="{DFE51F3A-91B5-455C-B29E-E7266B562BB1}" destId="{BF01283B-98A5-4358-A414-394F4648A7D1}" srcOrd="9" destOrd="0" presId="urn:microsoft.com/office/officeart/2005/8/layout/bProcess3"/>
    <dgm:cxn modelId="{1F10C80D-DCEF-4B7F-B46E-FDEE8AA2A961}" type="presParOf" srcId="{BF01283B-98A5-4358-A414-394F4648A7D1}" destId="{F8C19B12-033A-4899-AA74-F957D87CC6A8}" srcOrd="0" destOrd="0" presId="urn:microsoft.com/office/officeart/2005/8/layout/bProcess3"/>
    <dgm:cxn modelId="{5CAAEABB-D1EC-4B5F-A9E5-F38DCE6C2B91}" type="presParOf" srcId="{DFE51F3A-91B5-455C-B29E-E7266B562BB1}" destId="{E6E28E87-7F2D-40A6-B9DD-F448479A8E5C}" srcOrd="10" destOrd="0" presId="urn:microsoft.com/office/officeart/2005/8/layout/b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708726-72A0-4EF8-80D9-F66B32CA2296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E4AA301A-F48A-4304-AE41-9EAE7C328C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latin typeface="Candara" pitchFamily="34" charset="0"/>
            </a:rPr>
            <a:t>Pengaruh fisiologis. </a:t>
          </a:r>
          <a:endParaRPr lang="id-ID" sz="2000" b="1" i="1" dirty="0">
            <a:latin typeface="Candara" pitchFamily="34" charset="0"/>
          </a:endParaRPr>
        </a:p>
      </dgm:t>
    </dgm:pt>
    <dgm:pt modelId="{D97AD5F6-C2DC-41A1-98F5-45842BD318DB}" type="parTrans" cxnId="{79C58C6E-1FB0-486C-BA0A-B9B2710FDCCD}">
      <dgm:prSet/>
      <dgm:spPr/>
      <dgm:t>
        <a:bodyPr/>
        <a:lstStyle/>
        <a:p>
          <a:endParaRPr lang="id-ID"/>
        </a:p>
      </dgm:t>
    </dgm:pt>
    <dgm:pt modelId="{245491FD-C792-4181-B283-B9F1F7860982}" type="sibTrans" cxnId="{79C58C6E-1FB0-486C-BA0A-B9B2710FDCCD}">
      <dgm:prSet/>
      <dgm:spPr/>
      <dgm:t>
        <a:bodyPr/>
        <a:lstStyle/>
        <a:p>
          <a:endParaRPr lang="id-ID"/>
        </a:p>
      </dgm:t>
    </dgm:pt>
    <dgm:pt modelId="{4D48C8DA-84B2-4B9D-8C67-F951E2ADA0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latin typeface="Candara" pitchFamily="34" charset="0"/>
            </a:rPr>
            <a:t>Pengaruh persepsi. </a:t>
          </a:r>
          <a:endParaRPr lang="id-ID" sz="2000" b="1" i="1" dirty="0">
            <a:latin typeface="Candara" pitchFamily="34" charset="0"/>
          </a:endParaRPr>
        </a:p>
      </dgm:t>
    </dgm:pt>
    <dgm:pt modelId="{69BA0DEC-3770-4020-8EE8-853498EDCB0B}" type="parTrans" cxnId="{1E54EBAE-0976-4D56-BFC1-79FCF9F541AC}">
      <dgm:prSet/>
      <dgm:spPr/>
      <dgm:t>
        <a:bodyPr/>
        <a:lstStyle/>
        <a:p>
          <a:endParaRPr lang="id-ID"/>
        </a:p>
      </dgm:t>
    </dgm:pt>
    <dgm:pt modelId="{79F67A36-0871-441A-9CD8-BA4B6E88140D}" type="sibTrans" cxnId="{1E54EBAE-0976-4D56-BFC1-79FCF9F541AC}">
      <dgm:prSet/>
      <dgm:spPr/>
      <dgm:t>
        <a:bodyPr/>
        <a:lstStyle/>
        <a:p>
          <a:endParaRPr lang="id-ID"/>
        </a:p>
      </dgm:t>
    </dgm:pt>
    <dgm:pt modelId="{2F9D5BBA-FEC3-4F0B-9C87-9485DF50FDC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latin typeface="Candara" pitchFamily="34" charset="0"/>
            </a:rPr>
            <a:t>Pengaruh lingkungan sosial. </a:t>
          </a:r>
          <a:endParaRPr lang="id-ID" sz="2000" b="1" i="1" dirty="0">
            <a:latin typeface="Candara" pitchFamily="34" charset="0"/>
          </a:endParaRPr>
        </a:p>
      </dgm:t>
    </dgm:pt>
    <dgm:pt modelId="{8FAAD32B-965C-4F47-8450-22213CE99935}" type="parTrans" cxnId="{5A2CC0F6-B3E1-4200-BFE2-9D5BB71774C0}">
      <dgm:prSet/>
      <dgm:spPr/>
      <dgm:t>
        <a:bodyPr/>
        <a:lstStyle/>
        <a:p>
          <a:endParaRPr lang="id-ID"/>
        </a:p>
      </dgm:t>
    </dgm:pt>
    <dgm:pt modelId="{D9289E79-BD07-4982-BECE-B021E7B8A9C8}" type="sibTrans" cxnId="{5A2CC0F6-B3E1-4200-BFE2-9D5BB71774C0}">
      <dgm:prSet/>
      <dgm:spPr/>
      <dgm:t>
        <a:bodyPr/>
        <a:lstStyle/>
        <a:p>
          <a:endParaRPr lang="id-ID"/>
        </a:p>
      </dgm:t>
    </dgm:pt>
    <dgm:pt modelId="{C8BEC8E7-3E43-49B9-AB0E-ECE43AF2B9D5}" type="pres">
      <dgm:prSet presAssocID="{78708726-72A0-4EF8-80D9-F66B32CA2296}" presName="Name0" presStyleCnt="0">
        <dgm:presLayoutVars>
          <dgm:dir/>
          <dgm:resizeHandles val="exact"/>
        </dgm:presLayoutVars>
      </dgm:prSet>
      <dgm:spPr/>
    </dgm:pt>
    <dgm:pt modelId="{58DC00E2-47FA-461E-B48E-A784C448AA29}" type="pres">
      <dgm:prSet presAssocID="{78708726-72A0-4EF8-80D9-F66B32CA2296}" presName="arrow" presStyleLbl="bgShp" presStyleIdx="0" presStyleCnt="1"/>
      <dgm:spPr/>
    </dgm:pt>
    <dgm:pt modelId="{DA6B11C7-6D8E-47D9-AD39-BE422DB50597}" type="pres">
      <dgm:prSet presAssocID="{78708726-72A0-4EF8-80D9-F66B32CA2296}" presName="points" presStyleCnt="0"/>
      <dgm:spPr/>
    </dgm:pt>
    <dgm:pt modelId="{083880FD-FB72-414C-B194-4A1A2C292143}" type="pres">
      <dgm:prSet presAssocID="{E4AA301A-F48A-4304-AE41-9EAE7C328CA3}" presName="compositeA" presStyleCnt="0"/>
      <dgm:spPr/>
    </dgm:pt>
    <dgm:pt modelId="{46C98FFC-F98D-4199-BB31-348BCF780BBC}" type="pres">
      <dgm:prSet presAssocID="{E4AA301A-F48A-4304-AE41-9EAE7C328CA3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73FF39-5060-4CBE-985E-BE9B5BC4491C}" type="pres">
      <dgm:prSet presAssocID="{E4AA301A-F48A-4304-AE41-9EAE7C328CA3}" presName="circleA" presStyleLbl="node1" presStyleIdx="0" presStyleCnt="3"/>
      <dgm:spPr/>
    </dgm:pt>
    <dgm:pt modelId="{E6D3246D-2377-4796-8A80-E6812E7F471B}" type="pres">
      <dgm:prSet presAssocID="{E4AA301A-F48A-4304-AE41-9EAE7C328CA3}" presName="spaceA" presStyleCnt="0"/>
      <dgm:spPr/>
    </dgm:pt>
    <dgm:pt modelId="{AF81BB41-1122-4279-89B5-9F92E31DB949}" type="pres">
      <dgm:prSet presAssocID="{245491FD-C792-4181-B283-B9F1F7860982}" presName="space" presStyleCnt="0"/>
      <dgm:spPr/>
    </dgm:pt>
    <dgm:pt modelId="{5C0E3782-BBB7-4134-AFF8-64DAE850FC62}" type="pres">
      <dgm:prSet presAssocID="{4D48C8DA-84B2-4B9D-8C67-F951E2ADA0A3}" presName="compositeB" presStyleCnt="0"/>
      <dgm:spPr/>
    </dgm:pt>
    <dgm:pt modelId="{81C3B4F7-E3CE-473C-92AF-ADAF7D930B11}" type="pres">
      <dgm:prSet presAssocID="{4D48C8DA-84B2-4B9D-8C67-F951E2ADA0A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4F0624-A5D3-45A3-A282-E4332B23B366}" type="pres">
      <dgm:prSet presAssocID="{4D48C8DA-84B2-4B9D-8C67-F951E2ADA0A3}" presName="circleB" presStyleLbl="node1" presStyleIdx="1" presStyleCnt="3"/>
      <dgm:spPr/>
    </dgm:pt>
    <dgm:pt modelId="{FF4CE00B-BECB-4ABE-B406-465C4F47786D}" type="pres">
      <dgm:prSet presAssocID="{4D48C8DA-84B2-4B9D-8C67-F951E2ADA0A3}" presName="spaceB" presStyleCnt="0"/>
      <dgm:spPr/>
    </dgm:pt>
    <dgm:pt modelId="{5100C90D-D7A0-4A0F-A7DE-FACD8F3CEDBE}" type="pres">
      <dgm:prSet presAssocID="{79F67A36-0871-441A-9CD8-BA4B6E88140D}" presName="space" presStyleCnt="0"/>
      <dgm:spPr/>
    </dgm:pt>
    <dgm:pt modelId="{19ACDED0-608A-473D-A2DD-A60528DCCD3C}" type="pres">
      <dgm:prSet presAssocID="{2F9D5BBA-FEC3-4F0B-9C87-9485DF50FDCD}" presName="compositeA" presStyleCnt="0"/>
      <dgm:spPr/>
    </dgm:pt>
    <dgm:pt modelId="{24FCD348-1F1F-483E-B900-0530AC3A523E}" type="pres">
      <dgm:prSet presAssocID="{2F9D5BBA-FEC3-4F0B-9C87-9485DF50FDC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23C584-C728-4723-AF14-D6699E71DB1B}" type="pres">
      <dgm:prSet presAssocID="{2F9D5BBA-FEC3-4F0B-9C87-9485DF50FDCD}" presName="circleA" presStyleLbl="node1" presStyleIdx="2" presStyleCnt="3"/>
      <dgm:spPr/>
    </dgm:pt>
    <dgm:pt modelId="{2F06F908-431A-4C11-933A-151E0A8F3C72}" type="pres">
      <dgm:prSet presAssocID="{2F9D5BBA-FEC3-4F0B-9C87-9485DF50FDCD}" presName="spaceA" presStyleCnt="0"/>
      <dgm:spPr/>
    </dgm:pt>
  </dgm:ptLst>
  <dgm:cxnLst>
    <dgm:cxn modelId="{750400D2-3BC4-4EF2-83B5-6C164BC1273F}" type="presOf" srcId="{4D48C8DA-84B2-4B9D-8C67-F951E2ADA0A3}" destId="{81C3B4F7-E3CE-473C-92AF-ADAF7D930B11}" srcOrd="0" destOrd="0" presId="urn:microsoft.com/office/officeart/2005/8/layout/hProcess11"/>
    <dgm:cxn modelId="{7A60EAE2-A3A6-4987-88F3-9123EEEE99BC}" type="presOf" srcId="{E4AA301A-F48A-4304-AE41-9EAE7C328CA3}" destId="{46C98FFC-F98D-4199-BB31-348BCF780BBC}" srcOrd="0" destOrd="0" presId="urn:microsoft.com/office/officeart/2005/8/layout/hProcess11"/>
    <dgm:cxn modelId="{79C58C6E-1FB0-486C-BA0A-B9B2710FDCCD}" srcId="{78708726-72A0-4EF8-80D9-F66B32CA2296}" destId="{E4AA301A-F48A-4304-AE41-9EAE7C328CA3}" srcOrd="0" destOrd="0" parTransId="{D97AD5F6-C2DC-41A1-98F5-45842BD318DB}" sibTransId="{245491FD-C792-4181-B283-B9F1F7860982}"/>
    <dgm:cxn modelId="{1E54EBAE-0976-4D56-BFC1-79FCF9F541AC}" srcId="{78708726-72A0-4EF8-80D9-F66B32CA2296}" destId="{4D48C8DA-84B2-4B9D-8C67-F951E2ADA0A3}" srcOrd="1" destOrd="0" parTransId="{69BA0DEC-3770-4020-8EE8-853498EDCB0B}" sibTransId="{79F67A36-0871-441A-9CD8-BA4B6E88140D}"/>
    <dgm:cxn modelId="{5A2CC0F6-B3E1-4200-BFE2-9D5BB71774C0}" srcId="{78708726-72A0-4EF8-80D9-F66B32CA2296}" destId="{2F9D5BBA-FEC3-4F0B-9C87-9485DF50FDCD}" srcOrd="2" destOrd="0" parTransId="{8FAAD32B-965C-4F47-8450-22213CE99935}" sibTransId="{D9289E79-BD07-4982-BECE-B021E7B8A9C8}"/>
    <dgm:cxn modelId="{B258E8EA-D1D8-4502-B729-C8B01B200527}" type="presOf" srcId="{78708726-72A0-4EF8-80D9-F66B32CA2296}" destId="{C8BEC8E7-3E43-49B9-AB0E-ECE43AF2B9D5}" srcOrd="0" destOrd="0" presId="urn:microsoft.com/office/officeart/2005/8/layout/hProcess11"/>
    <dgm:cxn modelId="{94D481AB-497A-4E46-93D9-5B0ACE99CD73}" type="presOf" srcId="{2F9D5BBA-FEC3-4F0B-9C87-9485DF50FDCD}" destId="{24FCD348-1F1F-483E-B900-0530AC3A523E}" srcOrd="0" destOrd="0" presId="urn:microsoft.com/office/officeart/2005/8/layout/hProcess11"/>
    <dgm:cxn modelId="{C02F429E-3A37-4E8E-A8CF-7DF82E219793}" type="presParOf" srcId="{C8BEC8E7-3E43-49B9-AB0E-ECE43AF2B9D5}" destId="{58DC00E2-47FA-461E-B48E-A784C448AA29}" srcOrd="0" destOrd="0" presId="urn:microsoft.com/office/officeart/2005/8/layout/hProcess11"/>
    <dgm:cxn modelId="{0378BA6D-176C-4542-BDA9-1D91E4F4CF5A}" type="presParOf" srcId="{C8BEC8E7-3E43-49B9-AB0E-ECE43AF2B9D5}" destId="{DA6B11C7-6D8E-47D9-AD39-BE422DB50597}" srcOrd="1" destOrd="0" presId="urn:microsoft.com/office/officeart/2005/8/layout/hProcess11"/>
    <dgm:cxn modelId="{B309723E-E516-4FD9-AE00-9EBAF8789263}" type="presParOf" srcId="{DA6B11C7-6D8E-47D9-AD39-BE422DB50597}" destId="{083880FD-FB72-414C-B194-4A1A2C292143}" srcOrd="0" destOrd="0" presId="urn:microsoft.com/office/officeart/2005/8/layout/hProcess11"/>
    <dgm:cxn modelId="{A16882C8-F5FC-4C7E-A564-8F56179EA1AE}" type="presParOf" srcId="{083880FD-FB72-414C-B194-4A1A2C292143}" destId="{46C98FFC-F98D-4199-BB31-348BCF780BBC}" srcOrd="0" destOrd="0" presId="urn:microsoft.com/office/officeart/2005/8/layout/hProcess11"/>
    <dgm:cxn modelId="{EE71E7FE-39C5-439A-8CF2-24D95A6D8EF2}" type="presParOf" srcId="{083880FD-FB72-414C-B194-4A1A2C292143}" destId="{3873FF39-5060-4CBE-985E-BE9B5BC4491C}" srcOrd="1" destOrd="0" presId="urn:microsoft.com/office/officeart/2005/8/layout/hProcess11"/>
    <dgm:cxn modelId="{14271D98-9938-4B44-89BB-B2C3E488CE87}" type="presParOf" srcId="{083880FD-FB72-414C-B194-4A1A2C292143}" destId="{E6D3246D-2377-4796-8A80-E6812E7F471B}" srcOrd="2" destOrd="0" presId="urn:microsoft.com/office/officeart/2005/8/layout/hProcess11"/>
    <dgm:cxn modelId="{336A8831-8001-44B0-9FAA-330DB7AE7B28}" type="presParOf" srcId="{DA6B11C7-6D8E-47D9-AD39-BE422DB50597}" destId="{AF81BB41-1122-4279-89B5-9F92E31DB949}" srcOrd="1" destOrd="0" presId="urn:microsoft.com/office/officeart/2005/8/layout/hProcess11"/>
    <dgm:cxn modelId="{E2A1B566-3054-4842-91A6-F04763CE88FE}" type="presParOf" srcId="{DA6B11C7-6D8E-47D9-AD39-BE422DB50597}" destId="{5C0E3782-BBB7-4134-AFF8-64DAE850FC62}" srcOrd="2" destOrd="0" presId="urn:microsoft.com/office/officeart/2005/8/layout/hProcess11"/>
    <dgm:cxn modelId="{936DE780-DD68-451C-ABB9-557CD983EBB1}" type="presParOf" srcId="{5C0E3782-BBB7-4134-AFF8-64DAE850FC62}" destId="{81C3B4F7-E3CE-473C-92AF-ADAF7D930B11}" srcOrd="0" destOrd="0" presId="urn:microsoft.com/office/officeart/2005/8/layout/hProcess11"/>
    <dgm:cxn modelId="{CAC90AEE-7773-45A7-839E-7121231A761B}" type="presParOf" srcId="{5C0E3782-BBB7-4134-AFF8-64DAE850FC62}" destId="{AA4F0624-A5D3-45A3-A282-E4332B23B366}" srcOrd="1" destOrd="0" presId="urn:microsoft.com/office/officeart/2005/8/layout/hProcess11"/>
    <dgm:cxn modelId="{A85EE7EA-E60D-42A1-9EB7-E3C349DC1E24}" type="presParOf" srcId="{5C0E3782-BBB7-4134-AFF8-64DAE850FC62}" destId="{FF4CE00B-BECB-4ABE-B406-465C4F47786D}" srcOrd="2" destOrd="0" presId="urn:microsoft.com/office/officeart/2005/8/layout/hProcess11"/>
    <dgm:cxn modelId="{0BF047F8-4FDB-40C1-8634-AB65302EE17E}" type="presParOf" srcId="{DA6B11C7-6D8E-47D9-AD39-BE422DB50597}" destId="{5100C90D-D7A0-4A0F-A7DE-FACD8F3CEDBE}" srcOrd="3" destOrd="0" presId="urn:microsoft.com/office/officeart/2005/8/layout/hProcess11"/>
    <dgm:cxn modelId="{F6CA556F-0154-4F86-B3E6-7AA186874CB9}" type="presParOf" srcId="{DA6B11C7-6D8E-47D9-AD39-BE422DB50597}" destId="{19ACDED0-608A-473D-A2DD-A60528DCCD3C}" srcOrd="4" destOrd="0" presId="urn:microsoft.com/office/officeart/2005/8/layout/hProcess11"/>
    <dgm:cxn modelId="{2534409A-791C-4100-ADEE-14A2FE747FD1}" type="presParOf" srcId="{19ACDED0-608A-473D-A2DD-A60528DCCD3C}" destId="{24FCD348-1F1F-483E-B900-0530AC3A523E}" srcOrd="0" destOrd="0" presId="urn:microsoft.com/office/officeart/2005/8/layout/hProcess11"/>
    <dgm:cxn modelId="{AD760A66-7C29-4394-A831-0A5D05333892}" type="presParOf" srcId="{19ACDED0-608A-473D-A2DD-A60528DCCD3C}" destId="{DF23C584-C728-4723-AF14-D6699E71DB1B}" srcOrd="1" destOrd="0" presId="urn:microsoft.com/office/officeart/2005/8/layout/hProcess11"/>
    <dgm:cxn modelId="{FD8BAB15-36D9-409D-8798-27068E6296FD}" type="presParOf" srcId="{19ACDED0-608A-473D-A2DD-A60528DCCD3C}" destId="{2F06F908-431A-4C11-933A-151E0A8F3C72}" srcOrd="2" destOrd="0" presId="urn:microsoft.com/office/officeart/2005/8/layout/hProcess1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CF4E33-AF90-4978-B08E-2BDDCAB625E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46BF4FA-FD51-4AB0-8AE0-4CB282E29F8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Pengaruh Fisiologis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A0FB2AC-8A68-4A5B-8FC5-2EA368B10DBD}" type="parTrans" cxnId="{59A4EB78-F7EB-4735-9DB6-F96B38C426CA}">
      <dgm:prSet/>
      <dgm:spPr/>
      <dgm:t>
        <a:bodyPr/>
        <a:lstStyle/>
        <a:p>
          <a:endParaRPr lang="id-ID"/>
        </a:p>
      </dgm:t>
    </dgm:pt>
    <dgm:pt modelId="{94876037-ED1B-4665-9075-235226430543}" type="sibTrans" cxnId="{59A4EB78-F7EB-4735-9DB6-F96B38C426CA}">
      <dgm:prSet/>
      <dgm:spPr/>
      <dgm:t>
        <a:bodyPr/>
        <a:lstStyle/>
        <a:p>
          <a:endParaRPr lang="id-ID"/>
        </a:p>
      </dgm:t>
    </dgm:pt>
    <dgm:pt modelId="{D8B883D9-AE38-4C8C-A508-D5563DA6B7A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“Teori Organisme mengenai Emosi”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C5C66BF-FB0D-439B-AEFB-C5D61C73113E}" type="parTrans" cxnId="{06836BBB-65B9-4D2A-B721-6FCD073AD3F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7BC03ECB-27DD-44DA-8FCA-2631D837B1F1}" type="sibTrans" cxnId="{06836BBB-65B9-4D2A-B721-6FCD073AD3F8}">
      <dgm:prSet/>
      <dgm:spPr/>
      <dgm:t>
        <a:bodyPr/>
        <a:lstStyle/>
        <a:p>
          <a:endParaRPr lang="id-ID"/>
        </a:p>
      </dgm:t>
    </dgm:pt>
    <dgm:pt modelId="{CB5B302C-958F-4970-A81B-A5F64392566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James &amp; Lange: peristiwa muncul </a:t>
          </a: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kita mengalami emosi.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7947E64-6D5C-4F3E-A2B9-6F302679BAD3}" type="parTrans" cxnId="{046B62EC-FE81-4608-BE76-EB51F75D8FE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23F5A0C2-36D0-43CF-93B8-420AB6AF9911}" type="sibTrans" cxnId="{046B62EC-FE81-4608-BE76-EB51F75D8FE6}">
      <dgm:prSet/>
      <dgm:spPr/>
      <dgm:t>
        <a:bodyPr/>
        <a:lstStyle/>
        <a:p>
          <a:endParaRPr lang="id-ID"/>
        </a:p>
      </dgm:t>
    </dgm:pt>
    <dgm:pt modelId="{DB0B8444-85E9-4B84-9F57-A4548D203D6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 ada akibat rangsangan (stimulus) eksternal.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88C6B8D-B0EE-445B-8625-00E98FC1D439}" type="parTrans" cxnId="{06B3F0F3-8D26-4F85-9A8C-E35DD595DBA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42E3ABC2-791E-4A71-95D7-7CF86C1EFB16}" type="sibTrans" cxnId="{06B3F0F3-8D26-4F85-9A8C-E35DD595DBAA}">
      <dgm:prSet/>
      <dgm:spPr/>
      <dgm:t>
        <a:bodyPr/>
        <a:lstStyle/>
        <a:p>
          <a:endParaRPr lang="id-ID"/>
        </a:p>
      </dgm:t>
    </dgm:pt>
    <dgm:pt modelId="{C3D442DD-5CE9-4040-8A7D-6510EA39D61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 adalah ekspresi dari tubuh kita.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3CBD334-2341-4275-AB4F-EA32970BDF60}" type="parTrans" cxnId="{F6C67D9B-38E8-4E31-A4FB-136942B254D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CF78BBE9-5564-4AC3-B385-68A899FEAFF2}" type="sibTrans" cxnId="{F6C67D9B-38E8-4E31-A4FB-136942B254DE}">
      <dgm:prSet/>
      <dgm:spPr/>
      <dgm:t>
        <a:bodyPr/>
        <a:lstStyle/>
        <a:p>
          <a:endParaRPr lang="id-ID"/>
        </a:p>
      </dgm:t>
    </dgm:pt>
    <dgm:pt modelId="{723D98DC-E284-4967-8B88-131AAB9C301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Senyum – suasana hati baik; cemberut – suasana hati negatif.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AA48745-2D6E-4579-9C8A-26AE44FD1DC7}" type="parTrans" cxnId="{E05AF581-CC03-4751-8A55-801C872A139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33BA2EB9-65BE-4F10-8749-A32366296273}" type="sibTrans" cxnId="{E05AF581-CC03-4751-8A55-801C872A1395}">
      <dgm:prSet/>
      <dgm:spPr/>
      <dgm:t>
        <a:bodyPr/>
        <a:lstStyle/>
        <a:p>
          <a:endParaRPr lang="id-ID"/>
        </a:p>
      </dgm:t>
    </dgm:pt>
    <dgm:pt modelId="{D5808D3A-C998-48CF-94AD-20CA671B3C57}" type="pres">
      <dgm:prSet presAssocID="{61CF4E33-AF90-4978-B08E-2BDDCAB625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38A8C79-3974-470E-8520-80975534F584}" type="pres">
      <dgm:prSet presAssocID="{E46BF4FA-FD51-4AB0-8AE0-4CB282E29F8A}" presName="centerShape" presStyleLbl="node0" presStyleIdx="0" presStyleCnt="1"/>
      <dgm:spPr/>
      <dgm:t>
        <a:bodyPr/>
        <a:lstStyle/>
        <a:p>
          <a:endParaRPr lang="id-ID"/>
        </a:p>
      </dgm:t>
    </dgm:pt>
    <dgm:pt modelId="{13D0FF9C-B751-45D1-9E47-98DEA2CC74FA}" type="pres">
      <dgm:prSet presAssocID="{0C5C66BF-FB0D-439B-AEFB-C5D61C73113E}" presName="parTrans" presStyleLbl="bgSibTrans2D1" presStyleIdx="0" presStyleCnt="5"/>
      <dgm:spPr/>
      <dgm:t>
        <a:bodyPr/>
        <a:lstStyle/>
        <a:p>
          <a:endParaRPr lang="id-ID"/>
        </a:p>
      </dgm:t>
    </dgm:pt>
    <dgm:pt modelId="{ABD77566-8D78-4C9C-B3A4-AAE8F6B68615}" type="pres">
      <dgm:prSet presAssocID="{D8B883D9-AE38-4C8C-A508-D5563DA6B7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B7BC04-87DE-470F-91B0-BB6F4B0DF949}" type="pres">
      <dgm:prSet presAssocID="{F7947E64-6D5C-4F3E-A2B9-6F302679BAD3}" presName="parTrans" presStyleLbl="bgSibTrans2D1" presStyleIdx="1" presStyleCnt="5"/>
      <dgm:spPr/>
      <dgm:t>
        <a:bodyPr/>
        <a:lstStyle/>
        <a:p>
          <a:endParaRPr lang="id-ID"/>
        </a:p>
      </dgm:t>
    </dgm:pt>
    <dgm:pt modelId="{7602DE9A-08A2-4D1B-8BD1-A3DB1F15BF15}" type="pres">
      <dgm:prSet presAssocID="{CB5B302C-958F-4970-A81B-A5F6439256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CB34FA-097C-4F74-8E25-2D72D6D83309}" type="pres">
      <dgm:prSet presAssocID="{688C6B8D-B0EE-445B-8625-00E98FC1D439}" presName="parTrans" presStyleLbl="bgSibTrans2D1" presStyleIdx="2" presStyleCnt="5"/>
      <dgm:spPr/>
      <dgm:t>
        <a:bodyPr/>
        <a:lstStyle/>
        <a:p>
          <a:endParaRPr lang="id-ID"/>
        </a:p>
      </dgm:t>
    </dgm:pt>
    <dgm:pt modelId="{D962AB55-62A4-454A-8BC4-064564C2F6EB}" type="pres">
      <dgm:prSet presAssocID="{DB0B8444-85E9-4B84-9F57-A4548D203D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013BBF-CAB9-4188-9602-125536A8CBB4}" type="pres">
      <dgm:prSet presAssocID="{F3CBD334-2341-4275-AB4F-EA32970BDF60}" presName="parTrans" presStyleLbl="bgSibTrans2D1" presStyleIdx="3" presStyleCnt="5"/>
      <dgm:spPr/>
      <dgm:t>
        <a:bodyPr/>
        <a:lstStyle/>
        <a:p>
          <a:endParaRPr lang="id-ID"/>
        </a:p>
      </dgm:t>
    </dgm:pt>
    <dgm:pt modelId="{FE7D97C6-9FE7-47B5-97A5-FA5DB103E554}" type="pres">
      <dgm:prSet presAssocID="{C3D442DD-5CE9-4040-8A7D-6510EA39D6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D8BA03-2C67-4018-BAA6-E0516A4C7AEB}" type="pres">
      <dgm:prSet presAssocID="{0AA48745-2D6E-4579-9C8A-26AE44FD1DC7}" presName="parTrans" presStyleLbl="bgSibTrans2D1" presStyleIdx="4" presStyleCnt="5"/>
      <dgm:spPr/>
      <dgm:t>
        <a:bodyPr/>
        <a:lstStyle/>
        <a:p>
          <a:endParaRPr lang="id-ID"/>
        </a:p>
      </dgm:t>
    </dgm:pt>
    <dgm:pt modelId="{6FC7B386-593C-429E-9ED8-2D1DE1B4F325}" type="pres">
      <dgm:prSet presAssocID="{723D98DC-E284-4967-8B88-131AAB9C30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5D3688-1393-4216-9E81-003AA951C05E}" type="presOf" srcId="{CB5B302C-958F-4970-A81B-A5F643925669}" destId="{7602DE9A-08A2-4D1B-8BD1-A3DB1F15BF15}" srcOrd="0" destOrd="0" presId="urn:microsoft.com/office/officeart/2005/8/layout/radial4"/>
    <dgm:cxn modelId="{80FA2BF0-8484-42A6-A004-1B62C424E5E6}" type="presOf" srcId="{61CF4E33-AF90-4978-B08E-2BDDCAB625E7}" destId="{D5808D3A-C998-48CF-94AD-20CA671B3C57}" srcOrd="0" destOrd="0" presId="urn:microsoft.com/office/officeart/2005/8/layout/radial4"/>
    <dgm:cxn modelId="{365D8079-2A46-4B00-A3F2-5289D37D74CE}" type="presOf" srcId="{E46BF4FA-FD51-4AB0-8AE0-4CB282E29F8A}" destId="{938A8C79-3974-470E-8520-80975534F584}" srcOrd="0" destOrd="0" presId="urn:microsoft.com/office/officeart/2005/8/layout/radial4"/>
    <dgm:cxn modelId="{DD77B8EB-57FD-4AAE-8643-E65EAE191CCA}" type="presOf" srcId="{0C5C66BF-FB0D-439B-AEFB-C5D61C73113E}" destId="{13D0FF9C-B751-45D1-9E47-98DEA2CC74FA}" srcOrd="0" destOrd="0" presId="urn:microsoft.com/office/officeart/2005/8/layout/radial4"/>
    <dgm:cxn modelId="{F6C67D9B-38E8-4E31-A4FB-136942B254DE}" srcId="{E46BF4FA-FD51-4AB0-8AE0-4CB282E29F8A}" destId="{C3D442DD-5CE9-4040-8A7D-6510EA39D61A}" srcOrd="3" destOrd="0" parTransId="{F3CBD334-2341-4275-AB4F-EA32970BDF60}" sibTransId="{CF78BBE9-5564-4AC3-B385-68A899FEAFF2}"/>
    <dgm:cxn modelId="{046B62EC-FE81-4608-BE76-EB51F75D8FE6}" srcId="{E46BF4FA-FD51-4AB0-8AE0-4CB282E29F8A}" destId="{CB5B302C-958F-4970-A81B-A5F643925669}" srcOrd="1" destOrd="0" parTransId="{F7947E64-6D5C-4F3E-A2B9-6F302679BAD3}" sibTransId="{23F5A0C2-36D0-43CF-93B8-420AB6AF9911}"/>
    <dgm:cxn modelId="{5D4B6512-F616-4423-AABC-9BBA1CF80D4C}" type="presOf" srcId="{723D98DC-E284-4967-8B88-131AAB9C3017}" destId="{6FC7B386-593C-429E-9ED8-2D1DE1B4F325}" srcOrd="0" destOrd="0" presId="urn:microsoft.com/office/officeart/2005/8/layout/radial4"/>
    <dgm:cxn modelId="{06B3F0F3-8D26-4F85-9A8C-E35DD595DBAA}" srcId="{E46BF4FA-FD51-4AB0-8AE0-4CB282E29F8A}" destId="{DB0B8444-85E9-4B84-9F57-A4548D203D6A}" srcOrd="2" destOrd="0" parTransId="{688C6B8D-B0EE-445B-8625-00E98FC1D439}" sibTransId="{42E3ABC2-791E-4A71-95D7-7CF86C1EFB16}"/>
    <dgm:cxn modelId="{60F57AE9-9C32-4E84-88A4-8CB0AFF10228}" type="presOf" srcId="{C3D442DD-5CE9-4040-8A7D-6510EA39D61A}" destId="{FE7D97C6-9FE7-47B5-97A5-FA5DB103E554}" srcOrd="0" destOrd="0" presId="urn:microsoft.com/office/officeart/2005/8/layout/radial4"/>
    <dgm:cxn modelId="{0581151F-E6D9-4D5B-82FC-C9A5BA0F5E7A}" type="presOf" srcId="{0AA48745-2D6E-4579-9C8A-26AE44FD1DC7}" destId="{0FD8BA03-2C67-4018-BAA6-E0516A4C7AEB}" srcOrd="0" destOrd="0" presId="urn:microsoft.com/office/officeart/2005/8/layout/radial4"/>
    <dgm:cxn modelId="{06836BBB-65B9-4D2A-B721-6FCD073AD3F8}" srcId="{E46BF4FA-FD51-4AB0-8AE0-4CB282E29F8A}" destId="{D8B883D9-AE38-4C8C-A508-D5563DA6B7A6}" srcOrd="0" destOrd="0" parTransId="{0C5C66BF-FB0D-439B-AEFB-C5D61C73113E}" sibTransId="{7BC03ECB-27DD-44DA-8FCA-2631D837B1F1}"/>
    <dgm:cxn modelId="{1C363DF7-1FC9-43A4-B82C-BEB7E745D221}" type="presOf" srcId="{F3CBD334-2341-4275-AB4F-EA32970BDF60}" destId="{C0013BBF-CAB9-4188-9602-125536A8CBB4}" srcOrd="0" destOrd="0" presId="urn:microsoft.com/office/officeart/2005/8/layout/radial4"/>
    <dgm:cxn modelId="{9C4CDF52-6E82-46BD-AF8B-DFFBAF678871}" type="presOf" srcId="{D8B883D9-AE38-4C8C-A508-D5563DA6B7A6}" destId="{ABD77566-8D78-4C9C-B3A4-AAE8F6B68615}" srcOrd="0" destOrd="0" presId="urn:microsoft.com/office/officeart/2005/8/layout/radial4"/>
    <dgm:cxn modelId="{9409A0A1-B938-435D-A4A1-B25B633AE52B}" type="presOf" srcId="{688C6B8D-B0EE-445B-8625-00E98FC1D439}" destId="{AECB34FA-097C-4F74-8E25-2D72D6D83309}" srcOrd="0" destOrd="0" presId="urn:microsoft.com/office/officeart/2005/8/layout/radial4"/>
    <dgm:cxn modelId="{355480F2-37FA-4702-B97E-BF4D5C7999CA}" type="presOf" srcId="{DB0B8444-85E9-4B84-9F57-A4548D203D6A}" destId="{D962AB55-62A4-454A-8BC4-064564C2F6EB}" srcOrd="0" destOrd="0" presId="urn:microsoft.com/office/officeart/2005/8/layout/radial4"/>
    <dgm:cxn modelId="{BB8F3369-D780-461C-981E-2238F2CCA2E9}" type="presOf" srcId="{F7947E64-6D5C-4F3E-A2B9-6F302679BAD3}" destId="{A0B7BC04-87DE-470F-91B0-BB6F4B0DF949}" srcOrd="0" destOrd="0" presId="urn:microsoft.com/office/officeart/2005/8/layout/radial4"/>
    <dgm:cxn modelId="{E05AF581-CC03-4751-8A55-801C872A1395}" srcId="{E46BF4FA-FD51-4AB0-8AE0-4CB282E29F8A}" destId="{723D98DC-E284-4967-8B88-131AAB9C3017}" srcOrd="4" destOrd="0" parTransId="{0AA48745-2D6E-4579-9C8A-26AE44FD1DC7}" sibTransId="{33BA2EB9-65BE-4F10-8749-A32366296273}"/>
    <dgm:cxn modelId="{59A4EB78-F7EB-4735-9DB6-F96B38C426CA}" srcId="{61CF4E33-AF90-4978-B08E-2BDDCAB625E7}" destId="{E46BF4FA-FD51-4AB0-8AE0-4CB282E29F8A}" srcOrd="0" destOrd="0" parTransId="{9A0FB2AC-8A68-4A5B-8FC5-2EA368B10DBD}" sibTransId="{94876037-ED1B-4665-9075-235226430543}"/>
    <dgm:cxn modelId="{FA85A97A-6DF9-4A29-81B6-DD5DBAD2ACB9}" type="presParOf" srcId="{D5808D3A-C998-48CF-94AD-20CA671B3C57}" destId="{938A8C79-3974-470E-8520-80975534F584}" srcOrd="0" destOrd="0" presId="urn:microsoft.com/office/officeart/2005/8/layout/radial4"/>
    <dgm:cxn modelId="{440F3139-7DFE-405F-8F74-E79D788C6B68}" type="presParOf" srcId="{D5808D3A-C998-48CF-94AD-20CA671B3C57}" destId="{13D0FF9C-B751-45D1-9E47-98DEA2CC74FA}" srcOrd="1" destOrd="0" presId="urn:microsoft.com/office/officeart/2005/8/layout/radial4"/>
    <dgm:cxn modelId="{C3F1D432-43C7-4F87-8672-DDE6531ABF55}" type="presParOf" srcId="{D5808D3A-C998-48CF-94AD-20CA671B3C57}" destId="{ABD77566-8D78-4C9C-B3A4-AAE8F6B68615}" srcOrd="2" destOrd="0" presId="urn:microsoft.com/office/officeart/2005/8/layout/radial4"/>
    <dgm:cxn modelId="{971BD370-FFC6-4036-8E76-D7A4BE6D88D4}" type="presParOf" srcId="{D5808D3A-C998-48CF-94AD-20CA671B3C57}" destId="{A0B7BC04-87DE-470F-91B0-BB6F4B0DF949}" srcOrd="3" destOrd="0" presId="urn:microsoft.com/office/officeart/2005/8/layout/radial4"/>
    <dgm:cxn modelId="{3AB1F6E4-C462-495E-8926-51B110C17922}" type="presParOf" srcId="{D5808D3A-C998-48CF-94AD-20CA671B3C57}" destId="{7602DE9A-08A2-4D1B-8BD1-A3DB1F15BF15}" srcOrd="4" destOrd="0" presId="urn:microsoft.com/office/officeart/2005/8/layout/radial4"/>
    <dgm:cxn modelId="{79787768-3750-4A1E-8B9F-54BC39753143}" type="presParOf" srcId="{D5808D3A-C998-48CF-94AD-20CA671B3C57}" destId="{AECB34FA-097C-4F74-8E25-2D72D6D83309}" srcOrd="5" destOrd="0" presId="urn:microsoft.com/office/officeart/2005/8/layout/radial4"/>
    <dgm:cxn modelId="{2DD58FFA-53C5-4516-87ED-E35273DB514D}" type="presParOf" srcId="{D5808D3A-C998-48CF-94AD-20CA671B3C57}" destId="{D962AB55-62A4-454A-8BC4-064564C2F6EB}" srcOrd="6" destOrd="0" presId="urn:microsoft.com/office/officeart/2005/8/layout/radial4"/>
    <dgm:cxn modelId="{6DDFB886-2E61-4213-80F7-30AF96D1488B}" type="presParOf" srcId="{D5808D3A-C998-48CF-94AD-20CA671B3C57}" destId="{C0013BBF-CAB9-4188-9602-125536A8CBB4}" srcOrd="7" destOrd="0" presId="urn:microsoft.com/office/officeart/2005/8/layout/radial4"/>
    <dgm:cxn modelId="{C9E57B01-7219-49BD-B5C4-637CED1500AF}" type="presParOf" srcId="{D5808D3A-C998-48CF-94AD-20CA671B3C57}" destId="{FE7D97C6-9FE7-47B5-97A5-FA5DB103E554}" srcOrd="8" destOrd="0" presId="urn:microsoft.com/office/officeart/2005/8/layout/radial4"/>
    <dgm:cxn modelId="{BA7B3D99-56B2-41B4-9E41-C7AE1D59BA23}" type="presParOf" srcId="{D5808D3A-C998-48CF-94AD-20CA671B3C57}" destId="{0FD8BA03-2C67-4018-BAA6-E0516A4C7AEB}" srcOrd="9" destOrd="0" presId="urn:microsoft.com/office/officeart/2005/8/layout/radial4"/>
    <dgm:cxn modelId="{F8076BF8-5F3E-4D28-9223-1D141667168B}" type="presParOf" srcId="{D5808D3A-C998-48CF-94AD-20CA671B3C57}" destId="{6FC7B386-593C-429E-9ED8-2D1DE1B4F325}" srcOrd="10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7442F-489A-407B-BFD6-5464AB86770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DA177D-E03D-48C1-8E34-C4C2F803804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rgbClr val="FF0000"/>
              </a:solidFill>
              <a:latin typeface="Candara" pitchFamily="34" charset="0"/>
            </a:rPr>
            <a:t>“Teori Perseptual/Teori Penilaian”</a:t>
          </a:r>
          <a:endParaRPr lang="id-ID" sz="1600" b="1" i="1" dirty="0">
            <a:solidFill>
              <a:srgbClr val="FF0000"/>
            </a:solidFill>
            <a:latin typeface="Candara" pitchFamily="34" charset="0"/>
          </a:endParaRPr>
        </a:p>
      </dgm:t>
    </dgm:pt>
    <dgm:pt modelId="{589417BA-1F2E-4B14-836A-4D984108031C}" type="parTrans" cxnId="{9A06FEC6-DE92-42B7-9047-2073485EE8F4}">
      <dgm:prSet/>
      <dgm:spPr/>
      <dgm:t>
        <a:bodyPr/>
        <a:lstStyle/>
        <a:p>
          <a:endParaRPr lang="id-ID"/>
        </a:p>
      </dgm:t>
    </dgm:pt>
    <dgm:pt modelId="{285751E1-1565-404D-A875-B9827F2EA1A1}" type="sibTrans" cxnId="{9A06FEC6-DE92-42B7-9047-2073485EE8F4}">
      <dgm:prSet/>
      <dgm:spPr/>
      <dgm:t>
        <a:bodyPr/>
        <a:lstStyle/>
        <a:p>
          <a:endParaRPr lang="id-ID"/>
        </a:p>
      </dgm:t>
    </dgm:pt>
    <dgm:pt modelId="{2C9BAB85-E197-4B0B-BDF0-D830D6D9E5BC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Kita menanggapi satu fenomena dengan berbeda-beda, tergantung pada makna yang dilekatkan pada peristiwa tersebut.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0338D06-E469-4D13-9F43-FF4CD3A0D853}" type="parTrans" cxnId="{4E16C883-83B4-4CBA-83D7-C614FFA8D5DA}">
      <dgm:prSet/>
      <dgm:spPr/>
      <dgm:t>
        <a:bodyPr/>
        <a:lstStyle/>
        <a:p>
          <a:endParaRPr lang="id-ID"/>
        </a:p>
      </dgm:t>
    </dgm:pt>
    <dgm:pt modelId="{18EF0197-C8C0-447D-B803-C1366FBF1C83}" type="sibTrans" cxnId="{4E16C883-83B4-4CBA-83D7-C614FFA8D5DA}">
      <dgm:prSet/>
      <dgm:spPr/>
      <dgm:t>
        <a:bodyPr/>
        <a:lstStyle/>
        <a:p>
          <a:endParaRPr lang="id-ID"/>
        </a:p>
      </dgm:t>
    </dgm:pt>
    <dgm:pt modelId="{85FD0591-D2DA-4674-A083-58D39568267A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Ragam persepsi tangan bergetar, kepalan tangan &amp; sakit perut.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365EE40-211E-4395-8C06-389FDBAAFF72}" type="parTrans" cxnId="{874290F7-0222-4E2F-9F3E-FAC69CCF5770}">
      <dgm:prSet/>
      <dgm:spPr/>
      <dgm:t>
        <a:bodyPr/>
        <a:lstStyle/>
        <a:p>
          <a:endParaRPr lang="id-ID"/>
        </a:p>
      </dgm:t>
    </dgm:pt>
    <dgm:pt modelId="{A7C4327C-990C-4059-A19E-DA7983000028}" type="sibTrans" cxnId="{874290F7-0222-4E2F-9F3E-FAC69CCF5770}">
      <dgm:prSet/>
      <dgm:spPr/>
      <dgm:t>
        <a:bodyPr/>
        <a:lstStyle/>
        <a:p>
          <a:endParaRPr lang="id-ID"/>
        </a:p>
      </dgm:t>
    </dgm:pt>
    <dgm:pt modelId="{A94937CE-A5E2-4525-B102-0E7FE3D4208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Kita adalah apa yang kita pikirkan; dengan pemikiran kita, kita membentuk dunia.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E1F0EE-E7C2-4602-A784-A224FA1E594D}" type="parTrans" cxnId="{D0088D3E-409C-45CA-9727-3ABFCB6FAFF9}">
      <dgm:prSet/>
      <dgm:spPr/>
      <dgm:t>
        <a:bodyPr/>
        <a:lstStyle/>
        <a:p>
          <a:endParaRPr lang="id-ID"/>
        </a:p>
      </dgm:t>
    </dgm:pt>
    <dgm:pt modelId="{2A641885-626B-47E1-9B5F-C50875A60543}" type="sibTrans" cxnId="{D0088D3E-409C-45CA-9727-3ABFCB6FAFF9}">
      <dgm:prSet/>
      <dgm:spPr/>
      <dgm:t>
        <a:bodyPr/>
        <a:lstStyle/>
        <a:p>
          <a:endParaRPr lang="id-ID"/>
        </a:p>
      </dgm:t>
    </dgm:pt>
    <dgm:pt modelId="{6B309CBD-FF44-4828-8685-13D1FD5CC7B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Pikiran kita yang mengarahkan suasana hati kita; sedih, gembira, takut, dsb.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6FEA513-261E-4CAB-8B14-6CD9AB21EC6D}" type="parTrans" cxnId="{6AB6117E-FC2B-49F6-80C2-4641D742886D}">
      <dgm:prSet/>
      <dgm:spPr/>
      <dgm:t>
        <a:bodyPr/>
        <a:lstStyle/>
        <a:p>
          <a:endParaRPr lang="id-ID"/>
        </a:p>
      </dgm:t>
    </dgm:pt>
    <dgm:pt modelId="{1904F984-FB22-4D44-BDB4-82CD4356EF1E}" type="sibTrans" cxnId="{6AB6117E-FC2B-49F6-80C2-4641D742886D}">
      <dgm:prSet/>
      <dgm:spPr/>
      <dgm:t>
        <a:bodyPr/>
        <a:lstStyle/>
        <a:p>
          <a:endParaRPr lang="id-ID"/>
        </a:p>
      </dgm:t>
    </dgm:pt>
    <dgm:pt modelId="{3ED55BBE-F492-47CA-947C-3700B5B073BF}" type="pres">
      <dgm:prSet presAssocID="{E8E7442F-489A-407B-BFD6-5464AB8677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681EA07-1D97-4C12-AC52-57B17B1F21CD}" type="pres">
      <dgm:prSet presAssocID="{B7DA177D-E03D-48C1-8E34-C4C2F80380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3BC853-C294-4A3F-96DE-B62AAFF72C23}" type="pres">
      <dgm:prSet presAssocID="{285751E1-1565-404D-A875-B9827F2EA1A1}" presName="sibTrans" presStyleCnt="0"/>
      <dgm:spPr/>
    </dgm:pt>
    <dgm:pt modelId="{9F4C8905-C236-4787-ACD3-22CA211D9868}" type="pres">
      <dgm:prSet presAssocID="{2C9BAB85-E197-4B0B-BDF0-D830D6D9E5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B7E7D-C1D5-4C8D-B48B-E65241DE62E7}" type="pres">
      <dgm:prSet presAssocID="{18EF0197-C8C0-447D-B803-C1366FBF1C83}" presName="sibTrans" presStyleCnt="0"/>
      <dgm:spPr/>
    </dgm:pt>
    <dgm:pt modelId="{3A14BFB4-1B2C-46A9-92B0-49F1E0358DE0}" type="pres">
      <dgm:prSet presAssocID="{85FD0591-D2DA-4674-A083-58D395682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2B9B83-62C8-4A62-8BA4-96E959CEF86B}" type="pres">
      <dgm:prSet presAssocID="{A7C4327C-990C-4059-A19E-DA7983000028}" presName="sibTrans" presStyleCnt="0"/>
      <dgm:spPr/>
    </dgm:pt>
    <dgm:pt modelId="{C11BC311-D281-435A-9915-BAB3E4695FC2}" type="pres">
      <dgm:prSet presAssocID="{A94937CE-A5E2-4525-B102-0E7FE3D420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7699AF-7D3A-49EE-A294-8AD86744BC1F}" type="pres">
      <dgm:prSet presAssocID="{2A641885-626B-47E1-9B5F-C50875A60543}" presName="sibTrans" presStyleCnt="0"/>
      <dgm:spPr/>
    </dgm:pt>
    <dgm:pt modelId="{2B9AD7F3-CCC2-4846-925D-FD370FE95CB7}" type="pres">
      <dgm:prSet presAssocID="{6B309CBD-FF44-4828-8685-13D1FD5CC7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ACCB055-BAB6-4243-B1A8-7FD912080461}" type="presOf" srcId="{85FD0591-D2DA-4674-A083-58D39568267A}" destId="{3A14BFB4-1B2C-46A9-92B0-49F1E0358DE0}" srcOrd="0" destOrd="0" presId="urn:microsoft.com/office/officeart/2005/8/layout/default"/>
    <dgm:cxn modelId="{CE0E2EE3-3EA8-4C1B-BFEB-9FF81FFE0E55}" type="presOf" srcId="{B7DA177D-E03D-48C1-8E34-C4C2F8038046}" destId="{F681EA07-1D97-4C12-AC52-57B17B1F21CD}" srcOrd="0" destOrd="0" presId="urn:microsoft.com/office/officeart/2005/8/layout/default"/>
    <dgm:cxn modelId="{6CD5A43F-C3A3-4C7D-BC71-A84CDD5C907E}" type="presOf" srcId="{E8E7442F-489A-407B-BFD6-5464AB867702}" destId="{3ED55BBE-F492-47CA-947C-3700B5B073BF}" srcOrd="0" destOrd="0" presId="urn:microsoft.com/office/officeart/2005/8/layout/default"/>
    <dgm:cxn modelId="{D142050A-C2BA-4B00-A89B-62861CA17735}" type="presOf" srcId="{2C9BAB85-E197-4B0B-BDF0-D830D6D9E5BC}" destId="{9F4C8905-C236-4787-ACD3-22CA211D9868}" srcOrd="0" destOrd="0" presId="urn:microsoft.com/office/officeart/2005/8/layout/default"/>
    <dgm:cxn modelId="{187FF972-BC0A-46AE-B926-81A91264090B}" type="presOf" srcId="{A94937CE-A5E2-4525-B102-0E7FE3D42080}" destId="{C11BC311-D281-435A-9915-BAB3E4695FC2}" srcOrd="0" destOrd="0" presId="urn:microsoft.com/office/officeart/2005/8/layout/default"/>
    <dgm:cxn modelId="{6AB6117E-FC2B-49F6-80C2-4641D742886D}" srcId="{E8E7442F-489A-407B-BFD6-5464AB867702}" destId="{6B309CBD-FF44-4828-8685-13D1FD5CC7B7}" srcOrd="4" destOrd="0" parTransId="{B6FEA513-261E-4CAB-8B14-6CD9AB21EC6D}" sibTransId="{1904F984-FB22-4D44-BDB4-82CD4356EF1E}"/>
    <dgm:cxn modelId="{D0088D3E-409C-45CA-9727-3ABFCB6FAFF9}" srcId="{E8E7442F-489A-407B-BFD6-5464AB867702}" destId="{A94937CE-A5E2-4525-B102-0E7FE3D42080}" srcOrd="3" destOrd="0" parTransId="{62E1F0EE-E7C2-4602-A784-A224FA1E594D}" sibTransId="{2A641885-626B-47E1-9B5F-C50875A60543}"/>
    <dgm:cxn modelId="{874290F7-0222-4E2F-9F3E-FAC69CCF5770}" srcId="{E8E7442F-489A-407B-BFD6-5464AB867702}" destId="{85FD0591-D2DA-4674-A083-58D39568267A}" srcOrd="2" destOrd="0" parTransId="{5365EE40-211E-4395-8C06-389FDBAAFF72}" sibTransId="{A7C4327C-990C-4059-A19E-DA7983000028}"/>
    <dgm:cxn modelId="{9A06FEC6-DE92-42B7-9047-2073485EE8F4}" srcId="{E8E7442F-489A-407B-BFD6-5464AB867702}" destId="{B7DA177D-E03D-48C1-8E34-C4C2F8038046}" srcOrd="0" destOrd="0" parTransId="{589417BA-1F2E-4B14-836A-4D984108031C}" sibTransId="{285751E1-1565-404D-A875-B9827F2EA1A1}"/>
    <dgm:cxn modelId="{4E16C883-83B4-4CBA-83D7-C614FFA8D5DA}" srcId="{E8E7442F-489A-407B-BFD6-5464AB867702}" destId="{2C9BAB85-E197-4B0B-BDF0-D830D6D9E5BC}" srcOrd="1" destOrd="0" parTransId="{80338D06-E469-4D13-9F43-FF4CD3A0D853}" sibTransId="{18EF0197-C8C0-447D-B803-C1366FBF1C83}"/>
    <dgm:cxn modelId="{150C05E5-A431-49E1-92E8-A2E593E35B1F}" type="presOf" srcId="{6B309CBD-FF44-4828-8685-13D1FD5CC7B7}" destId="{2B9AD7F3-CCC2-4846-925D-FD370FE95CB7}" srcOrd="0" destOrd="0" presId="urn:microsoft.com/office/officeart/2005/8/layout/default"/>
    <dgm:cxn modelId="{B4701A18-AB2D-445F-9C07-C000A3543148}" type="presParOf" srcId="{3ED55BBE-F492-47CA-947C-3700B5B073BF}" destId="{F681EA07-1D97-4C12-AC52-57B17B1F21CD}" srcOrd="0" destOrd="0" presId="urn:microsoft.com/office/officeart/2005/8/layout/default"/>
    <dgm:cxn modelId="{C3D117DA-36D9-4D61-AB57-7B4B5C2394E0}" type="presParOf" srcId="{3ED55BBE-F492-47CA-947C-3700B5B073BF}" destId="{6E3BC853-C294-4A3F-96DE-B62AAFF72C23}" srcOrd="1" destOrd="0" presId="urn:microsoft.com/office/officeart/2005/8/layout/default"/>
    <dgm:cxn modelId="{CCF0742C-4F4E-4A81-AD8D-7709AF46A531}" type="presParOf" srcId="{3ED55BBE-F492-47CA-947C-3700B5B073BF}" destId="{9F4C8905-C236-4787-ACD3-22CA211D9868}" srcOrd="2" destOrd="0" presId="urn:microsoft.com/office/officeart/2005/8/layout/default"/>
    <dgm:cxn modelId="{DACF3BFD-87F5-4194-9076-739798F85044}" type="presParOf" srcId="{3ED55BBE-F492-47CA-947C-3700B5B073BF}" destId="{646B7E7D-C1D5-4C8D-B48B-E65241DE62E7}" srcOrd="3" destOrd="0" presId="urn:microsoft.com/office/officeart/2005/8/layout/default"/>
    <dgm:cxn modelId="{B71AAE52-3FB8-4697-99B2-FB123FBD2F2E}" type="presParOf" srcId="{3ED55BBE-F492-47CA-947C-3700B5B073BF}" destId="{3A14BFB4-1B2C-46A9-92B0-49F1E0358DE0}" srcOrd="4" destOrd="0" presId="urn:microsoft.com/office/officeart/2005/8/layout/default"/>
    <dgm:cxn modelId="{79F33224-CD80-4F70-B005-983941AE44FC}" type="presParOf" srcId="{3ED55BBE-F492-47CA-947C-3700B5B073BF}" destId="{162B9B83-62C8-4A62-8BA4-96E959CEF86B}" srcOrd="5" destOrd="0" presId="urn:microsoft.com/office/officeart/2005/8/layout/default"/>
    <dgm:cxn modelId="{68447F95-92AD-47C4-BCDE-4C67305835CA}" type="presParOf" srcId="{3ED55BBE-F492-47CA-947C-3700B5B073BF}" destId="{C11BC311-D281-435A-9915-BAB3E4695FC2}" srcOrd="6" destOrd="0" presId="urn:microsoft.com/office/officeart/2005/8/layout/default"/>
    <dgm:cxn modelId="{08750F98-92CA-4A89-9A06-74121242739C}" type="presParOf" srcId="{3ED55BBE-F492-47CA-947C-3700B5B073BF}" destId="{8E7699AF-7D3A-49EE-A294-8AD86744BC1F}" srcOrd="7" destOrd="0" presId="urn:microsoft.com/office/officeart/2005/8/layout/default"/>
    <dgm:cxn modelId="{33EED74B-46CF-4E67-8FDE-DDAD941935F5}" type="presParOf" srcId="{3ED55BBE-F492-47CA-947C-3700B5B073BF}" destId="{2B9AD7F3-CCC2-4846-925D-FD370FE95CB7}" srcOrd="8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E7442F-489A-407B-BFD6-5464AB86770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DA177D-E03D-48C1-8E34-C4C2F803804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rgbClr val="FF0000"/>
              </a:solidFill>
              <a:latin typeface="Candara" pitchFamily="34" charset="0"/>
            </a:rPr>
            <a:t>“Teori Pelabelan Kognitif” </a:t>
          </a:r>
          <a:endParaRPr lang="id-ID" sz="1600" b="1" i="1" dirty="0">
            <a:solidFill>
              <a:srgbClr val="FF0000"/>
            </a:solidFill>
            <a:latin typeface="Candara" pitchFamily="34" charset="0"/>
          </a:endParaRPr>
        </a:p>
      </dgm:t>
    </dgm:pt>
    <dgm:pt modelId="{589417BA-1F2E-4B14-836A-4D984108031C}" type="parTrans" cxnId="{9A06FEC6-DE92-42B7-9047-2073485EE8F4}">
      <dgm:prSet/>
      <dgm:spPr/>
      <dgm:t>
        <a:bodyPr/>
        <a:lstStyle/>
        <a:p>
          <a:endParaRPr lang="id-ID"/>
        </a:p>
      </dgm:t>
    </dgm:pt>
    <dgm:pt modelId="{285751E1-1565-404D-A875-B9827F2EA1A1}" type="sibTrans" cxnId="{9A06FEC6-DE92-42B7-9047-2073485EE8F4}">
      <dgm:prSet/>
      <dgm:spPr/>
      <dgm:t>
        <a:bodyPr/>
        <a:lstStyle/>
        <a:p>
          <a:endParaRPr lang="id-ID"/>
        </a:p>
      </dgm:t>
    </dgm:pt>
    <dgm:pt modelId="{2C9BAB85-E197-4B0B-BDF0-D830D6D9E5B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Adanya faktor bahasa dan simbol.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0338D06-E469-4D13-9F43-FF4CD3A0D853}" type="parTrans" cxnId="{4E16C883-83B4-4CBA-83D7-C614FFA8D5DA}">
      <dgm:prSet/>
      <dgm:spPr/>
      <dgm:t>
        <a:bodyPr/>
        <a:lstStyle/>
        <a:p>
          <a:endParaRPr lang="id-ID"/>
        </a:p>
      </dgm:t>
    </dgm:pt>
    <dgm:pt modelId="{18EF0197-C8C0-447D-B803-C1366FBF1C83}" type="sibTrans" cxnId="{4E16C883-83B4-4CBA-83D7-C614FFA8D5DA}">
      <dgm:prSet/>
      <dgm:spPr/>
      <dgm:t>
        <a:bodyPr/>
        <a:lstStyle/>
        <a:p>
          <a:endParaRPr lang="id-ID"/>
        </a:p>
      </dgm:t>
    </dgm:pt>
    <dgm:pt modelId="{85FD0591-D2DA-4674-A083-58D39568267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Peran bahasa dalam membentuk interpretasi kita pada peristiwa, respons fisiologis dan memunculkan emosi yang sesuai.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365EE40-211E-4395-8C06-389FDBAAFF72}" type="parTrans" cxnId="{874290F7-0222-4E2F-9F3E-FAC69CCF5770}">
      <dgm:prSet/>
      <dgm:spPr/>
      <dgm:t>
        <a:bodyPr/>
        <a:lstStyle/>
        <a:p>
          <a:endParaRPr lang="id-ID"/>
        </a:p>
      </dgm:t>
    </dgm:pt>
    <dgm:pt modelId="{A7C4327C-990C-4059-A19E-DA7983000028}" type="sibTrans" cxnId="{874290F7-0222-4E2F-9F3E-FAC69CCF5770}">
      <dgm:prSet/>
      <dgm:spPr/>
      <dgm:t>
        <a:bodyPr/>
        <a:lstStyle/>
        <a:p>
          <a:endParaRPr lang="id-ID"/>
        </a:p>
      </dgm:t>
    </dgm:pt>
    <dgm:pt modelId="{A94937CE-A5E2-4525-B102-0E7FE3D4208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Sakit perut sebagai tanda kecemasan.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E1F0EE-E7C2-4602-A784-A224FA1E594D}" type="parTrans" cxnId="{D0088D3E-409C-45CA-9727-3ABFCB6FAFF9}">
      <dgm:prSet/>
      <dgm:spPr/>
      <dgm:t>
        <a:bodyPr/>
        <a:lstStyle/>
        <a:p>
          <a:endParaRPr lang="id-ID"/>
        </a:p>
      </dgm:t>
    </dgm:pt>
    <dgm:pt modelId="{2A641885-626B-47E1-9B5F-C50875A60543}" type="sibTrans" cxnId="{D0088D3E-409C-45CA-9727-3ABFCB6FAFF9}">
      <dgm:prSet/>
      <dgm:spPr/>
      <dgm:t>
        <a:bodyPr/>
        <a:lstStyle/>
        <a:p>
          <a:endParaRPr lang="id-ID"/>
        </a:p>
      </dgm:t>
    </dgm:pt>
    <dgm:pt modelId="{8F5B48E6-201D-41CD-9E80-BC80C97223A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Apa yang kita rasakan dibentuk oleh bagaimana kita memberikan label pada respons fisiologis.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7A909E7-1989-4879-AAF1-02A0DA03CA64}" type="parTrans" cxnId="{8D5DE122-8632-4C57-A7F5-8874E0306959}">
      <dgm:prSet/>
      <dgm:spPr/>
    </dgm:pt>
    <dgm:pt modelId="{1AFE6B55-2486-4C8B-ABD7-A4BAD15C8882}" type="sibTrans" cxnId="{8D5DE122-8632-4C57-A7F5-8874E0306959}">
      <dgm:prSet/>
      <dgm:spPr/>
    </dgm:pt>
    <dgm:pt modelId="{3ED55BBE-F492-47CA-947C-3700B5B073BF}" type="pres">
      <dgm:prSet presAssocID="{E8E7442F-489A-407B-BFD6-5464AB8677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681EA07-1D97-4C12-AC52-57B17B1F21CD}" type="pres">
      <dgm:prSet presAssocID="{B7DA177D-E03D-48C1-8E34-C4C2F80380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3BC853-C294-4A3F-96DE-B62AAFF72C23}" type="pres">
      <dgm:prSet presAssocID="{285751E1-1565-404D-A875-B9827F2EA1A1}" presName="sibTrans" presStyleCnt="0"/>
      <dgm:spPr/>
    </dgm:pt>
    <dgm:pt modelId="{9F4C8905-C236-4787-ACD3-22CA211D9868}" type="pres">
      <dgm:prSet presAssocID="{2C9BAB85-E197-4B0B-BDF0-D830D6D9E5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B7E7D-C1D5-4C8D-B48B-E65241DE62E7}" type="pres">
      <dgm:prSet presAssocID="{18EF0197-C8C0-447D-B803-C1366FBF1C83}" presName="sibTrans" presStyleCnt="0"/>
      <dgm:spPr/>
    </dgm:pt>
    <dgm:pt modelId="{3A14BFB4-1B2C-46A9-92B0-49F1E0358DE0}" type="pres">
      <dgm:prSet presAssocID="{85FD0591-D2DA-4674-A083-58D395682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2B9B83-62C8-4A62-8BA4-96E959CEF86B}" type="pres">
      <dgm:prSet presAssocID="{A7C4327C-990C-4059-A19E-DA7983000028}" presName="sibTrans" presStyleCnt="0"/>
      <dgm:spPr/>
    </dgm:pt>
    <dgm:pt modelId="{A45A5059-75CF-4443-A675-ADA93DFF099E}" type="pres">
      <dgm:prSet presAssocID="{8F5B48E6-201D-41CD-9E80-BC80C9722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ADD665-98ED-4AF6-8211-DFA4F85E1FAE}" type="pres">
      <dgm:prSet presAssocID="{1AFE6B55-2486-4C8B-ABD7-A4BAD15C8882}" presName="sibTrans" presStyleCnt="0"/>
      <dgm:spPr/>
    </dgm:pt>
    <dgm:pt modelId="{C11BC311-D281-435A-9915-BAB3E4695FC2}" type="pres">
      <dgm:prSet presAssocID="{A94937CE-A5E2-4525-B102-0E7FE3D42080}" presName="node" presStyleLbl="node1" presStyleIdx="4" presStyleCnt="5" custLinFactNeighborX="-2367" custLinFactNeighborY="17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A316E66-AD85-4F1E-90A5-62BAA5A4B35D}" type="presOf" srcId="{8F5B48E6-201D-41CD-9E80-BC80C97223A3}" destId="{A45A5059-75CF-4443-A675-ADA93DFF099E}" srcOrd="0" destOrd="0" presId="urn:microsoft.com/office/officeart/2005/8/layout/default"/>
    <dgm:cxn modelId="{8AFB365B-A728-4E43-AFAF-27A11F62D790}" type="presOf" srcId="{85FD0591-D2DA-4674-A083-58D39568267A}" destId="{3A14BFB4-1B2C-46A9-92B0-49F1E0358DE0}" srcOrd="0" destOrd="0" presId="urn:microsoft.com/office/officeart/2005/8/layout/default"/>
    <dgm:cxn modelId="{D0088D3E-409C-45CA-9727-3ABFCB6FAFF9}" srcId="{E8E7442F-489A-407B-BFD6-5464AB867702}" destId="{A94937CE-A5E2-4525-B102-0E7FE3D42080}" srcOrd="4" destOrd="0" parTransId="{62E1F0EE-E7C2-4602-A784-A224FA1E594D}" sibTransId="{2A641885-626B-47E1-9B5F-C50875A60543}"/>
    <dgm:cxn modelId="{CE8A48D4-17BA-4609-BA4B-50EE38C4FEC0}" type="presOf" srcId="{2C9BAB85-E197-4B0B-BDF0-D830D6D9E5BC}" destId="{9F4C8905-C236-4787-ACD3-22CA211D9868}" srcOrd="0" destOrd="0" presId="urn:microsoft.com/office/officeart/2005/8/layout/default"/>
    <dgm:cxn modelId="{AAAF2AE8-3052-4C85-949F-9CF65C7C0DE6}" type="presOf" srcId="{B7DA177D-E03D-48C1-8E34-C4C2F8038046}" destId="{F681EA07-1D97-4C12-AC52-57B17B1F21CD}" srcOrd="0" destOrd="0" presId="urn:microsoft.com/office/officeart/2005/8/layout/default"/>
    <dgm:cxn modelId="{4230FC67-5EA4-48C6-B077-F8193EA3FDF9}" type="presOf" srcId="{A94937CE-A5E2-4525-B102-0E7FE3D42080}" destId="{C11BC311-D281-435A-9915-BAB3E4695FC2}" srcOrd="0" destOrd="0" presId="urn:microsoft.com/office/officeart/2005/8/layout/default"/>
    <dgm:cxn modelId="{8D5DE122-8632-4C57-A7F5-8874E0306959}" srcId="{E8E7442F-489A-407B-BFD6-5464AB867702}" destId="{8F5B48E6-201D-41CD-9E80-BC80C97223A3}" srcOrd="3" destOrd="0" parTransId="{B7A909E7-1989-4879-AAF1-02A0DA03CA64}" sibTransId="{1AFE6B55-2486-4C8B-ABD7-A4BAD15C8882}"/>
    <dgm:cxn modelId="{874290F7-0222-4E2F-9F3E-FAC69CCF5770}" srcId="{E8E7442F-489A-407B-BFD6-5464AB867702}" destId="{85FD0591-D2DA-4674-A083-58D39568267A}" srcOrd="2" destOrd="0" parTransId="{5365EE40-211E-4395-8C06-389FDBAAFF72}" sibTransId="{A7C4327C-990C-4059-A19E-DA7983000028}"/>
    <dgm:cxn modelId="{9A06FEC6-DE92-42B7-9047-2073485EE8F4}" srcId="{E8E7442F-489A-407B-BFD6-5464AB867702}" destId="{B7DA177D-E03D-48C1-8E34-C4C2F8038046}" srcOrd="0" destOrd="0" parTransId="{589417BA-1F2E-4B14-836A-4D984108031C}" sibTransId="{285751E1-1565-404D-A875-B9827F2EA1A1}"/>
    <dgm:cxn modelId="{4E16C883-83B4-4CBA-83D7-C614FFA8D5DA}" srcId="{E8E7442F-489A-407B-BFD6-5464AB867702}" destId="{2C9BAB85-E197-4B0B-BDF0-D830D6D9E5BC}" srcOrd="1" destOrd="0" parTransId="{80338D06-E469-4D13-9F43-FF4CD3A0D853}" sibTransId="{18EF0197-C8C0-447D-B803-C1366FBF1C83}"/>
    <dgm:cxn modelId="{473F9EEE-080C-4C36-B3F1-3348FA0C0D9B}" type="presOf" srcId="{E8E7442F-489A-407B-BFD6-5464AB867702}" destId="{3ED55BBE-F492-47CA-947C-3700B5B073BF}" srcOrd="0" destOrd="0" presId="urn:microsoft.com/office/officeart/2005/8/layout/default"/>
    <dgm:cxn modelId="{01C70082-C348-43F3-B1B5-D1BAEE974F40}" type="presParOf" srcId="{3ED55BBE-F492-47CA-947C-3700B5B073BF}" destId="{F681EA07-1D97-4C12-AC52-57B17B1F21CD}" srcOrd="0" destOrd="0" presId="urn:microsoft.com/office/officeart/2005/8/layout/default"/>
    <dgm:cxn modelId="{2FEAA554-09C0-45EF-9059-FEE5985E4EDC}" type="presParOf" srcId="{3ED55BBE-F492-47CA-947C-3700B5B073BF}" destId="{6E3BC853-C294-4A3F-96DE-B62AAFF72C23}" srcOrd="1" destOrd="0" presId="urn:microsoft.com/office/officeart/2005/8/layout/default"/>
    <dgm:cxn modelId="{9E2B0A47-B238-4CF2-94F9-80CDAEC658EA}" type="presParOf" srcId="{3ED55BBE-F492-47CA-947C-3700B5B073BF}" destId="{9F4C8905-C236-4787-ACD3-22CA211D9868}" srcOrd="2" destOrd="0" presId="urn:microsoft.com/office/officeart/2005/8/layout/default"/>
    <dgm:cxn modelId="{DA4CA05B-3702-4CFC-A000-EA76B3BBE69B}" type="presParOf" srcId="{3ED55BBE-F492-47CA-947C-3700B5B073BF}" destId="{646B7E7D-C1D5-4C8D-B48B-E65241DE62E7}" srcOrd="3" destOrd="0" presId="urn:microsoft.com/office/officeart/2005/8/layout/default"/>
    <dgm:cxn modelId="{17CE63F2-D5B9-4843-9A90-3A95B946D00B}" type="presParOf" srcId="{3ED55BBE-F492-47CA-947C-3700B5B073BF}" destId="{3A14BFB4-1B2C-46A9-92B0-49F1E0358DE0}" srcOrd="4" destOrd="0" presId="urn:microsoft.com/office/officeart/2005/8/layout/default"/>
    <dgm:cxn modelId="{6E2E8F39-D9D2-4BDE-8133-3F16DAB8A67D}" type="presParOf" srcId="{3ED55BBE-F492-47CA-947C-3700B5B073BF}" destId="{162B9B83-62C8-4A62-8BA4-96E959CEF86B}" srcOrd="5" destOrd="0" presId="urn:microsoft.com/office/officeart/2005/8/layout/default"/>
    <dgm:cxn modelId="{7B644128-1B3A-455C-B6B3-2414A12A197F}" type="presParOf" srcId="{3ED55BBE-F492-47CA-947C-3700B5B073BF}" destId="{A45A5059-75CF-4443-A675-ADA93DFF099E}" srcOrd="6" destOrd="0" presId="urn:microsoft.com/office/officeart/2005/8/layout/default"/>
    <dgm:cxn modelId="{1FDFB7F6-8023-47E5-A0E4-A5B6680B2170}" type="presParOf" srcId="{3ED55BBE-F492-47CA-947C-3700B5B073BF}" destId="{C3ADD665-98ED-4AF6-8211-DFA4F85E1FAE}" srcOrd="7" destOrd="0" presId="urn:microsoft.com/office/officeart/2005/8/layout/default"/>
    <dgm:cxn modelId="{B3B298D6-A42A-4820-83C1-6A1EA2C8536E}" type="presParOf" srcId="{3ED55BBE-F492-47CA-947C-3700B5B073BF}" destId="{C11BC311-D281-435A-9915-BAB3E4695FC2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A46-499F-4080-9C47-7667D532A4C1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D5DF-3DFF-43F7-B85E-CEF4C30DAF0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23/03/2020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16.png"/><Relationship Id="rId7" Type="http://schemas.openxmlformats.org/officeDocument/2006/relationships/diagramData" Target="../diagrams/data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image" Target="../media/image27.jpeg"/><Relationship Id="rId7" Type="http://schemas.openxmlformats.org/officeDocument/2006/relationships/diagramData" Target="../diagrams/data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diagramColors" Target="../diagrams/colors24.xml"/><Relationship Id="rId4" Type="http://schemas.openxmlformats.org/officeDocument/2006/relationships/image" Target="../media/image28.jpeg"/><Relationship Id="rId9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14884"/>
            <a:ext cx="9144000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500" b="1" dirty="0" smtClean="0">
                <a:latin typeface="Brush Script MT" pitchFamily="66" charset="0"/>
              </a:rPr>
              <a:t>Emosi &amp; Komunikasi</a:t>
            </a:r>
            <a:endParaRPr lang="id-ID" sz="4500" b="1" dirty="0">
              <a:latin typeface="Brush Script MT" pitchFamily="66" charset="0"/>
            </a:endParaRPr>
          </a:p>
        </p:txBody>
      </p:sp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4"/>
          <a:srcRect l="1754" r="4386"/>
          <a:stretch>
            <a:fillRect/>
          </a:stretch>
        </p:blipFill>
        <p:spPr>
          <a:xfrm>
            <a:off x="0" y="428604"/>
            <a:ext cx="9144000" cy="3917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5357826"/>
            <a:ext cx="41434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Arial Narrow" pitchFamily="34" charset="0"/>
              </a:rPr>
              <a:t>Nathaniel Antonio Parulian, S.Psi, M.I.Kom</a:t>
            </a:r>
            <a:endParaRPr lang="id-ID" b="1" dirty="0">
              <a:latin typeface="Arial Narrow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85728"/>
            <a:ext cx="9144000" cy="158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429132"/>
            <a:ext cx="9144000" cy="158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0).png"/>
          <p:cNvPicPr>
            <a:picLocks noChangeAspect="1"/>
          </p:cNvPicPr>
          <p:nvPr/>
        </p:nvPicPr>
        <p:blipFill>
          <a:blip r:embed="rId3">
            <a:lum bright="20000" contrast="10000"/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4929198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5857892"/>
            <a:ext cx="392905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Pengaruh Persepsi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28596" y="500042"/>
          <a:ext cx="600079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11).jpg"/>
          <p:cNvPicPr>
            <a:picLocks noChangeAspect="1"/>
          </p:cNvPicPr>
          <p:nvPr/>
        </p:nvPicPr>
        <p:blipFill>
          <a:blip r:embed="rId3">
            <a:lum bright="13000" contrast="-5000"/>
          </a:blip>
          <a:stretch>
            <a:fillRect/>
          </a:stretch>
        </p:blipFill>
        <p:spPr>
          <a:xfrm>
            <a:off x="4857752" y="0"/>
            <a:ext cx="4286248" cy="20716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28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3929058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Pengaruh Lingkungan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214282" y="571480"/>
          <a:ext cx="735811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857892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828677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3 (tiga) Konsep Kunci Teori Interaktif 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785786" y="178592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825"/>
            <a:ext cx="9144000" cy="368617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5728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292892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latin typeface="Brush Script MT" pitchFamily="66" charset="0"/>
              </a:rPr>
              <a:t>Pemaknaan</a:t>
            </a:r>
            <a:r>
              <a:rPr lang="id-ID" sz="4000" b="1" dirty="0" smtClean="0">
                <a:latin typeface="Brush Script MT" pitchFamily="66" charset="0"/>
              </a:rPr>
              <a:t>  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428596" y="1397000"/>
          <a:ext cx="757242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4286248" cy="364333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929330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74" y="5929330"/>
            <a:ext cx="292892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Perasaan   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000232" y="214290"/>
          <a:ext cx="67866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142984"/>
            <a:ext cx="2257890" cy="185738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357166"/>
            <a:ext cx="292892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Perasaan   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2" name="Picture 11" descr="GAMBAR (16).jpg"/>
          <p:cNvPicPr>
            <a:picLocks noChangeAspect="1"/>
          </p:cNvPicPr>
          <p:nvPr/>
        </p:nvPicPr>
        <p:blipFill>
          <a:blip r:embed="rId6"/>
          <a:srcRect b="7840"/>
          <a:stretch>
            <a:fillRect/>
          </a:stretch>
        </p:blipFill>
        <p:spPr>
          <a:xfrm>
            <a:off x="214282" y="214290"/>
            <a:ext cx="3933830" cy="2967047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/>
        </p:nvGraphicFramePr>
        <p:xfrm>
          <a:off x="0" y="2214554"/>
          <a:ext cx="91440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MBAR (13).jpg"/>
          <p:cNvPicPr>
            <a:picLocks noChangeAspect="1"/>
          </p:cNvPicPr>
          <p:nvPr/>
        </p:nvPicPr>
        <p:blipFill>
          <a:blip r:embed="rId3">
            <a:lum bright="12000" contrast="-15000"/>
          </a:blip>
          <a:stretch>
            <a:fillRect/>
          </a:stretch>
        </p:blipFill>
        <p:spPr>
          <a:xfrm>
            <a:off x="0" y="0"/>
            <a:ext cx="9144000" cy="235743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5715016"/>
            <a:ext cx="2928926" cy="707886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Perasaan    </a:t>
            </a:r>
            <a:endParaRPr lang="id-ID" sz="4000" b="1" dirty="0">
              <a:latin typeface="Brush Script MT" pitchFamily="66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0" y="2428868"/>
          <a:ext cx="914400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2500306"/>
            <a:ext cx="9144000" cy="1588"/>
          </a:xfrm>
          <a:prstGeom prst="line">
            <a:avLst/>
          </a:prstGeom>
          <a:ln w="508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).png"/>
          <p:cNvPicPr>
            <a:picLocks noChangeAspect="1"/>
          </p:cNvPicPr>
          <p:nvPr/>
        </p:nvPicPr>
        <p:blipFill>
          <a:blip r:embed="rId3"/>
          <a:srcRect t="17361" b="15681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6000768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6000768"/>
            <a:ext cx="300036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Kerja Emosi    </a:t>
            </a:r>
            <a:endParaRPr lang="id-ID" sz="40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42910" y="1000108"/>
          <a:ext cx="764386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2).pn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tretch>
            <a:fillRect/>
          </a:stretch>
        </p:blipFill>
        <p:spPr>
          <a:xfrm>
            <a:off x="0" y="2000240"/>
            <a:ext cx="3071802" cy="3143272"/>
          </a:xfrm>
          <a:prstGeom prst="rect">
            <a:avLst/>
          </a:prstGeom>
        </p:spPr>
      </p:pic>
      <p:pic>
        <p:nvPicPr>
          <p:cNvPr id="13" name="Picture 12" descr="GAMBAR (2).pn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tretch>
            <a:fillRect/>
          </a:stretch>
        </p:blipFill>
        <p:spPr>
          <a:xfrm>
            <a:off x="6072198" y="2000240"/>
            <a:ext cx="3071802" cy="314327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5430974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4 (empat) Alasan Seseorang Tidak Mengekspresikan Emosi    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714480" y="1285860"/>
          <a:ext cx="550072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3).jpg"/>
          <p:cNvPicPr>
            <a:picLocks noChangeAspect="1"/>
          </p:cNvPicPr>
          <p:nvPr/>
        </p:nvPicPr>
        <p:blipFill>
          <a:blip r:embed="rId3">
            <a:lum bright="28000" contrast="-7000"/>
          </a:blip>
          <a:stretch>
            <a:fillRect/>
          </a:stretch>
        </p:blipFill>
        <p:spPr>
          <a:xfrm>
            <a:off x="0" y="0"/>
            <a:ext cx="5643602" cy="20716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5430974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285728"/>
            <a:ext cx="3428992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Ekspektasi Sosial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71538" y="2071678"/>
          <a:ext cx="692948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BAR (2).jpg"/>
          <p:cNvPicPr>
            <a:picLocks noChangeAspect="1"/>
          </p:cNvPicPr>
          <p:nvPr/>
        </p:nvPicPr>
        <p:blipFill>
          <a:blip r:embed="rId3">
            <a:lum bright="18000" contrast="6000"/>
          </a:blip>
          <a:stretch>
            <a:fillRect/>
          </a:stretch>
        </p:blipFill>
        <p:spPr>
          <a:xfrm>
            <a:off x="1" y="1"/>
            <a:ext cx="9143999" cy="305301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571501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2140"/>
            <a:ext cx="550069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Definisi Kecerdasan Emosi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19" name="Diagram 18"/>
          <p:cNvGraphicFramePr/>
          <p:nvPr/>
        </p:nvGraphicFramePr>
        <p:xfrm>
          <a:off x="214282" y="1643050"/>
          <a:ext cx="857256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4).jpg"/>
          <p:cNvPicPr>
            <a:picLocks noChangeAspect="1"/>
          </p:cNvPicPr>
          <p:nvPr/>
        </p:nvPicPr>
        <p:blipFill>
          <a:blip r:embed="rId3">
            <a:lum bright="35000" contrast="-10000"/>
          </a:blip>
          <a:srcRect l="11562" r="11562"/>
          <a:stretch>
            <a:fillRect/>
          </a:stretch>
        </p:blipFill>
        <p:spPr>
          <a:xfrm>
            <a:off x="0" y="0"/>
            <a:ext cx="9144000" cy="342902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43644"/>
            <a:ext cx="221454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Kerapuhan 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3500438"/>
          <a:ext cx="914400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5).JPG"/>
          <p:cNvPicPr>
            <a:picLocks noChangeAspect="1"/>
          </p:cNvPicPr>
          <p:nvPr/>
        </p:nvPicPr>
        <p:blipFill>
          <a:blip r:embed="rId3"/>
          <a:srcRect l="11232" r="11232"/>
          <a:stretch>
            <a:fillRect/>
          </a:stretch>
        </p:blipFill>
        <p:spPr>
          <a:xfrm>
            <a:off x="6215074" y="2714620"/>
            <a:ext cx="2928926" cy="414338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4500562" cy="584775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Melindungi Orang Lain  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71472" y="1071546"/>
          <a:ext cx="721523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AMBAR (7).jpg"/>
          <p:cNvPicPr>
            <a:picLocks noChangeAspect="1"/>
          </p:cNvPicPr>
          <p:nvPr/>
        </p:nvPicPr>
        <p:blipFill>
          <a:blip r:embed="rId3">
            <a:lum bright="14000" contrast="-8000"/>
          </a:blip>
          <a:stretch>
            <a:fillRect/>
          </a:stretch>
        </p:blipFill>
        <p:spPr>
          <a:xfrm>
            <a:off x="0" y="0"/>
            <a:ext cx="3786214" cy="17145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642918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000768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Peran dalam Lingkungan Sosial &amp; Profesional   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714348" y="1071546"/>
          <a:ext cx="778674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).png"/>
          <p:cNvPicPr>
            <a:picLocks noChangeAspect="1"/>
          </p:cNvPicPr>
          <p:nvPr/>
        </p:nvPicPr>
        <p:blipFill>
          <a:blip r:embed="rId3">
            <a:lum bright="35000"/>
          </a:blip>
          <a:stretch>
            <a:fillRect/>
          </a:stretch>
        </p:blipFill>
        <p:spPr>
          <a:xfrm>
            <a:off x="0" y="1000108"/>
            <a:ext cx="9144000" cy="290512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5430974"/>
            <a:ext cx="857224" cy="1427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>
                    <a:lumMod val="95000"/>
                  </a:schemeClr>
                </a:solidFill>
                <a:latin typeface="Brush Script MT" pitchFamily="66" charset="0"/>
              </a:rPr>
              <a:t>3 (tiga) Alasan Ekspresi Emosi yang Tidak Efektif </a:t>
            </a:r>
            <a:r>
              <a:rPr lang="id-ID" sz="3200" b="1" dirty="0" smtClean="0">
                <a:solidFill>
                  <a:schemeClr val="bg1">
                    <a:lumMod val="95000"/>
                  </a:schemeClr>
                </a:solidFill>
                <a:latin typeface="Brush Script MT" pitchFamily="66" charset="0"/>
              </a:rPr>
              <a:t>    </a:t>
            </a:r>
            <a:endParaRPr lang="id-ID" sz="3200" b="1" dirty="0">
              <a:solidFill>
                <a:schemeClr val="bg1">
                  <a:lumMod val="95000"/>
                </a:schemeClr>
              </a:solidFill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000232" y="2500306"/>
          <a:ext cx="471490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5430974"/>
            <a:ext cx="857224" cy="1427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14290"/>
            <a:ext cx="3786182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Brush Script MT" pitchFamily="66" charset="0"/>
              </a:rPr>
              <a:t>Berbicara Secara Umum </a:t>
            </a:r>
            <a:r>
              <a:rPr lang="id-ID" sz="3200" b="1" dirty="0" smtClean="0">
                <a:solidFill>
                  <a:schemeClr val="bg1"/>
                </a:solidFill>
                <a:latin typeface="Brush Script MT" pitchFamily="66" charset="0"/>
              </a:rPr>
              <a:t>    </a:t>
            </a:r>
            <a:endParaRPr lang="id-ID" sz="32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000232" y="1000108"/>
          <a:ext cx="690565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GAMBAR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71546"/>
            <a:ext cx="278605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00" y="1214422"/>
            <a:ext cx="3782012" cy="2212478"/>
          </a:xfrm>
          <a:prstGeom prst="rect">
            <a:avLst/>
          </a:prstGeom>
        </p:spPr>
      </p:pic>
      <p:pic>
        <p:nvPicPr>
          <p:cNvPr id="13" name="Picture 12" descr="GAMBAR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004" y="3429000"/>
            <a:ext cx="3781996" cy="235745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929330"/>
            <a:ext cx="1428760" cy="67235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8662" cy="15459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214290"/>
            <a:ext cx="442912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Tidak Mengakui Perasaan </a:t>
            </a:r>
            <a:r>
              <a:rPr lang="id-ID" sz="3200" b="1" dirty="0" smtClean="0">
                <a:latin typeface="Brush Script MT" pitchFamily="66" charset="0"/>
              </a:rPr>
              <a:t>   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14346" y="1071546"/>
          <a:ext cx="678661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6).jpg"/>
          <p:cNvPicPr>
            <a:picLocks noChangeAspect="1"/>
          </p:cNvPicPr>
          <p:nvPr/>
        </p:nvPicPr>
        <p:blipFill>
          <a:blip r:embed="rId3">
            <a:lum bright="26000" contrast="-25000"/>
          </a:blip>
          <a:stretch>
            <a:fillRect/>
          </a:stretch>
        </p:blipFill>
        <p:spPr>
          <a:xfrm>
            <a:off x="5643899" y="1785926"/>
            <a:ext cx="3500101" cy="4643470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0"/>
            <a:ext cx="928662" cy="15459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357826"/>
            <a:ext cx="5357818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Memalsukan Bahasa Emosi </a:t>
            </a:r>
            <a:r>
              <a:rPr lang="id-ID" sz="3200" b="1" dirty="0" smtClean="0">
                <a:latin typeface="Brush Script MT" pitchFamily="66" charset="0"/>
              </a:rPr>
              <a:t>    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0" y="357166"/>
          <a:ext cx="750095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6000768"/>
            <a:ext cx="1366251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5312052"/>
            <a:ext cx="928662" cy="15459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6 (enam) Bentuk Upaya Mengkomunikasikan Emosi Secara Efektif  </a:t>
            </a:r>
            <a:r>
              <a:rPr lang="id-ID" sz="2800" b="1" dirty="0" smtClean="0">
                <a:latin typeface="Brush Script MT" pitchFamily="66" charset="0"/>
              </a:rPr>
              <a:t>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42910" y="1071546"/>
          <a:ext cx="757242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1071546"/>
            <a:ext cx="1366251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9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86124"/>
          </a:xfrm>
          <a:prstGeom prst="rect">
            <a:avLst/>
          </a:prstGeom>
        </p:spPr>
      </p:pic>
      <p:pic>
        <p:nvPicPr>
          <p:cNvPr id="6" name="Picture 5" descr="GAMBAR (7).jpg"/>
          <p:cNvPicPr>
            <a:picLocks noChangeAspect="1"/>
          </p:cNvPicPr>
          <p:nvPr/>
        </p:nvPicPr>
        <p:blipFill>
          <a:blip r:embed="rId4">
            <a:lum bright="35000"/>
          </a:blip>
          <a:stretch>
            <a:fillRect/>
          </a:stretch>
        </p:blipFill>
        <p:spPr>
          <a:xfrm>
            <a:off x="357158" y="3714752"/>
            <a:ext cx="2632458" cy="2428868"/>
          </a:xfrm>
          <a:prstGeom prst="rect">
            <a:avLst/>
          </a:prstGeom>
        </p:spPr>
      </p:pic>
      <p:pic>
        <p:nvPicPr>
          <p:cNvPr id="17" name="Picture 16" descr="GAMBAR (7).jpg"/>
          <p:cNvPicPr>
            <a:picLocks noChangeAspect="1"/>
          </p:cNvPicPr>
          <p:nvPr/>
        </p:nvPicPr>
        <p:blipFill>
          <a:blip r:embed="rId4">
            <a:lum bright="35000"/>
          </a:blip>
          <a:stretch>
            <a:fillRect/>
          </a:stretch>
        </p:blipFill>
        <p:spPr>
          <a:xfrm>
            <a:off x="3214678" y="3714752"/>
            <a:ext cx="2632458" cy="2428868"/>
          </a:xfrm>
          <a:prstGeom prst="rect">
            <a:avLst/>
          </a:prstGeom>
        </p:spPr>
      </p:pic>
      <p:pic>
        <p:nvPicPr>
          <p:cNvPr id="18" name="Picture 17" descr="GAMBAR (7).jpg"/>
          <p:cNvPicPr>
            <a:picLocks noChangeAspect="1"/>
          </p:cNvPicPr>
          <p:nvPr/>
        </p:nvPicPr>
        <p:blipFill>
          <a:blip r:embed="rId4">
            <a:lum bright="35000"/>
          </a:blip>
          <a:stretch>
            <a:fillRect/>
          </a:stretch>
        </p:blipFill>
        <p:spPr>
          <a:xfrm>
            <a:off x="6000760" y="3714752"/>
            <a:ext cx="2632458" cy="24288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4000496" cy="257174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14298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55006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Definisi Kecerdasan Emosi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071670" y="1285860"/>
          <a:ext cx="65246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4).jpg"/>
          <p:cNvPicPr>
            <a:picLocks noChangeAspect="1"/>
          </p:cNvPicPr>
          <p:nvPr/>
        </p:nvPicPr>
        <p:blipFill>
          <a:blip r:embed="rId3"/>
          <a:srcRect t="12500" b="16666"/>
          <a:stretch>
            <a:fillRect/>
          </a:stretch>
        </p:blipFill>
        <p:spPr>
          <a:xfrm>
            <a:off x="0" y="0"/>
            <a:ext cx="9144000" cy="214311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857892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5643578"/>
            <a:ext cx="550069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Kualitas Kecerdasan Emosi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857224" y="857232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571868" cy="22145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35769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500042"/>
            <a:ext cx="5572132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Kualitas Kecerdasan Emosi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357422" y="1928802"/>
          <a:ext cx="6453190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14422"/>
            <a:ext cx="3500462" cy="528641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857892"/>
            <a:ext cx="1669863" cy="78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latin typeface="Brush Script MT" pitchFamily="66" charset="0"/>
              </a:rPr>
              <a:t>Memahami Emosi </a:t>
            </a:r>
            <a:endParaRPr lang="id-ID" sz="40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85720" y="1357298"/>
          <a:ext cx="619127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6).jpg"/>
          <p:cNvPicPr>
            <a:picLocks noChangeAspect="1"/>
          </p:cNvPicPr>
          <p:nvPr/>
        </p:nvPicPr>
        <p:blipFill>
          <a:blip r:embed="rId3">
            <a:lum bright="5000" contrast="-4000"/>
          </a:blip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1214422"/>
            <a:ext cx="1116218" cy="525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latin typeface="Brush Script MT" pitchFamily="66" charset="0"/>
              </a:rPr>
              <a:t>Memahami Emosi </a:t>
            </a:r>
            <a:endParaRPr lang="id-ID" sz="40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428596" y="928670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0" y="4000504"/>
            <a:ext cx="9144000" cy="158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8).jpg"/>
          <p:cNvPicPr>
            <a:picLocks noChangeAspect="1"/>
          </p:cNvPicPr>
          <p:nvPr/>
        </p:nvPicPr>
        <p:blipFill>
          <a:blip r:embed="rId3">
            <a:lum bright="7000" contrast="3000"/>
          </a:blip>
          <a:stretch>
            <a:fillRect/>
          </a:stretch>
        </p:blipFill>
        <p:spPr>
          <a:xfrm>
            <a:off x="0" y="0"/>
            <a:ext cx="9144000" cy="20716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857892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7" y="6150114"/>
            <a:ext cx="4071933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latin typeface="Brush Script MT" pitchFamily="66" charset="0"/>
              </a:rPr>
              <a:t>Pengaruh Fisiologis </a:t>
            </a:r>
            <a:endParaRPr lang="id-ID" sz="40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30974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85786" y="1285860"/>
          <a:ext cx="8001056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9144000" cy="292893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290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407193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Pengaruh Persepsi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1427026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285852" y="1357298"/>
          <a:ext cx="657229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1365</Words>
  <Application>Microsoft Office PowerPoint</Application>
  <PresentationFormat>On-screen Show (4:3)</PresentationFormat>
  <Paragraphs>194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498</cp:revision>
  <dcterms:created xsi:type="dcterms:W3CDTF">2020-01-25T05:18:22Z</dcterms:created>
  <dcterms:modified xsi:type="dcterms:W3CDTF">2020-03-23T01:31:49Z</dcterms:modified>
</cp:coreProperties>
</file>