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layout29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33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33.xml" ContentType="application/vnd.openxmlformats-officedocument.presentationml.notesSlide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FF66"/>
    <a:srgbClr val="99CC00"/>
    <a:srgbClr val="FFCC00"/>
    <a:srgbClr val="FFCC66"/>
    <a:srgbClr val="99CCFF"/>
    <a:srgbClr val="66FF66"/>
    <a:srgbClr val="FFFF66"/>
    <a:srgbClr val="99FFCC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>
        <p:scale>
          <a:sx n="70" d="100"/>
          <a:sy n="70" d="100"/>
        </p:scale>
        <p:origin x="-115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8C5D6-092D-4974-939B-38D3753D62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B366ED1-0BB4-460A-9CC0-99471BF5D859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Semua manusia membutuhkan kemampuan mendengarkan yang baik.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156DAD6-F1AD-4E9A-ADAB-F4325DEA41EC}" type="parTrans" cxnId="{8F18D2A9-107C-4B76-9D03-696252599AE0}">
      <dgm:prSet/>
      <dgm:spPr/>
      <dgm:t>
        <a:bodyPr/>
        <a:lstStyle/>
        <a:p>
          <a:endParaRPr lang="id-ID"/>
        </a:p>
      </dgm:t>
    </dgm:pt>
    <dgm:pt modelId="{82883313-5366-4B14-9389-A0BDCA77BB29}" type="sibTrans" cxnId="{8F18D2A9-107C-4B76-9D03-696252599AE0}">
      <dgm:prSet/>
      <dgm:spPr/>
      <dgm:t>
        <a:bodyPr/>
        <a:lstStyle/>
        <a:p>
          <a:endParaRPr lang="id-ID"/>
        </a:p>
      </dgm:t>
    </dgm:pt>
    <dgm:pt modelId="{BBD3DD7F-3B93-4DB6-BB39-9FB682F34A4A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Hampir separuh hidup kita; digunakan untuk mendengarkan.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6DFEB0D-208C-4C8B-AD4B-A9ABE66AC28A}" type="parTrans" cxnId="{7E262E03-E3CE-4ADF-9C3D-5E3BABF949BB}">
      <dgm:prSet/>
      <dgm:spPr/>
      <dgm:t>
        <a:bodyPr/>
        <a:lstStyle/>
        <a:p>
          <a:endParaRPr lang="id-ID"/>
        </a:p>
      </dgm:t>
    </dgm:pt>
    <dgm:pt modelId="{64B3B89A-73FF-478D-93E1-BE33FFE203AE}" type="sibTrans" cxnId="{7E262E03-E3CE-4ADF-9C3D-5E3BABF949BB}">
      <dgm:prSet/>
      <dgm:spPr/>
      <dgm:t>
        <a:bodyPr/>
        <a:lstStyle/>
        <a:p>
          <a:endParaRPr lang="id-ID"/>
        </a:p>
      </dgm:t>
    </dgm:pt>
    <dgm:pt modelId="{D50B632F-6818-46DD-B423-E1EAFDC439BC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Mendengarkan menghabiskan lebih banyak waktu dari komunikasi yang lain.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C4E5BED-CCA8-420E-B984-3FBC27CD8B1B}" type="parTrans" cxnId="{686AE941-AC66-49FC-A7F4-73DE5475FDFF}">
      <dgm:prSet/>
      <dgm:spPr/>
      <dgm:t>
        <a:bodyPr/>
        <a:lstStyle/>
        <a:p>
          <a:endParaRPr lang="id-ID"/>
        </a:p>
      </dgm:t>
    </dgm:pt>
    <dgm:pt modelId="{70E343C7-3DB9-43EE-9360-0C75CFFB4630}" type="sibTrans" cxnId="{686AE941-AC66-49FC-A7F4-73DE5475FDFF}">
      <dgm:prSet/>
      <dgm:spPr/>
      <dgm:t>
        <a:bodyPr/>
        <a:lstStyle/>
        <a:p>
          <a:endParaRPr lang="id-ID"/>
        </a:p>
      </dgm:t>
    </dgm:pt>
    <dgm:pt modelId="{BCF4A45C-A717-4FB8-9733-E53859676F06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Pendengar didalam kelas, percakapan tatap muka, percakapan telepon, penjelasan penjual di sebuah toko.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1F211D1-6D44-4A81-A7C7-99673C350F1C}" type="parTrans" cxnId="{847F9109-67E7-4EA7-AD70-124056167C10}">
      <dgm:prSet/>
      <dgm:spPr/>
      <dgm:t>
        <a:bodyPr/>
        <a:lstStyle/>
        <a:p>
          <a:endParaRPr lang="id-ID"/>
        </a:p>
      </dgm:t>
    </dgm:pt>
    <dgm:pt modelId="{534FB23D-C499-4CEA-8E03-40702184CA85}" type="sibTrans" cxnId="{847F9109-67E7-4EA7-AD70-124056167C10}">
      <dgm:prSet/>
      <dgm:spPr/>
      <dgm:t>
        <a:bodyPr/>
        <a:lstStyle/>
        <a:p>
          <a:endParaRPr lang="id-ID"/>
        </a:p>
      </dgm:t>
    </dgm:pt>
    <dgm:pt modelId="{22E2CA40-53E1-4716-9F3C-668BE68C2E2B}" type="pres">
      <dgm:prSet presAssocID="{5778C5D6-092D-4974-939B-38D3753D62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91D16FB-FCD5-436B-9E9D-A7DAF90AD602}" type="pres">
      <dgm:prSet presAssocID="{BB366ED1-0BB4-460A-9CC0-99471BF5D85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2E2D88-DEED-4E3F-A207-5C118A2A6AF4}" type="pres">
      <dgm:prSet presAssocID="{82883313-5366-4B14-9389-A0BDCA77BB29}" presName="sibTrans" presStyleCnt="0"/>
      <dgm:spPr/>
    </dgm:pt>
    <dgm:pt modelId="{717D5262-96AB-4D66-BCD8-56A78407C739}" type="pres">
      <dgm:prSet presAssocID="{BBD3DD7F-3B93-4DB6-BB39-9FB682F34A4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35DC35-ECEA-4849-BD8D-F85A7E60F059}" type="pres">
      <dgm:prSet presAssocID="{64B3B89A-73FF-478D-93E1-BE33FFE203AE}" presName="sibTrans" presStyleCnt="0"/>
      <dgm:spPr/>
    </dgm:pt>
    <dgm:pt modelId="{C6009AB7-9937-4558-8CCB-A944D3B1F7BD}" type="pres">
      <dgm:prSet presAssocID="{D50B632F-6818-46DD-B423-E1EAFDC439B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AA08F1-B5F2-4023-AAEB-F5CEE9B43B6E}" type="pres">
      <dgm:prSet presAssocID="{70E343C7-3DB9-43EE-9360-0C75CFFB4630}" presName="sibTrans" presStyleCnt="0"/>
      <dgm:spPr/>
    </dgm:pt>
    <dgm:pt modelId="{28B18C7D-2B70-46D8-A7FB-F8ABA431B8EC}" type="pres">
      <dgm:prSet presAssocID="{BCF4A45C-A717-4FB8-9733-E53859676F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F18D2A9-107C-4B76-9D03-696252599AE0}" srcId="{5778C5D6-092D-4974-939B-38D3753D62DC}" destId="{BB366ED1-0BB4-460A-9CC0-99471BF5D859}" srcOrd="0" destOrd="0" parTransId="{7156DAD6-F1AD-4E9A-ADAB-F4325DEA41EC}" sibTransId="{82883313-5366-4B14-9389-A0BDCA77BB29}"/>
    <dgm:cxn modelId="{39832854-F5C2-4F1B-8784-378AE06DD2A3}" type="presOf" srcId="{BBD3DD7F-3B93-4DB6-BB39-9FB682F34A4A}" destId="{717D5262-96AB-4D66-BCD8-56A78407C739}" srcOrd="0" destOrd="0" presId="urn:microsoft.com/office/officeart/2005/8/layout/default"/>
    <dgm:cxn modelId="{CE5BC52F-57D6-4D27-91C8-F5D02065B754}" type="presOf" srcId="{5778C5D6-092D-4974-939B-38D3753D62DC}" destId="{22E2CA40-53E1-4716-9F3C-668BE68C2E2B}" srcOrd="0" destOrd="0" presId="urn:microsoft.com/office/officeart/2005/8/layout/default"/>
    <dgm:cxn modelId="{2EB3382D-D439-4A24-B41D-4C23D05E5940}" type="presOf" srcId="{BB366ED1-0BB4-460A-9CC0-99471BF5D859}" destId="{E91D16FB-FCD5-436B-9E9D-A7DAF90AD602}" srcOrd="0" destOrd="0" presId="urn:microsoft.com/office/officeart/2005/8/layout/default"/>
    <dgm:cxn modelId="{D2F412A1-FB41-4F4C-A27C-0196C427833D}" type="presOf" srcId="{BCF4A45C-A717-4FB8-9733-E53859676F06}" destId="{28B18C7D-2B70-46D8-A7FB-F8ABA431B8EC}" srcOrd="0" destOrd="0" presId="urn:microsoft.com/office/officeart/2005/8/layout/default"/>
    <dgm:cxn modelId="{62243931-135D-4B83-BC71-DA6AB55A6088}" type="presOf" srcId="{D50B632F-6818-46DD-B423-E1EAFDC439BC}" destId="{C6009AB7-9937-4558-8CCB-A944D3B1F7BD}" srcOrd="0" destOrd="0" presId="urn:microsoft.com/office/officeart/2005/8/layout/default"/>
    <dgm:cxn modelId="{686AE941-AC66-49FC-A7F4-73DE5475FDFF}" srcId="{5778C5D6-092D-4974-939B-38D3753D62DC}" destId="{D50B632F-6818-46DD-B423-E1EAFDC439BC}" srcOrd="2" destOrd="0" parTransId="{8C4E5BED-CCA8-420E-B984-3FBC27CD8B1B}" sibTransId="{70E343C7-3DB9-43EE-9360-0C75CFFB4630}"/>
    <dgm:cxn modelId="{7E262E03-E3CE-4ADF-9C3D-5E3BABF949BB}" srcId="{5778C5D6-092D-4974-939B-38D3753D62DC}" destId="{BBD3DD7F-3B93-4DB6-BB39-9FB682F34A4A}" srcOrd="1" destOrd="0" parTransId="{36DFEB0D-208C-4C8B-AD4B-A9ABE66AC28A}" sibTransId="{64B3B89A-73FF-478D-93E1-BE33FFE203AE}"/>
    <dgm:cxn modelId="{847F9109-67E7-4EA7-AD70-124056167C10}" srcId="{5778C5D6-092D-4974-939B-38D3753D62DC}" destId="{BCF4A45C-A717-4FB8-9733-E53859676F06}" srcOrd="3" destOrd="0" parTransId="{B1F211D1-6D44-4A81-A7C7-99673C350F1C}" sibTransId="{534FB23D-C499-4CEA-8E03-40702184CA85}"/>
    <dgm:cxn modelId="{AA351512-95EE-4AA8-B1DE-333FC33F8D1D}" type="presParOf" srcId="{22E2CA40-53E1-4716-9F3C-668BE68C2E2B}" destId="{E91D16FB-FCD5-436B-9E9D-A7DAF90AD602}" srcOrd="0" destOrd="0" presId="urn:microsoft.com/office/officeart/2005/8/layout/default"/>
    <dgm:cxn modelId="{D4A52618-AC00-475D-BDE9-9E3451EE59EB}" type="presParOf" srcId="{22E2CA40-53E1-4716-9F3C-668BE68C2E2B}" destId="{E52E2D88-DEED-4E3F-A207-5C118A2A6AF4}" srcOrd="1" destOrd="0" presId="urn:microsoft.com/office/officeart/2005/8/layout/default"/>
    <dgm:cxn modelId="{9B6E2D17-1FDC-4193-96DF-A1E5EA6196D9}" type="presParOf" srcId="{22E2CA40-53E1-4716-9F3C-668BE68C2E2B}" destId="{717D5262-96AB-4D66-BCD8-56A78407C739}" srcOrd="2" destOrd="0" presId="urn:microsoft.com/office/officeart/2005/8/layout/default"/>
    <dgm:cxn modelId="{B7F1047F-4A00-468B-B48C-61976BC79B59}" type="presParOf" srcId="{22E2CA40-53E1-4716-9F3C-668BE68C2E2B}" destId="{DF35DC35-ECEA-4849-BD8D-F85A7E60F059}" srcOrd="3" destOrd="0" presId="urn:microsoft.com/office/officeart/2005/8/layout/default"/>
    <dgm:cxn modelId="{BCFF1FE7-C5AF-4CF7-A168-5CB3E03F03D4}" type="presParOf" srcId="{22E2CA40-53E1-4716-9F3C-668BE68C2E2B}" destId="{C6009AB7-9937-4558-8CCB-A944D3B1F7BD}" srcOrd="4" destOrd="0" presId="urn:microsoft.com/office/officeart/2005/8/layout/default"/>
    <dgm:cxn modelId="{E564EFA2-6474-4253-BE02-CBC45E65D001}" type="presParOf" srcId="{22E2CA40-53E1-4716-9F3C-668BE68C2E2B}" destId="{30AA08F1-B5F2-4023-AAEB-F5CEE9B43B6E}" srcOrd="5" destOrd="0" presId="urn:microsoft.com/office/officeart/2005/8/layout/default"/>
    <dgm:cxn modelId="{DA1FA0E5-9365-4D11-90CB-63C2C46D30B9}" type="presParOf" srcId="{22E2CA40-53E1-4716-9F3C-668BE68C2E2B}" destId="{28B18C7D-2B70-46D8-A7FB-F8ABA431B8EC}" srcOrd="6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400A1E-C1FF-49F0-9147-7E6B2A1340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7C89EB2-343A-4300-9541-645EF9E2535C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Tiap individu mengorganisasikan stimulus yang akan diperhatikan.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226BCA8-E38A-4EB8-8EAD-2BF91BAA8263}" type="parTrans" cxnId="{B09A864F-3E94-4155-AB22-1D7751C04CCA}">
      <dgm:prSet/>
      <dgm:spPr/>
      <dgm:t>
        <a:bodyPr/>
        <a:lstStyle/>
        <a:p>
          <a:endParaRPr lang="id-ID"/>
        </a:p>
      </dgm:t>
    </dgm:pt>
    <dgm:pt modelId="{5613B468-C5BE-4343-BCE5-FC95DD4F3B3D}" type="sibTrans" cxnId="{B09A864F-3E94-4155-AB22-1D7751C04CCA}">
      <dgm:prSet/>
      <dgm:spPr/>
      <dgm:t>
        <a:bodyPr/>
        <a:lstStyle/>
        <a:p>
          <a:endParaRPr lang="id-ID"/>
        </a:p>
      </dgm:t>
    </dgm:pt>
    <dgm:pt modelId="{3D90CCDB-FDFE-49E6-B1D4-EEF548B2088E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Kita menyusun persepsi dengan mengandalkan skema kognitif. 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985B082-96C9-47E3-9731-7E6080F041DB}" type="parTrans" cxnId="{96AA4F8B-F160-4F0A-97B9-07BA470FB038}">
      <dgm:prSet/>
      <dgm:spPr/>
      <dgm:t>
        <a:bodyPr/>
        <a:lstStyle/>
        <a:p>
          <a:endParaRPr lang="id-ID"/>
        </a:p>
      </dgm:t>
    </dgm:pt>
    <dgm:pt modelId="{8F7F0330-AAB0-4990-86BA-B614C0875DCA}" type="sibTrans" cxnId="{96AA4F8B-F160-4F0A-97B9-07BA470FB038}">
      <dgm:prSet/>
      <dgm:spPr/>
      <dgm:t>
        <a:bodyPr/>
        <a:lstStyle/>
        <a:p>
          <a:endParaRPr lang="id-ID"/>
        </a:p>
      </dgm:t>
    </dgm:pt>
    <dgm:pt modelId="{4BB34EC0-004E-499F-B584-D28B9DDEB458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Kita mengkategorisasikan orang lain &amp; menempatkan pada prototipe tertentu; orang yang menyebalkan/menyenangkan.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AB5EAFF-8C93-4D90-962F-177482391A15}" type="parTrans" cxnId="{E26C9308-F8AA-4E99-923B-D23A142347B0}">
      <dgm:prSet/>
      <dgm:spPr/>
      <dgm:t>
        <a:bodyPr/>
        <a:lstStyle/>
        <a:p>
          <a:endParaRPr lang="id-ID"/>
        </a:p>
      </dgm:t>
    </dgm:pt>
    <dgm:pt modelId="{DE3D032C-968B-4A6B-8A6A-CFE6609E0938}" type="sibTrans" cxnId="{E26C9308-F8AA-4E99-923B-D23A142347B0}">
      <dgm:prSet/>
      <dgm:spPr/>
      <dgm:t>
        <a:bodyPr/>
        <a:lstStyle/>
        <a:p>
          <a:endParaRPr lang="id-ID"/>
        </a:p>
      </dgm:t>
    </dgm:pt>
    <dgm:pt modelId="{DDD931CF-234F-460F-8556-5B5A68870327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Melakukan evaluasi, menerapkan stereotipe, pada akhirnya membuat skrip.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D866427-F45F-4221-B542-4D8A97E639F4}" type="parTrans" cxnId="{07F84E2F-BA64-4FDC-BB96-C2A53A649091}">
      <dgm:prSet/>
      <dgm:spPr/>
      <dgm:t>
        <a:bodyPr/>
        <a:lstStyle/>
        <a:p>
          <a:endParaRPr lang="id-ID"/>
        </a:p>
      </dgm:t>
    </dgm:pt>
    <dgm:pt modelId="{0FA757D3-0307-4305-9AC9-FFCBAC7957E9}" type="sibTrans" cxnId="{07F84E2F-BA64-4FDC-BB96-C2A53A649091}">
      <dgm:prSet/>
      <dgm:spPr/>
      <dgm:t>
        <a:bodyPr/>
        <a:lstStyle/>
        <a:p>
          <a:endParaRPr lang="id-ID"/>
        </a:p>
      </dgm:t>
    </dgm:pt>
    <dgm:pt modelId="{B839361E-E926-4364-BA55-87F604D704B2}" type="pres">
      <dgm:prSet presAssocID="{2C400A1E-C1FF-49F0-9147-7E6B2A1340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694AB70-B702-4D3E-B776-35110DF51D84}" type="pres">
      <dgm:prSet presAssocID="{87C89EB2-343A-4300-9541-645EF9E2535C}" presName="parentLin" presStyleCnt="0"/>
      <dgm:spPr/>
    </dgm:pt>
    <dgm:pt modelId="{46B0F503-7B94-465F-AE24-13E0CABD2C11}" type="pres">
      <dgm:prSet presAssocID="{87C89EB2-343A-4300-9541-645EF9E2535C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303DD9A1-C20C-4164-8BBB-C1E94529212F}" type="pres">
      <dgm:prSet presAssocID="{87C89EB2-343A-4300-9541-645EF9E2535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E25965-EF46-4A12-8AA8-990BB631707C}" type="pres">
      <dgm:prSet presAssocID="{87C89EB2-343A-4300-9541-645EF9E2535C}" presName="negativeSpace" presStyleCnt="0"/>
      <dgm:spPr/>
    </dgm:pt>
    <dgm:pt modelId="{3BC843A3-996D-46D6-85C9-D6CDD1308D08}" type="pres">
      <dgm:prSet presAssocID="{87C89EB2-343A-4300-9541-645EF9E2535C}" presName="childText" presStyleLbl="conFgAcc1" presStyleIdx="0" presStyleCnt="4">
        <dgm:presLayoutVars>
          <dgm:bulletEnabled val="1"/>
        </dgm:presLayoutVars>
      </dgm:prSet>
      <dgm:spPr>
        <a:ln w="57150">
          <a:solidFill>
            <a:srgbClr val="00B050"/>
          </a:solidFill>
        </a:ln>
      </dgm:spPr>
    </dgm:pt>
    <dgm:pt modelId="{421CFAB2-8591-4786-A50E-14A3E9772944}" type="pres">
      <dgm:prSet presAssocID="{5613B468-C5BE-4343-BCE5-FC95DD4F3B3D}" presName="spaceBetweenRectangles" presStyleCnt="0"/>
      <dgm:spPr/>
    </dgm:pt>
    <dgm:pt modelId="{D2F26FB7-070D-41CD-8DC4-1A6C535A0F86}" type="pres">
      <dgm:prSet presAssocID="{3D90CCDB-FDFE-49E6-B1D4-EEF548B2088E}" presName="parentLin" presStyleCnt="0"/>
      <dgm:spPr/>
    </dgm:pt>
    <dgm:pt modelId="{B5344B45-64CE-47D2-B596-68992FDD2593}" type="pres">
      <dgm:prSet presAssocID="{3D90CCDB-FDFE-49E6-B1D4-EEF548B2088E}" presName="parentLeftMargin" presStyleLbl="node1" presStyleIdx="0" presStyleCnt="4"/>
      <dgm:spPr/>
      <dgm:t>
        <a:bodyPr/>
        <a:lstStyle/>
        <a:p>
          <a:endParaRPr lang="id-ID"/>
        </a:p>
      </dgm:t>
    </dgm:pt>
    <dgm:pt modelId="{36243479-292F-45C8-814D-3490876816DB}" type="pres">
      <dgm:prSet presAssocID="{3D90CCDB-FDFE-49E6-B1D4-EEF548B208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F54902-A6E1-4379-87C1-71942D6BF631}" type="pres">
      <dgm:prSet presAssocID="{3D90CCDB-FDFE-49E6-B1D4-EEF548B2088E}" presName="negativeSpace" presStyleCnt="0"/>
      <dgm:spPr/>
    </dgm:pt>
    <dgm:pt modelId="{A61D8E7B-E47F-4473-B0D2-E1DD07E971C1}" type="pres">
      <dgm:prSet presAssocID="{3D90CCDB-FDFE-49E6-B1D4-EEF548B2088E}" presName="childText" presStyleLbl="conFgAcc1" presStyleIdx="1" presStyleCnt="4">
        <dgm:presLayoutVars>
          <dgm:bulletEnabled val="1"/>
        </dgm:presLayoutVars>
      </dgm:prSet>
      <dgm:spPr>
        <a:ln w="57150">
          <a:solidFill>
            <a:srgbClr val="00B050"/>
          </a:solidFill>
        </a:ln>
      </dgm:spPr>
    </dgm:pt>
    <dgm:pt modelId="{8133A76B-4254-4C75-8CC4-13C94E25419E}" type="pres">
      <dgm:prSet presAssocID="{8F7F0330-AAB0-4990-86BA-B614C0875DCA}" presName="spaceBetweenRectangles" presStyleCnt="0"/>
      <dgm:spPr/>
    </dgm:pt>
    <dgm:pt modelId="{B5FE6FCE-8075-4966-B3E3-D1164C7A4EDD}" type="pres">
      <dgm:prSet presAssocID="{4BB34EC0-004E-499F-B584-D28B9DDEB458}" presName="parentLin" presStyleCnt="0"/>
      <dgm:spPr/>
    </dgm:pt>
    <dgm:pt modelId="{B8CA0629-A8D7-441F-9DF3-3C6EF08DED67}" type="pres">
      <dgm:prSet presAssocID="{4BB34EC0-004E-499F-B584-D28B9DDEB458}" presName="parentLeftMargin" presStyleLbl="node1" presStyleIdx="1" presStyleCnt="4"/>
      <dgm:spPr/>
      <dgm:t>
        <a:bodyPr/>
        <a:lstStyle/>
        <a:p>
          <a:endParaRPr lang="id-ID"/>
        </a:p>
      </dgm:t>
    </dgm:pt>
    <dgm:pt modelId="{52CC1A59-635A-4250-89E9-28DF9D0A6C16}" type="pres">
      <dgm:prSet presAssocID="{4BB34EC0-004E-499F-B584-D28B9DDEB45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CBE5E7-5492-4A48-BCBC-0937A00A3990}" type="pres">
      <dgm:prSet presAssocID="{4BB34EC0-004E-499F-B584-D28B9DDEB458}" presName="negativeSpace" presStyleCnt="0"/>
      <dgm:spPr/>
    </dgm:pt>
    <dgm:pt modelId="{003195A6-FAA2-4521-9070-259B85FCF195}" type="pres">
      <dgm:prSet presAssocID="{4BB34EC0-004E-499F-B584-D28B9DDEB458}" presName="childText" presStyleLbl="conFgAcc1" presStyleIdx="2" presStyleCnt="4">
        <dgm:presLayoutVars>
          <dgm:bulletEnabled val="1"/>
        </dgm:presLayoutVars>
      </dgm:prSet>
      <dgm:spPr>
        <a:ln w="57150">
          <a:solidFill>
            <a:srgbClr val="00B050"/>
          </a:solidFill>
        </a:ln>
      </dgm:spPr>
    </dgm:pt>
    <dgm:pt modelId="{5818C108-0C87-4D32-8BC3-1669207C9469}" type="pres">
      <dgm:prSet presAssocID="{DE3D032C-968B-4A6B-8A6A-CFE6609E0938}" presName="spaceBetweenRectangles" presStyleCnt="0"/>
      <dgm:spPr/>
    </dgm:pt>
    <dgm:pt modelId="{BFC68086-1943-4C7B-89AD-001C68C28AEB}" type="pres">
      <dgm:prSet presAssocID="{DDD931CF-234F-460F-8556-5B5A68870327}" presName="parentLin" presStyleCnt="0"/>
      <dgm:spPr/>
    </dgm:pt>
    <dgm:pt modelId="{5A8425EB-6C3B-498C-BBB7-43B8CB3B7CFB}" type="pres">
      <dgm:prSet presAssocID="{DDD931CF-234F-460F-8556-5B5A68870327}" presName="parentLeftMargin" presStyleLbl="node1" presStyleIdx="2" presStyleCnt="4"/>
      <dgm:spPr/>
      <dgm:t>
        <a:bodyPr/>
        <a:lstStyle/>
        <a:p>
          <a:endParaRPr lang="id-ID"/>
        </a:p>
      </dgm:t>
    </dgm:pt>
    <dgm:pt modelId="{4AAD1B95-965E-407D-B573-CAFFC83EBFEA}" type="pres">
      <dgm:prSet presAssocID="{DDD931CF-234F-460F-8556-5B5A6887032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F01249-C64A-4D18-9C9E-0CC18F594C8D}" type="pres">
      <dgm:prSet presAssocID="{DDD931CF-234F-460F-8556-5B5A68870327}" presName="negativeSpace" presStyleCnt="0"/>
      <dgm:spPr/>
    </dgm:pt>
    <dgm:pt modelId="{AEF77A16-A139-4FCE-AD43-502681F756D8}" type="pres">
      <dgm:prSet presAssocID="{DDD931CF-234F-460F-8556-5B5A68870327}" presName="childText" presStyleLbl="conFgAcc1" presStyleIdx="3" presStyleCnt="4">
        <dgm:presLayoutVars>
          <dgm:bulletEnabled val="1"/>
        </dgm:presLayoutVars>
      </dgm:prSet>
      <dgm:spPr>
        <a:ln w="57150">
          <a:solidFill>
            <a:srgbClr val="00B050"/>
          </a:solidFill>
        </a:ln>
      </dgm:spPr>
    </dgm:pt>
  </dgm:ptLst>
  <dgm:cxnLst>
    <dgm:cxn modelId="{6F319002-7C94-46F2-A9A9-AC020212A47D}" type="presOf" srcId="{87C89EB2-343A-4300-9541-645EF9E2535C}" destId="{303DD9A1-C20C-4164-8BBB-C1E94529212F}" srcOrd="1" destOrd="0" presId="urn:microsoft.com/office/officeart/2005/8/layout/list1"/>
    <dgm:cxn modelId="{7E2390B3-49C3-4630-86B1-0E85A4CC138C}" type="presOf" srcId="{2C400A1E-C1FF-49F0-9147-7E6B2A1340FB}" destId="{B839361E-E926-4364-BA55-87F604D704B2}" srcOrd="0" destOrd="0" presId="urn:microsoft.com/office/officeart/2005/8/layout/list1"/>
    <dgm:cxn modelId="{27EABD7D-7D30-4DDC-9D93-E8B994C1E67C}" type="presOf" srcId="{3D90CCDB-FDFE-49E6-B1D4-EEF548B2088E}" destId="{B5344B45-64CE-47D2-B596-68992FDD2593}" srcOrd="0" destOrd="0" presId="urn:microsoft.com/office/officeart/2005/8/layout/list1"/>
    <dgm:cxn modelId="{B1313733-5FAA-4D7B-A663-097BA03803A0}" type="presOf" srcId="{DDD931CF-234F-460F-8556-5B5A68870327}" destId="{5A8425EB-6C3B-498C-BBB7-43B8CB3B7CFB}" srcOrd="0" destOrd="0" presId="urn:microsoft.com/office/officeart/2005/8/layout/list1"/>
    <dgm:cxn modelId="{1C690205-F9B4-4FC6-867D-0122740B7B48}" type="presOf" srcId="{3D90CCDB-FDFE-49E6-B1D4-EEF548B2088E}" destId="{36243479-292F-45C8-814D-3490876816DB}" srcOrd="1" destOrd="0" presId="urn:microsoft.com/office/officeart/2005/8/layout/list1"/>
    <dgm:cxn modelId="{E26C9308-F8AA-4E99-923B-D23A142347B0}" srcId="{2C400A1E-C1FF-49F0-9147-7E6B2A1340FB}" destId="{4BB34EC0-004E-499F-B584-D28B9DDEB458}" srcOrd="2" destOrd="0" parTransId="{CAB5EAFF-8C93-4D90-962F-177482391A15}" sibTransId="{DE3D032C-968B-4A6B-8A6A-CFE6609E0938}"/>
    <dgm:cxn modelId="{795F5C35-511F-4E87-8291-7C1CBFB81944}" type="presOf" srcId="{DDD931CF-234F-460F-8556-5B5A68870327}" destId="{4AAD1B95-965E-407D-B573-CAFFC83EBFEA}" srcOrd="1" destOrd="0" presId="urn:microsoft.com/office/officeart/2005/8/layout/list1"/>
    <dgm:cxn modelId="{CED0E439-73D8-4EEC-858A-F90FC152185F}" type="presOf" srcId="{4BB34EC0-004E-499F-B584-D28B9DDEB458}" destId="{B8CA0629-A8D7-441F-9DF3-3C6EF08DED67}" srcOrd="0" destOrd="0" presId="urn:microsoft.com/office/officeart/2005/8/layout/list1"/>
    <dgm:cxn modelId="{07F84E2F-BA64-4FDC-BB96-C2A53A649091}" srcId="{2C400A1E-C1FF-49F0-9147-7E6B2A1340FB}" destId="{DDD931CF-234F-460F-8556-5B5A68870327}" srcOrd="3" destOrd="0" parTransId="{7D866427-F45F-4221-B542-4D8A97E639F4}" sibTransId="{0FA757D3-0307-4305-9AC9-FFCBAC7957E9}"/>
    <dgm:cxn modelId="{DF5AB395-5AC8-4AC1-AECD-E99EAE806F6D}" type="presOf" srcId="{4BB34EC0-004E-499F-B584-D28B9DDEB458}" destId="{52CC1A59-635A-4250-89E9-28DF9D0A6C16}" srcOrd="1" destOrd="0" presId="urn:microsoft.com/office/officeart/2005/8/layout/list1"/>
    <dgm:cxn modelId="{96AA4F8B-F160-4F0A-97B9-07BA470FB038}" srcId="{2C400A1E-C1FF-49F0-9147-7E6B2A1340FB}" destId="{3D90CCDB-FDFE-49E6-B1D4-EEF548B2088E}" srcOrd="1" destOrd="0" parTransId="{7985B082-96C9-47E3-9731-7E6080F041DB}" sibTransId="{8F7F0330-AAB0-4990-86BA-B614C0875DCA}"/>
    <dgm:cxn modelId="{A94B6C96-A23E-46A2-96E7-F2704F6150FD}" type="presOf" srcId="{87C89EB2-343A-4300-9541-645EF9E2535C}" destId="{46B0F503-7B94-465F-AE24-13E0CABD2C11}" srcOrd="0" destOrd="0" presId="urn:microsoft.com/office/officeart/2005/8/layout/list1"/>
    <dgm:cxn modelId="{B09A864F-3E94-4155-AB22-1D7751C04CCA}" srcId="{2C400A1E-C1FF-49F0-9147-7E6B2A1340FB}" destId="{87C89EB2-343A-4300-9541-645EF9E2535C}" srcOrd="0" destOrd="0" parTransId="{C226BCA8-E38A-4EB8-8EAD-2BF91BAA8263}" sibTransId="{5613B468-C5BE-4343-BCE5-FC95DD4F3B3D}"/>
    <dgm:cxn modelId="{02B3701F-4054-4852-9553-2D23E63CF581}" type="presParOf" srcId="{B839361E-E926-4364-BA55-87F604D704B2}" destId="{0694AB70-B702-4D3E-B776-35110DF51D84}" srcOrd="0" destOrd="0" presId="urn:microsoft.com/office/officeart/2005/8/layout/list1"/>
    <dgm:cxn modelId="{3C2C928C-6FAF-4643-B5FD-E9A1558D2657}" type="presParOf" srcId="{0694AB70-B702-4D3E-B776-35110DF51D84}" destId="{46B0F503-7B94-465F-AE24-13E0CABD2C11}" srcOrd="0" destOrd="0" presId="urn:microsoft.com/office/officeart/2005/8/layout/list1"/>
    <dgm:cxn modelId="{EED0B669-9BAA-4290-A0AB-927D23122761}" type="presParOf" srcId="{0694AB70-B702-4D3E-B776-35110DF51D84}" destId="{303DD9A1-C20C-4164-8BBB-C1E94529212F}" srcOrd="1" destOrd="0" presId="urn:microsoft.com/office/officeart/2005/8/layout/list1"/>
    <dgm:cxn modelId="{0BA649AE-8EA0-490C-A051-F683A127EBD7}" type="presParOf" srcId="{B839361E-E926-4364-BA55-87F604D704B2}" destId="{E1E25965-EF46-4A12-8AA8-990BB631707C}" srcOrd="1" destOrd="0" presId="urn:microsoft.com/office/officeart/2005/8/layout/list1"/>
    <dgm:cxn modelId="{75655D03-031D-44C4-AE1C-14413734BB81}" type="presParOf" srcId="{B839361E-E926-4364-BA55-87F604D704B2}" destId="{3BC843A3-996D-46D6-85C9-D6CDD1308D08}" srcOrd="2" destOrd="0" presId="urn:microsoft.com/office/officeart/2005/8/layout/list1"/>
    <dgm:cxn modelId="{22870D9D-8137-48BC-A660-5620B01ADDA2}" type="presParOf" srcId="{B839361E-E926-4364-BA55-87F604D704B2}" destId="{421CFAB2-8591-4786-A50E-14A3E9772944}" srcOrd="3" destOrd="0" presId="urn:microsoft.com/office/officeart/2005/8/layout/list1"/>
    <dgm:cxn modelId="{5F69EAB1-E76C-456B-922B-964D25A07285}" type="presParOf" srcId="{B839361E-E926-4364-BA55-87F604D704B2}" destId="{D2F26FB7-070D-41CD-8DC4-1A6C535A0F86}" srcOrd="4" destOrd="0" presId="urn:microsoft.com/office/officeart/2005/8/layout/list1"/>
    <dgm:cxn modelId="{798CE99F-EB52-4759-9E94-31199F91BE1F}" type="presParOf" srcId="{D2F26FB7-070D-41CD-8DC4-1A6C535A0F86}" destId="{B5344B45-64CE-47D2-B596-68992FDD2593}" srcOrd="0" destOrd="0" presId="urn:microsoft.com/office/officeart/2005/8/layout/list1"/>
    <dgm:cxn modelId="{CCEE4635-FB1C-4CB3-85A6-C034309CB534}" type="presParOf" srcId="{D2F26FB7-070D-41CD-8DC4-1A6C535A0F86}" destId="{36243479-292F-45C8-814D-3490876816DB}" srcOrd="1" destOrd="0" presId="urn:microsoft.com/office/officeart/2005/8/layout/list1"/>
    <dgm:cxn modelId="{2B0D9342-2407-4E55-8F2F-8657194C52A2}" type="presParOf" srcId="{B839361E-E926-4364-BA55-87F604D704B2}" destId="{20F54902-A6E1-4379-87C1-71942D6BF631}" srcOrd="5" destOrd="0" presId="urn:microsoft.com/office/officeart/2005/8/layout/list1"/>
    <dgm:cxn modelId="{8C4D7C80-981E-44BC-8DA8-4E1994EE61FE}" type="presParOf" srcId="{B839361E-E926-4364-BA55-87F604D704B2}" destId="{A61D8E7B-E47F-4473-B0D2-E1DD07E971C1}" srcOrd="6" destOrd="0" presId="urn:microsoft.com/office/officeart/2005/8/layout/list1"/>
    <dgm:cxn modelId="{D6F2DADA-3037-4948-BB55-C4131CC6BF81}" type="presParOf" srcId="{B839361E-E926-4364-BA55-87F604D704B2}" destId="{8133A76B-4254-4C75-8CC4-13C94E25419E}" srcOrd="7" destOrd="0" presId="urn:microsoft.com/office/officeart/2005/8/layout/list1"/>
    <dgm:cxn modelId="{8C36D0AC-0700-4DCC-8852-F42ADEE4FA5C}" type="presParOf" srcId="{B839361E-E926-4364-BA55-87F604D704B2}" destId="{B5FE6FCE-8075-4966-B3E3-D1164C7A4EDD}" srcOrd="8" destOrd="0" presId="urn:microsoft.com/office/officeart/2005/8/layout/list1"/>
    <dgm:cxn modelId="{C2231BBC-2EB3-41CA-9B9F-B49E2D2D160A}" type="presParOf" srcId="{B5FE6FCE-8075-4966-B3E3-D1164C7A4EDD}" destId="{B8CA0629-A8D7-441F-9DF3-3C6EF08DED67}" srcOrd="0" destOrd="0" presId="urn:microsoft.com/office/officeart/2005/8/layout/list1"/>
    <dgm:cxn modelId="{76AA8587-7FB0-4671-9B33-D2492D22129C}" type="presParOf" srcId="{B5FE6FCE-8075-4966-B3E3-D1164C7A4EDD}" destId="{52CC1A59-635A-4250-89E9-28DF9D0A6C16}" srcOrd="1" destOrd="0" presId="urn:microsoft.com/office/officeart/2005/8/layout/list1"/>
    <dgm:cxn modelId="{A9A3A345-0C79-4428-B3B2-7A217344D082}" type="presParOf" srcId="{B839361E-E926-4364-BA55-87F604D704B2}" destId="{28CBE5E7-5492-4A48-BCBC-0937A00A3990}" srcOrd="9" destOrd="0" presId="urn:microsoft.com/office/officeart/2005/8/layout/list1"/>
    <dgm:cxn modelId="{B257A05B-BA6C-4311-951D-EC8ED5DDF1BF}" type="presParOf" srcId="{B839361E-E926-4364-BA55-87F604D704B2}" destId="{003195A6-FAA2-4521-9070-259B85FCF195}" srcOrd="10" destOrd="0" presId="urn:microsoft.com/office/officeart/2005/8/layout/list1"/>
    <dgm:cxn modelId="{74209ACE-D1F0-4812-9C28-A02000115A49}" type="presParOf" srcId="{B839361E-E926-4364-BA55-87F604D704B2}" destId="{5818C108-0C87-4D32-8BC3-1669207C9469}" srcOrd="11" destOrd="0" presId="urn:microsoft.com/office/officeart/2005/8/layout/list1"/>
    <dgm:cxn modelId="{A0DCC7A1-67A6-4B9D-BAE2-F78D8A289F3C}" type="presParOf" srcId="{B839361E-E926-4364-BA55-87F604D704B2}" destId="{BFC68086-1943-4C7B-89AD-001C68C28AEB}" srcOrd="12" destOrd="0" presId="urn:microsoft.com/office/officeart/2005/8/layout/list1"/>
    <dgm:cxn modelId="{806D281B-36BA-45A2-8E28-43F7A1619458}" type="presParOf" srcId="{BFC68086-1943-4C7B-89AD-001C68C28AEB}" destId="{5A8425EB-6C3B-498C-BBB7-43B8CB3B7CFB}" srcOrd="0" destOrd="0" presId="urn:microsoft.com/office/officeart/2005/8/layout/list1"/>
    <dgm:cxn modelId="{FEA3B642-DA8B-4827-82AC-098CE09B2073}" type="presParOf" srcId="{BFC68086-1943-4C7B-89AD-001C68C28AEB}" destId="{4AAD1B95-965E-407D-B573-CAFFC83EBFEA}" srcOrd="1" destOrd="0" presId="urn:microsoft.com/office/officeart/2005/8/layout/list1"/>
    <dgm:cxn modelId="{866AEBA7-9ECC-42A9-8A8A-68A6A6124C18}" type="presParOf" srcId="{B839361E-E926-4364-BA55-87F604D704B2}" destId="{E4F01249-C64A-4D18-9C9E-0CC18F594C8D}" srcOrd="13" destOrd="0" presId="urn:microsoft.com/office/officeart/2005/8/layout/list1"/>
    <dgm:cxn modelId="{BF87615C-09E9-4282-9F03-E86E7D6B3BA2}" type="presParOf" srcId="{B839361E-E926-4364-BA55-87F604D704B2}" destId="{AEF77A16-A139-4FCE-AD43-502681F756D8}" srcOrd="14" destOrd="0" presId="urn:microsoft.com/office/officeart/2005/8/layout/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D0D318-3094-4B90-8127-EB165C923EAE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7B914A3-B92F-4FCB-83AE-9BB1FDEDCCF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Mendengarkan = memaknai komunikasi orang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DEAA50B-60A2-43C9-A7B4-FA515D2591B9}" type="parTrans" cxnId="{E5DBB4F8-26AD-481F-8B37-311EC6E052F8}">
      <dgm:prSet/>
      <dgm:spPr/>
      <dgm:t>
        <a:bodyPr/>
        <a:lstStyle/>
        <a:p>
          <a:endParaRPr lang="id-ID"/>
        </a:p>
      </dgm:t>
    </dgm:pt>
    <dgm:pt modelId="{8B41DBF5-DA45-4585-8F21-431A4C9E2AF5}" type="sibTrans" cxnId="{E5DBB4F8-26AD-481F-8B37-311EC6E052F8}">
      <dgm:prSet/>
      <dgm:spPr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71E2AE10-26ED-4763-A70A-3AD1C732C8A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Agar dapat memaknai komunikasi </a:t>
          </a: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berpusat pada seseorang &amp; melihat dari sisi perspektif yang berbeda.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91C1767-E6DE-44DD-A108-A884B79BAA72}" type="parTrans" cxnId="{BADEDE8D-CA6A-452F-8CB7-AF543BE443D8}">
      <dgm:prSet/>
      <dgm:spPr/>
      <dgm:t>
        <a:bodyPr/>
        <a:lstStyle/>
        <a:p>
          <a:endParaRPr lang="id-ID"/>
        </a:p>
      </dgm:t>
    </dgm:pt>
    <dgm:pt modelId="{F74748EC-D68F-4E2A-BF36-52EAFA4636FE}" type="sibTrans" cxnId="{BADEDE8D-CA6A-452F-8CB7-AF543BE443D8}">
      <dgm:prSet/>
      <dgm:spPr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46C24185-3001-4117-AFEA-47A7335B5C67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Sebagai bentuk USAHA memahami orang lain.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CAB7920-3C05-43D9-840F-5344FBD775D1}" type="parTrans" cxnId="{E9D61599-23BA-491F-9D1A-9272DCD9FE7E}">
      <dgm:prSet/>
      <dgm:spPr/>
      <dgm:t>
        <a:bodyPr/>
        <a:lstStyle/>
        <a:p>
          <a:endParaRPr lang="id-ID"/>
        </a:p>
      </dgm:t>
    </dgm:pt>
    <dgm:pt modelId="{073F1EF4-CC95-4BC7-B812-8E14B10EE642}" type="sibTrans" cxnId="{E9D61599-23BA-491F-9D1A-9272DCD9FE7E}">
      <dgm:prSet/>
      <dgm:spPr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A88C14E3-EDB5-401A-BA02-F2888FA1CCCE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Upaya  mencegah kesalahpahaman; tidak memaksakan pendapat sendiri &amp; tidak memberikan kesempatan bicara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08A022E-6C97-4DAE-A1B8-DCDBB9BBCE46}" type="parTrans" cxnId="{460C2157-8E04-490F-80D9-B8069F7D00B9}">
      <dgm:prSet/>
      <dgm:spPr/>
      <dgm:t>
        <a:bodyPr/>
        <a:lstStyle/>
        <a:p>
          <a:endParaRPr lang="id-ID"/>
        </a:p>
      </dgm:t>
    </dgm:pt>
    <dgm:pt modelId="{2679C4D3-8784-4227-BBD2-5A29697AB695}" type="sibTrans" cxnId="{460C2157-8E04-490F-80D9-B8069F7D00B9}">
      <dgm:prSet/>
      <dgm:spPr>
        <a:ln w="381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id-ID"/>
        </a:p>
      </dgm:t>
    </dgm:pt>
    <dgm:pt modelId="{10900E13-1379-4346-AD6B-E03B9E6C02B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Pendengar yang baik = melebarkan perspektif, mampu merasakan &amp; dirasakan oleh orang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A89AF1F-9226-4ED9-A2AA-B74799A54748}" type="parTrans" cxnId="{5D00B26E-39B7-419E-9CA8-4B98B170446D}">
      <dgm:prSet/>
      <dgm:spPr/>
      <dgm:t>
        <a:bodyPr/>
        <a:lstStyle/>
        <a:p>
          <a:endParaRPr lang="id-ID"/>
        </a:p>
      </dgm:t>
    </dgm:pt>
    <dgm:pt modelId="{4E684ED2-8685-446D-8C8E-52B06E7EB825}" type="sibTrans" cxnId="{5D00B26E-39B7-419E-9CA8-4B98B170446D}">
      <dgm:prSet/>
      <dgm:spPr/>
      <dgm:t>
        <a:bodyPr/>
        <a:lstStyle/>
        <a:p>
          <a:endParaRPr lang="id-ID"/>
        </a:p>
      </dgm:t>
    </dgm:pt>
    <dgm:pt modelId="{E35A60C0-EB4A-488F-89BB-864BAB79E76C}" type="pres">
      <dgm:prSet presAssocID="{14D0D318-3094-4B90-8127-EB165C923E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D0E8580-B2AC-4DE3-875A-BFD83F0886C7}" type="pres">
      <dgm:prSet presAssocID="{D7B914A3-B92F-4FCB-83AE-9BB1FDEDCC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C7B108-D02C-4AF6-810B-2934EF61BB95}" type="pres">
      <dgm:prSet presAssocID="{8B41DBF5-DA45-4585-8F21-431A4C9E2AF5}" presName="sibTrans" presStyleLbl="sibTrans1D1" presStyleIdx="0" presStyleCnt="4"/>
      <dgm:spPr/>
      <dgm:t>
        <a:bodyPr/>
        <a:lstStyle/>
        <a:p>
          <a:endParaRPr lang="id-ID"/>
        </a:p>
      </dgm:t>
    </dgm:pt>
    <dgm:pt modelId="{A377A4C6-5719-4EA1-B66C-545EC131F3CF}" type="pres">
      <dgm:prSet presAssocID="{8B41DBF5-DA45-4585-8F21-431A4C9E2AF5}" presName="connectorText" presStyleLbl="sibTrans1D1" presStyleIdx="0" presStyleCnt="4"/>
      <dgm:spPr/>
      <dgm:t>
        <a:bodyPr/>
        <a:lstStyle/>
        <a:p>
          <a:endParaRPr lang="id-ID"/>
        </a:p>
      </dgm:t>
    </dgm:pt>
    <dgm:pt modelId="{9B9EC383-ABAE-4E59-BB47-E1BC286D66FB}" type="pres">
      <dgm:prSet presAssocID="{71E2AE10-26ED-4763-A70A-3AD1C732C8A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F9E7E4-0A8D-4C27-9ABE-381EF56233AE}" type="pres">
      <dgm:prSet presAssocID="{F74748EC-D68F-4E2A-BF36-52EAFA4636FE}" presName="sibTrans" presStyleLbl="sibTrans1D1" presStyleIdx="1" presStyleCnt="4"/>
      <dgm:spPr/>
      <dgm:t>
        <a:bodyPr/>
        <a:lstStyle/>
        <a:p>
          <a:endParaRPr lang="id-ID"/>
        </a:p>
      </dgm:t>
    </dgm:pt>
    <dgm:pt modelId="{151AAD04-4C83-4972-A696-BBD0F3DC2393}" type="pres">
      <dgm:prSet presAssocID="{F74748EC-D68F-4E2A-BF36-52EAFA4636FE}" presName="connectorText" presStyleLbl="sibTrans1D1" presStyleIdx="1" presStyleCnt="4"/>
      <dgm:spPr/>
      <dgm:t>
        <a:bodyPr/>
        <a:lstStyle/>
        <a:p>
          <a:endParaRPr lang="id-ID"/>
        </a:p>
      </dgm:t>
    </dgm:pt>
    <dgm:pt modelId="{F10D56F0-4F68-4AD7-BA05-D86D28890471}" type="pres">
      <dgm:prSet presAssocID="{46C24185-3001-4117-AFEA-47A7335B5C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711649-73AA-490A-9D2C-E3D1E861D2BF}" type="pres">
      <dgm:prSet presAssocID="{073F1EF4-CC95-4BC7-B812-8E14B10EE642}" presName="sibTrans" presStyleLbl="sibTrans1D1" presStyleIdx="2" presStyleCnt="4"/>
      <dgm:spPr/>
      <dgm:t>
        <a:bodyPr/>
        <a:lstStyle/>
        <a:p>
          <a:endParaRPr lang="id-ID"/>
        </a:p>
      </dgm:t>
    </dgm:pt>
    <dgm:pt modelId="{15AEE5AE-724C-4BCF-A4C3-285E804276AE}" type="pres">
      <dgm:prSet presAssocID="{073F1EF4-CC95-4BC7-B812-8E14B10EE642}" presName="connectorText" presStyleLbl="sibTrans1D1" presStyleIdx="2" presStyleCnt="4"/>
      <dgm:spPr/>
      <dgm:t>
        <a:bodyPr/>
        <a:lstStyle/>
        <a:p>
          <a:endParaRPr lang="id-ID"/>
        </a:p>
      </dgm:t>
    </dgm:pt>
    <dgm:pt modelId="{A0E587AB-713F-47AF-9E1C-BC9781BE11C1}" type="pres">
      <dgm:prSet presAssocID="{A88C14E3-EDB5-401A-BA02-F2888FA1CCC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D9192F-8C68-4201-BE6D-5FF3F5AD5EE5}" type="pres">
      <dgm:prSet presAssocID="{2679C4D3-8784-4227-BBD2-5A29697AB695}" presName="sibTrans" presStyleLbl="sibTrans1D1" presStyleIdx="3" presStyleCnt="4"/>
      <dgm:spPr/>
      <dgm:t>
        <a:bodyPr/>
        <a:lstStyle/>
        <a:p>
          <a:endParaRPr lang="id-ID"/>
        </a:p>
      </dgm:t>
    </dgm:pt>
    <dgm:pt modelId="{D89AD612-4911-41C7-AD89-5ABD8493FCA5}" type="pres">
      <dgm:prSet presAssocID="{2679C4D3-8784-4227-BBD2-5A29697AB695}" presName="connectorText" presStyleLbl="sibTrans1D1" presStyleIdx="3" presStyleCnt="4"/>
      <dgm:spPr/>
      <dgm:t>
        <a:bodyPr/>
        <a:lstStyle/>
        <a:p>
          <a:endParaRPr lang="id-ID"/>
        </a:p>
      </dgm:t>
    </dgm:pt>
    <dgm:pt modelId="{FBA2AC03-70A8-464F-96B8-F7AAF96B44E8}" type="pres">
      <dgm:prSet presAssocID="{10900E13-1379-4346-AD6B-E03B9E6C02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7DE4857-27C8-4F9C-8B3C-7BBB8DDCD80E}" type="presOf" srcId="{F74748EC-D68F-4E2A-BF36-52EAFA4636FE}" destId="{151AAD04-4C83-4972-A696-BBD0F3DC2393}" srcOrd="1" destOrd="0" presId="urn:microsoft.com/office/officeart/2005/8/layout/bProcess3"/>
    <dgm:cxn modelId="{1F6D9762-8F2B-4459-9CC5-46029BB1E5B3}" type="presOf" srcId="{D7B914A3-B92F-4FCB-83AE-9BB1FDEDCCF7}" destId="{ED0E8580-B2AC-4DE3-875A-BFD83F0886C7}" srcOrd="0" destOrd="0" presId="urn:microsoft.com/office/officeart/2005/8/layout/bProcess3"/>
    <dgm:cxn modelId="{04B18072-A64A-43C1-8558-A3F27803EA13}" type="presOf" srcId="{8B41DBF5-DA45-4585-8F21-431A4C9E2AF5}" destId="{ECC7B108-D02C-4AF6-810B-2934EF61BB95}" srcOrd="0" destOrd="0" presId="urn:microsoft.com/office/officeart/2005/8/layout/bProcess3"/>
    <dgm:cxn modelId="{AD92235A-43D3-453A-80BB-7D172BC9B59F}" type="presOf" srcId="{71E2AE10-26ED-4763-A70A-3AD1C732C8A4}" destId="{9B9EC383-ABAE-4E59-BB47-E1BC286D66FB}" srcOrd="0" destOrd="0" presId="urn:microsoft.com/office/officeart/2005/8/layout/bProcess3"/>
    <dgm:cxn modelId="{5D00B26E-39B7-419E-9CA8-4B98B170446D}" srcId="{14D0D318-3094-4B90-8127-EB165C923EAE}" destId="{10900E13-1379-4346-AD6B-E03B9E6C02B6}" srcOrd="4" destOrd="0" parTransId="{FA89AF1F-9226-4ED9-A2AA-B74799A54748}" sibTransId="{4E684ED2-8685-446D-8C8E-52B06E7EB825}"/>
    <dgm:cxn modelId="{257946ED-F2DE-44DC-811E-D569369C3EE3}" type="presOf" srcId="{073F1EF4-CC95-4BC7-B812-8E14B10EE642}" destId="{15AEE5AE-724C-4BCF-A4C3-285E804276AE}" srcOrd="1" destOrd="0" presId="urn:microsoft.com/office/officeart/2005/8/layout/bProcess3"/>
    <dgm:cxn modelId="{69A0EA58-8412-43A4-9FE7-450ECEC3EF74}" type="presOf" srcId="{10900E13-1379-4346-AD6B-E03B9E6C02B6}" destId="{FBA2AC03-70A8-464F-96B8-F7AAF96B44E8}" srcOrd="0" destOrd="0" presId="urn:microsoft.com/office/officeart/2005/8/layout/bProcess3"/>
    <dgm:cxn modelId="{E5DBB4F8-26AD-481F-8B37-311EC6E052F8}" srcId="{14D0D318-3094-4B90-8127-EB165C923EAE}" destId="{D7B914A3-B92F-4FCB-83AE-9BB1FDEDCCF7}" srcOrd="0" destOrd="0" parTransId="{8DEAA50B-60A2-43C9-A7B4-FA515D2591B9}" sibTransId="{8B41DBF5-DA45-4585-8F21-431A4C9E2AF5}"/>
    <dgm:cxn modelId="{FBD03376-E285-4DDA-A4C4-0999B53D93D3}" type="presOf" srcId="{073F1EF4-CC95-4BC7-B812-8E14B10EE642}" destId="{E0711649-73AA-490A-9D2C-E3D1E861D2BF}" srcOrd="0" destOrd="0" presId="urn:microsoft.com/office/officeart/2005/8/layout/bProcess3"/>
    <dgm:cxn modelId="{C6B97BD3-4341-49D3-A711-94BCCBE324BE}" type="presOf" srcId="{14D0D318-3094-4B90-8127-EB165C923EAE}" destId="{E35A60C0-EB4A-488F-89BB-864BAB79E76C}" srcOrd="0" destOrd="0" presId="urn:microsoft.com/office/officeart/2005/8/layout/bProcess3"/>
    <dgm:cxn modelId="{BADEDE8D-CA6A-452F-8CB7-AF543BE443D8}" srcId="{14D0D318-3094-4B90-8127-EB165C923EAE}" destId="{71E2AE10-26ED-4763-A70A-3AD1C732C8A4}" srcOrd="1" destOrd="0" parTransId="{B91C1767-E6DE-44DD-A108-A884B79BAA72}" sibTransId="{F74748EC-D68F-4E2A-BF36-52EAFA4636FE}"/>
    <dgm:cxn modelId="{39806288-3C75-4130-B45F-1AF7B2B85C0F}" type="presOf" srcId="{2679C4D3-8784-4227-BBD2-5A29697AB695}" destId="{D89AD612-4911-41C7-AD89-5ABD8493FCA5}" srcOrd="1" destOrd="0" presId="urn:microsoft.com/office/officeart/2005/8/layout/bProcess3"/>
    <dgm:cxn modelId="{7CDE54DD-07DD-43E1-8F25-78702F89F518}" type="presOf" srcId="{2679C4D3-8784-4227-BBD2-5A29697AB695}" destId="{B9D9192F-8C68-4201-BE6D-5FF3F5AD5EE5}" srcOrd="0" destOrd="0" presId="urn:microsoft.com/office/officeart/2005/8/layout/bProcess3"/>
    <dgm:cxn modelId="{E9D61599-23BA-491F-9D1A-9272DCD9FE7E}" srcId="{14D0D318-3094-4B90-8127-EB165C923EAE}" destId="{46C24185-3001-4117-AFEA-47A7335B5C67}" srcOrd="2" destOrd="0" parTransId="{3CAB7920-3C05-43D9-840F-5344FBD775D1}" sibTransId="{073F1EF4-CC95-4BC7-B812-8E14B10EE642}"/>
    <dgm:cxn modelId="{FA9B061B-8EC9-4BD0-B7E4-B81A82326382}" type="presOf" srcId="{F74748EC-D68F-4E2A-BF36-52EAFA4636FE}" destId="{6BF9E7E4-0A8D-4C27-9ABE-381EF56233AE}" srcOrd="0" destOrd="0" presId="urn:microsoft.com/office/officeart/2005/8/layout/bProcess3"/>
    <dgm:cxn modelId="{460C2157-8E04-490F-80D9-B8069F7D00B9}" srcId="{14D0D318-3094-4B90-8127-EB165C923EAE}" destId="{A88C14E3-EDB5-401A-BA02-F2888FA1CCCE}" srcOrd="3" destOrd="0" parTransId="{108A022E-6C97-4DAE-A1B8-DCDBB9BBCE46}" sibTransId="{2679C4D3-8784-4227-BBD2-5A29697AB695}"/>
    <dgm:cxn modelId="{8C2BA9FB-126F-4733-8966-61EFA631AC84}" type="presOf" srcId="{8B41DBF5-DA45-4585-8F21-431A4C9E2AF5}" destId="{A377A4C6-5719-4EA1-B66C-545EC131F3CF}" srcOrd="1" destOrd="0" presId="urn:microsoft.com/office/officeart/2005/8/layout/bProcess3"/>
    <dgm:cxn modelId="{E61E9B2F-9A92-45D1-B484-65105F689AA1}" type="presOf" srcId="{46C24185-3001-4117-AFEA-47A7335B5C67}" destId="{F10D56F0-4F68-4AD7-BA05-D86D28890471}" srcOrd="0" destOrd="0" presId="urn:microsoft.com/office/officeart/2005/8/layout/bProcess3"/>
    <dgm:cxn modelId="{2B84637B-CD4C-4051-B2D7-F5A2C253278D}" type="presOf" srcId="{A88C14E3-EDB5-401A-BA02-F2888FA1CCCE}" destId="{A0E587AB-713F-47AF-9E1C-BC9781BE11C1}" srcOrd="0" destOrd="0" presId="urn:microsoft.com/office/officeart/2005/8/layout/bProcess3"/>
    <dgm:cxn modelId="{605F9E85-FA95-45FE-BBFC-267AB51B5CFA}" type="presParOf" srcId="{E35A60C0-EB4A-488F-89BB-864BAB79E76C}" destId="{ED0E8580-B2AC-4DE3-875A-BFD83F0886C7}" srcOrd="0" destOrd="0" presId="urn:microsoft.com/office/officeart/2005/8/layout/bProcess3"/>
    <dgm:cxn modelId="{D66C8F09-8237-4BDF-B181-A99FC93B2EDC}" type="presParOf" srcId="{E35A60C0-EB4A-488F-89BB-864BAB79E76C}" destId="{ECC7B108-D02C-4AF6-810B-2934EF61BB95}" srcOrd="1" destOrd="0" presId="urn:microsoft.com/office/officeart/2005/8/layout/bProcess3"/>
    <dgm:cxn modelId="{3B52CD6E-FE29-487B-B50B-891C2EBD9F88}" type="presParOf" srcId="{ECC7B108-D02C-4AF6-810B-2934EF61BB95}" destId="{A377A4C6-5719-4EA1-B66C-545EC131F3CF}" srcOrd="0" destOrd="0" presId="urn:microsoft.com/office/officeart/2005/8/layout/bProcess3"/>
    <dgm:cxn modelId="{15630D2D-A86D-4BC7-A327-A5356E28072B}" type="presParOf" srcId="{E35A60C0-EB4A-488F-89BB-864BAB79E76C}" destId="{9B9EC383-ABAE-4E59-BB47-E1BC286D66FB}" srcOrd="2" destOrd="0" presId="urn:microsoft.com/office/officeart/2005/8/layout/bProcess3"/>
    <dgm:cxn modelId="{57B3C605-C9C7-4D0A-B05A-9169953049AC}" type="presParOf" srcId="{E35A60C0-EB4A-488F-89BB-864BAB79E76C}" destId="{6BF9E7E4-0A8D-4C27-9ABE-381EF56233AE}" srcOrd="3" destOrd="0" presId="urn:microsoft.com/office/officeart/2005/8/layout/bProcess3"/>
    <dgm:cxn modelId="{DD6478AF-4B58-4A18-B1C1-414EC56F227E}" type="presParOf" srcId="{6BF9E7E4-0A8D-4C27-9ABE-381EF56233AE}" destId="{151AAD04-4C83-4972-A696-BBD0F3DC2393}" srcOrd="0" destOrd="0" presId="urn:microsoft.com/office/officeart/2005/8/layout/bProcess3"/>
    <dgm:cxn modelId="{8686A08B-7EF3-4E06-B4F5-6A2C419AD8F9}" type="presParOf" srcId="{E35A60C0-EB4A-488F-89BB-864BAB79E76C}" destId="{F10D56F0-4F68-4AD7-BA05-D86D28890471}" srcOrd="4" destOrd="0" presId="urn:microsoft.com/office/officeart/2005/8/layout/bProcess3"/>
    <dgm:cxn modelId="{CBE1A33E-4970-4B55-A39C-B67DE26E7F25}" type="presParOf" srcId="{E35A60C0-EB4A-488F-89BB-864BAB79E76C}" destId="{E0711649-73AA-490A-9D2C-E3D1E861D2BF}" srcOrd="5" destOrd="0" presId="urn:microsoft.com/office/officeart/2005/8/layout/bProcess3"/>
    <dgm:cxn modelId="{110D23BD-EB06-43D7-91CA-08EA5253D489}" type="presParOf" srcId="{E0711649-73AA-490A-9D2C-E3D1E861D2BF}" destId="{15AEE5AE-724C-4BCF-A4C3-285E804276AE}" srcOrd="0" destOrd="0" presId="urn:microsoft.com/office/officeart/2005/8/layout/bProcess3"/>
    <dgm:cxn modelId="{A021EEC0-6665-47CA-8B7F-C7B898674446}" type="presParOf" srcId="{E35A60C0-EB4A-488F-89BB-864BAB79E76C}" destId="{A0E587AB-713F-47AF-9E1C-BC9781BE11C1}" srcOrd="6" destOrd="0" presId="urn:microsoft.com/office/officeart/2005/8/layout/bProcess3"/>
    <dgm:cxn modelId="{5F359F69-A0AC-41F0-8011-B8E701BC97C9}" type="presParOf" srcId="{E35A60C0-EB4A-488F-89BB-864BAB79E76C}" destId="{B9D9192F-8C68-4201-BE6D-5FF3F5AD5EE5}" srcOrd="7" destOrd="0" presId="urn:microsoft.com/office/officeart/2005/8/layout/bProcess3"/>
    <dgm:cxn modelId="{A5DB431E-FF46-484B-ADD4-10DBA4E5DF64}" type="presParOf" srcId="{B9D9192F-8C68-4201-BE6D-5FF3F5AD5EE5}" destId="{D89AD612-4911-41C7-AD89-5ABD8493FCA5}" srcOrd="0" destOrd="0" presId="urn:microsoft.com/office/officeart/2005/8/layout/bProcess3"/>
    <dgm:cxn modelId="{BAAF5859-9C55-4FB5-8A1A-C133467E6618}" type="presParOf" srcId="{E35A60C0-EB4A-488F-89BB-864BAB79E76C}" destId="{FBA2AC03-70A8-464F-96B8-F7AAF96B44E8}" srcOrd="8" destOrd="0" presId="urn:microsoft.com/office/officeart/2005/8/layout/bProcess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1E34B5-F144-445B-90F1-499809BB8B0C}" type="doc">
      <dgm:prSet loTypeId="urn:microsoft.com/office/officeart/2005/8/layout/venn1" loCatId="relationship" qsTypeId="urn:microsoft.com/office/officeart/2005/8/quickstyle/simple3" qsCatId="simple" csTypeId="urn:microsoft.com/office/officeart/2005/8/colors/colorful3" csCatId="colorful" phldr="1"/>
      <dgm:spPr/>
    </dgm:pt>
    <dgm:pt modelId="{98703C1A-A644-44B4-BC2D-ACB54801BDD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Pendengar yang baik = mampu menanggapi orang lain. </a:t>
          </a:r>
          <a:endParaRPr lang="id-ID" sz="1600" b="1" i="1" dirty="0">
            <a:latin typeface="Candara" pitchFamily="34" charset="0"/>
          </a:endParaRPr>
        </a:p>
      </dgm:t>
    </dgm:pt>
    <dgm:pt modelId="{4BF9283E-2907-46F3-9AB1-BFF9E87E1D7F}" type="parTrans" cxnId="{687DB894-F558-41AD-A2CA-5B002D4F72F1}">
      <dgm:prSet/>
      <dgm:spPr/>
      <dgm:t>
        <a:bodyPr/>
        <a:lstStyle/>
        <a:p>
          <a:endParaRPr lang="id-ID"/>
        </a:p>
      </dgm:t>
    </dgm:pt>
    <dgm:pt modelId="{9F7AD446-DF49-4B37-AD29-CEEFEE036FBB}" type="sibTrans" cxnId="{687DB894-F558-41AD-A2CA-5B002D4F72F1}">
      <dgm:prSet/>
      <dgm:spPr/>
      <dgm:t>
        <a:bodyPr/>
        <a:lstStyle/>
        <a:p>
          <a:endParaRPr lang="id-ID"/>
        </a:p>
      </dgm:t>
    </dgm:pt>
    <dgm:pt modelId="{1F8FF323-7F63-4AA9-B160-19DCD164210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Kemampuan menanggapi; perhatian &amp; ketertarikan. </a:t>
          </a:r>
          <a:endParaRPr lang="id-ID" sz="1600" b="1" i="1" dirty="0">
            <a:latin typeface="Candara" pitchFamily="34" charset="0"/>
          </a:endParaRPr>
        </a:p>
      </dgm:t>
    </dgm:pt>
    <dgm:pt modelId="{BE0821F1-0E40-4CF0-9FE5-A3F456064BDF}" type="parTrans" cxnId="{F16B6419-6705-4631-93C8-8D6791B17D98}">
      <dgm:prSet/>
      <dgm:spPr/>
      <dgm:t>
        <a:bodyPr/>
        <a:lstStyle/>
        <a:p>
          <a:endParaRPr lang="id-ID"/>
        </a:p>
      </dgm:t>
    </dgm:pt>
    <dgm:pt modelId="{0C80301B-D434-4B98-895C-8666B782DD63}" type="sibTrans" cxnId="{F16B6419-6705-4631-93C8-8D6791B17D98}">
      <dgm:prSet/>
      <dgm:spPr/>
      <dgm:t>
        <a:bodyPr/>
        <a:lstStyle/>
        <a:p>
          <a:endParaRPr lang="id-ID"/>
        </a:p>
      </dgm:t>
    </dgm:pt>
    <dgm:pt modelId="{8DD87650-07D1-4A63-9FCD-4CEB4C533B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Perhatian &amp; ketertarikan; ekspresi </a:t>
          </a:r>
          <a:endParaRPr lang="id-ID" sz="1600" b="1" i="1" dirty="0">
            <a:latin typeface="Candara" pitchFamily="34" charset="0"/>
          </a:endParaRPr>
        </a:p>
      </dgm:t>
    </dgm:pt>
    <dgm:pt modelId="{9AC180DA-F663-4762-A824-FC821D016CDB}" type="parTrans" cxnId="{450723D5-3BB8-417F-B6EF-5A3F6BE5F470}">
      <dgm:prSet/>
      <dgm:spPr/>
      <dgm:t>
        <a:bodyPr/>
        <a:lstStyle/>
        <a:p>
          <a:endParaRPr lang="id-ID"/>
        </a:p>
      </dgm:t>
    </dgm:pt>
    <dgm:pt modelId="{3A660798-7409-4AB1-87C9-70D580CC80E3}" type="sibTrans" cxnId="{450723D5-3BB8-417F-B6EF-5A3F6BE5F470}">
      <dgm:prSet/>
      <dgm:spPr/>
      <dgm:t>
        <a:bodyPr/>
        <a:lstStyle/>
        <a:p>
          <a:endParaRPr lang="id-ID"/>
        </a:p>
      </dgm:t>
    </dgm:pt>
    <dgm:pt modelId="{9D31CE07-AE76-477D-9DFB-4158E4DCBA8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Adanya bentuk respons; menunjukkan kecocokan antara komunikator &amp; komunikan. </a:t>
          </a:r>
          <a:endParaRPr lang="id-ID" sz="1600" b="1" i="1" dirty="0">
            <a:latin typeface="Candara" pitchFamily="34" charset="0"/>
          </a:endParaRPr>
        </a:p>
      </dgm:t>
    </dgm:pt>
    <dgm:pt modelId="{964CB498-E926-41DD-A39E-70A6E531860F}" type="parTrans" cxnId="{E7AD0914-A6C3-4C39-8C1F-0B0E05E364BB}">
      <dgm:prSet/>
      <dgm:spPr/>
      <dgm:t>
        <a:bodyPr/>
        <a:lstStyle/>
        <a:p>
          <a:endParaRPr lang="id-ID"/>
        </a:p>
      </dgm:t>
    </dgm:pt>
    <dgm:pt modelId="{B88B7677-330A-4231-B9FD-17C30C159254}" type="sibTrans" cxnId="{E7AD0914-A6C3-4C39-8C1F-0B0E05E364BB}">
      <dgm:prSet/>
      <dgm:spPr/>
      <dgm:t>
        <a:bodyPr/>
        <a:lstStyle/>
        <a:p>
          <a:endParaRPr lang="id-ID"/>
        </a:p>
      </dgm:t>
    </dgm:pt>
    <dgm:pt modelId="{171F91F8-E07F-4BB4-B0A2-A5E5F55AA1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Respons = kepedulian terhadap pesan yang disampaikan. </a:t>
          </a:r>
          <a:endParaRPr lang="id-ID" sz="1600" b="1" i="1" dirty="0">
            <a:latin typeface="Candara" pitchFamily="34" charset="0"/>
          </a:endParaRPr>
        </a:p>
      </dgm:t>
    </dgm:pt>
    <dgm:pt modelId="{DA7C630E-AE82-4192-A843-874273074761}" type="parTrans" cxnId="{76D2A472-1351-4345-B905-FE99EE21964E}">
      <dgm:prSet/>
      <dgm:spPr/>
      <dgm:t>
        <a:bodyPr/>
        <a:lstStyle/>
        <a:p>
          <a:endParaRPr lang="id-ID"/>
        </a:p>
      </dgm:t>
    </dgm:pt>
    <dgm:pt modelId="{6AE850B2-D633-45EA-8B78-B09561FE136E}" type="sibTrans" cxnId="{76D2A472-1351-4345-B905-FE99EE21964E}">
      <dgm:prSet/>
      <dgm:spPr/>
      <dgm:t>
        <a:bodyPr/>
        <a:lstStyle/>
        <a:p>
          <a:endParaRPr lang="id-ID"/>
        </a:p>
      </dgm:t>
    </dgm:pt>
    <dgm:pt modelId="{4E5A64B5-FCDC-47D6-8EA8-5C472F47C6F7}" type="pres">
      <dgm:prSet presAssocID="{8D1E34B5-F144-445B-90F1-499809BB8B0C}" presName="compositeShape" presStyleCnt="0">
        <dgm:presLayoutVars>
          <dgm:chMax val="7"/>
          <dgm:dir/>
          <dgm:resizeHandles val="exact"/>
        </dgm:presLayoutVars>
      </dgm:prSet>
      <dgm:spPr/>
    </dgm:pt>
    <dgm:pt modelId="{0DBACD42-424E-4CCB-95DC-D959909DD298}" type="pres">
      <dgm:prSet presAssocID="{98703C1A-A644-44B4-BC2D-ACB54801BDD1}" presName="circ1" presStyleLbl="vennNode1" presStyleIdx="0" presStyleCnt="5"/>
      <dgm:spPr/>
      <dgm:t>
        <a:bodyPr/>
        <a:lstStyle/>
        <a:p>
          <a:endParaRPr lang="id-ID"/>
        </a:p>
      </dgm:t>
    </dgm:pt>
    <dgm:pt modelId="{FCB803E7-E437-4B35-A051-B22287AF177C}" type="pres">
      <dgm:prSet presAssocID="{98703C1A-A644-44B4-BC2D-ACB54801BD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09A782-16F1-40D5-B906-33D8A8F179A8}" type="pres">
      <dgm:prSet presAssocID="{1F8FF323-7F63-4AA9-B160-19DCD1642100}" presName="circ2" presStyleLbl="vennNode1" presStyleIdx="1" presStyleCnt="5"/>
      <dgm:spPr/>
      <dgm:t>
        <a:bodyPr/>
        <a:lstStyle/>
        <a:p>
          <a:endParaRPr lang="id-ID"/>
        </a:p>
      </dgm:t>
    </dgm:pt>
    <dgm:pt modelId="{E91E1951-AAE7-4ACD-A793-EF9FFF41795D}" type="pres">
      <dgm:prSet presAssocID="{1F8FF323-7F63-4AA9-B160-19DCD16421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BFA7E8-135F-4B8C-B1F8-23BAAB935157}" type="pres">
      <dgm:prSet presAssocID="{8DD87650-07D1-4A63-9FCD-4CEB4C533BA3}" presName="circ3" presStyleLbl="vennNode1" presStyleIdx="2" presStyleCnt="5"/>
      <dgm:spPr/>
      <dgm:t>
        <a:bodyPr/>
        <a:lstStyle/>
        <a:p>
          <a:endParaRPr lang="id-ID"/>
        </a:p>
      </dgm:t>
    </dgm:pt>
    <dgm:pt modelId="{009CF838-BC08-44A3-90F7-B245F2EEA914}" type="pres">
      <dgm:prSet presAssocID="{8DD87650-07D1-4A63-9FCD-4CEB4C533B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8BCDD7-F985-45A6-A41A-675E7472C3BB}" type="pres">
      <dgm:prSet presAssocID="{9D31CE07-AE76-477D-9DFB-4158E4DCBA8D}" presName="circ4" presStyleLbl="vennNode1" presStyleIdx="3" presStyleCnt="5"/>
      <dgm:spPr/>
      <dgm:t>
        <a:bodyPr/>
        <a:lstStyle/>
        <a:p>
          <a:endParaRPr lang="id-ID"/>
        </a:p>
      </dgm:t>
    </dgm:pt>
    <dgm:pt modelId="{34BFB74B-EBFA-41E5-9A14-5E29EA502C19}" type="pres">
      <dgm:prSet presAssocID="{9D31CE07-AE76-477D-9DFB-4158E4DCBA8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C2B5FB-435E-4DDD-A276-9EC0E1F91631}" type="pres">
      <dgm:prSet presAssocID="{171F91F8-E07F-4BB4-B0A2-A5E5F55AA19B}" presName="circ5" presStyleLbl="vennNode1" presStyleIdx="4" presStyleCnt="5"/>
      <dgm:spPr/>
    </dgm:pt>
    <dgm:pt modelId="{AC46451C-AD24-4359-AD74-80AF1D7DC495}" type="pres">
      <dgm:prSet presAssocID="{171F91F8-E07F-4BB4-B0A2-A5E5F55AA19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6D2A472-1351-4345-B905-FE99EE21964E}" srcId="{8D1E34B5-F144-445B-90F1-499809BB8B0C}" destId="{171F91F8-E07F-4BB4-B0A2-A5E5F55AA19B}" srcOrd="4" destOrd="0" parTransId="{DA7C630E-AE82-4192-A843-874273074761}" sibTransId="{6AE850B2-D633-45EA-8B78-B09561FE136E}"/>
    <dgm:cxn modelId="{F6843E24-E8E0-4F1F-950E-1668C4185B1B}" type="presOf" srcId="{8DD87650-07D1-4A63-9FCD-4CEB4C533BA3}" destId="{009CF838-BC08-44A3-90F7-B245F2EEA914}" srcOrd="0" destOrd="0" presId="urn:microsoft.com/office/officeart/2005/8/layout/venn1"/>
    <dgm:cxn modelId="{57852E76-A20A-469E-9AC7-B080C2063704}" type="presOf" srcId="{98703C1A-A644-44B4-BC2D-ACB54801BDD1}" destId="{FCB803E7-E437-4B35-A051-B22287AF177C}" srcOrd="0" destOrd="0" presId="urn:microsoft.com/office/officeart/2005/8/layout/venn1"/>
    <dgm:cxn modelId="{6010204B-90A4-4EE7-9BB1-8972E58AB72B}" type="presOf" srcId="{8D1E34B5-F144-445B-90F1-499809BB8B0C}" destId="{4E5A64B5-FCDC-47D6-8EA8-5C472F47C6F7}" srcOrd="0" destOrd="0" presId="urn:microsoft.com/office/officeart/2005/8/layout/venn1"/>
    <dgm:cxn modelId="{687DB894-F558-41AD-A2CA-5B002D4F72F1}" srcId="{8D1E34B5-F144-445B-90F1-499809BB8B0C}" destId="{98703C1A-A644-44B4-BC2D-ACB54801BDD1}" srcOrd="0" destOrd="0" parTransId="{4BF9283E-2907-46F3-9AB1-BFF9E87E1D7F}" sibTransId="{9F7AD446-DF49-4B37-AD29-CEEFEE036FBB}"/>
    <dgm:cxn modelId="{C2C35F01-6998-43E1-9CDC-1307E22F7C8D}" type="presOf" srcId="{9D31CE07-AE76-477D-9DFB-4158E4DCBA8D}" destId="{34BFB74B-EBFA-41E5-9A14-5E29EA502C19}" srcOrd="0" destOrd="0" presId="urn:microsoft.com/office/officeart/2005/8/layout/venn1"/>
    <dgm:cxn modelId="{450723D5-3BB8-417F-B6EF-5A3F6BE5F470}" srcId="{8D1E34B5-F144-445B-90F1-499809BB8B0C}" destId="{8DD87650-07D1-4A63-9FCD-4CEB4C533BA3}" srcOrd="2" destOrd="0" parTransId="{9AC180DA-F663-4762-A824-FC821D016CDB}" sibTransId="{3A660798-7409-4AB1-87C9-70D580CC80E3}"/>
    <dgm:cxn modelId="{7C5F4FB2-8FD1-4723-8179-2E356C16A298}" type="presOf" srcId="{171F91F8-E07F-4BB4-B0A2-A5E5F55AA19B}" destId="{AC46451C-AD24-4359-AD74-80AF1D7DC495}" srcOrd="0" destOrd="0" presId="urn:microsoft.com/office/officeart/2005/8/layout/venn1"/>
    <dgm:cxn modelId="{B3B28219-5199-412E-8E26-DB9B3C1D1F28}" type="presOf" srcId="{1F8FF323-7F63-4AA9-B160-19DCD1642100}" destId="{E91E1951-AAE7-4ACD-A793-EF9FFF41795D}" srcOrd="0" destOrd="0" presId="urn:microsoft.com/office/officeart/2005/8/layout/venn1"/>
    <dgm:cxn modelId="{F16B6419-6705-4631-93C8-8D6791B17D98}" srcId="{8D1E34B5-F144-445B-90F1-499809BB8B0C}" destId="{1F8FF323-7F63-4AA9-B160-19DCD1642100}" srcOrd="1" destOrd="0" parTransId="{BE0821F1-0E40-4CF0-9FE5-A3F456064BDF}" sibTransId="{0C80301B-D434-4B98-895C-8666B782DD63}"/>
    <dgm:cxn modelId="{E7AD0914-A6C3-4C39-8C1F-0B0E05E364BB}" srcId="{8D1E34B5-F144-445B-90F1-499809BB8B0C}" destId="{9D31CE07-AE76-477D-9DFB-4158E4DCBA8D}" srcOrd="3" destOrd="0" parTransId="{964CB498-E926-41DD-A39E-70A6E531860F}" sibTransId="{B88B7677-330A-4231-B9FD-17C30C159254}"/>
    <dgm:cxn modelId="{C4E3AA48-AF9D-49A9-9045-641345D344D3}" type="presParOf" srcId="{4E5A64B5-FCDC-47D6-8EA8-5C472F47C6F7}" destId="{0DBACD42-424E-4CCB-95DC-D959909DD298}" srcOrd="0" destOrd="0" presId="urn:microsoft.com/office/officeart/2005/8/layout/venn1"/>
    <dgm:cxn modelId="{8446F10D-2ECA-48F4-8B8F-EBE4060B9F38}" type="presParOf" srcId="{4E5A64B5-FCDC-47D6-8EA8-5C472F47C6F7}" destId="{FCB803E7-E437-4B35-A051-B22287AF177C}" srcOrd="1" destOrd="0" presId="urn:microsoft.com/office/officeart/2005/8/layout/venn1"/>
    <dgm:cxn modelId="{372EDB5C-CD44-440A-B12D-DD3B1E9E7C5B}" type="presParOf" srcId="{4E5A64B5-FCDC-47D6-8EA8-5C472F47C6F7}" destId="{8009A782-16F1-40D5-B906-33D8A8F179A8}" srcOrd="2" destOrd="0" presId="urn:microsoft.com/office/officeart/2005/8/layout/venn1"/>
    <dgm:cxn modelId="{4F8FFBD9-3F9F-4C62-B1DB-4B130C7BE7F1}" type="presParOf" srcId="{4E5A64B5-FCDC-47D6-8EA8-5C472F47C6F7}" destId="{E91E1951-AAE7-4ACD-A793-EF9FFF41795D}" srcOrd="3" destOrd="0" presId="urn:microsoft.com/office/officeart/2005/8/layout/venn1"/>
    <dgm:cxn modelId="{E54D003C-7A20-46D2-9EF1-72FF9606D4C5}" type="presParOf" srcId="{4E5A64B5-FCDC-47D6-8EA8-5C472F47C6F7}" destId="{8FBFA7E8-135F-4B8C-B1F8-23BAAB935157}" srcOrd="4" destOrd="0" presId="urn:microsoft.com/office/officeart/2005/8/layout/venn1"/>
    <dgm:cxn modelId="{091FF80D-C149-4F7E-8392-E89643714552}" type="presParOf" srcId="{4E5A64B5-FCDC-47D6-8EA8-5C472F47C6F7}" destId="{009CF838-BC08-44A3-90F7-B245F2EEA914}" srcOrd="5" destOrd="0" presId="urn:microsoft.com/office/officeart/2005/8/layout/venn1"/>
    <dgm:cxn modelId="{F7F21A64-F6B7-4150-9248-E7B79206E7AF}" type="presParOf" srcId="{4E5A64B5-FCDC-47D6-8EA8-5C472F47C6F7}" destId="{B18BCDD7-F985-45A6-A41A-675E7472C3BB}" srcOrd="6" destOrd="0" presId="urn:microsoft.com/office/officeart/2005/8/layout/venn1"/>
    <dgm:cxn modelId="{6BA5AB5C-E2F6-4208-8273-532FD48FE310}" type="presParOf" srcId="{4E5A64B5-FCDC-47D6-8EA8-5C472F47C6F7}" destId="{34BFB74B-EBFA-41E5-9A14-5E29EA502C19}" srcOrd="7" destOrd="0" presId="urn:microsoft.com/office/officeart/2005/8/layout/venn1"/>
    <dgm:cxn modelId="{3512F0D0-9DF8-4512-9A20-11CEBC4CB13B}" type="presParOf" srcId="{4E5A64B5-FCDC-47D6-8EA8-5C472F47C6F7}" destId="{D7C2B5FB-435E-4DDD-A276-9EC0E1F91631}" srcOrd="8" destOrd="0" presId="urn:microsoft.com/office/officeart/2005/8/layout/venn1"/>
    <dgm:cxn modelId="{8987421B-1D0D-4530-AE30-DD8B7DCC8874}" type="presParOf" srcId="{4E5A64B5-FCDC-47D6-8EA8-5C472F47C6F7}" destId="{AC46451C-AD24-4359-AD74-80AF1D7DC495}" srcOrd="9" destOrd="0" presId="urn:microsoft.com/office/officeart/2005/8/layout/venn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F1C5D3-74BD-4B62-B863-43F34341CA93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171DD01D-5F68-472F-A28F-529C511E48C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Mengingat = proses mempertahankan apa yang telah didengar.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4983A76-EAC6-4993-B93C-FB5703C9C825}" type="parTrans" cxnId="{7E65609E-C8F4-4184-805B-1C8F924DCCE5}">
      <dgm:prSet/>
      <dgm:spPr/>
      <dgm:t>
        <a:bodyPr/>
        <a:lstStyle/>
        <a:p>
          <a:endParaRPr lang="id-ID"/>
        </a:p>
      </dgm:t>
    </dgm:pt>
    <dgm:pt modelId="{5A0EB57B-6B32-4F6C-9FBE-86C284E4BAFB}" type="sibTrans" cxnId="{7E65609E-C8F4-4184-805B-1C8F924DCCE5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7737A614-A854-48FC-B59F-0C63DE0A6BDF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Suatu hal yang penting untuk menyimpan memori yang krusial.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C255218-EBC4-418B-86AE-4A01E3161C7F}" type="parTrans" cxnId="{CEA4EC5F-6BD2-46CD-A86D-A2E150957443}">
      <dgm:prSet/>
      <dgm:spPr/>
      <dgm:t>
        <a:bodyPr/>
        <a:lstStyle/>
        <a:p>
          <a:endParaRPr lang="id-ID"/>
        </a:p>
      </dgm:t>
    </dgm:pt>
    <dgm:pt modelId="{0FE023EB-34EB-4E97-A441-01C306C5D6E4}" type="sibTrans" cxnId="{CEA4EC5F-6BD2-46CD-A86D-A2E150957443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1B2DE2E0-848F-4B45-9445-238B2A6F77ED}">
      <dgm:prSet phldrT="[Text]" custT="1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Daya tampung memori manusia dalam mendengar = 35% isi pesan.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E29C75F-EB86-4AAC-B917-188A2443EC01}" type="parTrans" cxnId="{F16FDC9C-3B3E-438C-BD4F-304D845D7B00}">
      <dgm:prSet/>
      <dgm:spPr/>
      <dgm:t>
        <a:bodyPr/>
        <a:lstStyle/>
        <a:p>
          <a:endParaRPr lang="id-ID"/>
        </a:p>
      </dgm:t>
    </dgm:pt>
    <dgm:pt modelId="{9937719C-E93D-4985-8AC5-43500517C186}" type="sibTrans" cxnId="{F16FDC9C-3B3E-438C-BD4F-304D845D7B00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1B0FF200-A3A9-47D5-9362-ACFB1197D58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Kemampuan seleksi informasi; meningkatkan keterampilan mendengarkan orang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0B87586-57D2-466C-A113-FE6409A4D59A}" type="parTrans" cxnId="{76C9FC0B-80C4-4C8B-8CA4-F1A6B54A0A5A}">
      <dgm:prSet/>
      <dgm:spPr/>
      <dgm:t>
        <a:bodyPr/>
        <a:lstStyle/>
        <a:p>
          <a:endParaRPr lang="id-ID"/>
        </a:p>
      </dgm:t>
    </dgm:pt>
    <dgm:pt modelId="{4BF0AF93-1343-4DAB-9958-1E44FFEDC37A}" type="sibTrans" cxnId="{76C9FC0B-80C4-4C8B-8CA4-F1A6B54A0A5A}">
      <dgm:prSet/>
      <dgm:spPr/>
      <dgm:t>
        <a:bodyPr/>
        <a:lstStyle/>
        <a:p>
          <a:endParaRPr lang="id-ID"/>
        </a:p>
      </dgm:t>
    </dgm:pt>
    <dgm:pt modelId="{FF421EEB-E328-4002-9541-A2CFA12261B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Memilih untuk mengingat informasi yang benar-benar penting.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0AF6600-3C33-4433-9EED-5517131E1608}" type="parTrans" cxnId="{38D9E270-D5BD-4351-8D3D-87CC7169E54C}">
      <dgm:prSet/>
      <dgm:spPr/>
      <dgm:t>
        <a:bodyPr/>
        <a:lstStyle/>
        <a:p>
          <a:endParaRPr lang="id-ID"/>
        </a:p>
      </dgm:t>
    </dgm:pt>
    <dgm:pt modelId="{EDB01CFA-F925-4848-B579-04B4E8C329B5}" type="sibTrans" cxnId="{38D9E270-D5BD-4351-8D3D-87CC7169E54C}">
      <dgm:prSet/>
      <dgm:spPr>
        <a:solidFill>
          <a:schemeClr val="tx1"/>
        </a:solidFill>
      </dgm:spPr>
      <dgm:t>
        <a:bodyPr/>
        <a:lstStyle/>
        <a:p>
          <a:endParaRPr lang="id-ID"/>
        </a:p>
      </dgm:t>
    </dgm:pt>
    <dgm:pt modelId="{EA1B1786-3148-49CC-B979-2ACF0E387AB3}" type="pres">
      <dgm:prSet presAssocID="{83F1C5D3-74BD-4B62-B863-43F34341CA93}" presName="Name0" presStyleCnt="0">
        <dgm:presLayoutVars>
          <dgm:dir/>
          <dgm:resizeHandles val="exact"/>
        </dgm:presLayoutVars>
      </dgm:prSet>
      <dgm:spPr/>
    </dgm:pt>
    <dgm:pt modelId="{E5D693F3-0C6F-4C4F-96C6-E06385B94FEA}" type="pres">
      <dgm:prSet presAssocID="{171DD01D-5F68-472F-A28F-529C511E48C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27F030-5C65-4A5F-B72A-C15781967A6B}" type="pres">
      <dgm:prSet presAssocID="{5A0EB57B-6B32-4F6C-9FBE-86C284E4BAFB}" presName="sibTrans" presStyleLbl="sibTrans2D1" presStyleIdx="0" presStyleCnt="4"/>
      <dgm:spPr/>
      <dgm:t>
        <a:bodyPr/>
        <a:lstStyle/>
        <a:p>
          <a:endParaRPr lang="id-ID"/>
        </a:p>
      </dgm:t>
    </dgm:pt>
    <dgm:pt modelId="{D0DE3444-7E5D-4C28-BB4F-9597A1E8D7CF}" type="pres">
      <dgm:prSet presAssocID="{5A0EB57B-6B32-4F6C-9FBE-86C284E4BAFB}" presName="connectorText" presStyleLbl="sibTrans2D1" presStyleIdx="0" presStyleCnt="4"/>
      <dgm:spPr/>
      <dgm:t>
        <a:bodyPr/>
        <a:lstStyle/>
        <a:p>
          <a:endParaRPr lang="id-ID"/>
        </a:p>
      </dgm:t>
    </dgm:pt>
    <dgm:pt modelId="{1D688E9D-333C-41F8-AFCA-5C7B9E724EAF}" type="pres">
      <dgm:prSet presAssocID="{7737A614-A854-48FC-B59F-0C63DE0A6B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B021AA-6E3A-4907-B000-F4EADF6DBD8B}" type="pres">
      <dgm:prSet presAssocID="{0FE023EB-34EB-4E97-A441-01C306C5D6E4}" presName="sibTrans" presStyleLbl="sibTrans2D1" presStyleIdx="1" presStyleCnt="4"/>
      <dgm:spPr/>
      <dgm:t>
        <a:bodyPr/>
        <a:lstStyle/>
        <a:p>
          <a:endParaRPr lang="id-ID"/>
        </a:p>
      </dgm:t>
    </dgm:pt>
    <dgm:pt modelId="{9712F806-D287-477D-A397-F295337331E0}" type="pres">
      <dgm:prSet presAssocID="{0FE023EB-34EB-4E97-A441-01C306C5D6E4}" presName="connectorText" presStyleLbl="sibTrans2D1" presStyleIdx="1" presStyleCnt="4"/>
      <dgm:spPr/>
      <dgm:t>
        <a:bodyPr/>
        <a:lstStyle/>
        <a:p>
          <a:endParaRPr lang="id-ID"/>
        </a:p>
      </dgm:t>
    </dgm:pt>
    <dgm:pt modelId="{DDDE7A60-75CB-4020-B409-2FE367EBB232}" type="pres">
      <dgm:prSet presAssocID="{FF421EEB-E328-4002-9541-A2CFA12261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041CB3-B6A8-475E-9F43-ED8DC8225D38}" type="pres">
      <dgm:prSet presAssocID="{EDB01CFA-F925-4848-B579-04B4E8C329B5}" presName="sibTrans" presStyleLbl="sibTrans2D1" presStyleIdx="2" presStyleCnt="4"/>
      <dgm:spPr/>
      <dgm:t>
        <a:bodyPr/>
        <a:lstStyle/>
        <a:p>
          <a:endParaRPr lang="id-ID"/>
        </a:p>
      </dgm:t>
    </dgm:pt>
    <dgm:pt modelId="{BFCA002D-284D-4F81-9B4E-92D4D82A3451}" type="pres">
      <dgm:prSet presAssocID="{EDB01CFA-F925-4848-B579-04B4E8C329B5}" presName="connectorText" presStyleLbl="sibTrans2D1" presStyleIdx="2" presStyleCnt="4"/>
      <dgm:spPr/>
      <dgm:t>
        <a:bodyPr/>
        <a:lstStyle/>
        <a:p>
          <a:endParaRPr lang="id-ID"/>
        </a:p>
      </dgm:t>
    </dgm:pt>
    <dgm:pt modelId="{F46AFCD8-8665-429B-BE7F-D6EAA9A5CF50}" type="pres">
      <dgm:prSet presAssocID="{1B2DE2E0-848F-4B45-9445-238B2A6F77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9AE758-4265-44A9-8DA3-E57272461CC8}" type="pres">
      <dgm:prSet presAssocID="{9937719C-E93D-4985-8AC5-43500517C186}" presName="sibTrans" presStyleLbl="sibTrans2D1" presStyleIdx="3" presStyleCnt="4"/>
      <dgm:spPr/>
      <dgm:t>
        <a:bodyPr/>
        <a:lstStyle/>
        <a:p>
          <a:endParaRPr lang="id-ID"/>
        </a:p>
      </dgm:t>
    </dgm:pt>
    <dgm:pt modelId="{694F6E3E-4E56-4491-BFDD-24689201D649}" type="pres">
      <dgm:prSet presAssocID="{9937719C-E93D-4985-8AC5-43500517C186}" presName="connectorText" presStyleLbl="sibTrans2D1" presStyleIdx="3" presStyleCnt="4"/>
      <dgm:spPr/>
      <dgm:t>
        <a:bodyPr/>
        <a:lstStyle/>
        <a:p>
          <a:endParaRPr lang="id-ID"/>
        </a:p>
      </dgm:t>
    </dgm:pt>
    <dgm:pt modelId="{070F54EC-454B-4FD4-8075-3025149FC357}" type="pres">
      <dgm:prSet presAssocID="{1B0FF200-A3A9-47D5-9362-ACFB1197D58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6C9FC0B-80C4-4C8B-8CA4-F1A6B54A0A5A}" srcId="{83F1C5D3-74BD-4B62-B863-43F34341CA93}" destId="{1B0FF200-A3A9-47D5-9362-ACFB1197D582}" srcOrd="4" destOrd="0" parTransId="{E0B87586-57D2-466C-A113-FE6409A4D59A}" sibTransId="{4BF0AF93-1343-4DAB-9958-1E44FFEDC37A}"/>
    <dgm:cxn modelId="{AA0AC585-F2D7-40C6-89DE-35176A039858}" type="presOf" srcId="{EDB01CFA-F925-4848-B579-04B4E8C329B5}" destId="{BFCA002D-284D-4F81-9B4E-92D4D82A3451}" srcOrd="1" destOrd="0" presId="urn:microsoft.com/office/officeart/2005/8/layout/process1"/>
    <dgm:cxn modelId="{0F7B83DA-A660-4BB3-9A75-F78959B3DF51}" type="presOf" srcId="{9937719C-E93D-4985-8AC5-43500517C186}" destId="{1C9AE758-4265-44A9-8DA3-E57272461CC8}" srcOrd="0" destOrd="0" presId="urn:microsoft.com/office/officeart/2005/8/layout/process1"/>
    <dgm:cxn modelId="{E5EAD12D-8FD0-46C7-A25E-59F436ED8907}" type="presOf" srcId="{EDB01CFA-F925-4848-B579-04B4E8C329B5}" destId="{B7041CB3-B6A8-475E-9F43-ED8DC8225D38}" srcOrd="0" destOrd="0" presId="urn:microsoft.com/office/officeart/2005/8/layout/process1"/>
    <dgm:cxn modelId="{0194FC11-B6B0-4020-9472-577171311210}" type="presOf" srcId="{171DD01D-5F68-472F-A28F-529C511E48CF}" destId="{E5D693F3-0C6F-4C4F-96C6-E06385B94FEA}" srcOrd="0" destOrd="0" presId="urn:microsoft.com/office/officeart/2005/8/layout/process1"/>
    <dgm:cxn modelId="{F16FDC9C-3B3E-438C-BD4F-304D845D7B00}" srcId="{83F1C5D3-74BD-4B62-B863-43F34341CA93}" destId="{1B2DE2E0-848F-4B45-9445-238B2A6F77ED}" srcOrd="3" destOrd="0" parTransId="{DE29C75F-EB86-4AAC-B917-188A2443EC01}" sibTransId="{9937719C-E93D-4985-8AC5-43500517C186}"/>
    <dgm:cxn modelId="{3F48A42C-2558-4FAF-93A3-48B06F2E98CA}" type="presOf" srcId="{83F1C5D3-74BD-4B62-B863-43F34341CA93}" destId="{EA1B1786-3148-49CC-B979-2ACF0E387AB3}" srcOrd="0" destOrd="0" presId="urn:microsoft.com/office/officeart/2005/8/layout/process1"/>
    <dgm:cxn modelId="{CEA4EC5F-6BD2-46CD-A86D-A2E150957443}" srcId="{83F1C5D3-74BD-4B62-B863-43F34341CA93}" destId="{7737A614-A854-48FC-B59F-0C63DE0A6BDF}" srcOrd="1" destOrd="0" parTransId="{6C255218-EBC4-418B-86AE-4A01E3161C7F}" sibTransId="{0FE023EB-34EB-4E97-A441-01C306C5D6E4}"/>
    <dgm:cxn modelId="{F04FFD5D-EDCA-45DC-A9C7-05607F695975}" type="presOf" srcId="{1B0FF200-A3A9-47D5-9362-ACFB1197D582}" destId="{070F54EC-454B-4FD4-8075-3025149FC357}" srcOrd="0" destOrd="0" presId="urn:microsoft.com/office/officeart/2005/8/layout/process1"/>
    <dgm:cxn modelId="{50A0D5CA-0095-43B6-8285-9EDA05F5E3FF}" type="presOf" srcId="{5A0EB57B-6B32-4F6C-9FBE-86C284E4BAFB}" destId="{D0DE3444-7E5D-4C28-BB4F-9597A1E8D7CF}" srcOrd="1" destOrd="0" presId="urn:microsoft.com/office/officeart/2005/8/layout/process1"/>
    <dgm:cxn modelId="{022BC75C-48B1-4FEB-9E38-D66C7947EE8D}" type="presOf" srcId="{FF421EEB-E328-4002-9541-A2CFA12261B3}" destId="{DDDE7A60-75CB-4020-B409-2FE367EBB232}" srcOrd="0" destOrd="0" presId="urn:microsoft.com/office/officeart/2005/8/layout/process1"/>
    <dgm:cxn modelId="{B8F2880D-3734-4818-8722-14E03237294E}" type="presOf" srcId="{0FE023EB-34EB-4E97-A441-01C306C5D6E4}" destId="{AFB021AA-6E3A-4907-B000-F4EADF6DBD8B}" srcOrd="0" destOrd="0" presId="urn:microsoft.com/office/officeart/2005/8/layout/process1"/>
    <dgm:cxn modelId="{A7CFBED8-F51A-4388-AAB1-0F0161E68D73}" type="presOf" srcId="{1B2DE2E0-848F-4B45-9445-238B2A6F77ED}" destId="{F46AFCD8-8665-429B-BE7F-D6EAA9A5CF50}" srcOrd="0" destOrd="0" presId="urn:microsoft.com/office/officeart/2005/8/layout/process1"/>
    <dgm:cxn modelId="{9C20F73D-F72E-4B79-984E-F49167A4212E}" type="presOf" srcId="{0FE023EB-34EB-4E97-A441-01C306C5D6E4}" destId="{9712F806-D287-477D-A397-F295337331E0}" srcOrd="1" destOrd="0" presId="urn:microsoft.com/office/officeart/2005/8/layout/process1"/>
    <dgm:cxn modelId="{E70FAA3E-CB7A-4A13-A3EC-EBCD76FBCD34}" type="presOf" srcId="{9937719C-E93D-4985-8AC5-43500517C186}" destId="{694F6E3E-4E56-4491-BFDD-24689201D649}" srcOrd="1" destOrd="0" presId="urn:microsoft.com/office/officeart/2005/8/layout/process1"/>
    <dgm:cxn modelId="{B450C6A7-7DEF-465F-80C4-F309BF0992E5}" type="presOf" srcId="{5A0EB57B-6B32-4F6C-9FBE-86C284E4BAFB}" destId="{1427F030-5C65-4A5F-B72A-C15781967A6B}" srcOrd="0" destOrd="0" presId="urn:microsoft.com/office/officeart/2005/8/layout/process1"/>
    <dgm:cxn modelId="{DD03069A-8BCA-4519-ABC9-F17BF1778FDF}" type="presOf" srcId="{7737A614-A854-48FC-B59F-0C63DE0A6BDF}" destId="{1D688E9D-333C-41F8-AFCA-5C7B9E724EAF}" srcOrd="0" destOrd="0" presId="urn:microsoft.com/office/officeart/2005/8/layout/process1"/>
    <dgm:cxn modelId="{7E65609E-C8F4-4184-805B-1C8F924DCCE5}" srcId="{83F1C5D3-74BD-4B62-B863-43F34341CA93}" destId="{171DD01D-5F68-472F-A28F-529C511E48CF}" srcOrd="0" destOrd="0" parTransId="{84983A76-EAC6-4993-B93C-FB5703C9C825}" sibTransId="{5A0EB57B-6B32-4F6C-9FBE-86C284E4BAFB}"/>
    <dgm:cxn modelId="{38D9E270-D5BD-4351-8D3D-87CC7169E54C}" srcId="{83F1C5D3-74BD-4B62-B863-43F34341CA93}" destId="{FF421EEB-E328-4002-9541-A2CFA12261B3}" srcOrd="2" destOrd="0" parTransId="{E0AF6600-3C33-4433-9EED-5517131E1608}" sibTransId="{EDB01CFA-F925-4848-B579-04B4E8C329B5}"/>
    <dgm:cxn modelId="{8F1F40A2-3E69-42A2-9D1D-EB11CC1A9D25}" type="presParOf" srcId="{EA1B1786-3148-49CC-B979-2ACF0E387AB3}" destId="{E5D693F3-0C6F-4C4F-96C6-E06385B94FEA}" srcOrd="0" destOrd="0" presId="urn:microsoft.com/office/officeart/2005/8/layout/process1"/>
    <dgm:cxn modelId="{48BA1EB1-E37F-46DE-A5E2-74DF5A456D52}" type="presParOf" srcId="{EA1B1786-3148-49CC-B979-2ACF0E387AB3}" destId="{1427F030-5C65-4A5F-B72A-C15781967A6B}" srcOrd="1" destOrd="0" presId="urn:microsoft.com/office/officeart/2005/8/layout/process1"/>
    <dgm:cxn modelId="{9E17FF16-67D2-43D5-AAC9-6066C8151DD2}" type="presParOf" srcId="{1427F030-5C65-4A5F-B72A-C15781967A6B}" destId="{D0DE3444-7E5D-4C28-BB4F-9597A1E8D7CF}" srcOrd="0" destOrd="0" presId="urn:microsoft.com/office/officeart/2005/8/layout/process1"/>
    <dgm:cxn modelId="{B6E1616E-F8BE-40D5-A818-91CCEC230022}" type="presParOf" srcId="{EA1B1786-3148-49CC-B979-2ACF0E387AB3}" destId="{1D688E9D-333C-41F8-AFCA-5C7B9E724EAF}" srcOrd="2" destOrd="0" presId="urn:microsoft.com/office/officeart/2005/8/layout/process1"/>
    <dgm:cxn modelId="{5883255D-0F40-45D6-B266-0DD82ACAC478}" type="presParOf" srcId="{EA1B1786-3148-49CC-B979-2ACF0E387AB3}" destId="{AFB021AA-6E3A-4907-B000-F4EADF6DBD8B}" srcOrd="3" destOrd="0" presId="urn:microsoft.com/office/officeart/2005/8/layout/process1"/>
    <dgm:cxn modelId="{0434DC9D-4AE9-464A-B688-18D894A42AE6}" type="presParOf" srcId="{AFB021AA-6E3A-4907-B000-F4EADF6DBD8B}" destId="{9712F806-D287-477D-A397-F295337331E0}" srcOrd="0" destOrd="0" presId="urn:microsoft.com/office/officeart/2005/8/layout/process1"/>
    <dgm:cxn modelId="{083B7B64-76BC-4FEA-ABA3-16ACE74F7264}" type="presParOf" srcId="{EA1B1786-3148-49CC-B979-2ACF0E387AB3}" destId="{DDDE7A60-75CB-4020-B409-2FE367EBB232}" srcOrd="4" destOrd="0" presId="urn:microsoft.com/office/officeart/2005/8/layout/process1"/>
    <dgm:cxn modelId="{512619DA-23E3-4C10-B5DE-A242AE163E1E}" type="presParOf" srcId="{EA1B1786-3148-49CC-B979-2ACF0E387AB3}" destId="{B7041CB3-B6A8-475E-9F43-ED8DC8225D38}" srcOrd="5" destOrd="0" presId="urn:microsoft.com/office/officeart/2005/8/layout/process1"/>
    <dgm:cxn modelId="{7FE52ACE-128C-477F-A67F-382C124AB0F8}" type="presParOf" srcId="{B7041CB3-B6A8-475E-9F43-ED8DC8225D38}" destId="{BFCA002D-284D-4F81-9B4E-92D4D82A3451}" srcOrd="0" destOrd="0" presId="urn:microsoft.com/office/officeart/2005/8/layout/process1"/>
    <dgm:cxn modelId="{97D3735C-A279-4678-960B-3A54CD9445E2}" type="presParOf" srcId="{EA1B1786-3148-49CC-B979-2ACF0E387AB3}" destId="{F46AFCD8-8665-429B-BE7F-D6EAA9A5CF50}" srcOrd="6" destOrd="0" presId="urn:microsoft.com/office/officeart/2005/8/layout/process1"/>
    <dgm:cxn modelId="{1178914A-F04C-43D0-8857-F7C18695C72F}" type="presParOf" srcId="{EA1B1786-3148-49CC-B979-2ACF0E387AB3}" destId="{1C9AE758-4265-44A9-8DA3-E57272461CC8}" srcOrd="7" destOrd="0" presId="urn:microsoft.com/office/officeart/2005/8/layout/process1"/>
    <dgm:cxn modelId="{6BDC639D-F293-4114-9DD9-38394D67A298}" type="presParOf" srcId="{1C9AE758-4265-44A9-8DA3-E57272461CC8}" destId="{694F6E3E-4E56-4491-BFDD-24689201D649}" srcOrd="0" destOrd="0" presId="urn:microsoft.com/office/officeart/2005/8/layout/process1"/>
    <dgm:cxn modelId="{2D137FDF-6F1F-41AA-8AEF-E80BE375686B}" type="presParOf" srcId="{EA1B1786-3148-49CC-B979-2ACF0E387AB3}" destId="{070F54EC-454B-4FD4-8075-3025149FC357}" srcOrd="8" destOrd="0" presId="urn:microsoft.com/office/officeart/2005/8/layout/process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625857-F62C-4131-8DDE-A5A807D0C912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9ACD8B1-7417-49CF-BEEC-D0A09C026FD0}">
      <dgm:prSet phldrT="[Text]" custT="1"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id-ID" sz="1500" b="1" i="1" dirty="0" smtClean="0">
              <a:latin typeface="Candara" pitchFamily="34" charset="0"/>
            </a:rPr>
            <a:t>Hambatan Eksternal</a:t>
          </a:r>
          <a:endParaRPr lang="id-ID" sz="1500" b="1" i="1" dirty="0">
            <a:latin typeface="Candara" pitchFamily="34" charset="0"/>
          </a:endParaRPr>
        </a:p>
      </dgm:t>
    </dgm:pt>
    <dgm:pt modelId="{87D8CFAC-4EAF-4889-82DB-DFC365A77EF7}" type="parTrans" cxnId="{B4A90C2D-5B12-4776-9CCA-766D3F2076F5}">
      <dgm:prSet/>
      <dgm:spPr/>
      <dgm:t>
        <a:bodyPr/>
        <a:lstStyle/>
        <a:p>
          <a:endParaRPr lang="id-ID"/>
        </a:p>
      </dgm:t>
    </dgm:pt>
    <dgm:pt modelId="{A7004EEA-3685-435E-8C49-DCC32FDF25A2}" type="sibTrans" cxnId="{B4A90C2D-5B12-4776-9CCA-766D3F2076F5}">
      <dgm:prSet/>
      <dgm:spPr/>
      <dgm:t>
        <a:bodyPr/>
        <a:lstStyle/>
        <a:p>
          <a:endParaRPr lang="id-ID"/>
        </a:p>
      </dgm:t>
    </dgm:pt>
    <dgm:pt modelId="{13804E9A-CB15-4DFC-A67E-934E7F674054}">
      <dgm:prSet phldrT="[Text]" custT="1"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Pesan terlalu banyak. </a:t>
          </a:r>
          <a:endParaRPr lang="id-ID" sz="1500" b="1" i="1" dirty="0">
            <a:latin typeface="Candara" pitchFamily="34" charset="0"/>
          </a:endParaRPr>
        </a:p>
      </dgm:t>
    </dgm:pt>
    <dgm:pt modelId="{FEFBE3D0-5044-4322-B82E-F47B98AF4D83}" type="parTrans" cxnId="{8D86250C-CCF0-4A06-B9EB-CCF8F11700FF}">
      <dgm:prSet/>
      <dgm:spPr/>
      <dgm:t>
        <a:bodyPr/>
        <a:lstStyle/>
        <a:p>
          <a:endParaRPr lang="id-ID"/>
        </a:p>
      </dgm:t>
    </dgm:pt>
    <dgm:pt modelId="{DA55D4C9-B420-4397-8CE1-A1FB51D86623}" type="sibTrans" cxnId="{8D86250C-CCF0-4A06-B9EB-CCF8F11700FF}">
      <dgm:prSet/>
      <dgm:spPr/>
      <dgm:t>
        <a:bodyPr/>
        <a:lstStyle/>
        <a:p>
          <a:endParaRPr lang="id-ID"/>
        </a:p>
      </dgm:t>
    </dgm:pt>
    <dgm:pt modelId="{87934230-1C42-44C5-A3FD-809FB19A529F}">
      <dgm:prSet phldrT="[Text]" custT="1"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Kompleksitas pesan. </a:t>
          </a:r>
          <a:endParaRPr lang="id-ID" sz="1500" b="1" i="1" dirty="0">
            <a:latin typeface="Candara" pitchFamily="34" charset="0"/>
          </a:endParaRPr>
        </a:p>
      </dgm:t>
    </dgm:pt>
    <dgm:pt modelId="{4B779245-1489-4A06-8B42-005F51DF0166}" type="parTrans" cxnId="{9F3085E0-9062-4E8E-BED7-0EA4A13A10DD}">
      <dgm:prSet/>
      <dgm:spPr/>
      <dgm:t>
        <a:bodyPr/>
        <a:lstStyle/>
        <a:p>
          <a:endParaRPr lang="id-ID"/>
        </a:p>
      </dgm:t>
    </dgm:pt>
    <dgm:pt modelId="{B80A8EC0-E243-4D1B-B42C-7ED4D1072FDB}" type="sibTrans" cxnId="{9F3085E0-9062-4E8E-BED7-0EA4A13A10DD}">
      <dgm:prSet/>
      <dgm:spPr/>
      <dgm:t>
        <a:bodyPr/>
        <a:lstStyle/>
        <a:p>
          <a:endParaRPr lang="id-ID"/>
        </a:p>
      </dgm:t>
    </dgm:pt>
    <dgm:pt modelId="{A774FB2E-9FA3-47C5-8B5E-5EC9DBD9CC34}">
      <dgm:prSet phldrT="[Text]" custT="1"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id-ID" sz="1500" b="1" i="1" dirty="0" smtClean="0">
              <a:latin typeface="Candara" pitchFamily="34" charset="0"/>
            </a:rPr>
            <a:t>Hambatan Internal </a:t>
          </a:r>
          <a:endParaRPr lang="id-ID" sz="1500" b="1" i="1" dirty="0">
            <a:latin typeface="Candara" pitchFamily="34" charset="0"/>
          </a:endParaRPr>
        </a:p>
      </dgm:t>
    </dgm:pt>
    <dgm:pt modelId="{675CEE2C-2AA9-4CCD-961D-2978BBBE422D}" type="parTrans" cxnId="{A5B672FB-CB2B-436D-8917-D8CD6C11DFD8}">
      <dgm:prSet/>
      <dgm:spPr/>
      <dgm:t>
        <a:bodyPr/>
        <a:lstStyle/>
        <a:p>
          <a:endParaRPr lang="id-ID"/>
        </a:p>
      </dgm:t>
    </dgm:pt>
    <dgm:pt modelId="{4C1BAD35-6C3A-447E-B794-596E5CDFBC13}" type="sibTrans" cxnId="{A5B672FB-CB2B-436D-8917-D8CD6C11DFD8}">
      <dgm:prSet/>
      <dgm:spPr/>
      <dgm:t>
        <a:bodyPr/>
        <a:lstStyle/>
        <a:p>
          <a:endParaRPr lang="id-ID"/>
        </a:p>
      </dgm:t>
    </dgm:pt>
    <dgm:pt modelId="{37848CFB-37CC-42D6-ABD4-924FF478D3B4}">
      <dgm:prSet phldrT="[Text]" custT="1"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id-ID" sz="1500" b="1" i="1" dirty="0" smtClean="0">
              <a:latin typeface="Candara" pitchFamily="34" charset="0"/>
            </a:rPr>
            <a:t>Preokupasi.</a:t>
          </a:r>
          <a:endParaRPr lang="id-ID" sz="1500" b="1" i="1" dirty="0">
            <a:latin typeface="Candara" pitchFamily="34" charset="0"/>
          </a:endParaRPr>
        </a:p>
      </dgm:t>
    </dgm:pt>
    <dgm:pt modelId="{DEEDF4C1-CA77-4064-9F84-F646F0B320CC}" type="parTrans" cxnId="{C852389E-D7BA-46ED-9593-42858863F8A5}">
      <dgm:prSet/>
      <dgm:spPr/>
      <dgm:t>
        <a:bodyPr/>
        <a:lstStyle/>
        <a:p>
          <a:endParaRPr lang="id-ID"/>
        </a:p>
      </dgm:t>
    </dgm:pt>
    <dgm:pt modelId="{05A83511-50D2-4FE6-A1E5-922CA797FE1C}" type="sibTrans" cxnId="{C852389E-D7BA-46ED-9593-42858863F8A5}">
      <dgm:prSet/>
      <dgm:spPr/>
      <dgm:t>
        <a:bodyPr/>
        <a:lstStyle/>
        <a:p>
          <a:endParaRPr lang="id-ID"/>
        </a:p>
      </dgm:t>
    </dgm:pt>
    <dgm:pt modelId="{D506DB1C-5E3D-4745-8B57-36C35930F9BF}">
      <dgm:prSet phldrT="[Text]" custT="1"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id-ID" sz="1500" b="1" i="1" dirty="0" smtClean="0">
              <a:latin typeface="Candara" pitchFamily="34" charset="0"/>
            </a:rPr>
            <a:t>Prasangka.</a:t>
          </a:r>
          <a:endParaRPr lang="id-ID" sz="1500" b="1" i="1" dirty="0">
            <a:latin typeface="Candara" pitchFamily="34" charset="0"/>
          </a:endParaRPr>
        </a:p>
      </dgm:t>
    </dgm:pt>
    <dgm:pt modelId="{F80425A7-C58F-46C2-BBCB-4799AAEF8B97}" type="parTrans" cxnId="{C20270F7-1E49-461A-99DB-E3BC3BEEE251}">
      <dgm:prSet/>
      <dgm:spPr/>
      <dgm:t>
        <a:bodyPr/>
        <a:lstStyle/>
        <a:p>
          <a:endParaRPr lang="id-ID"/>
        </a:p>
      </dgm:t>
    </dgm:pt>
    <dgm:pt modelId="{A6863A28-D697-4709-B6BB-BC91536B0572}" type="sibTrans" cxnId="{C20270F7-1E49-461A-99DB-E3BC3BEEE251}">
      <dgm:prSet/>
      <dgm:spPr/>
      <dgm:t>
        <a:bodyPr/>
        <a:lstStyle/>
        <a:p>
          <a:endParaRPr lang="id-ID"/>
        </a:p>
      </dgm:t>
    </dgm:pt>
    <dgm:pt modelId="{A958CA09-D9A8-43F8-9B23-FA4C5E65E1FA}">
      <dgm:prSet phldrT="[Text]" custT="1"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id-ID" sz="1500" b="1" i="1" dirty="0" smtClean="0">
              <a:latin typeface="Candara" pitchFamily="34" charset="0"/>
            </a:rPr>
            <a:t>Gangguan. </a:t>
          </a:r>
          <a:endParaRPr lang="id-ID" sz="1500" b="1" i="1" dirty="0">
            <a:latin typeface="Candara" pitchFamily="34" charset="0"/>
          </a:endParaRPr>
        </a:p>
      </dgm:t>
    </dgm:pt>
    <dgm:pt modelId="{032AADB5-7AE5-4026-9A5E-D83FEC794FDD}" type="parTrans" cxnId="{0755D5E1-B0E2-4D2B-B2F2-576FB5B7DC72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endParaRPr lang="id-ID"/>
        </a:p>
      </dgm:t>
    </dgm:pt>
    <dgm:pt modelId="{3E3C8A77-8097-42A5-A663-9ABEDFC7893D}" type="sibTrans" cxnId="{0755D5E1-B0E2-4D2B-B2F2-576FB5B7DC72}">
      <dgm:prSet/>
      <dgm:spPr/>
      <dgm:t>
        <a:bodyPr/>
        <a:lstStyle/>
        <a:p>
          <a:endParaRPr lang="id-ID"/>
        </a:p>
      </dgm:t>
    </dgm:pt>
    <dgm:pt modelId="{9B1EC5F5-740A-48BD-9B2E-24D73BF934AC}">
      <dgm:prSet phldrT="[Text]" custT="1"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id-ID" sz="1500" b="1" i="1" dirty="0" smtClean="0">
              <a:latin typeface="Candara" pitchFamily="34" charset="0"/>
            </a:rPr>
            <a:t>Terlalu reaktif. </a:t>
          </a:r>
          <a:endParaRPr lang="id-ID" sz="1500" b="1" i="1" dirty="0">
            <a:latin typeface="Candara" pitchFamily="34" charset="0"/>
          </a:endParaRPr>
        </a:p>
      </dgm:t>
    </dgm:pt>
    <dgm:pt modelId="{925709BE-0227-4A57-8907-43C3C0E651C8}" type="parTrans" cxnId="{97D05651-BC0E-457E-BB9F-F43C3405E88B}">
      <dgm:prSet/>
      <dgm:spPr/>
      <dgm:t>
        <a:bodyPr/>
        <a:lstStyle/>
        <a:p>
          <a:endParaRPr lang="id-ID"/>
        </a:p>
      </dgm:t>
    </dgm:pt>
    <dgm:pt modelId="{36971F73-7A28-4E90-87F5-85FCDC618088}" type="sibTrans" cxnId="{97D05651-BC0E-457E-BB9F-F43C3405E88B}">
      <dgm:prSet/>
      <dgm:spPr/>
      <dgm:t>
        <a:bodyPr/>
        <a:lstStyle/>
        <a:p>
          <a:endParaRPr lang="id-ID"/>
        </a:p>
      </dgm:t>
    </dgm:pt>
    <dgm:pt modelId="{FDE00616-E370-4846-818D-3D4DCAA1B7FE}">
      <dgm:prSet phldrT="[Text]" custT="1"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Tak berusaha mendengarkan.</a:t>
          </a:r>
          <a:endParaRPr lang="id-ID" sz="1500" b="1" i="1" dirty="0">
            <a:latin typeface="Candara" pitchFamily="34" charset="0"/>
          </a:endParaRPr>
        </a:p>
      </dgm:t>
    </dgm:pt>
    <dgm:pt modelId="{0A897F9D-6129-4AF4-B6F9-ED7CA150F179}" type="parTrans" cxnId="{435038B7-A68C-4FED-AE83-9A4630FA81FD}">
      <dgm:prSet/>
      <dgm:spPr/>
      <dgm:t>
        <a:bodyPr/>
        <a:lstStyle/>
        <a:p>
          <a:endParaRPr lang="id-ID"/>
        </a:p>
      </dgm:t>
    </dgm:pt>
    <dgm:pt modelId="{CDE5B3A8-A484-414A-8BE8-2AF70DE08E5E}" type="sibTrans" cxnId="{435038B7-A68C-4FED-AE83-9A4630FA81FD}">
      <dgm:prSet/>
      <dgm:spPr/>
      <dgm:t>
        <a:bodyPr/>
        <a:lstStyle/>
        <a:p>
          <a:endParaRPr lang="id-ID"/>
        </a:p>
      </dgm:t>
    </dgm:pt>
    <dgm:pt modelId="{2E7D84F9-6F1B-4C86-B7F4-3D054C40FB9A}">
      <dgm:prSet phldrT="[Text]" custT="1"/>
      <dgm:spPr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Tidak mengkomodasi perbedaan gaya mendengarkan. </a:t>
          </a:r>
          <a:endParaRPr lang="id-ID" sz="1500" b="1" i="1" dirty="0">
            <a:latin typeface="Candara" pitchFamily="34" charset="0"/>
          </a:endParaRPr>
        </a:p>
      </dgm:t>
    </dgm:pt>
    <dgm:pt modelId="{68CC6582-08DC-4FC1-8C1A-274B50321D04}" type="parTrans" cxnId="{FE1F1521-EF72-4BA1-80ED-2B7FCFCCB170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endParaRPr lang="id-ID"/>
        </a:p>
      </dgm:t>
    </dgm:pt>
    <dgm:pt modelId="{ADF07B7E-8A36-4FB9-89F2-ECA245F5944B}" type="sibTrans" cxnId="{FE1F1521-EF72-4BA1-80ED-2B7FCFCCB170}">
      <dgm:prSet/>
      <dgm:spPr/>
      <dgm:t>
        <a:bodyPr/>
        <a:lstStyle/>
        <a:p>
          <a:endParaRPr lang="id-ID"/>
        </a:p>
      </dgm:t>
    </dgm:pt>
    <dgm:pt modelId="{5EA33816-550E-4533-A47D-645A62B75206}" type="pres">
      <dgm:prSet presAssocID="{D0625857-F62C-4131-8DDE-A5A807D0C9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13139F4-BEF7-454A-A85F-FCACFE91E802}" type="pres">
      <dgm:prSet presAssocID="{C9ACD8B1-7417-49CF-BEEC-D0A09C026FD0}" presName="root" presStyleCnt="0"/>
      <dgm:spPr/>
    </dgm:pt>
    <dgm:pt modelId="{834796D0-E462-489C-A87F-96FCE1312FEF}" type="pres">
      <dgm:prSet presAssocID="{C9ACD8B1-7417-49CF-BEEC-D0A09C026FD0}" presName="rootComposite" presStyleCnt="0"/>
      <dgm:spPr/>
    </dgm:pt>
    <dgm:pt modelId="{B29338AF-94A3-4A6B-825E-9DB2EC972362}" type="pres">
      <dgm:prSet presAssocID="{C9ACD8B1-7417-49CF-BEEC-D0A09C026FD0}" presName="rootText" presStyleLbl="node1" presStyleIdx="0" presStyleCnt="2"/>
      <dgm:spPr/>
      <dgm:t>
        <a:bodyPr/>
        <a:lstStyle/>
        <a:p>
          <a:endParaRPr lang="id-ID"/>
        </a:p>
      </dgm:t>
    </dgm:pt>
    <dgm:pt modelId="{02358D52-F363-40F5-9311-EA87E904643B}" type="pres">
      <dgm:prSet presAssocID="{C9ACD8B1-7417-49CF-BEEC-D0A09C026FD0}" presName="rootConnector" presStyleLbl="node1" presStyleIdx="0" presStyleCnt="2"/>
      <dgm:spPr/>
      <dgm:t>
        <a:bodyPr/>
        <a:lstStyle/>
        <a:p>
          <a:endParaRPr lang="id-ID"/>
        </a:p>
      </dgm:t>
    </dgm:pt>
    <dgm:pt modelId="{C8026278-A252-440B-B31A-893BB4007C20}" type="pres">
      <dgm:prSet presAssocID="{C9ACD8B1-7417-49CF-BEEC-D0A09C026FD0}" presName="childShape" presStyleCnt="0"/>
      <dgm:spPr/>
    </dgm:pt>
    <dgm:pt modelId="{3F6EAF59-A6D0-4F2C-A910-92586174F81E}" type="pres">
      <dgm:prSet presAssocID="{FEFBE3D0-5044-4322-B82E-F47B98AF4D83}" presName="Name13" presStyleLbl="parChTrans1D2" presStyleIdx="0" presStyleCnt="8"/>
      <dgm:spPr/>
      <dgm:t>
        <a:bodyPr/>
        <a:lstStyle/>
        <a:p>
          <a:endParaRPr lang="id-ID"/>
        </a:p>
      </dgm:t>
    </dgm:pt>
    <dgm:pt modelId="{8CE3082A-11D1-48F3-9E31-4EE5C6E46A6F}" type="pres">
      <dgm:prSet presAssocID="{13804E9A-CB15-4DFC-A67E-934E7F674054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9C3261-BE26-4405-A7A6-D4954B4D51C5}" type="pres">
      <dgm:prSet presAssocID="{4B779245-1489-4A06-8B42-005F51DF0166}" presName="Name13" presStyleLbl="parChTrans1D2" presStyleIdx="1" presStyleCnt="8"/>
      <dgm:spPr/>
      <dgm:t>
        <a:bodyPr/>
        <a:lstStyle/>
        <a:p>
          <a:endParaRPr lang="id-ID"/>
        </a:p>
      </dgm:t>
    </dgm:pt>
    <dgm:pt modelId="{AA906CDD-1C29-4DA6-B6B3-71EC0E810325}" type="pres">
      <dgm:prSet presAssocID="{87934230-1C42-44C5-A3FD-809FB19A529F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E01B70-6898-4F5D-85E3-905AACB212C3}" type="pres">
      <dgm:prSet presAssocID="{032AADB5-7AE5-4026-9A5E-D83FEC794FDD}" presName="Name13" presStyleLbl="parChTrans1D2" presStyleIdx="2" presStyleCnt="8"/>
      <dgm:spPr/>
      <dgm:t>
        <a:bodyPr/>
        <a:lstStyle/>
        <a:p>
          <a:endParaRPr lang="id-ID"/>
        </a:p>
      </dgm:t>
    </dgm:pt>
    <dgm:pt modelId="{42407497-E97E-4470-B41F-EA4F6ABFCBD2}" type="pres">
      <dgm:prSet presAssocID="{A958CA09-D9A8-43F8-9B23-FA4C5E65E1FA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B4BC6C-4D06-4E2E-B9C6-355C54937F0D}" type="pres">
      <dgm:prSet presAssocID="{A774FB2E-9FA3-47C5-8B5E-5EC9DBD9CC34}" presName="root" presStyleCnt="0"/>
      <dgm:spPr/>
    </dgm:pt>
    <dgm:pt modelId="{74E98B63-55B1-44A9-82DE-62ADB87B4626}" type="pres">
      <dgm:prSet presAssocID="{A774FB2E-9FA3-47C5-8B5E-5EC9DBD9CC34}" presName="rootComposite" presStyleCnt="0"/>
      <dgm:spPr/>
    </dgm:pt>
    <dgm:pt modelId="{0ABB1EC5-6432-43D4-A673-28256AC1106C}" type="pres">
      <dgm:prSet presAssocID="{A774FB2E-9FA3-47C5-8B5E-5EC9DBD9CC34}" presName="rootText" presStyleLbl="node1" presStyleIdx="1" presStyleCnt="2"/>
      <dgm:spPr/>
      <dgm:t>
        <a:bodyPr/>
        <a:lstStyle/>
        <a:p>
          <a:endParaRPr lang="id-ID"/>
        </a:p>
      </dgm:t>
    </dgm:pt>
    <dgm:pt modelId="{020EE44A-5DD4-4006-8A3F-646FE576B8C1}" type="pres">
      <dgm:prSet presAssocID="{A774FB2E-9FA3-47C5-8B5E-5EC9DBD9CC34}" presName="rootConnector" presStyleLbl="node1" presStyleIdx="1" presStyleCnt="2"/>
      <dgm:spPr/>
      <dgm:t>
        <a:bodyPr/>
        <a:lstStyle/>
        <a:p>
          <a:endParaRPr lang="id-ID"/>
        </a:p>
      </dgm:t>
    </dgm:pt>
    <dgm:pt modelId="{9E5DF57D-287F-423D-9E42-8D677582FCA9}" type="pres">
      <dgm:prSet presAssocID="{A774FB2E-9FA3-47C5-8B5E-5EC9DBD9CC34}" presName="childShape" presStyleCnt="0"/>
      <dgm:spPr/>
    </dgm:pt>
    <dgm:pt modelId="{F518F554-1988-4F9F-AAEB-6235F640DB72}" type="pres">
      <dgm:prSet presAssocID="{DEEDF4C1-CA77-4064-9F84-F646F0B320CC}" presName="Name13" presStyleLbl="parChTrans1D2" presStyleIdx="3" presStyleCnt="8"/>
      <dgm:spPr/>
      <dgm:t>
        <a:bodyPr/>
        <a:lstStyle/>
        <a:p>
          <a:endParaRPr lang="id-ID"/>
        </a:p>
      </dgm:t>
    </dgm:pt>
    <dgm:pt modelId="{65531ACC-939D-4128-9A4F-631E5F16E1E0}" type="pres">
      <dgm:prSet presAssocID="{37848CFB-37CC-42D6-ABD4-924FF478D3B4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C7E037-EFCA-47F6-B224-8DBA45B96F20}" type="pres">
      <dgm:prSet presAssocID="{F80425A7-C58F-46C2-BBCB-4799AAEF8B97}" presName="Name13" presStyleLbl="parChTrans1D2" presStyleIdx="4" presStyleCnt="8"/>
      <dgm:spPr/>
      <dgm:t>
        <a:bodyPr/>
        <a:lstStyle/>
        <a:p>
          <a:endParaRPr lang="id-ID"/>
        </a:p>
      </dgm:t>
    </dgm:pt>
    <dgm:pt modelId="{1D58E695-E3F3-4EEB-95E0-CA24DAE1CF5E}" type="pres">
      <dgm:prSet presAssocID="{D506DB1C-5E3D-4745-8B57-36C35930F9BF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E39230-2124-429B-947D-E8BB2337576E}" type="pres">
      <dgm:prSet presAssocID="{925709BE-0227-4A57-8907-43C3C0E651C8}" presName="Name13" presStyleLbl="parChTrans1D2" presStyleIdx="5" presStyleCnt="8"/>
      <dgm:spPr/>
      <dgm:t>
        <a:bodyPr/>
        <a:lstStyle/>
        <a:p>
          <a:endParaRPr lang="id-ID"/>
        </a:p>
      </dgm:t>
    </dgm:pt>
    <dgm:pt modelId="{255A3C11-4958-4F24-9F3A-EA0EA648FB85}" type="pres">
      <dgm:prSet presAssocID="{9B1EC5F5-740A-48BD-9B2E-24D73BF934AC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73DA6C-A334-4E2D-8685-D43A86E6D0E0}" type="pres">
      <dgm:prSet presAssocID="{0A897F9D-6129-4AF4-B6F9-ED7CA150F179}" presName="Name13" presStyleLbl="parChTrans1D2" presStyleIdx="6" presStyleCnt="8"/>
      <dgm:spPr/>
      <dgm:t>
        <a:bodyPr/>
        <a:lstStyle/>
        <a:p>
          <a:endParaRPr lang="id-ID"/>
        </a:p>
      </dgm:t>
    </dgm:pt>
    <dgm:pt modelId="{569579BF-1E22-4B76-99B6-C37A23466A87}" type="pres">
      <dgm:prSet presAssocID="{FDE00616-E370-4846-818D-3D4DCAA1B7FE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AA42224-E401-45B4-B313-6882352CE8DE}" type="pres">
      <dgm:prSet presAssocID="{68CC6582-08DC-4FC1-8C1A-274B50321D04}" presName="Name13" presStyleLbl="parChTrans1D2" presStyleIdx="7" presStyleCnt="8"/>
      <dgm:spPr/>
      <dgm:t>
        <a:bodyPr/>
        <a:lstStyle/>
        <a:p>
          <a:endParaRPr lang="id-ID"/>
        </a:p>
      </dgm:t>
    </dgm:pt>
    <dgm:pt modelId="{C0A97230-D3C0-401F-B197-BC720326B56B}" type="pres">
      <dgm:prSet presAssocID="{2E7D84F9-6F1B-4C86-B7F4-3D054C40FB9A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AFB7CC7-B0CE-4A2B-BFE4-A87C372187E4}" type="presOf" srcId="{C9ACD8B1-7417-49CF-BEEC-D0A09C026FD0}" destId="{B29338AF-94A3-4A6B-825E-9DB2EC972362}" srcOrd="0" destOrd="0" presId="urn:microsoft.com/office/officeart/2005/8/layout/hierarchy3"/>
    <dgm:cxn modelId="{565908E9-65B8-48F1-A117-21D51B758813}" type="presOf" srcId="{A774FB2E-9FA3-47C5-8B5E-5EC9DBD9CC34}" destId="{0ABB1EC5-6432-43D4-A673-28256AC1106C}" srcOrd="0" destOrd="0" presId="urn:microsoft.com/office/officeart/2005/8/layout/hierarchy3"/>
    <dgm:cxn modelId="{82B270C0-2EE4-43D0-9905-C3C228936FD3}" type="presOf" srcId="{37848CFB-37CC-42D6-ABD4-924FF478D3B4}" destId="{65531ACC-939D-4128-9A4F-631E5F16E1E0}" srcOrd="0" destOrd="0" presId="urn:microsoft.com/office/officeart/2005/8/layout/hierarchy3"/>
    <dgm:cxn modelId="{7EBCEC30-6D7D-41F7-9941-71E3868F46AE}" type="presOf" srcId="{032AADB5-7AE5-4026-9A5E-D83FEC794FDD}" destId="{93E01B70-6898-4F5D-85E3-905AACB212C3}" srcOrd="0" destOrd="0" presId="urn:microsoft.com/office/officeart/2005/8/layout/hierarchy3"/>
    <dgm:cxn modelId="{435038B7-A68C-4FED-AE83-9A4630FA81FD}" srcId="{A774FB2E-9FA3-47C5-8B5E-5EC9DBD9CC34}" destId="{FDE00616-E370-4846-818D-3D4DCAA1B7FE}" srcOrd="3" destOrd="0" parTransId="{0A897F9D-6129-4AF4-B6F9-ED7CA150F179}" sibTransId="{CDE5B3A8-A484-414A-8BE8-2AF70DE08E5E}"/>
    <dgm:cxn modelId="{C852389E-D7BA-46ED-9593-42858863F8A5}" srcId="{A774FB2E-9FA3-47C5-8B5E-5EC9DBD9CC34}" destId="{37848CFB-37CC-42D6-ABD4-924FF478D3B4}" srcOrd="0" destOrd="0" parTransId="{DEEDF4C1-CA77-4064-9F84-F646F0B320CC}" sibTransId="{05A83511-50D2-4FE6-A1E5-922CA797FE1C}"/>
    <dgm:cxn modelId="{97D05651-BC0E-457E-BB9F-F43C3405E88B}" srcId="{A774FB2E-9FA3-47C5-8B5E-5EC9DBD9CC34}" destId="{9B1EC5F5-740A-48BD-9B2E-24D73BF934AC}" srcOrd="2" destOrd="0" parTransId="{925709BE-0227-4A57-8907-43C3C0E651C8}" sibTransId="{36971F73-7A28-4E90-87F5-85FCDC618088}"/>
    <dgm:cxn modelId="{B94F1FCA-C95A-47F6-9CB0-4FEFE78FF380}" type="presOf" srcId="{925709BE-0227-4A57-8907-43C3C0E651C8}" destId="{04E39230-2124-429B-947D-E8BB2337576E}" srcOrd="0" destOrd="0" presId="urn:microsoft.com/office/officeart/2005/8/layout/hierarchy3"/>
    <dgm:cxn modelId="{D5FE52B7-A934-4764-96D5-D73A768A0E99}" type="presOf" srcId="{C9ACD8B1-7417-49CF-BEEC-D0A09C026FD0}" destId="{02358D52-F363-40F5-9311-EA87E904643B}" srcOrd="1" destOrd="0" presId="urn:microsoft.com/office/officeart/2005/8/layout/hierarchy3"/>
    <dgm:cxn modelId="{04A89F02-BCC7-464C-8DF7-830C9C7F0A52}" type="presOf" srcId="{68CC6582-08DC-4FC1-8C1A-274B50321D04}" destId="{6AA42224-E401-45B4-B313-6882352CE8DE}" srcOrd="0" destOrd="0" presId="urn:microsoft.com/office/officeart/2005/8/layout/hierarchy3"/>
    <dgm:cxn modelId="{B4A90C2D-5B12-4776-9CCA-766D3F2076F5}" srcId="{D0625857-F62C-4131-8DDE-A5A807D0C912}" destId="{C9ACD8B1-7417-49CF-BEEC-D0A09C026FD0}" srcOrd="0" destOrd="0" parTransId="{87D8CFAC-4EAF-4889-82DB-DFC365A77EF7}" sibTransId="{A7004EEA-3685-435E-8C49-DCC32FDF25A2}"/>
    <dgm:cxn modelId="{0755D5E1-B0E2-4D2B-B2F2-576FB5B7DC72}" srcId="{C9ACD8B1-7417-49CF-BEEC-D0A09C026FD0}" destId="{A958CA09-D9A8-43F8-9B23-FA4C5E65E1FA}" srcOrd="2" destOrd="0" parTransId="{032AADB5-7AE5-4026-9A5E-D83FEC794FDD}" sibTransId="{3E3C8A77-8097-42A5-A663-9ABEDFC7893D}"/>
    <dgm:cxn modelId="{FE1F1521-EF72-4BA1-80ED-2B7FCFCCB170}" srcId="{A774FB2E-9FA3-47C5-8B5E-5EC9DBD9CC34}" destId="{2E7D84F9-6F1B-4C86-B7F4-3D054C40FB9A}" srcOrd="4" destOrd="0" parTransId="{68CC6582-08DC-4FC1-8C1A-274B50321D04}" sibTransId="{ADF07B7E-8A36-4FB9-89F2-ECA245F5944B}"/>
    <dgm:cxn modelId="{7B875C7D-3D95-4244-AB70-EB57FCF29C4F}" type="presOf" srcId="{F80425A7-C58F-46C2-BBCB-4799AAEF8B97}" destId="{75C7E037-EFCA-47F6-B224-8DBA45B96F20}" srcOrd="0" destOrd="0" presId="urn:microsoft.com/office/officeart/2005/8/layout/hierarchy3"/>
    <dgm:cxn modelId="{6EA2784D-C900-472F-B833-35564248F2D4}" type="presOf" srcId="{DEEDF4C1-CA77-4064-9F84-F646F0B320CC}" destId="{F518F554-1988-4F9F-AAEB-6235F640DB72}" srcOrd="0" destOrd="0" presId="urn:microsoft.com/office/officeart/2005/8/layout/hierarchy3"/>
    <dgm:cxn modelId="{19F7D025-FE56-4260-9A2A-7044F8B23B39}" type="presOf" srcId="{D506DB1C-5E3D-4745-8B57-36C35930F9BF}" destId="{1D58E695-E3F3-4EEB-95E0-CA24DAE1CF5E}" srcOrd="0" destOrd="0" presId="urn:microsoft.com/office/officeart/2005/8/layout/hierarchy3"/>
    <dgm:cxn modelId="{D7DAB2DE-3263-4990-9B4F-30433A50D9FB}" type="presOf" srcId="{A774FB2E-9FA3-47C5-8B5E-5EC9DBD9CC34}" destId="{020EE44A-5DD4-4006-8A3F-646FE576B8C1}" srcOrd="1" destOrd="0" presId="urn:microsoft.com/office/officeart/2005/8/layout/hierarchy3"/>
    <dgm:cxn modelId="{9F3085E0-9062-4E8E-BED7-0EA4A13A10DD}" srcId="{C9ACD8B1-7417-49CF-BEEC-D0A09C026FD0}" destId="{87934230-1C42-44C5-A3FD-809FB19A529F}" srcOrd="1" destOrd="0" parTransId="{4B779245-1489-4A06-8B42-005F51DF0166}" sibTransId="{B80A8EC0-E243-4D1B-B42C-7ED4D1072FDB}"/>
    <dgm:cxn modelId="{BD62D0D4-D68A-406E-A88F-A00F12756CC9}" type="presOf" srcId="{4B779245-1489-4A06-8B42-005F51DF0166}" destId="{459C3261-BE26-4405-A7A6-D4954B4D51C5}" srcOrd="0" destOrd="0" presId="urn:microsoft.com/office/officeart/2005/8/layout/hierarchy3"/>
    <dgm:cxn modelId="{0FC716B9-D1C8-4AC1-8D9C-F49469B1A4EB}" type="presOf" srcId="{2E7D84F9-6F1B-4C86-B7F4-3D054C40FB9A}" destId="{C0A97230-D3C0-401F-B197-BC720326B56B}" srcOrd="0" destOrd="0" presId="urn:microsoft.com/office/officeart/2005/8/layout/hierarchy3"/>
    <dgm:cxn modelId="{A5B672FB-CB2B-436D-8917-D8CD6C11DFD8}" srcId="{D0625857-F62C-4131-8DDE-A5A807D0C912}" destId="{A774FB2E-9FA3-47C5-8B5E-5EC9DBD9CC34}" srcOrd="1" destOrd="0" parTransId="{675CEE2C-2AA9-4CCD-961D-2978BBBE422D}" sibTransId="{4C1BAD35-6C3A-447E-B794-596E5CDFBC13}"/>
    <dgm:cxn modelId="{0E16DA8A-F69C-4737-A67C-5BA75FB99B11}" type="presOf" srcId="{FDE00616-E370-4846-818D-3D4DCAA1B7FE}" destId="{569579BF-1E22-4B76-99B6-C37A23466A87}" srcOrd="0" destOrd="0" presId="urn:microsoft.com/office/officeart/2005/8/layout/hierarchy3"/>
    <dgm:cxn modelId="{8E066735-38C5-4938-BF37-BBE7266AD42B}" type="presOf" srcId="{A958CA09-D9A8-43F8-9B23-FA4C5E65E1FA}" destId="{42407497-E97E-4470-B41F-EA4F6ABFCBD2}" srcOrd="0" destOrd="0" presId="urn:microsoft.com/office/officeart/2005/8/layout/hierarchy3"/>
    <dgm:cxn modelId="{E6C7E220-26AD-49FA-A4C2-56C0C6B6444D}" type="presOf" srcId="{D0625857-F62C-4131-8DDE-A5A807D0C912}" destId="{5EA33816-550E-4533-A47D-645A62B75206}" srcOrd="0" destOrd="0" presId="urn:microsoft.com/office/officeart/2005/8/layout/hierarchy3"/>
    <dgm:cxn modelId="{B15AA1B4-AF04-440A-BCD8-C64C911C4E53}" type="presOf" srcId="{87934230-1C42-44C5-A3FD-809FB19A529F}" destId="{AA906CDD-1C29-4DA6-B6B3-71EC0E810325}" srcOrd="0" destOrd="0" presId="urn:microsoft.com/office/officeart/2005/8/layout/hierarchy3"/>
    <dgm:cxn modelId="{C20270F7-1E49-461A-99DB-E3BC3BEEE251}" srcId="{A774FB2E-9FA3-47C5-8B5E-5EC9DBD9CC34}" destId="{D506DB1C-5E3D-4745-8B57-36C35930F9BF}" srcOrd="1" destOrd="0" parTransId="{F80425A7-C58F-46C2-BBCB-4799AAEF8B97}" sibTransId="{A6863A28-D697-4709-B6BB-BC91536B0572}"/>
    <dgm:cxn modelId="{C95899B7-4E75-46BC-83A3-637878209FAF}" type="presOf" srcId="{13804E9A-CB15-4DFC-A67E-934E7F674054}" destId="{8CE3082A-11D1-48F3-9E31-4EE5C6E46A6F}" srcOrd="0" destOrd="0" presId="urn:microsoft.com/office/officeart/2005/8/layout/hierarchy3"/>
    <dgm:cxn modelId="{8D86250C-CCF0-4A06-B9EB-CCF8F11700FF}" srcId="{C9ACD8B1-7417-49CF-BEEC-D0A09C026FD0}" destId="{13804E9A-CB15-4DFC-A67E-934E7F674054}" srcOrd="0" destOrd="0" parTransId="{FEFBE3D0-5044-4322-B82E-F47B98AF4D83}" sibTransId="{DA55D4C9-B420-4397-8CE1-A1FB51D86623}"/>
    <dgm:cxn modelId="{1BFFDCCD-7366-4381-8709-C1165DEEF716}" type="presOf" srcId="{0A897F9D-6129-4AF4-B6F9-ED7CA150F179}" destId="{4C73DA6C-A334-4E2D-8685-D43A86E6D0E0}" srcOrd="0" destOrd="0" presId="urn:microsoft.com/office/officeart/2005/8/layout/hierarchy3"/>
    <dgm:cxn modelId="{9D688D34-30BD-46E2-B213-6389B3EB64A2}" type="presOf" srcId="{9B1EC5F5-740A-48BD-9B2E-24D73BF934AC}" destId="{255A3C11-4958-4F24-9F3A-EA0EA648FB85}" srcOrd="0" destOrd="0" presId="urn:microsoft.com/office/officeart/2005/8/layout/hierarchy3"/>
    <dgm:cxn modelId="{296978B3-4A98-43F6-99D5-CE58F70548E6}" type="presOf" srcId="{FEFBE3D0-5044-4322-B82E-F47B98AF4D83}" destId="{3F6EAF59-A6D0-4F2C-A910-92586174F81E}" srcOrd="0" destOrd="0" presId="urn:microsoft.com/office/officeart/2005/8/layout/hierarchy3"/>
    <dgm:cxn modelId="{4E4F1498-4C30-4231-A0C7-C97744220CB9}" type="presParOf" srcId="{5EA33816-550E-4533-A47D-645A62B75206}" destId="{C13139F4-BEF7-454A-A85F-FCACFE91E802}" srcOrd="0" destOrd="0" presId="urn:microsoft.com/office/officeart/2005/8/layout/hierarchy3"/>
    <dgm:cxn modelId="{581D1AB5-52E9-49D5-82F0-F7445A171936}" type="presParOf" srcId="{C13139F4-BEF7-454A-A85F-FCACFE91E802}" destId="{834796D0-E462-489C-A87F-96FCE1312FEF}" srcOrd="0" destOrd="0" presId="urn:microsoft.com/office/officeart/2005/8/layout/hierarchy3"/>
    <dgm:cxn modelId="{142FD8C2-996D-48F9-A954-34445D6AAE51}" type="presParOf" srcId="{834796D0-E462-489C-A87F-96FCE1312FEF}" destId="{B29338AF-94A3-4A6B-825E-9DB2EC972362}" srcOrd="0" destOrd="0" presId="urn:microsoft.com/office/officeart/2005/8/layout/hierarchy3"/>
    <dgm:cxn modelId="{29151EC5-217C-4DD2-BFE6-D89B2BA407D1}" type="presParOf" srcId="{834796D0-E462-489C-A87F-96FCE1312FEF}" destId="{02358D52-F363-40F5-9311-EA87E904643B}" srcOrd="1" destOrd="0" presId="urn:microsoft.com/office/officeart/2005/8/layout/hierarchy3"/>
    <dgm:cxn modelId="{3F629A89-F7E3-4030-8BCF-7C442EE9CF98}" type="presParOf" srcId="{C13139F4-BEF7-454A-A85F-FCACFE91E802}" destId="{C8026278-A252-440B-B31A-893BB4007C20}" srcOrd="1" destOrd="0" presId="urn:microsoft.com/office/officeart/2005/8/layout/hierarchy3"/>
    <dgm:cxn modelId="{C487E9C3-DC52-4246-937E-DC5545480544}" type="presParOf" srcId="{C8026278-A252-440B-B31A-893BB4007C20}" destId="{3F6EAF59-A6D0-4F2C-A910-92586174F81E}" srcOrd="0" destOrd="0" presId="urn:microsoft.com/office/officeart/2005/8/layout/hierarchy3"/>
    <dgm:cxn modelId="{CEBEC81C-54FF-4614-BA3D-F74E249F8299}" type="presParOf" srcId="{C8026278-A252-440B-B31A-893BB4007C20}" destId="{8CE3082A-11D1-48F3-9E31-4EE5C6E46A6F}" srcOrd="1" destOrd="0" presId="urn:microsoft.com/office/officeart/2005/8/layout/hierarchy3"/>
    <dgm:cxn modelId="{64BAB2A1-AC46-445E-BB1D-C7478320D311}" type="presParOf" srcId="{C8026278-A252-440B-B31A-893BB4007C20}" destId="{459C3261-BE26-4405-A7A6-D4954B4D51C5}" srcOrd="2" destOrd="0" presId="urn:microsoft.com/office/officeart/2005/8/layout/hierarchy3"/>
    <dgm:cxn modelId="{46FC165E-1F29-427F-BA7B-C8C260018BBF}" type="presParOf" srcId="{C8026278-A252-440B-B31A-893BB4007C20}" destId="{AA906CDD-1C29-4DA6-B6B3-71EC0E810325}" srcOrd="3" destOrd="0" presId="urn:microsoft.com/office/officeart/2005/8/layout/hierarchy3"/>
    <dgm:cxn modelId="{366743CB-8C8E-4676-8FED-17502EA47FA2}" type="presParOf" srcId="{C8026278-A252-440B-B31A-893BB4007C20}" destId="{93E01B70-6898-4F5D-85E3-905AACB212C3}" srcOrd="4" destOrd="0" presId="urn:microsoft.com/office/officeart/2005/8/layout/hierarchy3"/>
    <dgm:cxn modelId="{BB6E5291-E520-4378-8461-0861B2A4545D}" type="presParOf" srcId="{C8026278-A252-440B-B31A-893BB4007C20}" destId="{42407497-E97E-4470-B41F-EA4F6ABFCBD2}" srcOrd="5" destOrd="0" presId="urn:microsoft.com/office/officeart/2005/8/layout/hierarchy3"/>
    <dgm:cxn modelId="{3DD1E1CA-F3FD-4994-A158-A58D9968B636}" type="presParOf" srcId="{5EA33816-550E-4533-A47D-645A62B75206}" destId="{8BB4BC6C-4D06-4E2E-B9C6-355C54937F0D}" srcOrd="1" destOrd="0" presId="urn:microsoft.com/office/officeart/2005/8/layout/hierarchy3"/>
    <dgm:cxn modelId="{AB4CF700-3AC4-4053-A044-0670567AF3EF}" type="presParOf" srcId="{8BB4BC6C-4D06-4E2E-B9C6-355C54937F0D}" destId="{74E98B63-55B1-44A9-82DE-62ADB87B4626}" srcOrd="0" destOrd="0" presId="urn:microsoft.com/office/officeart/2005/8/layout/hierarchy3"/>
    <dgm:cxn modelId="{A6E2DF5A-A6D3-498B-AAE5-99404901E0CE}" type="presParOf" srcId="{74E98B63-55B1-44A9-82DE-62ADB87B4626}" destId="{0ABB1EC5-6432-43D4-A673-28256AC1106C}" srcOrd="0" destOrd="0" presId="urn:microsoft.com/office/officeart/2005/8/layout/hierarchy3"/>
    <dgm:cxn modelId="{7F14E8E6-E2AE-44C6-9330-E1B2BCBEBC28}" type="presParOf" srcId="{74E98B63-55B1-44A9-82DE-62ADB87B4626}" destId="{020EE44A-5DD4-4006-8A3F-646FE576B8C1}" srcOrd="1" destOrd="0" presId="urn:microsoft.com/office/officeart/2005/8/layout/hierarchy3"/>
    <dgm:cxn modelId="{7173AF3A-7ADB-4B5D-9A7D-4FA06C16E587}" type="presParOf" srcId="{8BB4BC6C-4D06-4E2E-B9C6-355C54937F0D}" destId="{9E5DF57D-287F-423D-9E42-8D677582FCA9}" srcOrd="1" destOrd="0" presId="urn:microsoft.com/office/officeart/2005/8/layout/hierarchy3"/>
    <dgm:cxn modelId="{934C402E-E950-470D-A690-354494173D96}" type="presParOf" srcId="{9E5DF57D-287F-423D-9E42-8D677582FCA9}" destId="{F518F554-1988-4F9F-AAEB-6235F640DB72}" srcOrd="0" destOrd="0" presId="urn:microsoft.com/office/officeart/2005/8/layout/hierarchy3"/>
    <dgm:cxn modelId="{8EAE32B1-CE45-45C4-B4FE-5549C1834C50}" type="presParOf" srcId="{9E5DF57D-287F-423D-9E42-8D677582FCA9}" destId="{65531ACC-939D-4128-9A4F-631E5F16E1E0}" srcOrd="1" destOrd="0" presId="urn:microsoft.com/office/officeart/2005/8/layout/hierarchy3"/>
    <dgm:cxn modelId="{7E96F837-2B20-4ECA-9E2B-A03DCB31AF18}" type="presParOf" srcId="{9E5DF57D-287F-423D-9E42-8D677582FCA9}" destId="{75C7E037-EFCA-47F6-B224-8DBA45B96F20}" srcOrd="2" destOrd="0" presId="urn:microsoft.com/office/officeart/2005/8/layout/hierarchy3"/>
    <dgm:cxn modelId="{25DF00C0-3004-4984-B74F-BB807E15D1A6}" type="presParOf" srcId="{9E5DF57D-287F-423D-9E42-8D677582FCA9}" destId="{1D58E695-E3F3-4EEB-95E0-CA24DAE1CF5E}" srcOrd="3" destOrd="0" presId="urn:microsoft.com/office/officeart/2005/8/layout/hierarchy3"/>
    <dgm:cxn modelId="{D8CF9454-DE76-4034-9CC7-C09E76762A6F}" type="presParOf" srcId="{9E5DF57D-287F-423D-9E42-8D677582FCA9}" destId="{04E39230-2124-429B-947D-E8BB2337576E}" srcOrd="4" destOrd="0" presId="urn:microsoft.com/office/officeart/2005/8/layout/hierarchy3"/>
    <dgm:cxn modelId="{337EBD0F-9837-4262-8607-6A321DA5CDEF}" type="presParOf" srcId="{9E5DF57D-287F-423D-9E42-8D677582FCA9}" destId="{255A3C11-4958-4F24-9F3A-EA0EA648FB85}" srcOrd="5" destOrd="0" presId="urn:microsoft.com/office/officeart/2005/8/layout/hierarchy3"/>
    <dgm:cxn modelId="{2BEF108D-728A-4C23-9F52-75CABDC75D53}" type="presParOf" srcId="{9E5DF57D-287F-423D-9E42-8D677582FCA9}" destId="{4C73DA6C-A334-4E2D-8685-D43A86E6D0E0}" srcOrd="6" destOrd="0" presId="urn:microsoft.com/office/officeart/2005/8/layout/hierarchy3"/>
    <dgm:cxn modelId="{EE7E974F-B4CB-48AB-A3D7-63F3E21FC9F9}" type="presParOf" srcId="{9E5DF57D-287F-423D-9E42-8D677582FCA9}" destId="{569579BF-1E22-4B76-99B6-C37A23466A87}" srcOrd="7" destOrd="0" presId="urn:microsoft.com/office/officeart/2005/8/layout/hierarchy3"/>
    <dgm:cxn modelId="{EEEB4DFD-95A3-4764-8B13-66F9D0AA096B}" type="presParOf" srcId="{9E5DF57D-287F-423D-9E42-8D677582FCA9}" destId="{6AA42224-E401-45B4-B313-6882352CE8DE}" srcOrd="8" destOrd="0" presId="urn:microsoft.com/office/officeart/2005/8/layout/hierarchy3"/>
    <dgm:cxn modelId="{153CC467-6EF7-4390-9891-1DD153F42E01}" type="presParOf" srcId="{9E5DF57D-287F-423D-9E42-8D677582FCA9}" destId="{C0A97230-D3C0-401F-B197-BC720326B56B}" srcOrd="9" destOrd="0" presId="urn:microsoft.com/office/officeart/2005/8/layout/hierarchy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7A0260-124D-4FCC-A1B5-263CABD718C0}" type="doc">
      <dgm:prSet loTypeId="urn:microsoft.com/office/officeart/2005/8/layout/bProcess3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0017F1D-9320-486B-BC61-9D22AEBFA65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Banyaknya peristiwa komunikasi yang kita temui. </a:t>
          </a:r>
          <a:endParaRPr lang="id-ID" sz="1600" b="1" i="1" dirty="0">
            <a:latin typeface="Candara" pitchFamily="34" charset="0"/>
          </a:endParaRPr>
        </a:p>
      </dgm:t>
    </dgm:pt>
    <dgm:pt modelId="{58C1C10B-4AA0-4737-957E-4B8F6FCD21BE}" type="parTrans" cxnId="{2E5E5A24-5A91-4AD7-91DB-019404A40D37}">
      <dgm:prSet/>
      <dgm:spPr/>
      <dgm:t>
        <a:bodyPr/>
        <a:lstStyle/>
        <a:p>
          <a:endParaRPr lang="id-ID"/>
        </a:p>
      </dgm:t>
    </dgm:pt>
    <dgm:pt modelId="{58FA2CD9-F938-477F-B280-F6434EDC92E0}" type="sibTrans" cxnId="{2E5E5A24-5A91-4AD7-91DB-019404A40D37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748CCED2-2B4E-487F-99D8-F7A447E1509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Lingkungan keluarga, lingkungan sosial &amp; masyarakat.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988E29C-6454-4BB9-8895-F1B22D7380F1}" type="parTrans" cxnId="{4A5D6619-29F3-4CBF-A183-DBEC00A08781}">
      <dgm:prSet/>
      <dgm:spPr/>
      <dgm:t>
        <a:bodyPr/>
        <a:lstStyle/>
        <a:p>
          <a:endParaRPr lang="id-ID"/>
        </a:p>
      </dgm:t>
    </dgm:pt>
    <dgm:pt modelId="{1D61D44F-A2C9-42DE-BD59-4067D6DF95AE}" type="sibTrans" cxnId="{4A5D6619-29F3-4CBF-A183-DBEC00A08781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0D1D56B4-B45F-404C-ABDF-0680A4D1384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Masing-masing peristiwa komunikasi memiliki durasi. </a:t>
          </a:r>
          <a:endParaRPr lang="id-ID" sz="1600" b="1" i="1" dirty="0">
            <a:latin typeface="Candara" pitchFamily="34" charset="0"/>
          </a:endParaRPr>
        </a:p>
      </dgm:t>
    </dgm:pt>
    <dgm:pt modelId="{FC7EAB45-0F93-4E18-BA1C-4F5961B163B2}" type="parTrans" cxnId="{7A4425DB-DB0D-466F-8EE7-90CC3E305F8F}">
      <dgm:prSet/>
      <dgm:spPr/>
      <dgm:t>
        <a:bodyPr/>
        <a:lstStyle/>
        <a:p>
          <a:endParaRPr lang="id-ID"/>
        </a:p>
      </dgm:t>
    </dgm:pt>
    <dgm:pt modelId="{64522B8D-CD76-4813-9E34-E602C5ADA78E}" type="sibTrans" cxnId="{7A4425DB-DB0D-466F-8EE7-90CC3E305F8F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A976BAC6-2D60-4B09-B943-5F562A13A28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Semakin lama berada dalam satu peristiwa komunikasi; banyak pesan yang masuk.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4D9859A-503B-4E30-93C3-DBA20EDDD4D7}" type="parTrans" cxnId="{E3D8031C-DA91-4493-9EFF-0FFDFFC1A07E}">
      <dgm:prSet/>
      <dgm:spPr/>
      <dgm:t>
        <a:bodyPr/>
        <a:lstStyle/>
        <a:p>
          <a:endParaRPr lang="id-ID"/>
        </a:p>
      </dgm:t>
    </dgm:pt>
    <dgm:pt modelId="{A09ADC1B-4E72-43E0-8372-0C236DAF9E14}" type="sibTrans" cxnId="{E3D8031C-DA91-4493-9EFF-0FFDFFC1A07E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2BB643C1-C529-4E52-90DE-8D31D01BCB9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Secara alamiah: menjadi sulit untuk memilah, mencerna &amp; menyimpannya.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FD8B9D2-5EEA-4226-AD97-763AF3ADCC30}" type="parTrans" cxnId="{A024B162-D899-4B1F-AA7A-F7E9C417994F}">
      <dgm:prSet/>
      <dgm:spPr/>
      <dgm:t>
        <a:bodyPr/>
        <a:lstStyle/>
        <a:p>
          <a:endParaRPr lang="id-ID"/>
        </a:p>
      </dgm:t>
    </dgm:pt>
    <dgm:pt modelId="{05BECDD3-582E-4C30-BEE7-4EDB5B0B58C3}" type="sibTrans" cxnId="{A024B162-D899-4B1F-AA7A-F7E9C417994F}">
      <dgm:prSet/>
      <dgm:spPr/>
      <dgm:t>
        <a:bodyPr/>
        <a:lstStyle/>
        <a:p>
          <a:endParaRPr lang="id-ID"/>
        </a:p>
      </dgm:t>
    </dgm:pt>
    <dgm:pt modelId="{F08728A2-F25D-4E1A-9AB1-4BC8BA5C4552}" type="pres">
      <dgm:prSet presAssocID="{BA7A0260-124D-4FCC-A1B5-263CABD718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A0B02F2-E657-4427-B24A-7D80A6E52A95}" type="pres">
      <dgm:prSet presAssocID="{60017F1D-9320-486B-BC61-9D22AEBFA6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C57404-4B11-463D-BA5B-E97E23DFED1B}" type="pres">
      <dgm:prSet presAssocID="{58FA2CD9-F938-477F-B280-F6434EDC92E0}" presName="sibTrans" presStyleLbl="sibTrans1D1" presStyleIdx="0" presStyleCnt="4"/>
      <dgm:spPr/>
      <dgm:t>
        <a:bodyPr/>
        <a:lstStyle/>
        <a:p>
          <a:endParaRPr lang="id-ID"/>
        </a:p>
      </dgm:t>
    </dgm:pt>
    <dgm:pt modelId="{C33A5765-A574-4C45-AE61-1E5EEDF3AE9A}" type="pres">
      <dgm:prSet presAssocID="{58FA2CD9-F938-477F-B280-F6434EDC92E0}" presName="connectorText" presStyleLbl="sibTrans1D1" presStyleIdx="0" presStyleCnt="4"/>
      <dgm:spPr/>
      <dgm:t>
        <a:bodyPr/>
        <a:lstStyle/>
        <a:p>
          <a:endParaRPr lang="id-ID"/>
        </a:p>
      </dgm:t>
    </dgm:pt>
    <dgm:pt modelId="{7F5CC2F1-DCDA-4AFD-A077-C86055FC3F07}" type="pres">
      <dgm:prSet presAssocID="{748CCED2-2B4E-487F-99D8-F7A447E150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E49D20-ACB6-46FA-B76A-6452C85055EB}" type="pres">
      <dgm:prSet presAssocID="{1D61D44F-A2C9-42DE-BD59-4067D6DF95AE}" presName="sibTrans" presStyleLbl="sibTrans1D1" presStyleIdx="1" presStyleCnt="4"/>
      <dgm:spPr/>
      <dgm:t>
        <a:bodyPr/>
        <a:lstStyle/>
        <a:p>
          <a:endParaRPr lang="id-ID"/>
        </a:p>
      </dgm:t>
    </dgm:pt>
    <dgm:pt modelId="{E936452A-4CBC-45F4-B97D-469D6FD2F124}" type="pres">
      <dgm:prSet presAssocID="{1D61D44F-A2C9-42DE-BD59-4067D6DF95AE}" presName="connectorText" presStyleLbl="sibTrans1D1" presStyleIdx="1" presStyleCnt="4"/>
      <dgm:spPr/>
      <dgm:t>
        <a:bodyPr/>
        <a:lstStyle/>
        <a:p>
          <a:endParaRPr lang="id-ID"/>
        </a:p>
      </dgm:t>
    </dgm:pt>
    <dgm:pt modelId="{807AE93D-22C2-4136-BA19-0B84F7CAD8F0}" type="pres">
      <dgm:prSet presAssocID="{0D1D56B4-B45F-404C-ABDF-0680A4D138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B01CCE-BB23-4A0E-B244-DE35E55218CB}" type="pres">
      <dgm:prSet presAssocID="{64522B8D-CD76-4813-9E34-E602C5ADA78E}" presName="sibTrans" presStyleLbl="sibTrans1D1" presStyleIdx="2" presStyleCnt="4"/>
      <dgm:spPr/>
      <dgm:t>
        <a:bodyPr/>
        <a:lstStyle/>
        <a:p>
          <a:endParaRPr lang="id-ID"/>
        </a:p>
      </dgm:t>
    </dgm:pt>
    <dgm:pt modelId="{AAFB6B44-F22F-466A-B020-E3B5DFC23C3E}" type="pres">
      <dgm:prSet presAssocID="{64522B8D-CD76-4813-9E34-E602C5ADA78E}" presName="connectorText" presStyleLbl="sibTrans1D1" presStyleIdx="2" presStyleCnt="4"/>
      <dgm:spPr/>
      <dgm:t>
        <a:bodyPr/>
        <a:lstStyle/>
        <a:p>
          <a:endParaRPr lang="id-ID"/>
        </a:p>
      </dgm:t>
    </dgm:pt>
    <dgm:pt modelId="{3E4B2903-95CF-450D-A6C9-968AA8111AAF}" type="pres">
      <dgm:prSet presAssocID="{A976BAC6-2D60-4B09-B943-5F562A13A2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FF43F8-5360-46AE-B39A-05CBDC5843CF}" type="pres">
      <dgm:prSet presAssocID="{A09ADC1B-4E72-43E0-8372-0C236DAF9E14}" presName="sibTrans" presStyleLbl="sibTrans1D1" presStyleIdx="3" presStyleCnt="4"/>
      <dgm:spPr/>
      <dgm:t>
        <a:bodyPr/>
        <a:lstStyle/>
        <a:p>
          <a:endParaRPr lang="id-ID"/>
        </a:p>
      </dgm:t>
    </dgm:pt>
    <dgm:pt modelId="{8D589EA6-4E2D-4DCA-B493-9CCE5C4CA0EE}" type="pres">
      <dgm:prSet presAssocID="{A09ADC1B-4E72-43E0-8372-0C236DAF9E14}" presName="connectorText" presStyleLbl="sibTrans1D1" presStyleIdx="3" presStyleCnt="4"/>
      <dgm:spPr/>
      <dgm:t>
        <a:bodyPr/>
        <a:lstStyle/>
        <a:p>
          <a:endParaRPr lang="id-ID"/>
        </a:p>
      </dgm:t>
    </dgm:pt>
    <dgm:pt modelId="{208CE128-7FB8-4265-86C1-15FCCDA0FA7F}" type="pres">
      <dgm:prSet presAssocID="{2BB643C1-C529-4E52-90DE-8D31D01BCB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12A58E1-50EB-4DE2-B8E1-D93169AD38E5}" type="presOf" srcId="{58FA2CD9-F938-477F-B280-F6434EDC92E0}" destId="{22C57404-4B11-463D-BA5B-E97E23DFED1B}" srcOrd="0" destOrd="0" presId="urn:microsoft.com/office/officeart/2005/8/layout/bProcess3"/>
    <dgm:cxn modelId="{2690B99D-DA14-4741-9ADF-BBF31291FB03}" type="presOf" srcId="{2BB643C1-C529-4E52-90DE-8D31D01BCB9D}" destId="{208CE128-7FB8-4265-86C1-15FCCDA0FA7F}" srcOrd="0" destOrd="0" presId="urn:microsoft.com/office/officeart/2005/8/layout/bProcess3"/>
    <dgm:cxn modelId="{2E5E5A24-5A91-4AD7-91DB-019404A40D37}" srcId="{BA7A0260-124D-4FCC-A1B5-263CABD718C0}" destId="{60017F1D-9320-486B-BC61-9D22AEBFA65F}" srcOrd="0" destOrd="0" parTransId="{58C1C10B-4AA0-4737-957E-4B8F6FCD21BE}" sibTransId="{58FA2CD9-F938-477F-B280-F6434EDC92E0}"/>
    <dgm:cxn modelId="{07429087-FE90-4B86-B4C6-F163B0C2CFE1}" type="presOf" srcId="{64522B8D-CD76-4813-9E34-E602C5ADA78E}" destId="{51B01CCE-BB23-4A0E-B244-DE35E55218CB}" srcOrd="0" destOrd="0" presId="urn:microsoft.com/office/officeart/2005/8/layout/bProcess3"/>
    <dgm:cxn modelId="{0BC93FAE-0DD7-4C84-8A77-29708F5F1588}" type="presOf" srcId="{60017F1D-9320-486B-BC61-9D22AEBFA65F}" destId="{DA0B02F2-E657-4427-B24A-7D80A6E52A95}" srcOrd="0" destOrd="0" presId="urn:microsoft.com/office/officeart/2005/8/layout/bProcess3"/>
    <dgm:cxn modelId="{F863E4B1-7F79-4EC5-8665-E2047A6D8F4C}" type="presOf" srcId="{1D61D44F-A2C9-42DE-BD59-4067D6DF95AE}" destId="{E936452A-4CBC-45F4-B97D-469D6FD2F124}" srcOrd="1" destOrd="0" presId="urn:microsoft.com/office/officeart/2005/8/layout/bProcess3"/>
    <dgm:cxn modelId="{94D41347-51F8-42C4-B175-0BAA96045108}" type="presOf" srcId="{58FA2CD9-F938-477F-B280-F6434EDC92E0}" destId="{C33A5765-A574-4C45-AE61-1E5EEDF3AE9A}" srcOrd="1" destOrd="0" presId="urn:microsoft.com/office/officeart/2005/8/layout/bProcess3"/>
    <dgm:cxn modelId="{4A5D6619-29F3-4CBF-A183-DBEC00A08781}" srcId="{BA7A0260-124D-4FCC-A1B5-263CABD718C0}" destId="{748CCED2-2B4E-487F-99D8-F7A447E1509B}" srcOrd="1" destOrd="0" parTransId="{5988E29C-6454-4BB9-8895-F1B22D7380F1}" sibTransId="{1D61D44F-A2C9-42DE-BD59-4067D6DF95AE}"/>
    <dgm:cxn modelId="{C52B8439-184B-4013-935B-DFE567B28F8B}" type="presOf" srcId="{BA7A0260-124D-4FCC-A1B5-263CABD718C0}" destId="{F08728A2-F25D-4E1A-9AB1-4BC8BA5C4552}" srcOrd="0" destOrd="0" presId="urn:microsoft.com/office/officeart/2005/8/layout/bProcess3"/>
    <dgm:cxn modelId="{814C8DB7-E579-4C38-98A6-11DA94AA14C9}" type="presOf" srcId="{0D1D56B4-B45F-404C-ABDF-0680A4D13845}" destId="{807AE93D-22C2-4136-BA19-0B84F7CAD8F0}" srcOrd="0" destOrd="0" presId="urn:microsoft.com/office/officeart/2005/8/layout/bProcess3"/>
    <dgm:cxn modelId="{DFB26B0E-6202-420D-881E-1FEF3E37B235}" type="presOf" srcId="{748CCED2-2B4E-487F-99D8-F7A447E1509B}" destId="{7F5CC2F1-DCDA-4AFD-A077-C86055FC3F07}" srcOrd="0" destOrd="0" presId="urn:microsoft.com/office/officeart/2005/8/layout/bProcess3"/>
    <dgm:cxn modelId="{3803A589-4CD9-4648-A282-FE6DCDFAA135}" type="presOf" srcId="{A09ADC1B-4E72-43E0-8372-0C236DAF9E14}" destId="{8D589EA6-4E2D-4DCA-B493-9CCE5C4CA0EE}" srcOrd="1" destOrd="0" presId="urn:microsoft.com/office/officeart/2005/8/layout/bProcess3"/>
    <dgm:cxn modelId="{A024B162-D899-4B1F-AA7A-F7E9C417994F}" srcId="{BA7A0260-124D-4FCC-A1B5-263CABD718C0}" destId="{2BB643C1-C529-4E52-90DE-8D31D01BCB9D}" srcOrd="4" destOrd="0" parTransId="{2FD8B9D2-5EEA-4226-AD97-763AF3ADCC30}" sibTransId="{05BECDD3-582E-4C30-BEE7-4EDB5B0B58C3}"/>
    <dgm:cxn modelId="{7A4425DB-DB0D-466F-8EE7-90CC3E305F8F}" srcId="{BA7A0260-124D-4FCC-A1B5-263CABD718C0}" destId="{0D1D56B4-B45F-404C-ABDF-0680A4D13845}" srcOrd="2" destOrd="0" parTransId="{FC7EAB45-0F93-4E18-BA1C-4F5961B163B2}" sibTransId="{64522B8D-CD76-4813-9E34-E602C5ADA78E}"/>
    <dgm:cxn modelId="{E3D8031C-DA91-4493-9EFF-0FFDFFC1A07E}" srcId="{BA7A0260-124D-4FCC-A1B5-263CABD718C0}" destId="{A976BAC6-2D60-4B09-B943-5F562A13A28F}" srcOrd="3" destOrd="0" parTransId="{14D9859A-503B-4E30-93C3-DBA20EDDD4D7}" sibTransId="{A09ADC1B-4E72-43E0-8372-0C236DAF9E14}"/>
    <dgm:cxn modelId="{E7078C8E-A623-4957-9988-467D071E773D}" type="presOf" srcId="{A09ADC1B-4E72-43E0-8372-0C236DAF9E14}" destId="{86FF43F8-5360-46AE-B39A-05CBDC5843CF}" srcOrd="0" destOrd="0" presId="urn:microsoft.com/office/officeart/2005/8/layout/bProcess3"/>
    <dgm:cxn modelId="{F73F953F-B2C2-43B6-9E1F-792EA2C9C970}" type="presOf" srcId="{64522B8D-CD76-4813-9E34-E602C5ADA78E}" destId="{AAFB6B44-F22F-466A-B020-E3B5DFC23C3E}" srcOrd="1" destOrd="0" presId="urn:microsoft.com/office/officeart/2005/8/layout/bProcess3"/>
    <dgm:cxn modelId="{55AFDE9B-FC4B-4E2F-8CEB-D474A07295B2}" type="presOf" srcId="{A976BAC6-2D60-4B09-B943-5F562A13A28F}" destId="{3E4B2903-95CF-450D-A6C9-968AA8111AAF}" srcOrd="0" destOrd="0" presId="urn:microsoft.com/office/officeart/2005/8/layout/bProcess3"/>
    <dgm:cxn modelId="{5546A5C5-DC0E-4ABD-AEFC-21E9066D7723}" type="presOf" srcId="{1D61D44F-A2C9-42DE-BD59-4067D6DF95AE}" destId="{5EE49D20-ACB6-46FA-B76A-6452C85055EB}" srcOrd="0" destOrd="0" presId="urn:microsoft.com/office/officeart/2005/8/layout/bProcess3"/>
    <dgm:cxn modelId="{ACEC1551-D782-433C-A9F7-E8D43B2A62BF}" type="presParOf" srcId="{F08728A2-F25D-4E1A-9AB1-4BC8BA5C4552}" destId="{DA0B02F2-E657-4427-B24A-7D80A6E52A95}" srcOrd="0" destOrd="0" presId="urn:microsoft.com/office/officeart/2005/8/layout/bProcess3"/>
    <dgm:cxn modelId="{B48359E7-5BA2-4411-BCB0-9648794AD3EB}" type="presParOf" srcId="{F08728A2-F25D-4E1A-9AB1-4BC8BA5C4552}" destId="{22C57404-4B11-463D-BA5B-E97E23DFED1B}" srcOrd="1" destOrd="0" presId="urn:microsoft.com/office/officeart/2005/8/layout/bProcess3"/>
    <dgm:cxn modelId="{5BAD17B4-95A2-4FFE-B709-918778738419}" type="presParOf" srcId="{22C57404-4B11-463D-BA5B-E97E23DFED1B}" destId="{C33A5765-A574-4C45-AE61-1E5EEDF3AE9A}" srcOrd="0" destOrd="0" presId="urn:microsoft.com/office/officeart/2005/8/layout/bProcess3"/>
    <dgm:cxn modelId="{F45F0A64-6DC4-452F-BF0D-0AA91B86936C}" type="presParOf" srcId="{F08728A2-F25D-4E1A-9AB1-4BC8BA5C4552}" destId="{7F5CC2F1-DCDA-4AFD-A077-C86055FC3F07}" srcOrd="2" destOrd="0" presId="urn:microsoft.com/office/officeart/2005/8/layout/bProcess3"/>
    <dgm:cxn modelId="{814C1AD7-29A4-48F8-BF9A-102FD453F7D6}" type="presParOf" srcId="{F08728A2-F25D-4E1A-9AB1-4BC8BA5C4552}" destId="{5EE49D20-ACB6-46FA-B76A-6452C85055EB}" srcOrd="3" destOrd="0" presId="urn:microsoft.com/office/officeart/2005/8/layout/bProcess3"/>
    <dgm:cxn modelId="{92816650-2278-401C-8678-2F6D46C5F6E2}" type="presParOf" srcId="{5EE49D20-ACB6-46FA-B76A-6452C85055EB}" destId="{E936452A-4CBC-45F4-B97D-469D6FD2F124}" srcOrd="0" destOrd="0" presId="urn:microsoft.com/office/officeart/2005/8/layout/bProcess3"/>
    <dgm:cxn modelId="{35DCE142-D0EF-4DBA-BF02-571FB660A8DF}" type="presParOf" srcId="{F08728A2-F25D-4E1A-9AB1-4BC8BA5C4552}" destId="{807AE93D-22C2-4136-BA19-0B84F7CAD8F0}" srcOrd="4" destOrd="0" presId="urn:microsoft.com/office/officeart/2005/8/layout/bProcess3"/>
    <dgm:cxn modelId="{1C9DE935-0DBE-4A0C-AC58-1E3431031686}" type="presParOf" srcId="{F08728A2-F25D-4E1A-9AB1-4BC8BA5C4552}" destId="{51B01CCE-BB23-4A0E-B244-DE35E55218CB}" srcOrd="5" destOrd="0" presId="urn:microsoft.com/office/officeart/2005/8/layout/bProcess3"/>
    <dgm:cxn modelId="{5938F331-2D3E-4AD9-8CEC-DFFDA716E89B}" type="presParOf" srcId="{51B01CCE-BB23-4A0E-B244-DE35E55218CB}" destId="{AAFB6B44-F22F-466A-B020-E3B5DFC23C3E}" srcOrd="0" destOrd="0" presId="urn:microsoft.com/office/officeart/2005/8/layout/bProcess3"/>
    <dgm:cxn modelId="{0FAA2AB0-D2F7-4022-A228-AADA35578976}" type="presParOf" srcId="{F08728A2-F25D-4E1A-9AB1-4BC8BA5C4552}" destId="{3E4B2903-95CF-450D-A6C9-968AA8111AAF}" srcOrd="6" destOrd="0" presId="urn:microsoft.com/office/officeart/2005/8/layout/bProcess3"/>
    <dgm:cxn modelId="{CF065BA1-E47B-4F21-9FDF-FDFA38C513F5}" type="presParOf" srcId="{F08728A2-F25D-4E1A-9AB1-4BC8BA5C4552}" destId="{86FF43F8-5360-46AE-B39A-05CBDC5843CF}" srcOrd="7" destOrd="0" presId="urn:microsoft.com/office/officeart/2005/8/layout/bProcess3"/>
    <dgm:cxn modelId="{B1FE5AB7-3589-46C0-934C-D4905C17BDEB}" type="presParOf" srcId="{86FF43F8-5360-46AE-B39A-05CBDC5843CF}" destId="{8D589EA6-4E2D-4DCA-B493-9CCE5C4CA0EE}" srcOrd="0" destOrd="0" presId="urn:microsoft.com/office/officeart/2005/8/layout/bProcess3"/>
    <dgm:cxn modelId="{933DBA5A-5C70-4303-9BC7-718A3FBF9896}" type="presParOf" srcId="{F08728A2-F25D-4E1A-9AB1-4BC8BA5C4552}" destId="{208CE128-7FB8-4265-86C1-15FCCDA0FA7F}" srcOrd="8" destOrd="0" presId="urn:microsoft.com/office/officeart/2005/8/layout/bProcess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4B3AF3-454C-4A3C-A206-68B4EFB8FD75}" type="doc">
      <dgm:prSet loTypeId="urn:microsoft.com/office/officeart/2005/8/layout/default" loCatId="list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id-ID"/>
        </a:p>
      </dgm:t>
    </dgm:pt>
    <dgm:pt modelId="{34ACECC6-5644-4961-93C6-4D95B83CB9A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Kompleksitas pesan berupa: istilah-istilah rumit &amp; kalimat yang kompleks.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0B4C641-70D2-4E51-9DA8-861E0C8F18A9}" type="parTrans" cxnId="{F96CD133-FB2B-4B8A-AAB1-C0788F74143C}">
      <dgm:prSet/>
      <dgm:spPr/>
      <dgm:t>
        <a:bodyPr/>
        <a:lstStyle/>
        <a:p>
          <a:endParaRPr lang="id-ID"/>
        </a:p>
      </dgm:t>
    </dgm:pt>
    <dgm:pt modelId="{ABCB6CF5-CF03-4F0D-8F9F-851F6C78E973}" type="sibTrans" cxnId="{F96CD133-FB2B-4B8A-AAB1-C0788F74143C}">
      <dgm:prSet/>
      <dgm:spPr/>
      <dgm:t>
        <a:bodyPr/>
        <a:lstStyle/>
        <a:p>
          <a:endParaRPr lang="id-ID"/>
        </a:p>
      </dgm:t>
    </dgm:pt>
    <dgm:pt modelId="{309A454D-E247-47F9-A00B-10DFC8E03BE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Adanya pesan yang kompleks dan rinci; sulit dicerna &amp; disimpan.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071443F-E989-4F84-8BBB-0D3B566987EB}" type="parTrans" cxnId="{DD8F3933-AFD4-4989-B174-39807F4152D0}">
      <dgm:prSet/>
      <dgm:spPr/>
      <dgm:t>
        <a:bodyPr/>
        <a:lstStyle/>
        <a:p>
          <a:endParaRPr lang="id-ID"/>
        </a:p>
      </dgm:t>
    </dgm:pt>
    <dgm:pt modelId="{0C914E22-D498-4AC0-B97D-1CD48F237753}" type="sibTrans" cxnId="{DD8F3933-AFD4-4989-B174-39807F4152D0}">
      <dgm:prSet/>
      <dgm:spPr/>
      <dgm:t>
        <a:bodyPr/>
        <a:lstStyle/>
        <a:p>
          <a:endParaRPr lang="id-ID"/>
        </a:p>
      </dgm:t>
    </dgm:pt>
    <dgm:pt modelId="{2A5E4DF9-7343-48D7-89EE-5A8DAD1452E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Solusi: buat catatan &amp; pertanyaan klarifikasi informasi.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87C4F53-07B0-4EF3-ABFD-58A223B4BF7E}" type="parTrans" cxnId="{48B35A3D-B96A-48A3-8B7E-6782ABD4DA44}">
      <dgm:prSet/>
      <dgm:spPr/>
      <dgm:t>
        <a:bodyPr/>
        <a:lstStyle/>
        <a:p>
          <a:endParaRPr lang="id-ID"/>
        </a:p>
      </dgm:t>
    </dgm:pt>
    <dgm:pt modelId="{BD70DC80-B46C-47D0-8C8B-4B6FB67129A3}" type="sibTrans" cxnId="{48B35A3D-B96A-48A3-8B7E-6782ABD4DA44}">
      <dgm:prSet/>
      <dgm:spPr/>
      <dgm:t>
        <a:bodyPr/>
        <a:lstStyle/>
        <a:p>
          <a:endParaRPr lang="id-ID"/>
        </a:p>
      </dgm:t>
    </dgm:pt>
    <dgm:pt modelId="{FFA87B4D-BA6E-426C-AD82-6E9B754234C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Solusi: kelompokan &amp; organisasikan informasi berdasarkan kelas data.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0C9948B-A0ED-4AD1-ACE9-EE0AD2CEF73D}" type="parTrans" cxnId="{479564B8-9322-4F8C-9D79-BCE0E6308698}">
      <dgm:prSet/>
      <dgm:spPr/>
      <dgm:t>
        <a:bodyPr/>
        <a:lstStyle/>
        <a:p>
          <a:endParaRPr lang="id-ID"/>
        </a:p>
      </dgm:t>
    </dgm:pt>
    <dgm:pt modelId="{448D818B-31BB-4993-A34D-055153C359B4}" type="sibTrans" cxnId="{479564B8-9322-4F8C-9D79-BCE0E6308698}">
      <dgm:prSet/>
      <dgm:spPr/>
      <dgm:t>
        <a:bodyPr/>
        <a:lstStyle/>
        <a:p>
          <a:endParaRPr lang="id-ID"/>
        </a:p>
      </dgm:t>
    </dgm:pt>
    <dgm:pt modelId="{D0220C97-F3D3-4E72-9211-59A4D7259F6A}" type="pres">
      <dgm:prSet presAssocID="{894B3AF3-454C-4A3C-A206-68B4EFB8FD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452A67F-0818-46F5-89AB-756A54286C5F}" type="pres">
      <dgm:prSet presAssocID="{34ACECC6-5644-4961-93C6-4D95B83CB9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372B6A-2C50-4762-AB5E-CA6A1660D1FB}" type="pres">
      <dgm:prSet presAssocID="{ABCB6CF5-CF03-4F0D-8F9F-851F6C78E973}" presName="sibTrans" presStyleCnt="0"/>
      <dgm:spPr/>
    </dgm:pt>
    <dgm:pt modelId="{E38A072D-8C76-478C-A63B-9A6B2668AD95}" type="pres">
      <dgm:prSet presAssocID="{309A454D-E247-47F9-A00B-10DFC8E03B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CA567E-C756-4A1B-8A7D-178DE2048DA0}" type="pres">
      <dgm:prSet presAssocID="{0C914E22-D498-4AC0-B97D-1CD48F237753}" presName="sibTrans" presStyleCnt="0"/>
      <dgm:spPr/>
    </dgm:pt>
    <dgm:pt modelId="{1F00F2CA-853F-4F68-A27D-AB9A0C485B92}" type="pres">
      <dgm:prSet presAssocID="{2A5E4DF9-7343-48D7-89EE-5A8DAD1452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D6252D-E001-4474-B666-7E7AF9023D78}" type="pres">
      <dgm:prSet presAssocID="{BD70DC80-B46C-47D0-8C8B-4B6FB67129A3}" presName="sibTrans" presStyleCnt="0"/>
      <dgm:spPr/>
    </dgm:pt>
    <dgm:pt modelId="{46C850F2-7B7F-441F-913D-2FC312EC8F6A}" type="pres">
      <dgm:prSet presAssocID="{FFA87B4D-BA6E-426C-AD82-6E9B754234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96CD133-FB2B-4B8A-AAB1-C0788F74143C}" srcId="{894B3AF3-454C-4A3C-A206-68B4EFB8FD75}" destId="{34ACECC6-5644-4961-93C6-4D95B83CB9A6}" srcOrd="0" destOrd="0" parTransId="{B0B4C641-70D2-4E51-9DA8-861E0C8F18A9}" sibTransId="{ABCB6CF5-CF03-4F0D-8F9F-851F6C78E973}"/>
    <dgm:cxn modelId="{7D42B628-3280-40EC-9F61-5B842EC4A370}" type="presOf" srcId="{309A454D-E247-47F9-A00B-10DFC8E03BEF}" destId="{E38A072D-8C76-478C-A63B-9A6B2668AD95}" srcOrd="0" destOrd="0" presId="urn:microsoft.com/office/officeart/2005/8/layout/default"/>
    <dgm:cxn modelId="{DD8F3933-AFD4-4989-B174-39807F4152D0}" srcId="{894B3AF3-454C-4A3C-A206-68B4EFB8FD75}" destId="{309A454D-E247-47F9-A00B-10DFC8E03BEF}" srcOrd="1" destOrd="0" parTransId="{4071443F-E989-4F84-8BBB-0D3B566987EB}" sibTransId="{0C914E22-D498-4AC0-B97D-1CD48F237753}"/>
    <dgm:cxn modelId="{418FA3DC-47AC-4970-94DF-6C23BD0C5734}" type="presOf" srcId="{894B3AF3-454C-4A3C-A206-68B4EFB8FD75}" destId="{D0220C97-F3D3-4E72-9211-59A4D7259F6A}" srcOrd="0" destOrd="0" presId="urn:microsoft.com/office/officeart/2005/8/layout/default"/>
    <dgm:cxn modelId="{EA8E1CC2-FD8B-4059-8B27-18E305B24A76}" type="presOf" srcId="{FFA87B4D-BA6E-426C-AD82-6E9B754234CD}" destId="{46C850F2-7B7F-441F-913D-2FC312EC8F6A}" srcOrd="0" destOrd="0" presId="urn:microsoft.com/office/officeart/2005/8/layout/default"/>
    <dgm:cxn modelId="{C626F54A-C679-4DFC-9F4B-48DA1AAA6340}" type="presOf" srcId="{34ACECC6-5644-4961-93C6-4D95B83CB9A6}" destId="{D452A67F-0818-46F5-89AB-756A54286C5F}" srcOrd="0" destOrd="0" presId="urn:microsoft.com/office/officeart/2005/8/layout/default"/>
    <dgm:cxn modelId="{79C432EF-F6AD-4119-925C-E94959D50D7E}" type="presOf" srcId="{2A5E4DF9-7343-48D7-89EE-5A8DAD1452E9}" destId="{1F00F2CA-853F-4F68-A27D-AB9A0C485B92}" srcOrd="0" destOrd="0" presId="urn:microsoft.com/office/officeart/2005/8/layout/default"/>
    <dgm:cxn modelId="{479564B8-9322-4F8C-9D79-BCE0E6308698}" srcId="{894B3AF3-454C-4A3C-A206-68B4EFB8FD75}" destId="{FFA87B4D-BA6E-426C-AD82-6E9B754234CD}" srcOrd="3" destOrd="0" parTransId="{B0C9948B-A0ED-4AD1-ACE9-EE0AD2CEF73D}" sibTransId="{448D818B-31BB-4993-A34D-055153C359B4}"/>
    <dgm:cxn modelId="{48B35A3D-B96A-48A3-8B7E-6782ABD4DA44}" srcId="{894B3AF3-454C-4A3C-A206-68B4EFB8FD75}" destId="{2A5E4DF9-7343-48D7-89EE-5A8DAD1452E9}" srcOrd="2" destOrd="0" parTransId="{E87C4F53-07B0-4EF3-ABFD-58A223B4BF7E}" sibTransId="{BD70DC80-B46C-47D0-8C8B-4B6FB67129A3}"/>
    <dgm:cxn modelId="{79729B6E-561C-4589-9D6F-BFD913067436}" type="presParOf" srcId="{D0220C97-F3D3-4E72-9211-59A4D7259F6A}" destId="{D452A67F-0818-46F5-89AB-756A54286C5F}" srcOrd="0" destOrd="0" presId="urn:microsoft.com/office/officeart/2005/8/layout/default"/>
    <dgm:cxn modelId="{04E0D174-7928-427B-B86F-DBAC56BC7024}" type="presParOf" srcId="{D0220C97-F3D3-4E72-9211-59A4D7259F6A}" destId="{0C372B6A-2C50-4762-AB5E-CA6A1660D1FB}" srcOrd="1" destOrd="0" presId="urn:microsoft.com/office/officeart/2005/8/layout/default"/>
    <dgm:cxn modelId="{AAB4F3BD-CF8C-4FB1-A010-85AED7B65838}" type="presParOf" srcId="{D0220C97-F3D3-4E72-9211-59A4D7259F6A}" destId="{E38A072D-8C76-478C-A63B-9A6B2668AD95}" srcOrd="2" destOrd="0" presId="urn:microsoft.com/office/officeart/2005/8/layout/default"/>
    <dgm:cxn modelId="{BECF39EF-3452-4BC9-8388-6D06E4DF3B84}" type="presParOf" srcId="{D0220C97-F3D3-4E72-9211-59A4D7259F6A}" destId="{CFCA567E-C756-4A1B-8A7D-178DE2048DA0}" srcOrd="3" destOrd="0" presId="urn:microsoft.com/office/officeart/2005/8/layout/default"/>
    <dgm:cxn modelId="{F6A4B713-46FA-444A-92E6-1C047A400D69}" type="presParOf" srcId="{D0220C97-F3D3-4E72-9211-59A4D7259F6A}" destId="{1F00F2CA-853F-4F68-A27D-AB9A0C485B92}" srcOrd="4" destOrd="0" presId="urn:microsoft.com/office/officeart/2005/8/layout/default"/>
    <dgm:cxn modelId="{AE2732FC-C5A5-477C-AC1F-6CC76B0E4A42}" type="presParOf" srcId="{D0220C97-F3D3-4E72-9211-59A4D7259F6A}" destId="{3CD6252D-E001-4474-B666-7E7AF9023D78}" srcOrd="5" destOrd="0" presId="urn:microsoft.com/office/officeart/2005/8/layout/default"/>
    <dgm:cxn modelId="{7C437DC1-4C4D-45B4-8A84-9BCC87B91603}" type="presParOf" srcId="{D0220C97-F3D3-4E72-9211-59A4D7259F6A}" destId="{46C850F2-7B7F-441F-913D-2FC312EC8F6A}" srcOrd="6" destOrd="0" presId="urn:microsoft.com/office/officeart/2005/8/layout/default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5FC598-E963-481D-B0D6-F13AB8C5D13A}" type="doc">
      <dgm:prSet loTypeId="urn:microsoft.com/office/officeart/2005/8/layout/venn3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id-ID"/>
        </a:p>
      </dgm:t>
    </dgm:pt>
    <dgm:pt modelId="{6441B60B-843A-4EE9-9107-89FBFCB12D4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Gangguan tidak sengaja = bentuk kebisingan. </a:t>
          </a:r>
          <a:endParaRPr lang="id-ID" sz="1400" b="1" i="1" dirty="0">
            <a:latin typeface="Candara" pitchFamily="34" charset="0"/>
          </a:endParaRPr>
        </a:p>
      </dgm:t>
    </dgm:pt>
    <dgm:pt modelId="{B7DB8BDC-E6E7-49C1-9C5C-703AB60ABD8C}" type="parTrans" cxnId="{7FF33BA8-0D3A-4822-B01A-9C0BE943126A}">
      <dgm:prSet/>
      <dgm:spPr/>
      <dgm:t>
        <a:bodyPr/>
        <a:lstStyle/>
        <a:p>
          <a:endParaRPr lang="id-ID"/>
        </a:p>
      </dgm:t>
    </dgm:pt>
    <dgm:pt modelId="{959EEB62-87DE-4013-A7F9-34238224B554}" type="sibTrans" cxnId="{7FF33BA8-0D3A-4822-B01A-9C0BE943126A}">
      <dgm:prSet/>
      <dgm:spPr/>
      <dgm:t>
        <a:bodyPr/>
        <a:lstStyle/>
        <a:p>
          <a:endParaRPr lang="id-ID"/>
        </a:p>
      </dgm:t>
    </dgm:pt>
    <dgm:pt modelId="{E114E1E0-D1B1-486E-B986-85058AB0748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Suara televisi, percakapan orang lain, kendaraan yang berlalu lalang. </a:t>
          </a:r>
          <a:endParaRPr lang="id-ID" sz="1400" b="1" i="1" dirty="0">
            <a:latin typeface="Candara" pitchFamily="34" charset="0"/>
          </a:endParaRPr>
        </a:p>
      </dgm:t>
    </dgm:pt>
    <dgm:pt modelId="{88533945-FF11-4DE2-A35D-8E8A2EB3FC29}" type="parTrans" cxnId="{F2ED270C-294A-405B-ACA6-92530E180A50}">
      <dgm:prSet/>
      <dgm:spPr/>
      <dgm:t>
        <a:bodyPr/>
        <a:lstStyle/>
        <a:p>
          <a:endParaRPr lang="id-ID"/>
        </a:p>
      </dgm:t>
    </dgm:pt>
    <dgm:pt modelId="{14B39E19-7476-418A-A071-05C5F715FC6D}" type="sibTrans" cxnId="{F2ED270C-294A-405B-ACA6-92530E180A50}">
      <dgm:prSet/>
      <dgm:spPr/>
      <dgm:t>
        <a:bodyPr/>
        <a:lstStyle/>
        <a:p>
          <a:endParaRPr lang="id-ID"/>
        </a:p>
      </dgm:t>
    </dgm:pt>
    <dgm:pt modelId="{42AC4EF7-E787-409B-9E6B-338E81BBC69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Gangguan sengaja; bentuk mengganggu percakapan. </a:t>
          </a:r>
          <a:endParaRPr lang="id-ID" sz="1400" b="1" i="1" dirty="0">
            <a:latin typeface="Candara" pitchFamily="34" charset="0"/>
          </a:endParaRPr>
        </a:p>
      </dgm:t>
    </dgm:pt>
    <dgm:pt modelId="{F99C2780-1ED9-410E-9AE8-2317A92A192C}" type="parTrans" cxnId="{1484B486-421F-40B6-8E37-66E67C51C487}">
      <dgm:prSet/>
      <dgm:spPr/>
      <dgm:t>
        <a:bodyPr/>
        <a:lstStyle/>
        <a:p>
          <a:endParaRPr lang="id-ID"/>
        </a:p>
      </dgm:t>
    </dgm:pt>
    <dgm:pt modelId="{AC11E3D0-288E-4FA2-9609-422FE54DD73F}" type="sibTrans" cxnId="{1484B486-421F-40B6-8E37-66E67C51C487}">
      <dgm:prSet/>
      <dgm:spPr/>
      <dgm:t>
        <a:bodyPr/>
        <a:lstStyle/>
        <a:p>
          <a:endParaRPr lang="id-ID"/>
        </a:p>
      </dgm:t>
    </dgm:pt>
    <dgm:pt modelId="{B75E2AB6-017B-4A2C-BB5E-293020FCADF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Pendengar yang baik = berusaha menghindari &amp; mengurangi gangguan.</a:t>
          </a:r>
          <a:endParaRPr lang="id-ID" sz="1400" b="1" i="1" dirty="0">
            <a:latin typeface="Candara" pitchFamily="34" charset="0"/>
          </a:endParaRPr>
        </a:p>
      </dgm:t>
    </dgm:pt>
    <dgm:pt modelId="{D695D2C5-7509-4D30-8957-B87A1828C8D5}" type="parTrans" cxnId="{92A2128B-B239-4A5D-890D-52C9D47441B4}">
      <dgm:prSet/>
      <dgm:spPr/>
      <dgm:t>
        <a:bodyPr/>
        <a:lstStyle/>
        <a:p>
          <a:endParaRPr lang="id-ID"/>
        </a:p>
      </dgm:t>
    </dgm:pt>
    <dgm:pt modelId="{A8D7C369-8D00-44BD-A04C-1EF0681ECE61}" type="sibTrans" cxnId="{92A2128B-B239-4A5D-890D-52C9D47441B4}">
      <dgm:prSet/>
      <dgm:spPr/>
      <dgm:t>
        <a:bodyPr/>
        <a:lstStyle/>
        <a:p>
          <a:endParaRPr lang="id-ID"/>
        </a:p>
      </dgm:t>
    </dgm:pt>
    <dgm:pt modelId="{3238558A-674B-483F-A632-3AA189F813B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Non aktifkan ponsel, mengganti lokasi pertemuan; menghindari hal-hal yang mengganggu konsentrasi. </a:t>
          </a:r>
          <a:endParaRPr lang="id-ID" sz="1400" b="1" i="1" dirty="0">
            <a:latin typeface="Candara" pitchFamily="34" charset="0"/>
          </a:endParaRPr>
        </a:p>
      </dgm:t>
    </dgm:pt>
    <dgm:pt modelId="{6AFC53FA-2FBF-4AD8-B59E-73EFC8BC0103}" type="parTrans" cxnId="{99F1B1CA-3594-4A5D-9070-E366C31FB65F}">
      <dgm:prSet/>
      <dgm:spPr/>
      <dgm:t>
        <a:bodyPr/>
        <a:lstStyle/>
        <a:p>
          <a:endParaRPr lang="id-ID"/>
        </a:p>
      </dgm:t>
    </dgm:pt>
    <dgm:pt modelId="{50D1799C-07E9-40B3-AB07-E7C276E42EE3}" type="sibTrans" cxnId="{99F1B1CA-3594-4A5D-9070-E366C31FB65F}">
      <dgm:prSet/>
      <dgm:spPr/>
      <dgm:t>
        <a:bodyPr/>
        <a:lstStyle/>
        <a:p>
          <a:endParaRPr lang="id-ID"/>
        </a:p>
      </dgm:t>
    </dgm:pt>
    <dgm:pt modelId="{4DA2F29A-0A5B-46F9-93EB-5D15B5B67301}" type="pres">
      <dgm:prSet presAssocID="{CE5FC598-E963-481D-B0D6-F13AB8C5D1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0DA5965-A269-40C4-861B-6A8EDC702450}" type="pres">
      <dgm:prSet presAssocID="{6441B60B-843A-4EE9-9107-89FBFCB12D4A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F18A4E-C78D-451A-9414-0B62D74001BE}" type="pres">
      <dgm:prSet presAssocID="{959EEB62-87DE-4013-A7F9-34238224B554}" presName="space" presStyleCnt="0"/>
      <dgm:spPr/>
    </dgm:pt>
    <dgm:pt modelId="{DACAEE02-458E-4030-B825-9F8BE59EA44C}" type="pres">
      <dgm:prSet presAssocID="{E114E1E0-D1B1-486E-B986-85058AB0748B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71F9C0-7339-469C-A3F9-FD2D7A36692E}" type="pres">
      <dgm:prSet presAssocID="{14B39E19-7476-418A-A071-05C5F715FC6D}" presName="space" presStyleCnt="0"/>
      <dgm:spPr/>
    </dgm:pt>
    <dgm:pt modelId="{E2CA755D-B1C0-4CD3-8BE7-2023DF47C812}" type="pres">
      <dgm:prSet presAssocID="{42AC4EF7-E787-409B-9E6B-338E81BBC69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3DF0E7-686A-4B8D-918D-4BE2A1D29626}" type="pres">
      <dgm:prSet presAssocID="{AC11E3D0-288E-4FA2-9609-422FE54DD73F}" presName="space" presStyleCnt="0"/>
      <dgm:spPr/>
    </dgm:pt>
    <dgm:pt modelId="{0AB3DB83-DBDB-43E5-A0AD-F07818BB7CFD}" type="pres">
      <dgm:prSet presAssocID="{B75E2AB6-017B-4A2C-BB5E-293020FCADF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B3F728-40FF-47A2-9E86-C8155B793CC5}" type="pres">
      <dgm:prSet presAssocID="{A8D7C369-8D00-44BD-A04C-1EF0681ECE61}" presName="space" presStyleCnt="0"/>
      <dgm:spPr/>
    </dgm:pt>
    <dgm:pt modelId="{1B2D7592-7ACB-41EF-AEB0-4FC8D78D50B2}" type="pres">
      <dgm:prSet presAssocID="{3238558A-674B-483F-A632-3AA189F813B3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C8486F7-59F9-4E40-B336-5DB119E7ACAD}" type="presOf" srcId="{42AC4EF7-E787-409B-9E6B-338E81BBC69D}" destId="{E2CA755D-B1C0-4CD3-8BE7-2023DF47C812}" srcOrd="0" destOrd="0" presId="urn:microsoft.com/office/officeart/2005/8/layout/venn3"/>
    <dgm:cxn modelId="{7FF33BA8-0D3A-4822-B01A-9C0BE943126A}" srcId="{CE5FC598-E963-481D-B0D6-F13AB8C5D13A}" destId="{6441B60B-843A-4EE9-9107-89FBFCB12D4A}" srcOrd="0" destOrd="0" parTransId="{B7DB8BDC-E6E7-49C1-9C5C-703AB60ABD8C}" sibTransId="{959EEB62-87DE-4013-A7F9-34238224B554}"/>
    <dgm:cxn modelId="{92A2128B-B239-4A5D-890D-52C9D47441B4}" srcId="{CE5FC598-E963-481D-B0D6-F13AB8C5D13A}" destId="{B75E2AB6-017B-4A2C-BB5E-293020FCADF0}" srcOrd="3" destOrd="0" parTransId="{D695D2C5-7509-4D30-8957-B87A1828C8D5}" sibTransId="{A8D7C369-8D00-44BD-A04C-1EF0681ECE61}"/>
    <dgm:cxn modelId="{662D3DFB-669B-4208-A5EB-33E198D6CF9C}" type="presOf" srcId="{E114E1E0-D1B1-486E-B986-85058AB0748B}" destId="{DACAEE02-458E-4030-B825-9F8BE59EA44C}" srcOrd="0" destOrd="0" presId="urn:microsoft.com/office/officeart/2005/8/layout/venn3"/>
    <dgm:cxn modelId="{F2ED270C-294A-405B-ACA6-92530E180A50}" srcId="{CE5FC598-E963-481D-B0D6-F13AB8C5D13A}" destId="{E114E1E0-D1B1-486E-B986-85058AB0748B}" srcOrd="1" destOrd="0" parTransId="{88533945-FF11-4DE2-A35D-8E8A2EB3FC29}" sibTransId="{14B39E19-7476-418A-A071-05C5F715FC6D}"/>
    <dgm:cxn modelId="{1484B486-421F-40B6-8E37-66E67C51C487}" srcId="{CE5FC598-E963-481D-B0D6-F13AB8C5D13A}" destId="{42AC4EF7-E787-409B-9E6B-338E81BBC69D}" srcOrd="2" destOrd="0" parTransId="{F99C2780-1ED9-410E-9AE8-2317A92A192C}" sibTransId="{AC11E3D0-288E-4FA2-9609-422FE54DD73F}"/>
    <dgm:cxn modelId="{9154128D-0DD4-425A-88D3-0D3937941056}" type="presOf" srcId="{CE5FC598-E963-481D-B0D6-F13AB8C5D13A}" destId="{4DA2F29A-0A5B-46F9-93EB-5D15B5B67301}" srcOrd="0" destOrd="0" presId="urn:microsoft.com/office/officeart/2005/8/layout/venn3"/>
    <dgm:cxn modelId="{33CD62F8-AC6B-4F65-9D7A-EA72C59CC3DB}" type="presOf" srcId="{B75E2AB6-017B-4A2C-BB5E-293020FCADF0}" destId="{0AB3DB83-DBDB-43E5-A0AD-F07818BB7CFD}" srcOrd="0" destOrd="0" presId="urn:microsoft.com/office/officeart/2005/8/layout/venn3"/>
    <dgm:cxn modelId="{99F1B1CA-3594-4A5D-9070-E366C31FB65F}" srcId="{CE5FC598-E963-481D-B0D6-F13AB8C5D13A}" destId="{3238558A-674B-483F-A632-3AA189F813B3}" srcOrd="4" destOrd="0" parTransId="{6AFC53FA-2FBF-4AD8-B59E-73EFC8BC0103}" sibTransId="{50D1799C-07E9-40B3-AB07-E7C276E42EE3}"/>
    <dgm:cxn modelId="{6C62B02B-2645-4B36-8FBB-0B565C536931}" type="presOf" srcId="{6441B60B-843A-4EE9-9107-89FBFCB12D4A}" destId="{00DA5965-A269-40C4-861B-6A8EDC702450}" srcOrd="0" destOrd="0" presId="urn:microsoft.com/office/officeart/2005/8/layout/venn3"/>
    <dgm:cxn modelId="{B45E2C31-8201-4FF1-8AA3-1578F2C7C201}" type="presOf" srcId="{3238558A-674B-483F-A632-3AA189F813B3}" destId="{1B2D7592-7ACB-41EF-AEB0-4FC8D78D50B2}" srcOrd="0" destOrd="0" presId="urn:microsoft.com/office/officeart/2005/8/layout/venn3"/>
    <dgm:cxn modelId="{6A4A8879-AD3E-47BC-8697-A1106906F4A5}" type="presParOf" srcId="{4DA2F29A-0A5B-46F9-93EB-5D15B5B67301}" destId="{00DA5965-A269-40C4-861B-6A8EDC702450}" srcOrd="0" destOrd="0" presId="urn:microsoft.com/office/officeart/2005/8/layout/venn3"/>
    <dgm:cxn modelId="{96354A83-F6F9-4CF8-9592-032D261513B2}" type="presParOf" srcId="{4DA2F29A-0A5B-46F9-93EB-5D15B5B67301}" destId="{81F18A4E-C78D-451A-9414-0B62D74001BE}" srcOrd="1" destOrd="0" presId="urn:microsoft.com/office/officeart/2005/8/layout/venn3"/>
    <dgm:cxn modelId="{5111D4B0-CF4E-48FA-A9F2-DBC7DF48743F}" type="presParOf" srcId="{4DA2F29A-0A5B-46F9-93EB-5D15B5B67301}" destId="{DACAEE02-458E-4030-B825-9F8BE59EA44C}" srcOrd="2" destOrd="0" presId="urn:microsoft.com/office/officeart/2005/8/layout/venn3"/>
    <dgm:cxn modelId="{30C07F9F-224C-48F5-8EE2-91219C6EE456}" type="presParOf" srcId="{4DA2F29A-0A5B-46F9-93EB-5D15B5B67301}" destId="{DE71F9C0-7339-469C-A3F9-FD2D7A36692E}" srcOrd="3" destOrd="0" presId="urn:microsoft.com/office/officeart/2005/8/layout/venn3"/>
    <dgm:cxn modelId="{9562E4E7-FF0C-4E00-BAB9-146B18A52367}" type="presParOf" srcId="{4DA2F29A-0A5B-46F9-93EB-5D15B5B67301}" destId="{E2CA755D-B1C0-4CD3-8BE7-2023DF47C812}" srcOrd="4" destOrd="0" presId="urn:microsoft.com/office/officeart/2005/8/layout/venn3"/>
    <dgm:cxn modelId="{FF481613-41C3-4DC7-B24C-4CE3ABE17F49}" type="presParOf" srcId="{4DA2F29A-0A5B-46F9-93EB-5D15B5B67301}" destId="{213DF0E7-686A-4B8D-918D-4BE2A1D29626}" srcOrd="5" destOrd="0" presId="urn:microsoft.com/office/officeart/2005/8/layout/venn3"/>
    <dgm:cxn modelId="{11944749-31D5-40F7-9ED0-3C2F2D5F748B}" type="presParOf" srcId="{4DA2F29A-0A5B-46F9-93EB-5D15B5B67301}" destId="{0AB3DB83-DBDB-43E5-A0AD-F07818BB7CFD}" srcOrd="6" destOrd="0" presId="urn:microsoft.com/office/officeart/2005/8/layout/venn3"/>
    <dgm:cxn modelId="{BD8E83B6-9B1F-40E7-B138-E45FF9BF07E7}" type="presParOf" srcId="{4DA2F29A-0A5B-46F9-93EB-5D15B5B67301}" destId="{8EB3F728-40FF-47A2-9E86-C8155B793CC5}" srcOrd="7" destOrd="0" presId="urn:microsoft.com/office/officeart/2005/8/layout/venn3"/>
    <dgm:cxn modelId="{66EE05ED-12B9-489F-8352-1B939C316EB3}" type="presParOf" srcId="{4DA2F29A-0A5B-46F9-93EB-5D15B5B67301}" destId="{1B2D7592-7ACB-41EF-AEB0-4FC8D78D50B2}" srcOrd="8" destOrd="0" presId="urn:microsoft.com/office/officeart/2005/8/layout/venn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64DA0CB-1266-4AF2-BF28-BA9D408478F3}" type="doc">
      <dgm:prSet loTypeId="urn:microsoft.com/office/officeart/2005/8/layout/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9DA584FF-85EB-4CF2-B038-A0BE289B320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Preokupasi = sibuk dengan pikiran sendiri; tidak fokus dalam percakapan.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A5E96A2-0434-467A-91F6-2B1113BF03BB}" type="parTrans" cxnId="{D7E73A93-52B3-4593-A99F-D9DDEB512D9B}">
      <dgm:prSet/>
      <dgm:spPr/>
      <dgm:t>
        <a:bodyPr/>
        <a:lstStyle/>
        <a:p>
          <a:endParaRPr lang="id-ID"/>
        </a:p>
      </dgm:t>
    </dgm:pt>
    <dgm:pt modelId="{1C3CB6EE-2E90-4E32-A295-C94B1069AF17}" type="sibTrans" cxnId="{D7E73A93-52B3-4593-A99F-D9DDEB512D9B}">
      <dgm:prSet/>
      <dgm:spPr/>
      <dgm:t>
        <a:bodyPr/>
        <a:lstStyle/>
        <a:p>
          <a:endParaRPr lang="id-ID"/>
        </a:p>
      </dgm:t>
    </dgm:pt>
    <dgm:pt modelId="{5044F4A4-DED3-4B9A-A4D6-CB688E85473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Tidak benar-benar hadir untuk orang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8230D8D-B493-4DAA-9928-F1BCA4817A70}" type="parTrans" cxnId="{57C9D38D-3075-4514-81BE-C14470EA8786}">
      <dgm:prSet/>
      <dgm:spPr/>
      <dgm:t>
        <a:bodyPr/>
        <a:lstStyle/>
        <a:p>
          <a:endParaRPr lang="id-ID"/>
        </a:p>
      </dgm:t>
    </dgm:pt>
    <dgm:pt modelId="{71CBB0B3-B169-4F4C-9C05-EC3AF44866C7}" type="sibTrans" cxnId="{57C9D38D-3075-4514-81BE-C14470EA8786}">
      <dgm:prSet/>
      <dgm:spPr/>
      <dgm:t>
        <a:bodyPr/>
        <a:lstStyle/>
        <a:p>
          <a:endParaRPr lang="id-ID"/>
        </a:p>
      </dgm:t>
    </dgm:pt>
    <dgm:pt modelId="{4A19BBD1-6FBB-4B0D-B061-F52D369F173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Kita tidak menjadi pendengar yang baik untuk mereka.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8209353-287C-48D4-A89F-A213249587C2}" type="parTrans" cxnId="{0DC98F64-B12D-4B1F-9079-4B25B096F134}">
      <dgm:prSet/>
      <dgm:spPr/>
      <dgm:t>
        <a:bodyPr/>
        <a:lstStyle/>
        <a:p>
          <a:endParaRPr lang="id-ID"/>
        </a:p>
      </dgm:t>
    </dgm:pt>
    <dgm:pt modelId="{CABADE56-8754-446E-AF84-A9F55103B6BF}" type="sibTrans" cxnId="{0DC98F64-B12D-4B1F-9079-4B25B096F134}">
      <dgm:prSet/>
      <dgm:spPr/>
      <dgm:t>
        <a:bodyPr/>
        <a:lstStyle/>
        <a:p>
          <a:endParaRPr lang="id-ID"/>
        </a:p>
      </dgm:t>
    </dgm:pt>
    <dgm:pt modelId="{3B0C184E-7D27-4B3C-B626-4AE0C3E0EA3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Solusi: tidak boleh membiarkan pikiran merusak topik pembicaraan.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AE9AA63-4772-48AB-AC41-6FD19A3E934C}" type="parTrans" cxnId="{5661937A-54E0-43D6-B04F-AB7B1F633950}">
      <dgm:prSet/>
      <dgm:spPr/>
      <dgm:t>
        <a:bodyPr/>
        <a:lstStyle/>
        <a:p>
          <a:endParaRPr lang="id-ID"/>
        </a:p>
      </dgm:t>
    </dgm:pt>
    <dgm:pt modelId="{002AB74C-65B2-4AFE-BE76-669A2BD2D2D0}" type="sibTrans" cxnId="{5661937A-54E0-43D6-B04F-AB7B1F633950}">
      <dgm:prSet/>
      <dgm:spPr/>
      <dgm:t>
        <a:bodyPr/>
        <a:lstStyle/>
        <a:p>
          <a:endParaRPr lang="id-ID"/>
        </a:p>
      </dgm:t>
    </dgm:pt>
    <dgm:pt modelId="{166E6D38-96CE-4B81-83CE-38BAD99E105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Solusi: kembali untuk mendengar &amp; menyimak.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0C1F880-FBFD-4915-BC00-201D8DE5AC15}" type="parTrans" cxnId="{F0874396-4129-4CCD-B94C-822CCC04335B}">
      <dgm:prSet/>
      <dgm:spPr/>
      <dgm:t>
        <a:bodyPr/>
        <a:lstStyle/>
        <a:p>
          <a:endParaRPr lang="id-ID"/>
        </a:p>
      </dgm:t>
    </dgm:pt>
    <dgm:pt modelId="{71E3352B-BF41-41A9-9738-24E38D29411B}" type="sibTrans" cxnId="{F0874396-4129-4CCD-B94C-822CCC04335B}">
      <dgm:prSet/>
      <dgm:spPr/>
      <dgm:t>
        <a:bodyPr/>
        <a:lstStyle/>
        <a:p>
          <a:endParaRPr lang="id-ID"/>
        </a:p>
      </dgm:t>
    </dgm:pt>
    <dgm:pt modelId="{8F760DE2-1B28-4CC2-854C-67F520E4E2EC}" type="pres">
      <dgm:prSet presAssocID="{A64DA0CB-1266-4AF2-BF28-BA9D408478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3008EAD-97F2-492A-BDF1-639BEC84D8B4}" type="pres">
      <dgm:prSet presAssocID="{9DA584FF-85EB-4CF2-B038-A0BE289B32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96E7B1-29B9-4E15-B25F-3BDEA6A27326}" type="pres">
      <dgm:prSet presAssocID="{1C3CB6EE-2E90-4E32-A295-C94B1069AF17}" presName="sibTrans" presStyleLbl="sibTrans2D1" presStyleIdx="0" presStyleCnt="4"/>
      <dgm:spPr/>
      <dgm:t>
        <a:bodyPr/>
        <a:lstStyle/>
        <a:p>
          <a:endParaRPr lang="id-ID"/>
        </a:p>
      </dgm:t>
    </dgm:pt>
    <dgm:pt modelId="{6FC69869-6039-45C3-B8F8-E959E20AFFC6}" type="pres">
      <dgm:prSet presAssocID="{1C3CB6EE-2E90-4E32-A295-C94B1069AF17}" presName="connectorText" presStyleLbl="sibTrans2D1" presStyleIdx="0" presStyleCnt="4"/>
      <dgm:spPr/>
      <dgm:t>
        <a:bodyPr/>
        <a:lstStyle/>
        <a:p>
          <a:endParaRPr lang="id-ID"/>
        </a:p>
      </dgm:t>
    </dgm:pt>
    <dgm:pt modelId="{097DCF07-ED5E-41BE-8828-E156BA58AF69}" type="pres">
      <dgm:prSet presAssocID="{5044F4A4-DED3-4B9A-A4D6-CB688E8547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635E85-BCD4-4910-8855-47ED33A683F8}" type="pres">
      <dgm:prSet presAssocID="{71CBB0B3-B169-4F4C-9C05-EC3AF44866C7}" presName="sibTrans" presStyleLbl="sibTrans2D1" presStyleIdx="1" presStyleCnt="4"/>
      <dgm:spPr/>
      <dgm:t>
        <a:bodyPr/>
        <a:lstStyle/>
        <a:p>
          <a:endParaRPr lang="id-ID"/>
        </a:p>
      </dgm:t>
    </dgm:pt>
    <dgm:pt modelId="{377E2C9D-60D4-4A4D-81F2-725369A33F33}" type="pres">
      <dgm:prSet presAssocID="{71CBB0B3-B169-4F4C-9C05-EC3AF44866C7}" presName="connectorText" presStyleLbl="sibTrans2D1" presStyleIdx="1" presStyleCnt="4"/>
      <dgm:spPr/>
      <dgm:t>
        <a:bodyPr/>
        <a:lstStyle/>
        <a:p>
          <a:endParaRPr lang="id-ID"/>
        </a:p>
      </dgm:t>
    </dgm:pt>
    <dgm:pt modelId="{21E790BB-0529-43C6-BC88-EF05F6007443}" type="pres">
      <dgm:prSet presAssocID="{4A19BBD1-6FBB-4B0D-B061-F52D369F17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512C70-7D72-4F5C-B85E-0B1D4722F24D}" type="pres">
      <dgm:prSet presAssocID="{CABADE56-8754-446E-AF84-A9F55103B6BF}" presName="sibTrans" presStyleLbl="sibTrans2D1" presStyleIdx="2" presStyleCnt="4"/>
      <dgm:spPr/>
      <dgm:t>
        <a:bodyPr/>
        <a:lstStyle/>
        <a:p>
          <a:endParaRPr lang="id-ID"/>
        </a:p>
      </dgm:t>
    </dgm:pt>
    <dgm:pt modelId="{F8377C2D-E172-45F5-8DC0-DFA1F0455A8A}" type="pres">
      <dgm:prSet presAssocID="{CABADE56-8754-446E-AF84-A9F55103B6BF}" presName="connectorText" presStyleLbl="sibTrans2D1" presStyleIdx="2" presStyleCnt="4"/>
      <dgm:spPr/>
      <dgm:t>
        <a:bodyPr/>
        <a:lstStyle/>
        <a:p>
          <a:endParaRPr lang="id-ID"/>
        </a:p>
      </dgm:t>
    </dgm:pt>
    <dgm:pt modelId="{5B6D4B59-8F63-4368-8747-FE620F53D2A1}" type="pres">
      <dgm:prSet presAssocID="{3B0C184E-7D27-4B3C-B626-4AE0C3E0EA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CB920E-0676-4321-BEC1-4B31A97483FB}" type="pres">
      <dgm:prSet presAssocID="{002AB74C-65B2-4AFE-BE76-669A2BD2D2D0}" presName="sibTrans" presStyleLbl="sibTrans2D1" presStyleIdx="3" presStyleCnt="4"/>
      <dgm:spPr/>
      <dgm:t>
        <a:bodyPr/>
        <a:lstStyle/>
        <a:p>
          <a:endParaRPr lang="id-ID"/>
        </a:p>
      </dgm:t>
    </dgm:pt>
    <dgm:pt modelId="{63133E37-6024-4E74-9696-E6278B2DA00A}" type="pres">
      <dgm:prSet presAssocID="{002AB74C-65B2-4AFE-BE76-669A2BD2D2D0}" presName="connectorText" presStyleLbl="sibTrans2D1" presStyleIdx="3" presStyleCnt="4"/>
      <dgm:spPr/>
      <dgm:t>
        <a:bodyPr/>
        <a:lstStyle/>
        <a:p>
          <a:endParaRPr lang="id-ID"/>
        </a:p>
      </dgm:t>
    </dgm:pt>
    <dgm:pt modelId="{B4D13562-0F1F-487B-B726-E71BBF71EF32}" type="pres">
      <dgm:prSet presAssocID="{166E6D38-96CE-4B81-83CE-38BAD99E10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FB132D8-9017-49C4-A24E-163EB383CFE7}" type="presOf" srcId="{1C3CB6EE-2E90-4E32-A295-C94B1069AF17}" destId="{E296E7B1-29B9-4E15-B25F-3BDEA6A27326}" srcOrd="0" destOrd="0" presId="urn:microsoft.com/office/officeart/2005/8/layout/process5"/>
    <dgm:cxn modelId="{D7E73A93-52B3-4593-A99F-D9DDEB512D9B}" srcId="{A64DA0CB-1266-4AF2-BF28-BA9D408478F3}" destId="{9DA584FF-85EB-4CF2-B038-A0BE289B3200}" srcOrd="0" destOrd="0" parTransId="{BA5E96A2-0434-467A-91F6-2B1113BF03BB}" sibTransId="{1C3CB6EE-2E90-4E32-A295-C94B1069AF17}"/>
    <dgm:cxn modelId="{57C9D38D-3075-4514-81BE-C14470EA8786}" srcId="{A64DA0CB-1266-4AF2-BF28-BA9D408478F3}" destId="{5044F4A4-DED3-4B9A-A4D6-CB688E854739}" srcOrd="1" destOrd="0" parTransId="{78230D8D-B493-4DAA-9928-F1BCA4817A70}" sibTransId="{71CBB0B3-B169-4F4C-9C05-EC3AF44866C7}"/>
    <dgm:cxn modelId="{0042BA22-CF56-42E0-9C45-565ACA7BA286}" type="presOf" srcId="{002AB74C-65B2-4AFE-BE76-669A2BD2D2D0}" destId="{63133E37-6024-4E74-9696-E6278B2DA00A}" srcOrd="1" destOrd="0" presId="urn:microsoft.com/office/officeart/2005/8/layout/process5"/>
    <dgm:cxn modelId="{178243F2-78F2-47F9-B863-E08D95E0432B}" type="presOf" srcId="{CABADE56-8754-446E-AF84-A9F55103B6BF}" destId="{0B512C70-7D72-4F5C-B85E-0B1D4722F24D}" srcOrd="0" destOrd="0" presId="urn:microsoft.com/office/officeart/2005/8/layout/process5"/>
    <dgm:cxn modelId="{BF9FFFEF-0ABE-4F46-9E09-E8B00250A5DF}" type="presOf" srcId="{3B0C184E-7D27-4B3C-B626-4AE0C3E0EA3F}" destId="{5B6D4B59-8F63-4368-8747-FE620F53D2A1}" srcOrd="0" destOrd="0" presId="urn:microsoft.com/office/officeart/2005/8/layout/process5"/>
    <dgm:cxn modelId="{52FBD1FE-2DC1-485D-91DF-8B087CB2ED84}" type="presOf" srcId="{A64DA0CB-1266-4AF2-BF28-BA9D408478F3}" destId="{8F760DE2-1B28-4CC2-854C-67F520E4E2EC}" srcOrd="0" destOrd="0" presId="urn:microsoft.com/office/officeart/2005/8/layout/process5"/>
    <dgm:cxn modelId="{F392D209-E1A7-438D-A466-90B7A9FEE4D4}" type="presOf" srcId="{166E6D38-96CE-4B81-83CE-38BAD99E105E}" destId="{B4D13562-0F1F-487B-B726-E71BBF71EF32}" srcOrd="0" destOrd="0" presId="urn:microsoft.com/office/officeart/2005/8/layout/process5"/>
    <dgm:cxn modelId="{76F86336-07F8-40C4-974B-176C2C269903}" type="presOf" srcId="{002AB74C-65B2-4AFE-BE76-669A2BD2D2D0}" destId="{26CB920E-0676-4321-BEC1-4B31A97483FB}" srcOrd="0" destOrd="0" presId="urn:microsoft.com/office/officeart/2005/8/layout/process5"/>
    <dgm:cxn modelId="{7DFA7259-906E-4597-9E51-4E6D999F550E}" type="presOf" srcId="{71CBB0B3-B169-4F4C-9C05-EC3AF44866C7}" destId="{377E2C9D-60D4-4A4D-81F2-725369A33F33}" srcOrd="1" destOrd="0" presId="urn:microsoft.com/office/officeart/2005/8/layout/process5"/>
    <dgm:cxn modelId="{58D1845F-5435-4B59-8C7D-F322D8144E03}" type="presOf" srcId="{71CBB0B3-B169-4F4C-9C05-EC3AF44866C7}" destId="{F4635E85-BCD4-4910-8855-47ED33A683F8}" srcOrd="0" destOrd="0" presId="urn:microsoft.com/office/officeart/2005/8/layout/process5"/>
    <dgm:cxn modelId="{0DC98F64-B12D-4B1F-9079-4B25B096F134}" srcId="{A64DA0CB-1266-4AF2-BF28-BA9D408478F3}" destId="{4A19BBD1-6FBB-4B0D-B061-F52D369F1730}" srcOrd="2" destOrd="0" parTransId="{A8209353-287C-48D4-A89F-A213249587C2}" sibTransId="{CABADE56-8754-446E-AF84-A9F55103B6BF}"/>
    <dgm:cxn modelId="{2FF47827-598A-4E3F-A403-6D6732D95F56}" type="presOf" srcId="{9DA584FF-85EB-4CF2-B038-A0BE289B3200}" destId="{A3008EAD-97F2-492A-BDF1-639BEC84D8B4}" srcOrd="0" destOrd="0" presId="urn:microsoft.com/office/officeart/2005/8/layout/process5"/>
    <dgm:cxn modelId="{8775B990-999E-484E-8268-0DF10D9523A7}" type="presOf" srcId="{CABADE56-8754-446E-AF84-A9F55103B6BF}" destId="{F8377C2D-E172-45F5-8DC0-DFA1F0455A8A}" srcOrd="1" destOrd="0" presId="urn:microsoft.com/office/officeart/2005/8/layout/process5"/>
    <dgm:cxn modelId="{AC0AF209-67DC-45B7-8E4F-28868AC8597A}" type="presOf" srcId="{5044F4A4-DED3-4B9A-A4D6-CB688E854739}" destId="{097DCF07-ED5E-41BE-8828-E156BA58AF69}" srcOrd="0" destOrd="0" presId="urn:microsoft.com/office/officeart/2005/8/layout/process5"/>
    <dgm:cxn modelId="{EA43D69F-FF13-4176-80F7-200AA6AD8240}" type="presOf" srcId="{4A19BBD1-6FBB-4B0D-B061-F52D369F1730}" destId="{21E790BB-0529-43C6-BC88-EF05F6007443}" srcOrd="0" destOrd="0" presId="urn:microsoft.com/office/officeart/2005/8/layout/process5"/>
    <dgm:cxn modelId="{F0874396-4129-4CCD-B94C-822CCC04335B}" srcId="{A64DA0CB-1266-4AF2-BF28-BA9D408478F3}" destId="{166E6D38-96CE-4B81-83CE-38BAD99E105E}" srcOrd="4" destOrd="0" parTransId="{30C1F880-FBFD-4915-BC00-201D8DE5AC15}" sibTransId="{71E3352B-BF41-41A9-9738-24E38D29411B}"/>
    <dgm:cxn modelId="{C05E66F2-8841-43AB-9B22-23AB14CA9995}" type="presOf" srcId="{1C3CB6EE-2E90-4E32-A295-C94B1069AF17}" destId="{6FC69869-6039-45C3-B8F8-E959E20AFFC6}" srcOrd="1" destOrd="0" presId="urn:microsoft.com/office/officeart/2005/8/layout/process5"/>
    <dgm:cxn modelId="{5661937A-54E0-43D6-B04F-AB7B1F633950}" srcId="{A64DA0CB-1266-4AF2-BF28-BA9D408478F3}" destId="{3B0C184E-7D27-4B3C-B626-4AE0C3E0EA3F}" srcOrd="3" destOrd="0" parTransId="{0AE9AA63-4772-48AB-AC41-6FD19A3E934C}" sibTransId="{002AB74C-65B2-4AFE-BE76-669A2BD2D2D0}"/>
    <dgm:cxn modelId="{93013716-A24F-4761-ADC7-7B28AA99DCD7}" type="presParOf" srcId="{8F760DE2-1B28-4CC2-854C-67F520E4E2EC}" destId="{A3008EAD-97F2-492A-BDF1-639BEC84D8B4}" srcOrd="0" destOrd="0" presId="urn:microsoft.com/office/officeart/2005/8/layout/process5"/>
    <dgm:cxn modelId="{2EB29022-EEB6-4977-B7F7-7DCA16B73F9B}" type="presParOf" srcId="{8F760DE2-1B28-4CC2-854C-67F520E4E2EC}" destId="{E296E7B1-29B9-4E15-B25F-3BDEA6A27326}" srcOrd="1" destOrd="0" presId="urn:microsoft.com/office/officeart/2005/8/layout/process5"/>
    <dgm:cxn modelId="{F395491D-4303-43E3-8968-76F8D1287079}" type="presParOf" srcId="{E296E7B1-29B9-4E15-B25F-3BDEA6A27326}" destId="{6FC69869-6039-45C3-B8F8-E959E20AFFC6}" srcOrd="0" destOrd="0" presId="urn:microsoft.com/office/officeart/2005/8/layout/process5"/>
    <dgm:cxn modelId="{4537D648-5956-471A-AAAF-8FD840FDEA28}" type="presParOf" srcId="{8F760DE2-1B28-4CC2-854C-67F520E4E2EC}" destId="{097DCF07-ED5E-41BE-8828-E156BA58AF69}" srcOrd="2" destOrd="0" presId="urn:microsoft.com/office/officeart/2005/8/layout/process5"/>
    <dgm:cxn modelId="{BC8B2AEC-22AB-4ABB-AD54-4E3D34555018}" type="presParOf" srcId="{8F760DE2-1B28-4CC2-854C-67F520E4E2EC}" destId="{F4635E85-BCD4-4910-8855-47ED33A683F8}" srcOrd="3" destOrd="0" presId="urn:microsoft.com/office/officeart/2005/8/layout/process5"/>
    <dgm:cxn modelId="{652F69B6-2858-4FDF-B600-B1EBE1DBD6BF}" type="presParOf" srcId="{F4635E85-BCD4-4910-8855-47ED33A683F8}" destId="{377E2C9D-60D4-4A4D-81F2-725369A33F33}" srcOrd="0" destOrd="0" presId="urn:microsoft.com/office/officeart/2005/8/layout/process5"/>
    <dgm:cxn modelId="{B4151C19-2F95-4DD8-87C5-68D483C280E9}" type="presParOf" srcId="{8F760DE2-1B28-4CC2-854C-67F520E4E2EC}" destId="{21E790BB-0529-43C6-BC88-EF05F6007443}" srcOrd="4" destOrd="0" presId="urn:microsoft.com/office/officeart/2005/8/layout/process5"/>
    <dgm:cxn modelId="{FCEB044B-604E-4E41-B8D6-10DD9623B60C}" type="presParOf" srcId="{8F760DE2-1B28-4CC2-854C-67F520E4E2EC}" destId="{0B512C70-7D72-4F5C-B85E-0B1D4722F24D}" srcOrd="5" destOrd="0" presId="urn:microsoft.com/office/officeart/2005/8/layout/process5"/>
    <dgm:cxn modelId="{6525C060-E707-40EE-AC82-B54E32911641}" type="presParOf" srcId="{0B512C70-7D72-4F5C-B85E-0B1D4722F24D}" destId="{F8377C2D-E172-45F5-8DC0-DFA1F0455A8A}" srcOrd="0" destOrd="0" presId="urn:microsoft.com/office/officeart/2005/8/layout/process5"/>
    <dgm:cxn modelId="{EFC2836F-F3D7-4EC9-904C-10EB30B1F1B7}" type="presParOf" srcId="{8F760DE2-1B28-4CC2-854C-67F520E4E2EC}" destId="{5B6D4B59-8F63-4368-8747-FE620F53D2A1}" srcOrd="6" destOrd="0" presId="urn:microsoft.com/office/officeart/2005/8/layout/process5"/>
    <dgm:cxn modelId="{FEB0DF57-BE4E-4AAE-B546-6CF8E6B67E1C}" type="presParOf" srcId="{8F760DE2-1B28-4CC2-854C-67F520E4E2EC}" destId="{26CB920E-0676-4321-BEC1-4B31A97483FB}" srcOrd="7" destOrd="0" presId="urn:microsoft.com/office/officeart/2005/8/layout/process5"/>
    <dgm:cxn modelId="{ACC32AF3-F0CA-4A9A-9D2E-79BA6DCAD04E}" type="presParOf" srcId="{26CB920E-0676-4321-BEC1-4B31A97483FB}" destId="{63133E37-6024-4E74-9696-E6278B2DA00A}" srcOrd="0" destOrd="0" presId="urn:microsoft.com/office/officeart/2005/8/layout/process5"/>
    <dgm:cxn modelId="{E5A3FA65-03A4-4164-B766-8E61FFE12F50}" type="presParOf" srcId="{8F760DE2-1B28-4CC2-854C-67F520E4E2EC}" destId="{B4D13562-0F1F-487B-B726-E71BBF71EF32}" srcOrd="8" destOrd="0" presId="urn:microsoft.com/office/officeart/2005/8/layout/process5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A63DF6-5751-4D2F-B08C-97D85F819C8C}" type="doc">
      <dgm:prSet loTypeId="urn:microsoft.com/office/officeart/2005/8/layout/cycle3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9826411-DC53-411C-AA66-EBCD631BE1E3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Prasangka = sikap yang sudah mengetahui kemana arah pembicaraan seseorang; paham kondisi &amp; perasaan orang lain.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A5CD02A-12B4-4CFA-9C7E-FDBFAB34CC2D}" type="parTrans" cxnId="{C07A4BC4-11AA-461A-A721-EF10D098B052}">
      <dgm:prSet/>
      <dgm:spPr/>
      <dgm:t>
        <a:bodyPr/>
        <a:lstStyle/>
        <a:p>
          <a:endParaRPr lang="id-ID"/>
        </a:p>
      </dgm:t>
    </dgm:pt>
    <dgm:pt modelId="{C8DF46F5-532A-482E-96E1-B65AF3A76D26}" type="sibTrans" cxnId="{C07A4BC4-11AA-461A-A721-EF10D098B052}">
      <dgm:prSet/>
      <dgm:spPr>
        <a:solidFill>
          <a:schemeClr val="bg1">
            <a:lumMod val="85000"/>
          </a:schemeClr>
        </a:solidFill>
        <a:ln w="3175"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id-ID"/>
        </a:p>
      </dgm:t>
    </dgm:pt>
    <dgm:pt modelId="{E273CDAD-8B20-4537-AAE6-8A72B24BAC6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Kita tidak mendengarkan dengan seksama; terlalu memaksakan apa yang kita pikirkan.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3729EC0-2B3D-4B99-A7FC-13F1FE70FE29}" type="parTrans" cxnId="{86C8C744-AF4E-4780-818E-26B6284C7FED}">
      <dgm:prSet/>
      <dgm:spPr/>
      <dgm:t>
        <a:bodyPr/>
        <a:lstStyle/>
        <a:p>
          <a:endParaRPr lang="id-ID"/>
        </a:p>
      </dgm:t>
    </dgm:pt>
    <dgm:pt modelId="{36DF48F9-0783-4DF3-BD7E-9271E47843C9}" type="sibTrans" cxnId="{86C8C744-AF4E-4780-818E-26B6284C7FED}">
      <dgm:prSet/>
      <dgm:spPr/>
      <dgm:t>
        <a:bodyPr/>
        <a:lstStyle/>
        <a:p>
          <a:endParaRPr lang="id-ID"/>
        </a:p>
      </dgm:t>
    </dgm:pt>
    <dgm:pt modelId="{0F72E722-480A-4ECD-B53E-73F9DAD810D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Mengabaikan orang lain berbicara pada percakapan yang tidak bermanfaat.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E08A760-271B-4237-964C-171636D2AE90}" type="parTrans" cxnId="{F75CAF2D-64C8-406B-A42A-7666FC9926C8}">
      <dgm:prSet/>
      <dgm:spPr/>
      <dgm:t>
        <a:bodyPr/>
        <a:lstStyle/>
        <a:p>
          <a:endParaRPr lang="id-ID"/>
        </a:p>
      </dgm:t>
    </dgm:pt>
    <dgm:pt modelId="{1C06B452-CBA8-442F-B0F5-D6B23B495055}" type="sibTrans" cxnId="{F75CAF2D-64C8-406B-A42A-7666FC9926C8}">
      <dgm:prSet/>
      <dgm:spPr/>
      <dgm:t>
        <a:bodyPr/>
        <a:lstStyle/>
        <a:p>
          <a:endParaRPr lang="id-ID"/>
        </a:p>
      </dgm:t>
    </dgm:pt>
    <dgm:pt modelId="{4350CA0A-234E-4556-9C6E-A4AE0EBCA0E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Prasangka membuat kehilangan kesempatan untuk memahami perspektif orang lain &amp; kehilangan melihat perspektif yang baru.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355578D-4668-46E3-A2D0-95E688BBE211}" type="parTrans" cxnId="{E1B9CEE3-B3DD-4F49-8635-A1DCBDAD5267}">
      <dgm:prSet/>
      <dgm:spPr/>
      <dgm:t>
        <a:bodyPr/>
        <a:lstStyle/>
        <a:p>
          <a:endParaRPr lang="id-ID"/>
        </a:p>
      </dgm:t>
    </dgm:pt>
    <dgm:pt modelId="{AC9A821E-88BD-49D8-8A9D-C95FDC84F715}" type="sibTrans" cxnId="{E1B9CEE3-B3DD-4F49-8635-A1DCBDAD5267}">
      <dgm:prSet/>
      <dgm:spPr/>
      <dgm:t>
        <a:bodyPr/>
        <a:lstStyle/>
        <a:p>
          <a:endParaRPr lang="id-ID"/>
        </a:p>
      </dgm:t>
    </dgm:pt>
    <dgm:pt modelId="{6C2B6302-987F-42AB-865D-6565E6EF01C7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Prasangka = “menutup telinga”; memaksakan pendapat orang lain sejalan dengan pendapat kita.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0DA5600-3BB3-4905-A68B-28E6FD195947}" type="parTrans" cxnId="{68A28B1A-CA5F-4267-B5C4-B661DE8AED4D}">
      <dgm:prSet/>
      <dgm:spPr/>
      <dgm:t>
        <a:bodyPr/>
        <a:lstStyle/>
        <a:p>
          <a:endParaRPr lang="id-ID"/>
        </a:p>
      </dgm:t>
    </dgm:pt>
    <dgm:pt modelId="{77E25113-AA0B-4922-B64E-44E8C116A49B}" type="sibTrans" cxnId="{68A28B1A-CA5F-4267-B5C4-B661DE8AED4D}">
      <dgm:prSet/>
      <dgm:spPr/>
      <dgm:t>
        <a:bodyPr/>
        <a:lstStyle/>
        <a:p>
          <a:endParaRPr lang="id-ID"/>
        </a:p>
      </dgm:t>
    </dgm:pt>
    <dgm:pt modelId="{94C38235-984B-4B1B-B3E6-463D6F3C4CED}" type="pres">
      <dgm:prSet presAssocID="{B8A63DF6-5751-4D2F-B08C-97D85F819C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0FBC637-7104-4E03-8971-6646FBF2BBA7}" type="pres">
      <dgm:prSet presAssocID="{B8A63DF6-5751-4D2F-B08C-97D85F819C8C}" presName="cycle" presStyleCnt="0"/>
      <dgm:spPr/>
    </dgm:pt>
    <dgm:pt modelId="{3C0E45F5-0087-4EF7-B663-486071F40610}" type="pres">
      <dgm:prSet presAssocID="{F9826411-DC53-411C-AA66-EBCD631BE1E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12F3C3-9B2D-4D82-B487-E28D8347BF77}" type="pres">
      <dgm:prSet presAssocID="{C8DF46F5-532A-482E-96E1-B65AF3A76D26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F69E996F-55A2-4E02-A40C-F63BD71D8438}" type="pres">
      <dgm:prSet presAssocID="{E273CDAD-8B20-4537-AAE6-8A72B24BAC6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C3285A-9204-473F-AF1F-54ED939D94FF}" type="pres">
      <dgm:prSet presAssocID="{0F72E722-480A-4ECD-B53E-73F9DAD810D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0B9D5E-7F91-4941-B413-0AA2DB1CCB05}" type="pres">
      <dgm:prSet presAssocID="{4350CA0A-234E-4556-9C6E-A4AE0EBCA0EE}" presName="nodeFollowingNodes" presStyleLbl="node1" presStyleIdx="3" presStyleCnt="5" custScaleY="1156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063003-06A0-4B62-B984-1102B1B99AA6}" type="pres">
      <dgm:prSet presAssocID="{6C2B6302-987F-42AB-865D-6565E6EF01C7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538E49F-EFE8-400B-B01E-034A754C1DA8}" type="presOf" srcId="{F9826411-DC53-411C-AA66-EBCD631BE1E3}" destId="{3C0E45F5-0087-4EF7-B663-486071F40610}" srcOrd="0" destOrd="0" presId="urn:microsoft.com/office/officeart/2005/8/layout/cycle3"/>
    <dgm:cxn modelId="{AFDC5735-1C52-4DFA-837B-2CEF22E205C8}" type="presOf" srcId="{E273CDAD-8B20-4537-AAE6-8A72B24BAC65}" destId="{F69E996F-55A2-4E02-A40C-F63BD71D8438}" srcOrd="0" destOrd="0" presId="urn:microsoft.com/office/officeart/2005/8/layout/cycle3"/>
    <dgm:cxn modelId="{F07EF1E1-E01C-44E7-BF66-61D5EF084766}" type="presOf" srcId="{B8A63DF6-5751-4D2F-B08C-97D85F819C8C}" destId="{94C38235-984B-4B1B-B3E6-463D6F3C4CED}" srcOrd="0" destOrd="0" presId="urn:microsoft.com/office/officeart/2005/8/layout/cycle3"/>
    <dgm:cxn modelId="{E1B9CEE3-B3DD-4F49-8635-A1DCBDAD5267}" srcId="{B8A63DF6-5751-4D2F-B08C-97D85F819C8C}" destId="{4350CA0A-234E-4556-9C6E-A4AE0EBCA0EE}" srcOrd="3" destOrd="0" parTransId="{B355578D-4668-46E3-A2D0-95E688BBE211}" sibTransId="{AC9A821E-88BD-49D8-8A9D-C95FDC84F715}"/>
    <dgm:cxn modelId="{69DAF3E8-8F52-4DBB-BB1C-F704748EE7FD}" type="presOf" srcId="{0F72E722-480A-4ECD-B53E-73F9DAD810DC}" destId="{05C3285A-9204-473F-AF1F-54ED939D94FF}" srcOrd="0" destOrd="0" presId="urn:microsoft.com/office/officeart/2005/8/layout/cycle3"/>
    <dgm:cxn modelId="{C07A4BC4-11AA-461A-A721-EF10D098B052}" srcId="{B8A63DF6-5751-4D2F-B08C-97D85F819C8C}" destId="{F9826411-DC53-411C-AA66-EBCD631BE1E3}" srcOrd="0" destOrd="0" parTransId="{DA5CD02A-12B4-4CFA-9C7E-FDBFAB34CC2D}" sibTransId="{C8DF46F5-532A-482E-96E1-B65AF3A76D26}"/>
    <dgm:cxn modelId="{813A4E48-0B61-423C-8009-1E0DF6BB66AA}" type="presOf" srcId="{C8DF46F5-532A-482E-96E1-B65AF3A76D26}" destId="{2C12F3C3-9B2D-4D82-B487-E28D8347BF77}" srcOrd="0" destOrd="0" presId="urn:microsoft.com/office/officeart/2005/8/layout/cycle3"/>
    <dgm:cxn modelId="{DCDCAC6B-DD26-4055-98C1-1AA1BCC21F1C}" type="presOf" srcId="{6C2B6302-987F-42AB-865D-6565E6EF01C7}" destId="{B9063003-06A0-4B62-B984-1102B1B99AA6}" srcOrd="0" destOrd="0" presId="urn:microsoft.com/office/officeart/2005/8/layout/cycle3"/>
    <dgm:cxn modelId="{86C8C744-AF4E-4780-818E-26B6284C7FED}" srcId="{B8A63DF6-5751-4D2F-B08C-97D85F819C8C}" destId="{E273CDAD-8B20-4537-AAE6-8A72B24BAC65}" srcOrd="1" destOrd="0" parTransId="{53729EC0-2B3D-4B99-A7FC-13F1FE70FE29}" sibTransId="{36DF48F9-0783-4DF3-BD7E-9271E47843C9}"/>
    <dgm:cxn modelId="{F75CAF2D-64C8-406B-A42A-7666FC9926C8}" srcId="{B8A63DF6-5751-4D2F-B08C-97D85F819C8C}" destId="{0F72E722-480A-4ECD-B53E-73F9DAD810DC}" srcOrd="2" destOrd="0" parTransId="{5E08A760-271B-4237-964C-171636D2AE90}" sibTransId="{1C06B452-CBA8-442F-B0F5-D6B23B495055}"/>
    <dgm:cxn modelId="{68A28B1A-CA5F-4267-B5C4-B661DE8AED4D}" srcId="{B8A63DF6-5751-4D2F-B08C-97D85F819C8C}" destId="{6C2B6302-987F-42AB-865D-6565E6EF01C7}" srcOrd="4" destOrd="0" parTransId="{70DA5600-3BB3-4905-A68B-28E6FD195947}" sibTransId="{77E25113-AA0B-4922-B64E-44E8C116A49B}"/>
    <dgm:cxn modelId="{8FB227A6-5AEE-4877-9927-57C3DAF17C1C}" type="presOf" srcId="{4350CA0A-234E-4556-9C6E-A4AE0EBCA0EE}" destId="{420B9D5E-7F91-4941-B413-0AA2DB1CCB05}" srcOrd="0" destOrd="0" presId="urn:microsoft.com/office/officeart/2005/8/layout/cycle3"/>
    <dgm:cxn modelId="{97704CA3-B521-4140-9AA7-D0A9AAA9074B}" type="presParOf" srcId="{94C38235-984B-4B1B-B3E6-463D6F3C4CED}" destId="{A0FBC637-7104-4E03-8971-6646FBF2BBA7}" srcOrd="0" destOrd="0" presId="urn:microsoft.com/office/officeart/2005/8/layout/cycle3"/>
    <dgm:cxn modelId="{E163FDBB-FA92-42F5-B106-F4E2CD008BDA}" type="presParOf" srcId="{A0FBC637-7104-4E03-8971-6646FBF2BBA7}" destId="{3C0E45F5-0087-4EF7-B663-486071F40610}" srcOrd="0" destOrd="0" presId="urn:microsoft.com/office/officeart/2005/8/layout/cycle3"/>
    <dgm:cxn modelId="{5E3777EB-4FF8-4CEB-B620-519A9144F028}" type="presParOf" srcId="{A0FBC637-7104-4E03-8971-6646FBF2BBA7}" destId="{2C12F3C3-9B2D-4D82-B487-E28D8347BF77}" srcOrd="1" destOrd="0" presId="urn:microsoft.com/office/officeart/2005/8/layout/cycle3"/>
    <dgm:cxn modelId="{6254C1D2-DA67-4312-A897-E92D145E9880}" type="presParOf" srcId="{A0FBC637-7104-4E03-8971-6646FBF2BBA7}" destId="{F69E996F-55A2-4E02-A40C-F63BD71D8438}" srcOrd="2" destOrd="0" presId="urn:microsoft.com/office/officeart/2005/8/layout/cycle3"/>
    <dgm:cxn modelId="{C212A640-CC5B-4FDF-87CD-3358CD778594}" type="presParOf" srcId="{A0FBC637-7104-4E03-8971-6646FBF2BBA7}" destId="{05C3285A-9204-473F-AF1F-54ED939D94FF}" srcOrd="3" destOrd="0" presId="urn:microsoft.com/office/officeart/2005/8/layout/cycle3"/>
    <dgm:cxn modelId="{9463A11E-5642-4509-A878-C7CBA511E227}" type="presParOf" srcId="{A0FBC637-7104-4E03-8971-6646FBF2BBA7}" destId="{420B9D5E-7F91-4941-B413-0AA2DB1CCB05}" srcOrd="4" destOrd="0" presId="urn:microsoft.com/office/officeart/2005/8/layout/cycle3"/>
    <dgm:cxn modelId="{CDE9FA8E-421A-48E1-9A7D-208A6D9ADF87}" type="presParOf" srcId="{A0FBC637-7104-4E03-8971-6646FBF2BBA7}" destId="{B9063003-06A0-4B62-B984-1102B1B99AA6}" srcOrd="5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58F13-405F-41F6-8965-05D6952F56E4}" type="doc">
      <dgm:prSet loTypeId="urn:microsoft.com/office/officeart/2005/8/layout/h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9A7F67C-D071-4BAA-B105-3C34280F32D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id-ID" sz="4000" b="1" i="1" dirty="0" smtClean="0">
              <a:solidFill>
                <a:schemeClr val="tx1"/>
              </a:solidFill>
              <a:latin typeface="Candara" pitchFamily="34" charset="0"/>
            </a:rPr>
            <a:t>Mendengar</a:t>
          </a:r>
          <a:r>
            <a:rPr lang="id-ID" sz="5000" b="1" i="1" dirty="0" smtClean="0">
              <a:solidFill>
                <a:schemeClr val="tx1"/>
              </a:solidFill>
              <a:latin typeface="Candara" pitchFamily="34" charset="0"/>
            </a:rPr>
            <a:t> </a:t>
          </a:r>
          <a:endParaRPr lang="id-ID" sz="50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00AC3F0-ADA6-4871-AF24-63C070E6615D}" type="parTrans" cxnId="{70D507E6-026B-468D-B2DE-D833EACB5852}">
      <dgm:prSet/>
      <dgm:spPr/>
      <dgm:t>
        <a:bodyPr/>
        <a:lstStyle/>
        <a:p>
          <a:endParaRPr lang="id-ID"/>
        </a:p>
      </dgm:t>
    </dgm:pt>
    <dgm:pt modelId="{C50A79F4-3990-4003-9ACC-1D65239D0925}" type="sibTrans" cxnId="{70D507E6-026B-468D-B2DE-D833EACB5852}">
      <dgm:prSet/>
      <dgm:spPr/>
      <dgm:t>
        <a:bodyPr/>
        <a:lstStyle/>
        <a:p>
          <a:endParaRPr lang="id-ID"/>
        </a:p>
      </dgm:t>
    </dgm:pt>
    <dgm:pt modelId="{209C039A-9C4D-4903-8309-8CBF50B33152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100" b="1" i="1" dirty="0" smtClean="0">
              <a:solidFill>
                <a:schemeClr val="tx1"/>
              </a:solidFill>
              <a:latin typeface="Candara" pitchFamily="34" charset="0"/>
            </a:rPr>
            <a:t>Proses fisiologis; gelombang suara; mencapai gendang telinga manusia. </a:t>
          </a:r>
          <a:endParaRPr lang="id-ID" sz="21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22B6809-6EF8-48F3-BF38-BCAC4011C291}" type="parTrans" cxnId="{517A1F69-6429-4135-9AB9-8C3550C0ED52}">
      <dgm:prSet/>
      <dgm:spPr/>
      <dgm:t>
        <a:bodyPr/>
        <a:lstStyle/>
        <a:p>
          <a:endParaRPr lang="id-ID"/>
        </a:p>
      </dgm:t>
    </dgm:pt>
    <dgm:pt modelId="{117602C6-0E18-4530-BF6D-7BA79E928918}" type="sibTrans" cxnId="{517A1F69-6429-4135-9AB9-8C3550C0ED52}">
      <dgm:prSet/>
      <dgm:spPr/>
      <dgm:t>
        <a:bodyPr/>
        <a:lstStyle/>
        <a:p>
          <a:endParaRPr lang="id-ID"/>
        </a:p>
      </dgm:t>
    </dgm:pt>
    <dgm:pt modelId="{646E7E2C-0C22-45B8-B0A3-08D1AAAE64C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100" b="1" i="1" dirty="0" smtClean="0">
              <a:solidFill>
                <a:schemeClr val="tx1"/>
              </a:solidFill>
              <a:latin typeface="Candara" pitchFamily="34" charset="0"/>
            </a:rPr>
            <a:t>Bagi orang-orang yang tidak dapat mendengar; pengiriman pesan lewat gerak bibir. </a:t>
          </a:r>
          <a:endParaRPr lang="id-ID" sz="21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E658765-444B-41E5-9BBF-DAABC4A91B27}" type="parTrans" cxnId="{46A8B681-116E-4141-B5FA-DA5ED7993822}">
      <dgm:prSet/>
      <dgm:spPr/>
      <dgm:t>
        <a:bodyPr/>
        <a:lstStyle/>
        <a:p>
          <a:endParaRPr lang="id-ID"/>
        </a:p>
      </dgm:t>
    </dgm:pt>
    <dgm:pt modelId="{0CB2E529-411E-4185-8C1F-6A0D71580113}" type="sibTrans" cxnId="{46A8B681-116E-4141-B5FA-DA5ED7993822}">
      <dgm:prSet/>
      <dgm:spPr/>
      <dgm:t>
        <a:bodyPr/>
        <a:lstStyle/>
        <a:p>
          <a:endParaRPr lang="id-ID"/>
        </a:p>
      </dgm:t>
    </dgm:pt>
    <dgm:pt modelId="{B5EF0132-CBB7-4AF4-96A1-903CC5A8C2B2}" type="pres">
      <dgm:prSet presAssocID="{5BD58F13-405F-41F6-8965-05D6952F56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D24F449-C8D7-4B60-80C6-AA361728D363}" type="pres">
      <dgm:prSet presAssocID="{B9A7F67C-D071-4BAA-B105-3C34280F32D4}" presName="roof" presStyleLbl="dkBgShp" presStyleIdx="0" presStyleCnt="2" custLinFactNeighborX="-687" custLinFactNeighborY="-9009"/>
      <dgm:spPr/>
      <dgm:t>
        <a:bodyPr/>
        <a:lstStyle/>
        <a:p>
          <a:endParaRPr lang="id-ID"/>
        </a:p>
      </dgm:t>
    </dgm:pt>
    <dgm:pt modelId="{5D8D5988-0F24-4999-A990-C6FBA7AAC454}" type="pres">
      <dgm:prSet presAssocID="{B9A7F67C-D071-4BAA-B105-3C34280F32D4}" presName="pillars" presStyleCnt="0"/>
      <dgm:spPr/>
    </dgm:pt>
    <dgm:pt modelId="{0B5198D9-EE43-4A52-A0F1-88EE5159BC48}" type="pres">
      <dgm:prSet presAssocID="{B9A7F67C-D071-4BAA-B105-3C34280F32D4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5E5D0E-90F7-411D-812F-CC521C0D8F0A}" type="pres">
      <dgm:prSet presAssocID="{646E7E2C-0C22-45B8-B0A3-08D1AAAE64C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1EA005-6309-4999-ACA0-CBEAEF5CC1BB}" type="pres">
      <dgm:prSet presAssocID="{B9A7F67C-D071-4BAA-B105-3C34280F32D4}" presName="base" presStyleLbl="dkBgShp" presStyleIdx="1" presStyleCnt="2"/>
      <dgm:spPr>
        <a:solidFill>
          <a:schemeClr val="accent5">
            <a:lumMod val="40000"/>
            <a:lumOff val="60000"/>
          </a:schemeClr>
        </a:solidFill>
      </dgm:spPr>
    </dgm:pt>
  </dgm:ptLst>
  <dgm:cxnLst>
    <dgm:cxn modelId="{FA42F796-DB26-4731-B584-503CE345F4C2}" type="presOf" srcId="{646E7E2C-0C22-45B8-B0A3-08D1AAAE64CD}" destId="{2C5E5D0E-90F7-411D-812F-CC521C0D8F0A}" srcOrd="0" destOrd="0" presId="urn:microsoft.com/office/officeart/2005/8/layout/hList3"/>
    <dgm:cxn modelId="{46A8B681-116E-4141-B5FA-DA5ED7993822}" srcId="{B9A7F67C-D071-4BAA-B105-3C34280F32D4}" destId="{646E7E2C-0C22-45B8-B0A3-08D1AAAE64CD}" srcOrd="1" destOrd="0" parTransId="{BE658765-444B-41E5-9BBF-DAABC4A91B27}" sibTransId="{0CB2E529-411E-4185-8C1F-6A0D71580113}"/>
    <dgm:cxn modelId="{AEE1E2AE-E3F4-4917-994E-CB437BBDD039}" type="presOf" srcId="{B9A7F67C-D071-4BAA-B105-3C34280F32D4}" destId="{AD24F449-C8D7-4B60-80C6-AA361728D363}" srcOrd="0" destOrd="0" presId="urn:microsoft.com/office/officeart/2005/8/layout/hList3"/>
    <dgm:cxn modelId="{5891A232-83AE-4670-8A25-296D5092FEA6}" type="presOf" srcId="{209C039A-9C4D-4903-8309-8CBF50B33152}" destId="{0B5198D9-EE43-4A52-A0F1-88EE5159BC48}" srcOrd="0" destOrd="0" presId="urn:microsoft.com/office/officeart/2005/8/layout/hList3"/>
    <dgm:cxn modelId="{517A1F69-6429-4135-9AB9-8C3550C0ED52}" srcId="{B9A7F67C-D071-4BAA-B105-3C34280F32D4}" destId="{209C039A-9C4D-4903-8309-8CBF50B33152}" srcOrd="0" destOrd="0" parTransId="{F22B6809-6EF8-48F3-BF38-BCAC4011C291}" sibTransId="{117602C6-0E18-4530-BF6D-7BA79E928918}"/>
    <dgm:cxn modelId="{70D507E6-026B-468D-B2DE-D833EACB5852}" srcId="{5BD58F13-405F-41F6-8965-05D6952F56E4}" destId="{B9A7F67C-D071-4BAA-B105-3C34280F32D4}" srcOrd="0" destOrd="0" parTransId="{A00AC3F0-ADA6-4871-AF24-63C070E6615D}" sibTransId="{C50A79F4-3990-4003-9ACC-1D65239D0925}"/>
    <dgm:cxn modelId="{0EA0A4F1-19C3-4571-9E8F-0FE6D1248672}" type="presOf" srcId="{5BD58F13-405F-41F6-8965-05D6952F56E4}" destId="{B5EF0132-CBB7-4AF4-96A1-903CC5A8C2B2}" srcOrd="0" destOrd="0" presId="urn:microsoft.com/office/officeart/2005/8/layout/hList3"/>
    <dgm:cxn modelId="{E831B903-99C2-4425-B1BD-EEF96E5241FB}" type="presParOf" srcId="{B5EF0132-CBB7-4AF4-96A1-903CC5A8C2B2}" destId="{AD24F449-C8D7-4B60-80C6-AA361728D363}" srcOrd="0" destOrd="0" presId="urn:microsoft.com/office/officeart/2005/8/layout/hList3"/>
    <dgm:cxn modelId="{DF4CFE71-10D8-4AB8-AA54-6D6C967A2967}" type="presParOf" srcId="{B5EF0132-CBB7-4AF4-96A1-903CC5A8C2B2}" destId="{5D8D5988-0F24-4999-A990-C6FBA7AAC454}" srcOrd="1" destOrd="0" presId="urn:microsoft.com/office/officeart/2005/8/layout/hList3"/>
    <dgm:cxn modelId="{8DB94F41-623E-4052-B77F-016E90EFF00A}" type="presParOf" srcId="{5D8D5988-0F24-4999-A990-C6FBA7AAC454}" destId="{0B5198D9-EE43-4A52-A0F1-88EE5159BC48}" srcOrd="0" destOrd="0" presId="urn:microsoft.com/office/officeart/2005/8/layout/hList3"/>
    <dgm:cxn modelId="{6B7232C1-B8EE-4AAD-9CC5-04EC7EF88324}" type="presParOf" srcId="{5D8D5988-0F24-4999-A990-C6FBA7AAC454}" destId="{2C5E5D0E-90F7-411D-812F-CC521C0D8F0A}" srcOrd="1" destOrd="0" presId="urn:microsoft.com/office/officeart/2005/8/layout/hList3"/>
    <dgm:cxn modelId="{2EC618D1-059B-4803-855C-42C30119E62A}" type="presParOf" srcId="{B5EF0132-CBB7-4AF4-96A1-903CC5A8C2B2}" destId="{DD1EA005-6309-4999-ACA0-CBEAEF5CC1BB}" srcOrd="2" destOrd="0" presId="urn:microsoft.com/office/officeart/2005/8/layout/hList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2256AB4-3A53-4664-866D-2DD9BE0987E6}" type="doc">
      <dgm:prSet loTypeId="urn:microsoft.com/office/officeart/2005/8/layout/bProcess3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4D815D05-FC5D-416A-8893-F08DEB39707E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Terlalu reaktif ketika merespon pembicaraan orang lain.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502594C-DE30-4AB1-AB88-EBB406AC6B93}" type="parTrans" cxnId="{24F95E9F-70DE-47A8-86F5-1B341694D6AE}">
      <dgm:prSet/>
      <dgm:spPr/>
      <dgm:t>
        <a:bodyPr/>
        <a:lstStyle/>
        <a:p>
          <a:endParaRPr lang="id-ID"/>
        </a:p>
      </dgm:t>
    </dgm:pt>
    <dgm:pt modelId="{84D4AE2A-C07F-47BE-BE9E-88FE30968AEC}" type="sibTrans" cxnId="{24F95E9F-70DE-47A8-86F5-1B341694D6AE}">
      <dgm:prSet/>
      <dgm:spPr>
        <a:ln w="38100"/>
      </dgm:spPr>
      <dgm:t>
        <a:bodyPr/>
        <a:lstStyle/>
        <a:p>
          <a:endParaRPr lang="id-ID"/>
        </a:p>
      </dgm:t>
    </dgm:pt>
    <dgm:pt modelId="{50DD209D-0222-4CD1-AE7D-1C132180A527}">
      <dgm:prSet phldrT="[Text]"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Terlalu reaktif; respon dengan kata-kata berlebihan.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53FCB21-B819-45C7-8E82-77F09171CB7B}" type="parTrans" cxnId="{FD100E78-7E9A-4F6A-811E-0B655B4F48BB}">
      <dgm:prSet/>
      <dgm:spPr/>
      <dgm:t>
        <a:bodyPr/>
        <a:lstStyle/>
        <a:p>
          <a:endParaRPr lang="id-ID"/>
        </a:p>
      </dgm:t>
    </dgm:pt>
    <dgm:pt modelId="{B94B885E-FB40-4E52-8F95-6A5D83C06D0D}" type="sibTrans" cxnId="{FD100E78-7E9A-4F6A-811E-0B655B4F48BB}">
      <dgm:prSet/>
      <dgm:spPr>
        <a:ln w="38100"/>
      </dgm:spPr>
      <dgm:t>
        <a:bodyPr/>
        <a:lstStyle/>
        <a:p>
          <a:endParaRPr lang="id-ID"/>
        </a:p>
      </dgm:t>
    </dgm:pt>
    <dgm:pt modelId="{0458B7BB-9CBA-495E-9B90-33D94066EC22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Reaksi berlebihan = mengurangi kemampuan dalam memahami makna yang ingin disampaikan orang lain.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7003CCA-3FBE-48B1-998A-3EEE1025808F}" type="parTrans" cxnId="{7494E2B2-EF3F-478E-92D7-A9721BAC0254}">
      <dgm:prSet/>
      <dgm:spPr/>
      <dgm:t>
        <a:bodyPr/>
        <a:lstStyle/>
        <a:p>
          <a:endParaRPr lang="id-ID"/>
        </a:p>
      </dgm:t>
    </dgm:pt>
    <dgm:pt modelId="{29EBDE2B-FCBF-49F8-B5CF-449224CBDC43}" type="sibTrans" cxnId="{7494E2B2-EF3F-478E-92D7-A9721BAC0254}">
      <dgm:prSet/>
      <dgm:spPr>
        <a:ln w="38100"/>
      </dgm:spPr>
      <dgm:t>
        <a:bodyPr/>
        <a:lstStyle/>
        <a:p>
          <a:endParaRPr lang="id-ID"/>
        </a:p>
      </dgm:t>
    </dgm:pt>
    <dgm:pt modelId="{46BC1E1C-32E4-44D5-A9A8-92C817DB8651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Sikap reaktif = mengaburkan inti pembicaraan yang hendak disampaikan.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2259FF0-61A2-4D28-B1C1-9A0A00BD5F8D}" type="parTrans" cxnId="{36E80F2F-7410-4AE0-B176-75E1B7FE12DE}">
      <dgm:prSet/>
      <dgm:spPr/>
      <dgm:t>
        <a:bodyPr/>
        <a:lstStyle/>
        <a:p>
          <a:endParaRPr lang="id-ID"/>
        </a:p>
      </dgm:t>
    </dgm:pt>
    <dgm:pt modelId="{EFB892C7-1F6F-40DB-B2C9-C9F76870C99E}" type="sibTrans" cxnId="{36E80F2F-7410-4AE0-B176-75E1B7FE12DE}">
      <dgm:prSet/>
      <dgm:spPr>
        <a:ln w="38100"/>
      </dgm:spPr>
      <dgm:t>
        <a:bodyPr/>
        <a:lstStyle/>
        <a:p>
          <a:endParaRPr lang="id-ID"/>
        </a:p>
      </dgm:t>
    </dgm:pt>
    <dgm:pt modelId="{4FE1FD15-ECD6-4ED7-88BF-3C7C00753CE9}">
      <dgm:prSet phldrT="[Text]" custT="1"/>
      <dgm:spPr>
        <a:solidFill>
          <a:srgbClr val="FF99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Sikap reaktif = mengurangi kemampuan kita berpikir kritis.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FECF4A7-D790-4250-A67B-CDD4D40DF2D2}" type="parTrans" cxnId="{E6A45D01-4336-4F3E-8FE4-C8EC3F3BFC9A}">
      <dgm:prSet/>
      <dgm:spPr/>
      <dgm:t>
        <a:bodyPr/>
        <a:lstStyle/>
        <a:p>
          <a:endParaRPr lang="id-ID"/>
        </a:p>
      </dgm:t>
    </dgm:pt>
    <dgm:pt modelId="{432B5988-980F-4170-B50F-940924D696E7}" type="sibTrans" cxnId="{E6A45D01-4336-4F3E-8FE4-C8EC3F3BFC9A}">
      <dgm:prSet/>
      <dgm:spPr/>
      <dgm:t>
        <a:bodyPr/>
        <a:lstStyle/>
        <a:p>
          <a:endParaRPr lang="id-ID"/>
        </a:p>
      </dgm:t>
    </dgm:pt>
    <dgm:pt modelId="{DAEF6378-ADE3-42BB-A7D9-AF33FFC7DF66}" type="pres">
      <dgm:prSet presAssocID="{72256AB4-3A53-4664-866D-2DD9BE0987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7A22458-87FC-4D08-866A-C88BABFA4FB1}" type="pres">
      <dgm:prSet presAssocID="{4D815D05-FC5D-416A-8893-F08DEB3970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B9C6BF-B26C-45FD-A88F-AEE551B1F807}" type="pres">
      <dgm:prSet presAssocID="{84D4AE2A-C07F-47BE-BE9E-88FE30968AEC}" presName="sibTrans" presStyleLbl="sibTrans1D1" presStyleIdx="0" presStyleCnt="4"/>
      <dgm:spPr/>
      <dgm:t>
        <a:bodyPr/>
        <a:lstStyle/>
        <a:p>
          <a:endParaRPr lang="id-ID"/>
        </a:p>
      </dgm:t>
    </dgm:pt>
    <dgm:pt modelId="{E26AC4B3-66DB-4B32-853D-F3C30C9A424B}" type="pres">
      <dgm:prSet presAssocID="{84D4AE2A-C07F-47BE-BE9E-88FE30968AEC}" presName="connectorText" presStyleLbl="sibTrans1D1" presStyleIdx="0" presStyleCnt="4"/>
      <dgm:spPr/>
      <dgm:t>
        <a:bodyPr/>
        <a:lstStyle/>
        <a:p>
          <a:endParaRPr lang="id-ID"/>
        </a:p>
      </dgm:t>
    </dgm:pt>
    <dgm:pt modelId="{1AB7DAB6-6F8E-49D7-BC3A-DB2240CDBE25}" type="pres">
      <dgm:prSet presAssocID="{50DD209D-0222-4CD1-AE7D-1C132180A5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621B45-5DFD-4733-B214-86D1F89CA73E}" type="pres">
      <dgm:prSet presAssocID="{B94B885E-FB40-4E52-8F95-6A5D83C06D0D}" presName="sibTrans" presStyleLbl="sibTrans1D1" presStyleIdx="1" presStyleCnt="4"/>
      <dgm:spPr/>
      <dgm:t>
        <a:bodyPr/>
        <a:lstStyle/>
        <a:p>
          <a:endParaRPr lang="id-ID"/>
        </a:p>
      </dgm:t>
    </dgm:pt>
    <dgm:pt modelId="{628BA878-B7AE-47DA-BC7D-9306FE1D8EBE}" type="pres">
      <dgm:prSet presAssocID="{B94B885E-FB40-4E52-8F95-6A5D83C06D0D}" presName="connectorText" presStyleLbl="sibTrans1D1" presStyleIdx="1" presStyleCnt="4"/>
      <dgm:spPr/>
      <dgm:t>
        <a:bodyPr/>
        <a:lstStyle/>
        <a:p>
          <a:endParaRPr lang="id-ID"/>
        </a:p>
      </dgm:t>
    </dgm:pt>
    <dgm:pt modelId="{1C898F9A-153C-43ED-9E12-69A53F9089F6}" type="pres">
      <dgm:prSet presAssocID="{0458B7BB-9CBA-495E-9B90-33D94066EC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C45150-545A-4681-9AFF-735D577FC746}" type="pres">
      <dgm:prSet presAssocID="{29EBDE2B-FCBF-49F8-B5CF-449224CBDC43}" presName="sibTrans" presStyleLbl="sibTrans1D1" presStyleIdx="2" presStyleCnt="4"/>
      <dgm:spPr/>
      <dgm:t>
        <a:bodyPr/>
        <a:lstStyle/>
        <a:p>
          <a:endParaRPr lang="id-ID"/>
        </a:p>
      </dgm:t>
    </dgm:pt>
    <dgm:pt modelId="{476C6A13-BC67-4449-ACD9-DF1C99BFB27A}" type="pres">
      <dgm:prSet presAssocID="{29EBDE2B-FCBF-49F8-B5CF-449224CBDC43}" presName="connectorText" presStyleLbl="sibTrans1D1" presStyleIdx="2" presStyleCnt="4"/>
      <dgm:spPr/>
      <dgm:t>
        <a:bodyPr/>
        <a:lstStyle/>
        <a:p>
          <a:endParaRPr lang="id-ID"/>
        </a:p>
      </dgm:t>
    </dgm:pt>
    <dgm:pt modelId="{0DDFD7A4-84BF-4EF1-9BC2-3FF6829FF4A5}" type="pres">
      <dgm:prSet presAssocID="{46BC1E1C-32E4-44D5-A9A8-92C817DB86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92D218-07E3-4D0B-8430-0AD95E2BC421}" type="pres">
      <dgm:prSet presAssocID="{EFB892C7-1F6F-40DB-B2C9-C9F76870C99E}" presName="sibTrans" presStyleLbl="sibTrans1D1" presStyleIdx="3" presStyleCnt="4"/>
      <dgm:spPr/>
      <dgm:t>
        <a:bodyPr/>
        <a:lstStyle/>
        <a:p>
          <a:endParaRPr lang="id-ID"/>
        </a:p>
      </dgm:t>
    </dgm:pt>
    <dgm:pt modelId="{3781450E-9D41-4007-81F2-9FDCB1AAFDC3}" type="pres">
      <dgm:prSet presAssocID="{EFB892C7-1F6F-40DB-B2C9-C9F76870C99E}" presName="connectorText" presStyleLbl="sibTrans1D1" presStyleIdx="3" presStyleCnt="4"/>
      <dgm:spPr/>
      <dgm:t>
        <a:bodyPr/>
        <a:lstStyle/>
        <a:p>
          <a:endParaRPr lang="id-ID"/>
        </a:p>
      </dgm:t>
    </dgm:pt>
    <dgm:pt modelId="{8803AF7E-6650-45CA-BA15-CE6CB79D4D83}" type="pres">
      <dgm:prSet presAssocID="{4FE1FD15-ECD6-4ED7-88BF-3C7C00753C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33C8AF3-F329-48FE-BF43-ECFACBF13D69}" type="presOf" srcId="{B94B885E-FB40-4E52-8F95-6A5D83C06D0D}" destId="{628BA878-B7AE-47DA-BC7D-9306FE1D8EBE}" srcOrd="1" destOrd="0" presId="urn:microsoft.com/office/officeart/2005/8/layout/bProcess3"/>
    <dgm:cxn modelId="{FD100E78-7E9A-4F6A-811E-0B655B4F48BB}" srcId="{72256AB4-3A53-4664-866D-2DD9BE0987E6}" destId="{50DD209D-0222-4CD1-AE7D-1C132180A527}" srcOrd="1" destOrd="0" parTransId="{353FCB21-B819-45C7-8E82-77F09171CB7B}" sibTransId="{B94B885E-FB40-4E52-8F95-6A5D83C06D0D}"/>
    <dgm:cxn modelId="{27A55D1F-25C8-498E-A1A9-C8B954DCE9AB}" type="presOf" srcId="{84D4AE2A-C07F-47BE-BE9E-88FE30968AEC}" destId="{E26AC4B3-66DB-4B32-853D-F3C30C9A424B}" srcOrd="1" destOrd="0" presId="urn:microsoft.com/office/officeart/2005/8/layout/bProcess3"/>
    <dgm:cxn modelId="{CC32B845-8A9C-4332-9953-F291AAAF8474}" type="presOf" srcId="{4D815D05-FC5D-416A-8893-F08DEB39707E}" destId="{C7A22458-87FC-4D08-866A-C88BABFA4FB1}" srcOrd="0" destOrd="0" presId="urn:microsoft.com/office/officeart/2005/8/layout/bProcess3"/>
    <dgm:cxn modelId="{24F95E9F-70DE-47A8-86F5-1B341694D6AE}" srcId="{72256AB4-3A53-4664-866D-2DD9BE0987E6}" destId="{4D815D05-FC5D-416A-8893-F08DEB39707E}" srcOrd="0" destOrd="0" parTransId="{3502594C-DE30-4AB1-AB88-EBB406AC6B93}" sibTransId="{84D4AE2A-C07F-47BE-BE9E-88FE30968AEC}"/>
    <dgm:cxn modelId="{538B95B6-2AED-42F0-A5CA-A540224DFDE8}" type="presOf" srcId="{EFB892C7-1F6F-40DB-B2C9-C9F76870C99E}" destId="{3781450E-9D41-4007-81F2-9FDCB1AAFDC3}" srcOrd="1" destOrd="0" presId="urn:microsoft.com/office/officeart/2005/8/layout/bProcess3"/>
    <dgm:cxn modelId="{C1383870-4ECB-4384-91FA-9A8DF9224098}" type="presOf" srcId="{0458B7BB-9CBA-495E-9B90-33D94066EC22}" destId="{1C898F9A-153C-43ED-9E12-69A53F9089F6}" srcOrd="0" destOrd="0" presId="urn:microsoft.com/office/officeart/2005/8/layout/bProcess3"/>
    <dgm:cxn modelId="{5D77F57C-967A-452F-A4D9-35FAB7BD83D2}" type="presOf" srcId="{EFB892C7-1F6F-40DB-B2C9-C9F76870C99E}" destId="{1792D218-07E3-4D0B-8430-0AD95E2BC421}" srcOrd="0" destOrd="0" presId="urn:microsoft.com/office/officeart/2005/8/layout/bProcess3"/>
    <dgm:cxn modelId="{D42E6DC5-8455-498C-A680-509BBDB0121D}" type="presOf" srcId="{29EBDE2B-FCBF-49F8-B5CF-449224CBDC43}" destId="{476C6A13-BC67-4449-ACD9-DF1C99BFB27A}" srcOrd="1" destOrd="0" presId="urn:microsoft.com/office/officeart/2005/8/layout/bProcess3"/>
    <dgm:cxn modelId="{D655CBF5-33F6-49D9-B86B-8A7301DD2204}" type="presOf" srcId="{72256AB4-3A53-4664-866D-2DD9BE0987E6}" destId="{DAEF6378-ADE3-42BB-A7D9-AF33FFC7DF66}" srcOrd="0" destOrd="0" presId="urn:microsoft.com/office/officeart/2005/8/layout/bProcess3"/>
    <dgm:cxn modelId="{0441DEAC-525F-41CC-86ED-A183FC2056FF}" type="presOf" srcId="{46BC1E1C-32E4-44D5-A9A8-92C817DB8651}" destId="{0DDFD7A4-84BF-4EF1-9BC2-3FF6829FF4A5}" srcOrd="0" destOrd="0" presId="urn:microsoft.com/office/officeart/2005/8/layout/bProcess3"/>
    <dgm:cxn modelId="{E6A45D01-4336-4F3E-8FE4-C8EC3F3BFC9A}" srcId="{72256AB4-3A53-4664-866D-2DD9BE0987E6}" destId="{4FE1FD15-ECD6-4ED7-88BF-3C7C00753CE9}" srcOrd="4" destOrd="0" parTransId="{5FECF4A7-D790-4250-A67B-CDD4D40DF2D2}" sibTransId="{432B5988-980F-4170-B50F-940924D696E7}"/>
    <dgm:cxn modelId="{D1946563-577C-4617-82FA-A49F813F4A27}" type="presOf" srcId="{84D4AE2A-C07F-47BE-BE9E-88FE30968AEC}" destId="{85B9C6BF-B26C-45FD-A88F-AEE551B1F807}" srcOrd="0" destOrd="0" presId="urn:microsoft.com/office/officeart/2005/8/layout/bProcess3"/>
    <dgm:cxn modelId="{851CB79E-86A4-4EA2-8552-22EB06A0F9F5}" type="presOf" srcId="{4FE1FD15-ECD6-4ED7-88BF-3C7C00753CE9}" destId="{8803AF7E-6650-45CA-BA15-CE6CB79D4D83}" srcOrd="0" destOrd="0" presId="urn:microsoft.com/office/officeart/2005/8/layout/bProcess3"/>
    <dgm:cxn modelId="{7494E2B2-EF3F-478E-92D7-A9721BAC0254}" srcId="{72256AB4-3A53-4664-866D-2DD9BE0987E6}" destId="{0458B7BB-9CBA-495E-9B90-33D94066EC22}" srcOrd="2" destOrd="0" parTransId="{C7003CCA-3FBE-48B1-998A-3EEE1025808F}" sibTransId="{29EBDE2B-FCBF-49F8-B5CF-449224CBDC43}"/>
    <dgm:cxn modelId="{36E80F2F-7410-4AE0-B176-75E1B7FE12DE}" srcId="{72256AB4-3A53-4664-866D-2DD9BE0987E6}" destId="{46BC1E1C-32E4-44D5-A9A8-92C817DB8651}" srcOrd="3" destOrd="0" parTransId="{F2259FF0-61A2-4D28-B1C1-9A0A00BD5F8D}" sibTransId="{EFB892C7-1F6F-40DB-B2C9-C9F76870C99E}"/>
    <dgm:cxn modelId="{6FB4FD97-F74F-4EBB-9ACF-E7FE0F89AC65}" type="presOf" srcId="{B94B885E-FB40-4E52-8F95-6A5D83C06D0D}" destId="{EC621B45-5DFD-4733-B214-86D1F89CA73E}" srcOrd="0" destOrd="0" presId="urn:microsoft.com/office/officeart/2005/8/layout/bProcess3"/>
    <dgm:cxn modelId="{3A9E806E-91F0-4035-8B72-CAD02A7EB4A0}" type="presOf" srcId="{50DD209D-0222-4CD1-AE7D-1C132180A527}" destId="{1AB7DAB6-6F8E-49D7-BC3A-DB2240CDBE25}" srcOrd="0" destOrd="0" presId="urn:microsoft.com/office/officeart/2005/8/layout/bProcess3"/>
    <dgm:cxn modelId="{61864E0A-6A5D-48D3-AAB2-5064009AF564}" type="presOf" srcId="{29EBDE2B-FCBF-49F8-B5CF-449224CBDC43}" destId="{9EC45150-545A-4681-9AFF-735D577FC746}" srcOrd="0" destOrd="0" presId="urn:microsoft.com/office/officeart/2005/8/layout/bProcess3"/>
    <dgm:cxn modelId="{EF6079F3-F39A-4AED-9654-8C3529A45471}" type="presParOf" srcId="{DAEF6378-ADE3-42BB-A7D9-AF33FFC7DF66}" destId="{C7A22458-87FC-4D08-866A-C88BABFA4FB1}" srcOrd="0" destOrd="0" presId="urn:microsoft.com/office/officeart/2005/8/layout/bProcess3"/>
    <dgm:cxn modelId="{83E7599B-16E4-4362-91B1-B06BB7E5AAEB}" type="presParOf" srcId="{DAEF6378-ADE3-42BB-A7D9-AF33FFC7DF66}" destId="{85B9C6BF-B26C-45FD-A88F-AEE551B1F807}" srcOrd="1" destOrd="0" presId="urn:microsoft.com/office/officeart/2005/8/layout/bProcess3"/>
    <dgm:cxn modelId="{D9DD9060-86B0-4C2C-A297-07622EBE9962}" type="presParOf" srcId="{85B9C6BF-B26C-45FD-A88F-AEE551B1F807}" destId="{E26AC4B3-66DB-4B32-853D-F3C30C9A424B}" srcOrd="0" destOrd="0" presId="urn:microsoft.com/office/officeart/2005/8/layout/bProcess3"/>
    <dgm:cxn modelId="{EABE8E4C-7B09-4A21-8FF2-635B9869B938}" type="presParOf" srcId="{DAEF6378-ADE3-42BB-A7D9-AF33FFC7DF66}" destId="{1AB7DAB6-6F8E-49D7-BC3A-DB2240CDBE25}" srcOrd="2" destOrd="0" presId="urn:microsoft.com/office/officeart/2005/8/layout/bProcess3"/>
    <dgm:cxn modelId="{4CE68180-070A-4B8C-99F7-D485A58FCEBB}" type="presParOf" srcId="{DAEF6378-ADE3-42BB-A7D9-AF33FFC7DF66}" destId="{EC621B45-5DFD-4733-B214-86D1F89CA73E}" srcOrd="3" destOrd="0" presId="urn:microsoft.com/office/officeart/2005/8/layout/bProcess3"/>
    <dgm:cxn modelId="{C54BC60A-9CB9-4FCD-9736-2FB1FDB0912E}" type="presParOf" srcId="{EC621B45-5DFD-4733-B214-86D1F89CA73E}" destId="{628BA878-B7AE-47DA-BC7D-9306FE1D8EBE}" srcOrd="0" destOrd="0" presId="urn:microsoft.com/office/officeart/2005/8/layout/bProcess3"/>
    <dgm:cxn modelId="{DDC6334E-7B74-4F27-998B-BDA88DFF8635}" type="presParOf" srcId="{DAEF6378-ADE3-42BB-A7D9-AF33FFC7DF66}" destId="{1C898F9A-153C-43ED-9E12-69A53F9089F6}" srcOrd="4" destOrd="0" presId="urn:microsoft.com/office/officeart/2005/8/layout/bProcess3"/>
    <dgm:cxn modelId="{D62E1E51-B493-487B-B3FB-ED3368B861C3}" type="presParOf" srcId="{DAEF6378-ADE3-42BB-A7D9-AF33FFC7DF66}" destId="{9EC45150-545A-4681-9AFF-735D577FC746}" srcOrd="5" destOrd="0" presId="urn:microsoft.com/office/officeart/2005/8/layout/bProcess3"/>
    <dgm:cxn modelId="{FB43D3DB-4791-4CCC-88DE-2B655BB05399}" type="presParOf" srcId="{9EC45150-545A-4681-9AFF-735D577FC746}" destId="{476C6A13-BC67-4449-ACD9-DF1C99BFB27A}" srcOrd="0" destOrd="0" presId="urn:microsoft.com/office/officeart/2005/8/layout/bProcess3"/>
    <dgm:cxn modelId="{93282845-BE99-4BC8-884D-5997695E6195}" type="presParOf" srcId="{DAEF6378-ADE3-42BB-A7D9-AF33FFC7DF66}" destId="{0DDFD7A4-84BF-4EF1-9BC2-3FF6829FF4A5}" srcOrd="6" destOrd="0" presId="urn:microsoft.com/office/officeart/2005/8/layout/bProcess3"/>
    <dgm:cxn modelId="{36378868-76C2-4BA4-9969-C29378998FEB}" type="presParOf" srcId="{DAEF6378-ADE3-42BB-A7D9-AF33FFC7DF66}" destId="{1792D218-07E3-4D0B-8430-0AD95E2BC421}" srcOrd="7" destOrd="0" presId="urn:microsoft.com/office/officeart/2005/8/layout/bProcess3"/>
    <dgm:cxn modelId="{2819C70C-A2F6-453E-8C5B-37E28CD839A6}" type="presParOf" srcId="{1792D218-07E3-4D0B-8430-0AD95E2BC421}" destId="{3781450E-9D41-4007-81F2-9FDCB1AAFDC3}" srcOrd="0" destOrd="0" presId="urn:microsoft.com/office/officeart/2005/8/layout/bProcess3"/>
    <dgm:cxn modelId="{0D5C8DF9-BE20-4D92-BCC7-3A2F6B82A58C}" type="presParOf" srcId="{DAEF6378-ADE3-42BB-A7D9-AF33FFC7DF66}" destId="{8803AF7E-6650-45CA-BA15-CE6CB79D4D83}" srcOrd="8" destOrd="0" presId="urn:microsoft.com/office/officeart/2005/8/layout/bProcess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354145D-9273-4697-9FBB-78379476EB23}" type="doc">
      <dgm:prSet loTypeId="urn:microsoft.com/office/officeart/2005/8/layout/venn1" loCatId="relationship" qsTypeId="urn:microsoft.com/office/officeart/2005/8/quickstyle/3d3" qsCatId="3D" csTypeId="urn:microsoft.com/office/officeart/2005/8/colors/accent3_2" csCatId="accent3" phldr="1"/>
      <dgm:spPr/>
    </dgm:pt>
    <dgm:pt modelId="{598324BC-4E59-4C58-8543-CF16C2CF857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Tidak fokus terhadap topik yang disampaikan lawan bicara. </a:t>
          </a:r>
          <a:endParaRPr lang="id-ID" sz="1600" b="1" i="1" dirty="0">
            <a:latin typeface="Candara" pitchFamily="34" charset="0"/>
          </a:endParaRPr>
        </a:p>
      </dgm:t>
    </dgm:pt>
    <dgm:pt modelId="{8943E0BA-669D-426E-B41D-176075ECE309}" type="parTrans" cxnId="{C7FF6033-49F0-4323-95E5-89C5542DF3A8}">
      <dgm:prSet/>
      <dgm:spPr/>
      <dgm:t>
        <a:bodyPr/>
        <a:lstStyle/>
        <a:p>
          <a:endParaRPr lang="id-ID"/>
        </a:p>
      </dgm:t>
    </dgm:pt>
    <dgm:pt modelId="{A7F4C20F-ED70-4B1D-A929-59DAD0F00D71}" type="sibTrans" cxnId="{C7FF6033-49F0-4323-95E5-89C5542DF3A8}">
      <dgm:prSet/>
      <dgm:spPr/>
      <dgm:t>
        <a:bodyPr/>
        <a:lstStyle/>
        <a:p>
          <a:endParaRPr lang="id-ID"/>
        </a:p>
      </dgm:t>
    </dgm:pt>
    <dgm:pt modelId="{E1B40B3F-43FD-4706-BB32-E961F09B511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Tidak fokus: menarik makna, keaktifan bertanya &amp; merespon lawan bicara. </a:t>
          </a:r>
          <a:endParaRPr lang="id-ID" sz="1600" b="1" i="1" dirty="0">
            <a:latin typeface="Candara" pitchFamily="34" charset="0"/>
          </a:endParaRPr>
        </a:p>
      </dgm:t>
    </dgm:pt>
    <dgm:pt modelId="{977CF24E-6FE3-41FF-94E1-6F43A407E8B7}" type="parTrans" cxnId="{45DA9F06-9A1F-4D5B-968E-A28879FEF60E}">
      <dgm:prSet/>
      <dgm:spPr/>
      <dgm:t>
        <a:bodyPr/>
        <a:lstStyle/>
        <a:p>
          <a:endParaRPr lang="id-ID"/>
        </a:p>
      </dgm:t>
    </dgm:pt>
    <dgm:pt modelId="{85412040-F49D-4872-B6A9-F54C64FD35CE}" type="sibTrans" cxnId="{45DA9F06-9A1F-4D5B-968E-A28879FEF60E}">
      <dgm:prSet/>
      <dgm:spPr/>
      <dgm:t>
        <a:bodyPr/>
        <a:lstStyle/>
        <a:p>
          <a:endParaRPr lang="id-ID"/>
        </a:p>
      </dgm:t>
    </dgm:pt>
    <dgm:pt modelId="{86B70347-8BAD-4C9D-A4DC-9211DB98C51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Penyebab: faktor fisiologis; kelelahan fisik. </a:t>
          </a:r>
          <a:endParaRPr lang="id-ID" sz="1600" b="1" i="1" dirty="0">
            <a:latin typeface="Candara" pitchFamily="34" charset="0"/>
          </a:endParaRPr>
        </a:p>
      </dgm:t>
    </dgm:pt>
    <dgm:pt modelId="{A32FA623-DE61-4B58-89F9-390E9F6712D4}" type="parTrans" cxnId="{B3339492-F5E7-4265-9F59-93426ED23CAA}">
      <dgm:prSet/>
      <dgm:spPr/>
      <dgm:t>
        <a:bodyPr/>
        <a:lstStyle/>
        <a:p>
          <a:endParaRPr lang="id-ID"/>
        </a:p>
      </dgm:t>
    </dgm:pt>
    <dgm:pt modelId="{AD7328E0-3C19-4EC8-A885-03AED7CF3000}" type="sibTrans" cxnId="{B3339492-F5E7-4265-9F59-93426ED23CAA}">
      <dgm:prSet/>
      <dgm:spPr/>
      <dgm:t>
        <a:bodyPr/>
        <a:lstStyle/>
        <a:p>
          <a:endParaRPr lang="id-ID"/>
        </a:p>
      </dgm:t>
    </dgm:pt>
    <dgm:pt modelId="{197CF064-36FC-4F97-8790-F1EC1FB749C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Penyebab: sulit mengontrol gangguan dari luar. </a:t>
          </a:r>
          <a:endParaRPr lang="id-ID" sz="1600" b="1" i="1" dirty="0">
            <a:latin typeface="Candara" pitchFamily="34" charset="0"/>
          </a:endParaRPr>
        </a:p>
      </dgm:t>
    </dgm:pt>
    <dgm:pt modelId="{05442792-5C9B-4894-94D3-50A9E12C2B2B}" type="parTrans" cxnId="{A5D6C788-C081-4901-ABB6-5B874C2F37CE}">
      <dgm:prSet/>
      <dgm:spPr/>
      <dgm:t>
        <a:bodyPr/>
        <a:lstStyle/>
        <a:p>
          <a:endParaRPr lang="id-ID"/>
        </a:p>
      </dgm:t>
    </dgm:pt>
    <dgm:pt modelId="{E4A4FD2C-02D1-4577-B636-E565C9CA0F3B}" type="sibTrans" cxnId="{A5D6C788-C081-4901-ABB6-5B874C2F37CE}">
      <dgm:prSet/>
      <dgm:spPr/>
      <dgm:t>
        <a:bodyPr/>
        <a:lstStyle/>
        <a:p>
          <a:endParaRPr lang="id-ID"/>
        </a:p>
      </dgm:t>
    </dgm:pt>
    <dgm:pt modelId="{68B1A3DF-B046-4C94-B958-A254C69129A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Penyebab: tidak mendengarkan dengan kesadaran penuh. </a:t>
          </a:r>
          <a:endParaRPr lang="id-ID" sz="1600" b="1" i="1" dirty="0">
            <a:latin typeface="Candara" pitchFamily="34" charset="0"/>
          </a:endParaRPr>
        </a:p>
      </dgm:t>
    </dgm:pt>
    <dgm:pt modelId="{E944FB51-B200-4D83-ABDF-B82A7CD79ED8}" type="parTrans" cxnId="{1A89BE4B-6E83-4DAF-B8A8-7764534DD0BD}">
      <dgm:prSet/>
      <dgm:spPr/>
      <dgm:t>
        <a:bodyPr/>
        <a:lstStyle/>
        <a:p>
          <a:endParaRPr lang="id-ID"/>
        </a:p>
      </dgm:t>
    </dgm:pt>
    <dgm:pt modelId="{355F28FF-B24E-46A6-8E7F-AC315DA6B2B7}" type="sibTrans" cxnId="{1A89BE4B-6E83-4DAF-B8A8-7764534DD0BD}">
      <dgm:prSet/>
      <dgm:spPr/>
      <dgm:t>
        <a:bodyPr/>
        <a:lstStyle/>
        <a:p>
          <a:endParaRPr lang="id-ID"/>
        </a:p>
      </dgm:t>
    </dgm:pt>
    <dgm:pt modelId="{CF5467B8-8B0D-4AA4-95D7-347DEAF22BA7}" type="pres">
      <dgm:prSet presAssocID="{5354145D-9273-4697-9FBB-78379476EB23}" presName="compositeShape" presStyleCnt="0">
        <dgm:presLayoutVars>
          <dgm:chMax val="7"/>
          <dgm:dir/>
          <dgm:resizeHandles val="exact"/>
        </dgm:presLayoutVars>
      </dgm:prSet>
      <dgm:spPr/>
    </dgm:pt>
    <dgm:pt modelId="{8DF57DDC-3B7F-43DE-837F-B7826BC86633}" type="pres">
      <dgm:prSet presAssocID="{598324BC-4E59-4C58-8543-CF16C2CF857C}" presName="circ1" presStyleLbl="vennNode1" presStyleIdx="0" presStyleCnt="5"/>
      <dgm:spPr/>
      <dgm:t>
        <a:bodyPr/>
        <a:lstStyle/>
        <a:p>
          <a:endParaRPr lang="id-ID"/>
        </a:p>
      </dgm:t>
    </dgm:pt>
    <dgm:pt modelId="{17836162-0FD0-4570-9981-DAC08EF198C3}" type="pres">
      <dgm:prSet presAssocID="{598324BC-4E59-4C58-8543-CF16C2CF85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5EFEB9-4A5B-47C4-9956-01C1CBFFB2E3}" type="pres">
      <dgm:prSet presAssocID="{E1B40B3F-43FD-4706-BB32-E961F09B5114}" presName="circ2" presStyleLbl="vennNode1" presStyleIdx="1" presStyleCnt="5"/>
      <dgm:spPr/>
      <dgm:t>
        <a:bodyPr/>
        <a:lstStyle/>
        <a:p>
          <a:endParaRPr lang="id-ID"/>
        </a:p>
      </dgm:t>
    </dgm:pt>
    <dgm:pt modelId="{09924235-E9F3-429C-BAA0-FC3488DB6B75}" type="pres">
      <dgm:prSet presAssocID="{E1B40B3F-43FD-4706-BB32-E961F09B511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F72004-549D-4824-9B1E-5909744DD18A}" type="pres">
      <dgm:prSet presAssocID="{86B70347-8BAD-4C9D-A4DC-9211DB98C511}" presName="circ3" presStyleLbl="vennNode1" presStyleIdx="2" presStyleCnt="5"/>
      <dgm:spPr/>
      <dgm:t>
        <a:bodyPr/>
        <a:lstStyle/>
        <a:p>
          <a:endParaRPr lang="id-ID"/>
        </a:p>
      </dgm:t>
    </dgm:pt>
    <dgm:pt modelId="{E74F568C-8D64-4441-8410-A65DE060BBEA}" type="pres">
      <dgm:prSet presAssocID="{86B70347-8BAD-4C9D-A4DC-9211DB98C5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23C20C-5AD4-4F8D-BCDD-6D8F88C446AE}" type="pres">
      <dgm:prSet presAssocID="{197CF064-36FC-4F97-8790-F1EC1FB749CB}" presName="circ4" presStyleLbl="vennNode1" presStyleIdx="3" presStyleCnt="5"/>
      <dgm:spPr/>
      <dgm:t>
        <a:bodyPr/>
        <a:lstStyle/>
        <a:p>
          <a:endParaRPr lang="id-ID"/>
        </a:p>
      </dgm:t>
    </dgm:pt>
    <dgm:pt modelId="{A7234D34-5D59-411A-A450-FF17D2D9C9F5}" type="pres">
      <dgm:prSet presAssocID="{197CF064-36FC-4F97-8790-F1EC1FB749C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C4D22E-7380-4DAB-82C1-226D9F155451}" type="pres">
      <dgm:prSet presAssocID="{68B1A3DF-B046-4C94-B958-A254C69129A7}" presName="circ5" presStyleLbl="vennNode1" presStyleIdx="4" presStyleCnt="5"/>
      <dgm:spPr/>
    </dgm:pt>
    <dgm:pt modelId="{AC8F3FFB-4453-4F7B-9928-45ABD7C27D46}" type="pres">
      <dgm:prSet presAssocID="{68B1A3DF-B046-4C94-B958-A254C69129A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7FF6033-49F0-4323-95E5-89C5542DF3A8}" srcId="{5354145D-9273-4697-9FBB-78379476EB23}" destId="{598324BC-4E59-4C58-8543-CF16C2CF857C}" srcOrd="0" destOrd="0" parTransId="{8943E0BA-669D-426E-B41D-176075ECE309}" sibTransId="{A7F4C20F-ED70-4B1D-A929-59DAD0F00D71}"/>
    <dgm:cxn modelId="{1A89BE4B-6E83-4DAF-B8A8-7764534DD0BD}" srcId="{5354145D-9273-4697-9FBB-78379476EB23}" destId="{68B1A3DF-B046-4C94-B958-A254C69129A7}" srcOrd="4" destOrd="0" parTransId="{E944FB51-B200-4D83-ABDF-B82A7CD79ED8}" sibTransId="{355F28FF-B24E-46A6-8E7F-AC315DA6B2B7}"/>
    <dgm:cxn modelId="{896A2462-E325-4E62-8928-4D363E93894C}" type="presOf" srcId="{68B1A3DF-B046-4C94-B958-A254C69129A7}" destId="{AC8F3FFB-4453-4F7B-9928-45ABD7C27D46}" srcOrd="0" destOrd="0" presId="urn:microsoft.com/office/officeart/2005/8/layout/venn1"/>
    <dgm:cxn modelId="{45DA9F06-9A1F-4D5B-968E-A28879FEF60E}" srcId="{5354145D-9273-4697-9FBB-78379476EB23}" destId="{E1B40B3F-43FD-4706-BB32-E961F09B5114}" srcOrd="1" destOrd="0" parTransId="{977CF24E-6FE3-41FF-94E1-6F43A407E8B7}" sibTransId="{85412040-F49D-4872-B6A9-F54C64FD35CE}"/>
    <dgm:cxn modelId="{A5D6C788-C081-4901-ABB6-5B874C2F37CE}" srcId="{5354145D-9273-4697-9FBB-78379476EB23}" destId="{197CF064-36FC-4F97-8790-F1EC1FB749CB}" srcOrd="3" destOrd="0" parTransId="{05442792-5C9B-4894-94D3-50A9E12C2B2B}" sibTransId="{E4A4FD2C-02D1-4577-B636-E565C9CA0F3B}"/>
    <dgm:cxn modelId="{9987D3EF-81B0-4379-9B2A-FAEFF82C535A}" type="presOf" srcId="{86B70347-8BAD-4C9D-A4DC-9211DB98C511}" destId="{E74F568C-8D64-4441-8410-A65DE060BBEA}" srcOrd="0" destOrd="0" presId="urn:microsoft.com/office/officeart/2005/8/layout/venn1"/>
    <dgm:cxn modelId="{454859F4-72E6-4733-B137-C27991E8DC59}" type="presOf" srcId="{197CF064-36FC-4F97-8790-F1EC1FB749CB}" destId="{A7234D34-5D59-411A-A450-FF17D2D9C9F5}" srcOrd="0" destOrd="0" presId="urn:microsoft.com/office/officeart/2005/8/layout/venn1"/>
    <dgm:cxn modelId="{ECDB491B-21D3-4F30-ABF5-EC5B5E0A4955}" type="presOf" srcId="{598324BC-4E59-4C58-8543-CF16C2CF857C}" destId="{17836162-0FD0-4570-9981-DAC08EF198C3}" srcOrd="0" destOrd="0" presId="urn:microsoft.com/office/officeart/2005/8/layout/venn1"/>
    <dgm:cxn modelId="{30377A10-C2DD-403D-A90D-44987AFC4810}" type="presOf" srcId="{E1B40B3F-43FD-4706-BB32-E961F09B5114}" destId="{09924235-E9F3-429C-BAA0-FC3488DB6B75}" srcOrd="0" destOrd="0" presId="urn:microsoft.com/office/officeart/2005/8/layout/venn1"/>
    <dgm:cxn modelId="{B3339492-F5E7-4265-9F59-93426ED23CAA}" srcId="{5354145D-9273-4697-9FBB-78379476EB23}" destId="{86B70347-8BAD-4C9D-A4DC-9211DB98C511}" srcOrd="2" destOrd="0" parTransId="{A32FA623-DE61-4B58-89F9-390E9F6712D4}" sibTransId="{AD7328E0-3C19-4EC8-A885-03AED7CF3000}"/>
    <dgm:cxn modelId="{3A109688-F72A-44F8-8AF9-ECE1FF6F4618}" type="presOf" srcId="{5354145D-9273-4697-9FBB-78379476EB23}" destId="{CF5467B8-8B0D-4AA4-95D7-347DEAF22BA7}" srcOrd="0" destOrd="0" presId="urn:microsoft.com/office/officeart/2005/8/layout/venn1"/>
    <dgm:cxn modelId="{A4D873AF-19E1-4980-BF33-3467FA322444}" type="presParOf" srcId="{CF5467B8-8B0D-4AA4-95D7-347DEAF22BA7}" destId="{8DF57DDC-3B7F-43DE-837F-B7826BC86633}" srcOrd="0" destOrd="0" presId="urn:microsoft.com/office/officeart/2005/8/layout/venn1"/>
    <dgm:cxn modelId="{0FEAC220-149C-47C7-A703-179287F99F48}" type="presParOf" srcId="{CF5467B8-8B0D-4AA4-95D7-347DEAF22BA7}" destId="{17836162-0FD0-4570-9981-DAC08EF198C3}" srcOrd="1" destOrd="0" presId="urn:microsoft.com/office/officeart/2005/8/layout/venn1"/>
    <dgm:cxn modelId="{DC93F19F-4B69-4517-A85A-64DE5EC653B6}" type="presParOf" srcId="{CF5467B8-8B0D-4AA4-95D7-347DEAF22BA7}" destId="{F05EFEB9-4A5B-47C4-9956-01C1CBFFB2E3}" srcOrd="2" destOrd="0" presId="urn:microsoft.com/office/officeart/2005/8/layout/venn1"/>
    <dgm:cxn modelId="{0DFB3670-C5CC-44F4-87F3-5B96C0592C3B}" type="presParOf" srcId="{CF5467B8-8B0D-4AA4-95D7-347DEAF22BA7}" destId="{09924235-E9F3-429C-BAA0-FC3488DB6B75}" srcOrd="3" destOrd="0" presId="urn:microsoft.com/office/officeart/2005/8/layout/venn1"/>
    <dgm:cxn modelId="{FF4B52CC-926E-47E1-89C9-801593D3EC3D}" type="presParOf" srcId="{CF5467B8-8B0D-4AA4-95D7-347DEAF22BA7}" destId="{A0F72004-549D-4824-9B1E-5909744DD18A}" srcOrd="4" destOrd="0" presId="urn:microsoft.com/office/officeart/2005/8/layout/venn1"/>
    <dgm:cxn modelId="{FBABFF12-BA0D-48BE-BAD8-335A3A526957}" type="presParOf" srcId="{CF5467B8-8B0D-4AA4-95D7-347DEAF22BA7}" destId="{E74F568C-8D64-4441-8410-A65DE060BBEA}" srcOrd="5" destOrd="0" presId="urn:microsoft.com/office/officeart/2005/8/layout/venn1"/>
    <dgm:cxn modelId="{ABAC2EFB-8E3D-4749-8D58-0224D37ACE1F}" type="presParOf" srcId="{CF5467B8-8B0D-4AA4-95D7-347DEAF22BA7}" destId="{C023C20C-5AD4-4F8D-BCDD-6D8F88C446AE}" srcOrd="6" destOrd="0" presId="urn:microsoft.com/office/officeart/2005/8/layout/venn1"/>
    <dgm:cxn modelId="{46CE36EF-2593-4B72-845C-86C234C2EB29}" type="presParOf" srcId="{CF5467B8-8B0D-4AA4-95D7-347DEAF22BA7}" destId="{A7234D34-5D59-411A-A450-FF17D2D9C9F5}" srcOrd="7" destOrd="0" presId="urn:microsoft.com/office/officeart/2005/8/layout/venn1"/>
    <dgm:cxn modelId="{35A83268-503A-4131-8D63-9CBB128F4235}" type="presParOf" srcId="{CF5467B8-8B0D-4AA4-95D7-347DEAF22BA7}" destId="{77C4D22E-7380-4DAB-82C1-226D9F155451}" srcOrd="8" destOrd="0" presId="urn:microsoft.com/office/officeart/2005/8/layout/venn1"/>
    <dgm:cxn modelId="{978C44F9-4B01-4E53-B90C-B899D594E8FE}" type="presParOf" srcId="{CF5467B8-8B0D-4AA4-95D7-347DEAF22BA7}" destId="{AC8F3FFB-4453-4F7B-9928-45ABD7C27D46}" srcOrd="9" destOrd="0" presId="urn:microsoft.com/office/officeart/2005/8/layout/venn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4DA9DAA-326E-45E7-8A94-CB83F1333EDA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3BFDA67-0B6A-4E01-AFDF-66BE9413C1D5}">
      <dgm:prSet phldrT="[Text]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Tidak mampu membedakan gaya mendengarkan.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66C4D04-F23E-4644-B167-8095DB8B0216}" type="parTrans" cxnId="{9F6D9E27-2A60-44AA-91C0-F5C3C5F9FECB}">
      <dgm:prSet/>
      <dgm:spPr/>
      <dgm:t>
        <a:bodyPr/>
        <a:lstStyle/>
        <a:p>
          <a:endParaRPr lang="id-ID"/>
        </a:p>
      </dgm:t>
    </dgm:pt>
    <dgm:pt modelId="{5FF018EB-471F-42A7-837E-44516A62295A}" type="sibTrans" cxnId="{9F6D9E27-2A60-44AA-91C0-F5C3C5F9FECB}">
      <dgm:prSet/>
      <dgm:spPr/>
      <dgm:t>
        <a:bodyPr/>
        <a:lstStyle/>
        <a:p>
          <a:endParaRPr lang="id-ID"/>
        </a:p>
      </dgm:t>
    </dgm:pt>
    <dgm:pt modelId="{21089780-A0BE-4833-A792-99C4B91705D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Ada perbedaan budaya, gender  &amp; ras dalam proses mendengarkan aktif.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BEC0114-6E60-45BE-8714-13C340C55695}" type="parTrans" cxnId="{D1332753-484D-4CFB-9A2C-65C797BE9954}">
      <dgm:prSet/>
      <dgm:spPr/>
      <dgm:t>
        <a:bodyPr/>
        <a:lstStyle/>
        <a:p>
          <a:endParaRPr lang="id-ID"/>
        </a:p>
      </dgm:t>
    </dgm:pt>
    <dgm:pt modelId="{626CBC1B-96C8-425F-B9DD-82C235252471}" type="sibTrans" cxnId="{D1332753-484D-4CFB-9A2C-65C797BE9954}">
      <dgm:prSet/>
      <dgm:spPr/>
      <dgm:t>
        <a:bodyPr/>
        <a:lstStyle/>
        <a:p>
          <a:endParaRPr lang="id-ID"/>
        </a:p>
      </dgm:t>
    </dgm:pt>
    <dgm:pt modelId="{40BA1791-FF12-4703-A452-1A8F70E1355E}">
      <dgm:prSet phldrT="[Text]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Budaya; dialek/logat, kebiasaan/norma, dsb.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04AF30D-50F7-4FEF-8F22-E2222D3153F4}" type="parTrans" cxnId="{8BAE4F35-0809-4104-A242-2E1971D9D074}">
      <dgm:prSet/>
      <dgm:spPr/>
      <dgm:t>
        <a:bodyPr/>
        <a:lstStyle/>
        <a:p>
          <a:endParaRPr lang="id-ID"/>
        </a:p>
      </dgm:t>
    </dgm:pt>
    <dgm:pt modelId="{B5E773DB-5151-44C9-8FC5-7AC6801CFC9F}" type="sibTrans" cxnId="{8BAE4F35-0809-4104-A242-2E1971D9D074}">
      <dgm:prSet/>
      <dgm:spPr/>
      <dgm:t>
        <a:bodyPr/>
        <a:lstStyle/>
        <a:p>
          <a:endParaRPr lang="id-ID"/>
        </a:p>
      </dgm:t>
    </dgm:pt>
    <dgm:pt modelId="{0B473EF5-F2C7-4962-9FA1-F235F36585B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Gender; bahasa tubuh (wanita), logika &amp; emosi (pria).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E480258-96D4-48F8-BC6D-9E122E3D849F}" type="parTrans" cxnId="{0848FB89-AFBD-477B-BF4D-26BBD689EF4C}">
      <dgm:prSet/>
      <dgm:spPr/>
      <dgm:t>
        <a:bodyPr/>
        <a:lstStyle/>
        <a:p>
          <a:endParaRPr lang="id-ID"/>
        </a:p>
      </dgm:t>
    </dgm:pt>
    <dgm:pt modelId="{488D994B-6618-4AD1-8A8C-B220C08A491B}" type="sibTrans" cxnId="{0848FB89-AFBD-477B-BF4D-26BBD689EF4C}">
      <dgm:prSet/>
      <dgm:spPr/>
      <dgm:t>
        <a:bodyPr/>
        <a:lstStyle/>
        <a:p>
          <a:endParaRPr lang="id-ID"/>
        </a:p>
      </dgm:t>
    </dgm:pt>
    <dgm:pt modelId="{2DAD8167-11F6-44B2-AB65-66280F1801A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Solusi: memahami dan menghargai gaya komunikasi masing-masing.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6793252-B85B-4923-9BA4-4F5CAC5A0B26}" type="parTrans" cxnId="{92F7985F-82DF-48B9-9B1D-A9B097625865}">
      <dgm:prSet/>
      <dgm:spPr/>
      <dgm:t>
        <a:bodyPr/>
        <a:lstStyle/>
        <a:p>
          <a:endParaRPr lang="id-ID"/>
        </a:p>
      </dgm:t>
    </dgm:pt>
    <dgm:pt modelId="{2E178B38-6319-47E7-932A-4645990E77DE}" type="sibTrans" cxnId="{92F7985F-82DF-48B9-9B1D-A9B097625865}">
      <dgm:prSet/>
      <dgm:spPr/>
      <dgm:t>
        <a:bodyPr/>
        <a:lstStyle/>
        <a:p>
          <a:endParaRPr lang="id-ID"/>
        </a:p>
      </dgm:t>
    </dgm:pt>
    <dgm:pt modelId="{A6A6FE1D-B8AD-4385-9FD2-34AFC1C6CFE0}">
      <dgm:prSet phldrT="[Text]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Ras; adanya aturan percakapan, tidak menyela pembicaraan (orang kulit putih).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98BBA10-9904-4705-BE46-5D5CB4E04CC6}" type="parTrans" cxnId="{372F5B37-4DFE-4FE3-AF30-F683837476C8}">
      <dgm:prSet/>
      <dgm:spPr/>
      <dgm:t>
        <a:bodyPr/>
        <a:lstStyle/>
        <a:p>
          <a:endParaRPr lang="id-ID"/>
        </a:p>
      </dgm:t>
    </dgm:pt>
    <dgm:pt modelId="{BFDDC10A-EDEF-4B6C-A6D5-6FCE30079F70}" type="sibTrans" cxnId="{372F5B37-4DFE-4FE3-AF30-F683837476C8}">
      <dgm:prSet/>
      <dgm:spPr/>
      <dgm:t>
        <a:bodyPr/>
        <a:lstStyle/>
        <a:p>
          <a:endParaRPr lang="id-ID"/>
        </a:p>
      </dgm:t>
    </dgm:pt>
    <dgm:pt modelId="{36BC7C11-0935-4B99-8FDC-950AC2E8666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Ras; menyela pembicaraan sebagai partisipasi aktif (orang kulit hitam).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885424A-2514-42A4-91E8-E5B937C30A54}" type="parTrans" cxnId="{3AA6D0E1-2222-4A98-8318-4D9E6A7A1D06}">
      <dgm:prSet/>
      <dgm:spPr/>
      <dgm:t>
        <a:bodyPr/>
        <a:lstStyle/>
        <a:p>
          <a:endParaRPr lang="id-ID"/>
        </a:p>
      </dgm:t>
    </dgm:pt>
    <dgm:pt modelId="{6C573010-3413-45D9-946B-326A46BFBF39}" type="sibTrans" cxnId="{3AA6D0E1-2222-4A98-8318-4D9E6A7A1D06}">
      <dgm:prSet/>
      <dgm:spPr/>
      <dgm:t>
        <a:bodyPr/>
        <a:lstStyle/>
        <a:p>
          <a:endParaRPr lang="id-ID"/>
        </a:p>
      </dgm:t>
    </dgm:pt>
    <dgm:pt modelId="{097281EF-6895-4A3C-A716-5F2D950B76E6}" type="pres">
      <dgm:prSet presAssocID="{84DA9DAA-326E-45E7-8A94-CB83F1333E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E006E9B-1A38-4621-B636-685157A05734}" type="pres">
      <dgm:prSet presAssocID="{63BFDA67-0B6A-4E01-AFDF-66BE9413C1D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CE3926-D01B-4F29-9D0B-5582AC87C59A}" type="pres">
      <dgm:prSet presAssocID="{5FF018EB-471F-42A7-837E-44516A62295A}" presName="sibTrans" presStyleCnt="0"/>
      <dgm:spPr/>
    </dgm:pt>
    <dgm:pt modelId="{CE1C1D50-BCBE-42C1-BAC6-1DAB21819A6E}" type="pres">
      <dgm:prSet presAssocID="{21089780-A0BE-4833-A792-99C4B91705D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BC02CC-9692-480B-9475-CCDE02573C87}" type="pres">
      <dgm:prSet presAssocID="{626CBC1B-96C8-425F-B9DD-82C235252471}" presName="sibTrans" presStyleCnt="0"/>
      <dgm:spPr/>
    </dgm:pt>
    <dgm:pt modelId="{8D3D5394-EE15-4781-9492-D0316CDDD618}" type="pres">
      <dgm:prSet presAssocID="{40BA1791-FF12-4703-A452-1A8F70E1355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BD2700-97B5-4993-9504-BF783E5247FE}" type="pres">
      <dgm:prSet presAssocID="{B5E773DB-5151-44C9-8FC5-7AC6801CFC9F}" presName="sibTrans" presStyleCnt="0"/>
      <dgm:spPr/>
    </dgm:pt>
    <dgm:pt modelId="{299EBF58-F6F6-4153-9205-EF6B68E37341}" type="pres">
      <dgm:prSet presAssocID="{0B473EF5-F2C7-4962-9FA1-F235F36585B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E3AFDB-4580-4564-8A8B-1175136D9539}" type="pres">
      <dgm:prSet presAssocID="{488D994B-6618-4AD1-8A8C-B220C08A491B}" presName="sibTrans" presStyleCnt="0"/>
      <dgm:spPr/>
    </dgm:pt>
    <dgm:pt modelId="{1E571BB6-E954-4252-8576-ABB3A62F15F3}" type="pres">
      <dgm:prSet presAssocID="{A6A6FE1D-B8AD-4385-9FD2-34AFC1C6CFE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2ED902-E335-4478-B4C5-C74584281E3E}" type="pres">
      <dgm:prSet presAssocID="{BFDDC10A-EDEF-4B6C-A6D5-6FCE30079F70}" presName="sibTrans" presStyleCnt="0"/>
      <dgm:spPr/>
    </dgm:pt>
    <dgm:pt modelId="{41098C39-94FF-4F09-93F1-610753C3FFFD}" type="pres">
      <dgm:prSet presAssocID="{36BC7C11-0935-4B99-8FDC-950AC2E8666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5464EA-E3CB-4FE7-817D-ACD07FDB8210}" type="pres">
      <dgm:prSet presAssocID="{6C573010-3413-45D9-946B-326A46BFBF39}" presName="sibTrans" presStyleCnt="0"/>
      <dgm:spPr/>
    </dgm:pt>
    <dgm:pt modelId="{877323FC-A206-4FEB-BA5C-97D50B3ECF8A}" type="pres">
      <dgm:prSet presAssocID="{2DAD8167-11F6-44B2-AB65-66280F1801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EC315FC-566C-4A70-BDF0-F5D0E0390B93}" type="presOf" srcId="{A6A6FE1D-B8AD-4385-9FD2-34AFC1C6CFE0}" destId="{1E571BB6-E954-4252-8576-ABB3A62F15F3}" srcOrd="0" destOrd="0" presId="urn:microsoft.com/office/officeart/2005/8/layout/default"/>
    <dgm:cxn modelId="{8C0C9EBC-776B-4956-B2F2-ADE21A997662}" type="presOf" srcId="{63BFDA67-0B6A-4E01-AFDF-66BE9413C1D5}" destId="{9E006E9B-1A38-4621-B636-685157A05734}" srcOrd="0" destOrd="0" presId="urn:microsoft.com/office/officeart/2005/8/layout/default"/>
    <dgm:cxn modelId="{8BAE4F35-0809-4104-A242-2E1971D9D074}" srcId="{84DA9DAA-326E-45E7-8A94-CB83F1333EDA}" destId="{40BA1791-FF12-4703-A452-1A8F70E1355E}" srcOrd="2" destOrd="0" parTransId="{E04AF30D-50F7-4FEF-8F22-E2222D3153F4}" sibTransId="{B5E773DB-5151-44C9-8FC5-7AC6801CFC9F}"/>
    <dgm:cxn modelId="{0848FB89-AFBD-477B-BF4D-26BBD689EF4C}" srcId="{84DA9DAA-326E-45E7-8A94-CB83F1333EDA}" destId="{0B473EF5-F2C7-4962-9FA1-F235F36585B1}" srcOrd="3" destOrd="0" parTransId="{BE480258-96D4-48F8-BC6D-9E122E3D849F}" sibTransId="{488D994B-6618-4AD1-8A8C-B220C08A491B}"/>
    <dgm:cxn modelId="{9F6D9E27-2A60-44AA-91C0-F5C3C5F9FECB}" srcId="{84DA9DAA-326E-45E7-8A94-CB83F1333EDA}" destId="{63BFDA67-0B6A-4E01-AFDF-66BE9413C1D5}" srcOrd="0" destOrd="0" parTransId="{266C4D04-F23E-4644-B167-8095DB8B0216}" sibTransId="{5FF018EB-471F-42A7-837E-44516A62295A}"/>
    <dgm:cxn modelId="{D1332753-484D-4CFB-9A2C-65C797BE9954}" srcId="{84DA9DAA-326E-45E7-8A94-CB83F1333EDA}" destId="{21089780-A0BE-4833-A792-99C4B91705D1}" srcOrd="1" destOrd="0" parTransId="{7BEC0114-6E60-45BE-8714-13C340C55695}" sibTransId="{626CBC1B-96C8-425F-B9DD-82C235252471}"/>
    <dgm:cxn modelId="{721F6B36-9BD9-4336-967E-B4DD901DB920}" type="presOf" srcId="{2DAD8167-11F6-44B2-AB65-66280F1801AD}" destId="{877323FC-A206-4FEB-BA5C-97D50B3ECF8A}" srcOrd="0" destOrd="0" presId="urn:microsoft.com/office/officeart/2005/8/layout/default"/>
    <dgm:cxn modelId="{BD8D655C-EDEB-4E27-B97E-88C9DC6A64CC}" type="presOf" srcId="{36BC7C11-0935-4B99-8FDC-950AC2E86666}" destId="{41098C39-94FF-4F09-93F1-610753C3FFFD}" srcOrd="0" destOrd="0" presId="urn:microsoft.com/office/officeart/2005/8/layout/default"/>
    <dgm:cxn modelId="{372F5B37-4DFE-4FE3-AF30-F683837476C8}" srcId="{84DA9DAA-326E-45E7-8A94-CB83F1333EDA}" destId="{A6A6FE1D-B8AD-4385-9FD2-34AFC1C6CFE0}" srcOrd="4" destOrd="0" parTransId="{998BBA10-9904-4705-BE46-5D5CB4E04CC6}" sibTransId="{BFDDC10A-EDEF-4B6C-A6D5-6FCE30079F70}"/>
    <dgm:cxn modelId="{6FE7F5D3-18FD-49F4-95D1-D3A2CDDF88B8}" type="presOf" srcId="{21089780-A0BE-4833-A792-99C4B91705D1}" destId="{CE1C1D50-BCBE-42C1-BAC6-1DAB21819A6E}" srcOrd="0" destOrd="0" presId="urn:microsoft.com/office/officeart/2005/8/layout/default"/>
    <dgm:cxn modelId="{63A8926D-D01F-440F-80C9-10C19C32F013}" type="presOf" srcId="{40BA1791-FF12-4703-A452-1A8F70E1355E}" destId="{8D3D5394-EE15-4781-9492-D0316CDDD618}" srcOrd="0" destOrd="0" presId="urn:microsoft.com/office/officeart/2005/8/layout/default"/>
    <dgm:cxn modelId="{A0F9431A-B48E-490B-BDCA-E16B710A943E}" type="presOf" srcId="{84DA9DAA-326E-45E7-8A94-CB83F1333EDA}" destId="{097281EF-6895-4A3C-A716-5F2D950B76E6}" srcOrd="0" destOrd="0" presId="urn:microsoft.com/office/officeart/2005/8/layout/default"/>
    <dgm:cxn modelId="{3AA6D0E1-2222-4A98-8318-4D9E6A7A1D06}" srcId="{84DA9DAA-326E-45E7-8A94-CB83F1333EDA}" destId="{36BC7C11-0935-4B99-8FDC-950AC2E86666}" srcOrd="5" destOrd="0" parTransId="{2885424A-2514-42A4-91E8-E5B937C30A54}" sibTransId="{6C573010-3413-45D9-946B-326A46BFBF39}"/>
    <dgm:cxn modelId="{92F7985F-82DF-48B9-9B1D-A9B097625865}" srcId="{84DA9DAA-326E-45E7-8A94-CB83F1333EDA}" destId="{2DAD8167-11F6-44B2-AB65-66280F1801AD}" srcOrd="6" destOrd="0" parTransId="{D6793252-B85B-4923-9BA4-4F5CAC5A0B26}" sibTransId="{2E178B38-6319-47E7-932A-4645990E77DE}"/>
    <dgm:cxn modelId="{A182DB6B-7B1A-4897-906C-C836CC0D340C}" type="presOf" srcId="{0B473EF5-F2C7-4962-9FA1-F235F36585B1}" destId="{299EBF58-F6F6-4153-9205-EF6B68E37341}" srcOrd="0" destOrd="0" presId="urn:microsoft.com/office/officeart/2005/8/layout/default"/>
    <dgm:cxn modelId="{2C1FE946-38CD-41CA-A15E-1FB76E1CA830}" type="presParOf" srcId="{097281EF-6895-4A3C-A716-5F2D950B76E6}" destId="{9E006E9B-1A38-4621-B636-685157A05734}" srcOrd="0" destOrd="0" presId="urn:microsoft.com/office/officeart/2005/8/layout/default"/>
    <dgm:cxn modelId="{91F495D7-E683-4BAC-8F78-54AFA3333DEF}" type="presParOf" srcId="{097281EF-6895-4A3C-A716-5F2D950B76E6}" destId="{C8CE3926-D01B-4F29-9D0B-5582AC87C59A}" srcOrd="1" destOrd="0" presId="urn:microsoft.com/office/officeart/2005/8/layout/default"/>
    <dgm:cxn modelId="{F0FDA021-7783-4BAC-9A17-837069F80B60}" type="presParOf" srcId="{097281EF-6895-4A3C-A716-5F2D950B76E6}" destId="{CE1C1D50-BCBE-42C1-BAC6-1DAB21819A6E}" srcOrd="2" destOrd="0" presId="urn:microsoft.com/office/officeart/2005/8/layout/default"/>
    <dgm:cxn modelId="{14771A54-54A7-4626-B22F-CE279B914E15}" type="presParOf" srcId="{097281EF-6895-4A3C-A716-5F2D950B76E6}" destId="{48BC02CC-9692-480B-9475-CCDE02573C87}" srcOrd="3" destOrd="0" presId="urn:microsoft.com/office/officeart/2005/8/layout/default"/>
    <dgm:cxn modelId="{64F9AE61-C484-426C-9BC1-7FFA3F43225F}" type="presParOf" srcId="{097281EF-6895-4A3C-A716-5F2D950B76E6}" destId="{8D3D5394-EE15-4781-9492-D0316CDDD618}" srcOrd="4" destOrd="0" presId="urn:microsoft.com/office/officeart/2005/8/layout/default"/>
    <dgm:cxn modelId="{B393742E-AD9C-4CA4-90E5-C89FF6B10D29}" type="presParOf" srcId="{097281EF-6895-4A3C-A716-5F2D950B76E6}" destId="{6FBD2700-97B5-4993-9504-BF783E5247FE}" srcOrd="5" destOrd="0" presId="urn:microsoft.com/office/officeart/2005/8/layout/default"/>
    <dgm:cxn modelId="{2DA4442B-D66D-4FA2-872A-145822639C41}" type="presParOf" srcId="{097281EF-6895-4A3C-A716-5F2D950B76E6}" destId="{299EBF58-F6F6-4153-9205-EF6B68E37341}" srcOrd="6" destOrd="0" presId="urn:microsoft.com/office/officeart/2005/8/layout/default"/>
    <dgm:cxn modelId="{8E61EE87-0666-4FD6-A630-096D17E890B4}" type="presParOf" srcId="{097281EF-6895-4A3C-A716-5F2D950B76E6}" destId="{D8E3AFDB-4580-4564-8A8B-1175136D9539}" srcOrd="7" destOrd="0" presId="urn:microsoft.com/office/officeart/2005/8/layout/default"/>
    <dgm:cxn modelId="{E4419C5E-4A0E-4EDC-A7AC-9D6CC70F4B4D}" type="presParOf" srcId="{097281EF-6895-4A3C-A716-5F2D950B76E6}" destId="{1E571BB6-E954-4252-8576-ABB3A62F15F3}" srcOrd="8" destOrd="0" presId="urn:microsoft.com/office/officeart/2005/8/layout/default"/>
    <dgm:cxn modelId="{F99DD3CC-1934-4A84-9623-D1C84FD720AC}" type="presParOf" srcId="{097281EF-6895-4A3C-A716-5F2D950B76E6}" destId="{0F2ED902-E335-4478-B4C5-C74584281E3E}" srcOrd="9" destOrd="0" presId="urn:microsoft.com/office/officeart/2005/8/layout/default"/>
    <dgm:cxn modelId="{75795EB7-F361-47B5-ADFF-BEBA02348171}" type="presParOf" srcId="{097281EF-6895-4A3C-A716-5F2D950B76E6}" destId="{41098C39-94FF-4F09-93F1-610753C3FFFD}" srcOrd="10" destOrd="0" presId="urn:microsoft.com/office/officeart/2005/8/layout/default"/>
    <dgm:cxn modelId="{74E5A814-89B2-4630-A9B7-CF1F1B4CCDD4}" type="presParOf" srcId="{097281EF-6895-4A3C-A716-5F2D950B76E6}" destId="{D95464EA-E3CB-4FE7-817D-ACD07FDB8210}" srcOrd="11" destOrd="0" presId="urn:microsoft.com/office/officeart/2005/8/layout/default"/>
    <dgm:cxn modelId="{BDBD8826-C8C2-4249-88FC-94421453ACA3}" type="presParOf" srcId="{097281EF-6895-4A3C-A716-5F2D950B76E6}" destId="{877323FC-A206-4FEB-BA5C-97D50B3ECF8A}" srcOrd="12" destOrd="0" presId="urn:microsoft.com/office/officeart/2005/8/layout/default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A4E857F-56BD-46CE-8A3F-7FC9F5BF787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3BC9DA9-34E1-4C81-AF41-3AB0A47915A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 smtClean="0">
              <a:latin typeface="Candara" pitchFamily="34" charset="0"/>
            </a:rPr>
            <a:t>Ragam Non-Mendengarkan</a:t>
          </a:r>
          <a:endParaRPr lang="id-ID" sz="2000" b="1" i="1" dirty="0">
            <a:latin typeface="Candara" pitchFamily="34" charset="0"/>
          </a:endParaRPr>
        </a:p>
      </dgm:t>
    </dgm:pt>
    <dgm:pt modelId="{DBBA1066-F1EF-48A3-B45F-FEC455FE7FD9}" type="parTrans" cxnId="{A62A08A8-8A9C-4862-B451-6BD0BCB2385C}">
      <dgm:prSet/>
      <dgm:spPr/>
      <dgm:t>
        <a:bodyPr/>
        <a:lstStyle/>
        <a:p>
          <a:endParaRPr lang="id-ID"/>
        </a:p>
      </dgm:t>
    </dgm:pt>
    <dgm:pt modelId="{D5197E2E-0205-49FD-9409-4C5B5E74CF6E}" type="sibTrans" cxnId="{A62A08A8-8A9C-4862-B451-6BD0BCB2385C}">
      <dgm:prSet/>
      <dgm:spPr/>
      <dgm:t>
        <a:bodyPr/>
        <a:lstStyle/>
        <a:p>
          <a:endParaRPr lang="id-ID"/>
        </a:p>
      </dgm:t>
    </dgm:pt>
    <dgm:pt modelId="{424FE93A-AC5B-4640-BC74-39589E64A2D8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Pseudolistening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4F535FB-45A5-40E4-8B7D-1DF7451E8188}" type="parTrans" cxnId="{AD87DF28-B5A7-4CD2-9C64-E9969626D65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291B626-B1AC-47AE-BCD0-D068A41F60FB}" type="sibTrans" cxnId="{AD87DF28-B5A7-4CD2-9C64-E9969626D659}">
      <dgm:prSet/>
      <dgm:spPr/>
      <dgm:t>
        <a:bodyPr/>
        <a:lstStyle/>
        <a:p>
          <a:endParaRPr lang="id-ID"/>
        </a:p>
      </dgm:t>
    </dgm:pt>
    <dgm:pt modelId="{E2162243-E08B-4CD8-A1FB-09B26DED41C4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Monopoli pembicaraan.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8F59CD1-7501-44F5-BBA4-3FDB48EA81E1}" type="parTrans" cxnId="{5F2EFA9F-0618-42A6-B58E-7E587069E38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CA4FF4D-0A82-4311-B377-BAB19A4D8228}" type="sibTrans" cxnId="{5F2EFA9F-0618-42A6-B58E-7E587069E38E}">
      <dgm:prSet/>
      <dgm:spPr/>
      <dgm:t>
        <a:bodyPr/>
        <a:lstStyle/>
        <a:p>
          <a:endParaRPr lang="id-ID"/>
        </a:p>
      </dgm:t>
    </dgm:pt>
    <dgm:pt modelId="{DD0D5A8C-3082-4C26-B477-1F3AADBF246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Selective Listening.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4B5E2F0-EDDF-4E31-9F81-3366FFDA812E}" type="parTrans" cxnId="{BD74CF79-2368-4FEB-90AD-A6BE9C2241BD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F4546D8F-956B-4F39-9DD6-81F49C504423}" type="sibTrans" cxnId="{BD74CF79-2368-4FEB-90AD-A6BE9C2241BD}">
      <dgm:prSet/>
      <dgm:spPr/>
      <dgm:t>
        <a:bodyPr/>
        <a:lstStyle/>
        <a:p>
          <a:endParaRPr lang="id-ID"/>
        </a:p>
      </dgm:t>
    </dgm:pt>
    <dgm:pt modelId="{DA68A95C-9CF8-475B-B011-E69A6C166DB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Defensive Listening.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DA9CD36-30E4-45AF-B6D8-DBD902F1CF10}" type="parTrans" cxnId="{06A5B351-DD18-429B-ADEF-5C02F9FA4487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4434AD5-40C6-4C94-8AC3-B1C29EE2E777}" type="sibTrans" cxnId="{06A5B351-DD18-429B-ADEF-5C02F9FA4487}">
      <dgm:prSet/>
      <dgm:spPr/>
      <dgm:t>
        <a:bodyPr/>
        <a:lstStyle/>
        <a:p>
          <a:endParaRPr lang="id-ID"/>
        </a:p>
      </dgm:t>
    </dgm:pt>
    <dgm:pt modelId="{9552FA72-56F6-4BC5-998B-DD1608CEE4A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Ambushing.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BFED10D-7AFB-4FD3-8B90-EAE1FF88D9CE}" type="parTrans" cxnId="{DA302A48-E816-4793-9943-FEE9883A3F1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3BBDE40-CA83-44D5-9AB9-E54A896F8D4F}" type="sibTrans" cxnId="{DA302A48-E816-4793-9943-FEE9883A3F19}">
      <dgm:prSet/>
      <dgm:spPr/>
      <dgm:t>
        <a:bodyPr/>
        <a:lstStyle/>
        <a:p>
          <a:endParaRPr lang="id-ID"/>
        </a:p>
      </dgm:t>
    </dgm:pt>
    <dgm:pt modelId="{0049C00A-ED92-4AFF-98CD-86777660F2A9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Literal Listening.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A0BBD5B-A23B-47AF-9AD1-6700886BA0D1}" type="parTrans" cxnId="{08B40906-E129-4DDB-A161-6335A58ED76D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6F996B5-8856-41B2-9F41-812ECF752010}" type="sibTrans" cxnId="{08B40906-E129-4DDB-A161-6335A58ED76D}">
      <dgm:prSet/>
      <dgm:spPr/>
      <dgm:t>
        <a:bodyPr/>
        <a:lstStyle/>
        <a:p>
          <a:endParaRPr lang="id-ID"/>
        </a:p>
      </dgm:t>
    </dgm:pt>
    <dgm:pt modelId="{E4232E18-FF10-4BC1-9473-A84E3DF97175}" type="pres">
      <dgm:prSet presAssocID="{EA4E857F-56BD-46CE-8A3F-7FC9F5BF78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343C5D0-03B3-4C49-A369-602E646DD171}" type="pres">
      <dgm:prSet presAssocID="{13BC9DA9-34E1-4C81-AF41-3AB0A47915AE}" presName="centerShape" presStyleLbl="node0" presStyleIdx="0" presStyleCnt="1"/>
      <dgm:spPr/>
      <dgm:t>
        <a:bodyPr/>
        <a:lstStyle/>
        <a:p>
          <a:endParaRPr lang="id-ID"/>
        </a:p>
      </dgm:t>
    </dgm:pt>
    <dgm:pt modelId="{F7A11C65-7E61-4390-80F8-CF87D5B2A067}" type="pres">
      <dgm:prSet presAssocID="{14F535FB-45A5-40E4-8B7D-1DF7451E8188}" presName="parTrans" presStyleLbl="bgSibTrans2D1" presStyleIdx="0" presStyleCnt="6"/>
      <dgm:spPr/>
      <dgm:t>
        <a:bodyPr/>
        <a:lstStyle/>
        <a:p>
          <a:endParaRPr lang="id-ID"/>
        </a:p>
      </dgm:t>
    </dgm:pt>
    <dgm:pt modelId="{82FE673C-2ACC-40EA-BE6D-D0041C282B55}" type="pres">
      <dgm:prSet presAssocID="{424FE93A-AC5B-4640-BC74-39589E64A2D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C5DACC-E4DA-4589-9A72-61FDF8C5BD1A}" type="pres">
      <dgm:prSet presAssocID="{28F59CD1-7501-44F5-BBA4-3FDB48EA81E1}" presName="parTrans" presStyleLbl="bgSibTrans2D1" presStyleIdx="1" presStyleCnt="6"/>
      <dgm:spPr/>
      <dgm:t>
        <a:bodyPr/>
        <a:lstStyle/>
        <a:p>
          <a:endParaRPr lang="id-ID"/>
        </a:p>
      </dgm:t>
    </dgm:pt>
    <dgm:pt modelId="{3284946D-D3E2-4B1E-AB84-9F2F0E436BC5}" type="pres">
      <dgm:prSet presAssocID="{E2162243-E08B-4CD8-A1FB-09B26DED41C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FFCA3F-417C-48AD-8525-DF1C8690C02D}" type="pres">
      <dgm:prSet presAssocID="{44B5E2F0-EDDF-4E31-9F81-3366FFDA812E}" presName="parTrans" presStyleLbl="bgSibTrans2D1" presStyleIdx="2" presStyleCnt="6"/>
      <dgm:spPr/>
      <dgm:t>
        <a:bodyPr/>
        <a:lstStyle/>
        <a:p>
          <a:endParaRPr lang="id-ID"/>
        </a:p>
      </dgm:t>
    </dgm:pt>
    <dgm:pt modelId="{A44345D1-8269-4426-AC69-8A0E923CCE2A}" type="pres">
      <dgm:prSet presAssocID="{DD0D5A8C-3082-4C26-B477-1F3AADBF246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3F0FC1-A09C-45CA-AA51-3EF188472B82}" type="pres">
      <dgm:prSet presAssocID="{BDA9CD36-30E4-45AF-B6D8-DBD902F1CF10}" presName="parTrans" presStyleLbl="bgSibTrans2D1" presStyleIdx="3" presStyleCnt="6"/>
      <dgm:spPr/>
      <dgm:t>
        <a:bodyPr/>
        <a:lstStyle/>
        <a:p>
          <a:endParaRPr lang="id-ID"/>
        </a:p>
      </dgm:t>
    </dgm:pt>
    <dgm:pt modelId="{C5F9DB33-EB6F-4218-AA8B-A63703800FC8}" type="pres">
      <dgm:prSet presAssocID="{DA68A95C-9CF8-475B-B011-E69A6C166DB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2EEBC1-7952-4DBE-B4B0-B40E86FD6387}" type="pres">
      <dgm:prSet presAssocID="{3BFED10D-7AFB-4FD3-8B90-EAE1FF88D9CE}" presName="parTrans" presStyleLbl="bgSibTrans2D1" presStyleIdx="4" presStyleCnt="6"/>
      <dgm:spPr/>
      <dgm:t>
        <a:bodyPr/>
        <a:lstStyle/>
        <a:p>
          <a:endParaRPr lang="id-ID"/>
        </a:p>
      </dgm:t>
    </dgm:pt>
    <dgm:pt modelId="{C4F0CF25-0AFD-41D5-8AE5-E1D8C133AD21}" type="pres">
      <dgm:prSet presAssocID="{9552FA72-56F6-4BC5-998B-DD1608CEE4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853D55-8B2E-47CF-95DE-3CA72D4755F9}" type="pres">
      <dgm:prSet presAssocID="{1A0BBD5B-A23B-47AF-9AD1-6700886BA0D1}" presName="parTrans" presStyleLbl="bgSibTrans2D1" presStyleIdx="5" presStyleCnt="6"/>
      <dgm:spPr/>
      <dgm:t>
        <a:bodyPr/>
        <a:lstStyle/>
        <a:p>
          <a:endParaRPr lang="id-ID"/>
        </a:p>
      </dgm:t>
    </dgm:pt>
    <dgm:pt modelId="{A8E91B94-8D35-4D1F-AE99-3A4DECA1D295}" type="pres">
      <dgm:prSet presAssocID="{0049C00A-ED92-4AFF-98CD-86777660F2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F2EFA9F-0618-42A6-B58E-7E587069E38E}" srcId="{13BC9DA9-34E1-4C81-AF41-3AB0A47915AE}" destId="{E2162243-E08B-4CD8-A1FB-09B26DED41C4}" srcOrd="1" destOrd="0" parTransId="{28F59CD1-7501-44F5-BBA4-3FDB48EA81E1}" sibTransId="{0CA4FF4D-0A82-4311-B377-BAB19A4D8228}"/>
    <dgm:cxn modelId="{BD74CF79-2368-4FEB-90AD-A6BE9C2241BD}" srcId="{13BC9DA9-34E1-4C81-AF41-3AB0A47915AE}" destId="{DD0D5A8C-3082-4C26-B477-1F3AADBF2463}" srcOrd="2" destOrd="0" parTransId="{44B5E2F0-EDDF-4E31-9F81-3366FFDA812E}" sibTransId="{F4546D8F-956B-4F39-9DD6-81F49C504423}"/>
    <dgm:cxn modelId="{DA302A48-E816-4793-9943-FEE9883A3F19}" srcId="{13BC9DA9-34E1-4C81-AF41-3AB0A47915AE}" destId="{9552FA72-56F6-4BC5-998B-DD1608CEE4A6}" srcOrd="4" destOrd="0" parTransId="{3BFED10D-7AFB-4FD3-8B90-EAE1FF88D9CE}" sibTransId="{C3BBDE40-CA83-44D5-9AB9-E54A896F8D4F}"/>
    <dgm:cxn modelId="{AD87DF28-B5A7-4CD2-9C64-E9969626D659}" srcId="{13BC9DA9-34E1-4C81-AF41-3AB0A47915AE}" destId="{424FE93A-AC5B-4640-BC74-39589E64A2D8}" srcOrd="0" destOrd="0" parTransId="{14F535FB-45A5-40E4-8B7D-1DF7451E8188}" sibTransId="{8291B626-B1AC-47AE-BCD0-D068A41F60FB}"/>
    <dgm:cxn modelId="{0684793C-F441-416D-8AEE-791764705347}" type="presOf" srcId="{E2162243-E08B-4CD8-A1FB-09B26DED41C4}" destId="{3284946D-D3E2-4B1E-AB84-9F2F0E436BC5}" srcOrd="0" destOrd="0" presId="urn:microsoft.com/office/officeart/2005/8/layout/radial4"/>
    <dgm:cxn modelId="{A62A08A8-8A9C-4862-B451-6BD0BCB2385C}" srcId="{EA4E857F-56BD-46CE-8A3F-7FC9F5BF7875}" destId="{13BC9DA9-34E1-4C81-AF41-3AB0A47915AE}" srcOrd="0" destOrd="0" parTransId="{DBBA1066-F1EF-48A3-B45F-FEC455FE7FD9}" sibTransId="{D5197E2E-0205-49FD-9409-4C5B5E74CF6E}"/>
    <dgm:cxn modelId="{197B4879-3F8F-476B-A65B-D8D1F2BF787D}" type="presOf" srcId="{14F535FB-45A5-40E4-8B7D-1DF7451E8188}" destId="{F7A11C65-7E61-4390-80F8-CF87D5B2A067}" srcOrd="0" destOrd="0" presId="urn:microsoft.com/office/officeart/2005/8/layout/radial4"/>
    <dgm:cxn modelId="{F2C46DAD-A413-425C-8BC7-BB4434382C75}" type="presOf" srcId="{0049C00A-ED92-4AFF-98CD-86777660F2A9}" destId="{A8E91B94-8D35-4D1F-AE99-3A4DECA1D295}" srcOrd="0" destOrd="0" presId="urn:microsoft.com/office/officeart/2005/8/layout/radial4"/>
    <dgm:cxn modelId="{43FD78C5-8F9D-43D2-8F6B-BCCD7562C25E}" type="presOf" srcId="{424FE93A-AC5B-4640-BC74-39589E64A2D8}" destId="{82FE673C-2ACC-40EA-BE6D-D0041C282B55}" srcOrd="0" destOrd="0" presId="urn:microsoft.com/office/officeart/2005/8/layout/radial4"/>
    <dgm:cxn modelId="{614C1A48-8A03-4A90-9036-599CF59705B0}" type="presOf" srcId="{EA4E857F-56BD-46CE-8A3F-7FC9F5BF7875}" destId="{E4232E18-FF10-4BC1-9473-A84E3DF97175}" srcOrd="0" destOrd="0" presId="urn:microsoft.com/office/officeart/2005/8/layout/radial4"/>
    <dgm:cxn modelId="{D77EB26E-1561-4516-87A8-4C9823564278}" type="presOf" srcId="{44B5E2F0-EDDF-4E31-9F81-3366FFDA812E}" destId="{E7FFCA3F-417C-48AD-8525-DF1C8690C02D}" srcOrd="0" destOrd="0" presId="urn:microsoft.com/office/officeart/2005/8/layout/radial4"/>
    <dgm:cxn modelId="{054C0617-8DE2-424C-8475-FF19D7B2E2CC}" type="presOf" srcId="{BDA9CD36-30E4-45AF-B6D8-DBD902F1CF10}" destId="{253F0FC1-A09C-45CA-AA51-3EF188472B82}" srcOrd="0" destOrd="0" presId="urn:microsoft.com/office/officeart/2005/8/layout/radial4"/>
    <dgm:cxn modelId="{5675FB33-82EF-44FB-AB3F-3F0DC296BDE9}" type="presOf" srcId="{DD0D5A8C-3082-4C26-B477-1F3AADBF2463}" destId="{A44345D1-8269-4426-AC69-8A0E923CCE2A}" srcOrd="0" destOrd="0" presId="urn:microsoft.com/office/officeart/2005/8/layout/radial4"/>
    <dgm:cxn modelId="{06A5B351-DD18-429B-ADEF-5C02F9FA4487}" srcId="{13BC9DA9-34E1-4C81-AF41-3AB0A47915AE}" destId="{DA68A95C-9CF8-475B-B011-E69A6C166DB7}" srcOrd="3" destOrd="0" parTransId="{BDA9CD36-30E4-45AF-B6D8-DBD902F1CF10}" sibTransId="{64434AD5-40C6-4C94-8AC3-B1C29EE2E777}"/>
    <dgm:cxn modelId="{08B40906-E129-4DDB-A161-6335A58ED76D}" srcId="{13BC9DA9-34E1-4C81-AF41-3AB0A47915AE}" destId="{0049C00A-ED92-4AFF-98CD-86777660F2A9}" srcOrd="5" destOrd="0" parTransId="{1A0BBD5B-A23B-47AF-9AD1-6700886BA0D1}" sibTransId="{36F996B5-8856-41B2-9F41-812ECF752010}"/>
    <dgm:cxn modelId="{5331018C-1733-4051-9746-C51D8FC4772D}" type="presOf" srcId="{13BC9DA9-34E1-4C81-AF41-3AB0A47915AE}" destId="{3343C5D0-03B3-4C49-A369-602E646DD171}" srcOrd="0" destOrd="0" presId="urn:microsoft.com/office/officeart/2005/8/layout/radial4"/>
    <dgm:cxn modelId="{9D466E20-7ECE-4814-8022-822DEFEE1CA8}" type="presOf" srcId="{1A0BBD5B-A23B-47AF-9AD1-6700886BA0D1}" destId="{1C853D55-8B2E-47CF-95DE-3CA72D4755F9}" srcOrd="0" destOrd="0" presId="urn:microsoft.com/office/officeart/2005/8/layout/radial4"/>
    <dgm:cxn modelId="{A59544AE-7BB9-48A2-B646-7CABF4A90FC1}" type="presOf" srcId="{9552FA72-56F6-4BC5-998B-DD1608CEE4A6}" destId="{C4F0CF25-0AFD-41D5-8AE5-E1D8C133AD21}" srcOrd="0" destOrd="0" presId="urn:microsoft.com/office/officeart/2005/8/layout/radial4"/>
    <dgm:cxn modelId="{9AA294B2-B384-4EBC-A1F6-E3F44D71B7CB}" type="presOf" srcId="{28F59CD1-7501-44F5-BBA4-3FDB48EA81E1}" destId="{73C5DACC-E4DA-4589-9A72-61FDF8C5BD1A}" srcOrd="0" destOrd="0" presId="urn:microsoft.com/office/officeart/2005/8/layout/radial4"/>
    <dgm:cxn modelId="{0825FAB3-DB9B-4023-8D69-16AF8ED0C544}" type="presOf" srcId="{DA68A95C-9CF8-475B-B011-E69A6C166DB7}" destId="{C5F9DB33-EB6F-4218-AA8B-A63703800FC8}" srcOrd="0" destOrd="0" presId="urn:microsoft.com/office/officeart/2005/8/layout/radial4"/>
    <dgm:cxn modelId="{429771D2-ED4A-4647-9EC0-59FE81674E89}" type="presOf" srcId="{3BFED10D-7AFB-4FD3-8B90-EAE1FF88D9CE}" destId="{502EEBC1-7952-4DBE-B4B0-B40E86FD6387}" srcOrd="0" destOrd="0" presId="urn:microsoft.com/office/officeart/2005/8/layout/radial4"/>
    <dgm:cxn modelId="{06105223-6A02-4EE7-B16E-CBB668A62FCB}" type="presParOf" srcId="{E4232E18-FF10-4BC1-9473-A84E3DF97175}" destId="{3343C5D0-03B3-4C49-A369-602E646DD171}" srcOrd="0" destOrd="0" presId="urn:microsoft.com/office/officeart/2005/8/layout/radial4"/>
    <dgm:cxn modelId="{C74785B1-0E75-476E-927A-16CA87A3BF8C}" type="presParOf" srcId="{E4232E18-FF10-4BC1-9473-A84E3DF97175}" destId="{F7A11C65-7E61-4390-80F8-CF87D5B2A067}" srcOrd="1" destOrd="0" presId="urn:microsoft.com/office/officeart/2005/8/layout/radial4"/>
    <dgm:cxn modelId="{564082D7-AED1-4220-BF61-5D6B266FA170}" type="presParOf" srcId="{E4232E18-FF10-4BC1-9473-A84E3DF97175}" destId="{82FE673C-2ACC-40EA-BE6D-D0041C282B55}" srcOrd="2" destOrd="0" presId="urn:microsoft.com/office/officeart/2005/8/layout/radial4"/>
    <dgm:cxn modelId="{2F8795F3-CD0E-4A4D-B415-60ADA0E32BAC}" type="presParOf" srcId="{E4232E18-FF10-4BC1-9473-A84E3DF97175}" destId="{73C5DACC-E4DA-4589-9A72-61FDF8C5BD1A}" srcOrd="3" destOrd="0" presId="urn:microsoft.com/office/officeart/2005/8/layout/radial4"/>
    <dgm:cxn modelId="{71A412C3-F645-4E93-ACAE-C8F6091D18C8}" type="presParOf" srcId="{E4232E18-FF10-4BC1-9473-A84E3DF97175}" destId="{3284946D-D3E2-4B1E-AB84-9F2F0E436BC5}" srcOrd="4" destOrd="0" presId="urn:microsoft.com/office/officeart/2005/8/layout/radial4"/>
    <dgm:cxn modelId="{8F4B81B7-0A16-4F30-A14B-EFEA10E42B36}" type="presParOf" srcId="{E4232E18-FF10-4BC1-9473-A84E3DF97175}" destId="{E7FFCA3F-417C-48AD-8525-DF1C8690C02D}" srcOrd="5" destOrd="0" presId="urn:microsoft.com/office/officeart/2005/8/layout/radial4"/>
    <dgm:cxn modelId="{0146661C-DFD9-4184-A724-FB76FCC25E09}" type="presParOf" srcId="{E4232E18-FF10-4BC1-9473-A84E3DF97175}" destId="{A44345D1-8269-4426-AC69-8A0E923CCE2A}" srcOrd="6" destOrd="0" presId="urn:microsoft.com/office/officeart/2005/8/layout/radial4"/>
    <dgm:cxn modelId="{83AA81B8-BACC-445B-AF6E-9BFC62948DE9}" type="presParOf" srcId="{E4232E18-FF10-4BC1-9473-A84E3DF97175}" destId="{253F0FC1-A09C-45CA-AA51-3EF188472B82}" srcOrd="7" destOrd="0" presId="urn:microsoft.com/office/officeart/2005/8/layout/radial4"/>
    <dgm:cxn modelId="{FC58CD16-ABBD-48FF-B6F2-87584CDA54D2}" type="presParOf" srcId="{E4232E18-FF10-4BC1-9473-A84E3DF97175}" destId="{C5F9DB33-EB6F-4218-AA8B-A63703800FC8}" srcOrd="8" destOrd="0" presId="urn:microsoft.com/office/officeart/2005/8/layout/radial4"/>
    <dgm:cxn modelId="{1AE82FD4-EFCC-40B3-92FC-32CFA876D211}" type="presParOf" srcId="{E4232E18-FF10-4BC1-9473-A84E3DF97175}" destId="{502EEBC1-7952-4DBE-B4B0-B40E86FD6387}" srcOrd="9" destOrd="0" presId="urn:microsoft.com/office/officeart/2005/8/layout/radial4"/>
    <dgm:cxn modelId="{9E355748-B76A-436C-AF37-E0B79E8FA524}" type="presParOf" srcId="{E4232E18-FF10-4BC1-9473-A84E3DF97175}" destId="{C4F0CF25-0AFD-41D5-8AE5-E1D8C133AD21}" srcOrd="10" destOrd="0" presId="urn:microsoft.com/office/officeart/2005/8/layout/radial4"/>
    <dgm:cxn modelId="{181B77F0-76CD-42F1-AB28-E97DF6CCD699}" type="presParOf" srcId="{E4232E18-FF10-4BC1-9473-A84E3DF97175}" destId="{1C853D55-8B2E-47CF-95DE-3CA72D4755F9}" srcOrd="11" destOrd="0" presId="urn:microsoft.com/office/officeart/2005/8/layout/radial4"/>
    <dgm:cxn modelId="{2685E369-4D6A-4600-97CA-923AB9DE70C5}" type="presParOf" srcId="{E4232E18-FF10-4BC1-9473-A84E3DF97175}" destId="{A8E91B94-8D35-4D1F-AE99-3A4DECA1D295}" srcOrd="12" destOrd="0" presId="urn:microsoft.com/office/officeart/2005/8/layout/radial4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BACAD16-CFE9-4D10-8908-151D19D0B26F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D6ABC9CE-3B3F-428F-9E87-66C2B37BA8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Berpura-pura untuk mendengarkan orang lain. </a:t>
          </a:r>
          <a:endParaRPr lang="id-ID" sz="1500" b="1" i="1" dirty="0">
            <a:latin typeface="Candara" pitchFamily="34" charset="0"/>
          </a:endParaRPr>
        </a:p>
      </dgm:t>
    </dgm:pt>
    <dgm:pt modelId="{A03398E0-B653-4882-89AA-AA6E3B63A986}" type="parTrans" cxnId="{C1515902-40F9-4F2B-8C9C-CB5FB625F546}">
      <dgm:prSet/>
      <dgm:spPr/>
      <dgm:t>
        <a:bodyPr/>
        <a:lstStyle/>
        <a:p>
          <a:endParaRPr lang="id-ID"/>
        </a:p>
      </dgm:t>
    </dgm:pt>
    <dgm:pt modelId="{855C0B45-D749-4DF0-AA0E-D3E1A40F62D2}" type="sibTrans" cxnId="{C1515902-40F9-4F2B-8C9C-CB5FB625F546}">
      <dgm:prSet/>
      <dgm:spPr/>
      <dgm:t>
        <a:bodyPr/>
        <a:lstStyle/>
        <a:p>
          <a:endParaRPr lang="id-ID"/>
        </a:p>
      </dgm:t>
    </dgm:pt>
    <dgm:pt modelId="{2CB090AF-9EA7-4643-8996-585DECDE492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Umumnya dilakukan agar terlihat baik dalam percakapan. </a:t>
          </a:r>
          <a:endParaRPr lang="id-ID" sz="1500" b="1" i="1" dirty="0">
            <a:latin typeface="Candara" pitchFamily="34" charset="0"/>
          </a:endParaRPr>
        </a:p>
      </dgm:t>
    </dgm:pt>
    <dgm:pt modelId="{44E4955F-9F6F-4F42-A6AD-ED65B0785B30}" type="parTrans" cxnId="{0E2B90B0-5588-403F-B231-2DD5EDDDFE32}">
      <dgm:prSet/>
      <dgm:spPr/>
      <dgm:t>
        <a:bodyPr/>
        <a:lstStyle/>
        <a:p>
          <a:endParaRPr lang="id-ID"/>
        </a:p>
      </dgm:t>
    </dgm:pt>
    <dgm:pt modelId="{46D568CE-1E76-4027-9FB8-4D083042231E}" type="sibTrans" cxnId="{0E2B90B0-5588-403F-B231-2DD5EDDDFE32}">
      <dgm:prSet/>
      <dgm:spPr/>
      <dgm:t>
        <a:bodyPr/>
        <a:lstStyle/>
        <a:p>
          <a:endParaRPr lang="id-ID"/>
        </a:p>
      </dgm:t>
    </dgm:pt>
    <dgm:pt modelId="{978AE12C-EC08-4CE4-9410-85519A87ECF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Meski kita tidak tertarik &amp; tidak paham dengan materi percakapan. </a:t>
          </a:r>
          <a:endParaRPr lang="id-ID" sz="1500" b="1" i="1" dirty="0">
            <a:latin typeface="Candara" pitchFamily="34" charset="0"/>
          </a:endParaRPr>
        </a:p>
      </dgm:t>
    </dgm:pt>
    <dgm:pt modelId="{30E2E13D-C950-4618-A3BD-1D93B06C1319}" type="parTrans" cxnId="{B03D13F9-59D3-4A7E-9B92-00C07B0D8FFF}">
      <dgm:prSet/>
      <dgm:spPr/>
      <dgm:t>
        <a:bodyPr/>
        <a:lstStyle/>
        <a:p>
          <a:endParaRPr lang="id-ID"/>
        </a:p>
      </dgm:t>
    </dgm:pt>
    <dgm:pt modelId="{09BAB511-F7A4-4DF6-93E7-F25FB3E2BB1B}" type="sibTrans" cxnId="{B03D13F9-59D3-4A7E-9B92-00C07B0D8FFF}">
      <dgm:prSet/>
      <dgm:spPr/>
      <dgm:t>
        <a:bodyPr/>
        <a:lstStyle/>
        <a:p>
          <a:endParaRPr lang="id-ID"/>
        </a:p>
      </dgm:t>
    </dgm:pt>
    <dgm:pt modelId="{84A9E5DE-7E96-4757-B6DE-971B6814899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Cara halus mengabaikan pembicaraan orang lain; menghindari konflik. </a:t>
          </a:r>
          <a:endParaRPr lang="id-ID" sz="1500" b="1" i="1" dirty="0">
            <a:latin typeface="Candara" pitchFamily="34" charset="0"/>
          </a:endParaRPr>
        </a:p>
      </dgm:t>
    </dgm:pt>
    <dgm:pt modelId="{9FC1AE29-EFCD-4C65-AA5F-3E7E67B442E8}" type="parTrans" cxnId="{3B56CA66-8A96-4D37-8EDA-86F8BF99BC47}">
      <dgm:prSet/>
      <dgm:spPr/>
      <dgm:t>
        <a:bodyPr/>
        <a:lstStyle/>
        <a:p>
          <a:endParaRPr lang="id-ID"/>
        </a:p>
      </dgm:t>
    </dgm:pt>
    <dgm:pt modelId="{2EA3419E-ABC6-4154-9D08-750897AF3B86}" type="sibTrans" cxnId="{3B56CA66-8A96-4D37-8EDA-86F8BF99BC47}">
      <dgm:prSet/>
      <dgm:spPr/>
      <dgm:t>
        <a:bodyPr/>
        <a:lstStyle/>
        <a:p>
          <a:endParaRPr lang="id-ID"/>
        </a:p>
      </dgm:t>
    </dgm:pt>
    <dgm:pt modelId="{5ECFD819-7DA5-4025-A84B-C62AC9AECAA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Kita tampak seperti benar-benar memperhatikan; pikiran melayang. </a:t>
          </a:r>
          <a:endParaRPr lang="id-ID" sz="1500" b="1" i="1" dirty="0">
            <a:latin typeface="Candara" pitchFamily="34" charset="0"/>
          </a:endParaRPr>
        </a:p>
      </dgm:t>
    </dgm:pt>
    <dgm:pt modelId="{8306DD84-0848-49A3-9E1B-0CF314B0629D}" type="parTrans" cxnId="{EC48B775-A26E-46DB-91CA-8AE0670F6B5A}">
      <dgm:prSet/>
      <dgm:spPr/>
      <dgm:t>
        <a:bodyPr/>
        <a:lstStyle/>
        <a:p>
          <a:endParaRPr lang="id-ID"/>
        </a:p>
      </dgm:t>
    </dgm:pt>
    <dgm:pt modelId="{60412859-19D4-4ACB-83E9-F558256E1B6A}" type="sibTrans" cxnId="{EC48B775-A26E-46DB-91CA-8AE0670F6B5A}">
      <dgm:prSet/>
      <dgm:spPr/>
      <dgm:t>
        <a:bodyPr/>
        <a:lstStyle/>
        <a:p>
          <a:endParaRPr lang="id-ID"/>
        </a:p>
      </dgm:t>
    </dgm:pt>
    <dgm:pt modelId="{12598029-8FE4-4D1F-861A-CA1204F27D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Resiko: kehilangan informasi dari komunikator. </a:t>
          </a:r>
          <a:endParaRPr lang="id-ID" sz="1500" b="1" i="1" dirty="0">
            <a:latin typeface="Candara" pitchFamily="34" charset="0"/>
          </a:endParaRPr>
        </a:p>
      </dgm:t>
    </dgm:pt>
    <dgm:pt modelId="{52843879-D668-4C17-A51B-96209ADFC59A}" type="parTrans" cxnId="{3D84512E-AD89-4B44-9C8C-D665EBC49E4A}">
      <dgm:prSet/>
      <dgm:spPr/>
      <dgm:t>
        <a:bodyPr/>
        <a:lstStyle/>
        <a:p>
          <a:endParaRPr lang="id-ID"/>
        </a:p>
      </dgm:t>
    </dgm:pt>
    <dgm:pt modelId="{CC211C64-7309-4713-A490-5FF3C3258329}" type="sibTrans" cxnId="{3D84512E-AD89-4B44-9C8C-D665EBC49E4A}">
      <dgm:prSet/>
      <dgm:spPr/>
      <dgm:t>
        <a:bodyPr/>
        <a:lstStyle/>
        <a:p>
          <a:endParaRPr lang="id-ID"/>
        </a:p>
      </dgm:t>
    </dgm:pt>
    <dgm:pt modelId="{B0382E41-31B5-4D71-A679-150B5036D17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Indikasi pseudolistener: bahasa tubuh &amp; respon yang tidak relevan. </a:t>
          </a:r>
          <a:endParaRPr lang="id-ID" sz="1500" b="1" i="1" dirty="0">
            <a:latin typeface="Candara" pitchFamily="34" charset="0"/>
          </a:endParaRPr>
        </a:p>
      </dgm:t>
    </dgm:pt>
    <dgm:pt modelId="{3719BB23-1F18-4D1B-934A-F43E244E5D88}" type="parTrans" cxnId="{C36B82C0-61EE-4A93-84B3-016185816069}">
      <dgm:prSet/>
      <dgm:spPr/>
      <dgm:t>
        <a:bodyPr/>
        <a:lstStyle/>
        <a:p>
          <a:endParaRPr lang="id-ID"/>
        </a:p>
      </dgm:t>
    </dgm:pt>
    <dgm:pt modelId="{F53110B3-DACB-4C32-9D76-9EB8D1156911}" type="sibTrans" cxnId="{C36B82C0-61EE-4A93-84B3-016185816069}">
      <dgm:prSet/>
      <dgm:spPr/>
      <dgm:t>
        <a:bodyPr/>
        <a:lstStyle/>
        <a:p>
          <a:endParaRPr lang="id-ID"/>
        </a:p>
      </dgm:t>
    </dgm:pt>
    <dgm:pt modelId="{3D461426-02F1-480C-9BD8-4661190C58E1}" type="pres">
      <dgm:prSet presAssocID="{EBACAD16-CFE9-4D10-8908-151D19D0B2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116874D-7678-4520-9156-3150AD392CFF}" type="pres">
      <dgm:prSet presAssocID="{D6ABC9CE-3B3F-428F-9E87-66C2B37BA8AC}" presName="dummy" presStyleCnt="0"/>
      <dgm:spPr/>
    </dgm:pt>
    <dgm:pt modelId="{3F5435C6-54BA-4E3D-AE0A-D2F5961BF320}" type="pres">
      <dgm:prSet presAssocID="{D6ABC9CE-3B3F-428F-9E87-66C2B37BA8AC}" presName="node" presStyleLbl="revTx" presStyleIdx="0" presStyleCnt="7" custScaleX="1226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F6FE4A-AB41-45B1-A9C6-B228AA87ADC9}" type="pres">
      <dgm:prSet presAssocID="{855C0B45-D749-4DF0-AA0E-D3E1A40F62D2}" presName="sibTrans" presStyleLbl="node1" presStyleIdx="0" presStyleCnt="7"/>
      <dgm:spPr/>
      <dgm:t>
        <a:bodyPr/>
        <a:lstStyle/>
        <a:p>
          <a:endParaRPr lang="id-ID"/>
        </a:p>
      </dgm:t>
    </dgm:pt>
    <dgm:pt modelId="{B0DF3EB1-A693-4266-A6EE-C3CE30CD8244}" type="pres">
      <dgm:prSet presAssocID="{5ECFD819-7DA5-4025-A84B-C62AC9AECAA4}" presName="dummy" presStyleCnt="0"/>
      <dgm:spPr/>
    </dgm:pt>
    <dgm:pt modelId="{72117573-5469-44CA-AA02-B93DB5C1DF22}" type="pres">
      <dgm:prSet presAssocID="{5ECFD819-7DA5-4025-A84B-C62AC9AECAA4}" presName="node" presStyleLbl="revTx" presStyleIdx="1" presStyleCnt="7" custScaleX="1226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A7E197-BAD1-442A-9811-7072C7602EAE}" type="pres">
      <dgm:prSet presAssocID="{60412859-19D4-4ACB-83E9-F558256E1B6A}" presName="sibTrans" presStyleLbl="node1" presStyleIdx="1" presStyleCnt="7"/>
      <dgm:spPr/>
      <dgm:t>
        <a:bodyPr/>
        <a:lstStyle/>
        <a:p>
          <a:endParaRPr lang="id-ID"/>
        </a:p>
      </dgm:t>
    </dgm:pt>
    <dgm:pt modelId="{DF29C148-6D48-4E8F-9684-971345C5ACC5}" type="pres">
      <dgm:prSet presAssocID="{2CB090AF-9EA7-4643-8996-585DECDE4920}" presName="dummy" presStyleCnt="0"/>
      <dgm:spPr/>
    </dgm:pt>
    <dgm:pt modelId="{5170827F-E5F0-41BA-86ED-4A2A015C54B8}" type="pres">
      <dgm:prSet presAssocID="{2CB090AF-9EA7-4643-8996-585DECDE4920}" presName="node" presStyleLbl="revTx" presStyleIdx="2" presStyleCnt="7" custScaleX="1226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68AE5B-583D-43E4-83A1-BD7E2FFA026D}" type="pres">
      <dgm:prSet presAssocID="{46D568CE-1E76-4027-9FB8-4D083042231E}" presName="sibTrans" presStyleLbl="node1" presStyleIdx="2" presStyleCnt="7"/>
      <dgm:spPr/>
      <dgm:t>
        <a:bodyPr/>
        <a:lstStyle/>
        <a:p>
          <a:endParaRPr lang="id-ID"/>
        </a:p>
      </dgm:t>
    </dgm:pt>
    <dgm:pt modelId="{EAEDA948-108A-4019-A32E-7D1143B586C1}" type="pres">
      <dgm:prSet presAssocID="{978AE12C-EC08-4CE4-9410-85519A87ECFB}" presName="dummy" presStyleCnt="0"/>
      <dgm:spPr/>
    </dgm:pt>
    <dgm:pt modelId="{149DE633-E501-44D6-95E5-C19C68307AE8}" type="pres">
      <dgm:prSet presAssocID="{978AE12C-EC08-4CE4-9410-85519A87ECFB}" presName="node" presStyleLbl="revTx" presStyleIdx="3" presStyleCnt="7" custScaleX="1226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3ACB98-0544-4DF7-B892-4656D7D67E81}" type="pres">
      <dgm:prSet presAssocID="{09BAB511-F7A4-4DF6-93E7-F25FB3E2BB1B}" presName="sibTrans" presStyleLbl="node1" presStyleIdx="3" presStyleCnt="7"/>
      <dgm:spPr/>
      <dgm:t>
        <a:bodyPr/>
        <a:lstStyle/>
        <a:p>
          <a:endParaRPr lang="id-ID"/>
        </a:p>
      </dgm:t>
    </dgm:pt>
    <dgm:pt modelId="{F5A28E36-E583-4CAB-BB3B-33BC93171FDC}" type="pres">
      <dgm:prSet presAssocID="{84A9E5DE-7E96-4757-B6DE-971B6814899F}" presName="dummy" presStyleCnt="0"/>
      <dgm:spPr/>
    </dgm:pt>
    <dgm:pt modelId="{B5508C22-53E2-48B4-AF59-6EC0A92DF9FD}" type="pres">
      <dgm:prSet presAssocID="{84A9E5DE-7E96-4757-B6DE-971B6814899F}" presName="node" presStyleLbl="revTx" presStyleIdx="4" presStyleCnt="7" custScaleX="1226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48B200-2EEC-454A-A985-836E647BD910}" type="pres">
      <dgm:prSet presAssocID="{2EA3419E-ABC6-4154-9D08-750897AF3B86}" presName="sibTrans" presStyleLbl="node1" presStyleIdx="4" presStyleCnt="7"/>
      <dgm:spPr/>
      <dgm:t>
        <a:bodyPr/>
        <a:lstStyle/>
        <a:p>
          <a:endParaRPr lang="id-ID"/>
        </a:p>
      </dgm:t>
    </dgm:pt>
    <dgm:pt modelId="{FFC550C1-C895-413B-A129-7AB258DE7181}" type="pres">
      <dgm:prSet presAssocID="{12598029-8FE4-4D1F-861A-CA1204F27D85}" presName="dummy" presStyleCnt="0"/>
      <dgm:spPr/>
    </dgm:pt>
    <dgm:pt modelId="{1BEB70AE-E9EC-4BFF-9570-8CE3430452C7}" type="pres">
      <dgm:prSet presAssocID="{12598029-8FE4-4D1F-861A-CA1204F27D85}" presName="node" presStyleLbl="revTx" presStyleIdx="5" presStyleCnt="7" custScaleX="1226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5C510B-CB50-4D5B-AA6A-510EC5B51A62}" type="pres">
      <dgm:prSet presAssocID="{CC211C64-7309-4713-A490-5FF3C3258329}" presName="sibTrans" presStyleLbl="node1" presStyleIdx="5" presStyleCnt="7"/>
      <dgm:spPr/>
      <dgm:t>
        <a:bodyPr/>
        <a:lstStyle/>
        <a:p>
          <a:endParaRPr lang="id-ID"/>
        </a:p>
      </dgm:t>
    </dgm:pt>
    <dgm:pt modelId="{AC9318BF-5B71-43AA-A9C3-3FDED74D7EE2}" type="pres">
      <dgm:prSet presAssocID="{B0382E41-31B5-4D71-A679-150B5036D17E}" presName="dummy" presStyleCnt="0"/>
      <dgm:spPr/>
    </dgm:pt>
    <dgm:pt modelId="{333AE79B-D3AA-47C4-BC0B-C7DC538392F2}" type="pres">
      <dgm:prSet presAssocID="{B0382E41-31B5-4D71-A679-150B5036D17E}" presName="node" presStyleLbl="revTx" presStyleIdx="6" presStyleCnt="7" custScaleX="1226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1E356D-5C4F-4F73-8297-3BFCEEA67CF8}" type="pres">
      <dgm:prSet presAssocID="{F53110B3-DACB-4C32-9D76-9EB8D1156911}" presName="sibTrans" presStyleLbl="node1" presStyleIdx="6" presStyleCnt="7"/>
      <dgm:spPr/>
      <dgm:t>
        <a:bodyPr/>
        <a:lstStyle/>
        <a:p>
          <a:endParaRPr lang="id-ID"/>
        </a:p>
      </dgm:t>
    </dgm:pt>
  </dgm:ptLst>
  <dgm:cxnLst>
    <dgm:cxn modelId="{2E0FF626-5BDC-4E63-9657-AE370C11033B}" type="presOf" srcId="{CC211C64-7309-4713-A490-5FF3C3258329}" destId="{065C510B-CB50-4D5B-AA6A-510EC5B51A62}" srcOrd="0" destOrd="0" presId="urn:microsoft.com/office/officeart/2005/8/layout/cycle1"/>
    <dgm:cxn modelId="{3A0F4D6B-FAA6-4435-9F20-8C5C73442FC8}" type="presOf" srcId="{2EA3419E-ABC6-4154-9D08-750897AF3B86}" destId="{DF48B200-2EEC-454A-A985-836E647BD910}" srcOrd="0" destOrd="0" presId="urn:microsoft.com/office/officeart/2005/8/layout/cycle1"/>
    <dgm:cxn modelId="{2F14F60F-BEA0-4DA8-9FD4-B41F601F2871}" type="presOf" srcId="{09BAB511-F7A4-4DF6-93E7-F25FB3E2BB1B}" destId="{C43ACB98-0544-4DF7-B892-4656D7D67E81}" srcOrd="0" destOrd="0" presId="urn:microsoft.com/office/officeart/2005/8/layout/cycle1"/>
    <dgm:cxn modelId="{EC48B775-A26E-46DB-91CA-8AE0670F6B5A}" srcId="{EBACAD16-CFE9-4D10-8908-151D19D0B26F}" destId="{5ECFD819-7DA5-4025-A84B-C62AC9AECAA4}" srcOrd="1" destOrd="0" parTransId="{8306DD84-0848-49A3-9E1B-0CF314B0629D}" sibTransId="{60412859-19D4-4ACB-83E9-F558256E1B6A}"/>
    <dgm:cxn modelId="{20A727A6-D383-48E2-B07C-F3EBF787538D}" type="presOf" srcId="{60412859-19D4-4ACB-83E9-F558256E1B6A}" destId="{41A7E197-BAD1-442A-9811-7072C7602EAE}" srcOrd="0" destOrd="0" presId="urn:microsoft.com/office/officeart/2005/8/layout/cycle1"/>
    <dgm:cxn modelId="{3B56CA66-8A96-4D37-8EDA-86F8BF99BC47}" srcId="{EBACAD16-CFE9-4D10-8908-151D19D0B26F}" destId="{84A9E5DE-7E96-4757-B6DE-971B6814899F}" srcOrd="4" destOrd="0" parTransId="{9FC1AE29-EFCD-4C65-AA5F-3E7E67B442E8}" sibTransId="{2EA3419E-ABC6-4154-9D08-750897AF3B86}"/>
    <dgm:cxn modelId="{092E32B9-4439-4633-B7E7-F6981F9BE741}" type="presOf" srcId="{978AE12C-EC08-4CE4-9410-85519A87ECFB}" destId="{149DE633-E501-44D6-95E5-C19C68307AE8}" srcOrd="0" destOrd="0" presId="urn:microsoft.com/office/officeart/2005/8/layout/cycle1"/>
    <dgm:cxn modelId="{B3F208A0-AA6A-4044-95A2-CF11769A1207}" type="presOf" srcId="{2CB090AF-9EA7-4643-8996-585DECDE4920}" destId="{5170827F-E5F0-41BA-86ED-4A2A015C54B8}" srcOrd="0" destOrd="0" presId="urn:microsoft.com/office/officeart/2005/8/layout/cycle1"/>
    <dgm:cxn modelId="{3D84512E-AD89-4B44-9C8C-D665EBC49E4A}" srcId="{EBACAD16-CFE9-4D10-8908-151D19D0B26F}" destId="{12598029-8FE4-4D1F-861A-CA1204F27D85}" srcOrd="5" destOrd="0" parTransId="{52843879-D668-4C17-A51B-96209ADFC59A}" sibTransId="{CC211C64-7309-4713-A490-5FF3C3258329}"/>
    <dgm:cxn modelId="{C36B82C0-61EE-4A93-84B3-016185816069}" srcId="{EBACAD16-CFE9-4D10-8908-151D19D0B26F}" destId="{B0382E41-31B5-4D71-A679-150B5036D17E}" srcOrd="6" destOrd="0" parTransId="{3719BB23-1F18-4D1B-934A-F43E244E5D88}" sibTransId="{F53110B3-DACB-4C32-9D76-9EB8D1156911}"/>
    <dgm:cxn modelId="{6D58938A-5134-45F4-B328-64D9A88241E7}" type="presOf" srcId="{5ECFD819-7DA5-4025-A84B-C62AC9AECAA4}" destId="{72117573-5469-44CA-AA02-B93DB5C1DF22}" srcOrd="0" destOrd="0" presId="urn:microsoft.com/office/officeart/2005/8/layout/cycle1"/>
    <dgm:cxn modelId="{08A16DFD-8286-4A6A-AB01-CCAE905B20E5}" type="presOf" srcId="{F53110B3-DACB-4C32-9D76-9EB8D1156911}" destId="{5A1E356D-5C4F-4F73-8297-3BFCEEA67CF8}" srcOrd="0" destOrd="0" presId="urn:microsoft.com/office/officeart/2005/8/layout/cycle1"/>
    <dgm:cxn modelId="{0875744A-9FE9-4B93-8CB7-18B7BAF14BB8}" type="presOf" srcId="{B0382E41-31B5-4D71-A679-150B5036D17E}" destId="{333AE79B-D3AA-47C4-BC0B-C7DC538392F2}" srcOrd="0" destOrd="0" presId="urn:microsoft.com/office/officeart/2005/8/layout/cycle1"/>
    <dgm:cxn modelId="{A49E670B-5EF2-4E67-B1F7-528B8CB45841}" type="presOf" srcId="{84A9E5DE-7E96-4757-B6DE-971B6814899F}" destId="{B5508C22-53E2-48B4-AF59-6EC0A92DF9FD}" srcOrd="0" destOrd="0" presId="urn:microsoft.com/office/officeart/2005/8/layout/cycle1"/>
    <dgm:cxn modelId="{4A1EA7DC-E757-4105-9B14-76C0EE07A938}" type="presOf" srcId="{EBACAD16-CFE9-4D10-8908-151D19D0B26F}" destId="{3D461426-02F1-480C-9BD8-4661190C58E1}" srcOrd="0" destOrd="0" presId="urn:microsoft.com/office/officeart/2005/8/layout/cycle1"/>
    <dgm:cxn modelId="{0E2B90B0-5588-403F-B231-2DD5EDDDFE32}" srcId="{EBACAD16-CFE9-4D10-8908-151D19D0B26F}" destId="{2CB090AF-9EA7-4643-8996-585DECDE4920}" srcOrd="2" destOrd="0" parTransId="{44E4955F-9F6F-4F42-A6AD-ED65B0785B30}" sibTransId="{46D568CE-1E76-4027-9FB8-4D083042231E}"/>
    <dgm:cxn modelId="{B03D13F9-59D3-4A7E-9B92-00C07B0D8FFF}" srcId="{EBACAD16-CFE9-4D10-8908-151D19D0B26F}" destId="{978AE12C-EC08-4CE4-9410-85519A87ECFB}" srcOrd="3" destOrd="0" parTransId="{30E2E13D-C950-4618-A3BD-1D93B06C1319}" sibTransId="{09BAB511-F7A4-4DF6-93E7-F25FB3E2BB1B}"/>
    <dgm:cxn modelId="{D1319D85-AF49-4DEF-8614-DB8C2E6F9A07}" type="presOf" srcId="{D6ABC9CE-3B3F-428F-9E87-66C2B37BA8AC}" destId="{3F5435C6-54BA-4E3D-AE0A-D2F5961BF320}" srcOrd="0" destOrd="0" presId="urn:microsoft.com/office/officeart/2005/8/layout/cycle1"/>
    <dgm:cxn modelId="{C7AB5014-4B26-49A3-8DE0-19D850920813}" type="presOf" srcId="{855C0B45-D749-4DF0-AA0E-D3E1A40F62D2}" destId="{21F6FE4A-AB41-45B1-A9C6-B228AA87ADC9}" srcOrd="0" destOrd="0" presId="urn:microsoft.com/office/officeart/2005/8/layout/cycle1"/>
    <dgm:cxn modelId="{C1515902-40F9-4F2B-8C9C-CB5FB625F546}" srcId="{EBACAD16-CFE9-4D10-8908-151D19D0B26F}" destId="{D6ABC9CE-3B3F-428F-9E87-66C2B37BA8AC}" srcOrd="0" destOrd="0" parTransId="{A03398E0-B653-4882-89AA-AA6E3B63A986}" sibTransId="{855C0B45-D749-4DF0-AA0E-D3E1A40F62D2}"/>
    <dgm:cxn modelId="{39443F66-DA4B-461B-9F08-2C91180A253B}" type="presOf" srcId="{12598029-8FE4-4D1F-861A-CA1204F27D85}" destId="{1BEB70AE-E9EC-4BFF-9570-8CE3430452C7}" srcOrd="0" destOrd="0" presId="urn:microsoft.com/office/officeart/2005/8/layout/cycle1"/>
    <dgm:cxn modelId="{F8561862-97B3-498E-877B-7CA548B7D38F}" type="presOf" srcId="{46D568CE-1E76-4027-9FB8-4D083042231E}" destId="{EE68AE5B-583D-43E4-83A1-BD7E2FFA026D}" srcOrd="0" destOrd="0" presId="urn:microsoft.com/office/officeart/2005/8/layout/cycle1"/>
    <dgm:cxn modelId="{C5072638-319F-4072-9350-550262C6339C}" type="presParOf" srcId="{3D461426-02F1-480C-9BD8-4661190C58E1}" destId="{F116874D-7678-4520-9156-3150AD392CFF}" srcOrd="0" destOrd="0" presId="urn:microsoft.com/office/officeart/2005/8/layout/cycle1"/>
    <dgm:cxn modelId="{66498107-A26F-4037-B2F3-E936B1DE4D01}" type="presParOf" srcId="{3D461426-02F1-480C-9BD8-4661190C58E1}" destId="{3F5435C6-54BA-4E3D-AE0A-D2F5961BF320}" srcOrd="1" destOrd="0" presId="urn:microsoft.com/office/officeart/2005/8/layout/cycle1"/>
    <dgm:cxn modelId="{7CD36820-A3AF-44F7-8FEC-080720B8A32D}" type="presParOf" srcId="{3D461426-02F1-480C-9BD8-4661190C58E1}" destId="{21F6FE4A-AB41-45B1-A9C6-B228AA87ADC9}" srcOrd="2" destOrd="0" presId="urn:microsoft.com/office/officeart/2005/8/layout/cycle1"/>
    <dgm:cxn modelId="{48A6F9E7-4C11-4B4B-84F2-8950BAC538DD}" type="presParOf" srcId="{3D461426-02F1-480C-9BD8-4661190C58E1}" destId="{B0DF3EB1-A693-4266-A6EE-C3CE30CD8244}" srcOrd="3" destOrd="0" presId="urn:microsoft.com/office/officeart/2005/8/layout/cycle1"/>
    <dgm:cxn modelId="{ACA3DCC5-7B7F-40F3-818A-8275B1723FE0}" type="presParOf" srcId="{3D461426-02F1-480C-9BD8-4661190C58E1}" destId="{72117573-5469-44CA-AA02-B93DB5C1DF22}" srcOrd="4" destOrd="0" presId="urn:microsoft.com/office/officeart/2005/8/layout/cycle1"/>
    <dgm:cxn modelId="{2A242A1C-53BC-4C78-A3F0-51269803F91D}" type="presParOf" srcId="{3D461426-02F1-480C-9BD8-4661190C58E1}" destId="{41A7E197-BAD1-442A-9811-7072C7602EAE}" srcOrd="5" destOrd="0" presId="urn:microsoft.com/office/officeart/2005/8/layout/cycle1"/>
    <dgm:cxn modelId="{B3CC6E1E-9122-42C2-A9EA-20C6214FAF00}" type="presParOf" srcId="{3D461426-02F1-480C-9BD8-4661190C58E1}" destId="{DF29C148-6D48-4E8F-9684-971345C5ACC5}" srcOrd="6" destOrd="0" presId="urn:microsoft.com/office/officeart/2005/8/layout/cycle1"/>
    <dgm:cxn modelId="{E89C9EEC-B0B8-4EF8-9121-89A1E4B40143}" type="presParOf" srcId="{3D461426-02F1-480C-9BD8-4661190C58E1}" destId="{5170827F-E5F0-41BA-86ED-4A2A015C54B8}" srcOrd="7" destOrd="0" presId="urn:microsoft.com/office/officeart/2005/8/layout/cycle1"/>
    <dgm:cxn modelId="{22631671-3C07-4855-966E-8DCAB6012B14}" type="presParOf" srcId="{3D461426-02F1-480C-9BD8-4661190C58E1}" destId="{EE68AE5B-583D-43E4-83A1-BD7E2FFA026D}" srcOrd="8" destOrd="0" presId="urn:microsoft.com/office/officeart/2005/8/layout/cycle1"/>
    <dgm:cxn modelId="{2ECFC0CF-3385-4569-96A5-94A158D16AEE}" type="presParOf" srcId="{3D461426-02F1-480C-9BD8-4661190C58E1}" destId="{EAEDA948-108A-4019-A32E-7D1143B586C1}" srcOrd="9" destOrd="0" presId="urn:microsoft.com/office/officeart/2005/8/layout/cycle1"/>
    <dgm:cxn modelId="{15C70021-17CB-40F1-8A2F-C3F72909D12C}" type="presParOf" srcId="{3D461426-02F1-480C-9BD8-4661190C58E1}" destId="{149DE633-E501-44D6-95E5-C19C68307AE8}" srcOrd="10" destOrd="0" presId="urn:microsoft.com/office/officeart/2005/8/layout/cycle1"/>
    <dgm:cxn modelId="{8814A9FD-6704-4FB4-BCDA-9B18E5970D7D}" type="presParOf" srcId="{3D461426-02F1-480C-9BD8-4661190C58E1}" destId="{C43ACB98-0544-4DF7-B892-4656D7D67E81}" srcOrd="11" destOrd="0" presId="urn:microsoft.com/office/officeart/2005/8/layout/cycle1"/>
    <dgm:cxn modelId="{1123F3A9-B273-4703-8096-9B236DD84BD0}" type="presParOf" srcId="{3D461426-02F1-480C-9BD8-4661190C58E1}" destId="{F5A28E36-E583-4CAB-BB3B-33BC93171FDC}" srcOrd="12" destOrd="0" presId="urn:microsoft.com/office/officeart/2005/8/layout/cycle1"/>
    <dgm:cxn modelId="{31A14785-A36F-442F-983A-FFCEA4CE06FC}" type="presParOf" srcId="{3D461426-02F1-480C-9BD8-4661190C58E1}" destId="{B5508C22-53E2-48B4-AF59-6EC0A92DF9FD}" srcOrd="13" destOrd="0" presId="urn:microsoft.com/office/officeart/2005/8/layout/cycle1"/>
    <dgm:cxn modelId="{DDE33090-A631-4C55-B56C-576CBD2E97CB}" type="presParOf" srcId="{3D461426-02F1-480C-9BD8-4661190C58E1}" destId="{DF48B200-2EEC-454A-A985-836E647BD910}" srcOrd="14" destOrd="0" presId="urn:microsoft.com/office/officeart/2005/8/layout/cycle1"/>
    <dgm:cxn modelId="{A74ED50A-F46A-498F-A153-DF580D54051C}" type="presParOf" srcId="{3D461426-02F1-480C-9BD8-4661190C58E1}" destId="{FFC550C1-C895-413B-A129-7AB258DE7181}" srcOrd="15" destOrd="0" presId="urn:microsoft.com/office/officeart/2005/8/layout/cycle1"/>
    <dgm:cxn modelId="{EA12E4A4-F2E3-4464-B22A-7114EA65B759}" type="presParOf" srcId="{3D461426-02F1-480C-9BD8-4661190C58E1}" destId="{1BEB70AE-E9EC-4BFF-9570-8CE3430452C7}" srcOrd="16" destOrd="0" presId="urn:microsoft.com/office/officeart/2005/8/layout/cycle1"/>
    <dgm:cxn modelId="{18B938F9-D54C-4A1E-8758-5DE32A4B28E6}" type="presParOf" srcId="{3D461426-02F1-480C-9BD8-4661190C58E1}" destId="{065C510B-CB50-4D5B-AA6A-510EC5B51A62}" srcOrd="17" destOrd="0" presId="urn:microsoft.com/office/officeart/2005/8/layout/cycle1"/>
    <dgm:cxn modelId="{5FA1657C-DFF4-4FF4-B13F-3856D867BFC0}" type="presParOf" srcId="{3D461426-02F1-480C-9BD8-4661190C58E1}" destId="{AC9318BF-5B71-43AA-A9C3-3FDED74D7EE2}" srcOrd="18" destOrd="0" presId="urn:microsoft.com/office/officeart/2005/8/layout/cycle1"/>
    <dgm:cxn modelId="{3DD05113-0489-4896-8B15-FF355020AD1A}" type="presParOf" srcId="{3D461426-02F1-480C-9BD8-4661190C58E1}" destId="{333AE79B-D3AA-47C4-BC0B-C7DC538392F2}" srcOrd="19" destOrd="0" presId="urn:microsoft.com/office/officeart/2005/8/layout/cycle1"/>
    <dgm:cxn modelId="{156BB644-CB36-425B-AF44-5EAB1A928AA3}" type="presParOf" srcId="{3D461426-02F1-480C-9BD8-4661190C58E1}" destId="{5A1E356D-5C4F-4F73-8297-3BFCEEA67CF8}" srcOrd="20" destOrd="0" presId="urn:microsoft.com/office/officeart/2005/8/layout/cycle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8846872-6D96-46C0-BF7C-29BA59FCC181}" type="doc">
      <dgm:prSet loTypeId="urn:microsoft.com/office/officeart/2005/8/layout/process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D4AAA52-E7EC-4863-B23B-E0A65438C58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Monopoli komunikasi; berpusat pada diri sendiri</a:t>
          </a:r>
          <a:endParaRPr lang="id-ID" sz="1500" b="1" i="1" dirty="0">
            <a:latin typeface="Candara" pitchFamily="34" charset="0"/>
          </a:endParaRPr>
        </a:p>
      </dgm:t>
    </dgm:pt>
    <dgm:pt modelId="{6008A6A8-7001-41CB-9DD6-88483AD54641}" type="parTrans" cxnId="{A027AFB8-9865-48CA-8884-608A72952796}">
      <dgm:prSet/>
      <dgm:spPr/>
      <dgm:t>
        <a:bodyPr/>
        <a:lstStyle/>
        <a:p>
          <a:endParaRPr lang="id-ID"/>
        </a:p>
      </dgm:t>
    </dgm:pt>
    <dgm:pt modelId="{003BD965-8F7E-4916-82ED-E42BC55F48F7}" type="sibTrans" cxnId="{A027AFB8-9865-48CA-8884-608A7295279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21F2103A-37FC-4BB4-8C7D-3722045AAE0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Tanpa menghiraukan topik pembicaraan dalam percakapan. </a:t>
          </a:r>
          <a:endParaRPr lang="id-ID" sz="1500" b="1" i="1" dirty="0">
            <a:latin typeface="Candara" pitchFamily="34" charset="0"/>
          </a:endParaRPr>
        </a:p>
      </dgm:t>
    </dgm:pt>
    <dgm:pt modelId="{A24FE45F-4B3C-4082-8484-5943E2B6EF94}" type="parTrans" cxnId="{3DFEE955-0912-41E2-A546-154A9FF9899F}">
      <dgm:prSet/>
      <dgm:spPr/>
      <dgm:t>
        <a:bodyPr/>
        <a:lstStyle/>
        <a:p>
          <a:endParaRPr lang="id-ID"/>
        </a:p>
      </dgm:t>
    </dgm:pt>
    <dgm:pt modelId="{5BDB785A-AFAE-4240-8CB7-4772E480F869}" type="sibTrans" cxnId="{3DFEE955-0912-41E2-A546-154A9FF9899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621345A7-C193-4038-B3DA-536A825164C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Umumnya monopoli pembicaraan terjadi; mengubah arah percakapan.</a:t>
          </a:r>
          <a:endParaRPr lang="id-ID" sz="1500" b="1" i="1" dirty="0">
            <a:latin typeface="Candara" pitchFamily="34" charset="0"/>
          </a:endParaRPr>
        </a:p>
      </dgm:t>
    </dgm:pt>
    <dgm:pt modelId="{3F496A29-7E20-4D22-A70E-7345891F0EAC}" type="parTrans" cxnId="{A00CFF4F-8049-4ECF-9684-812FF4D30858}">
      <dgm:prSet/>
      <dgm:spPr/>
      <dgm:t>
        <a:bodyPr/>
        <a:lstStyle/>
        <a:p>
          <a:endParaRPr lang="id-ID"/>
        </a:p>
      </dgm:t>
    </dgm:pt>
    <dgm:pt modelId="{F22D4513-4DA7-4028-A377-13B842278E81}" type="sibTrans" cxnId="{A00CFF4F-8049-4ECF-9684-812FF4D3085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17266CA4-3BA9-41B2-8CBC-36C879C6614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(-) Adanya interupsi pembicaraan; mengubah perhatian pembicara pada hal-hal menarik perhatian kita. </a:t>
          </a:r>
          <a:endParaRPr lang="id-ID" sz="1500" b="1" i="1" dirty="0">
            <a:latin typeface="Candara" pitchFamily="34" charset="0"/>
          </a:endParaRPr>
        </a:p>
      </dgm:t>
    </dgm:pt>
    <dgm:pt modelId="{418C1ECE-F251-43E2-AB93-8A0942DECAC3}" type="parTrans" cxnId="{0DD617EE-A919-4249-9DE8-4ABA5A8275CC}">
      <dgm:prSet/>
      <dgm:spPr/>
      <dgm:t>
        <a:bodyPr/>
        <a:lstStyle/>
        <a:p>
          <a:endParaRPr lang="id-ID"/>
        </a:p>
      </dgm:t>
    </dgm:pt>
    <dgm:pt modelId="{22380234-CD1C-41DF-B3A5-4550B76BBA80}" type="sibTrans" cxnId="{0DD617EE-A919-4249-9DE8-4ABA5A8275C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096213FC-9D7C-4242-8CBB-C27DB050E2C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(+) Interupsi = menunjukkan ketertarikan pada topik yang dibahas; bertanya lebih jauh </a:t>
          </a:r>
          <a:r>
            <a:rPr lang="id-ID" sz="1500" b="1" i="1" dirty="0" smtClean="0">
              <a:latin typeface="Candara" pitchFamily="34" charset="0"/>
              <a:sym typeface="Wingdings" pitchFamily="2" charset="2"/>
            </a:rPr>
            <a:t> semakin memperkuat &amp; memperdalam topik. </a:t>
          </a:r>
          <a:endParaRPr lang="id-ID" sz="1500" b="1" i="1" dirty="0">
            <a:latin typeface="Candara" pitchFamily="34" charset="0"/>
          </a:endParaRPr>
        </a:p>
      </dgm:t>
    </dgm:pt>
    <dgm:pt modelId="{8F451B01-9BA5-4164-A654-4DB8CD8C2DC5}" type="parTrans" cxnId="{AE9681BD-76C3-46E2-A30A-C421D1FBF341}">
      <dgm:prSet/>
      <dgm:spPr/>
      <dgm:t>
        <a:bodyPr/>
        <a:lstStyle/>
        <a:p>
          <a:endParaRPr lang="id-ID"/>
        </a:p>
      </dgm:t>
    </dgm:pt>
    <dgm:pt modelId="{D0C19773-99E5-46E4-B49E-0A6C63E31C7B}" type="sibTrans" cxnId="{AE9681BD-76C3-46E2-A30A-C421D1FBF34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3A6267F8-C643-4BA0-8C36-3354412796B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Wanita cenderung suka menginterupsi pembicaraan; adanya dukungan &amp; ketertarikan. </a:t>
          </a:r>
          <a:endParaRPr lang="id-ID" sz="1500" b="1" i="1" dirty="0">
            <a:latin typeface="Candara" pitchFamily="34" charset="0"/>
          </a:endParaRPr>
        </a:p>
      </dgm:t>
    </dgm:pt>
    <dgm:pt modelId="{C848EB3F-E498-4451-AEBC-5FAED31D1726}" type="parTrans" cxnId="{12CCB859-BA6B-471F-AB45-A928D16118F8}">
      <dgm:prSet/>
      <dgm:spPr/>
      <dgm:t>
        <a:bodyPr/>
        <a:lstStyle/>
        <a:p>
          <a:endParaRPr lang="id-ID"/>
        </a:p>
      </dgm:t>
    </dgm:pt>
    <dgm:pt modelId="{7C39D608-9358-4731-9EFE-0D5416C58969}" type="sibTrans" cxnId="{12CCB859-BA6B-471F-AB45-A928D16118F8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80E89E4A-482E-4511-9BD7-8F0420828A0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Pria menginterupsi pembicaraan; mengontrol percakapan. </a:t>
          </a:r>
          <a:endParaRPr lang="id-ID" sz="1500" b="1" i="1" dirty="0">
            <a:latin typeface="Candara" pitchFamily="34" charset="0"/>
          </a:endParaRPr>
        </a:p>
      </dgm:t>
    </dgm:pt>
    <dgm:pt modelId="{C10284E4-D051-4812-85AF-E05446CF50E5}" type="parTrans" cxnId="{BAE493D2-3265-476C-989C-B3104837139D}">
      <dgm:prSet/>
      <dgm:spPr/>
      <dgm:t>
        <a:bodyPr/>
        <a:lstStyle/>
        <a:p>
          <a:endParaRPr lang="id-ID"/>
        </a:p>
      </dgm:t>
    </dgm:pt>
    <dgm:pt modelId="{08C384B3-30DF-4BAA-B421-AD765B360A13}" type="sibTrans" cxnId="{BAE493D2-3265-476C-989C-B3104837139D}">
      <dgm:prSet/>
      <dgm:spPr/>
      <dgm:t>
        <a:bodyPr/>
        <a:lstStyle/>
        <a:p>
          <a:endParaRPr lang="id-ID"/>
        </a:p>
      </dgm:t>
    </dgm:pt>
    <dgm:pt modelId="{45C0F194-6476-4EB0-BB6E-CCE1CCF752C7}" type="pres">
      <dgm:prSet presAssocID="{28846872-6D96-46C0-BF7C-29BA59FCC1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418B0C8-CFA4-4DFA-9D9B-DC3E7F3C1730}" type="pres">
      <dgm:prSet presAssocID="{CD4AAA52-E7EC-4863-B23B-E0A65438C58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72CABD-4089-49D7-B0FC-94965D385F84}" type="pres">
      <dgm:prSet presAssocID="{003BD965-8F7E-4916-82ED-E42BC55F48F7}" presName="sibTrans" presStyleLbl="sibTrans2D1" presStyleIdx="0" presStyleCnt="6"/>
      <dgm:spPr/>
      <dgm:t>
        <a:bodyPr/>
        <a:lstStyle/>
        <a:p>
          <a:endParaRPr lang="id-ID"/>
        </a:p>
      </dgm:t>
    </dgm:pt>
    <dgm:pt modelId="{42A01EE9-90E3-4B37-B231-6D66C0FF85BC}" type="pres">
      <dgm:prSet presAssocID="{003BD965-8F7E-4916-82ED-E42BC55F48F7}" presName="connectorText" presStyleLbl="sibTrans2D1" presStyleIdx="0" presStyleCnt="6"/>
      <dgm:spPr/>
      <dgm:t>
        <a:bodyPr/>
        <a:lstStyle/>
        <a:p>
          <a:endParaRPr lang="id-ID"/>
        </a:p>
      </dgm:t>
    </dgm:pt>
    <dgm:pt modelId="{B55A89D6-7752-44AD-9065-67EF5CAEF239}" type="pres">
      <dgm:prSet presAssocID="{21F2103A-37FC-4BB4-8C7D-3722045AAE0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A98EEA-DDEE-4948-A09F-0AF1BA5AF9C0}" type="pres">
      <dgm:prSet presAssocID="{5BDB785A-AFAE-4240-8CB7-4772E480F869}" presName="sibTrans" presStyleLbl="sibTrans2D1" presStyleIdx="1" presStyleCnt="6"/>
      <dgm:spPr/>
      <dgm:t>
        <a:bodyPr/>
        <a:lstStyle/>
        <a:p>
          <a:endParaRPr lang="id-ID"/>
        </a:p>
      </dgm:t>
    </dgm:pt>
    <dgm:pt modelId="{267FE654-AE9E-412B-9EE9-DD7319AB77FE}" type="pres">
      <dgm:prSet presAssocID="{5BDB785A-AFAE-4240-8CB7-4772E480F869}" presName="connectorText" presStyleLbl="sibTrans2D1" presStyleIdx="1" presStyleCnt="6"/>
      <dgm:spPr/>
      <dgm:t>
        <a:bodyPr/>
        <a:lstStyle/>
        <a:p>
          <a:endParaRPr lang="id-ID"/>
        </a:p>
      </dgm:t>
    </dgm:pt>
    <dgm:pt modelId="{EE04365B-4307-4779-84CF-8E823EA03534}" type="pres">
      <dgm:prSet presAssocID="{621345A7-C193-4038-B3DA-536A825164C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D7AE23-9E27-42C5-9590-A04780D14B10}" type="pres">
      <dgm:prSet presAssocID="{F22D4513-4DA7-4028-A377-13B842278E81}" presName="sibTrans" presStyleLbl="sibTrans2D1" presStyleIdx="2" presStyleCnt="6"/>
      <dgm:spPr/>
      <dgm:t>
        <a:bodyPr/>
        <a:lstStyle/>
        <a:p>
          <a:endParaRPr lang="id-ID"/>
        </a:p>
      </dgm:t>
    </dgm:pt>
    <dgm:pt modelId="{9CDF9E93-5C59-45BC-B122-660AD07D57F8}" type="pres">
      <dgm:prSet presAssocID="{F22D4513-4DA7-4028-A377-13B842278E81}" presName="connectorText" presStyleLbl="sibTrans2D1" presStyleIdx="2" presStyleCnt="6"/>
      <dgm:spPr/>
      <dgm:t>
        <a:bodyPr/>
        <a:lstStyle/>
        <a:p>
          <a:endParaRPr lang="id-ID"/>
        </a:p>
      </dgm:t>
    </dgm:pt>
    <dgm:pt modelId="{885AD7DD-4748-4144-B2D4-57F99AA23A4B}" type="pres">
      <dgm:prSet presAssocID="{17266CA4-3BA9-41B2-8CBC-36C879C66149}" presName="node" presStyleLbl="node1" presStyleIdx="3" presStyleCnt="7" custScaleY="10196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EC3489-A1B9-4E86-A607-0B2194FC3AA1}" type="pres">
      <dgm:prSet presAssocID="{22380234-CD1C-41DF-B3A5-4550B76BBA80}" presName="sibTrans" presStyleLbl="sibTrans2D1" presStyleIdx="3" presStyleCnt="6"/>
      <dgm:spPr/>
      <dgm:t>
        <a:bodyPr/>
        <a:lstStyle/>
        <a:p>
          <a:endParaRPr lang="id-ID"/>
        </a:p>
      </dgm:t>
    </dgm:pt>
    <dgm:pt modelId="{C3F00AAC-7745-4C6C-8627-BAE10E354303}" type="pres">
      <dgm:prSet presAssocID="{22380234-CD1C-41DF-B3A5-4550B76BBA80}" presName="connectorText" presStyleLbl="sibTrans2D1" presStyleIdx="3" presStyleCnt="6"/>
      <dgm:spPr/>
      <dgm:t>
        <a:bodyPr/>
        <a:lstStyle/>
        <a:p>
          <a:endParaRPr lang="id-ID"/>
        </a:p>
      </dgm:t>
    </dgm:pt>
    <dgm:pt modelId="{AD70453B-E129-4A42-8290-5F4423FD8BB7}" type="pres">
      <dgm:prSet presAssocID="{096213FC-9D7C-4242-8CBB-C27DB050E2C8}" presName="node" presStyleLbl="node1" presStyleIdx="4" presStyleCnt="7" custScaleY="1472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CFDE2D-F560-48AD-B697-FE418407F7DD}" type="pres">
      <dgm:prSet presAssocID="{D0C19773-99E5-46E4-B49E-0A6C63E31C7B}" presName="sibTrans" presStyleLbl="sibTrans2D1" presStyleIdx="4" presStyleCnt="6"/>
      <dgm:spPr/>
      <dgm:t>
        <a:bodyPr/>
        <a:lstStyle/>
        <a:p>
          <a:endParaRPr lang="id-ID"/>
        </a:p>
      </dgm:t>
    </dgm:pt>
    <dgm:pt modelId="{61201B37-8AFF-4AD8-A41B-3545C92C9AE6}" type="pres">
      <dgm:prSet presAssocID="{D0C19773-99E5-46E4-B49E-0A6C63E31C7B}" presName="connectorText" presStyleLbl="sibTrans2D1" presStyleIdx="4" presStyleCnt="6"/>
      <dgm:spPr/>
      <dgm:t>
        <a:bodyPr/>
        <a:lstStyle/>
        <a:p>
          <a:endParaRPr lang="id-ID"/>
        </a:p>
      </dgm:t>
    </dgm:pt>
    <dgm:pt modelId="{FE929136-C14B-48F2-9757-DC820643D558}" type="pres">
      <dgm:prSet presAssocID="{3A6267F8-C643-4BA0-8C36-3354412796B2}" presName="node" presStyleLbl="node1" presStyleIdx="5" presStyleCnt="7" custScaleY="11369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699795-0764-4DAE-B5D5-96E7689FDF58}" type="pres">
      <dgm:prSet presAssocID="{7C39D608-9358-4731-9EFE-0D5416C58969}" presName="sibTrans" presStyleLbl="sibTrans2D1" presStyleIdx="5" presStyleCnt="6"/>
      <dgm:spPr/>
      <dgm:t>
        <a:bodyPr/>
        <a:lstStyle/>
        <a:p>
          <a:endParaRPr lang="id-ID"/>
        </a:p>
      </dgm:t>
    </dgm:pt>
    <dgm:pt modelId="{3E7B860D-7214-4AAD-868B-0630A84B6BE9}" type="pres">
      <dgm:prSet presAssocID="{7C39D608-9358-4731-9EFE-0D5416C58969}" presName="connectorText" presStyleLbl="sibTrans2D1" presStyleIdx="5" presStyleCnt="6"/>
      <dgm:spPr/>
      <dgm:t>
        <a:bodyPr/>
        <a:lstStyle/>
        <a:p>
          <a:endParaRPr lang="id-ID"/>
        </a:p>
      </dgm:t>
    </dgm:pt>
    <dgm:pt modelId="{EFB0AF50-5120-47A4-B6DF-C2010F06091C}" type="pres">
      <dgm:prSet presAssocID="{80E89E4A-482E-4511-9BD7-8F0420828A07}" presName="node" presStyleLbl="node1" presStyleIdx="6" presStyleCnt="7" custScaleY="9522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5B62C34-B521-4494-9DEC-20459A76EAA5}" type="presOf" srcId="{003BD965-8F7E-4916-82ED-E42BC55F48F7}" destId="{42A01EE9-90E3-4B37-B231-6D66C0FF85BC}" srcOrd="1" destOrd="0" presId="urn:microsoft.com/office/officeart/2005/8/layout/process5"/>
    <dgm:cxn modelId="{A00CFF4F-8049-4ECF-9684-812FF4D30858}" srcId="{28846872-6D96-46C0-BF7C-29BA59FCC181}" destId="{621345A7-C193-4038-B3DA-536A825164CB}" srcOrd="2" destOrd="0" parTransId="{3F496A29-7E20-4D22-A70E-7345891F0EAC}" sibTransId="{F22D4513-4DA7-4028-A377-13B842278E81}"/>
    <dgm:cxn modelId="{E14FB8D8-9F4A-4F03-8F94-33D8337E5245}" type="presOf" srcId="{CD4AAA52-E7EC-4863-B23B-E0A65438C587}" destId="{4418B0C8-CFA4-4DFA-9D9B-DC3E7F3C1730}" srcOrd="0" destOrd="0" presId="urn:microsoft.com/office/officeart/2005/8/layout/process5"/>
    <dgm:cxn modelId="{AE9681BD-76C3-46E2-A30A-C421D1FBF341}" srcId="{28846872-6D96-46C0-BF7C-29BA59FCC181}" destId="{096213FC-9D7C-4242-8CBB-C27DB050E2C8}" srcOrd="4" destOrd="0" parTransId="{8F451B01-9BA5-4164-A654-4DB8CD8C2DC5}" sibTransId="{D0C19773-99E5-46E4-B49E-0A6C63E31C7B}"/>
    <dgm:cxn modelId="{67B99E83-899A-4F73-853C-7EA039A50DCF}" type="presOf" srcId="{F22D4513-4DA7-4028-A377-13B842278E81}" destId="{9CDF9E93-5C59-45BC-B122-660AD07D57F8}" srcOrd="1" destOrd="0" presId="urn:microsoft.com/office/officeart/2005/8/layout/process5"/>
    <dgm:cxn modelId="{B5107ED5-D12C-4530-B4AF-3A4F8654EDDB}" type="presOf" srcId="{5BDB785A-AFAE-4240-8CB7-4772E480F869}" destId="{AFA98EEA-DDEE-4948-A09F-0AF1BA5AF9C0}" srcOrd="0" destOrd="0" presId="urn:microsoft.com/office/officeart/2005/8/layout/process5"/>
    <dgm:cxn modelId="{D377D92F-DE5A-4FE0-B6D7-34BA7BFF2C94}" type="presOf" srcId="{621345A7-C193-4038-B3DA-536A825164CB}" destId="{EE04365B-4307-4779-84CF-8E823EA03534}" srcOrd="0" destOrd="0" presId="urn:microsoft.com/office/officeart/2005/8/layout/process5"/>
    <dgm:cxn modelId="{A5E014EC-5941-40AC-8982-FF40F74F47CD}" type="presOf" srcId="{7C39D608-9358-4731-9EFE-0D5416C58969}" destId="{68699795-0764-4DAE-B5D5-96E7689FDF58}" srcOrd="0" destOrd="0" presId="urn:microsoft.com/office/officeart/2005/8/layout/process5"/>
    <dgm:cxn modelId="{0DD617EE-A919-4249-9DE8-4ABA5A8275CC}" srcId="{28846872-6D96-46C0-BF7C-29BA59FCC181}" destId="{17266CA4-3BA9-41B2-8CBC-36C879C66149}" srcOrd="3" destOrd="0" parTransId="{418C1ECE-F251-43E2-AB93-8A0942DECAC3}" sibTransId="{22380234-CD1C-41DF-B3A5-4550B76BBA80}"/>
    <dgm:cxn modelId="{CC5D592D-2BFD-4EC2-AD46-C922F75E647B}" type="presOf" srcId="{7C39D608-9358-4731-9EFE-0D5416C58969}" destId="{3E7B860D-7214-4AAD-868B-0630A84B6BE9}" srcOrd="1" destOrd="0" presId="urn:microsoft.com/office/officeart/2005/8/layout/process5"/>
    <dgm:cxn modelId="{4E0D7290-D112-440B-AC52-D9DE18EE7287}" type="presOf" srcId="{22380234-CD1C-41DF-B3A5-4550B76BBA80}" destId="{C3F00AAC-7745-4C6C-8627-BAE10E354303}" srcOrd="1" destOrd="0" presId="urn:microsoft.com/office/officeart/2005/8/layout/process5"/>
    <dgm:cxn modelId="{BAE493D2-3265-476C-989C-B3104837139D}" srcId="{28846872-6D96-46C0-BF7C-29BA59FCC181}" destId="{80E89E4A-482E-4511-9BD7-8F0420828A07}" srcOrd="6" destOrd="0" parTransId="{C10284E4-D051-4812-85AF-E05446CF50E5}" sibTransId="{08C384B3-30DF-4BAA-B421-AD765B360A13}"/>
    <dgm:cxn modelId="{817FFDF8-CC50-481E-8855-3398C89F78E2}" type="presOf" srcId="{096213FC-9D7C-4242-8CBB-C27DB050E2C8}" destId="{AD70453B-E129-4A42-8290-5F4423FD8BB7}" srcOrd="0" destOrd="0" presId="urn:microsoft.com/office/officeart/2005/8/layout/process5"/>
    <dgm:cxn modelId="{59EC8C4C-4D59-4F8D-A10B-A914B9F7C0E6}" type="presOf" srcId="{F22D4513-4DA7-4028-A377-13B842278E81}" destId="{BBD7AE23-9E27-42C5-9590-A04780D14B10}" srcOrd="0" destOrd="0" presId="urn:microsoft.com/office/officeart/2005/8/layout/process5"/>
    <dgm:cxn modelId="{51AD0B37-9C89-4189-89D3-6AC6397C3942}" type="presOf" srcId="{17266CA4-3BA9-41B2-8CBC-36C879C66149}" destId="{885AD7DD-4748-4144-B2D4-57F99AA23A4B}" srcOrd="0" destOrd="0" presId="urn:microsoft.com/office/officeart/2005/8/layout/process5"/>
    <dgm:cxn modelId="{12CCB859-BA6B-471F-AB45-A928D16118F8}" srcId="{28846872-6D96-46C0-BF7C-29BA59FCC181}" destId="{3A6267F8-C643-4BA0-8C36-3354412796B2}" srcOrd="5" destOrd="0" parTransId="{C848EB3F-E498-4451-AEBC-5FAED31D1726}" sibTransId="{7C39D608-9358-4731-9EFE-0D5416C58969}"/>
    <dgm:cxn modelId="{3DFEE955-0912-41E2-A546-154A9FF9899F}" srcId="{28846872-6D96-46C0-BF7C-29BA59FCC181}" destId="{21F2103A-37FC-4BB4-8C7D-3722045AAE0B}" srcOrd="1" destOrd="0" parTransId="{A24FE45F-4B3C-4082-8484-5943E2B6EF94}" sibTransId="{5BDB785A-AFAE-4240-8CB7-4772E480F869}"/>
    <dgm:cxn modelId="{BAC0C3D2-06BC-4A5E-BA29-EE3C463796CB}" type="presOf" srcId="{21F2103A-37FC-4BB4-8C7D-3722045AAE0B}" destId="{B55A89D6-7752-44AD-9065-67EF5CAEF239}" srcOrd="0" destOrd="0" presId="urn:microsoft.com/office/officeart/2005/8/layout/process5"/>
    <dgm:cxn modelId="{0D547148-259D-49EF-B00E-BA18C1583219}" type="presOf" srcId="{3A6267F8-C643-4BA0-8C36-3354412796B2}" destId="{FE929136-C14B-48F2-9757-DC820643D558}" srcOrd="0" destOrd="0" presId="urn:microsoft.com/office/officeart/2005/8/layout/process5"/>
    <dgm:cxn modelId="{99F74DFE-2C63-4ED1-BBF8-64017C4AFD15}" type="presOf" srcId="{5BDB785A-AFAE-4240-8CB7-4772E480F869}" destId="{267FE654-AE9E-412B-9EE9-DD7319AB77FE}" srcOrd="1" destOrd="0" presId="urn:microsoft.com/office/officeart/2005/8/layout/process5"/>
    <dgm:cxn modelId="{D28B4818-C3C9-44E3-B825-2500432E7228}" type="presOf" srcId="{22380234-CD1C-41DF-B3A5-4550B76BBA80}" destId="{F3EC3489-A1B9-4E86-A607-0B2194FC3AA1}" srcOrd="0" destOrd="0" presId="urn:microsoft.com/office/officeart/2005/8/layout/process5"/>
    <dgm:cxn modelId="{A027AFB8-9865-48CA-8884-608A72952796}" srcId="{28846872-6D96-46C0-BF7C-29BA59FCC181}" destId="{CD4AAA52-E7EC-4863-B23B-E0A65438C587}" srcOrd="0" destOrd="0" parTransId="{6008A6A8-7001-41CB-9DD6-88483AD54641}" sibTransId="{003BD965-8F7E-4916-82ED-E42BC55F48F7}"/>
    <dgm:cxn modelId="{85F57DD5-288A-4E7F-A6DC-97C0B73A72A8}" type="presOf" srcId="{003BD965-8F7E-4916-82ED-E42BC55F48F7}" destId="{3272CABD-4089-49D7-B0FC-94965D385F84}" srcOrd="0" destOrd="0" presId="urn:microsoft.com/office/officeart/2005/8/layout/process5"/>
    <dgm:cxn modelId="{73CEC49B-C40E-4BDE-96C5-9FCE29382654}" type="presOf" srcId="{28846872-6D96-46C0-BF7C-29BA59FCC181}" destId="{45C0F194-6476-4EB0-BB6E-CCE1CCF752C7}" srcOrd="0" destOrd="0" presId="urn:microsoft.com/office/officeart/2005/8/layout/process5"/>
    <dgm:cxn modelId="{93050B7A-F522-45D4-BB96-6DAD889BEA53}" type="presOf" srcId="{80E89E4A-482E-4511-9BD7-8F0420828A07}" destId="{EFB0AF50-5120-47A4-B6DF-C2010F06091C}" srcOrd="0" destOrd="0" presId="urn:microsoft.com/office/officeart/2005/8/layout/process5"/>
    <dgm:cxn modelId="{0547F387-A7BF-4C1F-9713-5445A052D9C2}" type="presOf" srcId="{D0C19773-99E5-46E4-B49E-0A6C63E31C7B}" destId="{61201B37-8AFF-4AD8-A41B-3545C92C9AE6}" srcOrd="1" destOrd="0" presId="urn:microsoft.com/office/officeart/2005/8/layout/process5"/>
    <dgm:cxn modelId="{EBBFB973-348D-4206-AD34-9072FEBCC87D}" type="presOf" srcId="{D0C19773-99E5-46E4-B49E-0A6C63E31C7B}" destId="{C2CFDE2D-F560-48AD-B697-FE418407F7DD}" srcOrd="0" destOrd="0" presId="urn:microsoft.com/office/officeart/2005/8/layout/process5"/>
    <dgm:cxn modelId="{8DE251A1-6922-46C5-A134-F628B0037D0F}" type="presParOf" srcId="{45C0F194-6476-4EB0-BB6E-CCE1CCF752C7}" destId="{4418B0C8-CFA4-4DFA-9D9B-DC3E7F3C1730}" srcOrd="0" destOrd="0" presId="urn:microsoft.com/office/officeart/2005/8/layout/process5"/>
    <dgm:cxn modelId="{AD66033F-CE7B-4304-9266-E3FABE930612}" type="presParOf" srcId="{45C0F194-6476-4EB0-BB6E-CCE1CCF752C7}" destId="{3272CABD-4089-49D7-B0FC-94965D385F84}" srcOrd="1" destOrd="0" presId="urn:microsoft.com/office/officeart/2005/8/layout/process5"/>
    <dgm:cxn modelId="{137F2627-3F71-4ADC-9775-65F55EBEFE48}" type="presParOf" srcId="{3272CABD-4089-49D7-B0FC-94965D385F84}" destId="{42A01EE9-90E3-4B37-B231-6D66C0FF85BC}" srcOrd="0" destOrd="0" presId="urn:microsoft.com/office/officeart/2005/8/layout/process5"/>
    <dgm:cxn modelId="{784A9FCB-9AED-4575-A5D6-EF4CE4D4C821}" type="presParOf" srcId="{45C0F194-6476-4EB0-BB6E-CCE1CCF752C7}" destId="{B55A89D6-7752-44AD-9065-67EF5CAEF239}" srcOrd="2" destOrd="0" presId="urn:microsoft.com/office/officeart/2005/8/layout/process5"/>
    <dgm:cxn modelId="{6F4F4312-041A-4154-A07B-0C142B52F95B}" type="presParOf" srcId="{45C0F194-6476-4EB0-BB6E-CCE1CCF752C7}" destId="{AFA98EEA-DDEE-4948-A09F-0AF1BA5AF9C0}" srcOrd="3" destOrd="0" presId="urn:microsoft.com/office/officeart/2005/8/layout/process5"/>
    <dgm:cxn modelId="{3B0DC6DE-DEBB-4E47-80AB-FDC0BA42EC0F}" type="presParOf" srcId="{AFA98EEA-DDEE-4948-A09F-0AF1BA5AF9C0}" destId="{267FE654-AE9E-412B-9EE9-DD7319AB77FE}" srcOrd="0" destOrd="0" presId="urn:microsoft.com/office/officeart/2005/8/layout/process5"/>
    <dgm:cxn modelId="{75F45BE5-EA33-4676-9C07-3ECF4AA40109}" type="presParOf" srcId="{45C0F194-6476-4EB0-BB6E-CCE1CCF752C7}" destId="{EE04365B-4307-4779-84CF-8E823EA03534}" srcOrd="4" destOrd="0" presId="urn:microsoft.com/office/officeart/2005/8/layout/process5"/>
    <dgm:cxn modelId="{EC44AA67-24DA-4C13-AEFE-FD22F4E79947}" type="presParOf" srcId="{45C0F194-6476-4EB0-BB6E-CCE1CCF752C7}" destId="{BBD7AE23-9E27-42C5-9590-A04780D14B10}" srcOrd="5" destOrd="0" presId="urn:microsoft.com/office/officeart/2005/8/layout/process5"/>
    <dgm:cxn modelId="{691244A9-F7DE-4AE6-A165-5A7989BBC28D}" type="presParOf" srcId="{BBD7AE23-9E27-42C5-9590-A04780D14B10}" destId="{9CDF9E93-5C59-45BC-B122-660AD07D57F8}" srcOrd="0" destOrd="0" presId="urn:microsoft.com/office/officeart/2005/8/layout/process5"/>
    <dgm:cxn modelId="{AED405A4-CDA4-40CC-82B9-E54537A931D5}" type="presParOf" srcId="{45C0F194-6476-4EB0-BB6E-CCE1CCF752C7}" destId="{885AD7DD-4748-4144-B2D4-57F99AA23A4B}" srcOrd="6" destOrd="0" presId="urn:microsoft.com/office/officeart/2005/8/layout/process5"/>
    <dgm:cxn modelId="{58ECAD48-1A92-4017-A1CF-20F1EEFB607D}" type="presParOf" srcId="{45C0F194-6476-4EB0-BB6E-CCE1CCF752C7}" destId="{F3EC3489-A1B9-4E86-A607-0B2194FC3AA1}" srcOrd="7" destOrd="0" presId="urn:microsoft.com/office/officeart/2005/8/layout/process5"/>
    <dgm:cxn modelId="{0318EE14-560A-404D-9472-665124E05217}" type="presParOf" srcId="{F3EC3489-A1B9-4E86-A607-0B2194FC3AA1}" destId="{C3F00AAC-7745-4C6C-8627-BAE10E354303}" srcOrd="0" destOrd="0" presId="urn:microsoft.com/office/officeart/2005/8/layout/process5"/>
    <dgm:cxn modelId="{866BA591-C9DC-419A-9C12-4D50102FF155}" type="presParOf" srcId="{45C0F194-6476-4EB0-BB6E-CCE1CCF752C7}" destId="{AD70453B-E129-4A42-8290-5F4423FD8BB7}" srcOrd="8" destOrd="0" presId="urn:microsoft.com/office/officeart/2005/8/layout/process5"/>
    <dgm:cxn modelId="{DE4E3F11-C022-4A82-81AC-E1895493DDE8}" type="presParOf" srcId="{45C0F194-6476-4EB0-BB6E-CCE1CCF752C7}" destId="{C2CFDE2D-F560-48AD-B697-FE418407F7DD}" srcOrd="9" destOrd="0" presId="urn:microsoft.com/office/officeart/2005/8/layout/process5"/>
    <dgm:cxn modelId="{E0098657-CFA3-42D3-AD0C-42E35BE5CDA4}" type="presParOf" srcId="{C2CFDE2D-F560-48AD-B697-FE418407F7DD}" destId="{61201B37-8AFF-4AD8-A41B-3545C92C9AE6}" srcOrd="0" destOrd="0" presId="urn:microsoft.com/office/officeart/2005/8/layout/process5"/>
    <dgm:cxn modelId="{10BEC9B5-FFBA-46BD-9F52-2EF7FB22D783}" type="presParOf" srcId="{45C0F194-6476-4EB0-BB6E-CCE1CCF752C7}" destId="{FE929136-C14B-48F2-9757-DC820643D558}" srcOrd="10" destOrd="0" presId="urn:microsoft.com/office/officeart/2005/8/layout/process5"/>
    <dgm:cxn modelId="{3AE5B761-C967-4A4F-84DA-74A920155EF3}" type="presParOf" srcId="{45C0F194-6476-4EB0-BB6E-CCE1CCF752C7}" destId="{68699795-0764-4DAE-B5D5-96E7689FDF58}" srcOrd="11" destOrd="0" presId="urn:microsoft.com/office/officeart/2005/8/layout/process5"/>
    <dgm:cxn modelId="{5B4CB60D-8908-418B-9B92-DF7B793A5FE3}" type="presParOf" srcId="{68699795-0764-4DAE-B5D5-96E7689FDF58}" destId="{3E7B860D-7214-4AAD-868B-0630A84B6BE9}" srcOrd="0" destOrd="0" presId="urn:microsoft.com/office/officeart/2005/8/layout/process5"/>
    <dgm:cxn modelId="{860D3D68-CA46-4601-AD8C-4689087B4936}" type="presParOf" srcId="{45C0F194-6476-4EB0-BB6E-CCE1CCF752C7}" destId="{EFB0AF50-5120-47A4-B6DF-C2010F06091C}" srcOrd="12" destOrd="0" presId="urn:microsoft.com/office/officeart/2005/8/layout/process5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58C0041-7FB7-46E4-9669-6C3B154A6A7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8582CE2-9A5C-42C0-94BF-CDD98603F9AC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Memilih fokus hanya pada bagian tertentu dari percakapan.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F2F6FC2-8A3C-4051-BF42-E1BD2BC58ACC}" type="parTrans" cxnId="{E8531E72-79D9-4D64-8A2D-A28541A0A57D}">
      <dgm:prSet/>
      <dgm:spPr/>
      <dgm:t>
        <a:bodyPr/>
        <a:lstStyle/>
        <a:p>
          <a:endParaRPr lang="id-ID"/>
        </a:p>
      </dgm:t>
    </dgm:pt>
    <dgm:pt modelId="{BB55195B-864D-4772-B4C3-A24D31A1F88C}" type="sibTrans" cxnId="{E8531E72-79D9-4D64-8A2D-A28541A0A57D}">
      <dgm:prSet/>
      <dgm:spPr>
        <a:ln w="762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3ECA1D5A-F1E2-4A88-8FD8-C9E2ABD20A28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Kita menyingkirkan informasi yang tak menarik.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F21CF13-6B44-4476-9172-BF2CB10A20C2}" type="parTrans" cxnId="{7A74EA77-EED0-420F-935C-02CAD637BFAA}">
      <dgm:prSet/>
      <dgm:spPr/>
      <dgm:t>
        <a:bodyPr/>
        <a:lstStyle/>
        <a:p>
          <a:endParaRPr lang="id-ID"/>
        </a:p>
      </dgm:t>
    </dgm:pt>
    <dgm:pt modelId="{F01C8B17-92E1-4D0C-90EB-2A03894F7CA0}" type="sibTrans" cxnId="{7A74EA77-EED0-420F-935C-02CAD637BFAA}">
      <dgm:prSet/>
      <dgm:spPr>
        <a:ln w="762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63C3228E-85B4-4846-93C8-E491AB60E851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Fokus pada informasi yang menarik perhatian.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1F791E6-BC7F-41FD-A4DA-F2978366288B}" type="parTrans" cxnId="{B2E8EB36-7BD6-471F-80E8-228B09A61AFC}">
      <dgm:prSet/>
      <dgm:spPr/>
      <dgm:t>
        <a:bodyPr/>
        <a:lstStyle/>
        <a:p>
          <a:endParaRPr lang="id-ID"/>
        </a:p>
      </dgm:t>
    </dgm:pt>
    <dgm:pt modelId="{1DA9DA30-2227-47E5-B0CD-22920620C77D}" type="sibTrans" cxnId="{B2E8EB36-7BD6-471F-80E8-228B09A61AFC}">
      <dgm:prSet/>
      <dgm:spPr>
        <a:ln w="762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0E1447A0-BAB0-4C8D-83BE-9780FEF6C776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Proses memilih informasi yang ingin kita dengarkan berhadapan dengan informasi yang ingin kita hindari.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790271A-C83E-44C9-822C-87275C33BF8B}" type="parTrans" cxnId="{A86EC7FD-2EDD-4616-91EF-FE779DA0DAC8}">
      <dgm:prSet/>
      <dgm:spPr/>
      <dgm:t>
        <a:bodyPr/>
        <a:lstStyle/>
        <a:p>
          <a:endParaRPr lang="id-ID"/>
        </a:p>
      </dgm:t>
    </dgm:pt>
    <dgm:pt modelId="{C2FCDC9B-D703-4ACF-AC4A-A119D1B08B4F}" type="sibTrans" cxnId="{A86EC7FD-2EDD-4616-91EF-FE779DA0DAC8}">
      <dgm:prSet/>
      <dgm:spPr>
        <a:ln w="762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AC38A038-4592-4A92-B13D-500E493CABE6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Cenderung menyaring informasi yang bersifat kritikan.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2DEA80D-8D99-4F92-A0D9-451233BAAEF0}" type="parTrans" cxnId="{F07600BB-37CA-4818-8CFE-2F4BD882CF9B}">
      <dgm:prSet/>
      <dgm:spPr/>
      <dgm:t>
        <a:bodyPr/>
        <a:lstStyle/>
        <a:p>
          <a:endParaRPr lang="id-ID"/>
        </a:p>
      </dgm:t>
    </dgm:pt>
    <dgm:pt modelId="{E6C08934-9745-4B27-86AE-73C594AA27F5}" type="sibTrans" cxnId="{F07600BB-37CA-4818-8CFE-2F4BD882CF9B}">
      <dgm:prSet/>
      <dgm:spPr>
        <a:ln w="762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A87A1DEC-41C4-4C60-8FC2-CD942B600993}" type="pres">
      <dgm:prSet presAssocID="{258C0041-7FB7-46E4-9669-6C3B154A6A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AC04ED1-1F52-4FEC-AECD-941FF746FBFC}" type="pres">
      <dgm:prSet presAssocID="{98582CE2-9A5C-42C0-94BF-CDD98603F9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0F3D372-981E-48A4-9EFC-A8232CBA9792}" type="pres">
      <dgm:prSet presAssocID="{98582CE2-9A5C-42C0-94BF-CDD98603F9AC}" presName="spNode" presStyleCnt="0"/>
      <dgm:spPr/>
    </dgm:pt>
    <dgm:pt modelId="{4875F61B-9217-46D7-A0C4-6370236BB24A}" type="pres">
      <dgm:prSet presAssocID="{BB55195B-864D-4772-B4C3-A24D31A1F88C}" presName="sibTrans" presStyleLbl="sibTrans1D1" presStyleIdx="0" presStyleCnt="5"/>
      <dgm:spPr/>
      <dgm:t>
        <a:bodyPr/>
        <a:lstStyle/>
        <a:p>
          <a:endParaRPr lang="id-ID"/>
        </a:p>
      </dgm:t>
    </dgm:pt>
    <dgm:pt modelId="{DC5AB61B-3A90-4335-ABA3-340EB6FF18B3}" type="pres">
      <dgm:prSet presAssocID="{3ECA1D5A-F1E2-4A88-8FD8-C9E2ABD20A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85D760-0B81-4938-A1AF-5D3F49E73445}" type="pres">
      <dgm:prSet presAssocID="{3ECA1D5A-F1E2-4A88-8FD8-C9E2ABD20A28}" presName="spNode" presStyleCnt="0"/>
      <dgm:spPr/>
    </dgm:pt>
    <dgm:pt modelId="{DB85C475-B103-46BC-8640-1BB6F364666C}" type="pres">
      <dgm:prSet presAssocID="{F01C8B17-92E1-4D0C-90EB-2A03894F7CA0}" presName="sibTrans" presStyleLbl="sibTrans1D1" presStyleIdx="1" presStyleCnt="5"/>
      <dgm:spPr/>
      <dgm:t>
        <a:bodyPr/>
        <a:lstStyle/>
        <a:p>
          <a:endParaRPr lang="id-ID"/>
        </a:p>
      </dgm:t>
    </dgm:pt>
    <dgm:pt modelId="{57795259-48D6-47A8-B8DA-C9594B2E942C}" type="pres">
      <dgm:prSet presAssocID="{63C3228E-85B4-4846-93C8-E491AB60E8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1527EF-86F3-4AD7-8820-9368D6B4A3A0}" type="pres">
      <dgm:prSet presAssocID="{63C3228E-85B4-4846-93C8-E491AB60E851}" presName="spNode" presStyleCnt="0"/>
      <dgm:spPr/>
    </dgm:pt>
    <dgm:pt modelId="{E7AE87D9-7C76-49DC-9F26-0815877B8EAD}" type="pres">
      <dgm:prSet presAssocID="{1DA9DA30-2227-47E5-B0CD-22920620C77D}" presName="sibTrans" presStyleLbl="sibTrans1D1" presStyleIdx="2" presStyleCnt="5"/>
      <dgm:spPr/>
      <dgm:t>
        <a:bodyPr/>
        <a:lstStyle/>
        <a:p>
          <a:endParaRPr lang="id-ID"/>
        </a:p>
      </dgm:t>
    </dgm:pt>
    <dgm:pt modelId="{E8A0B55D-23C8-44A5-BBC5-1BA3A613FEB4}" type="pres">
      <dgm:prSet presAssocID="{0E1447A0-BAB0-4C8D-83BE-9780FEF6C77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1DC13E-12D5-4E25-8F54-599606DF03C9}" type="pres">
      <dgm:prSet presAssocID="{0E1447A0-BAB0-4C8D-83BE-9780FEF6C776}" presName="spNode" presStyleCnt="0"/>
      <dgm:spPr/>
    </dgm:pt>
    <dgm:pt modelId="{531F28CB-8253-4512-94A7-58138079ABA9}" type="pres">
      <dgm:prSet presAssocID="{C2FCDC9B-D703-4ACF-AC4A-A119D1B08B4F}" presName="sibTrans" presStyleLbl="sibTrans1D1" presStyleIdx="3" presStyleCnt="5"/>
      <dgm:spPr/>
      <dgm:t>
        <a:bodyPr/>
        <a:lstStyle/>
        <a:p>
          <a:endParaRPr lang="id-ID"/>
        </a:p>
      </dgm:t>
    </dgm:pt>
    <dgm:pt modelId="{B956DD96-8F5B-46B8-8B03-38FC240DF947}" type="pres">
      <dgm:prSet presAssocID="{AC38A038-4592-4A92-B13D-500E493CABE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021891-8337-45E9-B291-51D04946432B}" type="pres">
      <dgm:prSet presAssocID="{AC38A038-4592-4A92-B13D-500E493CABE6}" presName="spNode" presStyleCnt="0"/>
      <dgm:spPr/>
    </dgm:pt>
    <dgm:pt modelId="{831CE0F1-AD39-451B-B3EA-9F04ADD64D50}" type="pres">
      <dgm:prSet presAssocID="{E6C08934-9745-4B27-86AE-73C594AA27F5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F07600BB-37CA-4818-8CFE-2F4BD882CF9B}" srcId="{258C0041-7FB7-46E4-9669-6C3B154A6A70}" destId="{AC38A038-4592-4A92-B13D-500E493CABE6}" srcOrd="4" destOrd="0" parTransId="{A2DEA80D-8D99-4F92-A0D9-451233BAAEF0}" sibTransId="{E6C08934-9745-4B27-86AE-73C594AA27F5}"/>
    <dgm:cxn modelId="{E8531E72-79D9-4D64-8A2D-A28541A0A57D}" srcId="{258C0041-7FB7-46E4-9669-6C3B154A6A70}" destId="{98582CE2-9A5C-42C0-94BF-CDD98603F9AC}" srcOrd="0" destOrd="0" parTransId="{FF2F6FC2-8A3C-4051-BF42-E1BD2BC58ACC}" sibTransId="{BB55195B-864D-4772-B4C3-A24D31A1F88C}"/>
    <dgm:cxn modelId="{82DC28A8-4B9B-4708-B38A-19E8550F333D}" type="presOf" srcId="{F01C8B17-92E1-4D0C-90EB-2A03894F7CA0}" destId="{DB85C475-B103-46BC-8640-1BB6F364666C}" srcOrd="0" destOrd="0" presId="urn:microsoft.com/office/officeart/2005/8/layout/cycle6"/>
    <dgm:cxn modelId="{98EAAFDF-7A0A-4B7C-849E-F4DDD4077C00}" type="presOf" srcId="{98582CE2-9A5C-42C0-94BF-CDD98603F9AC}" destId="{EAC04ED1-1F52-4FEC-AECD-941FF746FBFC}" srcOrd="0" destOrd="0" presId="urn:microsoft.com/office/officeart/2005/8/layout/cycle6"/>
    <dgm:cxn modelId="{D9650A71-FAFE-42F2-B55B-B4EEA38A9B68}" type="presOf" srcId="{1DA9DA30-2227-47E5-B0CD-22920620C77D}" destId="{E7AE87D9-7C76-49DC-9F26-0815877B8EAD}" srcOrd="0" destOrd="0" presId="urn:microsoft.com/office/officeart/2005/8/layout/cycle6"/>
    <dgm:cxn modelId="{7A74EA77-EED0-420F-935C-02CAD637BFAA}" srcId="{258C0041-7FB7-46E4-9669-6C3B154A6A70}" destId="{3ECA1D5A-F1E2-4A88-8FD8-C9E2ABD20A28}" srcOrd="1" destOrd="0" parTransId="{1F21CF13-6B44-4476-9172-BF2CB10A20C2}" sibTransId="{F01C8B17-92E1-4D0C-90EB-2A03894F7CA0}"/>
    <dgm:cxn modelId="{F36111F5-50A2-4C6C-BEEF-0ECBE5DF338B}" type="presOf" srcId="{AC38A038-4592-4A92-B13D-500E493CABE6}" destId="{B956DD96-8F5B-46B8-8B03-38FC240DF947}" srcOrd="0" destOrd="0" presId="urn:microsoft.com/office/officeart/2005/8/layout/cycle6"/>
    <dgm:cxn modelId="{A86EC7FD-2EDD-4616-91EF-FE779DA0DAC8}" srcId="{258C0041-7FB7-46E4-9669-6C3B154A6A70}" destId="{0E1447A0-BAB0-4C8D-83BE-9780FEF6C776}" srcOrd="3" destOrd="0" parTransId="{8790271A-C83E-44C9-822C-87275C33BF8B}" sibTransId="{C2FCDC9B-D703-4ACF-AC4A-A119D1B08B4F}"/>
    <dgm:cxn modelId="{93BBF093-1B00-40A2-B2FE-30CC2900D56C}" type="presOf" srcId="{258C0041-7FB7-46E4-9669-6C3B154A6A70}" destId="{A87A1DEC-41C4-4C60-8FC2-CD942B600993}" srcOrd="0" destOrd="0" presId="urn:microsoft.com/office/officeart/2005/8/layout/cycle6"/>
    <dgm:cxn modelId="{793AD7B7-A9F2-46B3-86A8-1113C92AE796}" type="presOf" srcId="{0E1447A0-BAB0-4C8D-83BE-9780FEF6C776}" destId="{E8A0B55D-23C8-44A5-BBC5-1BA3A613FEB4}" srcOrd="0" destOrd="0" presId="urn:microsoft.com/office/officeart/2005/8/layout/cycle6"/>
    <dgm:cxn modelId="{2045EE9D-9540-4090-BC32-3061985EA5F0}" type="presOf" srcId="{C2FCDC9B-D703-4ACF-AC4A-A119D1B08B4F}" destId="{531F28CB-8253-4512-94A7-58138079ABA9}" srcOrd="0" destOrd="0" presId="urn:microsoft.com/office/officeart/2005/8/layout/cycle6"/>
    <dgm:cxn modelId="{87439842-57A7-49ED-A763-A5CC7D5A992E}" type="presOf" srcId="{E6C08934-9745-4B27-86AE-73C594AA27F5}" destId="{831CE0F1-AD39-451B-B3EA-9F04ADD64D50}" srcOrd="0" destOrd="0" presId="urn:microsoft.com/office/officeart/2005/8/layout/cycle6"/>
    <dgm:cxn modelId="{324014DE-FF8B-4CD6-9901-E4B28191733D}" type="presOf" srcId="{3ECA1D5A-F1E2-4A88-8FD8-C9E2ABD20A28}" destId="{DC5AB61B-3A90-4335-ABA3-340EB6FF18B3}" srcOrd="0" destOrd="0" presId="urn:microsoft.com/office/officeart/2005/8/layout/cycle6"/>
    <dgm:cxn modelId="{93E71F6B-0533-4E1E-A445-294999B99072}" type="presOf" srcId="{BB55195B-864D-4772-B4C3-A24D31A1F88C}" destId="{4875F61B-9217-46D7-A0C4-6370236BB24A}" srcOrd="0" destOrd="0" presId="urn:microsoft.com/office/officeart/2005/8/layout/cycle6"/>
    <dgm:cxn modelId="{B2E8EB36-7BD6-471F-80E8-228B09A61AFC}" srcId="{258C0041-7FB7-46E4-9669-6C3B154A6A70}" destId="{63C3228E-85B4-4846-93C8-E491AB60E851}" srcOrd="2" destOrd="0" parTransId="{91F791E6-BC7F-41FD-A4DA-F2978366288B}" sibTransId="{1DA9DA30-2227-47E5-B0CD-22920620C77D}"/>
    <dgm:cxn modelId="{C96CC674-B5A1-4E0E-A297-086FD344F285}" type="presOf" srcId="{63C3228E-85B4-4846-93C8-E491AB60E851}" destId="{57795259-48D6-47A8-B8DA-C9594B2E942C}" srcOrd="0" destOrd="0" presId="urn:microsoft.com/office/officeart/2005/8/layout/cycle6"/>
    <dgm:cxn modelId="{9B1A4CE3-C64B-46C9-BD68-9C7998FA9B85}" type="presParOf" srcId="{A87A1DEC-41C4-4C60-8FC2-CD942B600993}" destId="{EAC04ED1-1F52-4FEC-AECD-941FF746FBFC}" srcOrd="0" destOrd="0" presId="urn:microsoft.com/office/officeart/2005/8/layout/cycle6"/>
    <dgm:cxn modelId="{968CD358-1EAF-4FB0-BDB9-AB73525F1501}" type="presParOf" srcId="{A87A1DEC-41C4-4C60-8FC2-CD942B600993}" destId="{E0F3D372-981E-48A4-9EFC-A8232CBA9792}" srcOrd="1" destOrd="0" presId="urn:microsoft.com/office/officeart/2005/8/layout/cycle6"/>
    <dgm:cxn modelId="{492C89B3-4FEC-4999-862E-4C342237C0E5}" type="presParOf" srcId="{A87A1DEC-41C4-4C60-8FC2-CD942B600993}" destId="{4875F61B-9217-46D7-A0C4-6370236BB24A}" srcOrd="2" destOrd="0" presId="urn:microsoft.com/office/officeart/2005/8/layout/cycle6"/>
    <dgm:cxn modelId="{D336D7CC-614B-4A74-BDD4-5BCC945FFB20}" type="presParOf" srcId="{A87A1DEC-41C4-4C60-8FC2-CD942B600993}" destId="{DC5AB61B-3A90-4335-ABA3-340EB6FF18B3}" srcOrd="3" destOrd="0" presId="urn:microsoft.com/office/officeart/2005/8/layout/cycle6"/>
    <dgm:cxn modelId="{047A0AC3-67A2-49FD-87D2-412505064B65}" type="presParOf" srcId="{A87A1DEC-41C4-4C60-8FC2-CD942B600993}" destId="{9E85D760-0B81-4938-A1AF-5D3F49E73445}" srcOrd="4" destOrd="0" presId="urn:microsoft.com/office/officeart/2005/8/layout/cycle6"/>
    <dgm:cxn modelId="{4955BB55-ABF0-4325-A152-93FC8209D1EB}" type="presParOf" srcId="{A87A1DEC-41C4-4C60-8FC2-CD942B600993}" destId="{DB85C475-B103-46BC-8640-1BB6F364666C}" srcOrd="5" destOrd="0" presId="urn:microsoft.com/office/officeart/2005/8/layout/cycle6"/>
    <dgm:cxn modelId="{0B1CAA93-F670-4F7C-8F53-9D3C615632CD}" type="presParOf" srcId="{A87A1DEC-41C4-4C60-8FC2-CD942B600993}" destId="{57795259-48D6-47A8-B8DA-C9594B2E942C}" srcOrd="6" destOrd="0" presId="urn:microsoft.com/office/officeart/2005/8/layout/cycle6"/>
    <dgm:cxn modelId="{4FCF2FB6-9A67-4B72-9ACE-C17792D82767}" type="presParOf" srcId="{A87A1DEC-41C4-4C60-8FC2-CD942B600993}" destId="{F01527EF-86F3-4AD7-8820-9368D6B4A3A0}" srcOrd="7" destOrd="0" presId="urn:microsoft.com/office/officeart/2005/8/layout/cycle6"/>
    <dgm:cxn modelId="{9E5C7E3F-AB5E-43CC-ACB8-A6D22C9264ED}" type="presParOf" srcId="{A87A1DEC-41C4-4C60-8FC2-CD942B600993}" destId="{E7AE87D9-7C76-49DC-9F26-0815877B8EAD}" srcOrd="8" destOrd="0" presId="urn:microsoft.com/office/officeart/2005/8/layout/cycle6"/>
    <dgm:cxn modelId="{315E530E-1E01-4AB9-B69F-BD6AEE1BC150}" type="presParOf" srcId="{A87A1DEC-41C4-4C60-8FC2-CD942B600993}" destId="{E8A0B55D-23C8-44A5-BBC5-1BA3A613FEB4}" srcOrd="9" destOrd="0" presId="urn:microsoft.com/office/officeart/2005/8/layout/cycle6"/>
    <dgm:cxn modelId="{FB81D081-2A59-4A99-A707-1DAC89DE61AD}" type="presParOf" srcId="{A87A1DEC-41C4-4C60-8FC2-CD942B600993}" destId="{C51DC13E-12D5-4E25-8F54-599606DF03C9}" srcOrd="10" destOrd="0" presId="urn:microsoft.com/office/officeart/2005/8/layout/cycle6"/>
    <dgm:cxn modelId="{93891564-A482-442A-9C43-F2731B4E2284}" type="presParOf" srcId="{A87A1DEC-41C4-4C60-8FC2-CD942B600993}" destId="{531F28CB-8253-4512-94A7-58138079ABA9}" srcOrd="11" destOrd="0" presId="urn:microsoft.com/office/officeart/2005/8/layout/cycle6"/>
    <dgm:cxn modelId="{46D667F9-3FD9-46DD-873C-39187EB6C6E7}" type="presParOf" srcId="{A87A1DEC-41C4-4C60-8FC2-CD942B600993}" destId="{B956DD96-8F5B-46B8-8B03-38FC240DF947}" srcOrd="12" destOrd="0" presId="urn:microsoft.com/office/officeart/2005/8/layout/cycle6"/>
    <dgm:cxn modelId="{1FB54C05-3C5F-459A-9BC7-6A1D5C4C02FA}" type="presParOf" srcId="{A87A1DEC-41C4-4C60-8FC2-CD942B600993}" destId="{32021891-8337-45E9-B291-51D04946432B}" srcOrd="13" destOrd="0" presId="urn:microsoft.com/office/officeart/2005/8/layout/cycle6"/>
    <dgm:cxn modelId="{6C7CFEE9-936F-4D33-B78D-3E600FD6FE7C}" type="presParOf" srcId="{A87A1DEC-41C4-4C60-8FC2-CD942B600993}" destId="{831CE0F1-AD39-451B-B3EA-9F04ADD64D50}" srcOrd="14" destOrd="0" presId="urn:microsoft.com/office/officeart/2005/8/layout/cycle6"/>
  </dgm:cxnLst>
  <dgm:bg/>
  <dgm:whole>
    <a:ln w="12700"/>
  </dgm:whole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9D6AB12-A6AF-4FEE-B13E-1FE0C680BD8A}" type="doc">
      <dgm:prSet loTypeId="urn:microsoft.com/office/officeart/2005/8/layout/venn1" loCatId="relationship" qsTypeId="urn:microsoft.com/office/officeart/2005/8/quickstyle/simple3" qsCatId="simple" csTypeId="urn:microsoft.com/office/officeart/2005/8/colors/colorful1" csCatId="colorful" phldr="1"/>
      <dgm:spPr/>
    </dgm:pt>
    <dgm:pt modelId="{E1D588F5-E482-45DE-9AEA-C0305068775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Asumsi ucapan yang disampaikan oleh orang lain </a:t>
          </a:r>
          <a:endParaRPr lang="id-ID" sz="1500" b="1" i="1" dirty="0">
            <a:latin typeface="Candara" pitchFamily="34" charset="0"/>
          </a:endParaRPr>
        </a:p>
      </dgm:t>
    </dgm:pt>
    <dgm:pt modelId="{EA268341-AF69-4CEB-A4E5-2C62972B57DC}" type="parTrans" cxnId="{9802067B-588F-47C7-ADE6-CE87EE24F633}">
      <dgm:prSet/>
      <dgm:spPr/>
      <dgm:t>
        <a:bodyPr/>
        <a:lstStyle/>
        <a:p>
          <a:endParaRPr lang="id-ID"/>
        </a:p>
      </dgm:t>
    </dgm:pt>
    <dgm:pt modelId="{9DA031B0-420E-4CDB-BB3F-00301EFD9BBB}" type="sibTrans" cxnId="{9802067B-588F-47C7-ADE6-CE87EE24F633}">
      <dgm:prSet/>
      <dgm:spPr/>
      <dgm:t>
        <a:bodyPr/>
        <a:lstStyle/>
        <a:p>
          <a:endParaRPr lang="id-ID"/>
        </a:p>
      </dgm:t>
    </dgm:pt>
    <dgm:pt modelId="{76DDC028-90FB-41D2-B5EE-ED8AA62A735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Ucapan seseorang sebagai bentuk hinaan terhadap diri kita</a:t>
          </a:r>
          <a:endParaRPr lang="id-ID" sz="1500" b="1" i="1" dirty="0">
            <a:latin typeface="Candara" pitchFamily="34" charset="0"/>
          </a:endParaRPr>
        </a:p>
      </dgm:t>
    </dgm:pt>
    <dgm:pt modelId="{16F5052C-CC7C-41AD-B466-55242F3AD298}" type="parTrans" cxnId="{F6EA37B2-8D8A-47F0-9F37-4AD487E6A547}">
      <dgm:prSet/>
      <dgm:spPr/>
      <dgm:t>
        <a:bodyPr/>
        <a:lstStyle/>
        <a:p>
          <a:endParaRPr lang="id-ID"/>
        </a:p>
      </dgm:t>
    </dgm:pt>
    <dgm:pt modelId="{911D6BD4-A920-4A72-A3AF-89F66319B08E}" type="sibTrans" cxnId="{F6EA37B2-8D8A-47F0-9F37-4AD487E6A547}">
      <dgm:prSet/>
      <dgm:spPr/>
      <dgm:t>
        <a:bodyPr/>
        <a:lstStyle/>
        <a:p>
          <a:endParaRPr lang="id-ID"/>
        </a:p>
      </dgm:t>
    </dgm:pt>
    <dgm:pt modelId="{70DF7103-F19B-41E8-92DF-97539AF0844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Tiap ucapan seseorang mengandung penilaian negatif</a:t>
          </a:r>
          <a:endParaRPr lang="id-ID" sz="1500" b="1" i="1" dirty="0">
            <a:latin typeface="Candara" pitchFamily="34" charset="0"/>
          </a:endParaRPr>
        </a:p>
      </dgm:t>
    </dgm:pt>
    <dgm:pt modelId="{D8A08371-C0F9-42B5-A27C-0BFACCA6FB34}" type="parTrans" cxnId="{08AC01D5-10C3-4EF0-82FE-3D0BAEF90F57}">
      <dgm:prSet/>
      <dgm:spPr/>
      <dgm:t>
        <a:bodyPr/>
        <a:lstStyle/>
        <a:p>
          <a:endParaRPr lang="id-ID"/>
        </a:p>
      </dgm:t>
    </dgm:pt>
    <dgm:pt modelId="{A0AA8418-3DB4-40F1-B9FF-D52515CF06B3}" type="sibTrans" cxnId="{08AC01D5-10C3-4EF0-82FE-3D0BAEF90F57}">
      <dgm:prSet/>
      <dgm:spPr/>
      <dgm:t>
        <a:bodyPr/>
        <a:lstStyle/>
        <a:p>
          <a:endParaRPr lang="id-ID"/>
        </a:p>
      </dgm:t>
    </dgm:pt>
    <dgm:pt modelId="{3E2B51D3-3784-4D95-8C37-639460FC354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Sikap defensive listening berpeluang: menghilangkan kesempatan untuk mendapat informasi baru. </a:t>
          </a:r>
          <a:endParaRPr lang="id-ID" sz="1500" b="1" i="1" dirty="0">
            <a:latin typeface="Candara" pitchFamily="34" charset="0"/>
          </a:endParaRPr>
        </a:p>
      </dgm:t>
    </dgm:pt>
    <dgm:pt modelId="{309C951B-DED4-4E21-9040-32F4D971F2D5}" type="parTrans" cxnId="{35DC0F42-E58E-4E1A-9E25-B1AB872FF50F}">
      <dgm:prSet/>
      <dgm:spPr/>
      <dgm:t>
        <a:bodyPr/>
        <a:lstStyle/>
        <a:p>
          <a:endParaRPr lang="id-ID"/>
        </a:p>
      </dgm:t>
    </dgm:pt>
    <dgm:pt modelId="{6D65E926-3C9A-47BA-BA37-6DF8953A91F7}" type="sibTrans" cxnId="{35DC0F42-E58E-4E1A-9E25-B1AB872FF50F}">
      <dgm:prSet/>
      <dgm:spPr/>
      <dgm:t>
        <a:bodyPr/>
        <a:lstStyle/>
        <a:p>
          <a:endParaRPr lang="id-ID"/>
        </a:p>
      </dgm:t>
    </dgm:pt>
    <dgm:pt modelId="{614909E7-C99D-4343-BF53-9D433B3D2321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Selalu menunjukan reaksi defensif.</a:t>
          </a:r>
          <a:endParaRPr lang="id-ID" sz="1500" b="1" i="1" dirty="0">
            <a:latin typeface="Candara" pitchFamily="34" charset="0"/>
          </a:endParaRPr>
        </a:p>
      </dgm:t>
    </dgm:pt>
    <dgm:pt modelId="{4FD45CBB-0B92-4F5F-8CCD-D93E5A9D75E4}" type="parTrans" cxnId="{0EF476C7-D34A-4C75-8EAA-1BD84D81ECEA}">
      <dgm:prSet/>
      <dgm:spPr/>
      <dgm:t>
        <a:bodyPr/>
        <a:lstStyle/>
        <a:p>
          <a:endParaRPr lang="id-ID"/>
        </a:p>
      </dgm:t>
    </dgm:pt>
    <dgm:pt modelId="{D7C08667-C25A-436F-9834-F72D5626794B}" type="sibTrans" cxnId="{0EF476C7-D34A-4C75-8EAA-1BD84D81ECEA}">
      <dgm:prSet/>
      <dgm:spPr/>
      <dgm:t>
        <a:bodyPr/>
        <a:lstStyle/>
        <a:p>
          <a:endParaRPr lang="id-ID"/>
        </a:p>
      </dgm:t>
    </dgm:pt>
    <dgm:pt modelId="{C4CE2738-9287-41C6-8F53-8366947E9168}" type="pres">
      <dgm:prSet presAssocID="{A9D6AB12-A6AF-4FEE-B13E-1FE0C680BD8A}" presName="compositeShape" presStyleCnt="0">
        <dgm:presLayoutVars>
          <dgm:chMax val="7"/>
          <dgm:dir/>
          <dgm:resizeHandles val="exact"/>
        </dgm:presLayoutVars>
      </dgm:prSet>
      <dgm:spPr/>
    </dgm:pt>
    <dgm:pt modelId="{AB3C3F06-80C6-4B77-9D7C-CBEC76BC56AF}" type="pres">
      <dgm:prSet presAssocID="{E1D588F5-E482-45DE-9AEA-C0305068775B}" presName="circ1" presStyleLbl="vennNode1" presStyleIdx="0" presStyleCnt="5"/>
      <dgm:spPr/>
      <dgm:t>
        <a:bodyPr/>
        <a:lstStyle/>
        <a:p>
          <a:endParaRPr lang="id-ID"/>
        </a:p>
      </dgm:t>
    </dgm:pt>
    <dgm:pt modelId="{0F5E7A0E-A873-4DB6-95E5-9921D12AAE40}" type="pres">
      <dgm:prSet presAssocID="{E1D588F5-E482-45DE-9AEA-C0305068775B}" presName="circ1Tx" presStyleLbl="revTx" presStyleIdx="0" presStyleCnt="0" custLinFactNeighborX="73" custLinFactNeighborY="17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F73A56-3825-4ACE-88FC-18739FBE354B}" type="pres">
      <dgm:prSet presAssocID="{76DDC028-90FB-41D2-B5EE-ED8AA62A7353}" presName="circ2" presStyleLbl="vennNode1" presStyleIdx="1" presStyleCnt="5"/>
      <dgm:spPr/>
      <dgm:t>
        <a:bodyPr/>
        <a:lstStyle/>
        <a:p>
          <a:endParaRPr lang="id-ID"/>
        </a:p>
      </dgm:t>
    </dgm:pt>
    <dgm:pt modelId="{C5479636-4717-4530-9190-6CCC3EB841C7}" type="pres">
      <dgm:prSet presAssocID="{76DDC028-90FB-41D2-B5EE-ED8AA62A735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EBB9F5-CDCD-4764-B9BC-643FC1CD3A3B}" type="pres">
      <dgm:prSet presAssocID="{70DF7103-F19B-41E8-92DF-97539AF08442}" presName="circ3" presStyleLbl="vennNode1" presStyleIdx="2" presStyleCnt="5"/>
      <dgm:spPr/>
      <dgm:t>
        <a:bodyPr/>
        <a:lstStyle/>
        <a:p>
          <a:endParaRPr lang="id-ID"/>
        </a:p>
      </dgm:t>
    </dgm:pt>
    <dgm:pt modelId="{9B6C6085-D9E5-47EC-9ED7-410167AFBF5B}" type="pres">
      <dgm:prSet presAssocID="{70DF7103-F19B-41E8-92DF-97539AF084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83D5D0-656E-4D2D-A113-102745161027}" type="pres">
      <dgm:prSet presAssocID="{3E2B51D3-3784-4D95-8C37-639460FC3547}" presName="circ4" presStyleLbl="vennNode1" presStyleIdx="3" presStyleCnt="5"/>
      <dgm:spPr/>
      <dgm:t>
        <a:bodyPr/>
        <a:lstStyle/>
        <a:p>
          <a:endParaRPr lang="id-ID"/>
        </a:p>
      </dgm:t>
    </dgm:pt>
    <dgm:pt modelId="{38243F52-605E-455C-85B4-99647C735C17}" type="pres">
      <dgm:prSet presAssocID="{3E2B51D3-3784-4D95-8C37-639460FC354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1826E0-3E8A-4090-B30F-5C933EF9CE14}" type="pres">
      <dgm:prSet presAssocID="{614909E7-C99D-4343-BF53-9D433B3D2321}" presName="circ5" presStyleLbl="vennNode1" presStyleIdx="4" presStyleCnt="5"/>
      <dgm:spPr/>
    </dgm:pt>
    <dgm:pt modelId="{B32C8581-4DC1-4CA9-AF96-4F300139A8AF}" type="pres">
      <dgm:prSet presAssocID="{614909E7-C99D-4343-BF53-9D433B3D232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8AC01D5-10C3-4EF0-82FE-3D0BAEF90F57}" srcId="{A9D6AB12-A6AF-4FEE-B13E-1FE0C680BD8A}" destId="{70DF7103-F19B-41E8-92DF-97539AF08442}" srcOrd="2" destOrd="0" parTransId="{D8A08371-C0F9-42B5-A27C-0BFACCA6FB34}" sibTransId="{A0AA8418-3DB4-40F1-B9FF-D52515CF06B3}"/>
    <dgm:cxn modelId="{35DC0F42-E58E-4E1A-9E25-B1AB872FF50F}" srcId="{A9D6AB12-A6AF-4FEE-B13E-1FE0C680BD8A}" destId="{3E2B51D3-3784-4D95-8C37-639460FC3547}" srcOrd="3" destOrd="0" parTransId="{309C951B-DED4-4E21-9040-32F4D971F2D5}" sibTransId="{6D65E926-3C9A-47BA-BA37-6DF8953A91F7}"/>
    <dgm:cxn modelId="{36EA3A54-E33F-4C4D-B2CC-AF0BE943D7C2}" type="presOf" srcId="{E1D588F5-E482-45DE-9AEA-C0305068775B}" destId="{0F5E7A0E-A873-4DB6-95E5-9921D12AAE40}" srcOrd="0" destOrd="0" presId="urn:microsoft.com/office/officeart/2005/8/layout/venn1"/>
    <dgm:cxn modelId="{F6EA37B2-8D8A-47F0-9F37-4AD487E6A547}" srcId="{A9D6AB12-A6AF-4FEE-B13E-1FE0C680BD8A}" destId="{76DDC028-90FB-41D2-B5EE-ED8AA62A7353}" srcOrd="1" destOrd="0" parTransId="{16F5052C-CC7C-41AD-B466-55242F3AD298}" sibTransId="{911D6BD4-A920-4A72-A3AF-89F66319B08E}"/>
    <dgm:cxn modelId="{9802067B-588F-47C7-ADE6-CE87EE24F633}" srcId="{A9D6AB12-A6AF-4FEE-B13E-1FE0C680BD8A}" destId="{E1D588F5-E482-45DE-9AEA-C0305068775B}" srcOrd="0" destOrd="0" parTransId="{EA268341-AF69-4CEB-A4E5-2C62972B57DC}" sibTransId="{9DA031B0-420E-4CDB-BB3F-00301EFD9BBB}"/>
    <dgm:cxn modelId="{C96BA2C1-B35E-4EA0-9737-6C4FEF649373}" type="presOf" srcId="{614909E7-C99D-4343-BF53-9D433B3D2321}" destId="{B32C8581-4DC1-4CA9-AF96-4F300139A8AF}" srcOrd="0" destOrd="0" presId="urn:microsoft.com/office/officeart/2005/8/layout/venn1"/>
    <dgm:cxn modelId="{D4786A57-4568-418B-8678-9E235D3FB816}" type="presOf" srcId="{76DDC028-90FB-41D2-B5EE-ED8AA62A7353}" destId="{C5479636-4717-4530-9190-6CCC3EB841C7}" srcOrd="0" destOrd="0" presId="urn:microsoft.com/office/officeart/2005/8/layout/venn1"/>
    <dgm:cxn modelId="{369F0423-5C2B-475F-89C0-F98250B2FC8A}" type="presOf" srcId="{3E2B51D3-3784-4D95-8C37-639460FC3547}" destId="{38243F52-605E-455C-85B4-99647C735C17}" srcOrd="0" destOrd="0" presId="urn:microsoft.com/office/officeart/2005/8/layout/venn1"/>
    <dgm:cxn modelId="{C58BA5AC-396A-42FE-83F2-69C4A5A967CE}" type="presOf" srcId="{A9D6AB12-A6AF-4FEE-B13E-1FE0C680BD8A}" destId="{C4CE2738-9287-41C6-8F53-8366947E9168}" srcOrd="0" destOrd="0" presId="urn:microsoft.com/office/officeart/2005/8/layout/venn1"/>
    <dgm:cxn modelId="{43B4D686-2AFC-42E9-962F-1F268770A46C}" type="presOf" srcId="{70DF7103-F19B-41E8-92DF-97539AF08442}" destId="{9B6C6085-D9E5-47EC-9ED7-410167AFBF5B}" srcOrd="0" destOrd="0" presId="urn:microsoft.com/office/officeart/2005/8/layout/venn1"/>
    <dgm:cxn modelId="{0EF476C7-D34A-4C75-8EAA-1BD84D81ECEA}" srcId="{A9D6AB12-A6AF-4FEE-B13E-1FE0C680BD8A}" destId="{614909E7-C99D-4343-BF53-9D433B3D2321}" srcOrd="4" destOrd="0" parTransId="{4FD45CBB-0B92-4F5F-8CCD-D93E5A9D75E4}" sibTransId="{D7C08667-C25A-436F-9834-F72D5626794B}"/>
    <dgm:cxn modelId="{A3F1AABF-29B0-43DF-AFE7-A1F5D566B567}" type="presParOf" srcId="{C4CE2738-9287-41C6-8F53-8366947E9168}" destId="{AB3C3F06-80C6-4B77-9D7C-CBEC76BC56AF}" srcOrd="0" destOrd="0" presId="urn:microsoft.com/office/officeart/2005/8/layout/venn1"/>
    <dgm:cxn modelId="{3C648A75-00E3-4515-84E8-6C31B22BB9E0}" type="presParOf" srcId="{C4CE2738-9287-41C6-8F53-8366947E9168}" destId="{0F5E7A0E-A873-4DB6-95E5-9921D12AAE40}" srcOrd="1" destOrd="0" presId="urn:microsoft.com/office/officeart/2005/8/layout/venn1"/>
    <dgm:cxn modelId="{7D125EA0-CFC9-4D8C-9C12-1AC4110ECFCC}" type="presParOf" srcId="{C4CE2738-9287-41C6-8F53-8366947E9168}" destId="{9AF73A56-3825-4ACE-88FC-18739FBE354B}" srcOrd="2" destOrd="0" presId="urn:microsoft.com/office/officeart/2005/8/layout/venn1"/>
    <dgm:cxn modelId="{29B56025-5D3F-40D6-8AD4-97F1BE9B264E}" type="presParOf" srcId="{C4CE2738-9287-41C6-8F53-8366947E9168}" destId="{C5479636-4717-4530-9190-6CCC3EB841C7}" srcOrd="3" destOrd="0" presId="urn:microsoft.com/office/officeart/2005/8/layout/venn1"/>
    <dgm:cxn modelId="{2D6C9A1F-8A63-4794-982F-5ECC418EEE81}" type="presParOf" srcId="{C4CE2738-9287-41C6-8F53-8366947E9168}" destId="{D3EBB9F5-CDCD-4764-B9BC-643FC1CD3A3B}" srcOrd="4" destOrd="0" presId="urn:microsoft.com/office/officeart/2005/8/layout/venn1"/>
    <dgm:cxn modelId="{FDCE76FE-6E34-4EA3-B524-D9A76D9C9C84}" type="presParOf" srcId="{C4CE2738-9287-41C6-8F53-8366947E9168}" destId="{9B6C6085-D9E5-47EC-9ED7-410167AFBF5B}" srcOrd="5" destOrd="0" presId="urn:microsoft.com/office/officeart/2005/8/layout/venn1"/>
    <dgm:cxn modelId="{1A66ACC4-F229-472B-8506-D2EB2BC34121}" type="presParOf" srcId="{C4CE2738-9287-41C6-8F53-8366947E9168}" destId="{6C83D5D0-656E-4D2D-A113-102745161027}" srcOrd="6" destOrd="0" presId="urn:microsoft.com/office/officeart/2005/8/layout/venn1"/>
    <dgm:cxn modelId="{DE7DDA44-3910-4609-A166-A009E31524E5}" type="presParOf" srcId="{C4CE2738-9287-41C6-8F53-8366947E9168}" destId="{38243F52-605E-455C-85B4-99647C735C17}" srcOrd="7" destOrd="0" presId="urn:microsoft.com/office/officeart/2005/8/layout/venn1"/>
    <dgm:cxn modelId="{BB97ED29-2002-4598-BB1F-1E2549535509}" type="presParOf" srcId="{C4CE2738-9287-41C6-8F53-8366947E9168}" destId="{DE1826E0-3E8A-4090-B30F-5C933EF9CE14}" srcOrd="8" destOrd="0" presId="urn:microsoft.com/office/officeart/2005/8/layout/venn1"/>
    <dgm:cxn modelId="{18633A75-9305-4F19-938E-CB9DEE0F6E93}" type="presParOf" srcId="{C4CE2738-9287-41C6-8F53-8366947E9168}" destId="{B32C8581-4DC1-4CA9-AF96-4F300139A8AF}" srcOrd="9" destOrd="0" presId="urn:microsoft.com/office/officeart/2005/8/layout/venn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A67688A-7A48-47DD-B38A-308AAC432648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</dgm:pt>
    <dgm:pt modelId="{9ADFB4E6-2762-4A4F-8058-62F1D16EC82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Mendengarkan dengan seksama; tujuannya menyerang lawan bicara.</a:t>
          </a:r>
          <a:endParaRPr lang="id-ID" sz="1700" b="1" i="1" dirty="0">
            <a:latin typeface="Candara" pitchFamily="34" charset="0"/>
          </a:endParaRPr>
        </a:p>
      </dgm:t>
    </dgm:pt>
    <dgm:pt modelId="{B20F5186-C543-414E-9C1A-B124BC0A398E}" type="parTrans" cxnId="{28D7D993-F49C-49FB-92B7-2A5D38455930}">
      <dgm:prSet/>
      <dgm:spPr/>
      <dgm:t>
        <a:bodyPr/>
        <a:lstStyle/>
        <a:p>
          <a:endParaRPr lang="id-ID"/>
        </a:p>
      </dgm:t>
    </dgm:pt>
    <dgm:pt modelId="{31E7DF99-F178-4C1D-9E8F-4E027CA75693}" type="sibTrans" cxnId="{28D7D993-F49C-49FB-92B7-2A5D38455930}">
      <dgm:prSet/>
      <dgm:spPr/>
      <dgm:t>
        <a:bodyPr/>
        <a:lstStyle/>
        <a:p>
          <a:endParaRPr lang="id-ID"/>
        </a:p>
      </dgm:t>
    </dgm:pt>
    <dgm:pt modelId="{876ADCE7-F66C-4DC7-9178-6E797B22013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Memperhatikan secara rinci informasi yang disampaikan. </a:t>
          </a:r>
          <a:endParaRPr lang="id-ID" sz="1700" b="1" i="1" dirty="0">
            <a:latin typeface="Candara" pitchFamily="34" charset="0"/>
          </a:endParaRPr>
        </a:p>
      </dgm:t>
    </dgm:pt>
    <dgm:pt modelId="{71788D72-6910-40C3-8183-B225F8C4FE5C}" type="parTrans" cxnId="{5226D0B9-3D7C-41AF-BE5E-57F177A9FA67}">
      <dgm:prSet/>
      <dgm:spPr/>
      <dgm:t>
        <a:bodyPr/>
        <a:lstStyle/>
        <a:p>
          <a:endParaRPr lang="id-ID"/>
        </a:p>
      </dgm:t>
    </dgm:pt>
    <dgm:pt modelId="{0EF1FBF5-77F8-4A97-8201-E166D0DF4743}" type="sibTrans" cxnId="{5226D0B9-3D7C-41AF-BE5E-57F177A9FA67}">
      <dgm:prSet/>
      <dgm:spPr/>
      <dgm:t>
        <a:bodyPr/>
        <a:lstStyle/>
        <a:p>
          <a:endParaRPr lang="id-ID"/>
        </a:p>
      </dgm:t>
    </dgm:pt>
    <dgm:pt modelId="{C942CF57-6EC5-44AE-A21E-4FD9C965F8F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Termotivasi untuk melakukan penyerangan. </a:t>
          </a:r>
          <a:endParaRPr lang="id-ID" sz="1700" b="1" i="1" dirty="0">
            <a:latin typeface="Candara" pitchFamily="34" charset="0"/>
          </a:endParaRPr>
        </a:p>
      </dgm:t>
    </dgm:pt>
    <dgm:pt modelId="{BA70D00E-53F1-4058-ACAE-ACB00549296F}" type="parTrans" cxnId="{3DF497CD-F13D-4073-AE9A-B4170B22DB66}">
      <dgm:prSet/>
      <dgm:spPr/>
      <dgm:t>
        <a:bodyPr/>
        <a:lstStyle/>
        <a:p>
          <a:endParaRPr lang="id-ID"/>
        </a:p>
      </dgm:t>
    </dgm:pt>
    <dgm:pt modelId="{E4CDC7B7-E6D7-488A-8E94-53595236BCE1}" type="sibTrans" cxnId="{3DF497CD-F13D-4073-AE9A-B4170B22DB66}">
      <dgm:prSet/>
      <dgm:spPr/>
      <dgm:t>
        <a:bodyPr/>
        <a:lstStyle/>
        <a:p>
          <a:endParaRPr lang="id-ID"/>
        </a:p>
      </dgm:t>
    </dgm:pt>
    <dgm:pt modelId="{146628DB-F0F4-430A-B0BF-F13FE4A5E6C2}" type="pres">
      <dgm:prSet presAssocID="{9A67688A-7A48-47DD-B38A-308AAC432648}" presName="Name0" presStyleCnt="0">
        <dgm:presLayoutVars>
          <dgm:dir/>
          <dgm:resizeHandles val="exact"/>
        </dgm:presLayoutVars>
      </dgm:prSet>
      <dgm:spPr/>
    </dgm:pt>
    <dgm:pt modelId="{9A2BDCA8-CE9A-43C0-BFBE-02B9BD4D8272}" type="pres">
      <dgm:prSet presAssocID="{9A67688A-7A48-47DD-B38A-308AAC432648}" presName="arrow" presStyleLbl="bgShp" presStyleIdx="0" presStyleCnt="1"/>
      <dgm:spPr/>
    </dgm:pt>
    <dgm:pt modelId="{DE87E43D-722A-492B-85F8-BC2D5E3A2B7F}" type="pres">
      <dgm:prSet presAssocID="{9A67688A-7A48-47DD-B38A-308AAC432648}" presName="points" presStyleCnt="0"/>
      <dgm:spPr/>
    </dgm:pt>
    <dgm:pt modelId="{9165F661-C30F-4891-9422-1A4A07652948}" type="pres">
      <dgm:prSet presAssocID="{9ADFB4E6-2762-4A4F-8058-62F1D16EC829}" presName="compositeA" presStyleCnt="0"/>
      <dgm:spPr/>
    </dgm:pt>
    <dgm:pt modelId="{5782E2D3-94E3-406B-8CE5-B25FD567E3AD}" type="pres">
      <dgm:prSet presAssocID="{9ADFB4E6-2762-4A4F-8058-62F1D16EC829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298DCE-826F-4AD4-ABD3-C454AB587490}" type="pres">
      <dgm:prSet presAssocID="{9ADFB4E6-2762-4A4F-8058-62F1D16EC829}" presName="circleA" presStyleLbl="node1" presStyleIdx="0" presStyleCnt="3"/>
      <dgm:spPr/>
    </dgm:pt>
    <dgm:pt modelId="{9D4ECDEA-B7B7-479C-8201-8CAC624B95DD}" type="pres">
      <dgm:prSet presAssocID="{9ADFB4E6-2762-4A4F-8058-62F1D16EC829}" presName="spaceA" presStyleCnt="0"/>
      <dgm:spPr/>
    </dgm:pt>
    <dgm:pt modelId="{92B58D29-FC36-4A14-8837-C46934F690A3}" type="pres">
      <dgm:prSet presAssocID="{31E7DF99-F178-4C1D-9E8F-4E027CA75693}" presName="space" presStyleCnt="0"/>
      <dgm:spPr/>
    </dgm:pt>
    <dgm:pt modelId="{47AE03CC-7700-4561-A913-F919DC2AD00D}" type="pres">
      <dgm:prSet presAssocID="{876ADCE7-F66C-4DC7-9178-6E797B220131}" presName="compositeB" presStyleCnt="0"/>
      <dgm:spPr/>
    </dgm:pt>
    <dgm:pt modelId="{96949DFF-C4CC-4139-9037-3AEE7FD84B2C}" type="pres">
      <dgm:prSet presAssocID="{876ADCE7-F66C-4DC7-9178-6E797B220131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DCFE01-0259-479C-802D-4FF39A4C5E02}" type="pres">
      <dgm:prSet presAssocID="{876ADCE7-F66C-4DC7-9178-6E797B220131}" presName="circleB" presStyleLbl="node1" presStyleIdx="1" presStyleCnt="3"/>
      <dgm:spPr/>
    </dgm:pt>
    <dgm:pt modelId="{898D20C6-2259-40FB-B314-50BA33EAC1B9}" type="pres">
      <dgm:prSet presAssocID="{876ADCE7-F66C-4DC7-9178-6E797B220131}" presName="spaceB" presStyleCnt="0"/>
      <dgm:spPr/>
    </dgm:pt>
    <dgm:pt modelId="{5CDB4DC4-980C-4233-882A-2F75728BFA11}" type="pres">
      <dgm:prSet presAssocID="{0EF1FBF5-77F8-4A97-8201-E166D0DF4743}" presName="space" presStyleCnt="0"/>
      <dgm:spPr/>
    </dgm:pt>
    <dgm:pt modelId="{3F6409B3-CB6E-4020-A5CF-455CF36E987C}" type="pres">
      <dgm:prSet presAssocID="{C942CF57-6EC5-44AE-A21E-4FD9C965F8F1}" presName="compositeA" presStyleCnt="0"/>
      <dgm:spPr/>
    </dgm:pt>
    <dgm:pt modelId="{FB6521C5-4C20-4E88-A0F4-46A671ED9E26}" type="pres">
      <dgm:prSet presAssocID="{C942CF57-6EC5-44AE-A21E-4FD9C965F8F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B861BA-CA58-46AA-A391-D46AED4F5D33}" type="pres">
      <dgm:prSet presAssocID="{C942CF57-6EC5-44AE-A21E-4FD9C965F8F1}" presName="circleA" presStyleLbl="node1" presStyleIdx="2" presStyleCnt="3"/>
      <dgm:spPr/>
    </dgm:pt>
    <dgm:pt modelId="{0FEE2B29-8305-42D1-827D-9812C1D6F784}" type="pres">
      <dgm:prSet presAssocID="{C942CF57-6EC5-44AE-A21E-4FD9C965F8F1}" presName="spaceA" presStyleCnt="0"/>
      <dgm:spPr/>
    </dgm:pt>
  </dgm:ptLst>
  <dgm:cxnLst>
    <dgm:cxn modelId="{5B37F669-2109-49C5-8774-A71044C481A3}" type="presOf" srcId="{876ADCE7-F66C-4DC7-9178-6E797B220131}" destId="{96949DFF-C4CC-4139-9037-3AEE7FD84B2C}" srcOrd="0" destOrd="0" presId="urn:microsoft.com/office/officeart/2005/8/layout/hProcess11"/>
    <dgm:cxn modelId="{CACC6BBF-5167-4D42-96C6-6F665485AF2F}" type="presOf" srcId="{C942CF57-6EC5-44AE-A21E-4FD9C965F8F1}" destId="{FB6521C5-4C20-4E88-A0F4-46A671ED9E26}" srcOrd="0" destOrd="0" presId="urn:microsoft.com/office/officeart/2005/8/layout/hProcess11"/>
    <dgm:cxn modelId="{3731D14C-E710-41DD-A5B4-78F543C63B2E}" type="presOf" srcId="{9ADFB4E6-2762-4A4F-8058-62F1D16EC829}" destId="{5782E2D3-94E3-406B-8CE5-B25FD567E3AD}" srcOrd="0" destOrd="0" presId="urn:microsoft.com/office/officeart/2005/8/layout/hProcess11"/>
    <dgm:cxn modelId="{5226D0B9-3D7C-41AF-BE5E-57F177A9FA67}" srcId="{9A67688A-7A48-47DD-B38A-308AAC432648}" destId="{876ADCE7-F66C-4DC7-9178-6E797B220131}" srcOrd="1" destOrd="0" parTransId="{71788D72-6910-40C3-8183-B225F8C4FE5C}" sibTransId="{0EF1FBF5-77F8-4A97-8201-E166D0DF4743}"/>
    <dgm:cxn modelId="{E965886B-98A3-45A6-B1DF-00ACB1514447}" type="presOf" srcId="{9A67688A-7A48-47DD-B38A-308AAC432648}" destId="{146628DB-F0F4-430A-B0BF-F13FE4A5E6C2}" srcOrd="0" destOrd="0" presId="urn:microsoft.com/office/officeart/2005/8/layout/hProcess11"/>
    <dgm:cxn modelId="{3DF497CD-F13D-4073-AE9A-B4170B22DB66}" srcId="{9A67688A-7A48-47DD-B38A-308AAC432648}" destId="{C942CF57-6EC5-44AE-A21E-4FD9C965F8F1}" srcOrd="2" destOrd="0" parTransId="{BA70D00E-53F1-4058-ACAE-ACB00549296F}" sibTransId="{E4CDC7B7-E6D7-488A-8E94-53595236BCE1}"/>
    <dgm:cxn modelId="{28D7D993-F49C-49FB-92B7-2A5D38455930}" srcId="{9A67688A-7A48-47DD-B38A-308AAC432648}" destId="{9ADFB4E6-2762-4A4F-8058-62F1D16EC829}" srcOrd="0" destOrd="0" parTransId="{B20F5186-C543-414E-9C1A-B124BC0A398E}" sibTransId="{31E7DF99-F178-4C1D-9E8F-4E027CA75693}"/>
    <dgm:cxn modelId="{1437FE59-C093-45BC-B750-B62A953A66B3}" type="presParOf" srcId="{146628DB-F0F4-430A-B0BF-F13FE4A5E6C2}" destId="{9A2BDCA8-CE9A-43C0-BFBE-02B9BD4D8272}" srcOrd="0" destOrd="0" presId="urn:microsoft.com/office/officeart/2005/8/layout/hProcess11"/>
    <dgm:cxn modelId="{247DDA25-C5AD-490D-960C-4C114F00FB97}" type="presParOf" srcId="{146628DB-F0F4-430A-B0BF-F13FE4A5E6C2}" destId="{DE87E43D-722A-492B-85F8-BC2D5E3A2B7F}" srcOrd="1" destOrd="0" presId="urn:microsoft.com/office/officeart/2005/8/layout/hProcess11"/>
    <dgm:cxn modelId="{31C87D86-1CC7-49E2-BEB9-2AD975571AA8}" type="presParOf" srcId="{DE87E43D-722A-492B-85F8-BC2D5E3A2B7F}" destId="{9165F661-C30F-4891-9422-1A4A07652948}" srcOrd="0" destOrd="0" presId="urn:microsoft.com/office/officeart/2005/8/layout/hProcess11"/>
    <dgm:cxn modelId="{30368889-5B2A-4FEE-A8D2-6024B63554F9}" type="presParOf" srcId="{9165F661-C30F-4891-9422-1A4A07652948}" destId="{5782E2D3-94E3-406B-8CE5-B25FD567E3AD}" srcOrd="0" destOrd="0" presId="urn:microsoft.com/office/officeart/2005/8/layout/hProcess11"/>
    <dgm:cxn modelId="{07A342AF-6BB6-4413-A516-D8F1E2A46F6C}" type="presParOf" srcId="{9165F661-C30F-4891-9422-1A4A07652948}" destId="{02298DCE-826F-4AD4-ABD3-C454AB587490}" srcOrd="1" destOrd="0" presId="urn:microsoft.com/office/officeart/2005/8/layout/hProcess11"/>
    <dgm:cxn modelId="{F373B254-9F55-4FFA-919A-A5E2D9E1A70D}" type="presParOf" srcId="{9165F661-C30F-4891-9422-1A4A07652948}" destId="{9D4ECDEA-B7B7-479C-8201-8CAC624B95DD}" srcOrd="2" destOrd="0" presId="urn:microsoft.com/office/officeart/2005/8/layout/hProcess11"/>
    <dgm:cxn modelId="{14F3C810-C099-4E1B-9510-7BD3906B4B5D}" type="presParOf" srcId="{DE87E43D-722A-492B-85F8-BC2D5E3A2B7F}" destId="{92B58D29-FC36-4A14-8837-C46934F690A3}" srcOrd="1" destOrd="0" presId="urn:microsoft.com/office/officeart/2005/8/layout/hProcess11"/>
    <dgm:cxn modelId="{3B5744B8-C4D8-49D9-B0D0-D0A570A25C0D}" type="presParOf" srcId="{DE87E43D-722A-492B-85F8-BC2D5E3A2B7F}" destId="{47AE03CC-7700-4561-A913-F919DC2AD00D}" srcOrd="2" destOrd="0" presId="urn:microsoft.com/office/officeart/2005/8/layout/hProcess11"/>
    <dgm:cxn modelId="{35B2DD82-78A4-4695-8881-14E81B8C4364}" type="presParOf" srcId="{47AE03CC-7700-4561-A913-F919DC2AD00D}" destId="{96949DFF-C4CC-4139-9037-3AEE7FD84B2C}" srcOrd="0" destOrd="0" presId="urn:microsoft.com/office/officeart/2005/8/layout/hProcess11"/>
    <dgm:cxn modelId="{516D05DD-4AFA-4225-8F85-2843BC1EA2DC}" type="presParOf" srcId="{47AE03CC-7700-4561-A913-F919DC2AD00D}" destId="{22DCFE01-0259-479C-802D-4FF39A4C5E02}" srcOrd="1" destOrd="0" presId="urn:microsoft.com/office/officeart/2005/8/layout/hProcess11"/>
    <dgm:cxn modelId="{108EBE95-8A9C-4095-8CB1-B54C72B0AA49}" type="presParOf" srcId="{47AE03CC-7700-4561-A913-F919DC2AD00D}" destId="{898D20C6-2259-40FB-B314-50BA33EAC1B9}" srcOrd="2" destOrd="0" presId="urn:microsoft.com/office/officeart/2005/8/layout/hProcess11"/>
    <dgm:cxn modelId="{4D105ED9-2973-4D06-85CB-BCBE1691F9F6}" type="presParOf" srcId="{DE87E43D-722A-492B-85F8-BC2D5E3A2B7F}" destId="{5CDB4DC4-980C-4233-882A-2F75728BFA11}" srcOrd="3" destOrd="0" presId="urn:microsoft.com/office/officeart/2005/8/layout/hProcess11"/>
    <dgm:cxn modelId="{7BEBA5F8-5201-4A24-ABBA-B40B8F02448A}" type="presParOf" srcId="{DE87E43D-722A-492B-85F8-BC2D5E3A2B7F}" destId="{3F6409B3-CB6E-4020-A5CF-455CF36E987C}" srcOrd="4" destOrd="0" presId="urn:microsoft.com/office/officeart/2005/8/layout/hProcess11"/>
    <dgm:cxn modelId="{7F0580A5-2221-414B-84E9-26B7A57C017A}" type="presParOf" srcId="{3F6409B3-CB6E-4020-A5CF-455CF36E987C}" destId="{FB6521C5-4C20-4E88-A0F4-46A671ED9E26}" srcOrd="0" destOrd="0" presId="urn:microsoft.com/office/officeart/2005/8/layout/hProcess11"/>
    <dgm:cxn modelId="{B7BFA1F1-19F9-44F5-8338-D3892B7EF80E}" type="presParOf" srcId="{3F6409B3-CB6E-4020-A5CF-455CF36E987C}" destId="{BEB861BA-CA58-46AA-A391-D46AED4F5D33}" srcOrd="1" destOrd="0" presId="urn:microsoft.com/office/officeart/2005/8/layout/hProcess11"/>
    <dgm:cxn modelId="{6C5DEB6E-6953-4149-ACE2-EF69D4015B66}" type="presParOf" srcId="{3F6409B3-CB6E-4020-A5CF-455CF36E987C}" destId="{0FEE2B29-8305-42D1-827D-9812C1D6F784}" srcOrd="2" destOrd="0" presId="urn:microsoft.com/office/officeart/2005/8/layout/hProcess11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23A3A58-D22E-4BCC-9D10-DBB715ECDF85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78C2C120-2D7C-4CB9-9ECC-186C841D57D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Mendengarkan; fokus pada isi semata, tanpa memperhatikan tingkatan hubungan. </a:t>
          </a:r>
          <a:endParaRPr lang="id-ID" b="1" i="1" dirty="0">
            <a:latin typeface="Candara" pitchFamily="34" charset="0"/>
          </a:endParaRPr>
        </a:p>
      </dgm:t>
    </dgm:pt>
    <dgm:pt modelId="{8499FDF8-173B-4252-A0C7-BB1D4941974E}" type="parTrans" cxnId="{69CE8A68-0DAF-4C49-A4AE-961337A0948E}">
      <dgm:prSet/>
      <dgm:spPr/>
      <dgm:t>
        <a:bodyPr/>
        <a:lstStyle/>
        <a:p>
          <a:endParaRPr lang="id-ID"/>
        </a:p>
      </dgm:t>
    </dgm:pt>
    <dgm:pt modelId="{C8E9C4C4-9BC0-4436-874E-4FBC555A5896}" type="sibTrans" cxnId="{69CE8A68-0DAF-4C49-A4AE-961337A0948E}">
      <dgm:prSet/>
      <dgm:spPr/>
      <dgm:t>
        <a:bodyPr/>
        <a:lstStyle/>
        <a:p>
          <a:endParaRPr lang="id-ID"/>
        </a:p>
      </dgm:t>
    </dgm:pt>
    <dgm:pt modelId="{DE4FE4B4-613E-4412-BCD0-6A48F94D337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Ketika mendengar; kita tidak peka terhadap perasaan &amp; hubungan kita dengan orang lain. </a:t>
          </a:r>
          <a:endParaRPr lang="id-ID" b="1" i="1" dirty="0">
            <a:latin typeface="Candara" pitchFamily="34" charset="0"/>
          </a:endParaRPr>
        </a:p>
      </dgm:t>
    </dgm:pt>
    <dgm:pt modelId="{2B2EF1ED-E7E4-47B3-AD50-61B67E5776E3}" type="parTrans" cxnId="{5EE35F94-8F5B-4356-AD18-7B70F909C0A5}">
      <dgm:prSet/>
      <dgm:spPr/>
      <dgm:t>
        <a:bodyPr/>
        <a:lstStyle/>
        <a:p>
          <a:endParaRPr lang="id-ID"/>
        </a:p>
      </dgm:t>
    </dgm:pt>
    <dgm:pt modelId="{CDD587B0-4BF1-4167-A48A-6964D8ABCAEF}" type="sibTrans" cxnId="{5EE35F94-8F5B-4356-AD18-7B70F909C0A5}">
      <dgm:prSet/>
      <dgm:spPr/>
      <dgm:t>
        <a:bodyPr/>
        <a:lstStyle/>
        <a:p>
          <a:endParaRPr lang="id-ID"/>
        </a:p>
      </dgm:t>
    </dgm:pt>
    <dgm:pt modelId="{73FB3CA1-2939-4AAE-8C6B-DA6E5B777A8C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Membuat kita tidak berusaha memahami apa yang sebenarnya mereka rasakan. </a:t>
          </a:r>
          <a:endParaRPr lang="id-ID" b="1" i="1" dirty="0">
            <a:latin typeface="Candara" pitchFamily="34" charset="0"/>
          </a:endParaRPr>
        </a:p>
      </dgm:t>
    </dgm:pt>
    <dgm:pt modelId="{5B2EB103-F75D-4781-B9FA-076337C7F162}" type="parTrans" cxnId="{E39B09A3-72C9-4661-A2AF-94E576FBDE0C}">
      <dgm:prSet/>
      <dgm:spPr/>
      <dgm:t>
        <a:bodyPr/>
        <a:lstStyle/>
        <a:p>
          <a:endParaRPr lang="id-ID"/>
        </a:p>
      </dgm:t>
    </dgm:pt>
    <dgm:pt modelId="{A218037C-45BE-4A0B-88D9-3E5E1BFE1D61}" type="sibTrans" cxnId="{E39B09A3-72C9-4661-A2AF-94E576FBDE0C}">
      <dgm:prSet/>
      <dgm:spPr/>
      <dgm:t>
        <a:bodyPr/>
        <a:lstStyle/>
        <a:p>
          <a:endParaRPr lang="id-ID"/>
        </a:p>
      </dgm:t>
    </dgm:pt>
    <dgm:pt modelId="{79BAFFE4-FB44-4E40-BEC5-E676650C1664}" type="pres">
      <dgm:prSet presAssocID="{823A3A58-D22E-4BCC-9D10-DBB715ECDF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051C7ED-DAE3-4B1C-A1B2-5EE872F248F5}" type="pres">
      <dgm:prSet presAssocID="{78C2C120-2D7C-4CB9-9ECC-186C841D57D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7C70D8-4450-463D-8E8A-02744F5C9482}" type="pres">
      <dgm:prSet presAssocID="{C8E9C4C4-9BC0-4436-874E-4FBC555A5896}" presName="space" presStyleCnt="0"/>
      <dgm:spPr/>
      <dgm:t>
        <a:bodyPr/>
        <a:lstStyle/>
        <a:p>
          <a:endParaRPr lang="id-ID"/>
        </a:p>
      </dgm:t>
    </dgm:pt>
    <dgm:pt modelId="{BCCF6576-20FE-44DE-9916-AB8F38FA0F09}" type="pres">
      <dgm:prSet presAssocID="{DE4FE4B4-613E-4412-BCD0-6A48F94D337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0B1E4C-B11B-46BA-BF92-E42EB92DE486}" type="pres">
      <dgm:prSet presAssocID="{CDD587B0-4BF1-4167-A48A-6964D8ABCAEF}" presName="space" presStyleCnt="0"/>
      <dgm:spPr/>
      <dgm:t>
        <a:bodyPr/>
        <a:lstStyle/>
        <a:p>
          <a:endParaRPr lang="id-ID"/>
        </a:p>
      </dgm:t>
    </dgm:pt>
    <dgm:pt modelId="{496900ED-8594-4843-9C21-FE1DD0FD4E28}" type="pres">
      <dgm:prSet presAssocID="{73FB3CA1-2939-4AAE-8C6B-DA6E5B777A8C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EE35F94-8F5B-4356-AD18-7B70F909C0A5}" srcId="{823A3A58-D22E-4BCC-9D10-DBB715ECDF85}" destId="{DE4FE4B4-613E-4412-BCD0-6A48F94D3379}" srcOrd="1" destOrd="0" parTransId="{2B2EF1ED-E7E4-47B3-AD50-61B67E5776E3}" sibTransId="{CDD587B0-4BF1-4167-A48A-6964D8ABCAEF}"/>
    <dgm:cxn modelId="{FBEC3FA2-46E5-40B3-8DB9-3F6A80AF6129}" type="presOf" srcId="{73FB3CA1-2939-4AAE-8C6B-DA6E5B777A8C}" destId="{496900ED-8594-4843-9C21-FE1DD0FD4E28}" srcOrd="0" destOrd="0" presId="urn:microsoft.com/office/officeart/2005/8/layout/venn3"/>
    <dgm:cxn modelId="{E39B09A3-72C9-4661-A2AF-94E576FBDE0C}" srcId="{823A3A58-D22E-4BCC-9D10-DBB715ECDF85}" destId="{73FB3CA1-2939-4AAE-8C6B-DA6E5B777A8C}" srcOrd="2" destOrd="0" parTransId="{5B2EB103-F75D-4781-B9FA-076337C7F162}" sibTransId="{A218037C-45BE-4A0B-88D9-3E5E1BFE1D61}"/>
    <dgm:cxn modelId="{69CE8A68-0DAF-4C49-A4AE-961337A0948E}" srcId="{823A3A58-D22E-4BCC-9D10-DBB715ECDF85}" destId="{78C2C120-2D7C-4CB9-9ECC-186C841D57D9}" srcOrd="0" destOrd="0" parTransId="{8499FDF8-173B-4252-A0C7-BB1D4941974E}" sibTransId="{C8E9C4C4-9BC0-4436-874E-4FBC555A5896}"/>
    <dgm:cxn modelId="{063AC123-6AC0-4826-BC68-97BD07B4E4F8}" type="presOf" srcId="{DE4FE4B4-613E-4412-BCD0-6A48F94D3379}" destId="{BCCF6576-20FE-44DE-9916-AB8F38FA0F09}" srcOrd="0" destOrd="0" presId="urn:microsoft.com/office/officeart/2005/8/layout/venn3"/>
    <dgm:cxn modelId="{8A439297-1BD3-471A-AE38-BB2419D8894E}" type="presOf" srcId="{78C2C120-2D7C-4CB9-9ECC-186C841D57D9}" destId="{C051C7ED-DAE3-4B1C-A1B2-5EE872F248F5}" srcOrd="0" destOrd="0" presId="urn:microsoft.com/office/officeart/2005/8/layout/venn3"/>
    <dgm:cxn modelId="{5C818E71-8A3A-4A83-9323-7AC9DD5E4797}" type="presOf" srcId="{823A3A58-D22E-4BCC-9D10-DBB715ECDF85}" destId="{79BAFFE4-FB44-4E40-BEC5-E676650C1664}" srcOrd="0" destOrd="0" presId="urn:microsoft.com/office/officeart/2005/8/layout/venn3"/>
    <dgm:cxn modelId="{419996C8-7F00-4B2B-BD8C-60D71EEFD168}" type="presParOf" srcId="{79BAFFE4-FB44-4E40-BEC5-E676650C1664}" destId="{C051C7ED-DAE3-4B1C-A1B2-5EE872F248F5}" srcOrd="0" destOrd="0" presId="urn:microsoft.com/office/officeart/2005/8/layout/venn3"/>
    <dgm:cxn modelId="{2D5C2347-3506-443C-8FB4-E69A01EA8704}" type="presParOf" srcId="{79BAFFE4-FB44-4E40-BEC5-E676650C1664}" destId="{FD7C70D8-4450-463D-8E8A-02744F5C9482}" srcOrd="1" destOrd="0" presId="urn:microsoft.com/office/officeart/2005/8/layout/venn3"/>
    <dgm:cxn modelId="{611B366C-7087-426D-B553-BBB5063C9801}" type="presParOf" srcId="{79BAFFE4-FB44-4E40-BEC5-E676650C1664}" destId="{BCCF6576-20FE-44DE-9916-AB8F38FA0F09}" srcOrd="2" destOrd="0" presId="urn:microsoft.com/office/officeart/2005/8/layout/venn3"/>
    <dgm:cxn modelId="{43499A12-DEAF-4726-A8E9-9149B8E7DCDA}" type="presParOf" srcId="{79BAFFE4-FB44-4E40-BEC5-E676650C1664}" destId="{B20B1E4C-B11B-46BA-BF92-E42EB92DE486}" srcOrd="3" destOrd="0" presId="urn:microsoft.com/office/officeart/2005/8/layout/venn3"/>
    <dgm:cxn modelId="{A46A0311-FE1D-4E4E-8665-488FFB9A010D}" type="presParOf" srcId="{79BAFFE4-FB44-4E40-BEC5-E676650C1664}" destId="{496900ED-8594-4843-9C21-FE1DD0FD4E28}" srcOrd="4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58F13-405F-41F6-8965-05D6952F56E4}" type="doc">
      <dgm:prSet loTypeId="urn:microsoft.com/office/officeart/2005/8/layout/hList3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B9A7F67C-D071-4BAA-B105-3C34280F32D4}">
      <dgm:prSet phldrT="[Text]" custT="1"/>
      <dgm:spPr/>
      <dgm:t>
        <a:bodyPr/>
        <a:lstStyle/>
        <a:p>
          <a:r>
            <a:rPr lang="id-ID" sz="4000" b="1" i="1" dirty="0" smtClean="0">
              <a:latin typeface="Candara" pitchFamily="34" charset="0"/>
            </a:rPr>
            <a:t>Mendengarkan </a:t>
          </a:r>
          <a:endParaRPr lang="id-ID" sz="5000" b="1" i="1" dirty="0">
            <a:latin typeface="Candara" pitchFamily="34" charset="0"/>
          </a:endParaRPr>
        </a:p>
      </dgm:t>
    </dgm:pt>
    <dgm:pt modelId="{A00AC3F0-ADA6-4871-AF24-63C070E6615D}" type="parTrans" cxnId="{70D507E6-026B-468D-B2DE-D833EACB5852}">
      <dgm:prSet/>
      <dgm:spPr/>
      <dgm:t>
        <a:bodyPr/>
        <a:lstStyle/>
        <a:p>
          <a:endParaRPr lang="id-ID"/>
        </a:p>
      </dgm:t>
    </dgm:pt>
    <dgm:pt modelId="{C50A79F4-3990-4003-9ACC-1D65239D0925}" type="sibTrans" cxnId="{70D507E6-026B-468D-B2DE-D833EACB5852}">
      <dgm:prSet/>
      <dgm:spPr/>
      <dgm:t>
        <a:bodyPr/>
        <a:lstStyle/>
        <a:p>
          <a:endParaRPr lang="id-ID"/>
        </a:p>
      </dgm:t>
    </dgm:pt>
    <dgm:pt modelId="{CEC8D0BA-FCBC-4857-BB36-A0D3A0ED407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Proses yang kompleks; melibatkan dimensi psikologis &amp; kognitif; melibatkan telinga, hati dan pikiran. </a:t>
          </a:r>
          <a:endParaRPr lang="id-ID" sz="1800" b="1" i="1" dirty="0">
            <a:latin typeface="Candara" pitchFamily="34" charset="0"/>
          </a:endParaRPr>
        </a:p>
      </dgm:t>
    </dgm:pt>
    <dgm:pt modelId="{6D55F634-27C6-40A9-8956-187D6B93387D}" type="parTrans" cxnId="{839CF6E2-FBB8-496C-A4F5-89D044CFC38C}">
      <dgm:prSet/>
      <dgm:spPr/>
      <dgm:t>
        <a:bodyPr/>
        <a:lstStyle/>
        <a:p>
          <a:endParaRPr lang="id-ID"/>
        </a:p>
      </dgm:t>
    </dgm:pt>
    <dgm:pt modelId="{8FE17D23-982C-4D34-A825-7796EF69C145}" type="sibTrans" cxnId="{839CF6E2-FBB8-496C-A4F5-89D044CFC38C}">
      <dgm:prSet/>
      <dgm:spPr/>
      <dgm:t>
        <a:bodyPr/>
        <a:lstStyle/>
        <a:p>
          <a:endParaRPr lang="id-ID"/>
        </a:p>
      </dgm:t>
    </dgm:pt>
    <dgm:pt modelId="{B74C5DB4-B35E-4749-978E-91001E314D4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Melibatkan mendengar, berpikir, memilih, dan mengorganisasikan informasi, menerjemahkan informasi, merespons situasi &amp; mengingat.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183B6D0-7A2E-4390-B326-959CE91C0AF5}" type="parTrans" cxnId="{8E572D73-5B25-4D60-B0C0-DB3896682033}">
      <dgm:prSet/>
      <dgm:spPr/>
      <dgm:t>
        <a:bodyPr/>
        <a:lstStyle/>
        <a:p>
          <a:endParaRPr lang="id-ID"/>
        </a:p>
      </dgm:t>
    </dgm:pt>
    <dgm:pt modelId="{85B6BF0F-8463-4F55-B35A-C34B4137CB20}" type="sibTrans" cxnId="{8E572D73-5B25-4D60-B0C0-DB3896682033}">
      <dgm:prSet/>
      <dgm:spPr/>
      <dgm:t>
        <a:bodyPr/>
        <a:lstStyle/>
        <a:p>
          <a:endParaRPr lang="id-ID"/>
        </a:p>
      </dgm:t>
    </dgm:pt>
    <dgm:pt modelId="{B8571C93-7E53-49FA-A84C-ACC34D86FD9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Proses aktif; usaha untuk mendengarkan dengan baik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F166B6F-EED1-4AED-98BC-E1ADA13BB13F}" type="parTrans" cxnId="{3B45566F-FED7-442E-8D53-65D7D065E606}">
      <dgm:prSet/>
      <dgm:spPr/>
      <dgm:t>
        <a:bodyPr/>
        <a:lstStyle/>
        <a:p>
          <a:endParaRPr lang="id-ID"/>
        </a:p>
      </dgm:t>
    </dgm:pt>
    <dgm:pt modelId="{F3E83056-7BD5-46CA-BAB2-E10E7E549909}" type="sibTrans" cxnId="{3B45566F-FED7-442E-8D53-65D7D065E606}">
      <dgm:prSet/>
      <dgm:spPr/>
      <dgm:t>
        <a:bodyPr/>
        <a:lstStyle/>
        <a:p>
          <a:endParaRPr lang="id-ID"/>
        </a:p>
      </dgm:t>
    </dgm:pt>
    <dgm:pt modelId="{B5EF0132-CBB7-4AF4-96A1-903CC5A8C2B2}" type="pres">
      <dgm:prSet presAssocID="{5BD58F13-405F-41F6-8965-05D6952F56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D24F449-C8D7-4B60-80C6-AA361728D363}" type="pres">
      <dgm:prSet presAssocID="{B9A7F67C-D071-4BAA-B105-3C34280F32D4}" presName="roof" presStyleLbl="dkBgShp" presStyleIdx="0" presStyleCnt="2" custLinFactNeighborX="6194"/>
      <dgm:spPr/>
      <dgm:t>
        <a:bodyPr/>
        <a:lstStyle/>
        <a:p>
          <a:endParaRPr lang="id-ID"/>
        </a:p>
      </dgm:t>
    </dgm:pt>
    <dgm:pt modelId="{5D8D5988-0F24-4999-A990-C6FBA7AAC454}" type="pres">
      <dgm:prSet presAssocID="{B9A7F67C-D071-4BAA-B105-3C34280F32D4}" presName="pillars" presStyleCnt="0"/>
      <dgm:spPr/>
    </dgm:pt>
    <dgm:pt modelId="{0B5198D9-EE43-4A52-A0F1-88EE5159BC48}" type="pres">
      <dgm:prSet presAssocID="{B9A7F67C-D071-4BAA-B105-3C34280F32D4}" presName="pillar1" presStyleLbl="node1" presStyleIdx="0" presStyleCnt="3" custScaleX="20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DE3EC8-1F6F-4A39-884A-C33DEEC0A347}" type="pres">
      <dgm:prSet presAssocID="{B74C5DB4-B35E-4749-978E-91001E314D49}" presName="pillarX" presStyleLbl="node1" presStyleIdx="1" presStyleCnt="3" custScaleX="20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9A074A-C9CE-4C0A-B776-21F9637DC4AB}" type="pres">
      <dgm:prSet presAssocID="{B8571C93-7E53-49FA-A84C-ACC34D86FD92}" presName="pillarX" presStyleLbl="node1" presStyleIdx="2" presStyleCnt="3" custScaleX="20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1EA005-6309-4999-ACA0-CBEAEF5CC1BB}" type="pres">
      <dgm:prSet presAssocID="{B9A7F67C-D071-4BAA-B105-3C34280F32D4}" presName="base" presStyleLbl="dkBgShp" presStyleIdx="1" presStyleCnt="2"/>
      <dgm:spPr/>
    </dgm:pt>
  </dgm:ptLst>
  <dgm:cxnLst>
    <dgm:cxn modelId="{FE72F71C-2B63-404D-8AB4-37C440BD05AD}" type="presOf" srcId="{B9A7F67C-D071-4BAA-B105-3C34280F32D4}" destId="{AD24F449-C8D7-4B60-80C6-AA361728D363}" srcOrd="0" destOrd="0" presId="urn:microsoft.com/office/officeart/2005/8/layout/hList3"/>
    <dgm:cxn modelId="{2FE58A7D-38A8-49F5-B318-DCBDCA812017}" type="presOf" srcId="{CEC8D0BA-FCBC-4857-BB36-A0D3A0ED407D}" destId="{0B5198D9-EE43-4A52-A0F1-88EE5159BC48}" srcOrd="0" destOrd="0" presId="urn:microsoft.com/office/officeart/2005/8/layout/hList3"/>
    <dgm:cxn modelId="{F65AC734-2FB8-4B8C-AF0A-1208ED4709A9}" type="presOf" srcId="{5BD58F13-405F-41F6-8965-05D6952F56E4}" destId="{B5EF0132-CBB7-4AF4-96A1-903CC5A8C2B2}" srcOrd="0" destOrd="0" presId="urn:microsoft.com/office/officeart/2005/8/layout/hList3"/>
    <dgm:cxn modelId="{3B45566F-FED7-442E-8D53-65D7D065E606}" srcId="{B9A7F67C-D071-4BAA-B105-3C34280F32D4}" destId="{B8571C93-7E53-49FA-A84C-ACC34D86FD92}" srcOrd="2" destOrd="0" parTransId="{7F166B6F-EED1-4AED-98BC-E1ADA13BB13F}" sibTransId="{F3E83056-7BD5-46CA-BAB2-E10E7E549909}"/>
    <dgm:cxn modelId="{8E572D73-5B25-4D60-B0C0-DB3896682033}" srcId="{B9A7F67C-D071-4BAA-B105-3C34280F32D4}" destId="{B74C5DB4-B35E-4749-978E-91001E314D49}" srcOrd="1" destOrd="0" parTransId="{6183B6D0-7A2E-4390-B326-959CE91C0AF5}" sibTransId="{85B6BF0F-8463-4F55-B35A-C34B4137CB20}"/>
    <dgm:cxn modelId="{839CF6E2-FBB8-496C-A4F5-89D044CFC38C}" srcId="{B9A7F67C-D071-4BAA-B105-3C34280F32D4}" destId="{CEC8D0BA-FCBC-4857-BB36-A0D3A0ED407D}" srcOrd="0" destOrd="0" parTransId="{6D55F634-27C6-40A9-8956-187D6B93387D}" sibTransId="{8FE17D23-982C-4D34-A825-7796EF69C145}"/>
    <dgm:cxn modelId="{64B5BDFA-77AC-4B28-8680-C6BC51E0326F}" type="presOf" srcId="{B8571C93-7E53-49FA-A84C-ACC34D86FD92}" destId="{D89A074A-C9CE-4C0A-B776-21F9637DC4AB}" srcOrd="0" destOrd="0" presId="urn:microsoft.com/office/officeart/2005/8/layout/hList3"/>
    <dgm:cxn modelId="{70D507E6-026B-468D-B2DE-D833EACB5852}" srcId="{5BD58F13-405F-41F6-8965-05D6952F56E4}" destId="{B9A7F67C-D071-4BAA-B105-3C34280F32D4}" srcOrd="0" destOrd="0" parTransId="{A00AC3F0-ADA6-4871-AF24-63C070E6615D}" sibTransId="{C50A79F4-3990-4003-9ACC-1D65239D0925}"/>
    <dgm:cxn modelId="{893B6EDA-950E-41A9-B0DC-805515115B2B}" type="presOf" srcId="{B74C5DB4-B35E-4749-978E-91001E314D49}" destId="{EFDE3EC8-1F6F-4A39-884A-C33DEEC0A347}" srcOrd="0" destOrd="0" presId="urn:microsoft.com/office/officeart/2005/8/layout/hList3"/>
    <dgm:cxn modelId="{2A757DDC-3FB8-4395-84A0-5186536D81E5}" type="presParOf" srcId="{B5EF0132-CBB7-4AF4-96A1-903CC5A8C2B2}" destId="{AD24F449-C8D7-4B60-80C6-AA361728D363}" srcOrd="0" destOrd="0" presId="urn:microsoft.com/office/officeart/2005/8/layout/hList3"/>
    <dgm:cxn modelId="{C4005E2E-D0E4-4E5E-9A34-2D4A50A9926E}" type="presParOf" srcId="{B5EF0132-CBB7-4AF4-96A1-903CC5A8C2B2}" destId="{5D8D5988-0F24-4999-A990-C6FBA7AAC454}" srcOrd="1" destOrd="0" presId="urn:microsoft.com/office/officeart/2005/8/layout/hList3"/>
    <dgm:cxn modelId="{D0C5D3A7-16F2-4545-BA5A-92467E16F577}" type="presParOf" srcId="{5D8D5988-0F24-4999-A990-C6FBA7AAC454}" destId="{0B5198D9-EE43-4A52-A0F1-88EE5159BC48}" srcOrd="0" destOrd="0" presId="urn:microsoft.com/office/officeart/2005/8/layout/hList3"/>
    <dgm:cxn modelId="{8D3EE951-BBA4-469D-9B11-C55883E317B6}" type="presParOf" srcId="{5D8D5988-0F24-4999-A990-C6FBA7AAC454}" destId="{EFDE3EC8-1F6F-4A39-884A-C33DEEC0A347}" srcOrd="1" destOrd="0" presId="urn:microsoft.com/office/officeart/2005/8/layout/hList3"/>
    <dgm:cxn modelId="{790BA4A2-F8E4-4172-80B8-DD4F8F781B0C}" type="presParOf" srcId="{5D8D5988-0F24-4999-A990-C6FBA7AAC454}" destId="{D89A074A-C9CE-4C0A-B776-21F9637DC4AB}" srcOrd="2" destOrd="0" presId="urn:microsoft.com/office/officeart/2005/8/layout/hList3"/>
    <dgm:cxn modelId="{40EBFD90-6402-40BD-8ABE-73C5ACD0EDC1}" type="presParOf" srcId="{B5EF0132-CBB7-4AF4-96A1-903CC5A8C2B2}" destId="{DD1EA005-6309-4999-ACA0-CBEAEF5CC1BB}" srcOrd="2" destOrd="0" presId="urn:microsoft.com/office/officeart/2005/8/layout/hList3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B2D13E-1EF0-4A63-AF37-7A19431B520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9F133C80-5D99-481F-9B7C-01F96223F71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 smtClean="0">
              <a:solidFill>
                <a:schemeClr val="tx1"/>
              </a:solidFill>
              <a:latin typeface="Candara" pitchFamily="34" charset="0"/>
            </a:rPr>
            <a:t>Mendengar; kesenangan. </a:t>
          </a:r>
          <a:endParaRPr lang="id-ID" sz="20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34E0D96-C29F-4BF0-A181-440095AB5098}" type="parTrans" cxnId="{B09D70B4-B07D-41BE-8C25-F6DFB8411E8C}">
      <dgm:prSet/>
      <dgm:spPr/>
      <dgm:t>
        <a:bodyPr/>
        <a:lstStyle/>
        <a:p>
          <a:endParaRPr lang="id-ID"/>
        </a:p>
      </dgm:t>
    </dgm:pt>
    <dgm:pt modelId="{3E6F8138-85E4-49D1-ACE6-50A480B6EB16}" type="sibTrans" cxnId="{B09D70B4-B07D-41BE-8C25-F6DFB8411E8C}">
      <dgm:prSet/>
      <dgm:spPr/>
      <dgm:t>
        <a:bodyPr/>
        <a:lstStyle/>
        <a:p>
          <a:endParaRPr lang="id-ID"/>
        </a:p>
      </dgm:t>
    </dgm:pt>
    <dgm:pt modelId="{10BE72AB-5A65-419F-B8B3-9DF8D83DC198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 smtClean="0">
              <a:solidFill>
                <a:schemeClr val="tx1"/>
              </a:solidFill>
              <a:latin typeface="Candara" pitchFamily="34" charset="0"/>
            </a:rPr>
            <a:t>Mendengar; mendapatkan informasi. </a:t>
          </a:r>
          <a:endParaRPr lang="id-ID" sz="20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E73C389-6A82-40C4-8F47-14963E664191}" type="parTrans" cxnId="{18E8EDFD-4CE3-4D8D-893C-80BB34D7F3AE}">
      <dgm:prSet/>
      <dgm:spPr/>
      <dgm:t>
        <a:bodyPr/>
        <a:lstStyle/>
        <a:p>
          <a:endParaRPr lang="id-ID"/>
        </a:p>
      </dgm:t>
    </dgm:pt>
    <dgm:pt modelId="{853E89DF-4CC2-4550-98C7-4FAF8EDEDA8C}" type="sibTrans" cxnId="{18E8EDFD-4CE3-4D8D-893C-80BB34D7F3AE}">
      <dgm:prSet/>
      <dgm:spPr/>
      <dgm:t>
        <a:bodyPr/>
        <a:lstStyle/>
        <a:p>
          <a:endParaRPr lang="id-ID"/>
        </a:p>
      </dgm:t>
    </dgm:pt>
    <dgm:pt modelId="{29468083-FA6A-48CE-8F08-3374D7E51332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Penuh kesadaran.</a:t>
          </a:r>
          <a:endParaRPr lang="id-ID" sz="1500" b="1" i="1" dirty="0">
            <a:latin typeface="Candara" pitchFamily="34" charset="0"/>
          </a:endParaRPr>
        </a:p>
      </dgm:t>
    </dgm:pt>
    <dgm:pt modelId="{355EDC5F-F4C5-44EF-84D6-FA37997BD752}" type="parTrans" cxnId="{3D67DF6B-728E-4092-B6FB-9382FE45CDC9}">
      <dgm:prSet/>
      <dgm:spPr/>
      <dgm:t>
        <a:bodyPr/>
        <a:lstStyle/>
        <a:p>
          <a:endParaRPr lang="id-ID"/>
        </a:p>
      </dgm:t>
    </dgm:pt>
    <dgm:pt modelId="{5C565295-9FAE-4F2F-AE96-C0A7AEAC4D9F}" type="sibTrans" cxnId="{3D67DF6B-728E-4092-B6FB-9382FE45CDC9}">
      <dgm:prSet/>
      <dgm:spPr/>
      <dgm:t>
        <a:bodyPr/>
        <a:lstStyle/>
        <a:p>
          <a:endParaRPr lang="id-ID"/>
        </a:p>
      </dgm:t>
    </dgm:pt>
    <dgm:pt modelId="{9561093A-9DC9-45DE-8F43-58A808C89BDF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Mengendalikan hambatan.</a:t>
          </a:r>
          <a:endParaRPr lang="id-ID" sz="1500" b="1" i="1" dirty="0">
            <a:latin typeface="Candara" pitchFamily="34" charset="0"/>
          </a:endParaRPr>
        </a:p>
      </dgm:t>
    </dgm:pt>
    <dgm:pt modelId="{37C10B99-1E4D-451C-A48F-D17D4F265161}" type="parTrans" cxnId="{3602A793-0396-49CA-B4E9-5C92135B17CE}">
      <dgm:prSet/>
      <dgm:spPr/>
      <dgm:t>
        <a:bodyPr/>
        <a:lstStyle/>
        <a:p>
          <a:endParaRPr lang="id-ID"/>
        </a:p>
      </dgm:t>
    </dgm:pt>
    <dgm:pt modelId="{ED9BDB35-9C10-4F14-B56D-5E6E8411FBE4}" type="sibTrans" cxnId="{3602A793-0396-49CA-B4E9-5C92135B17CE}">
      <dgm:prSet/>
      <dgm:spPr/>
      <dgm:t>
        <a:bodyPr/>
        <a:lstStyle/>
        <a:p>
          <a:endParaRPr lang="id-ID"/>
        </a:p>
      </dgm:t>
    </dgm:pt>
    <dgm:pt modelId="{DA428101-B83E-4AB1-9956-42D7F0B0BD3C}">
      <dgm:prSet phldrT="[Text]" custT="1"/>
      <dgm:spPr>
        <a:solidFill>
          <a:srgbClr val="99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 smtClean="0">
              <a:solidFill>
                <a:schemeClr val="tx1"/>
              </a:solidFill>
              <a:latin typeface="Candara" pitchFamily="34" charset="0"/>
            </a:rPr>
            <a:t>Mendengarkan; membantu orang lain. </a:t>
          </a:r>
          <a:endParaRPr lang="id-ID" sz="20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8C9A6D1-7C07-4E5A-A562-387818751DC7}" type="parTrans" cxnId="{123A3207-7590-40D5-9CAD-9C1143BBC3C7}">
      <dgm:prSet/>
      <dgm:spPr/>
      <dgm:t>
        <a:bodyPr/>
        <a:lstStyle/>
        <a:p>
          <a:endParaRPr lang="id-ID"/>
        </a:p>
      </dgm:t>
    </dgm:pt>
    <dgm:pt modelId="{7837BA93-21F4-4D4E-90B9-90B82710F4F1}" type="sibTrans" cxnId="{123A3207-7590-40D5-9CAD-9C1143BBC3C7}">
      <dgm:prSet/>
      <dgm:spPr/>
      <dgm:t>
        <a:bodyPr/>
        <a:lstStyle/>
        <a:p>
          <a:endParaRPr lang="id-ID"/>
        </a:p>
      </dgm:t>
    </dgm:pt>
    <dgm:pt modelId="{59A50C90-D3DD-40F6-87CA-71277066695E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Penuh kesadaran.</a:t>
          </a:r>
          <a:endParaRPr lang="id-ID" sz="1500" b="1" i="1" dirty="0">
            <a:latin typeface="Candara" pitchFamily="34" charset="0"/>
          </a:endParaRPr>
        </a:p>
      </dgm:t>
    </dgm:pt>
    <dgm:pt modelId="{73355305-76F0-4AE5-8F82-9D40CCC8D5D2}" type="parTrans" cxnId="{C7411C19-8F58-454C-B90A-931374DE2C38}">
      <dgm:prSet/>
      <dgm:spPr/>
      <dgm:t>
        <a:bodyPr/>
        <a:lstStyle/>
        <a:p>
          <a:endParaRPr lang="id-ID"/>
        </a:p>
      </dgm:t>
    </dgm:pt>
    <dgm:pt modelId="{63DB6F5A-4AC5-4342-ACAD-A95449F1F6DC}" type="sibTrans" cxnId="{C7411C19-8F58-454C-B90A-931374DE2C38}">
      <dgm:prSet/>
      <dgm:spPr/>
      <dgm:t>
        <a:bodyPr/>
        <a:lstStyle/>
        <a:p>
          <a:endParaRPr lang="id-ID"/>
        </a:p>
      </dgm:t>
    </dgm:pt>
    <dgm:pt modelId="{6DA1F79E-A2F5-4A64-87DF-66B73606AD0A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Hindari penilaian.</a:t>
          </a:r>
          <a:endParaRPr lang="id-ID" sz="1500" b="1" i="1" dirty="0">
            <a:latin typeface="Candara" pitchFamily="34" charset="0"/>
          </a:endParaRPr>
        </a:p>
      </dgm:t>
    </dgm:pt>
    <dgm:pt modelId="{3B286869-507D-47E8-BED4-7B7C09E1D27E}" type="parTrans" cxnId="{3AD9A1C3-CD99-4843-85D3-83024D5E2DC6}">
      <dgm:prSet/>
      <dgm:spPr/>
      <dgm:t>
        <a:bodyPr/>
        <a:lstStyle/>
        <a:p>
          <a:endParaRPr lang="id-ID"/>
        </a:p>
      </dgm:t>
    </dgm:pt>
    <dgm:pt modelId="{B1B171F6-C9C0-4C08-9F59-1AEB98C4ABE6}" type="sibTrans" cxnId="{3AD9A1C3-CD99-4843-85D3-83024D5E2DC6}">
      <dgm:prSet/>
      <dgm:spPr/>
      <dgm:t>
        <a:bodyPr/>
        <a:lstStyle/>
        <a:p>
          <a:endParaRPr lang="id-ID"/>
        </a:p>
      </dgm:t>
    </dgm:pt>
    <dgm:pt modelId="{EB3AB841-8713-407A-86D4-AA9651AA3646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Mengajukan pertanyaan. </a:t>
          </a:r>
          <a:endParaRPr lang="id-ID" sz="1500" b="1" i="1" dirty="0">
            <a:latin typeface="Candara" pitchFamily="34" charset="0"/>
          </a:endParaRPr>
        </a:p>
      </dgm:t>
    </dgm:pt>
    <dgm:pt modelId="{D4AD6B7D-C649-46FB-98B3-E0B092C671CA}" type="parTrans" cxnId="{CB5203A4-EE93-470F-AEDE-36D319E59E8A}">
      <dgm:prSet/>
      <dgm:spPr/>
      <dgm:t>
        <a:bodyPr/>
        <a:lstStyle/>
        <a:p>
          <a:endParaRPr lang="id-ID"/>
        </a:p>
      </dgm:t>
    </dgm:pt>
    <dgm:pt modelId="{90A05A3D-D0D7-47B1-831D-DBD937E2CF82}" type="sibTrans" cxnId="{CB5203A4-EE93-470F-AEDE-36D319E59E8A}">
      <dgm:prSet/>
      <dgm:spPr/>
      <dgm:t>
        <a:bodyPr/>
        <a:lstStyle/>
        <a:p>
          <a:endParaRPr lang="id-ID"/>
        </a:p>
      </dgm:t>
    </dgm:pt>
    <dgm:pt modelId="{8309625C-1E6C-4C99-9FE6-54558F89D8A3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Bantuan untuk mengingat.</a:t>
          </a:r>
          <a:endParaRPr lang="id-ID" sz="1500" b="1" i="1" dirty="0">
            <a:latin typeface="Candara" pitchFamily="34" charset="0"/>
          </a:endParaRPr>
        </a:p>
      </dgm:t>
    </dgm:pt>
    <dgm:pt modelId="{7190B288-0347-4BE2-A909-762DDD48CCC9}" type="parTrans" cxnId="{FD55FD6E-C0C1-493F-8453-41526EB0FC34}">
      <dgm:prSet/>
      <dgm:spPr/>
      <dgm:t>
        <a:bodyPr/>
        <a:lstStyle/>
        <a:p>
          <a:endParaRPr lang="id-ID"/>
        </a:p>
      </dgm:t>
    </dgm:pt>
    <dgm:pt modelId="{3AF43994-22E7-4F07-9141-626D60D86529}" type="sibTrans" cxnId="{FD55FD6E-C0C1-493F-8453-41526EB0FC34}">
      <dgm:prSet/>
      <dgm:spPr/>
      <dgm:t>
        <a:bodyPr/>
        <a:lstStyle/>
        <a:p>
          <a:endParaRPr lang="id-ID"/>
        </a:p>
      </dgm:t>
    </dgm:pt>
    <dgm:pt modelId="{2164A94E-A7E0-49BE-981F-7BFD1CC9081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Mengorganisasikan informasi. </a:t>
          </a:r>
          <a:endParaRPr lang="id-ID" sz="1500" b="1" i="1" dirty="0">
            <a:latin typeface="Candara" pitchFamily="34" charset="0"/>
          </a:endParaRPr>
        </a:p>
      </dgm:t>
    </dgm:pt>
    <dgm:pt modelId="{3C45732B-561D-43BE-A0A7-3E3DD5EFF326}" type="parTrans" cxnId="{1872505D-DD58-4894-B3C8-86B4FED2D229}">
      <dgm:prSet/>
      <dgm:spPr/>
      <dgm:t>
        <a:bodyPr/>
        <a:lstStyle/>
        <a:p>
          <a:endParaRPr lang="id-ID"/>
        </a:p>
      </dgm:t>
    </dgm:pt>
    <dgm:pt modelId="{FD03DB99-3CD9-4743-9277-6CAF99484BBF}" type="sibTrans" cxnId="{1872505D-DD58-4894-B3C8-86B4FED2D229}">
      <dgm:prSet/>
      <dgm:spPr/>
      <dgm:t>
        <a:bodyPr/>
        <a:lstStyle/>
        <a:p>
          <a:endParaRPr lang="id-ID"/>
        </a:p>
      </dgm:t>
    </dgm:pt>
    <dgm:pt modelId="{6639CC77-071B-425B-94DD-6116FA64E309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Memahami perspektif orang lain.</a:t>
          </a:r>
          <a:endParaRPr lang="id-ID" sz="1500" b="1" i="1" dirty="0">
            <a:latin typeface="Candara" pitchFamily="34" charset="0"/>
          </a:endParaRPr>
        </a:p>
      </dgm:t>
    </dgm:pt>
    <dgm:pt modelId="{1D2FE653-F81A-4EC3-86AC-DD92D2B2C59C}" type="parTrans" cxnId="{46E933AC-F20D-46CB-B53F-2F07266A2CED}">
      <dgm:prSet/>
      <dgm:spPr/>
      <dgm:t>
        <a:bodyPr/>
        <a:lstStyle/>
        <a:p>
          <a:endParaRPr lang="id-ID"/>
        </a:p>
      </dgm:t>
    </dgm:pt>
    <dgm:pt modelId="{13181466-9AB3-4A49-9B07-59E075584434}" type="sibTrans" cxnId="{46E933AC-F20D-46CB-B53F-2F07266A2CED}">
      <dgm:prSet/>
      <dgm:spPr/>
      <dgm:t>
        <a:bodyPr/>
        <a:lstStyle/>
        <a:p>
          <a:endParaRPr lang="id-ID"/>
        </a:p>
      </dgm:t>
    </dgm:pt>
    <dgm:pt modelId="{A8416CF6-CCA0-426C-88E8-E9E110A49001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Menunjukkan dukungan. </a:t>
          </a:r>
          <a:endParaRPr lang="id-ID" sz="1500" b="1" i="1" dirty="0">
            <a:latin typeface="Candara" pitchFamily="34" charset="0"/>
          </a:endParaRPr>
        </a:p>
      </dgm:t>
    </dgm:pt>
    <dgm:pt modelId="{BD469685-6BDD-4A21-98C7-D2E598784814}" type="parTrans" cxnId="{2F1FE7A7-F8E4-4893-B3AD-A809CC4BF14A}">
      <dgm:prSet/>
      <dgm:spPr/>
      <dgm:t>
        <a:bodyPr/>
        <a:lstStyle/>
        <a:p>
          <a:endParaRPr lang="id-ID"/>
        </a:p>
      </dgm:t>
    </dgm:pt>
    <dgm:pt modelId="{9AB17A69-B902-4A3F-8C79-9034C868AFFC}" type="sibTrans" cxnId="{2F1FE7A7-F8E4-4893-B3AD-A809CC4BF14A}">
      <dgm:prSet/>
      <dgm:spPr/>
      <dgm:t>
        <a:bodyPr/>
        <a:lstStyle/>
        <a:p>
          <a:endParaRPr lang="id-ID"/>
        </a:p>
      </dgm:t>
    </dgm:pt>
    <dgm:pt modelId="{5F761D34-4DD3-40B1-94FC-AF7485BE0366}" type="pres">
      <dgm:prSet presAssocID="{75B2D13E-1EF0-4A63-AF37-7A19431B52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FFF313B-3248-4D6F-9C27-5F750525C7AB}" type="pres">
      <dgm:prSet presAssocID="{9F133C80-5D99-481F-9B7C-01F96223F715}" presName="linNode" presStyleCnt="0"/>
      <dgm:spPr/>
    </dgm:pt>
    <dgm:pt modelId="{FB23C190-657C-4F15-971E-04C07928CD07}" type="pres">
      <dgm:prSet presAssocID="{9F133C80-5D99-481F-9B7C-01F96223F715}" presName="parentText" presStyleLbl="node1" presStyleIdx="0" presStyleCnt="3" custScaleX="7329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BF2234-639E-409C-92CF-D7D638E5F16B}" type="pres">
      <dgm:prSet presAssocID="{3E6F8138-85E4-49D1-ACE6-50A480B6EB16}" presName="sp" presStyleCnt="0"/>
      <dgm:spPr/>
    </dgm:pt>
    <dgm:pt modelId="{7BDA2492-EABD-4459-AEE2-8DBFCA793D76}" type="pres">
      <dgm:prSet presAssocID="{10BE72AB-5A65-419F-B8B3-9DF8D83DC198}" presName="linNode" presStyleCnt="0"/>
      <dgm:spPr/>
    </dgm:pt>
    <dgm:pt modelId="{E76C0EB9-E4F9-42A8-AEC7-6C5FA4AA2F89}" type="pres">
      <dgm:prSet presAssocID="{10BE72AB-5A65-419F-B8B3-9DF8D83DC198}" presName="parentText" presStyleLbl="node1" presStyleIdx="1" presStyleCnt="3" custScaleX="7451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F63837-34E3-45A1-B07B-D5D689EBD35C}" type="pres">
      <dgm:prSet presAssocID="{10BE72AB-5A65-419F-B8B3-9DF8D83DC19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ABEC66-B2A7-42F4-966D-FF8392A61366}" type="pres">
      <dgm:prSet presAssocID="{853E89DF-4CC2-4550-98C7-4FAF8EDEDA8C}" presName="sp" presStyleCnt="0"/>
      <dgm:spPr/>
    </dgm:pt>
    <dgm:pt modelId="{B8E0B910-383D-4199-8279-F89132C4F025}" type="pres">
      <dgm:prSet presAssocID="{DA428101-B83E-4AB1-9956-42D7F0B0BD3C}" presName="linNode" presStyleCnt="0"/>
      <dgm:spPr/>
    </dgm:pt>
    <dgm:pt modelId="{D754CD31-F88C-4243-ACDF-8EDD91F693BD}" type="pres">
      <dgm:prSet presAssocID="{DA428101-B83E-4AB1-9956-42D7F0B0BD3C}" presName="parentText" presStyleLbl="node1" presStyleIdx="2" presStyleCnt="3" custScaleX="7329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676C4A-320B-4446-9F77-6539FF4D3CC0}" type="pres">
      <dgm:prSet presAssocID="{DA428101-B83E-4AB1-9956-42D7F0B0BD3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D67DF6B-728E-4092-B6FB-9382FE45CDC9}" srcId="{10BE72AB-5A65-419F-B8B3-9DF8D83DC198}" destId="{29468083-FA6A-48CE-8F08-3374D7E51332}" srcOrd="0" destOrd="0" parTransId="{355EDC5F-F4C5-44EF-84D6-FA37997BD752}" sibTransId="{5C565295-9FAE-4F2F-AE96-C0A7AEAC4D9F}"/>
    <dgm:cxn modelId="{1872505D-DD58-4894-B3C8-86B4FED2D229}" srcId="{10BE72AB-5A65-419F-B8B3-9DF8D83DC198}" destId="{2164A94E-A7E0-49BE-981F-7BFD1CC9081D}" srcOrd="4" destOrd="0" parTransId="{3C45732B-561D-43BE-A0A7-3E3DD5EFF326}" sibTransId="{FD03DB99-3CD9-4743-9277-6CAF99484BBF}"/>
    <dgm:cxn modelId="{18E8EDFD-4CE3-4D8D-893C-80BB34D7F3AE}" srcId="{75B2D13E-1EF0-4A63-AF37-7A19431B5208}" destId="{10BE72AB-5A65-419F-B8B3-9DF8D83DC198}" srcOrd="1" destOrd="0" parTransId="{7E73C389-6A82-40C4-8F47-14963E664191}" sibTransId="{853E89DF-4CC2-4550-98C7-4FAF8EDEDA8C}"/>
    <dgm:cxn modelId="{46E933AC-F20D-46CB-B53F-2F07266A2CED}" srcId="{DA428101-B83E-4AB1-9956-42D7F0B0BD3C}" destId="{6639CC77-071B-425B-94DD-6116FA64E309}" srcOrd="2" destOrd="0" parTransId="{1D2FE653-F81A-4EC3-86AC-DD92D2B2C59C}" sibTransId="{13181466-9AB3-4A49-9B07-59E075584434}"/>
    <dgm:cxn modelId="{3602A793-0396-49CA-B4E9-5C92135B17CE}" srcId="{10BE72AB-5A65-419F-B8B3-9DF8D83DC198}" destId="{9561093A-9DC9-45DE-8F43-58A808C89BDF}" srcOrd="1" destOrd="0" parTransId="{37C10B99-1E4D-451C-A48F-D17D4F265161}" sibTransId="{ED9BDB35-9C10-4F14-B56D-5E6E8411FBE4}"/>
    <dgm:cxn modelId="{7CED92FF-C521-4BA0-9702-DC5D5D4183C3}" type="presOf" srcId="{9561093A-9DC9-45DE-8F43-58A808C89BDF}" destId="{97F63837-34E3-45A1-B07B-D5D689EBD35C}" srcOrd="0" destOrd="1" presId="urn:microsoft.com/office/officeart/2005/8/layout/vList5"/>
    <dgm:cxn modelId="{D4B54133-6E7D-4169-A1F9-D8D51E5EC88C}" type="presOf" srcId="{59A50C90-D3DD-40F6-87CA-71277066695E}" destId="{56676C4A-320B-4446-9F77-6539FF4D3CC0}" srcOrd="0" destOrd="0" presId="urn:microsoft.com/office/officeart/2005/8/layout/vList5"/>
    <dgm:cxn modelId="{DA2D607D-7097-4ABF-8635-3BA7DC37D723}" type="presOf" srcId="{75B2D13E-1EF0-4A63-AF37-7A19431B5208}" destId="{5F761D34-4DD3-40B1-94FC-AF7485BE0366}" srcOrd="0" destOrd="0" presId="urn:microsoft.com/office/officeart/2005/8/layout/vList5"/>
    <dgm:cxn modelId="{B09D70B4-B07D-41BE-8C25-F6DFB8411E8C}" srcId="{75B2D13E-1EF0-4A63-AF37-7A19431B5208}" destId="{9F133C80-5D99-481F-9B7C-01F96223F715}" srcOrd="0" destOrd="0" parTransId="{A34E0D96-C29F-4BF0-A181-440095AB5098}" sibTransId="{3E6F8138-85E4-49D1-ACE6-50A480B6EB16}"/>
    <dgm:cxn modelId="{CA71CD77-69FC-47E4-ACF2-E9E9ED635AC6}" type="presOf" srcId="{2164A94E-A7E0-49BE-981F-7BFD1CC9081D}" destId="{97F63837-34E3-45A1-B07B-D5D689EBD35C}" srcOrd="0" destOrd="4" presId="urn:microsoft.com/office/officeart/2005/8/layout/vList5"/>
    <dgm:cxn modelId="{2F1FE7A7-F8E4-4893-B3AD-A809CC4BF14A}" srcId="{DA428101-B83E-4AB1-9956-42D7F0B0BD3C}" destId="{A8416CF6-CCA0-426C-88E8-E9E110A49001}" srcOrd="3" destOrd="0" parTransId="{BD469685-6BDD-4A21-98C7-D2E598784814}" sibTransId="{9AB17A69-B902-4A3F-8C79-9034C868AFFC}"/>
    <dgm:cxn modelId="{FD55FD6E-C0C1-493F-8453-41526EB0FC34}" srcId="{10BE72AB-5A65-419F-B8B3-9DF8D83DC198}" destId="{8309625C-1E6C-4C99-9FE6-54558F89D8A3}" srcOrd="3" destOrd="0" parTransId="{7190B288-0347-4BE2-A909-762DDD48CCC9}" sibTransId="{3AF43994-22E7-4F07-9141-626D60D86529}"/>
    <dgm:cxn modelId="{D0C34C0C-FC37-4598-9885-2552B0832D7F}" type="presOf" srcId="{EB3AB841-8713-407A-86D4-AA9651AA3646}" destId="{97F63837-34E3-45A1-B07B-D5D689EBD35C}" srcOrd="0" destOrd="2" presId="urn:microsoft.com/office/officeart/2005/8/layout/vList5"/>
    <dgm:cxn modelId="{C7411C19-8F58-454C-B90A-931374DE2C38}" srcId="{DA428101-B83E-4AB1-9956-42D7F0B0BD3C}" destId="{59A50C90-D3DD-40F6-87CA-71277066695E}" srcOrd="0" destOrd="0" parTransId="{73355305-76F0-4AE5-8F82-9D40CCC8D5D2}" sibTransId="{63DB6F5A-4AC5-4342-ACAD-A95449F1F6DC}"/>
    <dgm:cxn modelId="{936C7041-9274-498F-A591-649654FB44C2}" type="presOf" srcId="{6DA1F79E-A2F5-4A64-87DF-66B73606AD0A}" destId="{56676C4A-320B-4446-9F77-6539FF4D3CC0}" srcOrd="0" destOrd="1" presId="urn:microsoft.com/office/officeart/2005/8/layout/vList5"/>
    <dgm:cxn modelId="{F4BFDD6F-574D-4264-8ED3-D36FF0CDB3F8}" type="presOf" srcId="{9F133C80-5D99-481F-9B7C-01F96223F715}" destId="{FB23C190-657C-4F15-971E-04C07928CD07}" srcOrd="0" destOrd="0" presId="urn:microsoft.com/office/officeart/2005/8/layout/vList5"/>
    <dgm:cxn modelId="{F82EBB81-1C8D-4ADF-9B8D-5B05C5860C91}" type="presOf" srcId="{8309625C-1E6C-4C99-9FE6-54558F89D8A3}" destId="{97F63837-34E3-45A1-B07B-D5D689EBD35C}" srcOrd="0" destOrd="3" presId="urn:microsoft.com/office/officeart/2005/8/layout/vList5"/>
    <dgm:cxn modelId="{36BA5816-C219-4DBD-8FE9-72684F422A6C}" type="presOf" srcId="{A8416CF6-CCA0-426C-88E8-E9E110A49001}" destId="{56676C4A-320B-4446-9F77-6539FF4D3CC0}" srcOrd="0" destOrd="3" presId="urn:microsoft.com/office/officeart/2005/8/layout/vList5"/>
    <dgm:cxn modelId="{EE14D9FC-40DD-4470-84D9-9BE1D30D8319}" type="presOf" srcId="{10BE72AB-5A65-419F-B8B3-9DF8D83DC198}" destId="{E76C0EB9-E4F9-42A8-AEC7-6C5FA4AA2F89}" srcOrd="0" destOrd="0" presId="urn:microsoft.com/office/officeart/2005/8/layout/vList5"/>
    <dgm:cxn modelId="{A5F9336A-BFD9-4BC6-902A-E9D5792CD478}" type="presOf" srcId="{6639CC77-071B-425B-94DD-6116FA64E309}" destId="{56676C4A-320B-4446-9F77-6539FF4D3CC0}" srcOrd="0" destOrd="2" presId="urn:microsoft.com/office/officeart/2005/8/layout/vList5"/>
    <dgm:cxn modelId="{6877A4A5-7469-4EC7-85EF-6A757CF72646}" type="presOf" srcId="{DA428101-B83E-4AB1-9956-42D7F0B0BD3C}" destId="{D754CD31-F88C-4243-ACDF-8EDD91F693BD}" srcOrd="0" destOrd="0" presId="urn:microsoft.com/office/officeart/2005/8/layout/vList5"/>
    <dgm:cxn modelId="{123A3207-7590-40D5-9CAD-9C1143BBC3C7}" srcId="{75B2D13E-1EF0-4A63-AF37-7A19431B5208}" destId="{DA428101-B83E-4AB1-9956-42D7F0B0BD3C}" srcOrd="2" destOrd="0" parTransId="{78C9A6D1-7C07-4E5A-A562-387818751DC7}" sibTransId="{7837BA93-21F4-4D4E-90B9-90B82710F4F1}"/>
    <dgm:cxn modelId="{CF0E98A1-30D8-4744-9791-CC70C43FBFC9}" type="presOf" srcId="{29468083-FA6A-48CE-8F08-3374D7E51332}" destId="{97F63837-34E3-45A1-B07B-D5D689EBD35C}" srcOrd="0" destOrd="0" presId="urn:microsoft.com/office/officeart/2005/8/layout/vList5"/>
    <dgm:cxn modelId="{3AD9A1C3-CD99-4843-85D3-83024D5E2DC6}" srcId="{DA428101-B83E-4AB1-9956-42D7F0B0BD3C}" destId="{6DA1F79E-A2F5-4A64-87DF-66B73606AD0A}" srcOrd="1" destOrd="0" parTransId="{3B286869-507D-47E8-BED4-7B7C09E1D27E}" sibTransId="{B1B171F6-C9C0-4C08-9F59-1AEB98C4ABE6}"/>
    <dgm:cxn modelId="{CB5203A4-EE93-470F-AEDE-36D319E59E8A}" srcId="{10BE72AB-5A65-419F-B8B3-9DF8D83DC198}" destId="{EB3AB841-8713-407A-86D4-AA9651AA3646}" srcOrd="2" destOrd="0" parTransId="{D4AD6B7D-C649-46FB-98B3-E0B092C671CA}" sibTransId="{90A05A3D-D0D7-47B1-831D-DBD937E2CF82}"/>
    <dgm:cxn modelId="{17E88568-01C5-40C0-A5D6-57CB1C3E261D}" type="presParOf" srcId="{5F761D34-4DD3-40B1-94FC-AF7485BE0366}" destId="{8FFF313B-3248-4D6F-9C27-5F750525C7AB}" srcOrd="0" destOrd="0" presId="urn:microsoft.com/office/officeart/2005/8/layout/vList5"/>
    <dgm:cxn modelId="{A8C1E731-1010-4876-9E7D-37A97DF47F24}" type="presParOf" srcId="{8FFF313B-3248-4D6F-9C27-5F750525C7AB}" destId="{FB23C190-657C-4F15-971E-04C07928CD07}" srcOrd="0" destOrd="0" presId="urn:microsoft.com/office/officeart/2005/8/layout/vList5"/>
    <dgm:cxn modelId="{902D11B3-EB48-4570-90D3-9BEDE039312D}" type="presParOf" srcId="{5F761D34-4DD3-40B1-94FC-AF7485BE0366}" destId="{88BF2234-639E-409C-92CF-D7D638E5F16B}" srcOrd="1" destOrd="0" presId="urn:microsoft.com/office/officeart/2005/8/layout/vList5"/>
    <dgm:cxn modelId="{12F0AC41-B8BB-4F48-9705-B0C0D46128D9}" type="presParOf" srcId="{5F761D34-4DD3-40B1-94FC-AF7485BE0366}" destId="{7BDA2492-EABD-4459-AEE2-8DBFCA793D76}" srcOrd="2" destOrd="0" presId="urn:microsoft.com/office/officeart/2005/8/layout/vList5"/>
    <dgm:cxn modelId="{9F400E35-610C-4A6A-B557-ABB46DB5FC08}" type="presParOf" srcId="{7BDA2492-EABD-4459-AEE2-8DBFCA793D76}" destId="{E76C0EB9-E4F9-42A8-AEC7-6C5FA4AA2F89}" srcOrd="0" destOrd="0" presId="urn:microsoft.com/office/officeart/2005/8/layout/vList5"/>
    <dgm:cxn modelId="{C5A31BF4-584B-4895-A25F-1295EDE56787}" type="presParOf" srcId="{7BDA2492-EABD-4459-AEE2-8DBFCA793D76}" destId="{97F63837-34E3-45A1-B07B-D5D689EBD35C}" srcOrd="1" destOrd="0" presId="urn:microsoft.com/office/officeart/2005/8/layout/vList5"/>
    <dgm:cxn modelId="{0BAC583B-368E-4E98-86F7-F678FF21BDD4}" type="presParOf" srcId="{5F761D34-4DD3-40B1-94FC-AF7485BE0366}" destId="{5CABEC66-B2A7-42F4-966D-FF8392A61366}" srcOrd="3" destOrd="0" presId="urn:microsoft.com/office/officeart/2005/8/layout/vList5"/>
    <dgm:cxn modelId="{2C71029E-E152-451E-BDA3-E34D109B0617}" type="presParOf" srcId="{5F761D34-4DD3-40B1-94FC-AF7485BE0366}" destId="{B8E0B910-383D-4199-8279-F89132C4F025}" srcOrd="4" destOrd="0" presId="urn:microsoft.com/office/officeart/2005/8/layout/vList5"/>
    <dgm:cxn modelId="{7A14BED1-B4CD-4EBC-BA36-11A4ADF42534}" type="presParOf" srcId="{B8E0B910-383D-4199-8279-F89132C4F025}" destId="{D754CD31-F88C-4243-ACDF-8EDD91F693BD}" srcOrd="0" destOrd="0" presId="urn:microsoft.com/office/officeart/2005/8/layout/vList5"/>
    <dgm:cxn modelId="{75A5F552-3E97-48BA-BE4E-3F2B4D4083FB}" type="presParOf" srcId="{B8E0B910-383D-4199-8279-F89132C4F025}" destId="{56676C4A-320B-4446-9F77-6539FF4D3CC0}" srcOrd="1" destOrd="0" presId="urn:microsoft.com/office/officeart/2005/8/layout/vList5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4E3B1DE-E17A-47C0-93E8-734A04C239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DAB50E-D473-4344-9651-CB67EC4D8A18}">
      <dgm:prSet phldrT="[Text]"/>
      <dgm:spPr>
        <a:solidFill>
          <a:srgbClr val="99CC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Proses mendengar yang tidak mengharuskan: mengingat &amp; merespon sengan segera.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036A636-D9A3-4F31-A839-DD76A5137C6A}" type="parTrans" cxnId="{1E7E0319-F475-45AB-810D-4890F45469A2}">
      <dgm:prSet/>
      <dgm:spPr/>
      <dgm:t>
        <a:bodyPr/>
        <a:lstStyle/>
        <a:p>
          <a:endParaRPr lang="id-ID"/>
        </a:p>
      </dgm:t>
    </dgm:pt>
    <dgm:pt modelId="{AB0A61C5-F688-4408-9337-AB295E48E857}" type="sibTrans" cxnId="{1E7E0319-F475-45AB-810D-4890F45469A2}">
      <dgm:prSet/>
      <dgm:spPr/>
      <dgm:t>
        <a:bodyPr/>
        <a:lstStyle/>
        <a:p>
          <a:endParaRPr lang="id-ID"/>
        </a:p>
      </dgm:t>
    </dgm:pt>
    <dgm:pt modelId="{C7B00380-C32D-4855-ACC5-E9AF36ED7324}">
      <dgm:prSet phldrT="[Text]"/>
      <dgm:spPr>
        <a:solidFill>
          <a:srgbClr val="99CC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Satu-satunya syarat: menghilangkan distraksi.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C818249-8524-4768-B278-D9938A66A0BD}" type="parTrans" cxnId="{36D1A205-9FAF-4E9A-921B-8D7C16FF85D4}">
      <dgm:prSet/>
      <dgm:spPr/>
      <dgm:t>
        <a:bodyPr/>
        <a:lstStyle/>
        <a:p>
          <a:endParaRPr lang="id-ID"/>
        </a:p>
      </dgm:t>
    </dgm:pt>
    <dgm:pt modelId="{20C42906-4EDA-4417-A306-619937449760}" type="sibTrans" cxnId="{36D1A205-9FAF-4E9A-921B-8D7C16FF85D4}">
      <dgm:prSet/>
      <dgm:spPr/>
      <dgm:t>
        <a:bodyPr/>
        <a:lstStyle/>
        <a:p>
          <a:endParaRPr lang="id-ID"/>
        </a:p>
      </dgm:t>
    </dgm:pt>
    <dgm:pt modelId="{894BB647-32F8-4240-B3BC-5DD28EA324CC}">
      <dgm:prSet phldrT="[Text]"/>
      <dgm:spPr>
        <a:solidFill>
          <a:srgbClr val="99CC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Contoh perilaku: mendengarkan musik/radio; menciptakan suasana hati yang positif.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6B0DE20-3AF0-4CB6-B6B2-B947EBE35077}" type="parTrans" cxnId="{1E1C8101-3474-4CD0-980D-720CD8E077FB}">
      <dgm:prSet/>
      <dgm:spPr/>
      <dgm:t>
        <a:bodyPr/>
        <a:lstStyle/>
        <a:p>
          <a:endParaRPr lang="id-ID"/>
        </a:p>
      </dgm:t>
    </dgm:pt>
    <dgm:pt modelId="{A5BA26F4-DEF4-41F1-AC59-FDAA06438CF9}" type="sibTrans" cxnId="{1E1C8101-3474-4CD0-980D-720CD8E077FB}">
      <dgm:prSet/>
      <dgm:spPr/>
      <dgm:t>
        <a:bodyPr/>
        <a:lstStyle/>
        <a:p>
          <a:endParaRPr lang="id-ID"/>
        </a:p>
      </dgm:t>
    </dgm:pt>
    <dgm:pt modelId="{B461BBB9-983F-4D2E-B1C8-7CE0CFD5F327}" type="pres">
      <dgm:prSet presAssocID="{64E3B1DE-E17A-47C0-93E8-734A04C2397A}" presName="CompostProcess" presStyleCnt="0">
        <dgm:presLayoutVars>
          <dgm:dir/>
          <dgm:resizeHandles val="exact"/>
        </dgm:presLayoutVars>
      </dgm:prSet>
      <dgm:spPr/>
    </dgm:pt>
    <dgm:pt modelId="{07138591-D751-40C8-8F09-41018AB70A34}" type="pres">
      <dgm:prSet presAssocID="{64E3B1DE-E17A-47C0-93E8-734A04C2397A}" presName="arrow" presStyleLbl="bgShp" presStyleIdx="0" presStyleCnt="1"/>
      <dgm:spPr>
        <a:solidFill>
          <a:srgbClr val="FFCC66"/>
        </a:solidFill>
      </dgm:spPr>
    </dgm:pt>
    <dgm:pt modelId="{6F741AAE-466E-43DC-BEBD-2E408B957B5D}" type="pres">
      <dgm:prSet presAssocID="{64E3B1DE-E17A-47C0-93E8-734A04C2397A}" presName="linearProcess" presStyleCnt="0"/>
      <dgm:spPr/>
    </dgm:pt>
    <dgm:pt modelId="{E978DB9A-D889-4321-A57D-64DECCB42006}" type="pres">
      <dgm:prSet presAssocID="{1ADAB50E-D473-4344-9651-CB67EC4D8A1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79C576-9A11-4D8A-AE40-2AB4CCEBC13F}" type="pres">
      <dgm:prSet presAssocID="{AB0A61C5-F688-4408-9337-AB295E48E857}" presName="sibTrans" presStyleCnt="0"/>
      <dgm:spPr/>
    </dgm:pt>
    <dgm:pt modelId="{3C8F3F28-A45F-49CA-B549-C0ECC4C84928}" type="pres">
      <dgm:prSet presAssocID="{C7B00380-C32D-4855-ACC5-E9AF36ED732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B83293-F8E4-49D8-8B28-F44A41ABE7A9}" type="pres">
      <dgm:prSet presAssocID="{20C42906-4EDA-4417-A306-619937449760}" presName="sibTrans" presStyleCnt="0"/>
      <dgm:spPr/>
    </dgm:pt>
    <dgm:pt modelId="{8209D7A6-087C-4F08-8243-BAE4362ED080}" type="pres">
      <dgm:prSet presAssocID="{894BB647-32F8-4240-B3BC-5DD28EA324C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E7E0319-F475-45AB-810D-4890F45469A2}" srcId="{64E3B1DE-E17A-47C0-93E8-734A04C2397A}" destId="{1ADAB50E-D473-4344-9651-CB67EC4D8A18}" srcOrd="0" destOrd="0" parTransId="{C036A636-D9A3-4F31-A839-DD76A5137C6A}" sibTransId="{AB0A61C5-F688-4408-9337-AB295E48E857}"/>
    <dgm:cxn modelId="{1E1C8101-3474-4CD0-980D-720CD8E077FB}" srcId="{64E3B1DE-E17A-47C0-93E8-734A04C2397A}" destId="{894BB647-32F8-4240-B3BC-5DD28EA324CC}" srcOrd="2" destOrd="0" parTransId="{26B0DE20-3AF0-4CB6-B6B2-B947EBE35077}" sibTransId="{A5BA26F4-DEF4-41F1-AC59-FDAA06438CF9}"/>
    <dgm:cxn modelId="{51C9968B-DAF4-433D-BBB4-C0BDC3D5F7B9}" type="presOf" srcId="{894BB647-32F8-4240-B3BC-5DD28EA324CC}" destId="{8209D7A6-087C-4F08-8243-BAE4362ED080}" srcOrd="0" destOrd="0" presId="urn:microsoft.com/office/officeart/2005/8/layout/hProcess9"/>
    <dgm:cxn modelId="{36D1A205-9FAF-4E9A-921B-8D7C16FF85D4}" srcId="{64E3B1DE-E17A-47C0-93E8-734A04C2397A}" destId="{C7B00380-C32D-4855-ACC5-E9AF36ED7324}" srcOrd="1" destOrd="0" parTransId="{BC818249-8524-4768-B278-D9938A66A0BD}" sibTransId="{20C42906-4EDA-4417-A306-619937449760}"/>
    <dgm:cxn modelId="{B0EB5B48-7F3C-4881-8F2F-9575171052AE}" type="presOf" srcId="{C7B00380-C32D-4855-ACC5-E9AF36ED7324}" destId="{3C8F3F28-A45F-49CA-B549-C0ECC4C84928}" srcOrd="0" destOrd="0" presId="urn:microsoft.com/office/officeart/2005/8/layout/hProcess9"/>
    <dgm:cxn modelId="{2757DCA8-4425-4B5F-A625-0EFA7F80C4C1}" type="presOf" srcId="{1ADAB50E-D473-4344-9651-CB67EC4D8A18}" destId="{E978DB9A-D889-4321-A57D-64DECCB42006}" srcOrd="0" destOrd="0" presId="urn:microsoft.com/office/officeart/2005/8/layout/hProcess9"/>
    <dgm:cxn modelId="{44250B5F-049B-4BEA-B502-E1F92A98A5A5}" type="presOf" srcId="{64E3B1DE-E17A-47C0-93E8-734A04C2397A}" destId="{B461BBB9-983F-4D2E-B1C8-7CE0CFD5F327}" srcOrd="0" destOrd="0" presId="urn:microsoft.com/office/officeart/2005/8/layout/hProcess9"/>
    <dgm:cxn modelId="{6FFBED0F-CF57-49FE-B7D3-5BE5CB7D5FAA}" type="presParOf" srcId="{B461BBB9-983F-4D2E-B1C8-7CE0CFD5F327}" destId="{07138591-D751-40C8-8F09-41018AB70A34}" srcOrd="0" destOrd="0" presId="urn:microsoft.com/office/officeart/2005/8/layout/hProcess9"/>
    <dgm:cxn modelId="{BBDA01EC-6C24-43A8-BD3F-CE4B7142F921}" type="presParOf" srcId="{B461BBB9-983F-4D2E-B1C8-7CE0CFD5F327}" destId="{6F741AAE-466E-43DC-BEBD-2E408B957B5D}" srcOrd="1" destOrd="0" presId="urn:microsoft.com/office/officeart/2005/8/layout/hProcess9"/>
    <dgm:cxn modelId="{54822EAA-FB25-4074-843A-E1D58A6E1228}" type="presParOf" srcId="{6F741AAE-466E-43DC-BEBD-2E408B957B5D}" destId="{E978DB9A-D889-4321-A57D-64DECCB42006}" srcOrd="0" destOrd="0" presId="urn:microsoft.com/office/officeart/2005/8/layout/hProcess9"/>
    <dgm:cxn modelId="{2320F6D5-54BE-433E-9A34-C538B180844F}" type="presParOf" srcId="{6F741AAE-466E-43DC-BEBD-2E408B957B5D}" destId="{A079C576-9A11-4D8A-AE40-2AB4CCEBC13F}" srcOrd="1" destOrd="0" presId="urn:microsoft.com/office/officeart/2005/8/layout/hProcess9"/>
    <dgm:cxn modelId="{9928435C-6B21-4B44-812D-57872E4ABDF5}" type="presParOf" srcId="{6F741AAE-466E-43DC-BEBD-2E408B957B5D}" destId="{3C8F3F28-A45F-49CA-B549-C0ECC4C84928}" srcOrd="2" destOrd="0" presId="urn:microsoft.com/office/officeart/2005/8/layout/hProcess9"/>
    <dgm:cxn modelId="{159D9641-8BCA-4069-868B-EB6E99A4F7B0}" type="presParOf" srcId="{6F741AAE-466E-43DC-BEBD-2E408B957B5D}" destId="{01B83293-F8E4-49D8-8B28-F44A41ABE7A9}" srcOrd="3" destOrd="0" presId="urn:microsoft.com/office/officeart/2005/8/layout/hProcess9"/>
    <dgm:cxn modelId="{A57B7CDC-A94F-4E8D-A265-302721591D3E}" type="presParOf" srcId="{6F741AAE-466E-43DC-BEBD-2E408B957B5D}" destId="{8209D7A6-087C-4F08-8243-BAE4362ED080}" srcOrd="4" destOrd="0" presId="urn:microsoft.com/office/officeart/2005/8/layout/hProcess9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E33A9FD-D820-4A00-A061-F1CE6F8787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C95326F-B646-4B07-9AFE-7318E0317620}">
      <dgm:prSet phldrT="[Text]" custT="1"/>
      <dgm:spPr>
        <a:solidFill>
          <a:srgbClr val="FFCC00"/>
        </a:solidFill>
        <a:ln w="4445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Mendapatkan informasi secara tepat; dengan kesadaran penuh.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AF34F99-925A-48BD-85C5-8882F4574709}" type="parTrans" cxnId="{8B712093-F8B7-4487-96E9-F9BC38BDF0E2}">
      <dgm:prSet/>
      <dgm:spPr/>
      <dgm:t>
        <a:bodyPr/>
        <a:lstStyle/>
        <a:p>
          <a:endParaRPr lang="id-ID"/>
        </a:p>
      </dgm:t>
    </dgm:pt>
    <dgm:pt modelId="{97E767CC-C81D-4EDD-B179-BDA7BBF9BDE0}" type="sibTrans" cxnId="{8B712093-F8B7-4487-96E9-F9BC38BDF0E2}">
      <dgm:prSet/>
      <dgm:spPr/>
      <dgm:t>
        <a:bodyPr/>
        <a:lstStyle/>
        <a:p>
          <a:endParaRPr lang="id-ID"/>
        </a:p>
      </dgm:t>
    </dgm:pt>
    <dgm:pt modelId="{AD913820-7EF6-43F8-B00E-DDD7AF9D65A6}">
      <dgm:prSet phldrT="[Text]" custT="1"/>
      <dgm:spPr>
        <a:solidFill>
          <a:srgbClr val="99CCFF"/>
        </a:solidFill>
        <a:ln w="4445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Mengendalikan hambatan; kosongkan pikiran, hindari reaksi berlebihan &amp; usaha mendengarkan dengan seksama.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FC0EB94-652C-412D-BD20-F0C5516DEE59}" type="parTrans" cxnId="{F0BFB401-7B4C-44F2-AA89-468E8D978447}">
      <dgm:prSet/>
      <dgm:spPr/>
      <dgm:t>
        <a:bodyPr/>
        <a:lstStyle/>
        <a:p>
          <a:endParaRPr lang="id-ID"/>
        </a:p>
      </dgm:t>
    </dgm:pt>
    <dgm:pt modelId="{3C8B9F6E-4242-4561-8D44-DCD7F43C30FB}" type="sibTrans" cxnId="{F0BFB401-7B4C-44F2-AA89-468E8D978447}">
      <dgm:prSet/>
      <dgm:spPr/>
      <dgm:t>
        <a:bodyPr/>
        <a:lstStyle/>
        <a:p>
          <a:endParaRPr lang="id-ID"/>
        </a:p>
      </dgm:t>
    </dgm:pt>
    <dgm:pt modelId="{E46244A5-AC30-4D74-B49D-842938AC5704}">
      <dgm:prSet phldrT="[Text]" custT="1"/>
      <dgm:spPr>
        <a:solidFill>
          <a:srgbClr val="99CCFF"/>
        </a:solidFill>
        <a:ln w="4445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Ajukan pertanyaan bagian yang belum dipahami dari percakapan; mengklarifikasi &amp; memperjelas informasi.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4E6F62A-0DEB-4F1C-A486-C766A21B196F}" type="parTrans" cxnId="{3C6C67B1-21B9-4E38-AEFC-720C7BDF21EA}">
      <dgm:prSet/>
      <dgm:spPr/>
      <dgm:t>
        <a:bodyPr/>
        <a:lstStyle/>
        <a:p>
          <a:endParaRPr lang="id-ID"/>
        </a:p>
      </dgm:t>
    </dgm:pt>
    <dgm:pt modelId="{A684B26B-7640-4578-B909-0E4362C1E13E}" type="sibTrans" cxnId="{3C6C67B1-21B9-4E38-AEFC-720C7BDF21EA}">
      <dgm:prSet/>
      <dgm:spPr/>
      <dgm:t>
        <a:bodyPr/>
        <a:lstStyle/>
        <a:p>
          <a:endParaRPr lang="id-ID"/>
        </a:p>
      </dgm:t>
    </dgm:pt>
    <dgm:pt modelId="{07B6D979-71E5-434A-86F3-E320956946B2}">
      <dgm:prSet phldrT="[Text]" custT="1"/>
      <dgm:spPr>
        <a:solidFill>
          <a:srgbClr val="FFCC00"/>
        </a:solidFill>
        <a:ln w="4445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Ulangi kembali informasi penting; metode mnemonic (menciptakan pola kalimat).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4DF6EAA-C025-492C-9ADF-525393DA62CF}" type="parTrans" cxnId="{0CA1D369-DD2D-4B00-AFD4-AC7EAB30F136}">
      <dgm:prSet/>
      <dgm:spPr/>
      <dgm:t>
        <a:bodyPr/>
        <a:lstStyle/>
        <a:p>
          <a:endParaRPr lang="id-ID"/>
        </a:p>
      </dgm:t>
    </dgm:pt>
    <dgm:pt modelId="{00CA53EC-1BC3-44CE-8C0A-D37F5DF07F54}" type="sibTrans" cxnId="{0CA1D369-DD2D-4B00-AFD4-AC7EAB30F136}">
      <dgm:prSet/>
      <dgm:spPr/>
      <dgm:t>
        <a:bodyPr/>
        <a:lstStyle/>
        <a:p>
          <a:endParaRPr lang="id-ID"/>
        </a:p>
      </dgm:t>
    </dgm:pt>
    <dgm:pt modelId="{CB6D731C-AAE5-4392-A85C-215ABC121FC2}">
      <dgm:prSet phldrT="[Text]" custT="1"/>
      <dgm:spPr>
        <a:solidFill>
          <a:srgbClr val="FFCC00"/>
        </a:solidFill>
        <a:ln w="4445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Mengorganisasikan informasi; mengelompokkan keinginan jangka pendek &amp; jangka panjang.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19CC894-9C67-4061-9C47-C38032D6C522}" type="parTrans" cxnId="{D1D4C525-23F8-48D4-9013-DE9BE412EC5D}">
      <dgm:prSet/>
      <dgm:spPr/>
      <dgm:t>
        <a:bodyPr/>
        <a:lstStyle/>
        <a:p>
          <a:endParaRPr lang="id-ID"/>
        </a:p>
      </dgm:t>
    </dgm:pt>
    <dgm:pt modelId="{4CF20579-A2DA-4CAB-9A86-B0364FA9DCA1}" type="sibTrans" cxnId="{D1D4C525-23F8-48D4-9013-DE9BE412EC5D}">
      <dgm:prSet/>
      <dgm:spPr/>
      <dgm:t>
        <a:bodyPr/>
        <a:lstStyle/>
        <a:p>
          <a:endParaRPr lang="id-ID"/>
        </a:p>
      </dgm:t>
    </dgm:pt>
    <dgm:pt modelId="{EC27360B-5239-4425-B520-87F04F04E176}">
      <dgm:prSet phldrT="[Text]" custT="1"/>
      <dgm:spPr>
        <a:solidFill>
          <a:srgbClr val="99CCFF"/>
        </a:solidFill>
        <a:ln w="44450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Tujuannya: menyimpan informasi dalam jangka waktu yang lebih lama.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28D8C98-A8CC-409F-9688-1C53678D104F}" type="parTrans" cxnId="{4C70D016-1CDC-4318-AC54-05C641208FEB}">
      <dgm:prSet/>
      <dgm:spPr/>
      <dgm:t>
        <a:bodyPr/>
        <a:lstStyle/>
        <a:p>
          <a:endParaRPr lang="id-ID"/>
        </a:p>
      </dgm:t>
    </dgm:pt>
    <dgm:pt modelId="{8D17F850-C91D-4F83-BED5-85E6B058157A}" type="sibTrans" cxnId="{4C70D016-1CDC-4318-AC54-05C641208FEB}">
      <dgm:prSet/>
      <dgm:spPr/>
      <dgm:t>
        <a:bodyPr/>
        <a:lstStyle/>
        <a:p>
          <a:endParaRPr lang="id-ID"/>
        </a:p>
      </dgm:t>
    </dgm:pt>
    <dgm:pt modelId="{CCFA485D-A769-4801-908C-DD0F97DC9462}" type="pres">
      <dgm:prSet presAssocID="{0E33A9FD-D820-4A00-A061-F1CE6F8787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01A182C-FD85-4A5E-A860-694E811BB8C8}" type="pres">
      <dgm:prSet presAssocID="{8C95326F-B646-4B07-9AFE-7318E03176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2A7247-1992-488D-90DB-EF9A4B4FBDC7}" type="pres">
      <dgm:prSet presAssocID="{97E767CC-C81D-4EDD-B179-BDA7BBF9BDE0}" presName="sibTrans" presStyleCnt="0"/>
      <dgm:spPr/>
    </dgm:pt>
    <dgm:pt modelId="{15696267-469D-412C-8B71-20C70DFE8EBE}" type="pres">
      <dgm:prSet presAssocID="{AD913820-7EF6-43F8-B00E-DDD7AF9D65A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95D845-12A4-41D1-BAC9-AFACF9A79B40}" type="pres">
      <dgm:prSet presAssocID="{3C8B9F6E-4242-4561-8D44-DCD7F43C30FB}" presName="sibTrans" presStyleCnt="0"/>
      <dgm:spPr/>
    </dgm:pt>
    <dgm:pt modelId="{7C1C7B6B-5007-42A2-8413-CE30C3F05B40}" type="pres">
      <dgm:prSet presAssocID="{E46244A5-AC30-4D74-B49D-842938AC57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28F9DF-DE7B-478B-9853-CC4EC2A7BB1D}" type="pres">
      <dgm:prSet presAssocID="{A684B26B-7640-4578-B909-0E4362C1E13E}" presName="sibTrans" presStyleCnt="0"/>
      <dgm:spPr/>
    </dgm:pt>
    <dgm:pt modelId="{C8674A12-8A7F-418E-B8FC-686CB6E6B8D9}" type="pres">
      <dgm:prSet presAssocID="{07B6D979-71E5-434A-86F3-E320956946B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6A8B32-F5B5-4C11-867D-46A3ED936E3E}" type="pres">
      <dgm:prSet presAssocID="{00CA53EC-1BC3-44CE-8C0A-D37F5DF07F54}" presName="sibTrans" presStyleCnt="0"/>
      <dgm:spPr/>
    </dgm:pt>
    <dgm:pt modelId="{B1958ABC-79A5-473E-86B4-C95D4F0BCC54}" type="pres">
      <dgm:prSet presAssocID="{CB6D731C-AAE5-4392-A85C-215ABC121F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6D35CAC-FE2C-4402-BAA4-D061132D0414}" type="pres">
      <dgm:prSet presAssocID="{4CF20579-A2DA-4CAB-9A86-B0364FA9DCA1}" presName="sibTrans" presStyleCnt="0"/>
      <dgm:spPr/>
    </dgm:pt>
    <dgm:pt modelId="{F0F3B1A1-3AFB-4CE2-B9F0-0A8E7A91FDB0}" type="pres">
      <dgm:prSet presAssocID="{EC27360B-5239-4425-B520-87F04F04E1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0BFB401-7B4C-44F2-AA89-468E8D978447}" srcId="{0E33A9FD-D820-4A00-A061-F1CE6F8787DA}" destId="{AD913820-7EF6-43F8-B00E-DDD7AF9D65A6}" srcOrd="1" destOrd="0" parTransId="{EFC0EB94-652C-412D-BD20-F0C5516DEE59}" sibTransId="{3C8B9F6E-4242-4561-8D44-DCD7F43C30FB}"/>
    <dgm:cxn modelId="{B56EA8F6-DFAD-48D1-B088-DD0CF58331D3}" type="presOf" srcId="{0E33A9FD-D820-4A00-A061-F1CE6F8787DA}" destId="{CCFA485D-A769-4801-908C-DD0F97DC9462}" srcOrd="0" destOrd="0" presId="urn:microsoft.com/office/officeart/2005/8/layout/default"/>
    <dgm:cxn modelId="{4C70D016-1CDC-4318-AC54-05C641208FEB}" srcId="{0E33A9FD-D820-4A00-A061-F1CE6F8787DA}" destId="{EC27360B-5239-4425-B520-87F04F04E176}" srcOrd="5" destOrd="0" parTransId="{728D8C98-A8CC-409F-9688-1C53678D104F}" sibTransId="{8D17F850-C91D-4F83-BED5-85E6B058157A}"/>
    <dgm:cxn modelId="{0CA1D369-DD2D-4B00-AFD4-AC7EAB30F136}" srcId="{0E33A9FD-D820-4A00-A061-F1CE6F8787DA}" destId="{07B6D979-71E5-434A-86F3-E320956946B2}" srcOrd="3" destOrd="0" parTransId="{64DF6EAA-C025-492C-9ADF-525393DA62CF}" sibTransId="{00CA53EC-1BC3-44CE-8C0A-D37F5DF07F54}"/>
    <dgm:cxn modelId="{F5A11068-57C1-4D8F-9B0C-F9ECE8630601}" type="presOf" srcId="{07B6D979-71E5-434A-86F3-E320956946B2}" destId="{C8674A12-8A7F-418E-B8FC-686CB6E6B8D9}" srcOrd="0" destOrd="0" presId="urn:microsoft.com/office/officeart/2005/8/layout/default"/>
    <dgm:cxn modelId="{5C23EF27-887E-4532-BD07-D50E7BE792A1}" type="presOf" srcId="{CB6D731C-AAE5-4392-A85C-215ABC121FC2}" destId="{B1958ABC-79A5-473E-86B4-C95D4F0BCC54}" srcOrd="0" destOrd="0" presId="urn:microsoft.com/office/officeart/2005/8/layout/default"/>
    <dgm:cxn modelId="{D1D4C525-23F8-48D4-9013-DE9BE412EC5D}" srcId="{0E33A9FD-D820-4A00-A061-F1CE6F8787DA}" destId="{CB6D731C-AAE5-4392-A85C-215ABC121FC2}" srcOrd="4" destOrd="0" parTransId="{F19CC894-9C67-4061-9C47-C38032D6C522}" sibTransId="{4CF20579-A2DA-4CAB-9A86-B0364FA9DCA1}"/>
    <dgm:cxn modelId="{D6759E5D-0AFB-4394-BD1A-9BD71E5E4E9C}" type="presOf" srcId="{E46244A5-AC30-4D74-B49D-842938AC5704}" destId="{7C1C7B6B-5007-42A2-8413-CE30C3F05B40}" srcOrd="0" destOrd="0" presId="urn:microsoft.com/office/officeart/2005/8/layout/default"/>
    <dgm:cxn modelId="{F647B831-CA23-47AB-9ABB-25B9B0BEF39E}" type="presOf" srcId="{8C95326F-B646-4B07-9AFE-7318E0317620}" destId="{B01A182C-FD85-4A5E-A860-694E811BB8C8}" srcOrd="0" destOrd="0" presId="urn:microsoft.com/office/officeart/2005/8/layout/default"/>
    <dgm:cxn modelId="{A9AE5560-8086-4453-BB5E-0EC2CFD97090}" type="presOf" srcId="{EC27360B-5239-4425-B520-87F04F04E176}" destId="{F0F3B1A1-3AFB-4CE2-B9F0-0A8E7A91FDB0}" srcOrd="0" destOrd="0" presId="urn:microsoft.com/office/officeart/2005/8/layout/default"/>
    <dgm:cxn modelId="{3C6C67B1-21B9-4E38-AEFC-720C7BDF21EA}" srcId="{0E33A9FD-D820-4A00-A061-F1CE6F8787DA}" destId="{E46244A5-AC30-4D74-B49D-842938AC5704}" srcOrd="2" destOrd="0" parTransId="{64E6F62A-0DEB-4F1C-A486-C766A21B196F}" sibTransId="{A684B26B-7640-4578-B909-0E4362C1E13E}"/>
    <dgm:cxn modelId="{DEE86E8C-A8E7-4E5D-93FC-8790EC5CEB3D}" type="presOf" srcId="{AD913820-7EF6-43F8-B00E-DDD7AF9D65A6}" destId="{15696267-469D-412C-8B71-20C70DFE8EBE}" srcOrd="0" destOrd="0" presId="urn:microsoft.com/office/officeart/2005/8/layout/default"/>
    <dgm:cxn modelId="{8B712093-F8B7-4487-96E9-F9BC38BDF0E2}" srcId="{0E33A9FD-D820-4A00-A061-F1CE6F8787DA}" destId="{8C95326F-B646-4B07-9AFE-7318E0317620}" srcOrd="0" destOrd="0" parTransId="{CAF34F99-925A-48BD-85C5-8882F4574709}" sibTransId="{97E767CC-C81D-4EDD-B179-BDA7BBF9BDE0}"/>
    <dgm:cxn modelId="{31284202-E6D6-4E47-AFEC-36B77530B83B}" type="presParOf" srcId="{CCFA485D-A769-4801-908C-DD0F97DC9462}" destId="{B01A182C-FD85-4A5E-A860-694E811BB8C8}" srcOrd="0" destOrd="0" presId="urn:microsoft.com/office/officeart/2005/8/layout/default"/>
    <dgm:cxn modelId="{486F1796-9AA4-4A34-885B-CAC4596CC93B}" type="presParOf" srcId="{CCFA485D-A769-4801-908C-DD0F97DC9462}" destId="{272A7247-1992-488D-90DB-EF9A4B4FBDC7}" srcOrd="1" destOrd="0" presId="urn:microsoft.com/office/officeart/2005/8/layout/default"/>
    <dgm:cxn modelId="{186EE905-5AF1-4457-B587-7B68C6A59043}" type="presParOf" srcId="{CCFA485D-A769-4801-908C-DD0F97DC9462}" destId="{15696267-469D-412C-8B71-20C70DFE8EBE}" srcOrd="2" destOrd="0" presId="urn:microsoft.com/office/officeart/2005/8/layout/default"/>
    <dgm:cxn modelId="{103798C2-9896-4D20-AB69-BFE1E3F9EBB3}" type="presParOf" srcId="{CCFA485D-A769-4801-908C-DD0F97DC9462}" destId="{4495D845-12A4-41D1-BAC9-AFACF9A79B40}" srcOrd="3" destOrd="0" presId="urn:microsoft.com/office/officeart/2005/8/layout/default"/>
    <dgm:cxn modelId="{A6E07ACD-7465-4C08-9A79-F8C769F748F5}" type="presParOf" srcId="{CCFA485D-A769-4801-908C-DD0F97DC9462}" destId="{7C1C7B6B-5007-42A2-8413-CE30C3F05B40}" srcOrd="4" destOrd="0" presId="urn:microsoft.com/office/officeart/2005/8/layout/default"/>
    <dgm:cxn modelId="{B7CB6D02-0CA1-4811-BFB3-7F89320228F2}" type="presParOf" srcId="{CCFA485D-A769-4801-908C-DD0F97DC9462}" destId="{7028F9DF-DE7B-478B-9853-CC4EC2A7BB1D}" srcOrd="5" destOrd="0" presId="urn:microsoft.com/office/officeart/2005/8/layout/default"/>
    <dgm:cxn modelId="{38A0216A-0D68-4695-8615-4B0E631D0023}" type="presParOf" srcId="{CCFA485D-A769-4801-908C-DD0F97DC9462}" destId="{C8674A12-8A7F-418E-B8FC-686CB6E6B8D9}" srcOrd="6" destOrd="0" presId="urn:microsoft.com/office/officeart/2005/8/layout/default"/>
    <dgm:cxn modelId="{850240B0-33AF-404A-B6D1-34F52DA137F5}" type="presParOf" srcId="{CCFA485D-A769-4801-908C-DD0F97DC9462}" destId="{E66A8B32-F5B5-4C11-867D-46A3ED936E3E}" srcOrd="7" destOrd="0" presId="urn:microsoft.com/office/officeart/2005/8/layout/default"/>
    <dgm:cxn modelId="{EE8F3E40-489A-4A40-9456-1F769C992921}" type="presParOf" srcId="{CCFA485D-A769-4801-908C-DD0F97DC9462}" destId="{B1958ABC-79A5-473E-86B4-C95D4F0BCC54}" srcOrd="8" destOrd="0" presId="urn:microsoft.com/office/officeart/2005/8/layout/default"/>
    <dgm:cxn modelId="{844E0486-91CD-42C2-925F-28F498552C3D}" type="presParOf" srcId="{CCFA485D-A769-4801-908C-DD0F97DC9462}" destId="{D6D35CAC-FE2C-4402-BAA4-D061132D0414}" srcOrd="9" destOrd="0" presId="urn:microsoft.com/office/officeart/2005/8/layout/default"/>
    <dgm:cxn modelId="{C487B263-611F-406B-BE2D-2BF9673407D4}" type="presParOf" srcId="{CCFA485D-A769-4801-908C-DD0F97DC9462}" destId="{F0F3B1A1-3AFB-4CE2-B9F0-0A8E7A91FDB0}" srcOrd="10" destOrd="0" presId="urn:microsoft.com/office/officeart/2005/8/layout/default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D405A6A-C8F2-49B1-9729-D0FB81E86658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5D167760-A2AF-424B-9C66-43DB31AA36C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Hindari penilaian terhadap percakapan yang hanya ingin didengar &amp; tidak menginginkan saran. </a:t>
          </a:r>
          <a:endParaRPr lang="id-ID" sz="1500" b="1" i="1" dirty="0">
            <a:latin typeface="Candara" pitchFamily="34" charset="0"/>
          </a:endParaRPr>
        </a:p>
      </dgm:t>
    </dgm:pt>
    <dgm:pt modelId="{DDA86242-FFC5-4296-95D7-E40725613289}" type="parTrans" cxnId="{D214CC92-1011-4B3C-9B93-1F72FE6B0C7E}">
      <dgm:prSet/>
      <dgm:spPr/>
      <dgm:t>
        <a:bodyPr/>
        <a:lstStyle/>
        <a:p>
          <a:endParaRPr lang="id-ID"/>
        </a:p>
      </dgm:t>
    </dgm:pt>
    <dgm:pt modelId="{671A9E7B-B68F-4A69-A510-44706525A34A}" type="sibTrans" cxnId="{D214CC92-1011-4B3C-9B93-1F72FE6B0C7E}">
      <dgm:prSet/>
      <dgm:spPr/>
      <dgm:t>
        <a:bodyPr/>
        <a:lstStyle/>
        <a:p>
          <a:endParaRPr lang="id-ID"/>
        </a:p>
      </dgm:t>
    </dgm:pt>
    <dgm:pt modelId="{33FA498F-BAB2-4CE0-90B0-D06A1CF308A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Berikan saran apabila lawan bicara meminta &amp; membutuhkannya. </a:t>
          </a:r>
          <a:endParaRPr lang="id-ID" sz="1500" b="1" i="1" dirty="0">
            <a:latin typeface="Candara" pitchFamily="34" charset="0"/>
          </a:endParaRPr>
        </a:p>
      </dgm:t>
    </dgm:pt>
    <dgm:pt modelId="{D35AF831-F512-4ADB-A0E6-0647FDAF4DE9}" type="parTrans" cxnId="{FCF37089-6D54-41EB-8CAB-023FBC2BF180}">
      <dgm:prSet/>
      <dgm:spPr/>
      <dgm:t>
        <a:bodyPr/>
        <a:lstStyle/>
        <a:p>
          <a:endParaRPr lang="id-ID"/>
        </a:p>
      </dgm:t>
    </dgm:pt>
    <dgm:pt modelId="{DA7C309F-7F75-471D-A599-667BDAF6E0E1}" type="sibTrans" cxnId="{FCF37089-6D54-41EB-8CAB-023FBC2BF180}">
      <dgm:prSet/>
      <dgm:spPr/>
      <dgm:t>
        <a:bodyPr/>
        <a:lstStyle/>
        <a:p>
          <a:endParaRPr lang="id-ID"/>
        </a:p>
      </dgm:t>
    </dgm:pt>
    <dgm:pt modelId="{FAAA8B97-A5DC-4EE3-B87E-82E19AF8615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Berilah pendapat yang sopan &amp; santun. </a:t>
          </a:r>
          <a:endParaRPr lang="id-ID" sz="1500" b="1" i="1" dirty="0">
            <a:latin typeface="Candara" pitchFamily="34" charset="0"/>
          </a:endParaRPr>
        </a:p>
      </dgm:t>
    </dgm:pt>
    <dgm:pt modelId="{9151FE07-1180-4EE2-A2E1-DD6DAB4771B8}" type="parTrans" cxnId="{01840ECC-8EF8-4FBB-9461-49711AA89871}">
      <dgm:prSet/>
      <dgm:spPr/>
      <dgm:t>
        <a:bodyPr/>
        <a:lstStyle/>
        <a:p>
          <a:endParaRPr lang="id-ID"/>
        </a:p>
      </dgm:t>
    </dgm:pt>
    <dgm:pt modelId="{3C1B2CD7-B27B-4B6C-9444-5F79D8EF1BB2}" type="sibTrans" cxnId="{01840ECC-8EF8-4FBB-9461-49711AA89871}">
      <dgm:prSet/>
      <dgm:spPr/>
      <dgm:t>
        <a:bodyPr/>
        <a:lstStyle/>
        <a:p>
          <a:endParaRPr lang="id-ID"/>
        </a:p>
      </dgm:t>
    </dgm:pt>
    <dgm:pt modelId="{B6043C90-B9E0-48A7-BE29-0400E25E25B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Parafrasa: klarifikasi maksud perkataan orang lain; merefleksikan &amp; menyampaikan interpretasi kita.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F99A553-4AEB-474C-A52A-82E273383078}" type="parTrans" cxnId="{739C2E43-4432-404D-8945-4ABE762AE10D}">
      <dgm:prSet/>
      <dgm:spPr/>
      <dgm:t>
        <a:bodyPr/>
        <a:lstStyle/>
        <a:p>
          <a:endParaRPr lang="id-ID"/>
        </a:p>
      </dgm:t>
    </dgm:pt>
    <dgm:pt modelId="{E39FE6C9-B655-4316-841B-F3DAB58E3F8B}" type="sibTrans" cxnId="{739C2E43-4432-404D-8945-4ABE762AE10D}">
      <dgm:prSet/>
      <dgm:spPr/>
      <dgm:t>
        <a:bodyPr/>
        <a:lstStyle/>
        <a:p>
          <a:endParaRPr lang="id-ID"/>
        </a:p>
      </dgm:t>
    </dgm:pt>
    <dgm:pt modelId="{F444E9F8-5704-4B93-A506-7E79865ED77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Kalimat penguat: simbol perasaan terlibat dalam percakapan – “lalu?” “serius?”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0F0F9D8-E097-4EAD-9B84-6B164A07A6CC}" type="parTrans" cxnId="{2A33AC57-BCB3-4AA1-99EF-C4CAF34C195B}">
      <dgm:prSet/>
      <dgm:spPr/>
      <dgm:t>
        <a:bodyPr/>
        <a:lstStyle/>
        <a:p>
          <a:endParaRPr lang="id-ID"/>
        </a:p>
      </dgm:t>
    </dgm:pt>
    <dgm:pt modelId="{7EA35D1D-9BA0-42BD-A0F0-38C4BFA49587}" type="sibTrans" cxnId="{2A33AC57-BCB3-4AA1-99EF-C4CAF34C195B}">
      <dgm:prSet/>
      <dgm:spPr/>
      <dgm:t>
        <a:bodyPr/>
        <a:lstStyle/>
        <a:p>
          <a:endParaRPr lang="id-ID"/>
        </a:p>
      </dgm:t>
    </dgm:pt>
    <dgm:pt modelId="{DCEA4F25-8862-445F-B490-F5A05D9B682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Bahasa non-verbal: kontak mata &amp; senyuman; bentuk ketertarikan.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0EA0FBA-7C1B-4499-8EC0-31FAC1639937}" type="parTrans" cxnId="{06FD15F7-EC5F-4364-A242-0D73388A55B7}">
      <dgm:prSet/>
      <dgm:spPr/>
      <dgm:t>
        <a:bodyPr/>
        <a:lstStyle/>
        <a:p>
          <a:endParaRPr lang="id-ID"/>
        </a:p>
      </dgm:t>
    </dgm:pt>
    <dgm:pt modelId="{FC586C1B-A295-4834-8167-AAB5BD5E8250}" type="sibTrans" cxnId="{06FD15F7-EC5F-4364-A242-0D73388A55B7}">
      <dgm:prSet/>
      <dgm:spPr/>
      <dgm:t>
        <a:bodyPr/>
        <a:lstStyle/>
        <a:p>
          <a:endParaRPr lang="id-ID"/>
        </a:p>
      </dgm:t>
    </dgm:pt>
    <dgm:pt modelId="{0000AA19-303D-4E29-A2DD-4C1DAB9ECF1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Kalimat penguat; mampu mendorong pembicaraan lebih positif.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98CC074-1147-4286-AB05-CC7AB5462D6E}" type="parTrans" cxnId="{8C520AEB-E54C-416B-ABE3-1C57B0D4C528}">
      <dgm:prSet/>
      <dgm:spPr/>
      <dgm:t>
        <a:bodyPr/>
        <a:lstStyle/>
        <a:p>
          <a:endParaRPr lang="id-ID"/>
        </a:p>
      </dgm:t>
    </dgm:pt>
    <dgm:pt modelId="{0A4FCAEB-FE10-48E8-A4C0-FA436D7B158E}" type="sibTrans" cxnId="{8C520AEB-E54C-416B-ABE3-1C57B0D4C528}">
      <dgm:prSet/>
      <dgm:spPr/>
      <dgm:t>
        <a:bodyPr/>
        <a:lstStyle/>
        <a:p>
          <a:endParaRPr lang="id-ID"/>
        </a:p>
      </dgm:t>
    </dgm:pt>
    <dgm:pt modelId="{39CAF2DC-F043-4BB5-8F9A-3EC52B242FE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Memberikan dukungan; tidak harus sepakat, mendukung pilihan lawan bicara sebagai bentuk perhatian.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D358832-FD79-4C32-9791-99243C8EC44A}" type="parTrans" cxnId="{1CA3CA11-D94A-4C4E-8A39-6CD558AEF768}">
      <dgm:prSet/>
      <dgm:spPr/>
      <dgm:t>
        <a:bodyPr/>
        <a:lstStyle/>
        <a:p>
          <a:endParaRPr lang="id-ID"/>
        </a:p>
      </dgm:t>
    </dgm:pt>
    <dgm:pt modelId="{9F570D72-F600-4D09-B04C-DCFE7C38939A}" type="sibTrans" cxnId="{1CA3CA11-D94A-4C4E-8A39-6CD558AEF768}">
      <dgm:prSet/>
      <dgm:spPr/>
      <dgm:t>
        <a:bodyPr/>
        <a:lstStyle/>
        <a:p>
          <a:endParaRPr lang="id-ID"/>
        </a:p>
      </dgm:t>
    </dgm:pt>
    <dgm:pt modelId="{AFF125E1-D748-4110-B5D2-A577EB10EA30}" type="pres">
      <dgm:prSet presAssocID="{1D405A6A-C8F2-49B1-9729-D0FB81E866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BF4E99-C902-4515-BC43-9BB2DBF22420}" type="pres">
      <dgm:prSet presAssocID="{5D167760-A2AF-424B-9C66-43DB31AA36C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DAB127-D81C-4A1F-8B95-3A7D9FA0BAAB}" type="pres">
      <dgm:prSet presAssocID="{671A9E7B-B68F-4A69-A510-44706525A34A}" presName="sibTrans" presStyleCnt="0"/>
      <dgm:spPr/>
    </dgm:pt>
    <dgm:pt modelId="{972E93FE-B62C-4143-96A2-B3C8D8CF694B}" type="pres">
      <dgm:prSet presAssocID="{33FA498F-BAB2-4CE0-90B0-D06A1CF308A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1D79EA-5C47-4D5C-BE4D-96CE5501A722}" type="pres">
      <dgm:prSet presAssocID="{DA7C309F-7F75-471D-A599-667BDAF6E0E1}" presName="sibTrans" presStyleCnt="0"/>
      <dgm:spPr/>
    </dgm:pt>
    <dgm:pt modelId="{B392DCEF-FDAB-44CD-834F-83F9BA7822A8}" type="pres">
      <dgm:prSet presAssocID="{FAAA8B97-A5DC-4EE3-B87E-82E19AF8615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1F8FE7-E17F-4E41-A6F4-556DEB8B9782}" type="pres">
      <dgm:prSet presAssocID="{3C1B2CD7-B27B-4B6C-9444-5F79D8EF1BB2}" presName="sibTrans" presStyleCnt="0"/>
      <dgm:spPr/>
    </dgm:pt>
    <dgm:pt modelId="{A8FE1032-F45C-4C35-B37C-0ECE531511E1}" type="pres">
      <dgm:prSet presAssocID="{B6043C90-B9E0-48A7-BE29-0400E25E25B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7871DF-4796-40A1-8EBF-BE6555A53167}" type="pres">
      <dgm:prSet presAssocID="{E39FE6C9-B655-4316-841B-F3DAB58E3F8B}" presName="sibTrans" presStyleCnt="0"/>
      <dgm:spPr/>
    </dgm:pt>
    <dgm:pt modelId="{E177F949-1DFC-49B7-ABBD-D3F9B7356E04}" type="pres">
      <dgm:prSet presAssocID="{F444E9F8-5704-4B93-A506-7E79865ED77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58A004-50C6-448C-B900-263A738BC940}" type="pres">
      <dgm:prSet presAssocID="{7EA35D1D-9BA0-42BD-A0F0-38C4BFA49587}" presName="sibTrans" presStyleCnt="0"/>
      <dgm:spPr/>
    </dgm:pt>
    <dgm:pt modelId="{9D5322AA-C8B1-4BF4-9861-510F45D41829}" type="pres">
      <dgm:prSet presAssocID="{DCEA4F25-8862-445F-B490-F5A05D9B682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FC7634-EE0F-4055-84A1-0978255E1DB9}" type="pres">
      <dgm:prSet presAssocID="{FC586C1B-A295-4834-8167-AAB5BD5E8250}" presName="sibTrans" presStyleCnt="0"/>
      <dgm:spPr/>
    </dgm:pt>
    <dgm:pt modelId="{79D4AA96-FE7F-47CB-B3A5-512931982BFA}" type="pres">
      <dgm:prSet presAssocID="{0000AA19-303D-4E29-A2DD-4C1DAB9ECF1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0A9762-0121-48F1-86C9-D21BAB897587}" type="pres">
      <dgm:prSet presAssocID="{0A4FCAEB-FE10-48E8-A4C0-FA436D7B158E}" presName="sibTrans" presStyleCnt="0"/>
      <dgm:spPr/>
    </dgm:pt>
    <dgm:pt modelId="{DF8C87E5-B9C8-4D6D-8802-99EA42888928}" type="pres">
      <dgm:prSet presAssocID="{39CAF2DC-F043-4BB5-8F9A-3EC52B242FE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FA42C1D-A6AE-4684-BA3C-EA0DAAD28D6A}" type="presOf" srcId="{5D167760-A2AF-424B-9C66-43DB31AA36C7}" destId="{85BF4E99-C902-4515-BC43-9BB2DBF22420}" srcOrd="0" destOrd="0" presId="urn:microsoft.com/office/officeart/2005/8/layout/default"/>
    <dgm:cxn modelId="{AEDB14F9-54C5-4CB3-BF39-BCE3F3FBB730}" type="presOf" srcId="{1D405A6A-C8F2-49B1-9729-D0FB81E86658}" destId="{AFF125E1-D748-4110-B5D2-A577EB10EA30}" srcOrd="0" destOrd="0" presId="urn:microsoft.com/office/officeart/2005/8/layout/default"/>
    <dgm:cxn modelId="{D214CC92-1011-4B3C-9B93-1F72FE6B0C7E}" srcId="{1D405A6A-C8F2-49B1-9729-D0FB81E86658}" destId="{5D167760-A2AF-424B-9C66-43DB31AA36C7}" srcOrd="0" destOrd="0" parTransId="{DDA86242-FFC5-4296-95D7-E40725613289}" sibTransId="{671A9E7B-B68F-4A69-A510-44706525A34A}"/>
    <dgm:cxn modelId="{9B2F1693-960E-4808-A87F-4A59BAAE463C}" type="presOf" srcId="{B6043C90-B9E0-48A7-BE29-0400E25E25BD}" destId="{A8FE1032-F45C-4C35-B37C-0ECE531511E1}" srcOrd="0" destOrd="0" presId="urn:microsoft.com/office/officeart/2005/8/layout/default"/>
    <dgm:cxn modelId="{49063F1B-97B9-4B24-855E-92C70A007644}" type="presOf" srcId="{33FA498F-BAB2-4CE0-90B0-D06A1CF308A1}" destId="{972E93FE-B62C-4143-96A2-B3C8D8CF694B}" srcOrd="0" destOrd="0" presId="urn:microsoft.com/office/officeart/2005/8/layout/default"/>
    <dgm:cxn modelId="{1CA3CA11-D94A-4C4E-8A39-6CD558AEF768}" srcId="{1D405A6A-C8F2-49B1-9729-D0FB81E86658}" destId="{39CAF2DC-F043-4BB5-8F9A-3EC52B242FE1}" srcOrd="7" destOrd="0" parTransId="{4D358832-FD79-4C32-9791-99243C8EC44A}" sibTransId="{9F570D72-F600-4D09-B04C-DCFE7C38939A}"/>
    <dgm:cxn modelId="{D94D9019-3FB8-4954-84ED-435A846A0F67}" type="presOf" srcId="{F444E9F8-5704-4B93-A506-7E79865ED779}" destId="{E177F949-1DFC-49B7-ABBD-D3F9B7356E04}" srcOrd="0" destOrd="0" presId="urn:microsoft.com/office/officeart/2005/8/layout/default"/>
    <dgm:cxn modelId="{739C2E43-4432-404D-8945-4ABE762AE10D}" srcId="{1D405A6A-C8F2-49B1-9729-D0FB81E86658}" destId="{B6043C90-B9E0-48A7-BE29-0400E25E25BD}" srcOrd="3" destOrd="0" parTransId="{CF99A553-4AEB-474C-A52A-82E273383078}" sibTransId="{E39FE6C9-B655-4316-841B-F3DAB58E3F8B}"/>
    <dgm:cxn modelId="{A041C255-E85E-4C1E-BA07-3EA5AF9E3C57}" type="presOf" srcId="{DCEA4F25-8862-445F-B490-F5A05D9B6829}" destId="{9D5322AA-C8B1-4BF4-9861-510F45D41829}" srcOrd="0" destOrd="0" presId="urn:microsoft.com/office/officeart/2005/8/layout/default"/>
    <dgm:cxn modelId="{FBDB6617-178D-4065-90A7-BB27502332D7}" type="presOf" srcId="{FAAA8B97-A5DC-4EE3-B87E-82E19AF86154}" destId="{B392DCEF-FDAB-44CD-834F-83F9BA7822A8}" srcOrd="0" destOrd="0" presId="urn:microsoft.com/office/officeart/2005/8/layout/default"/>
    <dgm:cxn modelId="{06FD15F7-EC5F-4364-A242-0D73388A55B7}" srcId="{1D405A6A-C8F2-49B1-9729-D0FB81E86658}" destId="{DCEA4F25-8862-445F-B490-F5A05D9B6829}" srcOrd="5" destOrd="0" parTransId="{D0EA0FBA-7C1B-4499-8EC0-31FAC1639937}" sibTransId="{FC586C1B-A295-4834-8167-AAB5BD5E8250}"/>
    <dgm:cxn modelId="{18AA6D54-EFB8-408C-93BA-C3B9610490A2}" type="presOf" srcId="{39CAF2DC-F043-4BB5-8F9A-3EC52B242FE1}" destId="{DF8C87E5-B9C8-4D6D-8802-99EA42888928}" srcOrd="0" destOrd="0" presId="urn:microsoft.com/office/officeart/2005/8/layout/default"/>
    <dgm:cxn modelId="{FCF37089-6D54-41EB-8CAB-023FBC2BF180}" srcId="{1D405A6A-C8F2-49B1-9729-D0FB81E86658}" destId="{33FA498F-BAB2-4CE0-90B0-D06A1CF308A1}" srcOrd="1" destOrd="0" parTransId="{D35AF831-F512-4ADB-A0E6-0647FDAF4DE9}" sibTransId="{DA7C309F-7F75-471D-A599-667BDAF6E0E1}"/>
    <dgm:cxn modelId="{FDB59EF6-D26C-4226-950B-AD3102AE78E6}" type="presOf" srcId="{0000AA19-303D-4E29-A2DD-4C1DAB9ECF1F}" destId="{79D4AA96-FE7F-47CB-B3A5-512931982BFA}" srcOrd="0" destOrd="0" presId="urn:microsoft.com/office/officeart/2005/8/layout/default"/>
    <dgm:cxn modelId="{01840ECC-8EF8-4FBB-9461-49711AA89871}" srcId="{1D405A6A-C8F2-49B1-9729-D0FB81E86658}" destId="{FAAA8B97-A5DC-4EE3-B87E-82E19AF86154}" srcOrd="2" destOrd="0" parTransId="{9151FE07-1180-4EE2-A2E1-DD6DAB4771B8}" sibTransId="{3C1B2CD7-B27B-4B6C-9444-5F79D8EF1BB2}"/>
    <dgm:cxn modelId="{8C520AEB-E54C-416B-ABE3-1C57B0D4C528}" srcId="{1D405A6A-C8F2-49B1-9729-D0FB81E86658}" destId="{0000AA19-303D-4E29-A2DD-4C1DAB9ECF1F}" srcOrd="6" destOrd="0" parTransId="{998CC074-1147-4286-AB05-CC7AB5462D6E}" sibTransId="{0A4FCAEB-FE10-48E8-A4C0-FA436D7B158E}"/>
    <dgm:cxn modelId="{2A33AC57-BCB3-4AA1-99EF-C4CAF34C195B}" srcId="{1D405A6A-C8F2-49B1-9729-D0FB81E86658}" destId="{F444E9F8-5704-4B93-A506-7E79865ED779}" srcOrd="4" destOrd="0" parTransId="{80F0F9D8-E097-4EAD-9B84-6B164A07A6CC}" sibTransId="{7EA35D1D-9BA0-42BD-A0F0-38C4BFA49587}"/>
    <dgm:cxn modelId="{29A7016A-4060-4906-8B20-52A065D2905A}" type="presParOf" srcId="{AFF125E1-D748-4110-B5D2-A577EB10EA30}" destId="{85BF4E99-C902-4515-BC43-9BB2DBF22420}" srcOrd="0" destOrd="0" presId="urn:microsoft.com/office/officeart/2005/8/layout/default"/>
    <dgm:cxn modelId="{9C72EEB5-E37B-4FB3-A713-B7132F840F92}" type="presParOf" srcId="{AFF125E1-D748-4110-B5D2-A577EB10EA30}" destId="{9BDAB127-D81C-4A1F-8B95-3A7D9FA0BAAB}" srcOrd="1" destOrd="0" presId="urn:microsoft.com/office/officeart/2005/8/layout/default"/>
    <dgm:cxn modelId="{237F33DF-5652-49C9-874B-7DD55F10241B}" type="presParOf" srcId="{AFF125E1-D748-4110-B5D2-A577EB10EA30}" destId="{972E93FE-B62C-4143-96A2-B3C8D8CF694B}" srcOrd="2" destOrd="0" presId="urn:microsoft.com/office/officeart/2005/8/layout/default"/>
    <dgm:cxn modelId="{7C568E4E-9B99-4F58-BCD2-22CEAFF84A56}" type="presParOf" srcId="{AFF125E1-D748-4110-B5D2-A577EB10EA30}" destId="{E21D79EA-5C47-4D5C-BE4D-96CE5501A722}" srcOrd="3" destOrd="0" presId="urn:microsoft.com/office/officeart/2005/8/layout/default"/>
    <dgm:cxn modelId="{019BFE82-0D33-412E-A28A-2F1FBA0C0411}" type="presParOf" srcId="{AFF125E1-D748-4110-B5D2-A577EB10EA30}" destId="{B392DCEF-FDAB-44CD-834F-83F9BA7822A8}" srcOrd="4" destOrd="0" presId="urn:microsoft.com/office/officeart/2005/8/layout/default"/>
    <dgm:cxn modelId="{33DE185B-B7AE-46E5-B5EA-E56F74D095A5}" type="presParOf" srcId="{AFF125E1-D748-4110-B5D2-A577EB10EA30}" destId="{771F8FE7-E17F-4E41-A6F4-556DEB8B9782}" srcOrd="5" destOrd="0" presId="urn:microsoft.com/office/officeart/2005/8/layout/default"/>
    <dgm:cxn modelId="{BEA62F64-E556-455B-8327-2D124FB73EE1}" type="presParOf" srcId="{AFF125E1-D748-4110-B5D2-A577EB10EA30}" destId="{A8FE1032-F45C-4C35-B37C-0ECE531511E1}" srcOrd="6" destOrd="0" presId="urn:microsoft.com/office/officeart/2005/8/layout/default"/>
    <dgm:cxn modelId="{9046DA8F-3C3B-4ADA-B35F-71AA536CF6F6}" type="presParOf" srcId="{AFF125E1-D748-4110-B5D2-A577EB10EA30}" destId="{B67871DF-4796-40A1-8EBF-BE6555A53167}" srcOrd="7" destOrd="0" presId="urn:microsoft.com/office/officeart/2005/8/layout/default"/>
    <dgm:cxn modelId="{35A78DCD-007D-4D7C-BE5A-91745F727F19}" type="presParOf" srcId="{AFF125E1-D748-4110-B5D2-A577EB10EA30}" destId="{E177F949-1DFC-49B7-ABBD-D3F9B7356E04}" srcOrd="8" destOrd="0" presId="urn:microsoft.com/office/officeart/2005/8/layout/default"/>
    <dgm:cxn modelId="{9351F537-9258-4324-A3B5-4D96202FF135}" type="presParOf" srcId="{AFF125E1-D748-4110-B5D2-A577EB10EA30}" destId="{AC58A004-50C6-448C-B900-263A738BC940}" srcOrd="9" destOrd="0" presId="urn:microsoft.com/office/officeart/2005/8/layout/default"/>
    <dgm:cxn modelId="{1CB34BD5-7163-4910-AE6E-69CD944FCE4B}" type="presParOf" srcId="{AFF125E1-D748-4110-B5D2-A577EB10EA30}" destId="{9D5322AA-C8B1-4BF4-9861-510F45D41829}" srcOrd="10" destOrd="0" presId="urn:microsoft.com/office/officeart/2005/8/layout/default"/>
    <dgm:cxn modelId="{F165EF08-EE1E-4B49-84BD-325BB05E7D81}" type="presParOf" srcId="{AFF125E1-D748-4110-B5D2-A577EB10EA30}" destId="{D7FC7634-EE0F-4055-84A1-0978255E1DB9}" srcOrd="11" destOrd="0" presId="urn:microsoft.com/office/officeart/2005/8/layout/default"/>
    <dgm:cxn modelId="{398068BB-0E79-4020-8F4F-478122D3005F}" type="presParOf" srcId="{AFF125E1-D748-4110-B5D2-A577EB10EA30}" destId="{79D4AA96-FE7F-47CB-B3A5-512931982BFA}" srcOrd="12" destOrd="0" presId="urn:microsoft.com/office/officeart/2005/8/layout/default"/>
    <dgm:cxn modelId="{984004EE-1C00-4AB1-A5FB-572E65316A9D}" type="presParOf" srcId="{AFF125E1-D748-4110-B5D2-A577EB10EA30}" destId="{EF0A9762-0121-48F1-86C9-D21BAB897587}" srcOrd="13" destOrd="0" presId="urn:microsoft.com/office/officeart/2005/8/layout/default"/>
    <dgm:cxn modelId="{4B47364B-BAC5-4008-AECE-4E2657CF5EEC}" type="presParOf" srcId="{AFF125E1-D748-4110-B5D2-A577EB10EA30}" destId="{DF8C87E5-B9C8-4D6D-8802-99EA42888928}" srcOrd="14" destOrd="0" presId="urn:microsoft.com/office/officeart/2005/8/layout/default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79E047D-D9A6-4492-9915-64499FC7BC25}" type="doc">
      <dgm:prSet loTypeId="urn:microsoft.com/office/officeart/2005/8/layout/arrow2" loCatId="process" qsTypeId="urn:microsoft.com/office/officeart/2005/8/quickstyle/simple2" qsCatId="simple" csTypeId="urn:microsoft.com/office/officeart/2005/8/colors/accent1_2" csCatId="accent1" phldr="1"/>
      <dgm:spPr/>
    </dgm:pt>
    <dgm:pt modelId="{D43F718A-7BD8-4330-879E-D1941E4952BC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Penuh kesadaran. </a:t>
          </a:r>
          <a:endParaRPr lang="id-ID" b="1" i="1" dirty="0">
            <a:latin typeface="Candara" pitchFamily="34" charset="0"/>
          </a:endParaRPr>
        </a:p>
      </dgm:t>
    </dgm:pt>
    <dgm:pt modelId="{4B76CE1C-30F5-4859-A450-4C16DDF7A205}" type="parTrans" cxnId="{9FDD0241-0C36-43B1-9D81-FC1A5B89F7F0}">
      <dgm:prSet/>
      <dgm:spPr/>
      <dgm:t>
        <a:bodyPr/>
        <a:lstStyle/>
        <a:p>
          <a:endParaRPr lang="id-ID"/>
        </a:p>
      </dgm:t>
    </dgm:pt>
    <dgm:pt modelId="{9720F1D8-72C8-4E61-8ECE-0D2FF134A1EF}" type="sibTrans" cxnId="{9FDD0241-0C36-43B1-9D81-FC1A5B89F7F0}">
      <dgm:prSet/>
      <dgm:spPr/>
      <dgm:t>
        <a:bodyPr/>
        <a:lstStyle/>
        <a:p>
          <a:endParaRPr lang="id-ID"/>
        </a:p>
      </dgm:t>
    </dgm:pt>
    <dgm:pt modelId="{AFE641D4-72C7-46E1-B909-D0B18BC2A0F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Adaptasi gaya mendengarkan yang berbeda. </a:t>
          </a:r>
          <a:endParaRPr lang="id-ID" b="1" i="1" dirty="0">
            <a:latin typeface="Candara" pitchFamily="34" charset="0"/>
          </a:endParaRPr>
        </a:p>
      </dgm:t>
    </dgm:pt>
    <dgm:pt modelId="{889DAF36-1491-4AC2-9744-60496B087391}" type="parTrans" cxnId="{9BE04F50-066C-463E-AD82-D7C1A9B1CD59}">
      <dgm:prSet/>
      <dgm:spPr/>
      <dgm:t>
        <a:bodyPr/>
        <a:lstStyle/>
        <a:p>
          <a:endParaRPr lang="id-ID"/>
        </a:p>
      </dgm:t>
    </dgm:pt>
    <dgm:pt modelId="{B2B70B8F-05E6-4CF6-92B7-04B52D9BB9B6}" type="sibTrans" cxnId="{9BE04F50-066C-463E-AD82-D7C1A9B1CD59}">
      <dgm:prSet/>
      <dgm:spPr/>
      <dgm:t>
        <a:bodyPr/>
        <a:lstStyle/>
        <a:p>
          <a:endParaRPr lang="id-ID"/>
        </a:p>
      </dgm:t>
    </dgm:pt>
    <dgm:pt modelId="{2EB79665-7A42-4561-98B8-4188A7ADA19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Mendengarkan aktif. </a:t>
          </a:r>
          <a:endParaRPr lang="id-ID" b="1" i="1" dirty="0">
            <a:latin typeface="Candara" pitchFamily="34" charset="0"/>
          </a:endParaRPr>
        </a:p>
      </dgm:t>
    </dgm:pt>
    <dgm:pt modelId="{748BD50E-85BD-4F10-8639-E25E35EE9725}" type="parTrans" cxnId="{CF041D15-94CF-41DA-A350-09C7AEB0269E}">
      <dgm:prSet/>
      <dgm:spPr/>
      <dgm:t>
        <a:bodyPr/>
        <a:lstStyle/>
        <a:p>
          <a:endParaRPr lang="id-ID"/>
        </a:p>
      </dgm:t>
    </dgm:pt>
    <dgm:pt modelId="{5076C4B5-2456-40FC-802C-AD483403B9E0}" type="sibTrans" cxnId="{CF041D15-94CF-41DA-A350-09C7AEB0269E}">
      <dgm:prSet/>
      <dgm:spPr/>
      <dgm:t>
        <a:bodyPr/>
        <a:lstStyle/>
        <a:p>
          <a:endParaRPr lang="id-ID"/>
        </a:p>
      </dgm:t>
    </dgm:pt>
    <dgm:pt modelId="{31A78EAC-56A8-461E-A1D9-7E868EAB6E4C}" type="pres">
      <dgm:prSet presAssocID="{179E047D-D9A6-4492-9915-64499FC7BC25}" presName="arrowDiagram" presStyleCnt="0">
        <dgm:presLayoutVars>
          <dgm:chMax val="5"/>
          <dgm:dir/>
          <dgm:resizeHandles val="exact"/>
        </dgm:presLayoutVars>
      </dgm:prSet>
      <dgm:spPr/>
    </dgm:pt>
    <dgm:pt modelId="{C509A9C1-E274-40CE-845B-30D8148AFFF2}" type="pres">
      <dgm:prSet presAssocID="{179E047D-D9A6-4492-9915-64499FC7BC25}" presName="arrow" presStyleLbl="bgShp" presStyleIdx="0" presStyleCnt="1"/>
      <dgm:spPr>
        <a:solidFill>
          <a:srgbClr val="99FF66"/>
        </a:solidFill>
        <a:ln w="0">
          <a:noFill/>
        </a:ln>
      </dgm:spPr>
    </dgm:pt>
    <dgm:pt modelId="{6D36D238-18AC-495A-BCE3-0CED416A1354}" type="pres">
      <dgm:prSet presAssocID="{179E047D-D9A6-4492-9915-64499FC7BC25}" presName="arrowDiagram3" presStyleCnt="0"/>
      <dgm:spPr/>
    </dgm:pt>
    <dgm:pt modelId="{C543C755-073B-4821-99F9-4FE20C8778B9}" type="pres">
      <dgm:prSet presAssocID="{D43F718A-7BD8-4330-879E-D1941E4952BC}" presName="bullet3a" presStyleLbl="node1" presStyleIdx="0" presStyleCnt="3"/>
      <dgm:spPr>
        <a:solidFill>
          <a:srgbClr val="99CC00"/>
        </a:solidFill>
      </dgm:spPr>
    </dgm:pt>
    <dgm:pt modelId="{DFBBE685-F31A-48EC-8628-55876BAD3887}" type="pres">
      <dgm:prSet presAssocID="{D43F718A-7BD8-4330-879E-D1941E4952B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67E050-7EC4-4087-B988-821C3E32219D}" type="pres">
      <dgm:prSet presAssocID="{AFE641D4-72C7-46E1-B909-D0B18BC2A0FB}" presName="bullet3b" presStyleLbl="node1" presStyleIdx="1" presStyleCnt="3"/>
      <dgm:spPr>
        <a:solidFill>
          <a:srgbClr val="99CC00"/>
        </a:solidFill>
      </dgm:spPr>
    </dgm:pt>
    <dgm:pt modelId="{56EA6DFB-6C1A-44DC-8E7A-51E53FDE8AC7}" type="pres">
      <dgm:prSet presAssocID="{AFE641D4-72C7-46E1-B909-D0B18BC2A0F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C93363-6AA4-443A-9097-53D46EA16522}" type="pres">
      <dgm:prSet presAssocID="{2EB79665-7A42-4561-98B8-4188A7ADA19B}" presName="bullet3c" presStyleLbl="node1" presStyleIdx="2" presStyleCnt="3"/>
      <dgm:spPr>
        <a:solidFill>
          <a:srgbClr val="92D050"/>
        </a:solidFill>
      </dgm:spPr>
    </dgm:pt>
    <dgm:pt modelId="{B3AE9635-4A7D-4B03-9E56-33A92FEF4A28}" type="pres">
      <dgm:prSet presAssocID="{2EB79665-7A42-4561-98B8-4188A7ADA19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FDD0241-0C36-43B1-9D81-FC1A5B89F7F0}" srcId="{179E047D-D9A6-4492-9915-64499FC7BC25}" destId="{D43F718A-7BD8-4330-879E-D1941E4952BC}" srcOrd="0" destOrd="0" parTransId="{4B76CE1C-30F5-4859-A450-4C16DDF7A205}" sibTransId="{9720F1D8-72C8-4E61-8ECE-0D2FF134A1EF}"/>
    <dgm:cxn modelId="{CF041D15-94CF-41DA-A350-09C7AEB0269E}" srcId="{179E047D-D9A6-4492-9915-64499FC7BC25}" destId="{2EB79665-7A42-4561-98B8-4188A7ADA19B}" srcOrd="2" destOrd="0" parTransId="{748BD50E-85BD-4F10-8639-E25E35EE9725}" sibTransId="{5076C4B5-2456-40FC-802C-AD483403B9E0}"/>
    <dgm:cxn modelId="{9BE04F50-066C-463E-AD82-D7C1A9B1CD59}" srcId="{179E047D-D9A6-4492-9915-64499FC7BC25}" destId="{AFE641D4-72C7-46E1-B909-D0B18BC2A0FB}" srcOrd="1" destOrd="0" parTransId="{889DAF36-1491-4AC2-9744-60496B087391}" sibTransId="{B2B70B8F-05E6-4CF6-92B7-04B52D9BB9B6}"/>
    <dgm:cxn modelId="{77886422-B796-44F3-AE4C-596E42942C45}" type="presOf" srcId="{2EB79665-7A42-4561-98B8-4188A7ADA19B}" destId="{B3AE9635-4A7D-4B03-9E56-33A92FEF4A28}" srcOrd="0" destOrd="0" presId="urn:microsoft.com/office/officeart/2005/8/layout/arrow2"/>
    <dgm:cxn modelId="{A79FDDF3-B990-435C-8490-46E161CD6097}" type="presOf" srcId="{179E047D-D9A6-4492-9915-64499FC7BC25}" destId="{31A78EAC-56A8-461E-A1D9-7E868EAB6E4C}" srcOrd="0" destOrd="0" presId="urn:microsoft.com/office/officeart/2005/8/layout/arrow2"/>
    <dgm:cxn modelId="{725FCC5F-7918-4DBC-AEA2-B4A13CFB415A}" type="presOf" srcId="{AFE641D4-72C7-46E1-B909-D0B18BC2A0FB}" destId="{56EA6DFB-6C1A-44DC-8E7A-51E53FDE8AC7}" srcOrd="0" destOrd="0" presId="urn:microsoft.com/office/officeart/2005/8/layout/arrow2"/>
    <dgm:cxn modelId="{7C9E02A7-FC55-4DFF-AFCD-B3708DE45AB9}" type="presOf" srcId="{D43F718A-7BD8-4330-879E-D1941E4952BC}" destId="{DFBBE685-F31A-48EC-8628-55876BAD3887}" srcOrd="0" destOrd="0" presId="urn:microsoft.com/office/officeart/2005/8/layout/arrow2"/>
    <dgm:cxn modelId="{1FD21ACD-BFEF-4FDD-8E0E-AC5AD5986EED}" type="presParOf" srcId="{31A78EAC-56A8-461E-A1D9-7E868EAB6E4C}" destId="{C509A9C1-E274-40CE-845B-30D8148AFFF2}" srcOrd="0" destOrd="0" presId="urn:microsoft.com/office/officeart/2005/8/layout/arrow2"/>
    <dgm:cxn modelId="{070CD88E-2641-4B0D-B03A-42CEA5873B1F}" type="presParOf" srcId="{31A78EAC-56A8-461E-A1D9-7E868EAB6E4C}" destId="{6D36D238-18AC-495A-BCE3-0CED416A1354}" srcOrd="1" destOrd="0" presId="urn:microsoft.com/office/officeart/2005/8/layout/arrow2"/>
    <dgm:cxn modelId="{E43A42F5-EF55-4B0C-835B-D5E89B242533}" type="presParOf" srcId="{6D36D238-18AC-495A-BCE3-0CED416A1354}" destId="{C543C755-073B-4821-99F9-4FE20C8778B9}" srcOrd="0" destOrd="0" presId="urn:microsoft.com/office/officeart/2005/8/layout/arrow2"/>
    <dgm:cxn modelId="{B5D3919D-77F7-4341-953E-89585891642D}" type="presParOf" srcId="{6D36D238-18AC-495A-BCE3-0CED416A1354}" destId="{DFBBE685-F31A-48EC-8628-55876BAD3887}" srcOrd="1" destOrd="0" presId="urn:microsoft.com/office/officeart/2005/8/layout/arrow2"/>
    <dgm:cxn modelId="{23377C5F-6D9F-4FAA-8573-1D0E838BF16D}" type="presParOf" srcId="{6D36D238-18AC-495A-BCE3-0CED416A1354}" destId="{9267E050-7EC4-4087-B988-821C3E32219D}" srcOrd="2" destOrd="0" presId="urn:microsoft.com/office/officeart/2005/8/layout/arrow2"/>
    <dgm:cxn modelId="{2392F425-B7D9-4277-8F96-3FD36EB56197}" type="presParOf" srcId="{6D36D238-18AC-495A-BCE3-0CED416A1354}" destId="{56EA6DFB-6C1A-44DC-8E7A-51E53FDE8AC7}" srcOrd="3" destOrd="0" presId="urn:microsoft.com/office/officeart/2005/8/layout/arrow2"/>
    <dgm:cxn modelId="{03C7BA33-8A78-4568-BDDD-B7007D09006E}" type="presParOf" srcId="{6D36D238-18AC-495A-BCE3-0CED416A1354}" destId="{8BC93363-6AA4-443A-9097-53D46EA16522}" srcOrd="4" destOrd="0" presId="urn:microsoft.com/office/officeart/2005/8/layout/arrow2"/>
    <dgm:cxn modelId="{DCE767D3-688D-47CC-97B5-BBC0116B677F}" type="presParOf" srcId="{6D36D238-18AC-495A-BCE3-0CED416A1354}" destId="{B3AE9635-4A7D-4B03-9E56-33A92FEF4A28}" srcOrd="5" destOrd="0" presId="urn:microsoft.com/office/officeart/2005/8/layout/arrow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289079-AFA4-43C6-9C0B-EDD3666EF64E}" type="doc">
      <dgm:prSet loTypeId="urn:microsoft.com/office/officeart/2005/8/layout/hProcess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0D2F7D17-4DBF-42F6-8F85-C7A9C184A5BA}">
      <dgm:prSet phldrT="[Text]" custT="1"/>
      <dgm:spPr/>
      <dgm:t>
        <a:bodyPr/>
        <a:lstStyle/>
        <a:p>
          <a:pPr algn="ctr"/>
          <a:r>
            <a:rPr lang="id-ID" sz="2700" b="1" i="1" dirty="0" smtClean="0">
              <a:latin typeface="Candara" pitchFamily="34" charset="0"/>
            </a:rPr>
            <a:t>Tahap 1</a:t>
          </a:r>
          <a:endParaRPr lang="id-ID" sz="2700" b="1" i="1" dirty="0">
            <a:latin typeface="Candara" pitchFamily="34" charset="0"/>
          </a:endParaRPr>
        </a:p>
      </dgm:t>
    </dgm:pt>
    <dgm:pt modelId="{280861EF-D5B5-4F3D-9090-8A91E7E19C5D}" type="parTrans" cxnId="{FB5E0019-D95C-49C5-A036-5E3CF9912E22}">
      <dgm:prSet/>
      <dgm:spPr/>
      <dgm:t>
        <a:bodyPr/>
        <a:lstStyle/>
        <a:p>
          <a:endParaRPr lang="id-ID"/>
        </a:p>
      </dgm:t>
    </dgm:pt>
    <dgm:pt modelId="{A6527941-DCC8-4AEE-BFEC-4D15E90EB523}" type="sibTrans" cxnId="{FB5E0019-D95C-49C5-A036-5E3CF9912E22}">
      <dgm:prSet/>
      <dgm:spPr/>
      <dgm:t>
        <a:bodyPr/>
        <a:lstStyle/>
        <a:p>
          <a:endParaRPr lang="id-ID"/>
        </a:p>
      </dgm:t>
    </dgm:pt>
    <dgm:pt modelId="{4E2CACB9-B7CF-4B25-913E-756FBC960572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sz="2200" b="1" i="1" dirty="0" smtClean="0">
              <a:latin typeface="Candara" pitchFamily="34" charset="0"/>
            </a:rPr>
            <a:t>Kesadaran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id-ID" sz="2200" b="1" i="1" dirty="0" smtClean="0">
              <a:latin typeface="Candara" pitchFamily="34" charset="0"/>
            </a:rPr>
            <a:t>(mindfulness).</a:t>
          </a:r>
          <a:endParaRPr lang="id-ID" sz="2200" b="1" i="1" dirty="0">
            <a:latin typeface="Candara" pitchFamily="34" charset="0"/>
          </a:endParaRPr>
        </a:p>
      </dgm:t>
    </dgm:pt>
    <dgm:pt modelId="{9E404F02-633A-46BA-9D13-D6637653ABDB}" type="parTrans" cxnId="{D699BF31-0251-4028-8D2C-E77799F0FB6B}">
      <dgm:prSet/>
      <dgm:spPr/>
      <dgm:t>
        <a:bodyPr/>
        <a:lstStyle/>
        <a:p>
          <a:endParaRPr lang="id-ID"/>
        </a:p>
      </dgm:t>
    </dgm:pt>
    <dgm:pt modelId="{3D3AB44D-E871-4580-BB8D-AEF9A5C6D7CF}" type="sibTrans" cxnId="{D699BF31-0251-4028-8D2C-E77799F0FB6B}">
      <dgm:prSet/>
      <dgm:spPr/>
      <dgm:t>
        <a:bodyPr/>
        <a:lstStyle/>
        <a:p>
          <a:endParaRPr lang="id-ID"/>
        </a:p>
      </dgm:t>
    </dgm:pt>
    <dgm:pt modelId="{74767C18-8466-45A9-911E-2819A247129C}">
      <dgm:prSet phldrT="[Text]" custT="1"/>
      <dgm:spPr/>
      <dgm:t>
        <a:bodyPr/>
        <a:lstStyle/>
        <a:p>
          <a:pPr algn="ctr"/>
          <a:r>
            <a:rPr lang="id-ID" sz="2700" b="1" i="1" dirty="0" smtClean="0">
              <a:latin typeface="Candara" pitchFamily="34" charset="0"/>
            </a:rPr>
            <a:t>Tahap 2</a:t>
          </a:r>
          <a:endParaRPr lang="id-ID" sz="2700" b="1" i="1" dirty="0">
            <a:latin typeface="Candara" pitchFamily="34" charset="0"/>
          </a:endParaRPr>
        </a:p>
      </dgm:t>
    </dgm:pt>
    <dgm:pt modelId="{0CA96A0B-0763-44DE-8E6D-612FC84A2B2F}" type="parTrans" cxnId="{C3F64A41-D73D-4BD3-B456-F8C3F5D80869}">
      <dgm:prSet/>
      <dgm:spPr/>
      <dgm:t>
        <a:bodyPr/>
        <a:lstStyle/>
        <a:p>
          <a:endParaRPr lang="id-ID"/>
        </a:p>
      </dgm:t>
    </dgm:pt>
    <dgm:pt modelId="{F5A117CD-68A7-42AA-8751-45DE379892AB}" type="sibTrans" cxnId="{C3F64A41-D73D-4BD3-B456-F8C3F5D80869}">
      <dgm:prSet/>
      <dgm:spPr/>
      <dgm:t>
        <a:bodyPr/>
        <a:lstStyle/>
        <a:p>
          <a:endParaRPr lang="id-ID"/>
        </a:p>
      </dgm:t>
    </dgm:pt>
    <dgm:pt modelId="{736D2995-6F89-4FA2-A7B4-EABB11798ECA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sz="2200" b="1" i="1" dirty="0" smtClean="0">
              <a:latin typeface="Candara" pitchFamily="34" charset="0"/>
            </a:rPr>
            <a:t>Mendengar; menerima pesan secara fisiologis.</a:t>
          </a:r>
          <a:endParaRPr lang="id-ID" sz="2200" b="1" i="1" dirty="0">
            <a:latin typeface="Candara" pitchFamily="34" charset="0"/>
          </a:endParaRPr>
        </a:p>
      </dgm:t>
    </dgm:pt>
    <dgm:pt modelId="{10141436-84CA-4FE5-A74C-A52DAF617C99}" type="parTrans" cxnId="{2F4DD64A-4655-438D-B874-2EBCE4EA4270}">
      <dgm:prSet/>
      <dgm:spPr/>
      <dgm:t>
        <a:bodyPr/>
        <a:lstStyle/>
        <a:p>
          <a:endParaRPr lang="id-ID"/>
        </a:p>
      </dgm:t>
    </dgm:pt>
    <dgm:pt modelId="{8BA22C2C-FE97-4847-AB11-8491593A9B2F}" type="sibTrans" cxnId="{2F4DD64A-4655-438D-B874-2EBCE4EA4270}">
      <dgm:prSet/>
      <dgm:spPr/>
      <dgm:t>
        <a:bodyPr/>
        <a:lstStyle/>
        <a:p>
          <a:endParaRPr lang="id-ID"/>
        </a:p>
      </dgm:t>
    </dgm:pt>
    <dgm:pt modelId="{44D64599-B2E8-4042-A456-ECEA4057E431}">
      <dgm:prSet phldrT="[Text]" custT="1"/>
      <dgm:spPr/>
      <dgm:t>
        <a:bodyPr/>
        <a:lstStyle/>
        <a:p>
          <a:pPr algn="ctr"/>
          <a:r>
            <a:rPr lang="id-ID" sz="2700" b="1" i="1" dirty="0" smtClean="0">
              <a:latin typeface="Candara" pitchFamily="34" charset="0"/>
            </a:rPr>
            <a:t>Tahap 3</a:t>
          </a:r>
          <a:endParaRPr lang="id-ID" sz="2700" b="1" i="1" dirty="0">
            <a:latin typeface="Candara" pitchFamily="34" charset="0"/>
          </a:endParaRPr>
        </a:p>
      </dgm:t>
    </dgm:pt>
    <dgm:pt modelId="{BEAE82FA-3DD4-4ECE-B6B3-F603ABB80E5B}" type="parTrans" cxnId="{4C273C0F-957E-4533-825F-C2BDDEAF423A}">
      <dgm:prSet/>
      <dgm:spPr/>
      <dgm:t>
        <a:bodyPr/>
        <a:lstStyle/>
        <a:p>
          <a:endParaRPr lang="id-ID"/>
        </a:p>
      </dgm:t>
    </dgm:pt>
    <dgm:pt modelId="{A6B4D283-BDF2-4631-B314-8B37780EE6F7}" type="sibTrans" cxnId="{4C273C0F-957E-4533-825F-C2BDDEAF423A}">
      <dgm:prSet/>
      <dgm:spPr/>
      <dgm:t>
        <a:bodyPr/>
        <a:lstStyle/>
        <a:p>
          <a:endParaRPr lang="id-ID"/>
        </a:p>
      </dgm:t>
    </dgm:pt>
    <dgm:pt modelId="{8508ACDC-161E-47F9-A79F-BB87C6CBC16E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id-ID" sz="2200" b="1" i="1" dirty="0" smtClean="0">
              <a:latin typeface="Candara" pitchFamily="34" charset="0"/>
            </a:rPr>
            <a:t>Seleksi &amp; organisasi materi.</a:t>
          </a:r>
          <a:endParaRPr lang="id-ID" sz="2200" b="1" i="1" dirty="0">
            <a:latin typeface="Candara" pitchFamily="34" charset="0"/>
          </a:endParaRPr>
        </a:p>
      </dgm:t>
    </dgm:pt>
    <dgm:pt modelId="{014F0C2F-3187-45FD-B409-F82A07E06A25}" type="parTrans" cxnId="{34B119C4-498D-4560-91DA-F054AD296568}">
      <dgm:prSet/>
      <dgm:spPr/>
      <dgm:t>
        <a:bodyPr/>
        <a:lstStyle/>
        <a:p>
          <a:endParaRPr lang="id-ID"/>
        </a:p>
      </dgm:t>
    </dgm:pt>
    <dgm:pt modelId="{01F9EC99-094A-46D5-856C-88B1FFE874AC}" type="sibTrans" cxnId="{34B119C4-498D-4560-91DA-F054AD296568}">
      <dgm:prSet/>
      <dgm:spPr/>
      <dgm:t>
        <a:bodyPr/>
        <a:lstStyle/>
        <a:p>
          <a:endParaRPr lang="id-ID"/>
        </a:p>
      </dgm:t>
    </dgm:pt>
    <dgm:pt modelId="{663E6076-E93B-4D3E-90D5-0CE6DD85D082}" type="pres">
      <dgm:prSet presAssocID="{5A289079-AFA4-43C6-9C0B-EDD3666EF6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572A8A2-ACA5-422B-83D5-AC36F694BE2E}" type="pres">
      <dgm:prSet presAssocID="{0D2F7D17-4DBF-42F6-8F85-C7A9C184A5BA}" presName="compositeNode" presStyleCnt="0">
        <dgm:presLayoutVars>
          <dgm:bulletEnabled val="1"/>
        </dgm:presLayoutVars>
      </dgm:prSet>
      <dgm:spPr/>
    </dgm:pt>
    <dgm:pt modelId="{71A57AD1-1155-4F95-8276-43BFC9ED4588}" type="pres">
      <dgm:prSet presAssocID="{0D2F7D17-4DBF-42F6-8F85-C7A9C184A5BA}" presName="bgRect" presStyleLbl="node1" presStyleIdx="0" presStyleCnt="3" custScaleY="92510" custLinFactNeighborY="-46"/>
      <dgm:spPr/>
      <dgm:t>
        <a:bodyPr/>
        <a:lstStyle/>
        <a:p>
          <a:endParaRPr lang="id-ID"/>
        </a:p>
      </dgm:t>
    </dgm:pt>
    <dgm:pt modelId="{9EA13214-D339-4279-90B7-FE21ECD289C9}" type="pres">
      <dgm:prSet presAssocID="{0D2F7D17-4DBF-42F6-8F85-C7A9C184A5B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C727B8-1036-4239-8B3F-DB52D2C7086E}" type="pres">
      <dgm:prSet presAssocID="{0D2F7D17-4DBF-42F6-8F85-C7A9C184A5B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008356-79CA-4A84-8220-1BABE1C5072B}" type="pres">
      <dgm:prSet presAssocID="{A6527941-DCC8-4AEE-BFEC-4D15E90EB523}" presName="hSp" presStyleCnt="0"/>
      <dgm:spPr/>
    </dgm:pt>
    <dgm:pt modelId="{2886E177-75AC-4859-BD5B-86609FE70381}" type="pres">
      <dgm:prSet presAssocID="{A6527941-DCC8-4AEE-BFEC-4D15E90EB523}" presName="vProcSp" presStyleCnt="0"/>
      <dgm:spPr/>
    </dgm:pt>
    <dgm:pt modelId="{152655F5-ABB4-4657-B901-9BBF65895EDB}" type="pres">
      <dgm:prSet presAssocID="{A6527941-DCC8-4AEE-BFEC-4D15E90EB523}" presName="vSp1" presStyleCnt="0"/>
      <dgm:spPr/>
    </dgm:pt>
    <dgm:pt modelId="{C89510C7-917D-4C83-B16B-34CAAEA4D6F9}" type="pres">
      <dgm:prSet presAssocID="{A6527941-DCC8-4AEE-BFEC-4D15E90EB523}" presName="simulatedConn" presStyleLbl="solidFgAcc1" presStyleIdx="0" presStyleCnt="2"/>
      <dgm:spPr/>
    </dgm:pt>
    <dgm:pt modelId="{57714223-1FD4-4C95-888E-29D77AE46921}" type="pres">
      <dgm:prSet presAssocID="{A6527941-DCC8-4AEE-BFEC-4D15E90EB523}" presName="vSp2" presStyleCnt="0"/>
      <dgm:spPr/>
    </dgm:pt>
    <dgm:pt modelId="{F8C98D5B-FC02-480E-918A-B4DB09FCB533}" type="pres">
      <dgm:prSet presAssocID="{A6527941-DCC8-4AEE-BFEC-4D15E90EB523}" presName="sibTrans" presStyleCnt="0"/>
      <dgm:spPr/>
    </dgm:pt>
    <dgm:pt modelId="{05ABBA6F-54B1-4B0D-A737-987854DD07E0}" type="pres">
      <dgm:prSet presAssocID="{74767C18-8466-45A9-911E-2819A247129C}" presName="compositeNode" presStyleCnt="0">
        <dgm:presLayoutVars>
          <dgm:bulletEnabled val="1"/>
        </dgm:presLayoutVars>
      </dgm:prSet>
      <dgm:spPr/>
    </dgm:pt>
    <dgm:pt modelId="{CB10BA91-B1D7-47BF-BE5C-1E7DEC67696F}" type="pres">
      <dgm:prSet presAssocID="{74767C18-8466-45A9-911E-2819A247129C}" presName="bgRect" presStyleLbl="node1" presStyleIdx="1" presStyleCnt="3" custScaleY="92510" custLinFactNeighborY="-46"/>
      <dgm:spPr/>
      <dgm:t>
        <a:bodyPr/>
        <a:lstStyle/>
        <a:p>
          <a:endParaRPr lang="id-ID"/>
        </a:p>
      </dgm:t>
    </dgm:pt>
    <dgm:pt modelId="{2A3E6D5F-1242-4B3E-B3E3-ED5A916EB94E}" type="pres">
      <dgm:prSet presAssocID="{74767C18-8466-45A9-911E-2819A247129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C04560-50B3-43D6-B69E-B1CB054E048C}" type="pres">
      <dgm:prSet presAssocID="{74767C18-8466-45A9-911E-2819A247129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49AF93-80BE-4570-80B7-F9CDC7FA0201}" type="pres">
      <dgm:prSet presAssocID="{F5A117CD-68A7-42AA-8751-45DE379892AB}" presName="hSp" presStyleCnt="0"/>
      <dgm:spPr/>
    </dgm:pt>
    <dgm:pt modelId="{BF2538BF-AADF-483E-843C-533552032CAD}" type="pres">
      <dgm:prSet presAssocID="{F5A117CD-68A7-42AA-8751-45DE379892AB}" presName="vProcSp" presStyleCnt="0"/>
      <dgm:spPr/>
    </dgm:pt>
    <dgm:pt modelId="{CFAD2C40-8B78-4145-9436-6AA473A93A46}" type="pres">
      <dgm:prSet presAssocID="{F5A117CD-68A7-42AA-8751-45DE379892AB}" presName="vSp1" presStyleCnt="0"/>
      <dgm:spPr/>
    </dgm:pt>
    <dgm:pt modelId="{4B431766-9E64-4042-AB8C-719057DCDA47}" type="pres">
      <dgm:prSet presAssocID="{F5A117CD-68A7-42AA-8751-45DE379892AB}" presName="simulatedConn" presStyleLbl="solidFgAcc1" presStyleIdx="1" presStyleCnt="2"/>
      <dgm:spPr/>
    </dgm:pt>
    <dgm:pt modelId="{0503F431-B4C4-4D40-9320-0049515782AD}" type="pres">
      <dgm:prSet presAssocID="{F5A117CD-68A7-42AA-8751-45DE379892AB}" presName="vSp2" presStyleCnt="0"/>
      <dgm:spPr/>
    </dgm:pt>
    <dgm:pt modelId="{35B0BF3C-26D2-475D-99C4-14BFED60D590}" type="pres">
      <dgm:prSet presAssocID="{F5A117CD-68A7-42AA-8751-45DE379892AB}" presName="sibTrans" presStyleCnt="0"/>
      <dgm:spPr/>
    </dgm:pt>
    <dgm:pt modelId="{2E7FDB82-112E-49DD-959F-D6AEC80DEC0C}" type="pres">
      <dgm:prSet presAssocID="{44D64599-B2E8-4042-A456-ECEA4057E431}" presName="compositeNode" presStyleCnt="0">
        <dgm:presLayoutVars>
          <dgm:bulletEnabled val="1"/>
        </dgm:presLayoutVars>
      </dgm:prSet>
      <dgm:spPr/>
    </dgm:pt>
    <dgm:pt modelId="{5B07D8C2-EE06-4849-A0C3-C106DE4CC9F4}" type="pres">
      <dgm:prSet presAssocID="{44D64599-B2E8-4042-A456-ECEA4057E431}" presName="bgRect" presStyleLbl="node1" presStyleIdx="2" presStyleCnt="3" custScaleY="92510"/>
      <dgm:spPr/>
      <dgm:t>
        <a:bodyPr/>
        <a:lstStyle/>
        <a:p>
          <a:endParaRPr lang="id-ID"/>
        </a:p>
      </dgm:t>
    </dgm:pt>
    <dgm:pt modelId="{C286C787-A01A-4F67-ADD1-7B71A3C116C4}" type="pres">
      <dgm:prSet presAssocID="{44D64599-B2E8-4042-A456-ECEA4057E43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2824E7-4F5F-4BB6-B30B-56C3ADF21954}" type="pres">
      <dgm:prSet presAssocID="{44D64599-B2E8-4042-A456-ECEA4057E43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D5055E8-8095-4C2D-B0E4-CD44757EF71F}" type="presOf" srcId="{74767C18-8466-45A9-911E-2819A247129C}" destId="{2A3E6D5F-1242-4B3E-B3E3-ED5A916EB94E}" srcOrd="1" destOrd="0" presId="urn:microsoft.com/office/officeart/2005/8/layout/hProcess7"/>
    <dgm:cxn modelId="{2F4DD64A-4655-438D-B874-2EBCE4EA4270}" srcId="{74767C18-8466-45A9-911E-2819A247129C}" destId="{736D2995-6F89-4FA2-A7B4-EABB11798ECA}" srcOrd="0" destOrd="0" parTransId="{10141436-84CA-4FE5-A74C-A52DAF617C99}" sibTransId="{8BA22C2C-FE97-4847-AB11-8491593A9B2F}"/>
    <dgm:cxn modelId="{498C418B-A876-4E0D-9685-BD259ED658B4}" type="presOf" srcId="{736D2995-6F89-4FA2-A7B4-EABB11798ECA}" destId="{A4C04560-50B3-43D6-B69E-B1CB054E048C}" srcOrd="0" destOrd="0" presId="urn:microsoft.com/office/officeart/2005/8/layout/hProcess7"/>
    <dgm:cxn modelId="{1904A7CB-C42F-41CD-882F-90DFE291086C}" type="presOf" srcId="{4E2CACB9-B7CF-4B25-913E-756FBC960572}" destId="{D3C727B8-1036-4239-8B3F-DB52D2C7086E}" srcOrd="0" destOrd="0" presId="urn:microsoft.com/office/officeart/2005/8/layout/hProcess7"/>
    <dgm:cxn modelId="{23B84105-1CC6-4B94-9AF3-53F35F25F2F1}" type="presOf" srcId="{5A289079-AFA4-43C6-9C0B-EDD3666EF64E}" destId="{663E6076-E93B-4D3E-90D5-0CE6DD85D082}" srcOrd="0" destOrd="0" presId="urn:microsoft.com/office/officeart/2005/8/layout/hProcess7"/>
    <dgm:cxn modelId="{DA98ECD0-55F5-4496-9EBC-D63B0B96F557}" type="presOf" srcId="{0D2F7D17-4DBF-42F6-8F85-C7A9C184A5BA}" destId="{9EA13214-D339-4279-90B7-FE21ECD289C9}" srcOrd="1" destOrd="0" presId="urn:microsoft.com/office/officeart/2005/8/layout/hProcess7"/>
    <dgm:cxn modelId="{D699BF31-0251-4028-8D2C-E77799F0FB6B}" srcId="{0D2F7D17-4DBF-42F6-8F85-C7A9C184A5BA}" destId="{4E2CACB9-B7CF-4B25-913E-756FBC960572}" srcOrd="0" destOrd="0" parTransId="{9E404F02-633A-46BA-9D13-D6637653ABDB}" sibTransId="{3D3AB44D-E871-4580-BB8D-AEF9A5C6D7CF}"/>
    <dgm:cxn modelId="{DED0ABF4-C27B-46C5-A798-5AB9DDD71BD2}" type="presOf" srcId="{0D2F7D17-4DBF-42F6-8F85-C7A9C184A5BA}" destId="{71A57AD1-1155-4F95-8276-43BFC9ED4588}" srcOrd="0" destOrd="0" presId="urn:microsoft.com/office/officeart/2005/8/layout/hProcess7"/>
    <dgm:cxn modelId="{C3F64A41-D73D-4BD3-B456-F8C3F5D80869}" srcId="{5A289079-AFA4-43C6-9C0B-EDD3666EF64E}" destId="{74767C18-8466-45A9-911E-2819A247129C}" srcOrd="1" destOrd="0" parTransId="{0CA96A0B-0763-44DE-8E6D-612FC84A2B2F}" sibTransId="{F5A117CD-68A7-42AA-8751-45DE379892AB}"/>
    <dgm:cxn modelId="{4C273C0F-957E-4533-825F-C2BDDEAF423A}" srcId="{5A289079-AFA4-43C6-9C0B-EDD3666EF64E}" destId="{44D64599-B2E8-4042-A456-ECEA4057E431}" srcOrd="2" destOrd="0" parTransId="{BEAE82FA-3DD4-4ECE-B6B3-F603ABB80E5B}" sibTransId="{A6B4D283-BDF2-4631-B314-8B37780EE6F7}"/>
    <dgm:cxn modelId="{FF9E9022-32B4-44E4-963C-97D7FC9E5C5E}" type="presOf" srcId="{8508ACDC-161E-47F9-A79F-BB87C6CBC16E}" destId="{312824E7-4F5F-4BB6-B30B-56C3ADF21954}" srcOrd="0" destOrd="0" presId="urn:microsoft.com/office/officeart/2005/8/layout/hProcess7"/>
    <dgm:cxn modelId="{FB5E0019-D95C-49C5-A036-5E3CF9912E22}" srcId="{5A289079-AFA4-43C6-9C0B-EDD3666EF64E}" destId="{0D2F7D17-4DBF-42F6-8F85-C7A9C184A5BA}" srcOrd="0" destOrd="0" parTransId="{280861EF-D5B5-4F3D-9090-8A91E7E19C5D}" sibTransId="{A6527941-DCC8-4AEE-BFEC-4D15E90EB523}"/>
    <dgm:cxn modelId="{34B119C4-498D-4560-91DA-F054AD296568}" srcId="{44D64599-B2E8-4042-A456-ECEA4057E431}" destId="{8508ACDC-161E-47F9-A79F-BB87C6CBC16E}" srcOrd="0" destOrd="0" parTransId="{014F0C2F-3187-45FD-B409-F82A07E06A25}" sibTransId="{01F9EC99-094A-46D5-856C-88B1FFE874AC}"/>
    <dgm:cxn modelId="{78D837EF-A244-4721-83EE-A62C4A04BA12}" type="presOf" srcId="{44D64599-B2E8-4042-A456-ECEA4057E431}" destId="{5B07D8C2-EE06-4849-A0C3-C106DE4CC9F4}" srcOrd="0" destOrd="0" presId="urn:microsoft.com/office/officeart/2005/8/layout/hProcess7"/>
    <dgm:cxn modelId="{E5AFB049-9A91-48F1-B84F-51B80B01A107}" type="presOf" srcId="{74767C18-8466-45A9-911E-2819A247129C}" destId="{CB10BA91-B1D7-47BF-BE5C-1E7DEC67696F}" srcOrd="0" destOrd="0" presId="urn:microsoft.com/office/officeart/2005/8/layout/hProcess7"/>
    <dgm:cxn modelId="{3E8386E4-472A-4FF9-9C84-EC4DF6B3173E}" type="presOf" srcId="{44D64599-B2E8-4042-A456-ECEA4057E431}" destId="{C286C787-A01A-4F67-ADD1-7B71A3C116C4}" srcOrd="1" destOrd="0" presId="urn:microsoft.com/office/officeart/2005/8/layout/hProcess7"/>
    <dgm:cxn modelId="{69473D99-19E4-4D68-BCD6-39643462F97A}" type="presParOf" srcId="{663E6076-E93B-4D3E-90D5-0CE6DD85D082}" destId="{7572A8A2-ACA5-422B-83D5-AC36F694BE2E}" srcOrd="0" destOrd="0" presId="urn:microsoft.com/office/officeart/2005/8/layout/hProcess7"/>
    <dgm:cxn modelId="{45D08E95-58E1-4F27-B63C-9C3AC999358A}" type="presParOf" srcId="{7572A8A2-ACA5-422B-83D5-AC36F694BE2E}" destId="{71A57AD1-1155-4F95-8276-43BFC9ED4588}" srcOrd="0" destOrd="0" presId="urn:microsoft.com/office/officeart/2005/8/layout/hProcess7"/>
    <dgm:cxn modelId="{FE989482-15AC-4390-BC67-6C076C1CAA39}" type="presParOf" srcId="{7572A8A2-ACA5-422B-83D5-AC36F694BE2E}" destId="{9EA13214-D339-4279-90B7-FE21ECD289C9}" srcOrd="1" destOrd="0" presId="urn:microsoft.com/office/officeart/2005/8/layout/hProcess7"/>
    <dgm:cxn modelId="{8F8F4CEC-F1C9-4360-A0F2-180117CFEBBC}" type="presParOf" srcId="{7572A8A2-ACA5-422B-83D5-AC36F694BE2E}" destId="{D3C727B8-1036-4239-8B3F-DB52D2C7086E}" srcOrd="2" destOrd="0" presId="urn:microsoft.com/office/officeart/2005/8/layout/hProcess7"/>
    <dgm:cxn modelId="{264E48D2-0105-47A0-BA5C-A04B543CAF5D}" type="presParOf" srcId="{663E6076-E93B-4D3E-90D5-0CE6DD85D082}" destId="{51008356-79CA-4A84-8220-1BABE1C5072B}" srcOrd="1" destOrd="0" presId="urn:microsoft.com/office/officeart/2005/8/layout/hProcess7"/>
    <dgm:cxn modelId="{4311C996-1121-4528-9197-760CAAF2BC1B}" type="presParOf" srcId="{663E6076-E93B-4D3E-90D5-0CE6DD85D082}" destId="{2886E177-75AC-4859-BD5B-86609FE70381}" srcOrd="2" destOrd="0" presId="urn:microsoft.com/office/officeart/2005/8/layout/hProcess7"/>
    <dgm:cxn modelId="{4717FDB4-1959-4785-B47D-752CDC38305D}" type="presParOf" srcId="{2886E177-75AC-4859-BD5B-86609FE70381}" destId="{152655F5-ABB4-4657-B901-9BBF65895EDB}" srcOrd="0" destOrd="0" presId="urn:microsoft.com/office/officeart/2005/8/layout/hProcess7"/>
    <dgm:cxn modelId="{BE0AB325-11A1-41A5-A84C-111D20FD10F8}" type="presParOf" srcId="{2886E177-75AC-4859-BD5B-86609FE70381}" destId="{C89510C7-917D-4C83-B16B-34CAAEA4D6F9}" srcOrd="1" destOrd="0" presId="urn:microsoft.com/office/officeart/2005/8/layout/hProcess7"/>
    <dgm:cxn modelId="{368F1D1A-DFDF-482E-93CE-70C36CC1E112}" type="presParOf" srcId="{2886E177-75AC-4859-BD5B-86609FE70381}" destId="{57714223-1FD4-4C95-888E-29D77AE46921}" srcOrd="2" destOrd="0" presId="urn:microsoft.com/office/officeart/2005/8/layout/hProcess7"/>
    <dgm:cxn modelId="{0FC03D85-32AB-49D8-BCE0-C072FD2570E7}" type="presParOf" srcId="{663E6076-E93B-4D3E-90D5-0CE6DD85D082}" destId="{F8C98D5B-FC02-480E-918A-B4DB09FCB533}" srcOrd="3" destOrd="0" presId="urn:microsoft.com/office/officeart/2005/8/layout/hProcess7"/>
    <dgm:cxn modelId="{41FF85C3-2D2E-415A-AAF0-9001C191C814}" type="presParOf" srcId="{663E6076-E93B-4D3E-90D5-0CE6DD85D082}" destId="{05ABBA6F-54B1-4B0D-A737-987854DD07E0}" srcOrd="4" destOrd="0" presId="urn:microsoft.com/office/officeart/2005/8/layout/hProcess7"/>
    <dgm:cxn modelId="{9E57EB82-2E4D-4915-B8CC-1E81675B0BBE}" type="presParOf" srcId="{05ABBA6F-54B1-4B0D-A737-987854DD07E0}" destId="{CB10BA91-B1D7-47BF-BE5C-1E7DEC67696F}" srcOrd="0" destOrd="0" presId="urn:microsoft.com/office/officeart/2005/8/layout/hProcess7"/>
    <dgm:cxn modelId="{F38AA438-9C1C-438E-BB07-911B2F20C3D6}" type="presParOf" srcId="{05ABBA6F-54B1-4B0D-A737-987854DD07E0}" destId="{2A3E6D5F-1242-4B3E-B3E3-ED5A916EB94E}" srcOrd="1" destOrd="0" presId="urn:microsoft.com/office/officeart/2005/8/layout/hProcess7"/>
    <dgm:cxn modelId="{803F644B-5C7E-4E2F-ACE1-CD59EA1F412B}" type="presParOf" srcId="{05ABBA6F-54B1-4B0D-A737-987854DD07E0}" destId="{A4C04560-50B3-43D6-B69E-B1CB054E048C}" srcOrd="2" destOrd="0" presId="urn:microsoft.com/office/officeart/2005/8/layout/hProcess7"/>
    <dgm:cxn modelId="{D28848CC-D5AB-440C-AF98-272855920B3B}" type="presParOf" srcId="{663E6076-E93B-4D3E-90D5-0CE6DD85D082}" destId="{AD49AF93-80BE-4570-80B7-F9CDC7FA0201}" srcOrd="5" destOrd="0" presId="urn:microsoft.com/office/officeart/2005/8/layout/hProcess7"/>
    <dgm:cxn modelId="{60A6711E-36FE-4124-85DD-4C8CD56A66E9}" type="presParOf" srcId="{663E6076-E93B-4D3E-90D5-0CE6DD85D082}" destId="{BF2538BF-AADF-483E-843C-533552032CAD}" srcOrd="6" destOrd="0" presId="urn:microsoft.com/office/officeart/2005/8/layout/hProcess7"/>
    <dgm:cxn modelId="{A5151ECE-8D42-44B4-871D-C6F0075FE4C0}" type="presParOf" srcId="{BF2538BF-AADF-483E-843C-533552032CAD}" destId="{CFAD2C40-8B78-4145-9436-6AA473A93A46}" srcOrd="0" destOrd="0" presId="urn:microsoft.com/office/officeart/2005/8/layout/hProcess7"/>
    <dgm:cxn modelId="{5546FF7D-3A60-4566-8CB5-ED8B2B13AE5A}" type="presParOf" srcId="{BF2538BF-AADF-483E-843C-533552032CAD}" destId="{4B431766-9E64-4042-AB8C-719057DCDA47}" srcOrd="1" destOrd="0" presId="urn:microsoft.com/office/officeart/2005/8/layout/hProcess7"/>
    <dgm:cxn modelId="{A91B8903-A923-462A-A370-A300FD8D58F1}" type="presParOf" srcId="{BF2538BF-AADF-483E-843C-533552032CAD}" destId="{0503F431-B4C4-4D40-9320-0049515782AD}" srcOrd="2" destOrd="0" presId="urn:microsoft.com/office/officeart/2005/8/layout/hProcess7"/>
    <dgm:cxn modelId="{400B8E22-6B13-44F8-AB54-EAECDC2CA0B8}" type="presParOf" srcId="{663E6076-E93B-4D3E-90D5-0CE6DD85D082}" destId="{35B0BF3C-26D2-475D-99C4-14BFED60D590}" srcOrd="7" destOrd="0" presId="urn:microsoft.com/office/officeart/2005/8/layout/hProcess7"/>
    <dgm:cxn modelId="{234C2F88-6D9E-43D9-9DE6-A75312507006}" type="presParOf" srcId="{663E6076-E93B-4D3E-90D5-0CE6DD85D082}" destId="{2E7FDB82-112E-49DD-959F-D6AEC80DEC0C}" srcOrd="8" destOrd="0" presId="urn:microsoft.com/office/officeart/2005/8/layout/hProcess7"/>
    <dgm:cxn modelId="{759663DE-DF9F-4397-A734-80EAD468E9AD}" type="presParOf" srcId="{2E7FDB82-112E-49DD-959F-D6AEC80DEC0C}" destId="{5B07D8C2-EE06-4849-A0C3-C106DE4CC9F4}" srcOrd="0" destOrd="0" presId="urn:microsoft.com/office/officeart/2005/8/layout/hProcess7"/>
    <dgm:cxn modelId="{EAE9ECAD-14AB-4665-85D4-D44570BD1FA9}" type="presParOf" srcId="{2E7FDB82-112E-49DD-959F-D6AEC80DEC0C}" destId="{C286C787-A01A-4F67-ADD1-7B71A3C116C4}" srcOrd="1" destOrd="0" presId="urn:microsoft.com/office/officeart/2005/8/layout/hProcess7"/>
    <dgm:cxn modelId="{4EE1D4A3-32DA-4AFA-9FB6-6E77F7281C45}" type="presParOf" srcId="{2E7FDB82-112E-49DD-959F-D6AEC80DEC0C}" destId="{312824E7-4F5F-4BB6-B30B-56C3ADF21954}" srcOrd="2" destOrd="0" presId="urn:microsoft.com/office/officeart/2005/8/layout/hProcess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197D62-4654-4B45-B3F1-E1553310B071}" type="doc">
      <dgm:prSet loTypeId="urn:microsoft.com/office/officeart/2005/8/layout/hProcess7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33D3CE89-9D02-458F-BBFD-F4A800E60591}">
      <dgm:prSet phldrT="[Text]" custT="1"/>
      <dgm:spPr/>
      <dgm:t>
        <a:bodyPr/>
        <a:lstStyle/>
        <a:p>
          <a:pPr algn="ctr"/>
          <a:r>
            <a:rPr lang="id-ID" sz="2700" b="1" i="1" dirty="0" smtClean="0">
              <a:latin typeface="Candara" pitchFamily="34" charset="0"/>
            </a:rPr>
            <a:t>Tahap 4</a:t>
          </a:r>
          <a:endParaRPr lang="id-ID" sz="2700" dirty="0"/>
        </a:p>
      </dgm:t>
    </dgm:pt>
    <dgm:pt modelId="{CA7EFC73-C16A-4672-8BEC-78F203634D2B}" type="parTrans" cxnId="{D342E0DD-821D-4F4F-A704-8924963A0BD3}">
      <dgm:prSet/>
      <dgm:spPr/>
      <dgm:t>
        <a:bodyPr/>
        <a:lstStyle/>
        <a:p>
          <a:endParaRPr lang="id-ID"/>
        </a:p>
      </dgm:t>
    </dgm:pt>
    <dgm:pt modelId="{D5C74225-66C3-45DF-96AE-14ED94E5238F}" type="sibTrans" cxnId="{D342E0DD-821D-4F4F-A704-8924963A0BD3}">
      <dgm:prSet/>
      <dgm:spPr/>
      <dgm:t>
        <a:bodyPr/>
        <a:lstStyle/>
        <a:p>
          <a:endParaRPr lang="id-ID"/>
        </a:p>
      </dgm:t>
    </dgm:pt>
    <dgm:pt modelId="{0F1B5B60-C912-4E58-85DC-D999E3389816}">
      <dgm:prSet phldrT="[Text]" custT="1"/>
      <dgm:spPr/>
      <dgm:t>
        <a:bodyPr/>
        <a:lstStyle/>
        <a:p>
          <a:r>
            <a:rPr lang="id-ID" sz="2200" b="1" i="1" dirty="0" smtClean="0">
              <a:latin typeface="Candara" pitchFamily="34" charset="0"/>
            </a:rPr>
            <a:t>Memaknai komunikasi. </a:t>
          </a:r>
          <a:endParaRPr lang="id-ID" sz="2200" b="1" i="1" dirty="0">
            <a:latin typeface="Candara" pitchFamily="34" charset="0"/>
          </a:endParaRPr>
        </a:p>
      </dgm:t>
    </dgm:pt>
    <dgm:pt modelId="{23272B31-A3ED-43CA-8600-87697C5AC546}" type="parTrans" cxnId="{15166A9E-E543-4BAA-9F22-F7CE59B0CCEC}">
      <dgm:prSet/>
      <dgm:spPr/>
      <dgm:t>
        <a:bodyPr/>
        <a:lstStyle/>
        <a:p>
          <a:endParaRPr lang="id-ID"/>
        </a:p>
      </dgm:t>
    </dgm:pt>
    <dgm:pt modelId="{D437F551-2F21-467C-8F23-71321DF7F13B}" type="sibTrans" cxnId="{15166A9E-E543-4BAA-9F22-F7CE59B0CCEC}">
      <dgm:prSet/>
      <dgm:spPr/>
      <dgm:t>
        <a:bodyPr/>
        <a:lstStyle/>
        <a:p>
          <a:endParaRPr lang="id-ID"/>
        </a:p>
      </dgm:t>
    </dgm:pt>
    <dgm:pt modelId="{8FE01C0E-F4CD-4AEC-9D54-951EB2A3E3ED}">
      <dgm:prSet phldrT="[Text]" custT="1"/>
      <dgm:spPr/>
      <dgm:t>
        <a:bodyPr/>
        <a:lstStyle/>
        <a:p>
          <a:pPr algn="ctr"/>
          <a:r>
            <a:rPr lang="id-ID" sz="2700" b="1" i="1" dirty="0" smtClean="0">
              <a:latin typeface="Candara" pitchFamily="34" charset="0"/>
            </a:rPr>
            <a:t>Tahap 5</a:t>
          </a:r>
          <a:endParaRPr lang="id-ID" sz="2700" b="1" i="1" dirty="0">
            <a:latin typeface="Candara" pitchFamily="34" charset="0"/>
          </a:endParaRPr>
        </a:p>
      </dgm:t>
    </dgm:pt>
    <dgm:pt modelId="{EA75BD0C-CD65-4293-8E5B-90C73C24D246}" type="parTrans" cxnId="{082A6FF8-DD1D-4169-88F8-594A30172CB1}">
      <dgm:prSet/>
      <dgm:spPr/>
      <dgm:t>
        <a:bodyPr/>
        <a:lstStyle/>
        <a:p>
          <a:endParaRPr lang="id-ID"/>
        </a:p>
      </dgm:t>
    </dgm:pt>
    <dgm:pt modelId="{E3072F40-D8E1-4912-BC00-8847D575B3AA}" type="sibTrans" cxnId="{082A6FF8-DD1D-4169-88F8-594A30172CB1}">
      <dgm:prSet/>
      <dgm:spPr/>
      <dgm:t>
        <a:bodyPr/>
        <a:lstStyle/>
        <a:p>
          <a:endParaRPr lang="id-ID"/>
        </a:p>
      </dgm:t>
    </dgm:pt>
    <dgm:pt modelId="{9AFE2DD9-D3FE-448F-B83A-2FBC0F17BFCF}">
      <dgm:prSet phldrT="[Text]" custT="1"/>
      <dgm:spPr/>
      <dgm:t>
        <a:bodyPr/>
        <a:lstStyle/>
        <a:p>
          <a:r>
            <a:rPr lang="id-ID" sz="2200" b="1" i="1" dirty="0" smtClean="0">
              <a:latin typeface="Candara" pitchFamily="34" charset="0"/>
            </a:rPr>
            <a:t>Menanggapi. </a:t>
          </a:r>
          <a:endParaRPr lang="id-ID" sz="2200" b="1" i="1" dirty="0">
            <a:latin typeface="Candara" pitchFamily="34" charset="0"/>
          </a:endParaRPr>
        </a:p>
      </dgm:t>
    </dgm:pt>
    <dgm:pt modelId="{18B7F030-1415-4FFA-8962-8859CB08C36A}" type="parTrans" cxnId="{43D49279-CF9B-41BA-95B9-935A1A38B634}">
      <dgm:prSet/>
      <dgm:spPr/>
      <dgm:t>
        <a:bodyPr/>
        <a:lstStyle/>
        <a:p>
          <a:endParaRPr lang="id-ID"/>
        </a:p>
      </dgm:t>
    </dgm:pt>
    <dgm:pt modelId="{3A0CD511-675B-401D-922D-2D341283A813}" type="sibTrans" cxnId="{43D49279-CF9B-41BA-95B9-935A1A38B634}">
      <dgm:prSet/>
      <dgm:spPr/>
      <dgm:t>
        <a:bodyPr/>
        <a:lstStyle/>
        <a:p>
          <a:endParaRPr lang="id-ID"/>
        </a:p>
      </dgm:t>
    </dgm:pt>
    <dgm:pt modelId="{12D5FD61-6840-40AA-8F6E-3029B13FC9E4}">
      <dgm:prSet phldrT="[Text]" custT="1"/>
      <dgm:spPr/>
      <dgm:t>
        <a:bodyPr/>
        <a:lstStyle/>
        <a:p>
          <a:pPr algn="ctr"/>
          <a:r>
            <a:rPr lang="id-ID" sz="2700" b="1" i="1" dirty="0" smtClean="0">
              <a:latin typeface="Candara" pitchFamily="34" charset="0"/>
            </a:rPr>
            <a:t>Tahap 6</a:t>
          </a:r>
          <a:endParaRPr lang="id-ID" sz="2700" b="1" i="1" dirty="0">
            <a:latin typeface="Candara" pitchFamily="34" charset="0"/>
          </a:endParaRPr>
        </a:p>
      </dgm:t>
    </dgm:pt>
    <dgm:pt modelId="{FD10DA1B-D006-4694-A7B2-38D46CA66409}" type="parTrans" cxnId="{F3714A59-DAFB-4235-8F28-4BA4A48EBC90}">
      <dgm:prSet/>
      <dgm:spPr/>
      <dgm:t>
        <a:bodyPr/>
        <a:lstStyle/>
        <a:p>
          <a:endParaRPr lang="id-ID"/>
        </a:p>
      </dgm:t>
    </dgm:pt>
    <dgm:pt modelId="{FDCA80A6-ECAB-4BF7-9742-A8BEB0E6A5E5}" type="sibTrans" cxnId="{F3714A59-DAFB-4235-8F28-4BA4A48EBC90}">
      <dgm:prSet/>
      <dgm:spPr/>
      <dgm:t>
        <a:bodyPr/>
        <a:lstStyle/>
        <a:p>
          <a:endParaRPr lang="id-ID"/>
        </a:p>
      </dgm:t>
    </dgm:pt>
    <dgm:pt modelId="{6629234A-D274-4394-86C3-D71C8F8C3118}">
      <dgm:prSet phldrT="[Text]" custT="1"/>
      <dgm:spPr/>
      <dgm:t>
        <a:bodyPr/>
        <a:lstStyle/>
        <a:p>
          <a:r>
            <a:rPr lang="id-ID" sz="2200" b="1" i="1" dirty="0" smtClean="0">
              <a:latin typeface="Candara" pitchFamily="34" charset="0"/>
            </a:rPr>
            <a:t>Mengingat.</a:t>
          </a:r>
          <a:endParaRPr lang="id-ID" sz="2200" b="1" i="1" dirty="0">
            <a:latin typeface="Candara" pitchFamily="34" charset="0"/>
          </a:endParaRPr>
        </a:p>
      </dgm:t>
    </dgm:pt>
    <dgm:pt modelId="{3837786C-7256-49CF-A096-9E68FF0E04DA}" type="parTrans" cxnId="{768C4A2C-FC28-495D-B5DC-7651F86B18FB}">
      <dgm:prSet/>
      <dgm:spPr/>
      <dgm:t>
        <a:bodyPr/>
        <a:lstStyle/>
        <a:p>
          <a:endParaRPr lang="id-ID"/>
        </a:p>
      </dgm:t>
    </dgm:pt>
    <dgm:pt modelId="{7D401851-FE7E-46DD-8315-EF49D5845C6A}" type="sibTrans" cxnId="{768C4A2C-FC28-495D-B5DC-7651F86B18FB}">
      <dgm:prSet/>
      <dgm:spPr/>
      <dgm:t>
        <a:bodyPr/>
        <a:lstStyle/>
        <a:p>
          <a:endParaRPr lang="id-ID"/>
        </a:p>
      </dgm:t>
    </dgm:pt>
    <dgm:pt modelId="{700E0279-CF12-4952-8E2F-F4BDB7B22081}" type="pres">
      <dgm:prSet presAssocID="{77197D62-4654-4B45-B3F1-E1553310B0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B71275F-5EA1-4393-8374-83AF2F91AB45}" type="pres">
      <dgm:prSet presAssocID="{33D3CE89-9D02-458F-BBFD-F4A800E60591}" presName="compositeNode" presStyleCnt="0">
        <dgm:presLayoutVars>
          <dgm:bulletEnabled val="1"/>
        </dgm:presLayoutVars>
      </dgm:prSet>
      <dgm:spPr/>
    </dgm:pt>
    <dgm:pt modelId="{BA15DBEE-D2BC-458D-AB22-367F55FA3E56}" type="pres">
      <dgm:prSet presAssocID="{33D3CE89-9D02-458F-BBFD-F4A800E60591}" presName="bgRect" presStyleLbl="node1" presStyleIdx="0" presStyleCnt="3" custScaleY="92510" custLinFactNeighborX="-23" custLinFactNeighborY="-45"/>
      <dgm:spPr/>
      <dgm:t>
        <a:bodyPr/>
        <a:lstStyle/>
        <a:p>
          <a:endParaRPr lang="id-ID"/>
        </a:p>
      </dgm:t>
    </dgm:pt>
    <dgm:pt modelId="{E51F8C26-19BD-4D44-B2F6-2E486126A341}" type="pres">
      <dgm:prSet presAssocID="{33D3CE89-9D02-458F-BBFD-F4A800E6059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33B292A-23F2-40F5-9491-517DAA2BB103}" type="pres">
      <dgm:prSet presAssocID="{33D3CE89-9D02-458F-BBFD-F4A800E6059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073D34-6F39-4CC5-A58C-A897D4E0D083}" type="pres">
      <dgm:prSet presAssocID="{D5C74225-66C3-45DF-96AE-14ED94E5238F}" presName="hSp" presStyleCnt="0"/>
      <dgm:spPr/>
    </dgm:pt>
    <dgm:pt modelId="{FB456F17-9BFC-4C84-A519-3259930BEC34}" type="pres">
      <dgm:prSet presAssocID="{D5C74225-66C3-45DF-96AE-14ED94E5238F}" presName="vProcSp" presStyleCnt="0"/>
      <dgm:spPr/>
    </dgm:pt>
    <dgm:pt modelId="{5AA2E404-A59D-4C48-A0A0-A5534821FB27}" type="pres">
      <dgm:prSet presAssocID="{D5C74225-66C3-45DF-96AE-14ED94E5238F}" presName="vSp1" presStyleCnt="0"/>
      <dgm:spPr/>
    </dgm:pt>
    <dgm:pt modelId="{B970B744-526C-4BF4-861C-D38C9F82A5F5}" type="pres">
      <dgm:prSet presAssocID="{D5C74225-66C3-45DF-96AE-14ED94E5238F}" presName="simulatedConn" presStyleLbl="solidFgAcc1" presStyleIdx="0" presStyleCnt="2"/>
      <dgm:spPr/>
    </dgm:pt>
    <dgm:pt modelId="{D92F989C-E6DD-469D-BB0D-C36034566CCC}" type="pres">
      <dgm:prSet presAssocID="{D5C74225-66C3-45DF-96AE-14ED94E5238F}" presName="vSp2" presStyleCnt="0"/>
      <dgm:spPr/>
    </dgm:pt>
    <dgm:pt modelId="{E2C3D680-0058-445D-AD0D-7364AA31B0CE}" type="pres">
      <dgm:prSet presAssocID="{D5C74225-66C3-45DF-96AE-14ED94E5238F}" presName="sibTrans" presStyleCnt="0"/>
      <dgm:spPr/>
    </dgm:pt>
    <dgm:pt modelId="{98DDF1C1-916C-492F-A7EB-83BC1671A3B6}" type="pres">
      <dgm:prSet presAssocID="{8FE01C0E-F4CD-4AEC-9D54-951EB2A3E3ED}" presName="compositeNode" presStyleCnt="0">
        <dgm:presLayoutVars>
          <dgm:bulletEnabled val="1"/>
        </dgm:presLayoutVars>
      </dgm:prSet>
      <dgm:spPr/>
    </dgm:pt>
    <dgm:pt modelId="{A8202AF9-497A-464C-AEDE-9C6CC6E325D1}" type="pres">
      <dgm:prSet presAssocID="{8FE01C0E-F4CD-4AEC-9D54-951EB2A3E3ED}" presName="bgRect" presStyleLbl="node1" presStyleIdx="1" presStyleCnt="3" custScaleY="92510"/>
      <dgm:spPr/>
      <dgm:t>
        <a:bodyPr/>
        <a:lstStyle/>
        <a:p>
          <a:endParaRPr lang="id-ID"/>
        </a:p>
      </dgm:t>
    </dgm:pt>
    <dgm:pt modelId="{B08CEFAC-0A62-48A2-8C84-A157C4A8CDCF}" type="pres">
      <dgm:prSet presAssocID="{8FE01C0E-F4CD-4AEC-9D54-951EB2A3E3E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CC5632-0D3B-4F1A-B6DA-5C46DD11053B}" type="pres">
      <dgm:prSet presAssocID="{8FE01C0E-F4CD-4AEC-9D54-951EB2A3E3E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04DDD4-3F38-44A8-8BFC-B1163F8C1E34}" type="pres">
      <dgm:prSet presAssocID="{E3072F40-D8E1-4912-BC00-8847D575B3AA}" presName="hSp" presStyleCnt="0"/>
      <dgm:spPr/>
    </dgm:pt>
    <dgm:pt modelId="{0CFE18DE-A9C7-4BA7-85BD-79B392D19FB0}" type="pres">
      <dgm:prSet presAssocID="{E3072F40-D8E1-4912-BC00-8847D575B3AA}" presName="vProcSp" presStyleCnt="0"/>
      <dgm:spPr/>
    </dgm:pt>
    <dgm:pt modelId="{ACD3B113-C775-4BDF-B119-DE6CBDBE2CEE}" type="pres">
      <dgm:prSet presAssocID="{E3072F40-D8E1-4912-BC00-8847D575B3AA}" presName="vSp1" presStyleCnt="0"/>
      <dgm:spPr/>
    </dgm:pt>
    <dgm:pt modelId="{5B7AF99C-979A-4772-87EF-8B982DFF8B52}" type="pres">
      <dgm:prSet presAssocID="{E3072F40-D8E1-4912-BC00-8847D575B3AA}" presName="simulatedConn" presStyleLbl="solidFgAcc1" presStyleIdx="1" presStyleCnt="2"/>
      <dgm:spPr/>
    </dgm:pt>
    <dgm:pt modelId="{E28EF3E7-136A-49F6-94C5-4D8E12529A24}" type="pres">
      <dgm:prSet presAssocID="{E3072F40-D8E1-4912-BC00-8847D575B3AA}" presName="vSp2" presStyleCnt="0"/>
      <dgm:spPr/>
    </dgm:pt>
    <dgm:pt modelId="{D37B41C4-ED82-4A7F-878B-68EF09D35A4D}" type="pres">
      <dgm:prSet presAssocID="{E3072F40-D8E1-4912-BC00-8847D575B3AA}" presName="sibTrans" presStyleCnt="0"/>
      <dgm:spPr/>
    </dgm:pt>
    <dgm:pt modelId="{34CA49CF-638E-4366-9273-7DFE9856B07C}" type="pres">
      <dgm:prSet presAssocID="{12D5FD61-6840-40AA-8F6E-3029B13FC9E4}" presName="compositeNode" presStyleCnt="0">
        <dgm:presLayoutVars>
          <dgm:bulletEnabled val="1"/>
        </dgm:presLayoutVars>
      </dgm:prSet>
      <dgm:spPr/>
    </dgm:pt>
    <dgm:pt modelId="{6DA6A666-345A-46AD-B95E-EBD3A47CE8C4}" type="pres">
      <dgm:prSet presAssocID="{12D5FD61-6840-40AA-8F6E-3029B13FC9E4}" presName="bgRect" presStyleLbl="node1" presStyleIdx="2" presStyleCnt="3" custScaleY="92510" custLinFactNeighborX="-23" custLinFactNeighborY="-31061"/>
      <dgm:spPr/>
      <dgm:t>
        <a:bodyPr/>
        <a:lstStyle/>
        <a:p>
          <a:endParaRPr lang="id-ID"/>
        </a:p>
      </dgm:t>
    </dgm:pt>
    <dgm:pt modelId="{CB43DC9E-0520-4199-B2C7-DCCAE747CC55}" type="pres">
      <dgm:prSet presAssocID="{12D5FD61-6840-40AA-8F6E-3029B13FC9E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705DDE-8B5D-4A8E-B243-8C4DF8B506B0}" type="pres">
      <dgm:prSet presAssocID="{12D5FD61-6840-40AA-8F6E-3029B13FC9E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DF3F563-A8E6-421A-B2A4-5513ACCC6CBF}" type="presOf" srcId="{0F1B5B60-C912-4E58-85DC-D999E3389816}" destId="{233B292A-23F2-40F5-9491-517DAA2BB103}" srcOrd="0" destOrd="0" presId="urn:microsoft.com/office/officeart/2005/8/layout/hProcess7"/>
    <dgm:cxn modelId="{1133C674-6BAD-498D-9105-6338D75E36A7}" type="presOf" srcId="{8FE01C0E-F4CD-4AEC-9D54-951EB2A3E3ED}" destId="{A8202AF9-497A-464C-AEDE-9C6CC6E325D1}" srcOrd="0" destOrd="0" presId="urn:microsoft.com/office/officeart/2005/8/layout/hProcess7"/>
    <dgm:cxn modelId="{A26F9C5C-8EF0-47A3-A960-6467AB36EDF8}" type="presOf" srcId="{12D5FD61-6840-40AA-8F6E-3029B13FC9E4}" destId="{6DA6A666-345A-46AD-B95E-EBD3A47CE8C4}" srcOrd="0" destOrd="0" presId="urn:microsoft.com/office/officeart/2005/8/layout/hProcess7"/>
    <dgm:cxn modelId="{48FDDB1D-1547-4A4E-9A92-1A811E0CCD3C}" type="presOf" srcId="{6629234A-D274-4394-86C3-D71C8F8C3118}" destId="{18705DDE-8B5D-4A8E-B243-8C4DF8B506B0}" srcOrd="0" destOrd="0" presId="urn:microsoft.com/office/officeart/2005/8/layout/hProcess7"/>
    <dgm:cxn modelId="{E175CC3A-5EE4-41B3-A1C7-4BA3787C84F4}" type="presOf" srcId="{77197D62-4654-4B45-B3F1-E1553310B071}" destId="{700E0279-CF12-4952-8E2F-F4BDB7B22081}" srcOrd="0" destOrd="0" presId="urn:microsoft.com/office/officeart/2005/8/layout/hProcess7"/>
    <dgm:cxn modelId="{D342E0DD-821D-4F4F-A704-8924963A0BD3}" srcId="{77197D62-4654-4B45-B3F1-E1553310B071}" destId="{33D3CE89-9D02-458F-BBFD-F4A800E60591}" srcOrd="0" destOrd="0" parTransId="{CA7EFC73-C16A-4672-8BEC-78F203634D2B}" sibTransId="{D5C74225-66C3-45DF-96AE-14ED94E5238F}"/>
    <dgm:cxn modelId="{0B68201C-FF6E-43CF-8B2B-CD67F3C97B1C}" type="presOf" srcId="{33D3CE89-9D02-458F-BBFD-F4A800E60591}" destId="{E51F8C26-19BD-4D44-B2F6-2E486126A341}" srcOrd="1" destOrd="0" presId="urn:microsoft.com/office/officeart/2005/8/layout/hProcess7"/>
    <dgm:cxn modelId="{E29BF25C-6FF9-401F-9B35-5CB8C16EDFB0}" type="presOf" srcId="{33D3CE89-9D02-458F-BBFD-F4A800E60591}" destId="{BA15DBEE-D2BC-458D-AB22-367F55FA3E56}" srcOrd="0" destOrd="0" presId="urn:microsoft.com/office/officeart/2005/8/layout/hProcess7"/>
    <dgm:cxn modelId="{15166A9E-E543-4BAA-9F22-F7CE59B0CCEC}" srcId="{33D3CE89-9D02-458F-BBFD-F4A800E60591}" destId="{0F1B5B60-C912-4E58-85DC-D999E3389816}" srcOrd="0" destOrd="0" parTransId="{23272B31-A3ED-43CA-8600-87697C5AC546}" sibTransId="{D437F551-2F21-467C-8F23-71321DF7F13B}"/>
    <dgm:cxn modelId="{AC7B905F-DF18-41BA-B60F-97F8305AABC5}" type="presOf" srcId="{8FE01C0E-F4CD-4AEC-9D54-951EB2A3E3ED}" destId="{B08CEFAC-0A62-48A2-8C84-A157C4A8CDCF}" srcOrd="1" destOrd="0" presId="urn:microsoft.com/office/officeart/2005/8/layout/hProcess7"/>
    <dgm:cxn modelId="{768C4A2C-FC28-495D-B5DC-7651F86B18FB}" srcId="{12D5FD61-6840-40AA-8F6E-3029B13FC9E4}" destId="{6629234A-D274-4394-86C3-D71C8F8C3118}" srcOrd="0" destOrd="0" parTransId="{3837786C-7256-49CF-A096-9E68FF0E04DA}" sibTransId="{7D401851-FE7E-46DD-8315-EF49D5845C6A}"/>
    <dgm:cxn modelId="{F3714A59-DAFB-4235-8F28-4BA4A48EBC90}" srcId="{77197D62-4654-4B45-B3F1-E1553310B071}" destId="{12D5FD61-6840-40AA-8F6E-3029B13FC9E4}" srcOrd="2" destOrd="0" parTransId="{FD10DA1B-D006-4694-A7B2-38D46CA66409}" sibTransId="{FDCA80A6-ECAB-4BF7-9742-A8BEB0E6A5E5}"/>
    <dgm:cxn modelId="{082A6FF8-DD1D-4169-88F8-594A30172CB1}" srcId="{77197D62-4654-4B45-B3F1-E1553310B071}" destId="{8FE01C0E-F4CD-4AEC-9D54-951EB2A3E3ED}" srcOrd="1" destOrd="0" parTransId="{EA75BD0C-CD65-4293-8E5B-90C73C24D246}" sibTransId="{E3072F40-D8E1-4912-BC00-8847D575B3AA}"/>
    <dgm:cxn modelId="{43D49279-CF9B-41BA-95B9-935A1A38B634}" srcId="{8FE01C0E-F4CD-4AEC-9D54-951EB2A3E3ED}" destId="{9AFE2DD9-D3FE-448F-B83A-2FBC0F17BFCF}" srcOrd="0" destOrd="0" parTransId="{18B7F030-1415-4FFA-8962-8859CB08C36A}" sibTransId="{3A0CD511-675B-401D-922D-2D341283A813}"/>
    <dgm:cxn modelId="{0D244FC0-DC1A-44CC-89F7-69805ED4ED22}" type="presOf" srcId="{9AFE2DD9-D3FE-448F-B83A-2FBC0F17BFCF}" destId="{14CC5632-0D3B-4F1A-B6DA-5C46DD11053B}" srcOrd="0" destOrd="0" presId="urn:microsoft.com/office/officeart/2005/8/layout/hProcess7"/>
    <dgm:cxn modelId="{C3AD3D01-BC01-468B-B955-8A6B3740EE42}" type="presOf" srcId="{12D5FD61-6840-40AA-8F6E-3029B13FC9E4}" destId="{CB43DC9E-0520-4199-B2C7-DCCAE747CC55}" srcOrd="1" destOrd="0" presId="urn:microsoft.com/office/officeart/2005/8/layout/hProcess7"/>
    <dgm:cxn modelId="{AB551FCC-246E-49C0-9219-A41C27B4FD8A}" type="presParOf" srcId="{700E0279-CF12-4952-8E2F-F4BDB7B22081}" destId="{2B71275F-5EA1-4393-8374-83AF2F91AB45}" srcOrd="0" destOrd="0" presId="urn:microsoft.com/office/officeart/2005/8/layout/hProcess7"/>
    <dgm:cxn modelId="{434CC433-D276-44D0-A34B-0618A5BBFAD1}" type="presParOf" srcId="{2B71275F-5EA1-4393-8374-83AF2F91AB45}" destId="{BA15DBEE-D2BC-458D-AB22-367F55FA3E56}" srcOrd="0" destOrd="0" presId="urn:microsoft.com/office/officeart/2005/8/layout/hProcess7"/>
    <dgm:cxn modelId="{B9E24774-9789-4D81-8403-4C182DEA0CE6}" type="presParOf" srcId="{2B71275F-5EA1-4393-8374-83AF2F91AB45}" destId="{E51F8C26-19BD-4D44-B2F6-2E486126A341}" srcOrd="1" destOrd="0" presId="urn:microsoft.com/office/officeart/2005/8/layout/hProcess7"/>
    <dgm:cxn modelId="{C52E8527-C781-454F-9038-2FF31C6BCC81}" type="presParOf" srcId="{2B71275F-5EA1-4393-8374-83AF2F91AB45}" destId="{233B292A-23F2-40F5-9491-517DAA2BB103}" srcOrd="2" destOrd="0" presId="urn:microsoft.com/office/officeart/2005/8/layout/hProcess7"/>
    <dgm:cxn modelId="{0A8A9427-45C3-4CDD-A9E9-5AABC7A25B06}" type="presParOf" srcId="{700E0279-CF12-4952-8E2F-F4BDB7B22081}" destId="{12073D34-6F39-4CC5-A58C-A897D4E0D083}" srcOrd="1" destOrd="0" presId="urn:microsoft.com/office/officeart/2005/8/layout/hProcess7"/>
    <dgm:cxn modelId="{C3AF4898-58BF-4BC9-A078-A6201A85F39E}" type="presParOf" srcId="{700E0279-CF12-4952-8E2F-F4BDB7B22081}" destId="{FB456F17-9BFC-4C84-A519-3259930BEC34}" srcOrd="2" destOrd="0" presId="urn:microsoft.com/office/officeart/2005/8/layout/hProcess7"/>
    <dgm:cxn modelId="{F3CA1EF5-AFD0-4E23-93A1-F2A2131D03C2}" type="presParOf" srcId="{FB456F17-9BFC-4C84-A519-3259930BEC34}" destId="{5AA2E404-A59D-4C48-A0A0-A5534821FB27}" srcOrd="0" destOrd="0" presId="urn:microsoft.com/office/officeart/2005/8/layout/hProcess7"/>
    <dgm:cxn modelId="{E2A24773-6CD5-4254-9524-461ADBC97CE9}" type="presParOf" srcId="{FB456F17-9BFC-4C84-A519-3259930BEC34}" destId="{B970B744-526C-4BF4-861C-D38C9F82A5F5}" srcOrd="1" destOrd="0" presId="urn:microsoft.com/office/officeart/2005/8/layout/hProcess7"/>
    <dgm:cxn modelId="{3162A326-9577-4F21-93CF-9329B54F360B}" type="presParOf" srcId="{FB456F17-9BFC-4C84-A519-3259930BEC34}" destId="{D92F989C-E6DD-469D-BB0D-C36034566CCC}" srcOrd="2" destOrd="0" presId="urn:microsoft.com/office/officeart/2005/8/layout/hProcess7"/>
    <dgm:cxn modelId="{086AEED8-2D21-435F-A246-178BB3323D51}" type="presParOf" srcId="{700E0279-CF12-4952-8E2F-F4BDB7B22081}" destId="{E2C3D680-0058-445D-AD0D-7364AA31B0CE}" srcOrd="3" destOrd="0" presId="urn:microsoft.com/office/officeart/2005/8/layout/hProcess7"/>
    <dgm:cxn modelId="{738EFAE6-5123-41D0-A7E1-6D2537B0E41C}" type="presParOf" srcId="{700E0279-CF12-4952-8E2F-F4BDB7B22081}" destId="{98DDF1C1-916C-492F-A7EB-83BC1671A3B6}" srcOrd="4" destOrd="0" presId="urn:microsoft.com/office/officeart/2005/8/layout/hProcess7"/>
    <dgm:cxn modelId="{5E58A6F7-12AA-4903-BD25-0607495B5000}" type="presParOf" srcId="{98DDF1C1-916C-492F-A7EB-83BC1671A3B6}" destId="{A8202AF9-497A-464C-AEDE-9C6CC6E325D1}" srcOrd="0" destOrd="0" presId="urn:microsoft.com/office/officeart/2005/8/layout/hProcess7"/>
    <dgm:cxn modelId="{948B332E-9355-4E41-B1CF-46148C4BE2FE}" type="presParOf" srcId="{98DDF1C1-916C-492F-A7EB-83BC1671A3B6}" destId="{B08CEFAC-0A62-48A2-8C84-A157C4A8CDCF}" srcOrd="1" destOrd="0" presId="urn:microsoft.com/office/officeart/2005/8/layout/hProcess7"/>
    <dgm:cxn modelId="{DD7CED43-AD8B-4437-93FA-48227364F51D}" type="presParOf" srcId="{98DDF1C1-916C-492F-A7EB-83BC1671A3B6}" destId="{14CC5632-0D3B-4F1A-B6DA-5C46DD11053B}" srcOrd="2" destOrd="0" presId="urn:microsoft.com/office/officeart/2005/8/layout/hProcess7"/>
    <dgm:cxn modelId="{7EB3CD17-D931-4F6F-8726-B602F6C51BEC}" type="presParOf" srcId="{700E0279-CF12-4952-8E2F-F4BDB7B22081}" destId="{CD04DDD4-3F38-44A8-8BFC-B1163F8C1E34}" srcOrd="5" destOrd="0" presId="urn:microsoft.com/office/officeart/2005/8/layout/hProcess7"/>
    <dgm:cxn modelId="{DE4F7456-9526-4311-86C7-342A58509AAC}" type="presParOf" srcId="{700E0279-CF12-4952-8E2F-F4BDB7B22081}" destId="{0CFE18DE-A9C7-4BA7-85BD-79B392D19FB0}" srcOrd="6" destOrd="0" presId="urn:microsoft.com/office/officeart/2005/8/layout/hProcess7"/>
    <dgm:cxn modelId="{F7C9A9B1-D589-475F-82B0-0DEF3126C296}" type="presParOf" srcId="{0CFE18DE-A9C7-4BA7-85BD-79B392D19FB0}" destId="{ACD3B113-C775-4BDF-B119-DE6CBDBE2CEE}" srcOrd="0" destOrd="0" presId="urn:microsoft.com/office/officeart/2005/8/layout/hProcess7"/>
    <dgm:cxn modelId="{F142FAD0-D571-4FDE-B6BB-F178A5E0AB59}" type="presParOf" srcId="{0CFE18DE-A9C7-4BA7-85BD-79B392D19FB0}" destId="{5B7AF99C-979A-4772-87EF-8B982DFF8B52}" srcOrd="1" destOrd="0" presId="urn:microsoft.com/office/officeart/2005/8/layout/hProcess7"/>
    <dgm:cxn modelId="{A0EA7320-ADD4-49F0-AB40-F2BB2824D838}" type="presParOf" srcId="{0CFE18DE-A9C7-4BA7-85BD-79B392D19FB0}" destId="{E28EF3E7-136A-49F6-94C5-4D8E12529A24}" srcOrd="2" destOrd="0" presId="urn:microsoft.com/office/officeart/2005/8/layout/hProcess7"/>
    <dgm:cxn modelId="{608C25D9-33CE-4DB3-9E8F-1AC25A52B149}" type="presParOf" srcId="{700E0279-CF12-4952-8E2F-F4BDB7B22081}" destId="{D37B41C4-ED82-4A7F-878B-68EF09D35A4D}" srcOrd="7" destOrd="0" presId="urn:microsoft.com/office/officeart/2005/8/layout/hProcess7"/>
    <dgm:cxn modelId="{922513B3-9BE4-4BAB-82BD-E9B457869090}" type="presParOf" srcId="{700E0279-CF12-4952-8E2F-F4BDB7B22081}" destId="{34CA49CF-638E-4366-9273-7DFE9856B07C}" srcOrd="8" destOrd="0" presId="urn:microsoft.com/office/officeart/2005/8/layout/hProcess7"/>
    <dgm:cxn modelId="{6EE2406C-EF79-4BD2-B6D6-27673AFCA3D4}" type="presParOf" srcId="{34CA49CF-638E-4366-9273-7DFE9856B07C}" destId="{6DA6A666-345A-46AD-B95E-EBD3A47CE8C4}" srcOrd="0" destOrd="0" presId="urn:microsoft.com/office/officeart/2005/8/layout/hProcess7"/>
    <dgm:cxn modelId="{42665477-4A07-4E5A-87B1-0C2B24157C7B}" type="presParOf" srcId="{34CA49CF-638E-4366-9273-7DFE9856B07C}" destId="{CB43DC9E-0520-4199-B2C7-DCCAE747CC55}" srcOrd="1" destOrd="0" presId="urn:microsoft.com/office/officeart/2005/8/layout/hProcess7"/>
    <dgm:cxn modelId="{CFD3D9D2-5655-4394-81C7-B96CF797EB4F}" type="presParOf" srcId="{34CA49CF-638E-4366-9273-7DFE9856B07C}" destId="{18705DDE-8B5D-4A8E-B243-8C4DF8B506B0}" srcOrd="2" destOrd="0" presId="urn:microsoft.com/office/officeart/2005/8/layout/hProcess7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4C8707-2DDF-48B0-9412-AE6E6D928CFF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D28B4964-E7B9-4A5A-858E-2F8E30ABECC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Kesadaran = kondisi seseorang benar-benar hadir dalam situasi tertentu. </a:t>
          </a:r>
          <a:endParaRPr lang="id-ID" sz="1600" b="1" i="1" dirty="0">
            <a:latin typeface="Candara" pitchFamily="34" charset="0"/>
          </a:endParaRPr>
        </a:p>
      </dgm:t>
    </dgm:pt>
    <dgm:pt modelId="{B084F44B-A8B6-415F-AF9B-85FC9B3F1B2E}" type="parTrans" cxnId="{FD192554-F097-417D-8470-1080D56C23BD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02CB8B54-E93C-4146-AFFF-BAB7B24DAE65}" type="sibTrans" cxnId="{FD192554-F097-417D-8470-1080D56C23BD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6E1DA4BF-C98F-4654-A8F4-81CDDE25BD7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Tidak membiarkan pikiran melayang-layang; hari kemarin &amp; masa depan. </a:t>
          </a:r>
          <a:endParaRPr lang="id-ID" sz="1600" b="1" i="1" dirty="0">
            <a:latin typeface="Candara" pitchFamily="34" charset="0"/>
          </a:endParaRPr>
        </a:p>
      </dgm:t>
    </dgm:pt>
    <dgm:pt modelId="{CA37024F-385B-443F-90BA-01E6E12337AE}" type="parTrans" cxnId="{91BF2E71-A087-409C-9441-62F7D646BC94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9DBA2CE8-041C-46FC-B6A3-F2432CB006E6}" type="sibTrans" cxnId="{91BF2E71-A087-409C-9441-62F7D646BC94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091EDBF2-7732-403C-904E-E10C961EA3D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Fokus pada apa yang dilakukan saat ini. </a:t>
          </a:r>
          <a:endParaRPr lang="id-ID" sz="1600" b="1" i="1" dirty="0">
            <a:latin typeface="Candara" pitchFamily="34" charset="0"/>
          </a:endParaRPr>
        </a:p>
      </dgm:t>
    </dgm:pt>
    <dgm:pt modelId="{1AA90CBA-5765-4DB2-BDA7-BBDDDC5F4649}" type="parTrans" cxnId="{D9AA9F04-95DA-42A5-B896-B55F32B1CF6F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81082E32-E1E3-4DD9-B950-CF4BE3A37C9A}" type="sibTrans" cxnId="{D9AA9F04-95DA-42A5-B896-B55F32B1CF6F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648C56CA-E07C-4E0B-B9AE-45EC02918CE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Kita benar-benar berada untuk orang lain &amp; memahami pesan yang disampaikan. </a:t>
          </a:r>
          <a:endParaRPr lang="id-ID" sz="1600" b="1" i="1" dirty="0">
            <a:latin typeface="Candara" pitchFamily="34" charset="0"/>
          </a:endParaRPr>
        </a:p>
      </dgm:t>
    </dgm:pt>
    <dgm:pt modelId="{BE10E83A-A8F4-4BE6-BBBF-205983CF2CA8}" type="parTrans" cxnId="{EE681AA2-C4C0-4236-B22D-B63D88856F66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46D69CE1-D0B9-4C7F-B382-41EBEE7B2F33}" type="sibTrans" cxnId="{EE681AA2-C4C0-4236-B22D-B63D88856F66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333C963C-98A4-4DF1-AF60-67C87DA67C3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Merespon percakapan; kontak mata, sikap tubuh &amp; anggukan kepala. </a:t>
          </a:r>
          <a:endParaRPr lang="id-ID" sz="1600" b="1" i="1" dirty="0">
            <a:latin typeface="Candara" pitchFamily="34" charset="0"/>
          </a:endParaRPr>
        </a:p>
      </dgm:t>
    </dgm:pt>
    <dgm:pt modelId="{C2CA244A-F884-401B-8919-220F7DB59CEE}" type="parTrans" cxnId="{5FB69A9A-6C14-41F2-9F7A-C3A777110D96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0CEEC66E-BE67-4B76-9038-639ACD3F425B}" type="sibTrans" cxnId="{5FB69A9A-6C14-41F2-9F7A-C3A777110D96}">
      <dgm:prSet/>
      <dgm:spPr/>
      <dgm:t>
        <a:bodyPr/>
        <a:lstStyle/>
        <a:p>
          <a:endParaRPr lang="id-ID" sz="1600">
            <a:latin typeface="Candara" pitchFamily="34" charset="0"/>
          </a:endParaRPr>
        </a:p>
      </dgm:t>
    </dgm:pt>
    <dgm:pt modelId="{CE774930-9E30-4508-A0DE-DDFA0E448D7A}" type="pres">
      <dgm:prSet presAssocID="{CC4C8707-2DDF-48B0-9412-AE6E6D928C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15E5ED2-007E-4588-86E3-A94D9F4B908A}" type="pres">
      <dgm:prSet presAssocID="{D28B4964-E7B9-4A5A-858E-2F8E30ABECC8}" presName="dummy" presStyleCnt="0"/>
      <dgm:spPr/>
    </dgm:pt>
    <dgm:pt modelId="{C102F770-9DDB-43C6-81AC-F0EB96F80303}" type="pres">
      <dgm:prSet presAssocID="{D28B4964-E7B9-4A5A-858E-2F8E30ABECC8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D8F830-A8BA-442A-89D1-ED298A6924E1}" type="pres">
      <dgm:prSet presAssocID="{02CB8B54-E93C-4146-AFFF-BAB7B24DAE65}" presName="sibTrans" presStyleLbl="node1" presStyleIdx="0" presStyleCnt="5" custScaleX="102837" custScaleY="102043"/>
      <dgm:spPr/>
      <dgm:t>
        <a:bodyPr/>
        <a:lstStyle/>
        <a:p>
          <a:endParaRPr lang="id-ID"/>
        </a:p>
      </dgm:t>
    </dgm:pt>
    <dgm:pt modelId="{8401ECB1-E7AF-4DA2-9FA6-0AE4D40627DA}" type="pres">
      <dgm:prSet presAssocID="{6E1DA4BF-C98F-4654-A8F4-81CDDE25BD78}" presName="dummy" presStyleCnt="0"/>
      <dgm:spPr/>
    </dgm:pt>
    <dgm:pt modelId="{037B2047-4893-4324-82C2-6E8974A9D033}" type="pres">
      <dgm:prSet presAssocID="{6E1DA4BF-C98F-4654-A8F4-81CDDE25BD78}" presName="node" presStyleLbl="revTx" presStyleIdx="1" presStyleCnt="5" custRadScaleRad="97822" custRadScaleInc="458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2A5BC5-8FF0-4FA7-A062-5EE913F09077}" type="pres">
      <dgm:prSet presAssocID="{9DBA2CE8-041C-46FC-B6A3-F2432CB006E6}" presName="sibTrans" presStyleLbl="node1" presStyleIdx="1" presStyleCnt="5"/>
      <dgm:spPr/>
      <dgm:t>
        <a:bodyPr/>
        <a:lstStyle/>
        <a:p>
          <a:endParaRPr lang="id-ID"/>
        </a:p>
      </dgm:t>
    </dgm:pt>
    <dgm:pt modelId="{8028E715-F1B7-42A0-87C1-C43D6DE100D6}" type="pres">
      <dgm:prSet presAssocID="{091EDBF2-7732-403C-904E-E10C961EA3DB}" presName="dummy" presStyleCnt="0"/>
      <dgm:spPr/>
    </dgm:pt>
    <dgm:pt modelId="{E88B4017-70ED-4683-BDD1-611E013F596B}" type="pres">
      <dgm:prSet presAssocID="{091EDBF2-7732-403C-904E-E10C961EA3D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F94230-E177-42FD-9ED6-BC8C7114F4D3}" type="pres">
      <dgm:prSet presAssocID="{81082E32-E1E3-4DD9-B950-CF4BE3A37C9A}" presName="sibTrans" presStyleLbl="node1" presStyleIdx="2" presStyleCnt="5"/>
      <dgm:spPr/>
      <dgm:t>
        <a:bodyPr/>
        <a:lstStyle/>
        <a:p>
          <a:endParaRPr lang="id-ID"/>
        </a:p>
      </dgm:t>
    </dgm:pt>
    <dgm:pt modelId="{4F97A126-A4AB-41DF-ACB9-9410A482D9F9}" type="pres">
      <dgm:prSet presAssocID="{648C56CA-E07C-4E0B-B9AE-45EC02918CE2}" presName="dummy" presStyleCnt="0"/>
      <dgm:spPr/>
    </dgm:pt>
    <dgm:pt modelId="{2BC80F7A-9094-4F4B-A94B-33961D5FF855}" type="pres">
      <dgm:prSet presAssocID="{648C56CA-E07C-4E0B-B9AE-45EC02918CE2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A6286C-3DB2-4607-BE94-D91C23DA0945}" type="pres">
      <dgm:prSet presAssocID="{46D69CE1-D0B9-4C7F-B382-41EBEE7B2F33}" presName="sibTrans" presStyleLbl="node1" presStyleIdx="3" presStyleCnt="5" custLinFactNeighborX="816" custLinFactNeighborY="-3959"/>
      <dgm:spPr/>
      <dgm:t>
        <a:bodyPr/>
        <a:lstStyle/>
        <a:p>
          <a:endParaRPr lang="id-ID"/>
        </a:p>
      </dgm:t>
    </dgm:pt>
    <dgm:pt modelId="{666609C1-E7CB-4797-8257-CF5C1C6CCF6A}" type="pres">
      <dgm:prSet presAssocID="{333C963C-98A4-4DF1-AF60-67C87DA67C3E}" presName="dummy" presStyleCnt="0"/>
      <dgm:spPr/>
    </dgm:pt>
    <dgm:pt modelId="{E1944348-C0A4-4EDE-A5A3-4CE3704E6524}" type="pres">
      <dgm:prSet presAssocID="{333C963C-98A4-4DF1-AF60-67C87DA67C3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C66DDF-B5D7-49CE-90E8-BBCCD2F8004F}" type="pres">
      <dgm:prSet presAssocID="{0CEEC66E-BE67-4B76-9038-639ACD3F425B}" presName="sibTrans" presStyleLbl="node1" presStyleIdx="4" presStyleCnt="5"/>
      <dgm:spPr/>
      <dgm:t>
        <a:bodyPr/>
        <a:lstStyle/>
        <a:p>
          <a:endParaRPr lang="id-ID"/>
        </a:p>
      </dgm:t>
    </dgm:pt>
  </dgm:ptLst>
  <dgm:cxnLst>
    <dgm:cxn modelId="{D9AA9F04-95DA-42A5-B896-B55F32B1CF6F}" srcId="{CC4C8707-2DDF-48B0-9412-AE6E6D928CFF}" destId="{091EDBF2-7732-403C-904E-E10C961EA3DB}" srcOrd="2" destOrd="0" parTransId="{1AA90CBA-5765-4DB2-BDA7-BBDDDC5F4649}" sibTransId="{81082E32-E1E3-4DD9-B950-CF4BE3A37C9A}"/>
    <dgm:cxn modelId="{5FB69A9A-6C14-41F2-9F7A-C3A777110D96}" srcId="{CC4C8707-2DDF-48B0-9412-AE6E6D928CFF}" destId="{333C963C-98A4-4DF1-AF60-67C87DA67C3E}" srcOrd="4" destOrd="0" parTransId="{C2CA244A-F884-401B-8919-220F7DB59CEE}" sibTransId="{0CEEC66E-BE67-4B76-9038-639ACD3F425B}"/>
    <dgm:cxn modelId="{B64A8E58-DAE6-4FC2-88D0-A585FB2D10ED}" type="presOf" srcId="{333C963C-98A4-4DF1-AF60-67C87DA67C3E}" destId="{E1944348-C0A4-4EDE-A5A3-4CE3704E6524}" srcOrd="0" destOrd="0" presId="urn:microsoft.com/office/officeart/2005/8/layout/cycle1"/>
    <dgm:cxn modelId="{458A8493-938E-40EB-BFD3-D7DD16F775A4}" type="presOf" srcId="{46D69CE1-D0B9-4C7F-B382-41EBEE7B2F33}" destId="{43A6286C-3DB2-4607-BE94-D91C23DA0945}" srcOrd="0" destOrd="0" presId="urn:microsoft.com/office/officeart/2005/8/layout/cycle1"/>
    <dgm:cxn modelId="{74B85071-DAF1-443C-B7DC-7FD0AE5444C8}" type="presOf" srcId="{D28B4964-E7B9-4A5A-858E-2F8E30ABECC8}" destId="{C102F770-9DDB-43C6-81AC-F0EB96F80303}" srcOrd="0" destOrd="0" presId="urn:microsoft.com/office/officeart/2005/8/layout/cycle1"/>
    <dgm:cxn modelId="{0E72E5CB-D4FC-4C73-AB9D-381ED1BA184D}" type="presOf" srcId="{6E1DA4BF-C98F-4654-A8F4-81CDDE25BD78}" destId="{037B2047-4893-4324-82C2-6E8974A9D033}" srcOrd="0" destOrd="0" presId="urn:microsoft.com/office/officeart/2005/8/layout/cycle1"/>
    <dgm:cxn modelId="{91BF2E71-A087-409C-9441-62F7D646BC94}" srcId="{CC4C8707-2DDF-48B0-9412-AE6E6D928CFF}" destId="{6E1DA4BF-C98F-4654-A8F4-81CDDE25BD78}" srcOrd="1" destOrd="0" parTransId="{CA37024F-385B-443F-90BA-01E6E12337AE}" sibTransId="{9DBA2CE8-041C-46FC-B6A3-F2432CB006E6}"/>
    <dgm:cxn modelId="{963A607D-42C7-4964-9006-5AB8B41B9763}" type="presOf" srcId="{81082E32-E1E3-4DD9-B950-CF4BE3A37C9A}" destId="{FAF94230-E177-42FD-9ED6-BC8C7114F4D3}" srcOrd="0" destOrd="0" presId="urn:microsoft.com/office/officeart/2005/8/layout/cycle1"/>
    <dgm:cxn modelId="{079D22E3-C828-46EE-AEC0-24FE38B33031}" type="presOf" srcId="{02CB8B54-E93C-4146-AFFF-BAB7B24DAE65}" destId="{0ED8F830-A8BA-442A-89D1-ED298A6924E1}" srcOrd="0" destOrd="0" presId="urn:microsoft.com/office/officeart/2005/8/layout/cycle1"/>
    <dgm:cxn modelId="{B9E9476E-F4BD-4641-8CA1-4B3A30899015}" type="presOf" srcId="{648C56CA-E07C-4E0B-B9AE-45EC02918CE2}" destId="{2BC80F7A-9094-4F4B-A94B-33961D5FF855}" srcOrd="0" destOrd="0" presId="urn:microsoft.com/office/officeart/2005/8/layout/cycle1"/>
    <dgm:cxn modelId="{E37E4922-5CA1-42CE-8143-899054D8D02E}" type="presOf" srcId="{CC4C8707-2DDF-48B0-9412-AE6E6D928CFF}" destId="{CE774930-9E30-4508-A0DE-DDFA0E448D7A}" srcOrd="0" destOrd="0" presId="urn:microsoft.com/office/officeart/2005/8/layout/cycle1"/>
    <dgm:cxn modelId="{86141041-C307-446C-93B5-D702F6939F75}" type="presOf" srcId="{0CEEC66E-BE67-4B76-9038-639ACD3F425B}" destId="{3AC66DDF-B5D7-49CE-90E8-BBCCD2F8004F}" srcOrd="0" destOrd="0" presId="urn:microsoft.com/office/officeart/2005/8/layout/cycle1"/>
    <dgm:cxn modelId="{CF74B8FB-E5C0-46B0-9F10-C35A423C40AD}" type="presOf" srcId="{9DBA2CE8-041C-46FC-B6A3-F2432CB006E6}" destId="{8C2A5BC5-8FF0-4FA7-A062-5EE913F09077}" srcOrd="0" destOrd="0" presId="urn:microsoft.com/office/officeart/2005/8/layout/cycle1"/>
    <dgm:cxn modelId="{AC69C4EB-EEAD-4465-94D6-0434D064920D}" type="presOf" srcId="{091EDBF2-7732-403C-904E-E10C961EA3DB}" destId="{E88B4017-70ED-4683-BDD1-611E013F596B}" srcOrd="0" destOrd="0" presId="urn:microsoft.com/office/officeart/2005/8/layout/cycle1"/>
    <dgm:cxn modelId="{FD192554-F097-417D-8470-1080D56C23BD}" srcId="{CC4C8707-2DDF-48B0-9412-AE6E6D928CFF}" destId="{D28B4964-E7B9-4A5A-858E-2F8E30ABECC8}" srcOrd="0" destOrd="0" parTransId="{B084F44B-A8B6-415F-AF9B-85FC9B3F1B2E}" sibTransId="{02CB8B54-E93C-4146-AFFF-BAB7B24DAE65}"/>
    <dgm:cxn modelId="{EE681AA2-C4C0-4236-B22D-B63D88856F66}" srcId="{CC4C8707-2DDF-48B0-9412-AE6E6D928CFF}" destId="{648C56CA-E07C-4E0B-B9AE-45EC02918CE2}" srcOrd="3" destOrd="0" parTransId="{BE10E83A-A8F4-4BE6-BBBF-205983CF2CA8}" sibTransId="{46D69CE1-D0B9-4C7F-B382-41EBEE7B2F33}"/>
    <dgm:cxn modelId="{93C0C6AB-96CD-446E-A4E5-F2CBE505F284}" type="presParOf" srcId="{CE774930-9E30-4508-A0DE-DDFA0E448D7A}" destId="{915E5ED2-007E-4588-86E3-A94D9F4B908A}" srcOrd="0" destOrd="0" presId="urn:microsoft.com/office/officeart/2005/8/layout/cycle1"/>
    <dgm:cxn modelId="{AF12B83A-B897-43C0-934D-FF1B7C4724F1}" type="presParOf" srcId="{CE774930-9E30-4508-A0DE-DDFA0E448D7A}" destId="{C102F770-9DDB-43C6-81AC-F0EB96F80303}" srcOrd="1" destOrd="0" presId="urn:microsoft.com/office/officeart/2005/8/layout/cycle1"/>
    <dgm:cxn modelId="{008A36EF-93F1-4B68-9AEE-0CD7E674F445}" type="presParOf" srcId="{CE774930-9E30-4508-A0DE-DDFA0E448D7A}" destId="{0ED8F830-A8BA-442A-89D1-ED298A6924E1}" srcOrd="2" destOrd="0" presId="urn:microsoft.com/office/officeart/2005/8/layout/cycle1"/>
    <dgm:cxn modelId="{9439FC4B-04B8-4CEA-B2A8-9C4D1EFA13B6}" type="presParOf" srcId="{CE774930-9E30-4508-A0DE-DDFA0E448D7A}" destId="{8401ECB1-E7AF-4DA2-9FA6-0AE4D40627DA}" srcOrd="3" destOrd="0" presId="urn:microsoft.com/office/officeart/2005/8/layout/cycle1"/>
    <dgm:cxn modelId="{392CB370-9C88-43E8-AA08-963470223F9B}" type="presParOf" srcId="{CE774930-9E30-4508-A0DE-DDFA0E448D7A}" destId="{037B2047-4893-4324-82C2-6E8974A9D033}" srcOrd="4" destOrd="0" presId="urn:microsoft.com/office/officeart/2005/8/layout/cycle1"/>
    <dgm:cxn modelId="{556ACBB4-9757-460D-B9F8-254CFF6CEB5A}" type="presParOf" srcId="{CE774930-9E30-4508-A0DE-DDFA0E448D7A}" destId="{8C2A5BC5-8FF0-4FA7-A062-5EE913F09077}" srcOrd="5" destOrd="0" presId="urn:microsoft.com/office/officeart/2005/8/layout/cycle1"/>
    <dgm:cxn modelId="{B93F18F6-512D-436B-B6E6-C1037214DE6E}" type="presParOf" srcId="{CE774930-9E30-4508-A0DE-DDFA0E448D7A}" destId="{8028E715-F1B7-42A0-87C1-C43D6DE100D6}" srcOrd="6" destOrd="0" presId="urn:microsoft.com/office/officeart/2005/8/layout/cycle1"/>
    <dgm:cxn modelId="{8C70DD46-A606-4DE0-B60E-F3A9ACDEE4A3}" type="presParOf" srcId="{CE774930-9E30-4508-A0DE-DDFA0E448D7A}" destId="{E88B4017-70ED-4683-BDD1-611E013F596B}" srcOrd="7" destOrd="0" presId="urn:microsoft.com/office/officeart/2005/8/layout/cycle1"/>
    <dgm:cxn modelId="{17B023D8-933D-4CFB-BD88-C76DCAB40829}" type="presParOf" srcId="{CE774930-9E30-4508-A0DE-DDFA0E448D7A}" destId="{FAF94230-E177-42FD-9ED6-BC8C7114F4D3}" srcOrd="8" destOrd="0" presId="urn:microsoft.com/office/officeart/2005/8/layout/cycle1"/>
    <dgm:cxn modelId="{6CADF76D-11FD-43E8-AA2F-D30366716C4C}" type="presParOf" srcId="{CE774930-9E30-4508-A0DE-DDFA0E448D7A}" destId="{4F97A126-A4AB-41DF-ACB9-9410A482D9F9}" srcOrd="9" destOrd="0" presId="urn:microsoft.com/office/officeart/2005/8/layout/cycle1"/>
    <dgm:cxn modelId="{16843FDF-0CED-4C71-9E61-E3558E4DB919}" type="presParOf" srcId="{CE774930-9E30-4508-A0DE-DDFA0E448D7A}" destId="{2BC80F7A-9094-4F4B-A94B-33961D5FF855}" srcOrd="10" destOrd="0" presId="urn:microsoft.com/office/officeart/2005/8/layout/cycle1"/>
    <dgm:cxn modelId="{F46FDD52-CCCF-49CA-9908-AB42C2DB0201}" type="presParOf" srcId="{CE774930-9E30-4508-A0DE-DDFA0E448D7A}" destId="{43A6286C-3DB2-4607-BE94-D91C23DA0945}" srcOrd="11" destOrd="0" presId="urn:microsoft.com/office/officeart/2005/8/layout/cycle1"/>
    <dgm:cxn modelId="{91E139B7-362D-42C7-8EB7-D6BE1CFFC8BB}" type="presParOf" srcId="{CE774930-9E30-4508-A0DE-DDFA0E448D7A}" destId="{666609C1-E7CB-4797-8257-CF5C1C6CCF6A}" srcOrd="12" destOrd="0" presId="urn:microsoft.com/office/officeart/2005/8/layout/cycle1"/>
    <dgm:cxn modelId="{A064F75A-BC19-46FD-9337-07EEAEDA23CD}" type="presParOf" srcId="{CE774930-9E30-4508-A0DE-DDFA0E448D7A}" destId="{E1944348-C0A4-4EDE-A5A3-4CE3704E6524}" srcOrd="13" destOrd="0" presId="urn:microsoft.com/office/officeart/2005/8/layout/cycle1"/>
    <dgm:cxn modelId="{DD634EC9-8286-4296-A5C9-4D71682A57B3}" type="presParOf" srcId="{CE774930-9E30-4508-A0DE-DDFA0E448D7A}" destId="{3AC66DDF-B5D7-49CE-90E8-BBCCD2F8004F}" srcOrd="14" destOrd="0" presId="urn:microsoft.com/office/officeart/2005/8/layout/cycle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1C24D4-359C-44F4-8859-F6B3DDFC5232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260FAAD-CE54-4BB9-B5CC-BB9CDAC9396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Mendengar =  proses fisiologis; gelombang suara masuk ke dalam telinga.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E5C33E0-BE2A-4F9D-BCF7-8B929F737548}" type="parTrans" cxnId="{88875C21-A8CA-4999-891B-EA0707408D30}">
      <dgm:prSet/>
      <dgm:spPr/>
      <dgm:t>
        <a:bodyPr/>
        <a:lstStyle/>
        <a:p>
          <a:endParaRPr lang="id-ID"/>
        </a:p>
      </dgm:t>
    </dgm:pt>
    <dgm:pt modelId="{971846FC-FE38-42AE-B014-A8568E35BF1C}" type="sibTrans" cxnId="{88875C21-A8CA-4999-891B-EA0707408D30}">
      <dgm:prSet/>
      <dgm:spPr/>
      <dgm:t>
        <a:bodyPr/>
        <a:lstStyle/>
        <a:p>
          <a:endParaRPr lang="id-ID"/>
        </a:p>
      </dgm:t>
    </dgm:pt>
    <dgm:pt modelId="{748FD067-AEB6-405A-A149-745F52BC163D}">
      <dgm:prSet phldrT="[Text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Respons dalam bunyi musik, suara lalu lintas &amp; suara manusia. </a:t>
          </a:r>
          <a:endParaRPr lang="id-ID" sz="1600" b="1" i="1" dirty="0">
            <a:latin typeface="Candara" pitchFamily="34" charset="0"/>
          </a:endParaRPr>
        </a:p>
      </dgm:t>
    </dgm:pt>
    <dgm:pt modelId="{C7BA4F01-3B16-4EC6-94E1-0CF56E6C9DE9}" type="parTrans" cxnId="{0552E9B2-2F1F-49F6-A8AC-B423F61DE5AE}">
      <dgm:prSet/>
      <dgm:spPr/>
      <dgm:t>
        <a:bodyPr/>
        <a:lstStyle/>
        <a:p>
          <a:endParaRPr lang="id-ID"/>
        </a:p>
      </dgm:t>
    </dgm:pt>
    <dgm:pt modelId="{AFFC3457-F652-4A6D-8581-22DACF9AA16C}" type="sibTrans" cxnId="{0552E9B2-2F1F-49F6-A8AC-B423F61DE5AE}">
      <dgm:prSet/>
      <dgm:spPr/>
      <dgm:t>
        <a:bodyPr/>
        <a:lstStyle/>
        <a:p>
          <a:endParaRPr lang="id-ID"/>
        </a:p>
      </dgm:t>
    </dgm:pt>
    <dgm:pt modelId="{5D19E97C-601C-4410-8D1C-07A0028F96D1}">
      <dgm:prSet phldrT="[Text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Umumnya, proses mendengar terjadi secara alamiah &amp; tanpa hambatan. </a:t>
          </a:r>
          <a:endParaRPr lang="id-ID" sz="1600" b="1" i="1" dirty="0">
            <a:latin typeface="Candara" pitchFamily="34" charset="0"/>
          </a:endParaRPr>
        </a:p>
      </dgm:t>
    </dgm:pt>
    <dgm:pt modelId="{8B5F1069-3B31-4345-99F7-082F0D262072}" type="parTrans" cxnId="{59E9FADD-DD2C-40A4-98FF-65F0B4FCED5E}">
      <dgm:prSet/>
      <dgm:spPr/>
      <dgm:t>
        <a:bodyPr/>
        <a:lstStyle/>
        <a:p>
          <a:endParaRPr lang="id-ID"/>
        </a:p>
      </dgm:t>
    </dgm:pt>
    <dgm:pt modelId="{45068736-7A72-402A-A018-C1BD3FAE45F2}" type="sibTrans" cxnId="{59E9FADD-DD2C-40A4-98FF-65F0B4FCED5E}">
      <dgm:prSet/>
      <dgm:spPr/>
      <dgm:t>
        <a:bodyPr/>
        <a:lstStyle/>
        <a:p>
          <a:endParaRPr lang="id-ID"/>
        </a:p>
      </dgm:t>
    </dgm:pt>
    <dgm:pt modelId="{A48E6482-B251-48CB-82B1-3F122A8CDF6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Seseorang dengan keterbatasan pendengaran; ekspresi wajah &amp; gerakan bibir.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2825175-E982-4C59-8699-BB365E294A4C}" type="parTrans" cxnId="{74F8542B-3D2E-4F9C-9F65-366C81D15D3C}">
      <dgm:prSet/>
      <dgm:spPr/>
      <dgm:t>
        <a:bodyPr/>
        <a:lstStyle/>
        <a:p>
          <a:endParaRPr lang="id-ID"/>
        </a:p>
      </dgm:t>
    </dgm:pt>
    <dgm:pt modelId="{B3755E5E-93C8-4858-B2EC-5C6E58C6C074}" type="sibTrans" cxnId="{74F8542B-3D2E-4F9C-9F65-366C81D15D3C}">
      <dgm:prSet/>
      <dgm:spPr/>
      <dgm:t>
        <a:bodyPr/>
        <a:lstStyle/>
        <a:p>
          <a:endParaRPr lang="id-ID"/>
        </a:p>
      </dgm:t>
    </dgm:pt>
    <dgm:pt modelId="{11A21424-107E-4177-B78B-9FB5AE3240E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Kemampuan mendengar cenderung menurun dalam kondisi fisik yang lelah.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A85408A-25F8-42CF-8E3F-ED3995C0EAC4}" type="parTrans" cxnId="{4F1B10AF-7171-43D1-96A7-B14D24248F21}">
      <dgm:prSet/>
      <dgm:spPr/>
      <dgm:t>
        <a:bodyPr/>
        <a:lstStyle/>
        <a:p>
          <a:endParaRPr lang="id-ID"/>
        </a:p>
      </dgm:t>
    </dgm:pt>
    <dgm:pt modelId="{2930BF5B-2B1C-4F9C-8BBD-388DF7CB253C}" type="sibTrans" cxnId="{4F1B10AF-7171-43D1-96A7-B14D24248F21}">
      <dgm:prSet/>
      <dgm:spPr/>
      <dgm:t>
        <a:bodyPr/>
        <a:lstStyle/>
        <a:p>
          <a:endParaRPr lang="id-ID"/>
        </a:p>
      </dgm:t>
    </dgm:pt>
    <dgm:pt modelId="{FF1F002E-3EC9-4758-9006-ADA189571AAA}">
      <dgm:prSet phldrT="[Text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Suara sekitar dapat mengganggu pendengaran; musik &amp; suara TV yang keras/ponsel berdering/pertengkaran. </a:t>
          </a:r>
          <a:endParaRPr lang="id-ID" sz="1600" b="1" i="1" dirty="0">
            <a:latin typeface="Candara" pitchFamily="34" charset="0"/>
          </a:endParaRPr>
        </a:p>
      </dgm:t>
    </dgm:pt>
    <dgm:pt modelId="{7271350C-6165-4EEF-8ED0-B7DF71E61EF1}" type="parTrans" cxnId="{55AF1331-E77C-4765-BAD6-BE7D401C6BF5}">
      <dgm:prSet/>
      <dgm:spPr/>
      <dgm:t>
        <a:bodyPr/>
        <a:lstStyle/>
        <a:p>
          <a:endParaRPr lang="id-ID"/>
        </a:p>
      </dgm:t>
    </dgm:pt>
    <dgm:pt modelId="{2FF58B80-56B8-4B4D-BEA3-143CE04F9078}" type="sibTrans" cxnId="{55AF1331-E77C-4765-BAD6-BE7D401C6BF5}">
      <dgm:prSet/>
      <dgm:spPr/>
      <dgm:t>
        <a:bodyPr/>
        <a:lstStyle/>
        <a:p>
          <a:endParaRPr lang="id-ID"/>
        </a:p>
      </dgm:t>
    </dgm:pt>
    <dgm:pt modelId="{D7452ADA-E689-4EEE-A090-40566C304D0B}" type="pres">
      <dgm:prSet presAssocID="{CF1C24D4-359C-44F4-8859-F6B3DDFC52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A513B09-03B5-468B-B973-F9167D6B1292}" type="pres">
      <dgm:prSet presAssocID="{0260FAAD-CE54-4BB9-B5CC-BB9CDAC9396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A08BDA-3C60-468F-9040-75DAC4650CBF}" type="pres">
      <dgm:prSet presAssocID="{971846FC-FE38-42AE-B014-A8568E35BF1C}" presName="sibTrans" presStyleCnt="0"/>
      <dgm:spPr/>
    </dgm:pt>
    <dgm:pt modelId="{73F628A3-86A4-4A9A-A791-800005CFD86C}" type="pres">
      <dgm:prSet presAssocID="{748FD067-AEB6-405A-A149-745F52BC16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3E1CE5-F323-4D57-8A78-E996F25F08B3}" type="pres">
      <dgm:prSet presAssocID="{AFFC3457-F652-4A6D-8581-22DACF9AA16C}" presName="sibTrans" presStyleCnt="0"/>
      <dgm:spPr/>
    </dgm:pt>
    <dgm:pt modelId="{C6B337C7-EAF8-4A39-B3C7-DD9E2831A1FD}" type="pres">
      <dgm:prSet presAssocID="{5D19E97C-601C-4410-8D1C-07A0028F96D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FFADAA0-E9F9-4EFB-B0DD-5F39BCA709AA}" type="pres">
      <dgm:prSet presAssocID="{45068736-7A72-402A-A018-C1BD3FAE45F2}" presName="sibTrans" presStyleCnt="0"/>
      <dgm:spPr/>
    </dgm:pt>
    <dgm:pt modelId="{B7D801DD-DD19-47E3-9DC5-934C6A98D9E6}" type="pres">
      <dgm:prSet presAssocID="{A48E6482-B251-48CB-82B1-3F122A8CDF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163433-DD46-4487-BBE5-83C809974634}" type="pres">
      <dgm:prSet presAssocID="{B3755E5E-93C8-4858-B2EC-5C6E58C6C074}" presName="sibTrans" presStyleCnt="0"/>
      <dgm:spPr/>
    </dgm:pt>
    <dgm:pt modelId="{CC167BD7-13F9-462D-915F-7A45AAD956B6}" type="pres">
      <dgm:prSet presAssocID="{11A21424-107E-4177-B78B-9FB5AE3240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EB108D-FFC6-4325-95FC-3D7F736A175D}" type="pres">
      <dgm:prSet presAssocID="{2930BF5B-2B1C-4F9C-8BBD-388DF7CB253C}" presName="sibTrans" presStyleCnt="0"/>
      <dgm:spPr/>
    </dgm:pt>
    <dgm:pt modelId="{136ADA6F-035E-4C26-9F1C-3F764D82AA1F}" type="pres">
      <dgm:prSet presAssocID="{FF1F002E-3EC9-4758-9006-ADA189571A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EF441BD-E7F4-4025-9933-7B976DDC692A}" type="presOf" srcId="{5D19E97C-601C-4410-8D1C-07A0028F96D1}" destId="{C6B337C7-EAF8-4A39-B3C7-DD9E2831A1FD}" srcOrd="0" destOrd="0" presId="urn:microsoft.com/office/officeart/2005/8/layout/default"/>
    <dgm:cxn modelId="{F6B2627B-61A7-4BB6-AEB2-5070D37B8775}" type="presOf" srcId="{0260FAAD-CE54-4BB9-B5CC-BB9CDAC9396D}" destId="{7A513B09-03B5-468B-B973-F9167D6B1292}" srcOrd="0" destOrd="0" presId="urn:microsoft.com/office/officeart/2005/8/layout/default"/>
    <dgm:cxn modelId="{325C7B31-BB58-4F0A-8100-3855493007AC}" type="presOf" srcId="{FF1F002E-3EC9-4758-9006-ADA189571AAA}" destId="{136ADA6F-035E-4C26-9F1C-3F764D82AA1F}" srcOrd="0" destOrd="0" presId="urn:microsoft.com/office/officeart/2005/8/layout/default"/>
    <dgm:cxn modelId="{0552E9B2-2F1F-49F6-A8AC-B423F61DE5AE}" srcId="{CF1C24D4-359C-44F4-8859-F6B3DDFC5232}" destId="{748FD067-AEB6-405A-A149-745F52BC163D}" srcOrd="1" destOrd="0" parTransId="{C7BA4F01-3B16-4EC6-94E1-0CF56E6C9DE9}" sibTransId="{AFFC3457-F652-4A6D-8581-22DACF9AA16C}"/>
    <dgm:cxn modelId="{7A7AD9A9-5A80-4C62-A383-B529166375D7}" type="presOf" srcId="{11A21424-107E-4177-B78B-9FB5AE3240E3}" destId="{CC167BD7-13F9-462D-915F-7A45AAD956B6}" srcOrd="0" destOrd="0" presId="urn:microsoft.com/office/officeart/2005/8/layout/default"/>
    <dgm:cxn modelId="{32BD8603-9242-4E78-BFCB-E5B33D8E555F}" type="presOf" srcId="{CF1C24D4-359C-44F4-8859-F6B3DDFC5232}" destId="{D7452ADA-E689-4EEE-A090-40566C304D0B}" srcOrd="0" destOrd="0" presId="urn:microsoft.com/office/officeart/2005/8/layout/default"/>
    <dgm:cxn modelId="{FCC09348-0DCE-4593-8CD7-B8CAEB07EEDF}" type="presOf" srcId="{A48E6482-B251-48CB-82B1-3F122A8CDF64}" destId="{B7D801DD-DD19-47E3-9DC5-934C6A98D9E6}" srcOrd="0" destOrd="0" presId="urn:microsoft.com/office/officeart/2005/8/layout/default"/>
    <dgm:cxn modelId="{59E9FADD-DD2C-40A4-98FF-65F0B4FCED5E}" srcId="{CF1C24D4-359C-44F4-8859-F6B3DDFC5232}" destId="{5D19E97C-601C-4410-8D1C-07A0028F96D1}" srcOrd="2" destOrd="0" parTransId="{8B5F1069-3B31-4345-99F7-082F0D262072}" sibTransId="{45068736-7A72-402A-A018-C1BD3FAE45F2}"/>
    <dgm:cxn modelId="{88875C21-A8CA-4999-891B-EA0707408D30}" srcId="{CF1C24D4-359C-44F4-8859-F6B3DDFC5232}" destId="{0260FAAD-CE54-4BB9-B5CC-BB9CDAC9396D}" srcOrd="0" destOrd="0" parTransId="{9E5C33E0-BE2A-4F9D-BCF7-8B929F737548}" sibTransId="{971846FC-FE38-42AE-B014-A8568E35BF1C}"/>
    <dgm:cxn modelId="{74F8542B-3D2E-4F9C-9F65-366C81D15D3C}" srcId="{CF1C24D4-359C-44F4-8859-F6B3DDFC5232}" destId="{A48E6482-B251-48CB-82B1-3F122A8CDF64}" srcOrd="3" destOrd="0" parTransId="{22825175-E982-4C59-8699-BB365E294A4C}" sibTransId="{B3755E5E-93C8-4858-B2EC-5C6E58C6C074}"/>
    <dgm:cxn modelId="{A0C19B20-E4E9-4049-AF4A-D3132DF3F1F5}" type="presOf" srcId="{748FD067-AEB6-405A-A149-745F52BC163D}" destId="{73F628A3-86A4-4A9A-A791-800005CFD86C}" srcOrd="0" destOrd="0" presId="urn:microsoft.com/office/officeart/2005/8/layout/default"/>
    <dgm:cxn modelId="{55AF1331-E77C-4765-BAD6-BE7D401C6BF5}" srcId="{CF1C24D4-359C-44F4-8859-F6B3DDFC5232}" destId="{FF1F002E-3EC9-4758-9006-ADA189571AAA}" srcOrd="5" destOrd="0" parTransId="{7271350C-6165-4EEF-8ED0-B7DF71E61EF1}" sibTransId="{2FF58B80-56B8-4B4D-BEA3-143CE04F9078}"/>
    <dgm:cxn modelId="{4F1B10AF-7171-43D1-96A7-B14D24248F21}" srcId="{CF1C24D4-359C-44F4-8859-F6B3DDFC5232}" destId="{11A21424-107E-4177-B78B-9FB5AE3240E3}" srcOrd="4" destOrd="0" parTransId="{3A85408A-25F8-42CF-8E3F-ED3995C0EAC4}" sibTransId="{2930BF5B-2B1C-4F9C-8BBD-388DF7CB253C}"/>
    <dgm:cxn modelId="{97190449-50C5-4A70-8018-E7F361B052BB}" type="presParOf" srcId="{D7452ADA-E689-4EEE-A090-40566C304D0B}" destId="{7A513B09-03B5-468B-B973-F9167D6B1292}" srcOrd="0" destOrd="0" presId="urn:microsoft.com/office/officeart/2005/8/layout/default"/>
    <dgm:cxn modelId="{3D6C6CB1-2362-4CDC-94D2-6D02D9FE3026}" type="presParOf" srcId="{D7452ADA-E689-4EEE-A090-40566C304D0B}" destId="{71A08BDA-3C60-468F-9040-75DAC4650CBF}" srcOrd="1" destOrd="0" presId="urn:microsoft.com/office/officeart/2005/8/layout/default"/>
    <dgm:cxn modelId="{2720E61F-AB4C-459F-B9A8-E14008D64DD0}" type="presParOf" srcId="{D7452ADA-E689-4EEE-A090-40566C304D0B}" destId="{73F628A3-86A4-4A9A-A791-800005CFD86C}" srcOrd="2" destOrd="0" presId="urn:microsoft.com/office/officeart/2005/8/layout/default"/>
    <dgm:cxn modelId="{5544ECF1-B33F-458C-9054-44CD032E9489}" type="presParOf" srcId="{D7452ADA-E689-4EEE-A090-40566C304D0B}" destId="{0E3E1CE5-F323-4D57-8A78-E996F25F08B3}" srcOrd="3" destOrd="0" presId="urn:microsoft.com/office/officeart/2005/8/layout/default"/>
    <dgm:cxn modelId="{5C321F60-B8FF-44B6-AF4B-335456E5D66E}" type="presParOf" srcId="{D7452ADA-E689-4EEE-A090-40566C304D0B}" destId="{C6B337C7-EAF8-4A39-B3C7-DD9E2831A1FD}" srcOrd="4" destOrd="0" presId="urn:microsoft.com/office/officeart/2005/8/layout/default"/>
    <dgm:cxn modelId="{71789A87-720D-4A5F-B5FA-5482C60A3909}" type="presParOf" srcId="{D7452ADA-E689-4EEE-A090-40566C304D0B}" destId="{FFFADAA0-E9F9-4EFB-B0DD-5F39BCA709AA}" srcOrd="5" destOrd="0" presId="urn:microsoft.com/office/officeart/2005/8/layout/default"/>
    <dgm:cxn modelId="{9938A4A5-3F3C-4E70-9783-AC32F87FA3AD}" type="presParOf" srcId="{D7452ADA-E689-4EEE-A090-40566C304D0B}" destId="{B7D801DD-DD19-47E3-9DC5-934C6A98D9E6}" srcOrd="6" destOrd="0" presId="urn:microsoft.com/office/officeart/2005/8/layout/default"/>
    <dgm:cxn modelId="{56713C17-FCBD-4A3F-85E1-11642E34F9C6}" type="presParOf" srcId="{D7452ADA-E689-4EEE-A090-40566C304D0B}" destId="{FB163433-DD46-4487-BBE5-83C809974634}" srcOrd="7" destOrd="0" presId="urn:microsoft.com/office/officeart/2005/8/layout/default"/>
    <dgm:cxn modelId="{D475ABFD-2E2D-4632-ADF7-BD54089460F1}" type="presParOf" srcId="{D7452ADA-E689-4EEE-A090-40566C304D0B}" destId="{CC167BD7-13F9-462D-915F-7A45AAD956B6}" srcOrd="8" destOrd="0" presId="urn:microsoft.com/office/officeart/2005/8/layout/default"/>
    <dgm:cxn modelId="{D2D7BB4C-F588-439B-B600-7ACC3C22905A}" type="presParOf" srcId="{D7452ADA-E689-4EEE-A090-40566C304D0B}" destId="{9CEB108D-FFC6-4325-95FC-3D7F736A175D}" srcOrd="9" destOrd="0" presId="urn:microsoft.com/office/officeart/2005/8/layout/default"/>
    <dgm:cxn modelId="{C78B59AD-FB70-4A77-B51A-8996ABFF38D8}" type="presParOf" srcId="{D7452ADA-E689-4EEE-A090-40566C304D0B}" destId="{136ADA6F-035E-4C26-9F1C-3F764D82AA1F}" srcOrd="10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03C494-016B-44F2-96A0-290C4D2B1264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64E85C5-EACB-4027-ADE8-595AB9384FF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Wanita lebih perhatian dalam mendengarkan daripada pria. </a:t>
          </a:r>
          <a:endParaRPr lang="id-ID" sz="1600" b="1" i="1" dirty="0">
            <a:latin typeface="Candara" pitchFamily="34" charset="0"/>
          </a:endParaRPr>
        </a:p>
      </dgm:t>
    </dgm:pt>
    <dgm:pt modelId="{F95D4E0C-5C98-4758-AAFE-93F90F167053}" type="parTrans" cxnId="{447D67C4-2AFD-4DDC-993A-2A7354E3FBFE}">
      <dgm:prSet/>
      <dgm:spPr/>
      <dgm:t>
        <a:bodyPr/>
        <a:lstStyle/>
        <a:p>
          <a:endParaRPr lang="id-ID"/>
        </a:p>
      </dgm:t>
    </dgm:pt>
    <dgm:pt modelId="{453C0EC8-1A3B-4101-9FF8-A43385486F7E}" type="sibTrans" cxnId="{447D67C4-2AFD-4DDC-993A-2A7354E3FBFE}">
      <dgm:prSet/>
      <dgm:spPr/>
      <dgm:t>
        <a:bodyPr/>
        <a:lstStyle/>
        <a:p>
          <a:endParaRPr lang="id-ID"/>
        </a:p>
      </dgm:t>
    </dgm:pt>
    <dgm:pt modelId="{3C932847-AE71-45D5-AFA4-86FDB0C7DB8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Wanita fokus pada inti pembicaraan &amp; memperhatikan detail didalamnya. </a:t>
          </a:r>
          <a:endParaRPr lang="id-ID" sz="1600" b="1" i="1" dirty="0">
            <a:latin typeface="Candara" pitchFamily="34" charset="0"/>
          </a:endParaRPr>
        </a:p>
      </dgm:t>
    </dgm:pt>
    <dgm:pt modelId="{84A96AC2-BCC5-469C-BCAF-809F269E4E56}" type="parTrans" cxnId="{DAEFDD42-30F5-4270-8B14-8111E48B78DE}">
      <dgm:prSet/>
      <dgm:spPr/>
      <dgm:t>
        <a:bodyPr/>
        <a:lstStyle/>
        <a:p>
          <a:endParaRPr lang="id-ID"/>
        </a:p>
      </dgm:t>
    </dgm:pt>
    <dgm:pt modelId="{D43ED4BC-D1B6-4C75-9BDD-6F50C720296F}" type="sibTrans" cxnId="{DAEFDD42-30F5-4270-8B14-8111E48B78DE}">
      <dgm:prSet/>
      <dgm:spPr/>
      <dgm:t>
        <a:bodyPr/>
        <a:lstStyle/>
        <a:p>
          <a:endParaRPr lang="id-ID"/>
        </a:p>
      </dgm:t>
    </dgm:pt>
    <dgm:pt modelId="{0FA29002-AE54-4BF8-9F2A-58EDA9D1F71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Wanita memiliki kemampuan otak kanan (kreativitas &amp; berpikir holistik) yang fungsinya lebih baik. </a:t>
          </a:r>
          <a:endParaRPr lang="id-ID" sz="1600" b="1" i="1" dirty="0">
            <a:latin typeface="Candara" pitchFamily="34" charset="0"/>
          </a:endParaRPr>
        </a:p>
      </dgm:t>
    </dgm:pt>
    <dgm:pt modelId="{EBD83C7C-7DD4-4219-BFA8-C290247C29BD}" type="parTrans" cxnId="{6EA523B4-D0AD-450A-9949-108089AE4BC7}">
      <dgm:prSet/>
      <dgm:spPr/>
      <dgm:t>
        <a:bodyPr/>
        <a:lstStyle/>
        <a:p>
          <a:endParaRPr lang="id-ID"/>
        </a:p>
      </dgm:t>
    </dgm:pt>
    <dgm:pt modelId="{D67466F7-56C0-48C2-AFA4-D3EE89A5612B}" type="sibTrans" cxnId="{6EA523B4-D0AD-450A-9949-108089AE4BC7}">
      <dgm:prSet/>
      <dgm:spPr/>
      <dgm:t>
        <a:bodyPr/>
        <a:lstStyle/>
        <a:p>
          <a:endParaRPr lang="id-ID"/>
        </a:p>
      </dgm:t>
    </dgm:pt>
    <dgm:pt modelId="{85F2706C-8471-4406-B3A9-08539B8C46B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Wanita cenderung menggunakan kedua belah bagian otak untuk mendengarkan. </a:t>
          </a:r>
          <a:endParaRPr lang="id-ID" sz="1600" b="1" i="1" dirty="0">
            <a:latin typeface="Candara" pitchFamily="34" charset="0"/>
          </a:endParaRPr>
        </a:p>
      </dgm:t>
    </dgm:pt>
    <dgm:pt modelId="{FDE1B266-2E6D-45A0-AFEA-79FB6A392A03}" type="parTrans" cxnId="{EDAB9BC8-3881-478F-B2E9-F1770A541E2C}">
      <dgm:prSet/>
      <dgm:spPr/>
      <dgm:t>
        <a:bodyPr/>
        <a:lstStyle/>
        <a:p>
          <a:endParaRPr lang="id-ID"/>
        </a:p>
      </dgm:t>
    </dgm:pt>
    <dgm:pt modelId="{F1A843E1-B220-4CBC-A917-D044F6BF6CFC}" type="sibTrans" cxnId="{EDAB9BC8-3881-478F-B2E9-F1770A541E2C}">
      <dgm:prSet/>
      <dgm:spPr/>
      <dgm:t>
        <a:bodyPr/>
        <a:lstStyle/>
        <a:p>
          <a:endParaRPr lang="id-ID"/>
        </a:p>
      </dgm:t>
    </dgm:pt>
    <dgm:pt modelId="{2A92F7CF-CF3A-49A0-B01A-E6F79C70F0A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Pria hanya memanfaatkan otak bagian kiri saja</a:t>
          </a:r>
          <a:r>
            <a:rPr lang="id-ID" sz="1400" dirty="0" smtClean="0"/>
            <a:t>. </a:t>
          </a:r>
          <a:endParaRPr lang="id-ID" sz="1400" dirty="0"/>
        </a:p>
      </dgm:t>
    </dgm:pt>
    <dgm:pt modelId="{00280BFA-66C2-4C24-9796-1161A20A7F40}" type="parTrans" cxnId="{4870E614-8CEE-43E9-BCED-7DC40D1369C1}">
      <dgm:prSet/>
      <dgm:spPr/>
      <dgm:t>
        <a:bodyPr/>
        <a:lstStyle/>
        <a:p>
          <a:endParaRPr lang="id-ID"/>
        </a:p>
      </dgm:t>
    </dgm:pt>
    <dgm:pt modelId="{EC2E410F-0ADF-4A3C-941A-2F9D27986D27}" type="sibTrans" cxnId="{4870E614-8CEE-43E9-BCED-7DC40D1369C1}">
      <dgm:prSet/>
      <dgm:spPr/>
      <dgm:t>
        <a:bodyPr/>
        <a:lstStyle/>
        <a:p>
          <a:endParaRPr lang="id-ID"/>
        </a:p>
      </dgm:t>
    </dgm:pt>
    <dgm:pt modelId="{840E1AA8-1CE3-4EAE-814C-7F872C813148}" type="pres">
      <dgm:prSet presAssocID="{0E03C494-016B-44F2-96A0-290C4D2B12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3FD1687-DC6E-4BA2-A39C-447A0840B807}" type="pres">
      <dgm:prSet presAssocID="{C64E85C5-EACB-4027-ADE8-595AB9384F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31129A-B024-4353-9131-CAF34CA5F2D9}" type="pres">
      <dgm:prSet presAssocID="{453C0EC8-1A3B-4101-9FF8-A43385486F7E}" presName="sibTrans" presStyleCnt="0"/>
      <dgm:spPr/>
    </dgm:pt>
    <dgm:pt modelId="{A7AF0F25-D29B-421E-9A32-094D2F9D9784}" type="pres">
      <dgm:prSet presAssocID="{3C932847-AE71-45D5-AFA4-86FDB0C7DB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91963E-6605-4FB2-BB41-34E83812E05D}" type="pres">
      <dgm:prSet presAssocID="{D43ED4BC-D1B6-4C75-9BDD-6F50C720296F}" presName="sibTrans" presStyleCnt="0"/>
      <dgm:spPr/>
    </dgm:pt>
    <dgm:pt modelId="{5263A469-584C-47A7-AA2E-FC1ED8BF5BB8}" type="pres">
      <dgm:prSet presAssocID="{0FA29002-AE54-4BF8-9F2A-58EDA9D1F7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A123CA-1069-4334-9FC7-1D50036B6A3D}" type="pres">
      <dgm:prSet presAssocID="{D67466F7-56C0-48C2-AFA4-D3EE89A5612B}" presName="sibTrans" presStyleCnt="0"/>
      <dgm:spPr/>
    </dgm:pt>
    <dgm:pt modelId="{0AFFF386-EE52-4C92-8ED3-9EE8DE02F69D}" type="pres">
      <dgm:prSet presAssocID="{85F2706C-8471-4406-B3A9-08539B8C46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BCFBD0-B599-45FF-AD73-12ABBFFCF1FA}" type="pres">
      <dgm:prSet presAssocID="{F1A843E1-B220-4CBC-A917-D044F6BF6CFC}" presName="sibTrans" presStyleCnt="0"/>
      <dgm:spPr/>
    </dgm:pt>
    <dgm:pt modelId="{9D9FAB69-2BA4-43DB-AD74-02AAACB86018}" type="pres">
      <dgm:prSet presAssocID="{2A92F7CF-CF3A-49A0-B01A-E6F79C70F0A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BE0A7DC-6264-4EB3-9BF5-73DB6E1D87A5}" type="presOf" srcId="{3C932847-AE71-45D5-AFA4-86FDB0C7DB8A}" destId="{A7AF0F25-D29B-421E-9A32-094D2F9D9784}" srcOrd="0" destOrd="0" presId="urn:microsoft.com/office/officeart/2005/8/layout/default"/>
    <dgm:cxn modelId="{EDAB9BC8-3881-478F-B2E9-F1770A541E2C}" srcId="{0E03C494-016B-44F2-96A0-290C4D2B1264}" destId="{85F2706C-8471-4406-B3A9-08539B8C46B1}" srcOrd="3" destOrd="0" parTransId="{FDE1B266-2E6D-45A0-AFEA-79FB6A392A03}" sibTransId="{F1A843E1-B220-4CBC-A917-D044F6BF6CFC}"/>
    <dgm:cxn modelId="{6EA523B4-D0AD-450A-9949-108089AE4BC7}" srcId="{0E03C494-016B-44F2-96A0-290C4D2B1264}" destId="{0FA29002-AE54-4BF8-9F2A-58EDA9D1F71D}" srcOrd="2" destOrd="0" parTransId="{EBD83C7C-7DD4-4219-BFA8-C290247C29BD}" sibTransId="{D67466F7-56C0-48C2-AFA4-D3EE89A5612B}"/>
    <dgm:cxn modelId="{DAEFDD42-30F5-4270-8B14-8111E48B78DE}" srcId="{0E03C494-016B-44F2-96A0-290C4D2B1264}" destId="{3C932847-AE71-45D5-AFA4-86FDB0C7DB8A}" srcOrd="1" destOrd="0" parTransId="{84A96AC2-BCC5-469C-BCAF-809F269E4E56}" sibTransId="{D43ED4BC-D1B6-4C75-9BDD-6F50C720296F}"/>
    <dgm:cxn modelId="{2757BEAE-DB24-4611-8E9C-EBC083F59B15}" type="presOf" srcId="{2A92F7CF-CF3A-49A0-B01A-E6F79C70F0A1}" destId="{9D9FAB69-2BA4-43DB-AD74-02AAACB86018}" srcOrd="0" destOrd="0" presId="urn:microsoft.com/office/officeart/2005/8/layout/default"/>
    <dgm:cxn modelId="{684FFD4A-8EC0-403E-AB38-251B64202126}" type="presOf" srcId="{C64E85C5-EACB-4027-ADE8-595AB9384FFB}" destId="{A3FD1687-DC6E-4BA2-A39C-447A0840B807}" srcOrd="0" destOrd="0" presId="urn:microsoft.com/office/officeart/2005/8/layout/default"/>
    <dgm:cxn modelId="{4870E614-8CEE-43E9-BCED-7DC40D1369C1}" srcId="{0E03C494-016B-44F2-96A0-290C4D2B1264}" destId="{2A92F7CF-CF3A-49A0-B01A-E6F79C70F0A1}" srcOrd="4" destOrd="0" parTransId="{00280BFA-66C2-4C24-9796-1161A20A7F40}" sibTransId="{EC2E410F-0ADF-4A3C-941A-2F9D27986D27}"/>
    <dgm:cxn modelId="{9861CDBC-AC10-442E-AC98-04CC87034E6F}" type="presOf" srcId="{0FA29002-AE54-4BF8-9F2A-58EDA9D1F71D}" destId="{5263A469-584C-47A7-AA2E-FC1ED8BF5BB8}" srcOrd="0" destOrd="0" presId="urn:microsoft.com/office/officeart/2005/8/layout/default"/>
    <dgm:cxn modelId="{BFDC9D10-897C-4969-A78E-7F9068CA9580}" type="presOf" srcId="{85F2706C-8471-4406-B3A9-08539B8C46B1}" destId="{0AFFF386-EE52-4C92-8ED3-9EE8DE02F69D}" srcOrd="0" destOrd="0" presId="urn:microsoft.com/office/officeart/2005/8/layout/default"/>
    <dgm:cxn modelId="{447D67C4-2AFD-4DDC-993A-2A7354E3FBFE}" srcId="{0E03C494-016B-44F2-96A0-290C4D2B1264}" destId="{C64E85C5-EACB-4027-ADE8-595AB9384FFB}" srcOrd="0" destOrd="0" parTransId="{F95D4E0C-5C98-4758-AAFE-93F90F167053}" sibTransId="{453C0EC8-1A3B-4101-9FF8-A43385486F7E}"/>
    <dgm:cxn modelId="{8AD30EC2-3C54-4883-A616-F666F9DC9C3E}" type="presOf" srcId="{0E03C494-016B-44F2-96A0-290C4D2B1264}" destId="{840E1AA8-1CE3-4EAE-814C-7F872C813148}" srcOrd="0" destOrd="0" presId="urn:microsoft.com/office/officeart/2005/8/layout/default"/>
    <dgm:cxn modelId="{3DE30EAA-C67D-46FF-AFD3-8734196E2B2A}" type="presParOf" srcId="{840E1AA8-1CE3-4EAE-814C-7F872C813148}" destId="{A3FD1687-DC6E-4BA2-A39C-447A0840B807}" srcOrd="0" destOrd="0" presId="urn:microsoft.com/office/officeart/2005/8/layout/default"/>
    <dgm:cxn modelId="{B8F68F80-F5E9-437F-AC51-C05C67D66003}" type="presParOf" srcId="{840E1AA8-1CE3-4EAE-814C-7F872C813148}" destId="{0031129A-B024-4353-9131-CAF34CA5F2D9}" srcOrd="1" destOrd="0" presId="urn:microsoft.com/office/officeart/2005/8/layout/default"/>
    <dgm:cxn modelId="{F8D76654-E15C-43F8-86A5-1819946136D4}" type="presParOf" srcId="{840E1AA8-1CE3-4EAE-814C-7F872C813148}" destId="{A7AF0F25-D29B-421E-9A32-094D2F9D9784}" srcOrd="2" destOrd="0" presId="urn:microsoft.com/office/officeart/2005/8/layout/default"/>
    <dgm:cxn modelId="{7FC33AC4-1A81-4176-AB26-CFDA584C2086}" type="presParOf" srcId="{840E1AA8-1CE3-4EAE-814C-7F872C813148}" destId="{F391963E-6605-4FB2-BB41-34E83812E05D}" srcOrd="3" destOrd="0" presId="urn:microsoft.com/office/officeart/2005/8/layout/default"/>
    <dgm:cxn modelId="{BA2BFE76-7BA1-4E12-A01A-63B904E90950}" type="presParOf" srcId="{840E1AA8-1CE3-4EAE-814C-7F872C813148}" destId="{5263A469-584C-47A7-AA2E-FC1ED8BF5BB8}" srcOrd="4" destOrd="0" presId="urn:microsoft.com/office/officeart/2005/8/layout/default"/>
    <dgm:cxn modelId="{25867CBF-99F4-4756-9849-E1700E508C41}" type="presParOf" srcId="{840E1AA8-1CE3-4EAE-814C-7F872C813148}" destId="{38A123CA-1069-4334-9FC7-1D50036B6A3D}" srcOrd="5" destOrd="0" presId="urn:microsoft.com/office/officeart/2005/8/layout/default"/>
    <dgm:cxn modelId="{F52F9FAB-8430-4C02-B74E-C6B39A7EF19E}" type="presParOf" srcId="{840E1AA8-1CE3-4EAE-814C-7F872C813148}" destId="{0AFFF386-EE52-4C92-8ED3-9EE8DE02F69D}" srcOrd="6" destOrd="0" presId="urn:microsoft.com/office/officeart/2005/8/layout/default"/>
    <dgm:cxn modelId="{94407FB4-200D-46E9-A453-D87575586B2C}" type="presParOf" srcId="{840E1AA8-1CE3-4EAE-814C-7F872C813148}" destId="{0CBCFBD0-B599-45FF-AD73-12ABBFFCF1FA}" srcOrd="7" destOrd="0" presId="urn:microsoft.com/office/officeart/2005/8/layout/default"/>
    <dgm:cxn modelId="{E81496A8-6B09-4407-8B41-1992639AEB7F}" type="presParOf" srcId="{840E1AA8-1CE3-4EAE-814C-7F872C813148}" destId="{9D9FAB69-2BA4-43DB-AD74-02AAACB86018}" srcOrd="8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400A1E-C1FF-49F0-9147-7E6B2A1340F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7C89EB2-343A-4300-9541-645EF9E2535C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Seseorang tidak mungkin dapat melihat semua hal yang terjadi.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226BCA8-E38A-4EB8-8EAD-2BF91BAA8263}" type="parTrans" cxnId="{B09A864F-3E94-4155-AB22-1D7751C04CCA}">
      <dgm:prSet/>
      <dgm:spPr/>
      <dgm:t>
        <a:bodyPr/>
        <a:lstStyle/>
        <a:p>
          <a:endParaRPr lang="id-ID"/>
        </a:p>
      </dgm:t>
    </dgm:pt>
    <dgm:pt modelId="{5613B468-C5BE-4343-BCE5-FC95DD4F3B3D}" type="sibTrans" cxnId="{B09A864F-3E94-4155-AB22-1D7751C04CCA}">
      <dgm:prSet/>
      <dgm:spPr/>
      <dgm:t>
        <a:bodyPr/>
        <a:lstStyle/>
        <a:p>
          <a:endParaRPr lang="id-ID"/>
        </a:p>
      </dgm:t>
    </dgm:pt>
    <dgm:pt modelId="{3D90CCDB-FDFE-49E6-B1D4-EEF548B2088E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Memilih fokus pada beberapa informasi saja.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985B082-96C9-47E3-9731-7E6080F041DB}" type="parTrans" cxnId="{96AA4F8B-F160-4F0A-97B9-07BA470FB038}">
      <dgm:prSet/>
      <dgm:spPr/>
      <dgm:t>
        <a:bodyPr/>
        <a:lstStyle/>
        <a:p>
          <a:endParaRPr lang="id-ID"/>
        </a:p>
      </dgm:t>
    </dgm:pt>
    <dgm:pt modelId="{8F7F0330-AAB0-4990-86BA-B614C0875DCA}" type="sibTrans" cxnId="{96AA4F8B-F160-4F0A-97B9-07BA470FB038}">
      <dgm:prSet/>
      <dgm:spPr/>
      <dgm:t>
        <a:bodyPr/>
        <a:lstStyle/>
        <a:p>
          <a:endParaRPr lang="id-ID"/>
        </a:p>
      </dgm:t>
    </dgm:pt>
    <dgm:pt modelId="{4BB34EC0-004E-499F-B584-D28B9DDEB458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Informasi yang kita seleksi; minat struktur kognitif dan harapan masa depan.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AB5EAFF-8C93-4D90-962F-177482391A15}" type="parTrans" cxnId="{E26C9308-F8AA-4E99-923B-D23A142347B0}">
      <dgm:prSet/>
      <dgm:spPr/>
      <dgm:t>
        <a:bodyPr/>
        <a:lstStyle/>
        <a:p>
          <a:endParaRPr lang="id-ID"/>
        </a:p>
      </dgm:t>
    </dgm:pt>
    <dgm:pt modelId="{DE3D032C-968B-4A6B-8A6A-CFE6609E0938}" type="sibTrans" cxnId="{E26C9308-F8AA-4E99-923B-D23A142347B0}">
      <dgm:prSet/>
      <dgm:spPr/>
      <dgm:t>
        <a:bodyPr/>
        <a:lstStyle/>
        <a:p>
          <a:endParaRPr lang="id-ID"/>
        </a:p>
      </dgm:t>
    </dgm:pt>
    <dgm:pt modelId="{DDD931CF-234F-460F-8556-5B5A68870327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Mendengarkan dipengaruhi oleh budaya; bayi terbiasa mendengar bahasa dari sekitarnya</a:t>
          </a:r>
          <a:r>
            <a:rPr lang="id-ID" sz="1100" dirty="0" smtClean="0">
              <a:solidFill>
                <a:schemeClr val="tx1"/>
              </a:solidFill>
            </a:rPr>
            <a:t>. </a:t>
          </a:r>
          <a:endParaRPr lang="id-ID" sz="1100" dirty="0">
            <a:solidFill>
              <a:schemeClr val="tx1"/>
            </a:solidFill>
          </a:endParaRPr>
        </a:p>
      </dgm:t>
    </dgm:pt>
    <dgm:pt modelId="{7D866427-F45F-4221-B542-4D8A97E639F4}" type="parTrans" cxnId="{07F84E2F-BA64-4FDC-BB96-C2A53A649091}">
      <dgm:prSet/>
      <dgm:spPr/>
      <dgm:t>
        <a:bodyPr/>
        <a:lstStyle/>
        <a:p>
          <a:endParaRPr lang="id-ID"/>
        </a:p>
      </dgm:t>
    </dgm:pt>
    <dgm:pt modelId="{0FA757D3-0307-4305-9AC9-FFCBAC7957E9}" type="sibTrans" cxnId="{07F84E2F-BA64-4FDC-BB96-C2A53A649091}">
      <dgm:prSet/>
      <dgm:spPr/>
      <dgm:t>
        <a:bodyPr/>
        <a:lstStyle/>
        <a:p>
          <a:endParaRPr lang="id-ID"/>
        </a:p>
      </dgm:t>
    </dgm:pt>
    <dgm:pt modelId="{E77813D7-9E5A-4FAE-8E0F-2A1B5D9AE31F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Kita cenderung mengabaikan komunikator dengan nada pelan &amp; membosankan</a:t>
          </a:r>
          <a:r>
            <a:rPr lang="id-ID" sz="1100" dirty="0" smtClean="0">
              <a:solidFill>
                <a:schemeClr val="tx1"/>
              </a:solidFill>
            </a:rPr>
            <a:t>. </a:t>
          </a:r>
          <a:endParaRPr lang="id-ID" sz="1100" dirty="0">
            <a:solidFill>
              <a:schemeClr val="tx1"/>
            </a:solidFill>
          </a:endParaRPr>
        </a:p>
      </dgm:t>
    </dgm:pt>
    <dgm:pt modelId="{D10A2E28-AED3-47D2-87FF-DFED2DAA8ED2}" type="parTrans" cxnId="{7BD48F8E-926B-4602-B057-CF447F10B7AF}">
      <dgm:prSet/>
      <dgm:spPr/>
      <dgm:t>
        <a:bodyPr/>
        <a:lstStyle/>
        <a:p>
          <a:endParaRPr lang="id-ID"/>
        </a:p>
      </dgm:t>
    </dgm:pt>
    <dgm:pt modelId="{EB1F3583-ED2E-413F-8590-DF380B4A0D6C}" type="sibTrans" cxnId="{7BD48F8E-926B-4602-B057-CF447F10B7AF}">
      <dgm:prSet/>
      <dgm:spPr/>
      <dgm:t>
        <a:bodyPr/>
        <a:lstStyle/>
        <a:p>
          <a:endParaRPr lang="id-ID"/>
        </a:p>
      </dgm:t>
    </dgm:pt>
    <dgm:pt modelId="{B839361E-E926-4364-BA55-87F604D704B2}" type="pres">
      <dgm:prSet presAssocID="{2C400A1E-C1FF-49F0-9147-7E6B2A1340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694AB70-B702-4D3E-B776-35110DF51D84}" type="pres">
      <dgm:prSet presAssocID="{87C89EB2-343A-4300-9541-645EF9E2535C}" presName="parentLin" presStyleCnt="0"/>
      <dgm:spPr/>
    </dgm:pt>
    <dgm:pt modelId="{46B0F503-7B94-465F-AE24-13E0CABD2C11}" type="pres">
      <dgm:prSet presAssocID="{87C89EB2-343A-4300-9541-645EF9E2535C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303DD9A1-C20C-4164-8BBB-C1E94529212F}" type="pres">
      <dgm:prSet presAssocID="{87C89EB2-343A-4300-9541-645EF9E2535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E25965-EF46-4A12-8AA8-990BB631707C}" type="pres">
      <dgm:prSet presAssocID="{87C89EB2-343A-4300-9541-645EF9E2535C}" presName="negativeSpace" presStyleCnt="0"/>
      <dgm:spPr/>
    </dgm:pt>
    <dgm:pt modelId="{3BC843A3-996D-46D6-85C9-D6CDD1308D08}" type="pres">
      <dgm:prSet presAssocID="{87C89EB2-343A-4300-9541-645EF9E2535C}" presName="childText" presStyleLbl="conFgAcc1" presStyleIdx="0" presStyleCnt="5">
        <dgm:presLayoutVars>
          <dgm:bulletEnabled val="1"/>
        </dgm:presLayoutVars>
      </dgm:prSet>
      <dgm:spPr>
        <a:ln w="57150"/>
      </dgm:spPr>
    </dgm:pt>
    <dgm:pt modelId="{421CFAB2-8591-4786-A50E-14A3E9772944}" type="pres">
      <dgm:prSet presAssocID="{5613B468-C5BE-4343-BCE5-FC95DD4F3B3D}" presName="spaceBetweenRectangles" presStyleCnt="0"/>
      <dgm:spPr/>
    </dgm:pt>
    <dgm:pt modelId="{D2F26FB7-070D-41CD-8DC4-1A6C535A0F86}" type="pres">
      <dgm:prSet presAssocID="{3D90CCDB-FDFE-49E6-B1D4-EEF548B2088E}" presName="parentLin" presStyleCnt="0"/>
      <dgm:spPr/>
    </dgm:pt>
    <dgm:pt modelId="{B5344B45-64CE-47D2-B596-68992FDD2593}" type="pres">
      <dgm:prSet presAssocID="{3D90CCDB-FDFE-49E6-B1D4-EEF548B2088E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36243479-292F-45C8-814D-3490876816DB}" type="pres">
      <dgm:prSet presAssocID="{3D90CCDB-FDFE-49E6-B1D4-EEF548B2088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F54902-A6E1-4379-87C1-71942D6BF631}" type="pres">
      <dgm:prSet presAssocID="{3D90CCDB-FDFE-49E6-B1D4-EEF548B2088E}" presName="negativeSpace" presStyleCnt="0"/>
      <dgm:spPr/>
    </dgm:pt>
    <dgm:pt modelId="{A61D8E7B-E47F-4473-B0D2-E1DD07E971C1}" type="pres">
      <dgm:prSet presAssocID="{3D90CCDB-FDFE-49E6-B1D4-EEF548B2088E}" presName="childText" presStyleLbl="conFgAcc1" presStyleIdx="1" presStyleCnt="5">
        <dgm:presLayoutVars>
          <dgm:bulletEnabled val="1"/>
        </dgm:presLayoutVars>
      </dgm:prSet>
      <dgm:spPr>
        <a:ln w="57150"/>
      </dgm:spPr>
    </dgm:pt>
    <dgm:pt modelId="{8133A76B-4254-4C75-8CC4-13C94E25419E}" type="pres">
      <dgm:prSet presAssocID="{8F7F0330-AAB0-4990-86BA-B614C0875DCA}" presName="spaceBetweenRectangles" presStyleCnt="0"/>
      <dgm:spPr/>
    </dgm:pt>
    <dgm:pt modelId="{B5FE6FCE-8075-4966-B3E3-D1164C7A4EDD}" type="pres">
      <dgm:prSet presAssocID="{4BB34EC0-004E-499F-B584-D28B9DDEB458}" presName="parentLin" presStyleCnt="0"/>
      <dgm:spPr/>
    </dgm:pt>
    <dgm:pt modelId="{B8CA0629-A8D7-441F-9DF3-3C6EF08DED67}" type="pres">
      <dgm:prSet presAssocID="{4BB34EC0-004E-499F-B584-D28B9DDEB458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52CC1A59-635A-4250-89E9-28DF9D0A6C16}" type="pres">
      <dgm:prSet presAssocID="{4BB34EC0-004E-499F-B584-D28B9DDEB45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CBE5E7-5492-4A48-BCBC-0937A00A3990}" type="pres">
      <dgm:prSet presAssocID="{4BB34EC0-004E-499F-B584-D28B9DDEB458}" presName="negativeSpace" presStyleCnt="0"/>
      <dgm:spPr/>
    </dgm:pt>
    <dgm:pt modelId="{003195A6-FAA2-4521-9070-259B85FCF195}" type="pres">
      <dgm:prSet presAssocID="{4BB34EC0-004E-499F-B584-D28B9DDEB458}" presName="childText" presStyleLbl="conFgAcc1" presStyleIdx="2" presStyleCnt="5">
        <dgm:presLayoutVars>
          <dgm:bulletEnabled val="1"/>
        </dgm:presLayoutVars>
      </dgm:prSet>
      <dgm:spPr>
        <a:ln w="57150"/>
      </dgm:spPr>
    </dgm:pt>
    <dgm:pt modelId="{5818C108-0C87-4D32-8BC3-1669207C9469}" type="pres">
      <dgm:prSet presAssocID="{DE3D032C-968B-4A6B-8A6A-CFE6609E0938}" presName="spaceBetweenRectangles" presStyleCnt="0"/>
      <dgm:spPr/>
    </dgm:pt>
    <dgm:pt modelId="{BFC68086-1943-4C7B-89AD-001C68C28AEB}" type="pres">
      <dgm:prSet presAssocID="{DDD931CF-234F-460F-8556-5B5A68870327}" presName="parentLin" presStyleCnt="0"/>
      <dgm:spPr/>
    </dgm:pt>
    <dgm:pt modelId="{5A8425EB-6C3B-498C-BBB7-43B8CB3B7CFB}" type="pres">
      <dgm:prSet presAssocID="{DDD931CF-234F-460F-8556-5B5A68870327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4AAD1B95-965E-407D-B573-CAFFC83EBFEA}" type="pres">
      <dgm:prSet presAssocID="{DDD931CF-234F-460F-8556-5B5A6887032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F01249-C64A-4D18-9C9E-0CC18F594C8D}" type="pres">
      <dgm:prSet presAssocID="{DDD931CF-234F-460F-8556-5B5A68870327}" presName="negativeSpace" presStyleCnt="0"/>
      <dgm:spPr/>
    </dgm:pt>
    <dgm:pt modelId="{AEF77A16-A139-4FCE-AD43-502681F756D8}" type="pres">
      <dgm:prSet presAssocID="{DDD931CF-234F-460F-8556-5B5A68870327}" presName="childText" presStyleLbl="conFgAcc1" presStyleIdx="3" presStyleCnt="5">
        <dgm:presLayoutVars>
          <dgm:bulletEnabled val="1"/>
        </dgm:presLayoutVars>
      </dgm:prSet>
      <dgm:spPr>
        <a:ln w="57150"/>
      </dgm:spPr>
    </dgm:pt>
    <dgm:pt modelId="{87E658B2-F2EB-4550-93E9-2698F0F8D997}" type="pres">
      <dgm:prSet presAssocID="{0FA757D3-0307-4305-9AC9-FFCBAC7957E9}" presName="spaceBetweenRectangles" presStyleCnt="0"/>
      <dgm:spPr/>
    </dgm:pt>
    <dgm:pt modelId="{1E8EFE58-ED0B-402A-B9E7-697526B1089F}" type="pres">
      <dgm:prSet presAssocID="{E77813D7-9E5A-4FAE-8E0F-2A1B5D9AE31F}" presName="parentLin" presStyleCnt="0"/>
      <dgm:spPr/>
    </dgm:pt>
    <dgm:pt modelId="{7D8A8711-BB99-4BE0-B13A-29B9ABDD34F6}" type="pres">
      <dgm:prSet presAssocID="{E77813D7-9E5A-4FAE-8E0F-2A1B5D9AE31F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57CFAD15-F461-4EC9-832A-492ADF41A1EE}" type="pres">
      <dgm:prSet presAssocID="{E77813D7-9E5A-4FAE-8E0F-2A1B5D9AE3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8C4D0C-E7D5-4958-B155-5611F95D574E}" type="pres">
      <dgm:prSet presAssocID="{E77813D7-9E5A-4FAE-8E0F-2A1B5D9AE31F}" presName="negativeSpace" presStyleCnt="0"/>
      <dgm:spPr/>
    </dgm:pt>
    <dgm:pt modelId="{8CBA0235-289C-477D-AE91-E58B3728CA58}" type="pres">
      <dgm:prSet presAssocID="{E77813D7-9E5A-4FAE-8E0F-2A1B5D9AE31F}" presName="childText" presStyleLbl="conFgAcc1" presStyleIdx="4" presStyleCnt="5">
        <dgm:presLayoutVars>
          <dgm:bulletEnabled val="1"/>
        </dgm:presLayoutVars>
      </dgm:prSet>
      <dgm:spPr>
        <a:ln w="57150"/>
      </dgm:spPr>
    </dgm:pt>
  </dgm:ptLst>
  <dgm:cxnLst>
    <dgm:cxn modelId="{853BD55E-50CC-4AC9-956D-1ED3E3A0C726}" type="presOf" srcId="{87C89EB2-343A-4300-9541-645EF9E2535C}" destId="{46B0F503-7B94-465F-AE24-13E0CABD2C11}" srcOrd="0" destOrd="0" presId="urn:microsoft.com/office/officeart/2005/8/layout/list1"/>
    <dgm:cxn modelId="{9B79A3C5-1A3F-4C67-8436-D11DDF0DE2AE}" type="presOf" srcId="{DDD931CF-234F-460F-8556-5B5A68870327}" destId="{4AAD1B95-965E-407D-B573-CAFFC83EBFEA}" srcOrd="1" destOrd="0" presId="urn:microsoft.com/office/officeart/2005/8/layout/list1"/>
    <dgm:cxn modelId="{ACF3983B-64AF-4744-83FA-ABD47F63AE6E}" type="presOf" srcId="{87C89EB2-343A-4300-9541-645EF9E2535C}" destId="{303DD9A1-C20C-4164-8BBB-C1E94529212F}" srcOrd="1" destOrd="0" presId="urn:microsoft.com/office/officeart/2005/8/layout/list1"/>
    <dgm:cxn modelId="{81E1894A-640C-4704-B66C-310A7AD7F06B}" type="presOf" srcId="{E77813D7-9E5A-4FAE-8E0F-2A1B5D9AE31F}" destId="{7D8A8711-BB99-4BE0-B13A-29B9ABDD34F6}" srcOrd="0" destOrd="0" presId="urn:microsoft.com/office/officeart/2005/8/layout/list1"/>
    <dgm:cxn modelId="{4FF0140D-6219-44A6-B5DE-2980E2B93102}" type="presOf" srcId="{4BB34EC0-004E-499F-B584-D28B9DDEB458}" destId="{B8CA0629-A8D7-441F-9DF3-3C6EF08DED67}" srcOrd="0" destOrd="0" presId="urn:microsoft.com/office/officeart/2005/8/layout/list1"/>
    <dgm:cxn modelId="{7BD48F8E-926B-4602-B057-CF447F10B7AF}" srcId="{2C400A1E-C1FF-49F0-9147-7E6B2A1340FB}" destId="{E77813D7-9E5A-4FAE-8E0F-2A1B5D9AE31F}" srcOrd="4" destOrd="0" parTransId="{D10A2E28-AED3-47D2-87FF-DFED2DAA8ED2}" sibTransId="{EB1F3583-ED2E-413F-8590-DF380B4A0D6C}"/>
    <dgm:cxn modelId="{E822B54E-9369-4057-B9C9-1A4FDB8C5B70}" type="presOf" srcId="{2C400A1E-C1FF-49F0-9147-7E6B2A1340FB}" destId="{B839361E-E926-4364-BA55-87F604D704B2}" srcOrd="0" destOrd="0" presId="urn:microsoft.com/office/officeart/2005/8/layout/list1"/>
    <dgm:cxn modelId="{F7C9429C-489C-4099-8D1E-E3F9AED4561C}" type="presOf" srcId="{3D90CCDB-FDFE-49E6-B1D4-EEF548B2088E}" destId="{36243479-292F-45C8-814D-3490876816DB}" srcOrd="1" destOrd="0" presId="urn:microsoft.com/office/officeart/2005/8/layout/list1"/>
    <dgm:cxn modelId="{AC10EAB5-A445-47EC-8787-27EC65E14334}" type="presOf" srcId="{3D90CCDB-FDFE-49E6-B1D4-EEF548B2088E}" destId="{B5344B45-64CE-47D2-B596-68992FDD2593}" srcOrd="0" destOrd="0" presId="urn:microsoft.com/office/officeart/2005/8/layout/list1"/>
    <dgm:cxn modelId="{86E5B5E8-1F7D-46C7-A986-1F197A60EF37}" type="presOf" srcId="{E77813D7-9E5A-4FAE-8E0F-2A1B5D9AE31F}" destId="{57CFAD15-F461-4EC9-832A-492ADF41A1EE}" srcOrd="1" destOrd="0" presId="urn:microsoft.com/office/officeart/2005/8/layout/list1"/>
    <dgm:cxn modelId="{E26C9308-F8AA-4E99-923B-D23A142347B0}" srcId="{2C400A1E-C1FF-49F0-9147-7E6B2A1340FB}" destId="{4BB34EC0-004E-499F-B584-D28B9DDEB458}" srcOrd="2" destOrd="0" parTransId="{CAB5EAFF-8C93-4D90-962F-177482391A15}" sibTransId="{DE3D032C-968B-4A6B-8A6A-CFE6609E0938}"/>
    <dgm:cxn modelId="{301C69CE-FEB3-4C8B-A455-2DC2218D4EC3}" type="presOf" srcId="{DDD931CF-234F-460F-8556-5B5A68870327}" destId="{5A8425EB-6C3B-498C-BBB7-43B8CB3B7CFB}" srcOrd="0" destOrd="0" presId="urn:microsoft.com/office/officeart/2005/8/layout/list1"/>
    <dgm:cxn modelId="{AD61309E-7254-489F-A9E7-4A33E7E4F419}" type="presOf" srcId="{4BB34EC0-004E-499F-B584-D28B9DDEB458}" destId="{52CC1A59-635A-4250-89E9-28DF9D0A6C16}" srcOrd="1" destOrd="0" presId="urn:microsoft.com/office/officeart/2005/8/layout/list1"/>
    <dgm:cxn modelId="{07F84E2F-BA64-4FDC-BB96-C2A53A649091}" srcId="{2C400A1E-C1FF-49F0-9147-7E6B2A1340FB}" destId="{DDD931CF-234F-460F-8556-5B5A68870327}" srcOrd="3" destOrd="0" parTransId="{7D866427-F45F-4221-B542-4D8A97E639F4}" sibTransId="{0FA757D3-0307-4305-9AC9-FFCBAC7957E9}"/>
    <dgm:cxn modelId="{96AA4F8B-F160-4F0A-97B9-07BA470FB038}" srcId="{2C400A1E-C1FF-49F0-9147-7E6B2A1340FB}" destId="{3D90CCDB-FDFE-49E6-B1D4-EEF548B2088E}" srcOrd="1" destOrd="0" parTransId="{7985B082-96C9-47E3-9731-7E6080F041DB}" sibTransId="{8F7F0330-AAB0-4990-86BA-B614C0875DCA}"/>
    <dgm:cxn modelId="{B09A864F-3E94-4155-AB22-1D7751C04CCA}" srcId="{2C400A1E-C1FF-49F0-9147-7E6B2A1340FB}" destId="{87C89EB2-343A-4300-9541-645EF9E2535C}" srcOrd="0" destOrd="0" parTransId="{C226BCA8-E38A-4EB8-8EAD-2BF91BAA8263}" sibTransId="{5613B468-C5BE-4343-BCE5-FC95DD4F3B3D}"/>
    <dgm:cxn modelId="{0ED3BC2C-6F2F-4BD5-B17F-95EB49ED95CA}" type="presParOf" srcId="{B839361E-E926-4364-BA55-87F604D704B2}" destId="{0694AB70-B702-4D3E-B776-35110DF51D84}" srcOrd="0" destOrd="0" presId="urn:microsoft.com/office/officeart/2005/8/layout/list1"/>
    <dgm:cxn modelId="{9897C2F8-B37F-4AE5-BF18-FA3A91E81C89}" type="presParOf" srcId="{0694AB70-B702-4D3E-B776-35110DF51D84}" destId="{46B0F503-7B94-465F-AE24-13E0CABD2C11}" srcOrd="0" destOrd="0" presId="urn:microsoft.com/office/officeart/2005/8/layout/list1"/>
    <dgm:cxn modelId="{DC3FBEAA-FAC8-4974-B5AD-08769036225A}" type="presParOf" srcId="{0694AB70-B702-4D3E-B776-35110DF51D84}" destId="{303DD9A1-C20C-4164-8BBB-C1E94529212F}" srcOrd="1" destOrd="0" presId="urn:microsoft.com/office/officeart/2005/8/layout/list1"/>
    <dgm:cxn modelId="{D2E2460F-4CA7-4A9E-9807-92B01489B8E1}" type="presParOf" srcId="{B839361E-E926-4364-BA55-87F604D704B2}" destId="{E1E25965-EF46-4A12-8AA8-990BB631707C}" srcOrd="1" destOrd="0" presId="urn:microsoft.com/office/officeart/2005/8/layout/list1"/>
    <dgm:cxn modelId="{A960ABAB-953B-453A-A416-071621DD0BC8}" type="presParOf" srcId="{B839361E-E926-4364-BA55-87F604D704B2}" destId="{3BC843A3-996D-46D6-85C9-D6CDD1308D08}" srcOrd="2" destOrd="0" presId="urn:microsoft.com/office/officeart/2005/8/layout/list1"/>
    <dgm:cxn modelId="{D9ECAD4B-C2C7-44B0-BA00-5A0C4B317141}" type="presParOf" srcId="{B839361E-E926-4364-BA55-87F604D704B2}" destId="{421CFAB2-8591-4786-A50E-14A3E9772944}" srcOrd="3" destOrd="0" presId="urn:microsoft.com/office/officeart/2005/8/layout/list1"/>
    <dgm:cxn modelId="{00E73B10-EE1A-478B-8AE4-E241CCBE429D}" type="presParOf" srcId="{B839361E-E926-4364-BA55-87F604D704B2}" destId="{D2F26FB7-070D-41CD-8DC4-1A6C535A0F86}" srcOrd="4" destOrd="0" presId="urn:microsoft.com/office/officeart/2005/8/layout/list1"/>
    <dgm:cxn modelId="{381283CE-72F9-4767-8CE9-00E0F5244466}" type="presParOf" srcId="{D2F26FB7-070D-41CD-8DC4-1A6C535A0F86}" destId="{B5344B45-64CE-47D2-B596-68992FDD2593}" srcOrd="0" destOrd="0" presId="urn:microsoft.com/office/officeart/2005/8/layout/list1"/>
    <dgm:cxn modelId="{10A95AB3-BB07-44A5-808E-085EA92A35A0}" type="presParOf" srcId="{D2F26FB7-070D-41CD-8DC4-1A6C535A0F86}" destId="{36243479-292F-45C8-814D-3490876816DB}" srcOrd="1" destOrd="0" presId="urn:microsoft.com/office/officeart/2005/8/layout/list1"/>
    <dgm:cxn modelId="{10A99AD5-D77A-4E72-80AD-417D3D9C671B}" type="presParOf" srcId="{B839361E-E926-4364-BA55-87F604D704B2}" destId="{20F54902-A6E1-4379-87C1-71942D6BF631}" srcOrd="5" destOrd="0" presId="urn:microsoft.com/office/officeart/2005/8/layout/list1"/>
    <dgm:cxn modelId="{0636610E-6B5E-49E9-96B5-23F1272152F5}" type="presParOf" srcId="{B839361E-E926-4364-BA55-87F604D704B2}" destId="{A61D8E7B-E47F-4473-B0D2-E1DD07E971C1}" srcOrd="6" destOrd="0" presId="urn:microsoft.com/office/officeart/2005/8/layout/list1"/>
    <dgm:cxn modelId="{437B657C-C7D4-4A5C-9B33-71474D343670}" type="presParOf" srcId="{B839361E-E926-4364-BA55-87F604D704B2}" destId="{8133A76B-4254-4C75-8CC4-13C94E25419E}" srcOrd="7" destOrd="0" presId="urn:microsoft.com/office/officeart/2005/8/layout/list1"/>
    <dgm:cxn modelId="{F225153C-40DE-412D-B473-A220CF2F0754}" type="presParOf" srcId="{B839361E-E926-4364-BA55-87F604D704B2}" destId="{B5FE6FCE-8075-4966-B3E3-D1164C7A4EDD}" srcOrd="8" destOrd="0" presId="urn:microsoft.com/office/officeart/2005/8/layout/list1"/>
    <dgm:cxn modelId="{5EAF768F-F07F-41D1-9889-6AA0DAF1AB99}" type="presParOf" srcId="{B5FE6FCE-8075-4966-B3E3-D1164C7A4EDD}" destId="{B8CA0629-A8D7-441F-9DF3-3C6EF08DED67}" srcOrd="0" destOrd="0" presId="urn:microsoft.com/office/officeart/2005/8/layout/list1"/>
    <dgm:cxn modelId="{65C74CB6-D276-45BA-8C85-CA20E6AB3702}" type="presParOf" srcId="{B5FE6FCE-8075-4966-B3E3-D1164C7A4EDD}" destId="{52CC1A59-635A-4250-89E9-28DF9D0A6C16}" srcOrd="1" destOrd="0" presId="urn:microsoft.com/office/officeart/2005/8/layout/list1"/>
    <dgm:cxn modelId="{53F13327-5D6D-4777-AE4E-3EDA5EBDD7D9}" type="presParOf" srcId="{B839361E-E926-4364-BA55-87F604D704B2}" destId="{28CBE5E7-5492-4A48-BCBC-0937A00A3990}" srcOrd="9" destOrd="0" presId="urn:microsoft.com/office/officeart/2005/8/layout/list1"/>
    <dgm:cxn modelId="{2AC1CFB2-670A-4EA1-99EB-2284FDF1C863}" type="presParOf" srcId="{B839361E-E926-4364-BA55-87F604D704B2}" destId="{003195A6-FAA2-4521-9070-259B85FCF195}" srcOrd="10" destOrd="0" presId="urn:microsoft.com/office/officeart/2005/8/layout/list1"/>
    <dgm:cxn modelId="{E17E5847-0D69-4298-BFB7-5C082E2EACE2}" type="presParOf" srcId="{B839361E-E926-4364-BA55-87F604D704B2}" destId="{5818C108-0C87-4D32-8BC3-1669207C9469}" srcOrd="11" destOrd="0" presId="urn:microsoft.com/office/officeart/2005/8/layout/list1"/>
    <dgm:cxn modelId="{07204585-D42B-43F3-A433-9605C8724A2D}" type="presParOf" srcId="{B839361E-E926-4364-BA55-87F604D704B2}" destId="{BFC68086-1943-4C7B-89AD-001C68C28AEB}" srcOrd="12" destOrd="0" presId="urn:microsoft.com/office/officeart/2005/8/layout/list1"/>
    <dgm:cxn modelId="{89968D2B-4319-47D6-9369-A730CD4A6800}" type="presParOf" srcId="{BFC68086-1943-4C7B-89AD-001C68C28AEB}" destId="{5A8425EB-6C3B-498C-BBB7-43B8CB3B7CFB}" srcOrd="0" destOrd="0" presId="urn:microsoft.com/office/officeart/2005/8/layout/list1"/>
    <dgm:cxn modelId="{549193E9-9796-40CD-9194-B49AAE1B35EE}" type="presParOf" srcId="{BFC68086-1943-4C7B-89AD-001C68C28AEB}" destId="{4AAD1B95-965E-407D-B573-CAFFC83EBFEA}" srcOrd="1" destOrd="0" presId="urn:microsoft.com/office/officeart/2005/8/layout/list1"/>
    <dgm:cxn modelId="{937CBFEC-6421-4952-B5B9-F6AA870841DD}" type="presParOf" srcId="{B839361E-E926-4364-BA55-87F604D704B2}" destId="{E4F01249-C64A-4D18-9C9E-0CC18F594C8D}" srcOrd="13" destOrd="0" presId="urn:microsoft.com/office/officeart/2005/8/layout/list1"/>
    <dgm:cxn modelId="{3BA00129-11D2-4C19-B3C7-AD65F8BB0A42}" type="presParOf" srcId="{B839361E-E926-4364-BA55-87F604D704B2}" destId="{AEF77A16-A139-4FCE-AD43-502681F756D8}" srcOrd="14" destOrd="0" presId="urn:microsoft.com/office/officeart/2005/8/layout/list1"/>
    <dgm:cxn modelId="{ABBFBE71-868A-492C-9860-AF6A97E0A0F4}" type="presParOf" srcId="{B839361E-E926-4364-BA55-87F604D704B2}" destId="{87E658B2-F2EB-4550-93E9-2698F0F8D997}" srcOrd="15" destOrd="0" presId="urn:microsoft.com/office/officeart/2005/8/layout/list1"/>
    <dgm:cxn modelId="{BE78F4EB-4A4C-4B54-999D-9DB60CD476EA}" type="presParOf" srcId="{B839361E-E926-4364-BA55-87F604D704B2}" destId="{1E8EFE58-ED0B-402A-B9E7-697526B1089F}" srcOrd="16" destOrd="0" presId="urn:microsoft.com/office/officeart/2005/8/layout/list1"/>
    <dgm:cxn modelId="{B58700B1-F6BE-474E-9FF8-102CFAFFB3D2}" type="presParOf" srcId="{1E8EFE58-ED0B-402A-B9E7-697526B1089F}" destId="{7D8A8711-BB99-4BE0-B13A-29B9ABDD34F6}" srcOrd="0" destOrd="0" presId="urn:microsoft.com/office/officeart/2005/8/layout/list1"/>
    <dgm:cxn modelId="{73FF0B33-E81E-4FB8-86DD-FFCC6699CC83}" type="presParOf" srcId="{1E8EFE58-ED0B-402A-B9E7-697526B1089F}" destId="{57CFAD15-F461-4EC9-832A-492ADF41A1EE}" srcOrd="1" destOrd="0" presId="urn:microsoft.com/office/officeart/2005/8/layout/list1"/>
    <dgm:cxn modelId="{D54474B1-4482-4980-84B0-F71104100BF6}" type="presParOf" srcId="{B839361E-E926-4364-BA55-87F604D704B2}" destId="{DF8C4D0C-E7D5-4958-B155-5611F95D574E}" srcOrd="17" destOrd="0" presId="urn:microsoft.com/office/officeart/2005/8/layout/list1"/>
    <dgm:cxn modelId="{1BE938AC-373D-4A5F-B80C-034A09B35733}" type="presParOf" srcId="{B839361E-E926-4364-BA55-87F604D704B2}" destId="{8CBA0235-289C-477D-AE91-E58B3728CA58}" srcOrd="1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09/03/2020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9.jpe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1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22.jpe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6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7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24.jpe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8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image" Target="../media/image25.jpeg"/><Relationship Id="rId7" Type="http://schemas.openxmlformats.org/officeDocument/2006/relationships/diagramData" Target="../diagrams/data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diagramColors" Target="../diagrams/colors19.xml"/><Relationship Id="rId4" Type="http://schemas.openxmlformats.org/officeDocument/2006/relationships/image" Target="../media/image26.jpeg"/><Relationship Id="rId9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27.jpe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0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28.jpe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2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30.jpeg"/><Relationship Id="rId7" Type="http://schemas.openxmlformats.org/officeDocument/2006/relationships/diagramLayout" Target="../diagrams/layout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4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5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image" Target="../media/image32.jpeg"/><Relationship Id="rId7" Type="http://schemas.openxmlformats.org/officeDocument/2006/relationships/diagramData" Target="../diagrams/data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diagramColors" Target="../diagrams/colors26.xml"/><Relationship Id="rId4" Type="http://schemas.openxmlformats.org/officeDocument/2006/relationships/image" Target="../media/image33.jpeg"/><Relationship Id="rId9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image" Target="../media/image34.jpeg"/><Relationship Id="rId7" Type="http://schemas.openxmlformats.org/officeDocument/2006/relationships/diagramLayout" Target="../diagrams/layou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7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image" Target="../media/image35.jpeg"/><Relationship Id="rId7" Type="http://schemas.openxmlformats.org/officeDocument/2006/relationships/diagramLayout" Target="../diagrams/layout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8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3" Type="http://schemas.openxmlformats.org/officeDocument/2006/relationships/image" Target="../media/image36.png"/><Relationship Id="rId7" Type="http://schemas.openxmlformats.org/officeDocument/2006/relationships/diagramLayout" Target="../diagrams/layout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9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image" Target="../media/image37.png"/><Relationship Id="rId7" Type="http://schemas.openxmlformats.org/officeDocument/2006/relationships/diagramLayout" Target="../diagrams/layout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0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image" Target="../media/image38.jpeg"/><Relationship Id="rId7" Type="http://schemas.openxmlformats.org/officeDocument/2006/relationships/diagramData" Target="../diagrams/data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40.jpeg"/><Relationship Id="rId5" Type="http://schemas.openxmlformats.org/officeDocument/2006/relationships/image" Target="../media/image2.png"/><Relationship Id="rId10" Type="http://schemas.openxmlformats.org/officeDocument/2006/relationships/diagramColors" Target="../diagrams/colors31.xml"/><Relationship Id="rId4" Type="http://schemas.openxmlformats.org/officeDocument/2006/relationships/image" Target="../media/image39.jpeg"/><Relationship Id="rId9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image" Target="../media/image41.jpeg"/><Relationship Id="rId7" Type="http://schemas.openxmlformats.org/officeDocument/2006/relationships/diagramData" Target="../diagrams/data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diagramColors" Target="../diagrams/colors32.xml"/><Relationship Id="rId4" Type="http://schemas.openxmlformats.org/officeDocument/2006/relationships/image" Target="../media/image42.jpeg"/><Relationship Id="rId9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image" Target="../media/image43.jpeg"/><Relationship Id="rId7" Type="http://schemas.openxmlformats.org/officeDocument/2006/relationships/diagramData" Target="../diagrams/data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diagramColors" Target="../diagrams/colors33.xml"/><Relationship Id="rId4" Type="http://schemas.openxmlformats.org/officeDocument/2006/relationships/image" Target="../media/image44.jpeg"/><Relationship Id="rId9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4.xml"/><Relationship Id="rId3" Type="http://schemas.openxmlformats.org/officeDocument/2006/relationships/image" Target="../media/image45.jpeg"/><Relationship Id="rId7" Type="http://schemas.openxmlformats.org/officeDocument/2006/relationships/diagramLayout" Target="../diagrams/layout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4.xml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.png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.png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6429420" cy="677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tabLst>
                <a:tab pos="338138" algn="l"/>
              </a:tabLst>
            </a:pPr>
            <a:r>
              <a:rPr lang="id-ID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PROSES MENDENGARKAN AKTIF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604" y="857232"/>
            <a:ext cx="4857784" cy="461624"/>
          </a:xfrm>
          <a:prstGeom prst="rect">
            <a:avLst/>
          </a:prstGeom>
          <a:solidFill>
            <a:srgbClr val="FFFF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ctr">
              <a:tabLst>
                <a:tab pos="338138" algn="l"/>
              </a:tabLst>
            </a:pPr>
            <a:r>
              <a:rPr lang="id-ID" sz="1400" b="1" dirty="0" smtClean="0">
                <a:solidFill>
                  <a:schemeClr val="tx1"/>
                </a:solidFill>
                <a:latin typeface="Segoe Script" pitchFamily="34" charset="0"/>
                <a:ea typeface="MS UI Gothic" pitchFamily="34" charset="-128"/>
                <a:cs typeface="Montserrat Ultra Light" charset="0"/>
              </a:rPr>
              <a:t>Nathaniel Antonio Parulian, S.Psi, M.I.Kom</a:t>
            </a:r>
            <a:endParaRPr lang="en-US" sz="1400" b="1" dirty="0" smtClean="0">
              <a:solidFill>
                <a:schemeClr val="tx1"/>
              </a:solidFill>
              <a:latin typeface="Segoe Script" pitchFamily="34" charset="0"/>
              <a:ea typeface="MS UI Gothic" pitchFamily="34" charset="-128"/>
              <a:cs typeface="Montserrat Ultra Light" charset="0"/>
            </a:endParaRP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57166"/>
            <a:ext cx="1214446" cy="571504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0"/>
            <a:ext cx="901165" cy="1500174"/>
          </a:xfrm>
          <a:prstGeom prst="rect">
            <a:avLst/>
          </a:prstGeom>
        </p:spPr>
      </p:pic>
      <p:pic>
        <p:nvPicPr>
          <p:cNvPr id="6" name="Picture 5" descr="GAMBAR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802"/>
            <a:ext cx="9144000" cy="46196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785926"/>
            <a:ext cx="9144000" cy="1588"/>
          </a:xfrm>
          <a:prstGeom prst="line">
            <a:avLst/>
          </a:prstGeom>
          <a:ln w="1016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643710"/>
            <a:ext cx="9144000" cy="1588"/>
          </a:xfrm>
          <a:prstGeom prst="line">
            <a:avLst/>
          </a:prstGeom>
          <a:ln w="1016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MBAR (1).png"/>
          <p:cNvPicPr>
            <a:picLocks noChangeAspect="1"/>
          </p:cNvPicPr>
          <p:nvPr/>
        </p:nvPicPr>
        <p:blipFill>
          <a:blip r:embed="rId3"/>
          <a:srcRect r="6451"/>
          <a:stretch>
            <a:fillRect/>
          </a:stretch>
        </p:blipFill>
        <p:spPr>
          <a:xfrm>
            <a:off x="5072066" y="-1"/>
            <a:ext cx="4071934" cy="1551893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85786" y="214290"/>
            <a:ext cx="5214974" cy="5385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TAHAP 3: PROSES SELEKSI &amp; ORGANISASI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85720" y="1428736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LOGO ILKOM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15338" cy="1357298"/>
          </a:xfrm>
          <a:prstGeom prst="rect">
            <a:avLst/>
          </a:prstGeom>
        </p:spPr>
      </p:pic>
      <p:pic>
        <p:nvPicPr>
          <p:cNvPr id="6" name="Picture 5" descr="LOGO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662" y="857232"/>
            <a:ext cx="960444" cy="43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2).jpg"/>
          <p:cNvPicPr>
            <a:picLocks noChangeAspect="1"/>
          </p:cNvPicPr>
          <p:nvPr/>
        </p:nvPicPr>
        <p:blipFill>
          <a:blip r:embed="rId3"/>
          <a:srcRect b="6479"/>
          <a:stretch>
            <a:fillRect/>
          </a:stretch>
        </p:blipFill>
        <p:spPr>
          <a:xfrm>
            <a:off x="1071538" y="0"/>
            <a:ext cx="2500330" cy="2786082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714744" y="214290"/>
            <a:ext cx="5429256" cy="5385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TAHAP 3: PROSES SELEKSI &amp; ORGANISASI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85720" y="1285860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5272" y="857232"/>
            <a:ext cx="1200158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3).jpg"/>
          <p:cNvPicPr>
            <a:picLocks noChangeAspect="1"/>
          </p:cNvPicPr>
          <p:nvPr/>
        </p:nvPicPr>
        <p:blipFill>
          <a:blip r:embed="rId3"/>
          <a:srcRect l="5025" r="6173" b="28932"/>
          <a:stretch>
            <a:fillRect/>
          </a:stretch>
        </p:blipFill>
        <p:spPr>
          <a:xfrm>
            <a:off x="4286248" y="3857628"/>
            <a:ext cx="4857752" cy="214314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14876" y="6072206"/>
            <a:ext cx="4429124" cy="53856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TAHAP 4: MEMAKNAI KOMUNIKASI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929330"/>
            <a:ext cx="1200158" cy="57150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571472" y="285728"/>
          <a:ext cx="778674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4).jpg"/>
          <p:cNvPicPr>
            <a:picLocks noChangeAspect="1"/>
          </p:cNvPicPr>
          <p:nvPr/>
        </p:nvPicPr>
        <p:blipFill>
          <a:blip r:embed="rId3" cstate="print">
            <a:lum bright="11000" contrast="-16000"/>
          </a:blip>
          <a:srcRect b="8333"/>
          <a:stretch>
            <a:fillRect/>
          </a:stretch>
        </p:blipFill>
        <p:spPr>
          <a:xfrm rot="501972">
            <a:off x="159779" y="201890"/>
            <a:ext cx="2951560" cy="2412151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3786182" cy="5385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TAHAP 5: MENANGGAPI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6000768"/>
            <a:ext cx="1200158" cy="57150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1714480" y="785794"/>
          <a:ext cx="671517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5).jpeg"/>
          <p:cNvPicPr>
            <a:picLocks noChangeAspect="1"/>
          </p:cNvPicPr>
          <p:nvPr/>
        </p:nvPicPr>
        <p:blipFill>
          <a:blip r:embed="rId3"/>
          <a:srcRect l="20833" t="9205" r="20833" b="7636"/>
          <a:stretch>
            <a:fillRect/>
          </a:stretch>
        </p:blipFill>
        <p:spPr>
          <a:xfrm>
            <a:off x="0" y="142852"/>
            <a:ext cx="9144000" cy="2907241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6643702" cy="538569"/>
          </a:xfrm>
          <a:prstGeom prst="rect">
            <a:avLst/>
          </a:prstGeom>
          <a:solidFill>
            <a:srgbClr val="00CC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TAHAP 6: MENGINGAT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5549897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5857892"/>
            <a:ext cx="1200158" cy="571504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0" y="2571744"/>
          <a:ext cx="91440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0" y="3143248"/>
            <a:ext cx="91440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00628" y="5500702"/>
            <a:ext cx="4143372" cy="8894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mpd="sng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RAGAM HAMBATAN: </a:t>
            </a:r>
          </a:p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PROSES MENDENGARKAN 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428604"/>
            <a:ext cx="1200158" cy="57150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428596" y="214290"/>
          <a:ext cx="450059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 descr="GAMBAR (1).jpeg"/>
          <p:cNvPicPr>
            <a:picLocks noChangeAspect="1"/>
          </p:cNvPicPr>
          <p:nvPr/>
        </p:nvPicPr>
        <p:blipFill>
          <a:blip r:embed="rId9"/>
          <a:srcRect l="14843" r="16406"/>
          <a:stretch>
            <a:fillRect/>
          </a:stretch>
        </p:blipFill>
        <p:spPr>
          <a:xfrm>
            <a:off x="5000628" y="1428736"/>
            <a:ext cx="4143372" cy="395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9144000" cy="5385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HAMBATAN EKSTERNAL: PESAN TERLALU BANYAK 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111" y="5563545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285728"/>
            <a:ext cx="1200158" cy="57150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857224" y="1857364"/>
          <a:ext cx="7429552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GAMBAR (2).png"/>
          <p:cNvPicPr>
            <a:picLocks noChangeAspect="1"/>
          </p:cNvPicPr>
          <p:nvPr/>
        </p:nvPicPr>
        <p:blipFill>
          <a:blip r:embed="rId9"/>
          <a:srcRect t="16666"/>
          <a:stretch>
            <a:fillRect/>
          </a:stretch>
        </p:blipFill>
        <p:spPr>
          <a:xfrm>
            <a:off x="0" y="0"/>
            <a:ext cx="7286644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29124" cy="4572032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0" y="214290"/>
            <a:ext cx="4572000" cy="1123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HAMBATAN EKSTERNAL: KOMPLEKSITAS PESAN 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9897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1571612"/>
            <a:ext cx="1200158" cy="57150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428860" y="2428868"/>
          <a:ext cx="635798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4).jpg"/>
          <p:cNvPicPr>
            <a:picLocks noChangeAspect="1"/>
          </p:cNvPicPr>
          <p:nvPr/>
        </p:nvPicPr>
        <p:blipFill>
          <a:blip r:embed="rId3">
            <a:lum bright="16000" contrast="5000"/>
          </a:blip>
          <a:stretch>
            <a:fillRect/>
          </a:stretch>
        </p:blipFill>
        <p:spPr>
          <a:xfrm>
            <a:off x="714348" y="3429000"/>
            <a:ext cx="7572428" cy="3143272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4714876" cy="684762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HAMBATAN EKSTERNAL: GANGGUAN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285728"/>
            <a:ext cx="1200158" cy="57150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0" y="57148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5).jpg"/>
          <p:cNvPicPr>
            <a:picLocks noChangeAspect="1"/>
          </p:cNvPicPr>
          <p:nvPr/>
        </p:nvPicPr>
        <p:blipFill>
          <a:blip r:embed="rId3"/>
          <a:srcRect l="7575" t="15999" r="9091"/>
          <a:stretch>
            <a:fillRect/>
          </a:stretch>
        </p:blipFill>
        <p:spPr>
          <a:xfrm>
            <a:off x="0" y="0"/>
            <a:ext cx="3714744" cy="350043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857892"/>
            <a:ext cx="4572000" cy="684762"/>
          </a:xfrm>
          <a:prstGeom prst="rect">
            <a:avLst/>
          </a:prstGeom>
          <a:solidFill>
            <a:srgbClr val="00CC99"/>
          </a:solidFill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HAMBATAN INTERNAL: PREOKUPASI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285728"/>
            <a:ext cx="1200158" cy="57150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642878" y="1571612"/>
          <a:ext cx="8286840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MBAR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28802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7215206" cy="584735"/>
          </a:xfrm>
          <a:prstGeom prst="rect">
            <a:avLst/>
          </a:prstGeom>
          <a:solidFill>
            <a:srgbClr val="FFFF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tabLst>
                <a:tab pos="338138" algn="l"/>
              </a:tabLst>
            </a:pPr>
            <a:r>
              <a:rPr lang="id-ID" sz="2200" dirty="0" smtClean="0">
                <a:solidFill>
                  <a:schemeClr val="tx1"/>
                </a:solidFill>
                <a:latin typeface="Bodoni MT Black" pitchFamily="18" charset="0"/>
                <a:ea typeface="Tahoma" pitchFamily="34" charset="0"/>
                <a:cs typeface="Tahoma" pitchFamily="34" charset="0"/>
              </a:rPr>
              <a:t>FAKTA-FAKTA: PROSES MENDENGARKAN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5786454"/>
            <a:ext cx="1571636" cy="785818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802"/>
            <a:ext cx="901165" cy="1500174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1571604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7).jpg"/>
          <p:cNvPicPr>
            <a:picLocks noChangeAspect="1"/>
          </p:cNvPicPr>
          <p:nvPr/>
        </p:nvPicPr>
        <p:blipFill>
          <a:blip r:embed="rId3"/>
          <a:srcRect b="7572"/>
          <a:stretch>
            <a:fillRect/>
          </a:stretch>
        </p:blipFill>
        <p:spPr>
          <a:xfrm>
            <a:off x="5803495" y="2143116"/>
            <a:ext cx="3340505" cy="2428868"/>
          </a:xfrm>
          <a:prstGeom prst="rect">
            <a:avLst/>
          </a:prstGeom>
        </p:spPr>
      </p:pic>
      <p:pic>
        <p:nvPicPr>
          <p:cNvPr id="13" name="Picture 12" descr="GAMBAR (8).jpg"/>
          <p:cNvPicPr>
            <a:picLocks noChangeAspect="1"/>
          </p:cNvPicPr>
          <p:nvPr/>
        </p:nvPicPr>
        <p:blipFill>
          <a:blip r:embed="rId4"/>
          <a:srcRect b="9210"/>
          <a:stretch>
            <a:fillRect/>
          </a:stretch>
        </p:blipFill>
        <p:spPr>
          <a:xfrm>
            <a:off x="5786414" y="4500570"/>
            <a:ext cx="3357586" cy="235743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15008" y="0"/>
            <a:ext cx="3428992" cy="830956"/>
          </a:xfrm>
          <a:prstGeom prst="rect">
            <a:avLst/>
          </a:prstGeom>
          <a:solidFill>
            <a:srgbClr val="99CC00"/>
          </a:solidFill>
          <a:ln w="6350" cmpd="sng">
            <a:solidFill>
              <a:srgbClr val="99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HAMBATAN INTERNAL: PRASANGKA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214" y="857232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5929330"/>
            <a:ext cx="1428760" cy="71438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-285784" y="500042"/>
          <a:ext cx="828677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9).jpg"/>
          <p:cNvPicPr>
            <a:picLocks noChangeAspect="1"/>
          </p:cNvPicPr>
          <p:nvPr/>
        </p:nvPicPr>
        <p:blipFill>
          <a:blip r:embed="rId3"/>
          <a:srcRect l="24000" r="20000"/>
          <a:stretch>
            <a:fillRect/>
          </a:stretch>
        </p:blipFill>
        <p:spPr>
          <a:xfrm>
            <a:off x="5143472" y="1071546"/>
            <a:ext cx="4000528" cy="476250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9144000" cy="684762"/>
          </a:xfrm>
          <a:prstGeom prst="rect">
            <a:avLst/>
          </a:prstGeom>
          <a:solidFill>
            <a:srgbClr val="00B0F0"/>
          </a:solidFill>
          <a:ln w="63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HAMBATAN INTERNAL: BERSIKAP TERLALU REAKTIF 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5549897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6072206"/>
            <a:ext cx="1200158" cy="57150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0" y="1428736"/>
          <a:ext cx="6096000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10).jpg"/>
          <p:cNvPicPr>
            <a:picLocks noChangeAspect="1"/>
          </p:cNvPicPr>
          <p:nvPr/>
        </p:nvPicPr>
        <p:blipFill>
          <a:blip r:embed="rId3">
            <a:lum bright="30000" contrast="-20000"/>
          </a:blip>
          <a:srcRect l="27500" r="9285"/>
          <a:stretch>
            <a:fillRect/>
          </a:stretch>
        </p:blipFill>
        <p:spPr>
          <a:xfrm>
            <a:off x="0" y="0"/>
            <a:ext cx="4214842" cy="492919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14480" y="5929330"/>
            <a:ext cx="7429520" cy="684762"/>
          </a:xfrm>
          <a:prstGeom prst="rect">
            <a:avLst/>
          </a:prstGeom>
          <a:solidFill>
            <a:schemeClr val="accent3"/>
          </a:solidFill>
          <a:ln w="63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HAMBATAN INTERNAL: TAK BERUSAHA MENDENGARKAN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929330"/>
            <a:ext cx="1200158" cy="571504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2214546" y="1071546"/>
          <a:ext cx="6429420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5715008" cy="235743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28728" y="214290"/>
            <a:ext cx="7715272" cy="6847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HAMBATAN INTERNAL: ADA PERBEDAAN GAYA MENDENGARKAN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8662" cy="1545950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912" y="5786454"/>
            <a:ext cx="1650216" cy="785818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1524000" y="1397000"/>
          <a:ext cx="7119966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9144000" cy="1107955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800" b="1" dirty="0" smtClean="0">
                <a:solidFill>
                  <a:schemeClr val="tx1"/>
                </a:solidFill>
                <a:latin typeface="Brush Script MT" pitchFamily="66" charset="0"/>
                <a:ea typeface="Tahoma" pitchFamily="34" charset="0"/>
                <a:cs typeface="Tahoma" pitchFamily="34" charset="0"/>
              </a:rPr>
              <a:t>Jenis-jenis Non-Mendengarkan: </a:t>
            </a:r>
          </a:p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800" b="1" dirty="0" smtClean="0">
                <a:solidFill>
                  <a:schemeClr val="tx1"/>
                </a:solidFill>
                <a:latin typeface="Brush Script MT" pitchFamily="66" charset="0"/>
                <a:ea typeface="Tahoma" pitchFamily="34" charset="0"/>
                <a:cs typeface="Tahoma" pitchFamily="34" charset="0"/>
              </a:rPr>
              <a:t>Tidak Melibatkan Proses Mendengarkan Sesungguhnya </a:t>
            </a:r>
            <a:endParaRPr lang="id-ID" sz="2800" b="1" dirty="0" smtClean="0">
              <a:solidFill>
                <a:schemeClr val="tx1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14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285852" cy="612311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0" y="285728"/>
          <a:ext cx="9144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13).jpg"/>
          <p:cNvPicPr>
            <a:picLocks noChangeAspect="1"/>
          </p:cNvPicPr>
          <p:nvPr/>
        </p:nvPicPr>
        <p:blipFill>
          <a:blip r:embed="rId3"/>
          <a:srcRect t="13054" b="11207"/>
          <a:stretch>
            <a:fillRect/>
          </a:stretch>
        </p:blipFill>
        <p:spPr>
          <a:xfrm>
            <a:off x="5786446" y="4143380"/>
            <a:ext cx="3357555" cy="271462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996266"/>
            <a:ext cx="3071802" cy="861734"/>
          </a:xfrm>
          <a:prstGeom prst="rect">
            <a:avLst/>
          </a:prstGeom>
          <a:solidFill>
            <a:srgbClr val="FFC000"/>
          </a:solidFill>
          <a:ln w="635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  <a:ea typeface="Tahoma" pitchFamily="34" charset="0"/>
                <a:cs typeface="Tahoma" pitchFamily="34" charset="0"/>
              </a:rPr>
              <a:t>Pseudolistening </a:t>
            </a:r>
            <a:endParaRPr lang="id-ID" sz="4000" b="1" dirty="0" smtClean="0">
              <a:solidFill>
                <a:schemeClr val="tx1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1428736"/>
            <a:ext cx="1285852" cy="61231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0" y="214290"/>
          <a:ext cx="678661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).jpg"/>
          <p:cNvPicPr>
            <a:picLocks noChangeAspect="1"/>
          </p:cNvPicPr>
          <p:nvPr/>
        </p:nvPicPr>
        <p:blipFill>
          <a:blip r:embed="rId3">
            <a:lum bright="10000" contrast="-5000"/>
          </a:blip>
          <a:stretch>
            <a:fillRect/>
          </a:stretch>
        </p:blipFill>
        <p:spPr>
          <a:xfrm>
            <a:off x="2285984" y="4143380"/>
            <a:ext cx="5238752" cy="271462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57752" y="5715016"/>
            <a:ext cx="4286248" cy="8617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  <a:ea typeface="Tahoma" pitchFamily="34" charset="0"/>
                <a:cs typeface="Tahoma" pitchFamily="34" charset="0"/>
              </a:rPr>
              <a:t>Monopoli Pembicaraan </a:t>
            </a:r>
            <a:endParaRPr lang="id-ID" sz="4000" b="1" dirty="0" smtClean="0">
              <a:solidFill>
                <a:schemeClr val="tx1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4929198"/>
            <a:ext cx="1285852" cy="612311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857224" y="214290"/>
          <a:ext cx="8001056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3000372"/>
            <a:ext cx="2857500" cy="1724025"/>
          </a:xfrm>
          <a:prstGeom prst="rect">
            <a:avLst/>
          </a:prstGeom>
        </p:spPr>
      </p:pic>
      <p:pic>
        <p:nvPicPr>
          <p:cNvPr id="10" name="Picture 9" descr="GAMBAR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1" y="1000108"/>
            <a:ext cx="2965429" cy="197791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57752" y="0"/>
            <a:ext cx="4286248" cy="861734"/>
          </a:xfrm>
          <a:prstGeom prst="rect">
            <a:avLst/>
          </a:prstGeom>
          <a:solidFill>
            <a:srgbClr val="FFFF99"/>
          </a:solidFill>
          <a:ln w="6350" cmpd="sng">
            <a:solidFill>
              <a:srgbClr val="FFFF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  <a:ea typeface="Tahoma" pitchFamily="34" charset="0"/>
                <a:cs typeface="Tahoma" pitchFamily="34" charset="0"/>
              </a:rPr>
              <a:t>Selective Listening </a:t>
            </a:r>
            <a:endParaRPr lang="id-ID" sz="4000" b="1" dirty="0" smtClean="0">
              <a:solidFill>
                <a:schemeClr val="tx1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958" y="5786454"/>
            <a:ext cx="1428728" cy="71438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85720" y="642918"/>
          <a:ext cx="700092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4).jpg"/>
          <p:cNvPicPr>
            <a:picLocks noChangeAspect="1"/>
          </p:cNvPicPr>
          <p:nvPr/>
        </p:nvPicPr>
        <p:blipFill>
          <a:blip r:embed="rId3">
            <a:lum bright="5000" contrast="15000"/>
          </a:blip>
          <a:srcRect l="7023" t="24219" r="8703"/>
          <a:stretch>
            <a:fillRect/>
          </a:stretch>
        </p:blipFill>
        <p:spPr>
          <a:xfrm>
            <a:off x="4500562" y="4288473"/>
            <a:ext cx="4643438" cy="2569527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4286248" cy="861734"/>
          </a:xfrm>
          <a:prstGeom prst="rect">
            <a:avLst/>
          </a:prstGeom>
          <a:solidFill>
            <a:srgbClr val="FF99CC"/>
          </a:solidFill>
          <a:ln w="6350" cmpd="sng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  <a:ea typeface="Tahoma" pitchFamily="34" charset="0"/>
                <a:cs typeface="Tahoma" pitchFamily="34" charset="0"/>
              </a:rPr>
              <a:t>Defensive Listening </a:t>
            </a:r>
            <a:endParaRPr lang="id-ID" sz="4000" b="1" dirty="0" smtClean="0">
              <a:solidFill>
                <a:schemeClr val="tx1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285728"/>
            <a:ext cx="1428728" cy="71438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714348" y="142852"/>
          <a:ext cx="757242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5).jpg"/>
          <p:cNvPicPr>
            <a:picLocks noChangeAspect="1"/>
          </p:cNvPicPr>
          <p:nvPr/>
        </p:nvPicPr>
        <p:blipFill>
          <a:blip r:embed="rId3" cstate="print"/>
          <a:srcRect t="18750"/>
          <a:stretch>
            <a:fillRect/>
          </a:stretch>
        </p:blipFill>
        <p:spPr>
          <a:xfrm>
            <a:off x="0" y="4000504"/>
            <a:ext cx="7715272" cy="285749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715140" y="5715016"/>
            <a:ext cx="2428860" cy="861734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 cmpd="sng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  <a:ea typeface="Tahoma" pitchFamily="34" charset="0"/>
                <a:cs typeface="Tahoma" pitchFamily="34" charset="0"/>
              </a:rPr>
              <a:t>Ambushing </a:t>
            </a:r>
            <a:endParaRPr lang="id-ID" sz="4000" b="1" dirty="0" smtClean="0">
              <a:solidFill>
                <a:schemeClr val="tx1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0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285728"/>
            <a:ext cx="1428728" cy="71438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14282" y="1000108"/>
          <a:ext cx="871543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7215206" cy="584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 algn="l">
              <a:tabLst>
                <a:tab pos="338138" algn="l"/>
              </a:tabLst>
            </a:pPr>
            <a:r>
              <a:rPr lang="id-ID" sz="2200" dirty="0" smtClean="0">
                <a:solidFill>
                  <a:schemeClr val="tx1"/>
                </a:solidFill>
                <a:latin typeface="Bodoni MT Black" pitchFamily="18" charset="0"/>
                <a:ea typeface="Tahoma" pitchFamily="34" charset="0"/>
                <a:cs typeface="Tahoma" pitchFamily="34" charset="0"/>
              </a:rPr>
              <a:t>FAKTA-FAKTA: PROSES MENDENGARKAN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1571612"/>
            <a:ext cx="1500198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835" y="0"/>
            <a:ext cx="901165" cy="1500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28670"/>
            <a:ext cx="77867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“Jika tidak mampu menjadi pendengar yang baik, maka akan berkomunikasi dengan cara yang buruk” </a:t>
            </a:r>
          </a:p>
          <a:p>
            <a:pPr algn="ctr">
              <a:lnSpc>
                <a:spcPct val="150000"/>
              </a:lnSpc>
            </a:pP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“Jika tidak mau mendengar, kita tidak akan mampu untuk belajar” </a:t>
            </a:r>
            <a:endParaRPr lang="id-ID" b="1" i="1" dirty="0">
              <a:solidFill>
                <a:schemeClr val="tx2"/>
              </a:solidFill>
              <a:latin typeface="Candara" pitchFamily="34" charset="0"/>
            </a:endParaRPr>
          </a:p>
        </p:txBody>
      </p:sp>
      <p:pic>
        <p:nvPicPr>
          <p:cNvPr id="8" name="Picture 7" descr="GAMBAR (3).jpg"/>
          <p:cNvPicPr>
            <a:picLocks noChangeAspect="1"/>
          </p:cNvPicPr>
          <p:nvPr/>
        </p:nvPicPr>
        <p:blipFill>
          <a:blip r:embed="rId5"/>
          <a:srcRect t="29295" r="19375" b="8589"/>
          <a:stretch>
            <a:fillRect/>
          </a:stretch>
        </p:blipFill>
        <p:spPr>
          <a:xfrm>
            <a:off x="0" y="2643182"/>
            <a:ext cx="4286248" cy="1928826"/>
          </a:xfrm>
          <a:prstGeom prst="rect">
            <a:avLst/>
          </a:prstGeom>
        </p:spPr>
      </p:pic>
      <p:pic>
        <p:nvPicPr>
          <p:cNvPr id="10" name="Picture 9" descr="GAMBAR (4).jpg"/>
          <p:cNvPicPr>
            <a:picLocks noChangeAspect="1"/>
          </p:cNvPicPr>
          <p:nvPr/>
        </p:nvPicPr>
        <p:blipFill>
          <a:blip r:embed="rId6"/>
          <a:srcRect l="5040" t="6250" b="18749"/>
          <a:stretch>
            <a:fillRect/>
          </a:stretch>
        </p:blipFill>
        <p:spPr>
          <a:xfrm>
            <a:off x="4286248" y="2643182"/>
            <a:ext cx="4857752" cy="1857388"/>
          </a:xfrm>
          <a:prstGeom prst="rect">
            <a:avLst/>
          </a:prstGeom>
        </p:spPr>
      </p:pic>
      <p:pic>
        <p:nvPicPr>
          <p:cNvPr id="13" name="Picture 12" descr="GAMBAR (5).jpeg"/>
          <p:cNvPicPr>
            <a:picLocks noChangeAspect="1"/>
          </p:cNvPicPr>
          <p:nvPr/>
        </p:nvPicPr>
        <p:blipFill>
          <a:blip r:embed="rId7"/>
          <a:srcRect t="16549" b="25352"/>
          <a:stretch>
            <a:fillRect/>
          </a:stretch>
        </p:blipFill>
        <p:spPr>
          <a:xfrm>
            <a:off x="0" y="4500546"/>
            <a:ext cx="9144000" cy="235745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2571744"/>
            <a:ext cx="9144000" cy="1588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6).png"/>
          <p:cNvPicPr>
            <a:picLocks noChangeAspect="1"/>
          </p:cNvPicPr>
          <p:nvPr/>
        </p:nvPicPr>
        <p:blipFill>
          <a:blip r:embed="rId3">
            <a:lum bright="9000" contrast="-10000"/>
          </a:blip>
          <a:stretch>
            <a:fillRect/>
          </a:stretch>
        </p:blipFill>
        <p:spPr>
          <a:xfrm>
            <a:off x="0" y="0"/>
            <a:ext cx="9144000" cy="3092412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3786182" cy="861734"/>
          </a:xfrm>
          <a:prstGeom prst="rect">
            <a:avLst/>
          </a:prstGeom>
          <a:solidFill>
            <a:srgbClr val="99FFCC"/>
          </a:solidFill>
          <a:ln w="6350" cmpd="sng">
            <a:solidFill>
              <a:srgbClr val="99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4000" b="1" dirty="0" smtClean="0">
                <a:solidFill>
                  <a:schemeClr val="tx1"/>
                </a:solidFill>
                <a:latin typeface="Brush Script MT" pitchFamily="66" charset="0"/>
                <a:ea typeface="Tahoma" pitchFamily="34" charset="0"/>
                <a:cs typeface="Tahoma" pitchFamily="34" charset="0"/>
              </a:rPr>
              <a:t>Literal Listening </a:t>
            </a:r>
            <a:endParaRPr lang="id-ID" sz="4000" b="1" dirty="0" smtClean="0">
              <a:solidFill>
                <a:schemeClr val="tx1"/>
              </a:solidFill>
              <a:latin typeface="Franklin Gothic Heavy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5549897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5857892"/>
            <a:ext cx="1428728" cy="71438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928662" y="2857496"/>
          <a:ext cx="7643866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550"/>
            <a:ext cx="9144000" cy="131445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9144000" cy="630902"/>
          </a:xfrm>
          <a:prstGeom prst="rect">
            <a:avLst/>
          </a:prstGeom>
          <a:solidFill>
            <a:srgbClr val="99CCFF"/>
          </a:solidFill>
          <a:ln w="6350" cmpd="sng">
            <a:solidFill>
              <a:srgbClr val="99C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5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Proses Mendengar Adaptif: Tujuan Berkomunikasi 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232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1071546"/>
            <a:ext cx="1428728" cy="71438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857224" y="1214422"/>
          <a:ext cx="778674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10).jpg"/>
          <p:cNvPicPr>
            <a:picLocks noChangeAspect="1"/>
          </p:cNvPicPr>
          <p:nvPr/>
        </p:nvPicPr>
        <p:blipFill>
          <a:blip r:embed="rId3"/>
          <a:srcRect l="25125"/>
          <a:stretch>
            <a:fillRect/>
          </a:stretch>
        </p:blipFill>
        <p:spPr>
          <a:xfrm>
            <a:off x="5143504" y="4714884"/>
            <a:ext cx="4000496" cy="2143116"/>
          </a:xfrm>
          <a:prstGeom prst="rect">
            <a:avLst/>
          </a:prstGeom>
        </p:spPr>
      </p:pic>
      <p:pic>
        <p:nvPicPr>
          <p:cNvPr id="8" name="Picture 7" descr="GAMBAR (8).jpg"/>
          <p:cNvPicPr>
            <a:picLocks noChangeAspect="1"/>
          </p:cNvPicPr>
          <p:nvPr/>
        </p:nvPicPr>
        <p:blipFill>
          <a:blip r:embed="rId4">
            <a:lum bright="10000" contrast="6000"/>
          </a:blip>
          <a:stretch>
            <a:fillRect/>
          </a:stretch>
        </p:blipFill>
        <p:spPr>
          <a:xfrm>
            <a:off x="0" y="1000108"/>
            <a:ext cx="3786214" cy="231139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4429124" cy="630902"/>
          </a:xfrm>
          <a:prstGeom prst="rect">
            <a:avLst/>
          </a:prstGeom>
          <a:solidFill>
            <a:srgbClr val="66FF66"/>
          </a:solidFill>
          <a:ln w="6350" cmpd="sng">
            <a:solidFill>
              <a:srgbClr val="99FF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5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Mendengar; Kesenangan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12051"/>
            <a:ext cx="928662" cy="1545950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357166"/>
            <a:ext cx="1428728" cy="71438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928662" y="1214422"/>
          <a:ext cx="7572428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12" descr="GAMBAR (11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662" y="4714884"/>
            <a:ext cx="4214842" cy="214311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9858412" y="514351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13).jpg"/>
          <p:cNvPicPr>
            <a:picLocks noChangeAspect="1"/>
          </p:cNvPicPr>
          <p:nvPr/>
        </p:nvPicPr>
        <p:blipFill>
          <a:blip r:embed="rId3"/>
          <a:srcRect l="23000" r="24000"/>
          <a:stretch>
            <a:fillRect/>
          </a:stretch>
        </p:blipFill>
        <p:spPr>
          <a:xfrm>
            <a:off x="6770896" y="3214686"/>
            <a:ext cx="2373103" cy="2519352"/>
          </a:xfrm>
          <a:prstGeom prst="rect">
            <a:avLst/>
          </a:prstGeom>
        </p:spPr>
      </p:pic>
      <p:pic>
        <p:nvPicPr>
          <p:cNvPr id="10" name="Picture 9" descr="GAMBAR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00306" cy="250030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14678" y="5857892"/>
            <a:ext cx="5929322" cy="6309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mpd="sng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5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Mendengar; Mendapatkan Informasi 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49897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5786454"/>
            <a:ext cx="1428728" cy="71438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1071538" y="642918"/>
          <a:ext cx="728667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MBAR (15).jpg"/>
          <p:cNvPicPr>
            <a:picLocks noChangeAspect="1"/>
          </p:cNvPicPr>
          <p:nvPr/>
        </p:nvPicPr>
        <p:blipFill>
          <a:blip r:embed="rId3"/>
          <a:srcRect l="33928"/>
          <a:stretch>
            <a:fillRect/>
          </a:stretch>
        </p:blipFill>
        <p:spPr>
          <a:xfrm>
            <a:off x="6286512" y="4261755"/>
            <a:ext cx="2857488" cy="2596245"/>
          </a:xfrm>
          <a:prstGeom prst="rect">
            <a:avLst/>
          </a:prstGeom>
        </p:spPr>
      </p:pic>
      <p:pic>
        <p:nvPicPr>
          <p:cNvPr id="8" name="Picture 7" descr="GAMBAR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786182" cy="2071678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14678" y="428604"/>
            <a:ext cx="5929322" cy="630902"/>
          </a:xfrm>
          <a:prstGeom prst="rect">
            <a:avLst/>
          </a:prstGeom>
          <a:solidFill>
            <a:srgbClr val="FFCC66"/>
          </a:solidFill>
          <a:ln w="6350" cmpd="sng">
            <a:solidFill>
              <a:srgbClr val="FFCC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5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Mendengar; Membantu Orang Lain 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49897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6000768"/>
            <a:ext cx="1428728" cy="71438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571472" y="1500174"/>
          <a:ext cx="778674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16).jpg"/>
          <p:cNvPicPr>
            <a:picLocks noChangeAspect="1"/>
          </p:cNvPicPr>
          <p:nvPr/>
        </p:nvPicPr>
        <p:blipFill>
          <a:blip r:embed="rId3" cstate="print">
            <a:lum bright="5000" contrast="-5000"/>
          </a:blip>
          <a:stretch>
            <a:fillRect/>
          </a:stretch>
        </p:blipFill>
        <p:spPr>
          <a:xfrm>
            <a:off x="0" y="0"/>
            <a:ext cx="9144000" cy="200024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5786454"/>
            <a:ext cx="9144000" cy="630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spcBef>
                <a:spcPts val="0"/>
              </a:spcBef>
              <a:tabLst>
                <a:tab pos="338138" algn="l"/>
              </a:tabLst>
            </a:pPr>
            <a:r>
              <a:rPr lang="id-ID" sz="25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Upaya-upaya; Mendengarkan yang Efektif </a:t>
            </a:r>
          </a:p>
        </p:txBody>
      </p:sp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49897"/>
            <a:ext cx="785786" cy="1308103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4786322"/>
            <a:ext cx="1428728" cy="71438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0" y="1214422"/>
          <a:ext cx="892971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1500166" cy="2928958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929066"/>
            <a:ext cx="2071702" cy="1035875"/>
          </a:xfrm>
          <a:prstGeom prst="rect">
            <a:avLst/>
          </a:prstGeom>
        </p:spPr>
      </p:pic>
      <p:pic>
        <p:nvPicPr>
          <p:cNvPr id="8" name="Picture 7" descr="GAMBAR (18).png"/>
          <p:cNvPicPr>
            <a:picLocks noChangeAspect="1"/>
          </p:cNvPicPr>
          <p:nvPr/>
        </p:nvPicPr>
        <p:blipFill>
          <a:blip r:embed="rId5"/>
          <a:srcRect t="23529" b="23529"/>
          <a:stretch>
            <a:fillRect/>
          </a:stretch>
        </p:blipFill>
        <p:spPr>
          <a:xfrm>
            <a:off x="1928794" y="4857760"/>
            <a:ext cx="6000792" cy="145473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715148"/>
            <a:ext cx="91440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3643314"/>
            <a:ext cx="9144000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AMBAR (20).jpg"/>
          <p:cNvPicPr>
            <a:picLocks noChangeAspect="1"/>
          </p:cNvPicPr>
          <p:nvPr/>
        </p:nvPicPr>
        <p:blipFill>
          <a:blip r:embed="rId6"/>
          <a:srcRect b="7291"/>
          <a:stretch>
            <a:fillRect/>
          </a:stretch>
        </p:blipFill>
        <p:spPr>
          <a:xfrm>
            <a:off x="0" y="0"/>
            <a:ext cx="9144000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AMBAR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4929190" cy="264320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9144000" cy="53856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Bodoni MT Black" pitchFamily="18" charset="0"/>
                <a:ea typeface="Tahoma" pitchFamily="34" charset="0"/>
                <a:cs typeface="Tahoma" pitchFamily="34" charset="0"/>
              </a:rPr>
              <a:t>PROSES MENDENGARKAN: </a:t>
            </a:r>
            <a:r>
              <a:rPr lang="id-ID" sz="1900" dirty="0" smtClean="0">
                <a:solidFill>
                  <a:srgbClr val="C00000"/>
                </a:solidFill>
                <a:latin typeface="Bodoni MT Black" pitchFamily="18" charset="0"/>
                <a:ea typeface="Tahoma" pitchFamily="34" charset="0"/>
                <a:cs typeface="Tahoma" pitchFamily="34" charset="0"/>
              </a:rPr>
              <a:t>MENDENGAR VS MENDENGARKAN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786058"/>
            <a:ext cx="1500198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835" y="714356"/>
            <a:ext cx="901165" cy="15001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472" y="92867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i="1" dirty="0" smtClean="0">
                <a:latin typeface="Candara" pitchFamily="34" charset="0"/>
              </a:rPr>
              <a:t>**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Mendengar</a:t>
            </a:r>
            <a:r>
              <a:rPr lang="id-ID" b="1" i="1" dirty="0" smtClean="0">
                <a:latin typeface="Candara" pitchFamily="34" charset="0"/>
              </a:rPr>
              <a:t> dan </a:t>
            </a:r>
            <a:r>
              <a:rPr lang="id-ID" b="1" i="1" dirty="0" smtClean="0">
                <a:solidFill>
                  <a:schemeClr val="tx2"/>
                </a:solidFill>
                <a:latin typeface="Candara" pitchFamily="34" charset="0"/>
              </a:rPr>
              <a:t>Mendengarkan</a:t>
            </a:r>
            <a:r>
              <a:rPr lang="id-ID" b="1" i="1" dirty="0" smtClean="0">
                <a:latin typeface="Candara" pitchFamily="34" charset="0"/>
              </a:rPr>
              <a:t> adalah </a:t>
            </a:r>
            <a:r>
              <a:rPr lang="id-ID" b="1" i="1" dirty="0" smtClean="0">
                <a:solidFill>
                  <a:srgbClr val="FF0000"/>
                </a:solidFill>
                <a:latin typeface="Candara" pitchFamily="34" charset="0"/>
              </a:rPr>
              <a:t>dua hal yang berbeda.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571472" y="3714752"/>
          <a:ext cx="807249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7).png"/>
          <p:cNvPicPr>
            <a:picLocks noChangeAspect="1"/>
          </p:cNvPicPr>
          <p:nvPr/>
        </p:nvPicPr>
        <p:blipFill>
          <a:blip r:embed="rId3"/>
          <a:srcRect l="16406" t="6845" r="13281" b="2381"/>
          <a:stretch>
            <a:fillRect/>
          </a:stretch>
        </p:blipFill>
        <p:spPr>
          <a:xfrm>
            <a:off x="0" y="785794"/>
            <a:ext cx="6143668" cy="2322529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9144000" cy="5385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Bodoni MT Black" pitchFamily="18" charset="0"/>
                <a:ea typeface="Tahoma" pitchFamily="34" charset="0"/>
                <a:cs typeface="Tahoma" pitchFamily="34" charset="0"/>
              </a:rPr>
              <a:t>PROSES MENDENGARKAN: </a:t>
            </a:r>
            <a:r>
              <a:rPr lang="id-ID" sz="1900" dirty="0" smtClean="0">
                <a:solidFill>
                  <a:srgbClr val="C00000"/>
                </a:solidFill>
                <a:latin typeface="Bodoni MT Black" pitchFamily="18" charset="0"/>
                <a:ea typeface="Tahoma" pitchFamily="34" charset="0"/>
                <a:cs typeface="Tahoma" pitchFamily="34" charset="0"/>
              </a:rPr>
              <a:t>MENDENGAR VS MENDENGARKAN</a:t>
            </a:r>
          </a:p>
        </p:txBody>
      </p:sp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928802"/>
            <a:ext cx="1500198" cy="714380"/>
          </a:xfrm>
          <a:prstGeom prst="rect">
            <a:avLst/>
          </a:prstGeom>
        </p:spPr>
      </p:pic>
      <p:pic>
        <p:nvPicPr>
          <p:cNvPr id="12" name="Picture 11" descr="LOGO ILKOM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835" y="642918"/>
            <a:ext cx="901165" cy="1500174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/>
        </p:nvGraphicFramePr>
        <p:xfrm>
          <a:off x="428596" y="2857496"/>
          <a:ext cx="842968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AMBAR (8).jpg"/>
          <p:cNvPicPr>
            <a:picLocks noChangeAspect="1"/>
          </p:cNvPicPr>
          <p:nvPr/>
        </p:nvPicPr>
        <p:blipFill>
          <a:blip r:embed="rId3"/>
          <a:srcRect t="4764" b="13246"/>
          <a:stretch>
            <a:fillRect/>
          </a:stretch>
        </p:blipFill>
        <p:spPr>
          <a:xfrm>
            <a:off x="0" y="4357694"/>
            <a:ext cx="6000760" cy="192882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6143644"/>
            <a:ext cx="9144000" cy="538569"/>
          </a:xfrm>
          <a:prstGeom prst="rect">
            <a:avLst/>
          </a:prstGeom>
          <a:solidFill>
            <a:srgbClr val="FFFF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Goudy Stout" pitchFamily="18" charset="0"/>
                <a:ea typeface="Tahoma" pitchFamily="34" charset="0"/>
                <a:cs typeface="Tahoma" pitchFamily="34" charset="0"/>
              </a:rPr>
              <a:t>PROSES MENDENGARKAN</a:t>
            </a:r>
            <a:endParaRPr lang="id-ID" sz="1900" dirty="0" smtClean="0">
              <a:solidFill>
                <a:srgbClr val="C00000"/>
              </a:solidFill>
              <a:latin typeface="Goudy Stout" pitchFamily="18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0" y="285728"/>
          <a:ext cx="914400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0" y="2571744"/>
          <a:ext cx="914400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2835" y="4643446"/>
            <a:ext cx="901165" cy="1500174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0826" y="5286388"/>
            <a:ext cx="1500198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857884" y="142852"/>
            <a:ext cx="3286116" cy="538569"/>
          </a:xfrm>
          <a:prstGeom prst="rect">
            <a:avLst/>
          </a:prstGeom>
          <a:solidFill>
            <a:srgbClr val="FFFF9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TAHAP 1: KESADARAN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-357222" y="642918"/>
          <a:ext cx="678657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57884" y="857232"/>
            <a:ext cx="3286116" cy="3231654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b="1" i="1" dirty="0" smtClean="0">
                <a:latin typeface="Candara" pitchFamily="34" charset="0"/>
              </a:rPr>
              <a:t>** Proses kesadaran dalam mendengarkan aktif berdampak: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id-ID" sz="1600" b="1" i="1" dirty="0" smtClean="0">
                <a:latin typeface="Candara" pitchFamily="34" charset="0"/>
              </a:rPr>
              <a:t>Meningkatkan efektivitas komunikasi dua arah.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id-ID" sz="1600" b="1" i="1" dirty="0" smtClean="0">
                <a:latin typeface="Candara" pitchFamily="34" charset="0"/>
              </a:rPr>
              <a:t>Terdapat kecenderungan penyampaian ide akan lebih rinci. </a:t>
            </a: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6" name="Picture 5" descr="GAMBAR (1).jpg"/>
          <p:cNvPicPr>
            <a:picLocks noChangeAspect="1"/>
          </p:cNvPicPr>
          <p:nvPr/>
        </p:nvPicPr>
        <p:blipFill>
          <a:blip r:embed="rId7"/>
          <a:srcRect r="4687"/>
          <a:stretch>
            <a:fillRect/>
          </a:stretch>
        </p:blipFill>
        <p:spPr>
          <a:xfrm>
            <a:off x="5715008" y="3571876"/>
            <a:ext cx="3428992" cy="3071810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5929330"/>
            <a:ext cx="1500198" cy="714380"/>
          </a:xfrm>
          <a:prstGeom prst="rect">
            <a:avLst/>
          </a:prstGeom>
        </p:spPr>
      </p:pic>
      <p:pic>
        <p:nvPicPr>
          <p:cNvPr id="10" name="Picture 9" descr="LOGO ILKOM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01165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BAR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496"/>
            <a:ext cx="5286380" cy="2683371"/>
          </a:xfrm>
          <a:prstGeom prst="rect">
            <a:avLst/>
          </a:prstGeom>
        </p:spPr>
      </p:pic>
      <p:pic>
        <p:nvPicPr>
          <p:cNvPr id="4" name="Picture 3" descr="GAMBAR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86380" cy="285749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6572264" cy="538569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TAHAP 2: PENERIMAAN PESAN SECARA FISIOLOGIS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928926" y="214290"/>
          <a:ext cx="585791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 descr="LOGO ILKOM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1575" y="5572140"/>
            <a:ext cx="772425" cy="1285860"/>
          </a:xfrm>
          <a:prstGeom prst="rect">
            <a:avLst/>
          </a:prstGeom>
        </p:spPr>
      </p:pic>
      <p:pic>
        <p:nvPicPr>
          <p:cNvPr id="7" name="Picture 6" descr="LOGO UPJ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2330" y="6000768"/>
            <a:ext cx="1200158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71736" y="5929330"/>
            <a:ext cx="6572264" cy="538569"/>
          </a:xfrm>
          <a:prstGeom prst="rect">
            <a:avLst/>
          </a:prstGeom>
          <a:solidFill>
            <a:srgbClr val="FF99CC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43798" tIns="121900" rIns="243798" bIns="121900" rtlCol="0" anchor="ctr">
            <a:spAutoFit/>
          </a:bodyPr>
          <a:lstStyle/>
          <a:p>
            <a:pPr>
              <a:tabLst>
                <a:tab pos="338138" algn="l"/>
              </a:tabLst>
            </a:pPr>
            <a:r>
              <a:rPr lang="id-ID" sz="1900" dirty="0" smtClean="0">
                <a:solidFill>
                  <a:schemeClr val="tx1"/>
                </a:solidFill>
                <a:latin typeface="Franklin Gothic Heavy" pitchFamily="34" charset="0"/>
                <a:ea typeface="Tahoma" pitchFamily="34" charset="0"/>
                <a:cs typeface="Tahoma" pitchFamily="34" charset="0"/>
              </a:rPr>
              <a:t>PERBEDAAN GENDER DALAM GAYA MENDENGARKAN</a:t>
            </a:r>
          </a:p>
        </p:txBody>
      </p:sp>
      <p:pic>
        <p:nvPicPr>
          <p:cNvPr id="6" name="Picture 5" descr="GAMBAR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5143504" cy="1524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500034" y="1643050"/>
          <a:ext cx="828680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LOGO ILKOM UPJ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00702"/>
            <a:ext cx="815338" cy="1357298"/>
          </a:xfrm>
          <a:prstGeom prst="rect">
            <a:avLst/>
          </a:prstGeom>
        </p:spPr>
      </p:pic>
      <p:pic>
        <p:nvPicPr>
          <p:cNvPr id="10" name="Picture 9" descr="LOGO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5272" y="214290"/>
            <a:ext cx="1200158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1828</Words>
  <Application>Microsoft Office PowerPoint</Application>
  <PresentationFormat>On-screen Show (4:3)</PresentationFormat>
  <Paragraphs>264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375</cp:revision>
  <dcterms:created xsi:type="dcterms:W3CDTF">2020-01-25T05:18:22Z</dcterms:created>
  <dcterms:modified xsi:type="dcterms:W3CDTF">2020-03-09T01:59:12Z</dcterms:modified>
</cp:coreProperties>
</file>