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layout29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3399FF"/>
    <a:srgbClr val="FFCC66"/>
    <a:srgbClr val="FFFF66"/>
    <a:srgbClr val="CCCCFF"/>
    <a:srgbClr val="FFFF99"/>
    <a:srgbClr val="99FFCC"/>
    <a:srgbClr val="66FFFF"/>
    <a:srgbClr val="66FF66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>
        <p:scale>
          <a:sx n="70" d="100"/>
          <a:sy n="70" d="100"/>
        </p:scale>
        <p:origin x="-115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563E2-3881-4285-B13C-D55FC5039D1B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52D6AA6-3DA7-4813-94EF-FC839AE6760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Merupakan Simbol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EFFAF5E-72C5-4093-A7A9-6C48EFC6D26B}" type="parTrans" cxnId="{AC49C1D4-DE20-4A73-A184-85E6F137013D}">
      <dgm:prSet/>
      <dgm:spPr/>
      <dgm:t>
        <a:bodyPr/>
        <a:lstStyle/>
        <a:p>
          <a:endParaRPr lang="id-ID"/>
        </a:p>
      </dgm:t>
    </dgm:pt>
    <dgm:pt modelId="{CAA0FAF9-E58C-413C-BB20-15ECFD47D0E4}" type="sibTrans" cxnId="{AC49C1D4-DE20-4A73-A184-85E6F137013D}">
      <dgm:prSet/>
      <dgm:spPr/>
      <dgm:t>
        <a:bodyPr/>
        <a:lstStyle/>
        <a:p>
          <a:endParaRPr lang="id-ID"/>
        </a:p>
      </dgm:t>
    </dgm:pt>
    <dgm:pt modelId="{75272447-90E2-4068-A5A2-02C5F187171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Adanya Pedoman Aturan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C7785F0-B76E-4D67-A8CB-31DA32C3B5A9}" type="parTrans" cxnId="{25C37630-6CEE-4C19-AD4C-F5122A228F92}">
      <dgm:prSet/>
      <dgm:spPr/>
      <dgm:t>
        <a:bodyPr/>
        <a:lstStyle/>
        <a:p>
          <a:endParaRPr lang="id-ID"/>
        </a:p>
      </dgm:t>
    </dgm:pt>
    <dgm:pt modelId="{E4342D27-418F-4F29-B48C-2BFEE4A32B2F}" type="sibTrans" cxnId="{25C37630-6CEE-4C19-AD4C-F5122A228F92}">
      <dgm:prSet/>
      <dgm:spPr/>
      <dgm:t>
        <a:bodyPr/>
        <a:lstStyle/>
        <a:p>
          <a:endParaRPr lang="id-ID"/>
        </a:p>
      </dgm:t>
    </dgm:pt>
    <dgm:pt modelId="{6883E6C7-36B9-4D0B-AFB2-5F08B6CB814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Mungkin di Sengaja/Tidak di Sengaja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4E12069-E5DE-47B9-BA04-FC1AE48C504E}" type="parTrans" cxnId="{BA9B2CC9-4FA6-49FC-97DD-0A06ABDDA8EB}">
      <dgm:prSet/>
      <dgm:spPr/>
      <dgm:t>
        <a:bodyPr/>
        <a:lstStyle/>
        <a:p>
          <a:endParaRPr lang="id-ID"/>
        </a:p>
      </dgm:t>
    </dgm:pt>
    <dgm:pt modelId="{C9A17E24-A3F5-427C-B9F9-5491A55D5AA5}" type="sibTrans" cxnId="{BA9B2CC9-4FA6-49FC-97DD-0A06ABDDA8EB}">
      <dgm:prSet/>
      <dgm:spPr/>
      <dgm:t>
        <a:bodyPr/>
        <a:lstStyle/>
        <a:p>
          <a:endParaRPr lang="id-ID"/>
        </a:p>
      </dgm:t>
    </dgm:pt>
    <dgm:pt modelId="{42D4FC8C-741B-44D3-A288-2AFDA1B1919D}">
      <dgm:prSet phldrT="[Text]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Refleksi Budaya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6A1E40A-8C8A-46EE-AA1A-1FE6FE7ED3FE}" type="parTrans" cxnId="{D7FE7765-336F-4B60-BAB4-1833C8D8A91C}">
      <dgm:prSet/>
      <dgm:spPr/>
      <dgm:t>
        <a:bodyPr/>
        <a:lstStyle/>
        <a:p>
          <a:endParaRPr lang="id-ID"/>
        </a:p>
      </dgm:t>
    </dgm:pt>
    <dgm:pt modelId="{055F9AE8-CC0B-4F22-A36E-E6D83F62B5DC}" type="sibTrans" cxnId="{D7FE7765-336F-4B60-BAB4-1833C8D8A91C}">
      <dgm:prSet/>
      <dgm:spPr/>
      <dgm:t>
        <a:bodyPr/>
        <a:lstStyle/>
        <a:p>
          <a:endParaRPr lang="id-ID"/>
        </a:p>
      </dgm:t>
    </dgm:pt>
    <dgm:pt modelId="{A3C18E29-7A6A-47EA-B8BB-E74135915027}" type="pres">
      <dgm:prSet presAssocID="{0AA563E2-3881-4285-B13C-D55FC5039D1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73EE500-3221-485B-B83D-05E245F0DBD1}" type="pres">
      <dgm:prSet presAssocID="{0AA563E2-3881-4285-B13C-D55FC5039D1B}" presName="axisShape" presStyleLbl="bgShp" presStyleIdx="0" presStyleCnt="1"/>
      <dgm:spPr>
        <a:solidFill>
          <a:schemeClr val="tx1">
            <a:lumMod val="65000"/>
            <a:lumOff val="35000"/>
          </a:schemeClr>
        </a:solidFill>
      </dgm:spPr>
    </dgm:pt>
    <dgm:pt modelId="{D5B41CF5-E94F-4299-803F-7EA0F099AD8D}" type="pres">
      <dgm:prSet presAssocID="{0AA563E2-3881-4285-B13C-D55FC5039D1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CC365E-374E-4516-84B5-256FD9F465DE}" type="pres">
      <dgm:prSet presAssocID="{0AA563E2-3881-4285-B13C-D55FC5039D1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B6726E-5D48-4709-92BB-3180D1D02AF8}" type="pres">
      <dgm:prSet presAssocID="{0AA563E2-3881-4285-B13C-D55FC5039D1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663F29-EA3A-448F-A491-C2D399C54594}" type="pres">
      <dgm:prSet presAssocID="{0AA563E2-3881-4285-B13C-D55FC5039D1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254F5C1-7604-4E25-9CAC-C7224EC021E4}" type="presOf" srcId="{A52D6AA6-3DA7-4813-94EF-FC839AE6760B}" destId="{D5B41CF5-E94F-4299-803F-7EA0F099AD8D}" srcOrd="0" destOrd="0" presId="urn:microsoft.com/office/officeart/2005/8/layout/matrix2"/>
    <dgm:cxn modelId="{25C37630-6CEE-4C19-AD4C-F5122A228F92}" srcId="{0AA563E2-3881-4285-B13C-D55FC5039D1B}" destId="{75272447-90E2-4068-A5A2-02C5F187171E}" srcOrd="1" destOrd="0" parTransId="{CC7785F0-B76E-4D67-A8CB-31DA32C3B5A9}" sibTransId="{E4342D27-418F-4F29-B48C-2BFEE4A32B2F}"/>
    <dgm:cxn modelId="{97F918F1-BB15-4AE6-A6E2-A42FA162E176}" type="presOf" srcId="{75272447-90E2-4068-A5A2-02C5F187171E}" destId="{1CCC365E-374E-4516-84B5-256FD9F465DE}" srcOrd="0" destOrd="0" presId="urn:microsoft.com/office/officeart/2005/8/layout/matrix2"/>
    <dgm:cxn modelId="{423B22D8-9709-493E-BE5C-CA1EC06D1932}" type="presOf" srcId="{42D4FC8C-741B-44D3-A288-2AFDA1B1919D}" destId="{25663F29-EA3A-448F-A491-C2D399C54594}" srcOrd="0" destOrd="0" presId="urn:microsoft.com/office/officeart/2005/8/layout/matrix2"/>
    <dgm:cxn modelId="{3B641A98-0A71-4B74-ACE6-9F7D6975A1E5}" type="presOf" srcId="{0AA563E2-3881-4285-B13C-D55FC5039D1B}" destId="{A3C18E29-7A6A-47EA-B8BB-E74135915027}" srcOrd="0" destOrd="0" presId="urn:microsoft.com/office/officeart/2005/8/layout/matrix2"/>
    <dgm:cxn modelId="{BA9B2CC9-4FA6-49FC-97DD-0A06ABDDA8EB}" srcId="{0AA563E2-3881-4285-B13C-D55FC5039D1B}" destId="{6883E6C7-36B9-4D0B-AFB2-5F08B6CB814C}" srcOrd="2" destOrd="0" parTransId="{A4E12069-E5DE-47B9-BA04-FC1AE48C504E}" sibTransId="{C9A17E24-A3F5-427C-B9F9-5491A55D5AA5}"/>
    <dgm:cxn modelId="{6B791EB1-E0C7-46ED-AC3B-003612ABA38D}" type="presOf" srcId="{6883E6C7-36B9-4D0B-AFB2-5F08B6CB814C}" destId="{CDB6726E-5D48-4709-92BB-3180D1D02AF8}" srcOrd="0" destOrd="0" presId="urn:microsoft.com/office/officeart/2005/8/layout/matrix2"/>
    <dgm:cxn modelId="{D7FE7765-336F-4B60-BAB4-1833C8D8A91C}" srcId="{0AA563E2-3881-4285-B13C-D55FC5039D1B}" destId="{42D4FC8C-741B-44D3-A288-2AFDA1B1919D}" srcOrd="3" destOrd="0" parTransId="{16A1E40A-8C8A-46EE-AA1A-1FE6FE7ED3FE}" sibTransId="{055F9AE8-CC0B-4F22-A36E-E6D83F62B5DC}"/>
    <dgm:cxn modelId="{AC49C1D4-DE20-4A73-A184-85E6F137013D}" srcId="{0AA563E2-3881-4285-B13C-D55FC5039D1B}" destId="{A52D6AA6-3DA7-4813-94EF-FC839AE6760B}" srcOrd="0" destOrd="0" parTransId="{FEFFAF5E-72C5-4093-A7A9-6C48EFC6D26B}" sibTransId="{CAA0FAF9-E58C-413C-BB20-15ECFD47D0E4}"/>
    <dgm:cxn modelId="{680081E4-1530-400F-81EE-7A75E981E3A3}" type="presParOf" srcId="{A3C18E29-7A6A-47EA-B8BB-E74135915027}" destId="{073EE500-3221-485B-B83D-05E245F0DBD1}" srcOrd="0" destOrd="0" presId="urn:microsoft.com/office/officeart/2005/8/layout/matrix2"/>
    <dgm:cxn modelId="{C1770ACA-A347-4157-862C-42A5D9CB4F2A}" type="presParOf" srcId="{A3C18E29-7A6A-47EA-B8BB-E74135915027}" destId="{D5B41CF5-E94F-4299-803F-7EA0F099AD8D}" srcOrd="1" destOrd="0" presId="urn:microsoft.com/office/officeart/2005/8/layout/matrix2"/>
    <dgm:cxn modelId="{571473F3-5016-45DC-A711-27C49C211056}" type="presParOf" srcId="{A3C18E29-7A6A-47EA-B8BB-E74135915027}" destId="{1CCC365E-374E-4516-84B5-256FD9F465DE}" srcOrd="2" destOrd="0" presId="urn:microsoft.com/office/officeart/2005/8/layout/matrix2"/>
    <dgm:cxn modelId="{DB9DD52B-3ABE-4C36-BECA-28BDFF50862F}" type="presParOf" srcId="{A3C18E29-7A6A-47EA-B8BB-E74135915027}" destId="{CDB6726E-5D48-4709-92BB-3180D1D02AF8}" srcOrd="3" destOrd="0" presId="urn:microsoft.com/office/officeart/2005/8/layout/matrix2"/>
    <dgm:cxn modelId="{704690B9-105D-4B0A-9259-0AFE85CA92FF}" type="presParOf" srcId="{A3C18E29-7A6A-47EA-B8BB-E74135915027}" destId="{25663F29-EA3A-448F-A491-C2D399C54594}" srcOrd="4" destOrd="0" presId="urn:microsoft.com/office/officeart/2005/8/layout/matrix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119C53-F5AE-4BE9-A77F-722D045054E2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5D6D0AA-D4B4-40B5-8C2C-6A550CFFFC3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Mendukung/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menggantikan Komunikasi Verbal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BF80540-F10A-4640-AA52-414749F4E1A4}" type="parTrans" cxnId="{8548E305-B179-4F76-A3D2-493EB5920C94}">
      <dgm:prSet/>
      <dgm:spPr/>
      <dgm:t>
        <a:bodyPr/>
        <a:lstStyle/>
        <a:p>
          <a:endParaRPr lang="id-ID"/>
        </a:p>
      </dgm:t>
    </dgm:pt>
    <dgm:pt modelId="{5DBC3C45-A613-4C1E-BFBB-657B9FB5416E}" type="sibTrans" cxnId="{8548E305-B179-4F76-A3D2-493EB5920C94}">
      <dgm:prSet/>
      <dgm:spPr/>
      <dgm:t>
        <a:bodyPr/>
        <a:lstStyle/>
        <a:p>
          <a:endParaRPr lang="id-ID"/>
        </a:p>
      </dgm:t>
    </dgm:pt>
    <dgm:pt modelId="{134DD7EC-024F-4972-AA41-095759B9DB8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Mengatur interaksi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F39364E-5FAE-46B1-8824-95099530A2F7}" type="parTrans" cxnId="{97E6D403-D765-4840-83DF-FB4D6BF39FA7}">
      <dgm:prSet/>
      <dgm:spPr/>
      <dgm:t>
        <a:bodyPr/>
        <a:lstStyle/>
        <a:p>
          <a:endParaRPr lang="id-ID"/>
        </a:p>
      </dgm:t>
    </dgm:pt>
    <dgm:pt modelId="{8AF2B9B4-42EA-4565-9E1F-43AD3B66DD88}" type="sibTrans" cxnId="{97E6D403-D765-4840-83DF-FB4D6BF39FA7}">
      <dgm:prSet/>
      <dgm:spPr/>
      <dgm:t>
        <a:bodyPr/>
        <a:lstStyle/>
        <a:p>
          <a:endParaRPr lang="id-ID"/>
        </a:p>
      </dgm:t>
    </dgm:pt>
    <dgm:pt modelId="{8423CA62-18A6-41FB-A1B2-B26A0C26EDE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Membangun tingkatan makna hubungan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EB68363-2F47-47F1-B1B6-40A5D0A11E8A}" type="parTrans" cxnId="{FE9927F6-B40A-44A2-BDE4-5D6F6CB419AB}">
      <dgm:prSet/>
      <dgm:spPr/>
      <dgm:t>
        <a:bodyPr/>
        <a:lstStyle/>
        <a:p>
          <a:endParaRPr lang="id-ID"/>
        </a:p>
      </dgm:t>
    </dgm:pt>
    <dgm:pt modelId="{996E5B4F-BEEC-4D9A-8D04-F3D2262FC4EF}" type="sibTrans" cxnId="{FE9927F6-B40A-44A2-BDE4-5D6F6CB419AB}">
      <dgm:prSet/>
      <dgm:spPr/>
      <dgm:t>
        <a:bodyPr/>
        <a:lstStyle/>
        <a:p>
          <a:endParaRPr lang="id-ID"/>
        </a:p>
      </dgm:t>
    </dgm:pt>
    <dgm:pt modelId="{9D254FB5-6611-486F-8023-4F1AE9C431F5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Merefleksikan &amp; menunjukkan nilai-nilai budaya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A28C9EF-3F69-49B3-9DE1-D2C9C4380BBB}" type="parTrans" cxnId="{C266AA98-005E-481D-8849-7BDF27539865}">
      <dgm:prSet/>
      <dgm:spPr/>
      <dgm:t>
        <a:bodyPr/>
        <a:lstStyle/>
        <a:p>
          <a:endParaRPr lang="id-ID"/>
        </a:p>
      </dgm:t>
    </dgm:pt>
    <dgm:pt modelId="{CB98DBB2-D2F6-48D0-B86E-E00AFF971E02}" type="sibTrans" cxnId="{C266AA98-005E-481D-8849-7BDF27539865}">
      <dgm:prSet/>
      <dgm:spPr/>
      <dgm:t>
        <a:bodyPr/>
        <a:lstStyle/>
        <a:p>
          <a:endParaRPr lang="id-ID"/>
        </a:p>
      </dgm:t>
    </dgm:pt>
    <dgm:pt modelId="{686DDAD5-06C4-4DFA-890B-94BEEF5DAAD7}" type="pres">
      <dgm:prSet presAssocID="{17119C53-F5AE-4BE9-A77F-722D045054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37E0FBF-82F2-45B5-896D-A7437D0D5532}" type="pres">
      <dgm:prSet presAssocID="{17119C53-F5AE-4BE9-A77F-722D045054E2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59711E3C-ECE9-4918-92C0-C3812A07CD53}" type="pres">
      <dgm:prSet presAssocID="{17119C53-F5AE-4BE9-A77F-722D045054E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C59C47-5E96-4365-B12B-43023BE4E991}" type="pres">
      <dgm:prSet presAssocID="{17119C53-F5AE-4BE9-A77F-722D045054E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36C35A-4EFC-4A8A-BA48-1900EB4C2C2C}" type="pres">
      <dgm:prSet presAssocID="{17119C53-F5AE-4BE9-A77F-722D045054E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4C19B5-9E46-4F47-B761-E397F75E684A}" type="pres">
      <dgm:prSet presAssocID="{17119C53-F5AE-4BE9-A77F-722D045054E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7E6D403-D765-4840-83DF-FB4D6BF39FA7}" srcId="{17119C53-F5AE-4BE9-A77F-722D045054E2}" destId="{134DD7EC-024F-4972-AA41-095759B9DB8C}" srcOrd="1" destOrd="0" parTransId="{5F39364E-5FAE-46B1-8824-95099530A2F7}" sibTransId="{8AF2B9B4-42EA-4565-9E1F-43AD3B66DD88}"/>
    <dgm:cxn modelId="{8548E305-B179-4F76-A3D2-493EB5920C94}" srcId="{17119C53-F5AE-4BE9-A77F-722D045054E2}" destId="{B5D6D0AA-D4B4-40B5-8C2C-6A550CFFFC3D}" srcOrd="0" destOrd="0" parTransId="{EBF80540-F10A-4640-AA52-414749F4E1A4}" sibTransId="{5DBC3C45-A613-4C1E-BFBB-657B9FB5416E}"/>
    <dgm:cxn modelId="{C266AA98-005E-481D-8849-7BDF27539865}" srcId="{17119C53-F5AE-4BE9-A77F-722D045054E2}" destId="{9D254FB5-6611-486F-8023-4F1AE9C431F5}" srcOrd="3" destOrd="0" parTransId="{2A28C9EF-3F69-49B3-9DE1-D2C9C4380BBB}" sibTransId="{CB98DBB2-D2F6-48D0-B86E-E00AFF971E02}"/>
    <dgm:cxn modelId="{619004FA-5B99-459D-9F60-41A3CA007EF7}" type="presOf" srcId="{134DD7EC-024F-4972-AA41-095759B9DB8C}" destId="{01C59C47-5E96-4365-B12B-43023BE4E991}" srcOrd="0" destOrd="0" presId="urn:microsoft.com/office/officeart/2005/8/layout/matrix3"/>
    <dgm:cxn modelId="{15FF8C44-A72A-4375-9109-A1039F58320A}" type="presOf" srcId="{8423CA62-18A6-41FB-A1B2-B26A0C26EDED}" destId="{7236C35A-4EFC-4A8A-BA48-1900EB4C2C2C}" srcOrd="0" destOrd="0" presId="urn:microsoft.com/office/officeart/2005/8/layout/matrix3"/>
    <dgm:cxn modelId="{2E1098DE-A2C1-44F6-9C0A-0D8FDC93A178}" type="presOf" srcId="{9D254FB5-6611-486F-8023-4F1AE9C431F5}" destId="{CE4C19B5-9E46-4F47-B761-E397F75E684A}" srcOrd="0" destOrd="0" presId="urn:microsoft.com/office/officeart/2005/8/layout/matrix3"/>
    <dgm:cxn modelId="{074EB2CC-B3A8-4530-93B4-91C0EEEA1CEA}" type="presOf" srcId="{B5D6D0AA-D4B4-40B5-8C2C-6A550CFFFC3D}" destId="{59711E3C-ECE9-4918-92C0-C3812A07CD53}" srcOrd="0" destOrd="0" presId="urn:microsoft.com/office/officeart/2005/8/layout/matrix3"/>
    <dgm:cxn modelId="{FE9927F6-B40A-44A2-BDE4-5D6F6CB419AB}" srcId="{17119C53-F5AE-4BE9-A77F-722D045054E2}" destId="{8423CA62-18A6-41FB-A1B2-B26A0C26EDED}" srcOrd="2" destOrd="0" parTransId="{CEB68363-2F47-47F1-B1B6-40A5D0A11E8A}" sibTransId="{996E5B4F-BEEC-4D9A-8D04-F3D2262FC4EF}"/>
    <dgm:cxn modelId="{5AA91E79-6A18-4286-B58F-17D602990767}" type="presOf" srcId="{17119C53-F5AE-4BE9-A77F-722D045054E2}" destId="{686DDAD5-06C4-4DFA-890B-94BEEF5DAAD7}" srcOrd="0" destOrd="0" presId="urn:microsoft.com/office/officeart/2005/8/layout/matrix3"/>
    <dgm:cxn modelId="{BF60B83D-740F-4DAF-A992-47D7F3E385AA}" type="presParOf" srcId="{686DDAD5-06C4-4DFA-890B-94BEEF5DAAD7}" destId="{737E0FBF-82F2-45B5-896D-A7437D0D5532}" srcOrd="0" destOrd="0" presId="urn:microsoft.com/office/officeart/2005/8/layout/matrix3"/>
    <dgm:cxn modelId="{8E8DE86E-4505-419B-806E-3EA43EE3DF26}" type="presParOf" srcId="{686DDAD5-06C4-4DFA-890B-94BEEF5DAAD7}" destId="{59711E3C-ECE9-4918-92C0-C3812A07CD53}" srcOrd="1" destOrd="0" presId="urn:microsoft.com/office/officeart/2005/8/layout/matrix3"/>
    <dgm:cxn modelId="{5D464CA1-958E-4164-9A85-5CFCA5525153}" type="presParOf" srcId="{686DDAD5-06C4-4DFA-890B-94BEEF5DAAD7}" destId="{01C59C47-5E96-4365-B12B-43023BE4E991}" srcOrd="2" destOrd="0" presId="urn:microsoft.com/office/officeart/2005/8/layout/matrix3"/>
    <dgm:cxn modelId="{DF152963-37FF-4980-B32D-C5C0E97D7085}" type="presParOf" srcId="{686DDAD5-06C4-4DFA-890B-94BEEF5DAAD7}" destId="{7236C35A-4EFC-4A8A-BA48-1900EB4C2C2C}" srcOrd="3" destOrd="0" presId="urn:microsoft.com/office/officeart/2005/8/layout/matrix3"/>
    <dgm:cxn modelId="{FD5F4DA6-8EE2-43C2-9773-F554FC578C6D}" type="presParOf" srcId="{686DDAD5-06C4-4DFA-890B-94BEEF5DAAD7}" destId="{CE4C19B5-9E46-4F47-B761-E397F75E684A}" srcOrd="4" destOrd="0" presId="urn:microsoft.com/office/officeart/2005/8/layout/matrix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4ABEDC-2A89-4AD0-8512-67BE1F10D63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9ED2C6A-A315-4800-9813-16B2CE8E6816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Perilaku non-verbal dapat </a:t>
          </a:r>
          <a:r>
            <a:rPr lang="id-ID" b="1" i="1" dirty="0" smtClean="0">
              <a:solidFill>
                <a:schemeClr val="tx2"/>
              </a:solidFill>
              <a:latin typeface="Candara" pitchFamily="34" charset="0"/>
            </a:rPr>
            <a:t>mengulangi</a:t>
          </a: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 pesan verbal.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2467FA6-7483-49E7-BB70-D0A4A341DC68}" type="parTrans" cxnId="{92904277-4E19-43EC-A9DD-8CF6937D5F8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B627365A-35CB-42F8-A509-19E4B3CED13B}" type="sibTrans" cxnId="{92904277-4E19-43EC-A9DD-8CF6937D5F8F}">
      <dgm:prSet/>
      <dgm:spPr/>
      <dgm:t>
        <a:bodyPr/>
        <a:lstStyle/>
        <a:p>
          <a:endParaRPr lang="id-ID"/>
        </a:p>
      </dgm:t>
    </dgm:pt>
    <dgm:pt modelId="{9F2A4FF6-9BBE-40FE-9DA7-311745FBB49A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Perilaku non-verbal </a:t>
          </a:r>
          <a:r>
            <a:rPr lang="id-ID" b="1" i="1" dirty="0" smtClean="0">
              <a:solidFill>
                <a:schemeClr val="tx2"/>
              </a:solidFill>
              <a:latin typeface="Candara" pitchFamily="34" charset="0"/>
            </a:rPr>
            <a:t>memperjelas</a:t>
          </a: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 komunikasi verbal.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84CC16A-F265-47B0-A454-90D10AF43704}" type="parTrans" cxnId="{B9B1DBC7-BBA9-4A5E-A845-94F11248272D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B98908D9-799E-4B0B-9377-00F2BA84DFA3}" type="sibTrans" cxnId="{B9B1DBC7-BBA9-4A5E-A845-94F11248272D}">
      <dgm:prSet/>
      <dgm:spPr/>
      <dgm:t>
        <a:bodyPr/>
        <a:lstStyle/>
        <a:p>
          <a:endParaRPr lang="id-ID"/>
        </a:p>
      </dgm:t>
    </dgm:pt>
    <dgm:pt modelId="{F28E89F6-E0B7-49A5-957D-408CA8B9B2D4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Perilaku non-verbal </a:t>
          </a:r>
          <a:r>
            <a:rPr lang="id-ID" b="1" i="1" dirty="0" smtClean="0">
              <a:solidFill>
                <a:schemeClr val="tx2"/>
              </a:solidFill>
              <a:latin typeface="Candara" pitchFamily="34" charset="0"/>
            </a:rPr>
            <a:t>melengkapi atau menambah kata. </a:t>
          </a:r>
          <a:endParaRPr lang="id-ID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805D0EAD-7814-4C80-A144-90617DF13359}" type="parTrans" cxnId="{145F160B-3591-4976-818A-BB1F878B049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867D2DF7-3325-4D8E-AD3A-9FA2F027D40C}" type="sibTrans" cxnId="{145F160B-3591-4976-818A-BB1F878B0499}">
      <dgm:prSet/>
      <dgm:spPr/>
      <dgm:t>
        <a:bodyPr/>
        <a:lstStyle/>
        <a:p>
          <a:endParaRPr lang="id-ID"/>
        </a:p>
      </dgm:t>
    </dgm:pt>
    <dgm:pt modelId="{B1FD8AAD-B258-45C1-857F-FF2F0DC580AA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Perilaku non-verbal </a:t>
          </a:r>
          <a:r>
            <a:rPr lang="id-ID" b="1" i="1" dirty="0" smtClean="0">
              <a:solidFill>
                <a:schemeClr val="tx2"/>
              </a:solidFill>
              <a:latin typeface="Candara" pitchFamily="34" charset="0"/>
            </a:rPr>
            <a:t>berkontradiksi </a:t>
          </a: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dengan pesan verbal.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E55FDAB-A1FB-4AEB-8209-49223C0B48F6}" type="parTrans" cxnId="{F8DDD210-DB60-4715-806A-0C813FEA061A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B0028726-4651-41DE-8F14-4E0F3A2BF190}" type="sibTrans" cxnId="{F8DDD210-DB60-4715-806A-0C813FEA061A}">
      <dgm:prSet/>
      <dgm:spPr/>
      <dgm:t>
        <a:bodyPr/>
        <a:lstStyle/>
        <a:p>
          <a:endParaRPr lang="id-ID"/>
        </a:p>
      </dgm:t>
    </dgm:pt>
    <dgm:pt modelId="{951A0184-7566-43C2-B1F1-161EB95D2E82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Menggantikan perilaku non-verbal dengan </a:t>
          </a:r>
          <a:r>
            <a:rPr lang="id-ID" b="1" i="1" dirty="0" smtClean="0">
              <a:solidFill>
                <a:schemeClr val="tx2"/>
              </a:solidFill>
              <a:latin typeface="Candara" pitchFamily="34" charset="0"/>
            </a:rPr>
            <a:t>verbalisasi. </a:t>
          </a:r>
          <a:endParaRPr lang="id-ID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41131C9E-DC8A-42B4-AD43-C78471AA3BCA}" type="parTrans" cxnId="{8B36E2DA-13CF-4FCF-879C-FCC6FA914A51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F75C5EC5-BE8C-4EB9-B956-F1C5E6F27F51}" type="sibTrans" cxnId="{8B36E2DA-13CF-4FCF-879C-FCC6FA914A51}">
      <dgm:prSet/>
      <dgm:spPr/>
      <dgm:t>
        <a:bodyPr/>
        <a:lstStyle/>
        <a:p>
          <a:endParaRPr lang="id-ID"/>
        </a:p>
      </dgm:t>
    </dgm:pt>
    <dgm:pt modelId="{19D532C3-6046-4803-BFCB-D8FB79A00D1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rPr>
            <a:t>Cara perilaku non-verbal berinteraksi dengan komunikasi verbal. </a:t>
          </a:r>
          <a:endParaRPr lang="id-ID" sz="1700" b="1" i="1" dirty="0">
            <a:latin typeface="Candara" pitchFamily="34" charset="0"/>
          </a:endParaRPr>
        </a:p>
      </dgm:t>
    </dgm:pt>
    <dgm:pt modelId="{D32B0CC3-8BB9-4516-87DD-C620146183DF}" type="sibTrans" cxnId="{52C30A79-CD4E-4195-A337-DE9B916CCECF}">
      <dgm:prSet/>
      <dgm:spPr/>
      <dgm:t>
        <a:bodyPr/>
        <a:lstStyle/>
        <a:p>
          <a:endParaRPr lang="id-ID"/>
        </a:p>
      </dgm:t>
    </dgm:pt>
    <dgm:pt modelId="{F7A802F1-5600-41D5-9E4A-1BD44804739C}" type="parTrans" cxnId="{52C30A79-CD4E-4195-A337-DE9B916CCECF}">
      <dgm:prSet/>
      <dgm:spPr/>
      <dgm:t>
        <a:bodyPr/>
        <a:lstStyle/>
        <a:p>
          <a:endParaRPr lang="id-ID"/>
        </a:p>
      </dgm:t>
    </dgm:pt>
    <dgm:pt modelId="{AAA62D5E-1419-4FA3-875A-90EACC73D236}">
      <dgm:prSet/>
      <dgm:spPr/>
      <dgm:t>
        <a:bodyPr/>
        <a:lstStyle/>
        <a:p>
          <a:endParaRPr lang="id-ID"/>
        </a:p>
      </dgm:t>
    </dgm:pt>
    <dgm:pt modelId="{80635A77-27AB-4C0F-8FCF-7AA2379AE736}" type="parTrans" cxnId="{079DD9A3-D84B-4883-9D86-983D622B0660}">
      <dgm:prSet/>
      <dgm:spPr/>
      <dgm:t>
        <a:bodyPr/>
        <a:lstStyle/>
        <a:p>
          <a:endParaRPr lang="id-ID"/>
        </a:p>
      </dgm:t>
    </dgm:pt>
    <dgm:pt modelId="{4B01D494-268E-40D6-92F4-79C3F4CBD427}" type="sibTrans" cxnId="{079DD9A3-D84B-4883-9D86-983D622B0660}">
      <dgm:prSet/>
      <dgm:spPr/>
      <dgm:t>
        <a:bodyPr/>
        <a:lstStyle/>
        <a:p>
          <a:endParaRPr lang="id-ID"/>
        </a:p>
      </dgm:t>
    </dgm:pt>
    <dgm:pt modelId="{3C9A3ED4-D3C5-4DCA-A4FE-564635F17AAE}" type="pres">
      <dgm:prSet presAssocID="{184ABEDC-2A89-4AD0-8512-67BE1F10D6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895A2C8-2219-42DA-A27E-422BA42CF21E}" type="pres">
      <dgm:prSet presAssocID="{19D532C3-6046-4803-BFCB-D8FB79A00D18}" presName="centerShape" presStyleLbl="node0" presStyleIdx="0" presStyleCnt="1"/>
      <dgm:spPr/>
      <dgm:t>
        <a:bodyPr/>
        <a:lstStyle/>
        <a:p>
          <a:endParaRPr lang="id-ID"/>
        </a:p>
      </dgm:t>
    </dgm:pt>
    <dgm:pt modelId="{BF05C732-F0D5-401B-8ADF-FFCB128CBF84}" type="pres">
      <dgm:prSet presAssocID="{72467FA6-7483-49E7-BB70-D0A4A341DC68}" presName="parTrans" presStyleLbl="bgSibTrans2D1" presStyleIdx="0" presStyleCnt="5"/>
      <dgm:spPr/>
      <dgm:t>
        <a:bodyPr/>
        <a:lstStyle/>
        <a:p>
          <a:endParaRPr lang="id-ID"/>
        </a:p>
      </dgm:t>
    </dgm:pt>
    <dgm:pt modelId="{96815DBC-735D-482A-B599-1346C5810751}" type="pres">
      <dgm:prSet presAssocID="{F9ED2C6A-A315-4800-9813-16B2CE8E68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17467B-18B4-4377-B0A6-6913486306D5}" type="pres">
      <dgm:prSet presAssocID="{184CC16A-F265-47B0-A454-90D10AF43704}" presName="parTrans" presStyleLbl="bgSibTrans2D1" presStyleIdx="1" presStyleCnt="5"/>
      <dgm:spPr/>
      <dgm:t>
        <a:bodyPr/>
        <a:lstStyle/>
        <a:p>
          <a:endParaRPr lang="id-ID"/>
        </a:p>
      </dgm:t>
    </dgm:pt>
    <dgm:pt modelId="{06C0BF87-45AE-440E-9963-5D127117DE35}" type="pres">
      <dgm:prSet presAssocID="{9F2A4FF6-9BBE-40FE-9DA7-311745FBB4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9BCC81-AAD3-46CC-B585-4E4145FFF0A1}" type="pres">
      <dgm:prSet presAssocID="{805D0EAD-7814-4C80-A144-90617DF13359}" presName="parTrans" presStyleLbl="bgSibTrans2D1" presStyleIdx="2" presStyleCnt="5"/>
      <dgm:spPr/>
      <dgm:t>
        <a:bodyPr/>
        <a:lstStyle/>
        <a:p>
          <a:endParaRPr lang="id-ID"/>
        </a:p>
      </dgm:t>
    </dgm:pt>
    <dgm:pt modelId="{B5B933C7-AD1F-4028-AA4C-B9462C229AC5}" type="pres">
      <dgm:prSet presAssocID="{F28E89F6-E0B7-49A5-957D-408CA8B9B2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50D07B-3B02-479C-AD78-FD21E8A40F9B}" type="pres">
      <dgm:prSet presAssocID="{EE55FDAB-A1FB-4AEB-8209-49223C0B48F6}" presName="parTrans" presStyleLbl="bgSibTrans2D1" presStyleIdx="3" presStyleCnt="5"/>
      <dgm:spPr/>
      <dgm:t>
        <a:bodyPr/>
        <a:lstStyle/>
        <a:p>
          <a:endParaRPr lang="id-ID"/>
        </a:p>
      </dgm:t>
    </dgm:pt>
    <dgm:pt modelId="{FFFE3891-0420-4656-AF5C-C9185DA29860}" type="pres">
      <dgm:prSet presAssocID="{B1FD8AAD-B258-45C1-857F-FF2F0DC580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857F46-6ED6-46B0-A20F-18DC0D7FF0AC}" type="pres">
      <dgm:prSet presAssocID="{41131C9E-DC8A-42B4-AD43-C78471AA3BCA}" presName="parTrans" presStyleLbl="bgSibTrans2D1" presStyleIdx="4" presStyleCnt="5"/>
      <dgm:spPr/>
      <dgm:t>
        <a:bodyPr/>
        <a:lstStyle/>
        <a:p>
          <a:endParaRPr lang="id-ID"/>
        </a:p>
      </dgm:t>
    </dgm:pt>
    <dgm:pt modelId="{30BFF726-254E-4F93-80F8-0E73AFB80BA3}" type="pres">
      <dgm:prSet presAssocID="{951A0184-7566-43C2-B1F1-161EB95D2E8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2C30A79-CD4E-4195-A337-DE9B916CCECF}" srcId="{184ABEDC-2A89-4AD0-8512-67BE1F10D632}" destId="{19D532C3-6046-4803-BFCB-D8FB79A00D18}" srcOrd="0" destOrd="0" parTransId="{F7A802F1-5600-41D5-9E4A-1BD44804739C}" sibTransId="{D32B0CC3-8BB9-4516-87DD-C620146183DF}"/>
    <dgm:cxn modelId="{93CD1FFA-5B8A-4DAD-A975-8A77994D5649}" type="presOf" srcId="{41131C9E-DC8A-42B4-AD43-C78471AA3BCA}" destId="{33857F46-6ED6-46B0-A20F-18DC0D7FF0AC}" srcOrd="0" destOrd="0" presId="urn:microsoft.com/office/officeart/2005/8/layout/radial4"/>
    <dgm:cxn modelId="{0EE42753-92FD-42C7-94BC-945D11B02D35}" type="presOf" srcId="{805D0EAD-7814-4C80-A144-90617DF13359}" destId="{199BCC81-AAD3-46CC-B585-4E4145FFF0A1}" srcOrd="0" destOrd="0" presId="urn:microsoft.com/office/officeart/2005/8/layout/radial4"/>
    <dgm:cxn modelId="{562109C8-43A6-4E29-9C94-276D3FD38ECA}" type="presOf" srcId="{184CC16A-F265-47B0-A454-90D10AF43704}" destId="{6717467B-18B4-4377-B0A6-6913486306D5}" srcOrd="0" destOrd="0" presId="urn:microsoft.com/office/officeart/2005/8/layout/radial4"/>
    <dgm:cxn modelId="{145F160B-3591-4976-818A-BB1F878B0499}" srcId="{19D532C3-6046-4803-BFCB-D8FB79A00D18}" destId="{F28E89F6-E0B7-49A5-957D-408CA8B9B2D4}" srcOrd="2" destOrd="0" parTransId="{805D0EAD-7814-4C80-A144-90617DF13359}" sibTransId="{867D2DF7-3325-4D8E-AD3A-9FA2F027D40C}"/>
    <dgm:cxn modelId="{0D295FF2-F057-42AF-8928-BF11B83820D5}" type="presOf" srcId="{B1FD8AAD-B258-45C1-857F-FF2F0DC580AA}" destId="{FFFE3891-0420-4656-AF5C-C9185DA29860}" srcOrd="0" destOrd="0" presId="urn:microsoft.com/office/officeart/2005/8/layout/radial4"/>
    <dgm:cxn modelId="{B9B1DBC7-BBA9-4A5E-A845-94F11248272D}" srcId="{19D532C3-6046-4803-BFCB-D8FB79A00D18}" destId="{9F2A4FF6-9BBE-40FE-9DA7-311745FBB49A}" srcOrd="1" destOrd="0" parTransId="{184CC16A-F265-47B0-A454-90D10AF43704}" sibTransId="{B98908D9-799E-4B0B-9377-00F2BA84DFA3}"/>
    <dgm:cxn modelId="{92904277-4E19-43EC-A9DD-8CF6937D5F8F}" srcId="{19D532C3-6046-4803-BFCB-D8FB79A00D18}" destId="{F9ED2C6A-A315-4800-9813-16B2CE8E6816}" srcOrd="0" destOrd="0" parTransId="{72467FA6-7483-49E7-BB70-D0A4A341DC68}" sibTransId="{B627365A-35CB-42F8-A509-19E4B3CED13B}"/>
    <dgm:cxn modelId="{F21985DB-7FDD-4410-A380-21C922AFD45F}" type="presOf" srcId="{184ABEDC-2A89-4AD0-8512-67BE1F10D632}" destId="{3C9A3ED4-D3C5-4DCA-A4FE-564635F17AAE}" srcOrd="0" destOrd="0" presId="urn:microsoft.com/office/officeart/2005/8/layout/radial4"/>
    <dgm:cxn modelId="{8B36E2DA-13CF-4FCF-879C-FCC6FA914A51}" srcId="{19D532C3-6046-4803-BFCB-D8FB79A00D18}" destId="{951A0184-7566-43C2-B1F1-161EB95D2E82}" srcOrd="4" destOrd="0" parTransId="{41131C9E-DC8A-42B4-AD43-C78471AA3BCA}" sibTransId="{F75C5EC5-BE8C-4EB9-B956-F1C5E6F27F51}"/>
    <dgm:cxn modelId="{B54054FD-EED9-4634-8384-EAA64E5B65DC}" type="presOf" srcId="{72467FA6-7483-49E7-BB70-D0A4A341DC68}" destId="{BF05C732-F0D5-401B-8ADF-FFCB128CBF84}" srcOrd="0" destOrd="0" presId="urn:microsoft.com/office/officeart/2005/8/layout/radial4"/>
    <dgm:cxn modelId="{F8DDD210-DB60-4715-806A-0C813FEA061A}" srcId="{19D532C3-6046-4803-BFCB-D8FB79A00D18}" destId="{B1FD8AAD-B258-45C1-857F-FF2F0DC580AA}" srcOrd="3" destOrd="0" parTransId="{EE55FDAB-A1FB-4AEB-8209-49223C0B48F6}" sibTransId="{B0028726-4651-41DE-8F14-4E0F3A2BF190}"/>
    <dgm:cxn modelId="{B2E62C88-BD74-4C59-882D-3ED17A4C7F4F}" type="presOf" srcId="{F28E89F6-E0B7-49A5-957D-408CA8B9B2D4}" destId="{B5B933C7-AD1F-4028-AA4C-B9462C229AC5}" srcOrd="0" destOrd="0" presId="urn:microsoft.com/office/officeart/2005/8/layout/radial4"/>
    <dgm:cxn modelId="{079DD9A3-D84B-4883-9D86-983D622B0660}" srcId="{184ABEDC-2A89-4AD0-8512-67BE1F10D632}" destId="{AAA62D5E-1419-4FA3-875A-90EACC73D236}" srcOrd="1" destOrd="0" parTransId="{80635A77-27AB-4C0F-8FCF-7AA2379AE736}" sibTransId="{4B01D494-268E-40D6-92F4-79C3F4CBD427}"/>
    <dgm:cxn modelId="{97830953-70CC-432A-9DBB-87A9F1C31972}" type="presOf" srcId="{951A0184-7566-43C2-B1F1-161EB95D2E82}" destId="{30BFF726-254E-4F93-80F8-0E73AFB80BA3}" srcOrd="0" destOrd="0" presId="urn:microsoft.com/office/officeart/2005/8/layout/radial4"/>
    <dgm:cxn modelId="{3DD4AF82-4FCE-428B-8F3D-3F65FF7A746C}" type="presOf" srcId="{9F2A4FF6-9BBE-40FE-9DA7-311745FBB49A}" destId="{06C0BF87-45AE-440E-9963-5D127117DE35}" srcOrd="0" destOrd="0" presId="urn:microsoft.com/office/officeart/2005/8/layout/radial4"/>
    <dgm:cxn modelId="{43AD1D17-937D-4225-B838-7C61D47F4400}" type="presOf" srcId="{F9ED2C6A-A315-4800-9813-16B2CE8E6816}" destId="{96815DBC-735D-482A-B599-1346C5810751}" srcOrd="0" destOrd="0" presId="urn:microsoft.com/office/officeart/2005/8/layout/radial4"/>
    <dgm:cxn modelId="{E96232C1-AD77-440C-A82D-1995CB44FB8E}" type="presOf" srcId="{19D532C3-6046-4803-BFCB-D8FB79A00D18}" destId="{6895A2C8-2219-42DA-A27E-422BA42CF21E}" srcOrd="0" destOrd="0" presId="urn:microsoft.com/office/officeart/2005/8/layout/radial4"/>
    <dgm:cxn modelId="{6F36E792-9B93-4E4E-B118-AF7904761D07}" type="presOf" srcId="{EE55FDAB-A1FB-4AEB-8209-49223C0B48F6}" destId="{A250D07B-3B02-479C-AD78-FD21E8A40F9B}" srcOrd="0" destOrd="0" presId="urn:microsoft.com/office/officeart/2005/8/layout/radial4"/>
    <dgm:cxn modelId="{6F42C1F0-B947-43B9-9F3C-ADACCC1D5FE3}" type="presParOf" srcId="{3C9A3ED4-D3C5-4DCA-A4FE-564635F17AAE}" destId="{6895A2C8-2219-42DA-A27E-422BA42CF21E}" srcOrd="0" destOrd="0" presId="urn:microsoft.com/office/officeart/2005/8/layout/radial4"/>
    <dgm:cxn modelId="{CC516293-2324-4EA3-B426-C1D193CB9E27}" type="presParOf" srcId="{3C9A3ED4-D3C5-4DCA-A4FE-564635F17AAE}" destId="{BF05C732-F0D5-401B-8ADF-FFCB128CBF84}" srcOrd="1" destOrd="0" presId="urn:microsoft.com/office/officeart/2005/8/layout/radial4"/>
    <dgm:cxn modelId="{5C1905C0-8163-4F88-8C04-FAB32542DB63}" type="presParOf" srcId="{3C9A3ED4-D3C5-4DCA-A4FE-564635F17AAE}" destId="{96815DBC-735D-482A-B599-1346C5810751}" srcOrd="2" destOrd="0" presId="urn:microsoft.com/office/officeart/2005/8/layout/radial4"/>
    <dgm:cxn modelId="{18A3AF66-CB0D-48E3-83BF-35AE5EBC5B13}" type="presParOf" srcId="{3C9A3ED4-D3C5-4DCA-A4FE-564635F17AAE}" destId="{6717467B-18B4-4377-B0A6-6913486306D5}" srcOrd="3" destOrd="0" presId="urn:microsoft.com/office/officeart/2005/8/layout/radial4"/>
    <dgm:cxn modelId="{619E86A8-D611-46BB-BA80-50C184657C8F}" type="presParOf" srcId="{3C9A3ED4-D3C5-4DCA-A4FE-564635F17AAE}" destId="{06C0BF87-45AE-440E-9963-5D127117DE35}" srcOrd="4" destOrd="0" presId="urn:microsoft.com/office/officeart/2005/8/layout/radial4"/>
    <dgm:cxn modelId="{75685AF7-EA8B-4C46-B233-E55F4AC8D16A}" type="presParOf" srcId="{3C9A3ED4-D3C5-4DCA-A4FE-564635F17AAE}" destId="{199BCC81-AAD3-46CC-B585-4E4145FFF0A1}" srcOrd="5" destOrd="0" presId="urn:microsoft.com/office/officeart/2005/8/layout/radial4"/>
    <dgm:cxn modelId="{15114E73-BDEF-467D-BA37-14E2E8B074C7}" type="presParOf" srcId="{3C9A3ED4-D3C5-4DCA-A4FE-564635F17AAE}" destId="{B5B933C7-AD1F-4028-AA4C-B9462C229AC5}" srcOrd="6" destOrd="0" presId="urn:microsoft.com/office/officeart/2005/8/layout/radial4"/>
    <dgm:cxn modelId="{14A5AE49-0CE1-4C7D-9806-7716FAFF065F}" type="presParOf" srcId="{3C9A3ED4-D3C5-4DCA-A4FE-564635F17AAE}" destId="{A250D07B-3B02-479C-AD78-FD21E8A40F9B}" srcOrd="7" destOrd="0" presId="urn:microsoft.com/office/officeart/2005/8/layout/radial4"/>
    <dgm:cxn modelId="{105E4DFE-1117-4C2C-ADCB-95FED5DAFE15}" type="presParOf" srcId="{3C9A3ED4-D3C5-4DCA-A4FE-564635F17AAE}" destId="{FFFE3891-0420-4656-AF5C-C9185DA29860}" srcOrd="8" destOrd="0" presId="urn:microsoft.com/office/officeart/2005/8/layout/radial4"/>
    <dgm:cxn modelId="{EDE9CE6A-0B29-4C28-9A32-DD67E17C750C}" type="presParOf" srcId="{3C9A3ED4-D3C5-4DCA-A4FE-564635F17AAE}" destId="{33857F46-6ED6-46B0-A20F-18DC0D7FF0AC}" srcOrd="9" destOrd="0" presId="urn:microsoft.com/office/officeart/2005/8/layout/radial4"/>
    <dgm:cxn modelId="{1B1DAEEE-0226-42F3-A326-649F0B533F34}" type="presParOf" srcId="{3C9A3ED4-D3C5-4DCA-A4FE-564635F17AAE}" destId="{30BFF726-254E-4F93-80F8-0E73AFB80BA3}" srcOrd="10" destOrd="0" presId="urn:microsoft.com/office/officeart/2005/8/layout/radial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FE9B7A-7BCE-4334-BA06-7A4B82818C87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1536CD2-066F-433D-BE09-9DB4FE2F81E9}">
      <dgm:prSet phldrT="[Text]" custT="1"/>
      <dgm:spPr>
        <a:solidFill>
          <a:srgbClr val="FFFF99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Perilaku non-verbal mengatur kelancaran komunikasi antar individu. </a:t>
          </a:r>
          <a:endParaRPr lang="id-ID" sz="1300" b="1" i="1" dirty="0">
            <a:latin typeface="Candara" pitchFamily="34" charset="0"/>
          </a:endParaRPr>
        </a:p>
      </dgm:t>
    </dgm:pt>
    <dgm:pt modelId="{A3777009-9196-427F-A0EC-15FFBA3CB42A}" type="parTrans" cxnId="{3548CFB4-B1ED-4186-8114-638D6799252E}">
      <dgm:prSet/>
      <dgm:spPr/>
      <dgm:t>
        <a:bodyPr/>
        <a:lstStyle/>
        <a:p>
          <a:endParaRPr lang="id-ID"/>
        </a:p>
      </dgm:t>
    </dgm:pt>
    <dgm:pt modelId="{171A9F57-0ED0-46F0-B5E9-A9D7F6A79312}" type="sibTrans" cxnId="{3548CFB4-B1ED-4186-8114-638D6799252E}">
      <dgm:prSet/>
      <dgm:spPr/>
      <dgm:t>
        <a:bodyPr/>
        <a:lstStyle/>
        <a:p>
          <a:endParaRPr lang="id-ID"/>
        </a:p>
      </dgm:t>
    </dgm:pt>
    <dgm:pt modelId="{1E6F9B9F-CFE0-43DB-AAC1-D850F6FAEA85}">
      <dgm:prSet phldrT="[Text]" custT="1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Terbukti dari: tahu kapan saatnya seseorang berbicara &amp; kapan saat kita untuk berbicara. </a:t>
          </a:r>
          <a:endParaRPr lang="id-ID" sz="1300" b="1" i="1" dirty="0">
            <a:latin typeface="Candara" pitchFamily="34" charset="0"/>
          </a:endParaRPr>
        </a:p>
      </dgm:t>
    </dgm:pt>
    <dgm:pt modelId="{BC33C4B7-48D4-4F78-8766-B75D9E01A33B}" type="parTrans" cxnId="{17D6E4D5-6403-4648-93BA-68592D83004F}">
      <dgm:prSet/>
      <dgm:spPr/>
      <dgm:t>
        <a:bodyPr/>
        <a:lstStyle/>
        <a:p>
          <a:endParaRPr lang="id-ID"/>
        </a:p>
      </dgm:t>
    </dgm:pt>
    <dgm:pt modelId="{6E7C10CF-E0FA-469B-90A0-863D939F3A92}" type="sibTrans" cxnId="{17D6E4D5-6403-4648-93BA-68592D83004F}">
      <dgm:prSet/>
      <dgm:spPr/>
      <dgm:t>
        <a:bodyPr/>
        <a:lstStyle/>
        <a:p>
          <a:endParaRPr lang="id-ID"/>
        </a:p>
      </dgm:t>
    </dgm:pt>
    <dgm:pt modelId="{77B96301-019C-4746-A573-E620C33997E6}">
      <dgm:prSet phldrT="[Text]" custT="1"/>
      <dgm:spPr>
        <a:solidFill>
          <a:srgbClr val="FFFF99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Sementara petunjuk verbal jarang memberi tahu kapan berbicara &amp; kapan kita diam. </a:t>
          </a:r>
          <a:endParaRPr lang="id-ID" sz="1300" b="1" i="1" dirty="0">
            <a:latin typeface="Candara" pitchFamily="34" charset="0"/>
          </a:endParaRPr>
        </a:p>
      </dgm:t>
    </dgm:pt>
    <dgm:pt modelId="{507B413E-7652-4152-8B01-8CDC489BAC86}" type="parTrans" cxnId="{D6A33AF9-AA9B-4252-8926-3C33AB7BC84A}">
      <dgm:prSet/>
      <dgm:spPr/>
      <dgm:t>
        <a:bodyPr/>
        <a:lstStyle/>
        <a:p>
          <a:endParaRPr lang="id-ID"/>
        </a:p>
      </dgm:t>
    </dgm:pt>
    <dgm:pt modelId="{61DB4695-024B-4DA7-A5B9-C7B40D3925BB}" type="sibTrans" cxnId="{D6A33AF9-AA9B-4252-8926-3C33AB7BC84A}">
      <dgm:prSet/>
      <dgm:spPr/>
      <dgm:t>
        <a:bodyPr/>
        <a:lstStyle/>
        <a:p>
          <a:endParaRPr lang="id-ID"/>
        </a:p>
      </dgm:t>
    </dgm:pt>
    <dgm:pt modelId="{5FAEB1E2-4A07-41C9-AE93-AFF4F90FDF22}">
      <dgm:prSet phldrT="[Text]" custT="1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Giliran berbicara diatur secara non-verbal.</a:t>
          </a:r>
          <a:endParaRPr lang="id-ID" sz="1300" b="1" i="1" dirty="0">
            <a:latin typeface="Candara" pitchFamily="34" charset="0"/>
          </a:endParaRPr>
        </a:p>
      </dgm:t>
    </dgm:pt>
    <dgm:pt modelId="{A9507E9B-0C51-4018-82B1-203E560884AC}" type="parTrans" cxnId="{0892FF6B-4FC7-4DAA-9679-AB3E16DDEF9D}">
      <dgm:prSet/>
      <dgm:spPr/>
      <dgm:t>
        <a:bodyPr/>
        <a:lstStyle/>
        <a:p>
          <a:endParaRPr lang="id-ID"/>
        </a:p>
      </dgm:t>
    </dgm:pt>
    <dgm:pt modelId="{8D9234EC-6042-4144-AF3B-4F4E7CBDE0D6}" type="sibTrans" cxnId="{0892FF6B-4FC7-4DAA-9679-AB3E16DDEF9D}">
      <dgm:prSet/>
      <dgm:spPr/>
      <dgm:t>
        <a:bodyPr/>
        <a:lstStyle/>
        <a:p>
          <a:endParaRPr lang="id-ID"/>
        </a:p>
      </dgm:t>
    </dgm:pt>
    <dgm:pt modelId="{38158C4B-53E6-4DE1-8534-31A46D04A06B}">
      <dgm:prSet phldrT="[Text]" custT="1"/>
      <dgm:spPr>
        <a:solidFill>
          <a:srgbClr val="FFFF99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Kita memberi tanda saat tidak mau diinterupsi; mengalihkan pandangan mata/kecepatan berbicara. </a:t>
          </a:r>
          <a:endParaRPr lang="id-ID" sz="1300" b="1" i="1" dirty="0">
            <a:latin typeface="Candara" pitchFamily="34" charset="0"/>
          </a:endParaRPr>
        </a:p>
      </dgm:t>
    </dgm:pt>
    <dgm:pt modelId="{5A9A3707-74B2-440C-AE85-30B47C42120B}" type="parTrans" cxnId="{3EAD7CED-CBFB-4D60-9E72-84FEF87F1180}">
      <dgm:prSet/>
      <dgm:spPr/>
      <dgm:t>
        <a:bodyPr/>
        <a:lstStyle/>
        <a:p>
          <a:endParaRPr lang="id-ID"/>
        </a:p>
      </dgm:t>
    </dgm:pt>
    <dgm:pt modelId="{B6D32F8C-4D58-472A-B879-77B53D6421FE}" type="sibTrans" cxnId="{3EAD7CED-CBFB-4D60-9E72-84FEF87F1180}">
      <dgm:prSet/>
      <dgm:spPr/>
      <dgm:t>
        <a:bodyPr/>
        <a:lstStyle/>
        <a:p>
          <a:endParaRPr lang="id-ID"/>
        </a:p>
      </dgm:t>
    </dgm:pt>
    <dgm:pt modelId="{07A61FC4-3498-415E-9CC7-B26F0DA3E51B}">
      <dgm:prSet phldrT="[Text]" custT="1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Kita mengundang orang tertentu untuk bicara dengan melihat kerahnya. </a:t>
          </a:r>
          <a:endParaRPr lang="id-ID" sz="1300" b="1" i="1" dirty="0">
            <a:latin typeface="Candara" pitchFamily="34" charset="0"/>
          </a:endParaRPr>
        </a:p>
      </dgm:t>
    </dgm:pt>
    <dgm:pt modelId="{7B5F4393-4329-486E-9260-9C8219E2F83D}" type="parTrans" cxnId="{1D62A279-41BB-484F-B6B6-891954591E93}">
      <dgm:prSet/>
      <dgm:spPr/>
      <dgm:t>
        <a:bodyPr/>
        <a:lstStyle/>
        <a:p>
          <a:endParaRPr lang="id-ID"/>
        </a:p>
      </dgm:t>
    </dgm:pt>
    <dgm:pt modelId="{91227EFC-367C-4C7A-9527-34732D59B1B3}" type="sibTrans" cxnId="{1D62A279-41BB-484F-B6B6-891954591E93}">
      <dgm:prSet/>
      <dgm:spPr/>
      <dgm:t>
        <a:bodyPr/>
        <a:lstStyle/>
        <a:p>
          <a:endParaRPr lang="id-ID"/>
        </a:p>
      </dgm:t>
    </dgm:pt>
    <dgm:pt modelId="{A638D873-68E5-460E-8198-668DF45E6720}" type="pres">
      <dgm:prSet presAssocID="{3AFE9B7A-7BCE-4334-BA06-7A4B82818C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B7060B2-D469-4BD8-A652-CCAAB7E19757}" type="pres">
      <dgm:prSet presAssocID="{F1536CD2-066F-433D-BE09-9DB4FE2F81E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205B27-C849-4E85-87DC-374076B8D833}" type="pres">
      <dgm:prSet presAssocID="{171A9F57-0ED0-46F0-B5E9-A9D7F6A79312}" presName="space" presStyleCnt="0"/>
      <dgm:spPr/>
    </dgm:pt>
    <dgm:pt modelId="{9E36EB17-F64B-4A64-9822-43B4C26DC0D4}" type="pres">
      <dgm:prSet presAssocID="{1E6F9B9F-CFE0-43DB-AAC1-D850F6FAEA85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8F80D2-C1AF-451E-A203-A45703B5B73A}" type="pres">
      <dgm:prSet presAssocID="{6E7C10CF-E0FA-469B-90A0-863D939F3A92}" presName="space" presStyleCnt="0"/>
      <dgm:spPr/>
    </dgm:pt>
    <dgm:pt modelId="{CFDEBB88-E765-44BD-B546-14EB57CA495E}" type="pres">
      <dgm:prSet presAssocID="{77B96301-019C-4746-A573-E620C33997E6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1CC7FA-3715-4D9A-97A0-0ADC0F590C2B}" type="pres">
      <dgm:prSet presAssocID="{61DB4695-024B-4DA7-A5B9-C7B40D3925BB}" presName="space" presStyleCnt="0"/>
      <dgm:spPr/>
    </dgm:pt>
    <dgm:pt modelId="{E8D20614-E041-45EC-B82E-8670AA1F8BFE}" type="pres">
      <dgm:prSet presAssocID="{5FAEB1E2-4A07-41C9-AE93-AFF4F90FDF22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CAA1D8-AFF6-4B12-9477-26C4B72EF61C}" type="pres">
      <dgm:prSet presAssocID="{8D9234EC-6042-4144-AF3B-4F4E7CBDE0D6}" presName="space" presStyleCnt="0"/>
      <dgm:spPr/>
    </dgm:pt>
    <dgm:pt modelId="{17782789-F88E-455B-835E-53416FDDE199}" type="pres">
      <dgm:prSet presAssocID="{38158C4B-53E6-4DE1-8534-31A46D04A06B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CFF076-726D-4331-AE24-744278D00591}" type="pres">
      <dgm:prSet presAssocID="{B6D32F8C-4D58-472A-B879-77B53D6421FE}" presName="space" presStyleCnt="0"/>
      <dgm:spPr/>
    </dgm:pt>
    <dgm:pt modelId="{4D079E36-5ADF-412B-9B45-2E6EF973B230}" type="pres">
      <dgm:prSet presAssocID="{07A61FC4-3498-415E-9CC7-B26F0DA3E51B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5B46BBE-2163-4A21-9AF6-CFAE5885E4B8}" type="presOf" srcId="{38158C4B-53E6-4DE1-8534-31A46D04A06B}" destId="{17782789-F88E-455B-835E-53416FDDE199}" srcOrd="0" destOrd="0" presId="urn:microsoft.com/office/officeart/2005/8/layout/venn3"/>
    <dgm:cxn modelId="{594AF261-83E4-4C12-AA95-AF43C6EA7A94}" type="presOf" srcId="{F1536CD2-066F-433D-BE09-9DB4FE2F81E9}" destId="{BB7060B2-D469-4BD8-A652-CCAAB7E19757}" srcOrd="0" destOrd="0" presId="urn:microsoft.com/office/officeart/2005/8/layout/venn3"/>
    <dgm:cxn modelId="{3548CFB4-B1ED-4186-8114-638D6799252E}" srcId="{3AFE9B7A-7BCE-4334-BA06-7A4B82818C87}" destId="{F1536CD2-066F-433D-BE09-9DB4FE2F81E9}" srcOrd="0" destOrd="0" parTransId="{A3777009-9196-427F-A0EC-15FFBA3CB42A}" sibTransId="{171A9F57-0ED0-46F0-B5E9-A9D7F6A79312}"/>
    <dgm:cxn modelId="{D6A33AF9-AA9B-4252-8926-3C33AB7BC84A}" srcId="{3AFE9B7A-7BCE-4334-BA06-7A4B82818C87}" destId="{77B96301-019C-4746-A573-E620C33997E6}" srcOrd="2" destOrd="0" parTransId="{507B413E-7652-4152-8B01-8CDC489BAC86}" sibTransId="{61DB4695-024B-4DA7-A5B9-C7B40D3925BB}"/>
    <dgm:cxn modelId="{0892FF6B-4FC7-4DAA-9679-AB3E16DDEF9D}" srcId="{3AFE9B7A-7BCE-4334-BA06-7A4B82818C87}" destId="{5FAEB1E2-4A07-41C9-AE93-AFF4F90FDF22}" srcOrd="3" destOrd="0" parTransId="{A9507E9B-0C51-4018-82B1-203E560884AC}" sibTransId="{8D9234EC-6042-4144-AF3B-4F4E7CBDE0D6}"/>
    <dgm:cxn modelId="{D9522473-72BD-40AB-B074-C213EE0DCFF6}" type="presOf" srcId="{5FAEB1E2-4A07-41C9-AE93-AFF4F90FDF22}" destId="{E8D20614-E041-45EC-B82E-8670AA1F8BFE}" srcOrd="0" destOrd="0" presId="urn:microsoft.com/office/officeart/2005/8/layout/venn3"/>
    <dgm:cxn modelId="{17D6E4D5-6403-4648-93BA-68592D83004F}" srcId="{3AFE9B7A-7BCE-4334-BA06-7A4B82818C87}" destId="{1E6F9B9F-CFE0-43DB-AAC1-D850F6FAEA85}" srcOrd="1" destOrd="0" parTransId="{BC33C4B7-48D4-4F78-8766-B75D9E01A33B}" sibTransId="{6E7C10CF-E0FA-469B-90A0-863D939F3A92}"/>
    <dgm:cxn modelId="{7678D1FD-5F4D-4328-9C05-EBC298ED3AAF}" type="presOf" srcId="{07A61FC4-3498-415E-9CC7-B26F0DA3E51B}" destId="{4D079E36-5ADF-412B-9B45-2E6EF973B230}" srcOrd="0" destOrd="0" presId="urn:microsoft.com/office/officeart/2005/8/layout/venn3"/>
    <dgm:cxn modelId="{1D62A279-41BB-484F-B6B6-891954591E93}" srcId="{3AFE9B7A-7BCE-4334-BA06-7A4B82818C87}" destId="{07A61FC4-3498-415E-9CC7-B26F0DA3E51B}" srcOrd="5" destOrd="0" parTransId="{7B5F4393-4329-486E-9260-9C8219E2F83D}" sibTransId="{91227EFC-367C-4C7A-9527-34732D59B1B3}"/>
    <dgm:cxn modelId="{62997317-213C-47BC-958E-91829C3E6BBA}" type="presOf" srcId="{77B96301-019C-4746-A573-E620C33997E6}" destId="{CFDEBB88-E765-44BD-B546-14EB57CA495E}" srcOrd="0" destOrd="0" presId="urn:microsoft.com/office/officeart/2005/8/layout/venn3"/>
    <dgm:cxn modelId="{3861F99C-E5DD-4C51-8E5A-833D5487F7EF}" type="presOf" srcId="{1E6F9B9F-CFE0-43DB-AAC1-D850F6FAEA85}" destId="{9E36EB17-F64B-4A64-9822-43B4C26DC0D4}" srcOrd="0" destOrd="0" presId="urn:microsoft.com/office/officeart/2005/8/layout/venn3"/>
    <dgm:cxn modelId="{89B91D16-F18D-4B7F-8580-F8F27AC3BD0E}" type="presOf" srcId="{3AFE9B7A-7BCE-4334-BA06-7A4B82818C87}" destId="{A638D873-68E5-460E-8198-668DF45E6720}" srcOrd="0" destOrd="0" presId="urn:microsoft.com/office/officeart/2005/8/layout/venn3"/>
    <dgm:cxn modelId="{3EAD7CED-CBFB-4D60-9E72-84FEF87F1180}" srcId="{3AFE9B7A-7BCE-4334-BA06-7A4B82818C87}" destId="{38158C4B-53E6-4DE1-8534-31A46D04A06B}" srcOrd="4" destOrd="0" parTransId="{5A9A3707-74B2-440C-AE85-30B47C42120B}" sibTransId="{B6D32F8C-4D58-472A-B879-77B53D6421FE}"/>
    <dgm:cxn modelId="{897871B4-A991-4495-9929-98FD6E2C2EC3}" type="presParOf" srcId="{A638D873-68E5-460E-8198-668DF45E6720}" destId="{BB7060B2-D469-4BD8-A652-CCAAB7E19757}" srcOrd="0" destOrd="0" presId="urn:microsoft.com/office/officeart/2005/8/layout/venn3"/>
    <dgm:cxn modelId="{91E6DB31-09C6-4D61-9FCA-9B3D7AF909AF}" type="presParOf" srcId="{A638D873-68E5-460E-8198-668DF45E6720}" destId="{EB205B27-C849-4E85-87DC-374076B8D833}" srcOrd="1" destOrd="0" presId="urn:microsoft.com/office/officeart/2005/8/layout/venn3"/>
    <dgm:cxn modelId="{405B9F49-BE5A-4E9D-BDE1-D75C36BFD568}" type="presParOf" srcId="{A638D873-68E5-460E-8198-668DF45E6720}" destId="{9E36EB17-F64B-4A64-9822-43B4C26DC0D4}" srcOrd="2" destOrd="0" presId="urn:microsoft.com/office/officeart/2005/8/layout/venn3"/>
    <dgm:cxn modelId="{D629F1B0-FE0B-4317-A3ED-400DE665019C}" type="presParOf" srcId="{A638D873-68E5-460E-8198-668DF45E6720}" destId="{DF8F80D2-C1AF-451E-A203-A45703B5B73A}" srcOrd="3" destOrd="0" presId="urn:microsoft.com/office/officeart/2005/8/layout/venn3"/>
    <dgm:cxn modelId="{126C121E-8125-4B9B-8665-9A8FE6436CF2}" type="presParOf" srcId="{A638D873-68E5-460E-8198-668DF45E6720}" destId="{CFDEBB88-E765-44BD-B546-14EB57CA495E}" srcOrd="4" destOrd="0" presId="urn:microsoft.com/office/officeart/2005/8/layout/venn3"/>
    <dgm:cxn modelId="{B303A176-780A-4065-9269-9FE517012641}" type="presParOf" srcId="{A638D873-68E5-460E-8198-668DF45E6720}" destId="{201CC7FA-3715-4D9A-97A0-0ADC0F590C2B}" srcOrd="5" destOrd="0" presId="urn:microsoft.com/office/officeart/2005/8/layout/venn3"/>
    <dgm:cxn modelId="{23711E66-4F02-44BA-A953-837253568238}" type="presParOf" srcId="{A638D873-68E5-460E-8198-668DF45E6720}" destId="{E8D20614-E041-45EC-B82E-8670AA1F8BFE}" srcOrd="6" destOrd="0" presId="urn:microsoft.com/office/officeart/2005/8/layout/venn3"/>
    <dgm:cxn modelId="{BB017B51-F424-4163-B22C-E2F30B8F53D1}" type="presParOf" srcId="{A638D873-68E5-460E-8198-668DF45E6720}" destId="{88CAA1D8-AFF6-4B12-9477-26C4B72EF61C}" srcOrd="7" destOrd="0" presId="urn:microsoft.com/office/officeart/2005/8/layout/venn3"/>
    <dgm:cxn modelId="{9A272EEC-AAF7-4B4C-8044-AF0748B7293E}" type="presParOf" srcId="{A638D873-68E5-460E-8198-668DF45E6720}" destId="{17782789-F88E-455B-835E-53416FDDE199}" srcOrd="8" destOrd="0" presId="urn:microsoft.com/office/officeart/2005/8/layout/venn3"/>
    <dgm:cxn modelId="{0701708C-B217-4C96-A6A0-6694B6DFE75C}" type="presParOf" srcId="{A638D873-68E5-460E-8198-668DF45E6720}" destId="{52CFF076-726D-4331-AE24-744278D00591}" srcOrd="9" destOrd="0" presId="urn:microsoft.com/office/officeart/2005/8/layout/venn3"/>
    <dgm:cxn modelId="{52828664-42F7-46F9-A397-3CBCFD3C2E7A}" type="presParOf" srcId="{A638D873-68E5-460E-8198-668DF45E6720}" destId="{4D079E36-5ADF-412B-9B45-2E6EF973B230}" srcOrd="10" destOrd="0" presId="urn:microsoft.com/office/officeart/2005/8/layout/venn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7EA36A-D58E-4917-B80E-C11907582E6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6EDB997E-7A40-41C7-B478-C573DAB5F97D}">
      <dgm:prSet phldrT="[Text]" custT="1"/>
      <dgm:spPr>
        <a:solidFill>
          <a:srgbClr val="FFFF99"/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Kekuasaan</a:t>
          </a:r>
          <a:r>
            <a:rPr lang="id-ID" sz="1700" b="1" dirty="0" smtClean="0">
              <a:solidFill>
                <a:schemeClr val="tx1"/>
              </a:solidFill>
              <a:latin typeface="Candara" pitchFamily="34" charset="0"/>
            </a:rPr>
            <a:t> </a:t>
          </a:r>
          <a:endParaRPr lang="id-ID" sz="1700" b="1" dirty="0">
            <a:solidFill>
              <a:schemeClr val="tx1"/>
            </a:solidFill>
            <a:latin typeface="Candara" pitchFamily="34" charset="0"/>
          </a:endParaRPr>
        </a:p>
      </dgm:t>
    </dgm:pt>
    <dgm:pt modelId="{4EFDB6D5-5E93-41AC-8D64-3552AADCA43F}" type="parTrans" cxnId="{CCB65D67-4CE0-4DB8-9AD4-036D8183D7F3}">
      <dgm:prSet/>
      <dgm:spPr/>
      <dgm:t>
        <a:bodyPr/>
        <a:lstStyle/>
        <a:p>
          <a:endParaRPr lang="id-ID"/>
        </a:p>
      </dgm:t>
    </dgm:pt>
    <dgm:pt modelId="{EC70C8FB-7D7F-436B-B159-046211B22B4C}" type="sibTrans" cxnId="{CCB65D67-4CE0-4DB8-9AD4-036D8183D7F3}">
      <dgm:prSet/>
      <dgm:spPr/>
      <dgm:t>
        <a:bodyPr/>
        <a:lstStyle/>
        <a:p>
          <a:endParaRPr lang="id-ID"/>
        </a:p>
      </dgm:t>
    </dgm:pt>
    <dgm:pt modelId="{529F260D-CE93-4C37-AC16-B21D44328B0B}">
      <dgm:prSet phldrT="[Text]" custT="1"/>
      <dgm:spPr>
        <a:solidFill>
          <a:srgbClr val="9999FF"/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Menyukai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4937D34-4265-4897-A43E-2CE3E1C8AFBF}" type="parTrans" cxnId="{EB60C01B-4EB5-4E8F-BA5D-1D3C914C59B9}">
      <dgm:prSet/>
      <dgm:spPr/>
      <dgm:t>
        <a:bodyPr/>
        <a:lstStyle/>
        <a:p>
          <a:endParaRPr lang="id-ID"/>
        </a:p>
      </dgm:t>
    </dgm:pt>
    <dgm:pt modelId="{02FAFD2F-F6F0-4D60-B44B-1E398FA34677}" type="sibTrans" cxnId="{EB60C01B-4EB5-4E8F-BA5D-1D3C914C59B9}">
      <dgm:prSet/>
      <dgm:spPr/>
      <dgm:t>
        <a:bodyPr/>
        <a:lstStyle/>
        <a:p>
          <a:endParaRPr lang="id-ID"/>
        </a:p>
      </dgm:t>
    </dgm:pt>
    <dgm:pt modelId="{CF4A25DF-7EE5-482C-9A43-0765B78A3FF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Responsif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DE570F2-A12D-466C-87FB-3CC69390F3ED}" type="parTrans" cxnId="{CF5B0AA5-596F-43A6-B6DE-AA7CEF53998C}">
      <dgm:prSet/>
      <dgm:spPr/>
      <dgm:t>
        <a:bodyPr/>
        <a:lstStyle/>
        <a:p>
          <a:endParaRPr lang="id-ID"/>
        </a:p>
      </dgm:t>
    </dgm:pt>
    <dgm:pt modelId="{916E2FB4-FF86-4D02-9845-686E0545F99D}" type="sibTrans" cxnId="{CF5B0AA5-596F-43A6-B6DE-AA7CEF53998C}">
      <dgm:prSet/>
      <dgm:spPr/>
      <dgm:t>
        <a:bodyPr/>
        <a:lstStyle/>
        <a:p>
          <a:endParaRPr lang="id-ID"/>
        </a:p>
      </dgm:t>
    </dgm:pt>
    <dgm:pt modelId="{1EB54D83-27DE-4309-B27A-D77C5BFD097C}" type="pres">
      <dgm:prSet presAssocID="{137EA36A-D58E-4917-B80E-C11907582E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5CCD87-A07D-4668-8DE8-63AC9974873D}" type="pres">
      <dgm:prSet presAssocID="{6EDB997E-7A40-41C7-B478-C573DAB5F9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805070-D638-4B4B-89FE-43B020180339}" type="pres">
      <dgm:prSet presAssocID="{6EDB997E-7A40-41C7-B478-C573DAB5F97D}" presName="gear1srcNode" presStyleLbl="node1" presStyleIdx="0" presStyleCnt="3"/>
      <dgm:spPr/>
      <dgm:t>
        <a:bodyPr/>
        <a:lstStyle/>
        <a:p>
          <a:endParaRPr lang="id-ID"/>
        </a:p>
      </dgm:t>
    </dgm:pt>
    <dgm:pt modelId="{0641DD26-61B9-4813-85C5-9C39556C00D7}" type="pres">
      <dgm:prSet presAssocID="{6EDB997E-7A40-41C7-B478-C573DAB5F97D}" presName="gear1dstNode" presStyleLbl="node1" presStyleIdx="0" presStyleCnt="3"/>
      <dgm:spPr/>
      <dgm:t>
        <a:bodyPr/>
        <a:lstStyle/>
        <a:p>
          <a:endParaRPr lang="id-ID"/>
        </a:p>
      </dgm:t>
    </dgm:pt>
    <dgm:pt modelId="{E8AB3E81-0359-4FE3-B096-C1BF8EA78A25}" type="pres">
      <dgm:prSet presAssocID="{529F260D-CE93-4C37-AC16-B21D44328B0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F0CE15-B1EB-461E-9E5B-3EFACBCBE29D}" type="pres">
      <dgm:prSet presAssocID="{529F260D-CE93-4C37-AC16-B21D44328B0B}" presName="gear2srcNode" presStyleLbl="node1" presStyleIdx="1" presStyleCnt="3"/>
      <dgm:spPr/>
      <dgm:t>
        <a:bodyPr/>
        <a:lstStyle/>
        <a:p>
          <a:endParaRPr lang="id-ID"/>
        </a:p>
      </dgm:t>
    </dgm:pt>
    <dgm:pt modelId="{EA69D632-6B55-456E-BA6E-7416225B1255}" type="pres">
      <dgm:prSet presAssocID="{529F260D-CE93-4C37-AC16-B21D44328B0B}" presName="gear2dstNode" presStyleLbl="node1" presStyleIdx="1" presStyleCnt="3"/>
      <dgm:spPr/>
      <dgm:t>
        <a:bodyPr/>
        <a:lstStyle/>
        <a:p>
          <a:endParaRPr lang="id-ID"/>
        </a:p>
      </dgm:t>
    </dgm:pt>
    <dgm:pt modelId="{D9E01435-1245-4BBC-BE79-7C55EA21FA52}" type="pres">
      <dgm:prSet presAssocID="{CF4A25DF-7EE5-482C-9A43-0765B78A3FF1}" presName="gear3" presStyleLbl="node1" presStyleIdx="2" presStyleCnt="3"/>
      <dgm:spPr/>
      <dgm:t>
        <a:bodyPr/>
        <a:lstStyle/>
        <a:p>
          <a:endParaRPr lang="id-ID"/>
        </a:p>
      </dgm:t>
    </dgm:pt>
    <dgm:pt modelId="{6F5248C5-9CE5-41B1-8777-CDF6FB325278}" type="pres">
      <dgm:prSet presAssocID="{CF4A25DF-7EE5-482C-9A43-0765B78A3FF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F80478-7D1A-4A8F-8508-B342ABC8FE87}" type="pres">
      <dgm:prSet presAssocID="{CF4A25DF-7EE5-482C-9A43-0765B78A3FF1}" presName="gear3srcNode" presStyleLbl="node1" presStyleIdx="2" presStyleCnt="3"/>
      <dgm:spPr/>
      <dgm:t>
        <a:bodyPr/>
        <a:lstStyle/>
        <a:p>
          <a:endParaRPr lang="id-ID"/>
        </a:p>
      </dgm:t>
    </dgm:pt>
    <dgm:pt modelId="{5E032740-3986-451C-BE3A-4905BC522387}" type="pres">
      <dgm:prSet presAssocID="{CF4A25DF-7EE5-482C-9A43-0765B78A3FF1}" presName="gear3dstNode" presStyleLbl="node1" presStyleIdx="2" presStyleCnt="3"/>
      <dgm:spPr/>
      <dgm:t>
        <a:bodyPr/>
        <a:lstStyle/>
        <a:p>
          <a:endParaRPr lang="id-ID"/>
        </a:p>
      </dgm:t>
    </dgm:pt>
    <dgm:pt modelId="{16EB0BBE-C3A6-4774-824C-395499406BF7}" type="pres">
      <dgm:prSet presAssocID="{EC70C8FB-7D7F-436B-B159-046211B22B4C}" presName="connector1" presStyleLbl="sibTrans2D1" presStyleIdx="0" presStyleCnt="3"/>
      <dgm:spPr/>
      <dgm:t>
        <a:bodyPr/>
        <a:lstStyle/>
        <a:p>
          <a:endParaRPr lang="id-ID"/>
        </a:p>
      </dgm:t>
    </dgm:pt>
    <dgm:pt modelId="{E2A7C837-AE7A-4C68-A736-AF76036106AB}" type="pres">
      <dgm:prSet presAssocID="{02FAFD2F-F6F0-4D60-B44B-1E398FA34677}" presName="connector2" presStyleLbl="sibTrans2D1" presStyleIdx="1" presStyleCnt="3"/>
      <dgm:spPr/>
      <dgm:t>
        <a:bodyPr/>
        <a:lstStyle/>
        <a:p>
          <a:endParaRPr lang="id-ID"/>
        </a:p>
      </dgm:t>
    </dgm:pt>
    <dgm:pt modelId="{D68AA8BD-B9CB-4372-8447-CC7851293523}" type="pres">
      <dgm:prSet presAssocID="{916E2FB4-FF86-4D02-9845-686E0545F99D}" presName="connector3" presStyleLbl="sibTrans2D1" presStyleIdx="2" presStyleCnt="3"/>
      <dgm:spPr/>
      <dgm:t>
        <a:bodyPr/>
        <a:lstStyle/>
        <a:p>
          <a:endParaRPr lang="id-ID"/>
        </a:p>
      </dgm:t>
    </dgm:pt>
  </dgm:ptLst>
  <dgm:cxnLst>
    <dgm:cxn modelId="{A6ABDB4A-2673-4BE2-AA00-86ED6DCB88B6}" type="presOf" srcId="{02FAFD2F-F6F0-4D60-B44B-1E398FA34677}" destId="{E2A7C837-AE7A-4C68-A736-AF76036106AB}" srcOrd="0" destOrd="0" presId="urn:microsoft.com/office/officeart/2005/8/layout/gear1"/>
    <dgm:cxn modelId="{CF5B0AA5-596F-43A6-B6DE-AA7CEF53998C}" srcId="{137EA36A-D58E-4917-B80E-C11907582E66}" destId="{CF4A25DF-7EE5-482C-9A43-0765B78A3FF1}" srcOrd="2" destOrd="0" parTransId="{8DE570F2-A12D-466C-87FB-3CC69390F3ED}" sibTransId="{916E2FB4-FF86-4D02-9845-686E0545F99D}"/>
    <dgm:cxn modelId="{A5F88165-4F1C-408D-BAAB-265F1BE41F6B}" type="presOf" srcId="{529F260D-CE93-4C37-AC16-B21D44328B0B}" destId="{E8AB3E81-0359-4FE3-B096-C1BF8EA78A25}" srcOrd="0" destOrd="0" presId="urn:microsoft.com/office/officeart/2005/8/layout/gear1"/>
    <dgm:cxn modelId="{733E7919-9F31-4B00-9D6A-19B91F1B1ED3}" type="presOf" srcId="{137EA36A-D58E-4917-B80E-C11907582E66}" destId="{1EB54D83-27DE-4309-B27A-D77C5BFD097C}" srcOrd="0" destOrd="0" presId="urn:microsoft.com/office/officeart/2005/8/layout/gear1"/>
    <dgm:cxn modelId="{6E1102B7-51F9-4F23-ACA1-AAC942BBC4BC}" type="presOf" srcId="{529F260D-CE93-4C37-AC16-B21D44328B0B}" destId="{02F0CE15-B1EB-461E-9E5B-3EFACBCBE29D}" srcOrd="1" destOrd="0" presId="urn:microsoft.com/office/officeart/2005/8/layout/gear1"/>
    <dgm:cxn modelId="{EB60C01B-4EB5-4E8F-BA5D-1D3C914C59B9}" srcId="{137EA36A-D58E-4917-B80E-C11907582E66}" destId="{529F260D-CE93-4C37-AC16-B21D44328B0B}" srcOrd="1" destOrd="0" parTransId="{14937D34-4265-4897-A43E-2CE3E1C8AFBF}" sibTransId="{02FAFD2F-F6F0-4D60-B44B-1E398FA34677}"/>
    <dgm:cxn modelId="{F044202B-EE1A-4FBA-83D6-4ACE4AD3D952}" type="presOf" srcId="{CF4A25DF-7EE5-482C-9A43-0765B78A3FF1}" destId="{D9E01435-1245-4BBC-BE79-7C55EA21FA52}" srcOrd="0" destOrd="0" presId="urn:microsoft.com/office/officeart/2005/8/layout/gear1"/>
    <dgm:cxn modelId="{4EB8B9A7-4649-424C-9C1A-705AEBEC6EB5}" type="presOf" srcId="{CF4A25DF-7EE5-482C-9A43-0765B78A3FF1}" destId="{5E032740-3986-451C-BE3A-4905BC522387}" srcOrd="3" destOrd="0" presId="urn:microsoft.com/office/officeart/2005/8/layout/gear1"/>
    <dgm:cxn modelId="{4D6324FF-1F71-4A91-ADFD-AD3D8C7D6D7C}" type="presOf" srcId="{6EDB997E-7A40-41C7-B478-C573DAB5F97D}" destId="{0641DD26-61B9-4813-85C5-9C39556C00D7}" srcOrd="2" destOrd="0" presId="urn:microsoft.com/office/officeart/2005/8/layout/gear1"/>
    <dgm:cxn modelId="{F3E40BA2-EE54-4F45-8BC5-3810900183EA}" type="presOf" srcId="{6EDB997E-7A40-41C7-B478-C573DAB5F97D}" destId="{DD805070-D638-4B4B-89FE-43B020180339}" srcOrd="1" destOrd="0" presId="urn:microsoft.com/office/officeart/2005/8/layout/gear1"/>
    <dgm:cxn modelId="{B0D92EB7-6E43-43A6-9ADF-860429D8A811}" type="presOf" srcId="{6EDB997E-7A40-41C7-B478-C573DAB5F97D}" destId="{C05CCD87-A07D-4668-8DE8-63AC9974873D}" srcOrd="0" destOrd="0" presId="urn:microsoft.com/office/officeart/2005/8/layout/gear1"/>
    <dgm:cxn modelId="{19C7218E-3640-4CF0-9FA9-C0CAA0119FAC}" type="presOf" srcId="{CF4A25DF-7EE5-482C-9A43-0765B78A3FF1}" destId="{30F80478-7D1A-4A8F-8508-B342ABC8FE87}" srcOrd="2" destOrd="0" presId="urn:microsoft.com/office/officeart/2005/8/layout/gear1"/>
    <dgm:cxn modelId="{833D0A0D-403C-40FE-9074-EC4D68B105BD}" type="presOf" srcId="{CF4A25DF-7EE5-482C-9A43-0765B78A3FF1}" destId="{6F5248C5-9CE5-41B1-8777-CDF6FB325278}" srcOrd="1" destOrd="0" presId="urn:microsoft.com/office/officeart/2005/8/layout/gear1"/>
    <dgm:cxn modelId="{C9B96EAC-FF14-4D28-96E0-100501ECA21F}" type="presOf" srcId="{529F260D-CE93-4C37-AC16-B21D44328B0B}" destId="{EA69D632-6B55-456E-BA6E-7416225B1255}" srcOrd="2" destOrd="0" presId="urn:microsoft.com/office/officeart/2005/8/layout/gear1"/>
    <dgm:cxn modelId="{CCB65D67-4CE0-4DB8-9AD4-036D8183D7F3}" srcId="{137EA36A-D58E-4917-B80E-C11907582E66}" destId="{6EDB997E-7A40-41C7-B478-C573DAB5F97D}" srcOrd="0" destOrd="0" parTransId="{4EFDB6D5-5E93-41AC-8D64-3552AADCA43F}" sibTransId="{EC70C8FB-7D7F-436B-B159-046211B22B4C}"/>
    <dgm:cxn modelId="{84AA28EF-B229-44E1-98EB-53CC6CE4E3BB}" type="presOf" srcId="{916E2FB4-FF86-4D02-9845-686E0545F99D}" destId="{D68AA8BD-B9CB-4372-8447-CC7851293523}" srcOrd="0" destOrd="0" presId="urn:microsoft.com/office/officeart/2005/8/layout/gear1"/>
    <dgm:cxn modelId="{928677D1-5210-4986-9006-F46DDF4B0266}" type="presOf" srcId="{EC70C8FB-7D7F-436B-B159-046211B22B4C}" destId="{16EB0BBE-C3A6-4774-824C-395499406BF7}" srcOrd="0" destOrd="0" presId="urn:microsoft.com/office/officeart/2005/8/layout/gear1"/>
    <dgm:cxn modelId="{1920664D-552A-4DBF-97B7-C95B93871F13}" type="presParOf" srcId="{1EB54D83-27DE-4309-B27A-D77C5BFD097C}" destId="{C05CCD87-A07D-4668-8DE8-63AC9974873D}" srcOrd="0" destOrd="0" presId="urn:microsoft.com/office/officeart/2005/8/layout/gear1"/>
    <dgm:cxn modelId="{97C14FC2-A634-40E6-B8DF-9E8FA04F2955}" type="presParOf" srcId="{1EB54D83-27DE-4309-B27A-D77C5BFD097C}" destId="{DD805070-D638-4B4B-89FE-43B020180339}" srcOrd="1" destOrd="0" presId="urn:microsoft.com/office/officeart/2005/8/layout/gear1"/>
    <dgm:cxn modelId="{3B5A1B56-E4C3-4F53-A3DB-674A00A439EA}" type="presParOf" srcId="{1EB54D83-27DE-4309-B27A-D77C5BFD097C}" destId="{0641DD26-61B9-4813-85C5-9C39556C00D7}" srcOrd="2" destOrd="0" presId="urn:microsoft.com/office/officeart/2005/8/layout/gear1"/>
    <dgm:cxn modelId="{9D87F427-13A8-4B77-B4AF-DE867CF20946}" type="presParOf" srcId="{1EB54D83-27DE-4309-B27A-D77C5BFD097C}" destId="{E8AB3E81-0359-4FE3-B096-C1BF8EA78A25}" srcOrd="3" destOrd="0" presId="urn:microsoft.com/office/officeart/2005/8/layout/gear1"/>
    <dgm:cxn modelId="{43605325-4042-4016-B32D-D6EAC0A3CCD2}" type="presParOf" srcId="{1EB54D83-27DE-4309-B27A-D77C5BFD097C}" destId="{02F0CE15-B1EB-461E-9E5B-3EFACBCBE29D}" srcOrd="4" destOrd="0" presId="urn:microsoft.com/office/officeart/2005/8/layout/gear1"/>
    <dgm:cxn modelId="{E98937D4-AE8A-428C-8072-9546AE67E063}" type="presParOf" srcId="{1EB54D83-27DE-4309-B27A-D77C5BFD097C}" destId="{EA69D632-6B55-456E-BA6E-7416225B1255}" srcOrd="5" destOrd="0" presId="urn:microsoft.com/office/officeart/2005/8/layout/gear1"/>
    <dgm:cxn modelId="{CE5AF50C-6D64-44FA-B9FD-DA3B967A4BAF}" type="presParOf" srcId="{1EB54D83-27DE-4309-B27A-D77C5BFD097C}" destId="{D9E01435-1245-4BBC-BE79-7C55EA21FA52}" srcOrd="6" destOrd="0" presId="urn:microsoft.com/office/officeart/2005/8/layout/gear1"/>
    <dgm:cxn modelId="{FBD82C33-D39D-42F7-84A5-DD9B5CC25F64}" type="presParOf" srcId="{1EB54D83-27DE-4309-B27A-D77C5BFD097C}" destId="{6F5248C5-9CE5-41B1-8777-CDF6FB325278}" srcOrd="7" destOrd="0" presId="urn:microsoft.com/office/officeart/2005/8/layout/gear1"/>
    <dgm:cxn modelId="{B7FE1F3E-E0F7-456A-A54F-79593018D152}" type="presParOf" srcId="{1EB54D83-27DE-4309-B27A-D77C5BFD097C}" destId="{30F80478-7D1A-4A8F-8508-B342ABC8FE87}" srcOrd="8" destOrd="0" presId="urn:microsoft.com/office/officeart/2005/8/layout/gear1"/>
    <dgm:cxn modelId="{05D60D0D-A1D5-48AA-B347-89EBB151DEB4}" type="presParOf" srcId="{1EB54D83-27DE-4309-B27A-D77C5BFD097C}" destId="{5E032740-3986-451C-BE3A-4905BC522387}" srcOrd="9" destOrd="0" presId="urn:microsoft.com/office/officeart/2005/8/layout/gear1"/>
    <dgm:cxn modelId="{0E0990B3-C746-45FE-A546-58AE52F72757}" type="presParOf" srcId="{1EB54D83-27DE-4309-B27A-D77C5BFD097C}" destId="{16EB0BBE-C3A6-4774-824C-395499406BF7}" srcOrd="10" destOrd="0" presId="urn:microsoft.com/office/officeart/2005/8/layout/gear1"/>
    <dgm:cxn modelId="{E3F71083-907F-415B-B6EB-E2C7CAD6A44B}" type="presParOf" srcId="{1EB54D83-27DE-4309-B27A-D77C5BFD097C}" destId="{E2A7C837-AE7A-4C68-A736-AF76036106AB}" srcOrd="11" destOrd="0" presId="urn:microsoft.com/office/officeart/2005/8/layout/gear1"/>
    <dgm:cxn modelId="{2ADA235C-9B38-45DB-8606-D0071C59645A}" type="presParOf" srcId="{1EB54D83-27DE-4309-B27A-D77C5BFD097C}" destId="{D68AA8BD-B9CB-4372-8447-CC7851293523}" srcOrd="12" destOrd="0" presId="urn:microsoft.com/office/officeart/2005/8/layout/gear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F2C8BB-4A09-402C-9881-4E6F2186090A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0D7B55A-E399-4C9A-BFE8-DE41CF569BA2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Kesiapan = perilaku yang meningkatkan persepsi kedekatan antar komunikator.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DC27F36-8E73-4C3F-8F6A-BBC64EA21F9B}" type="parTrans" cxnId="{417ABF60-C1F9-4660-B719-48E374434BD4}">
      <dgm:prSet/>
      <dgm:spPr/>
      <dgm:t>
        <a:bodyPr/>
        <a:lstStyle/>
        <a:p>
          <a:endParaRPr lang="id-ID"/>
        </a:p>
      </dgm:t>
    </dgm:pt>
    <dgm:pt modelId="{F678380C-07B2-4794-9B3A-2666C59F7D87}" type="sibTrans" cxnId="{417ABF60-C1F9-4660-B719-48E374434BD4}">
      <dgm:prSet/>
      <dgm:spPr/>
      <dgm:t>
        <a:bodyPr/>
        <a:lstStyle/>
        <a:p>
          <a:endParaRPr lang="id-ID"/>
        </a:p>
      </dgm:t>
    </dgm:pt>
    <dgm:pt modelId="{0FD7A00D-E89F-41D5-A196-E9A7BB984B87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Perilaku kesiapan positif; tersenyum, adanya kontak mata, anggukan kepala &amp; sikap tubuh penuh perhatian.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1F87E27-65DE-401F-8B3A-4AE108CD8128}" type="parTrans" cxnId="{B57FE6C9-3697-414E-8BAD-F233D5761298}">
      <dgm:prSet/>
      <dgm:spPr/>
      <dgm:t>
        <a:bodyPr/>
        <a:lstStyle/>
        <a:p>
          <a:endParaRPr lang="id-ID"/>
        </a:p>
      </dgm:t>
    </dgm:pt>
    <dgm:pt modelId="{41B4E17C-E6A9-468B-89B3-A005D73E025B}" type="sibTrans" cxnId="{B57FE6C9-3697-414E-8BAD-F233D5761298}">
      <dgm:prSet/>
      <dgm:spPr/>
      <dgm:t>
        <a:bodyPr/>
        <a:lstStyle/>
        <a:p>
          <a:endParaRPr lang="id-ID"/>
        </a:p>
      </dgm:t>
    </dgm:pt>
    <dgm:pt modelId="{5D72C3A8-C764-417E-9CC7-D07FF11D5E29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Perilaku kurang/tidak tertarik; membungkuk &amp; menurunkan intensitas kontak mata</a:t>
          </a:r>
          <a:r>
            <a:rPr lang="id-ID" sz="1700" dirty="0" smtClean="0">
              <a:solidFill>
                <a:schemeClr val="tx1"/>
              </a:solidFill>
            </a:rPr>
            <a:t>. </a:t>
          </a:r>
          <a:endParaRPr lang="id-ID" sz="1700" dirty="0">
            <a:solidFill>
              <a:schemeClr val="tx1"/>
            </a:solidFill>
          </a:endParaRPr>
        </a:p>
      </dgm:t>
    </dgm:pt>
    <dgm:pt modelId="{99B4BC56-B054-483A-A5F4-A2992497469A}" type="parTrans" cxnId="{118D438D-17F1-4800-993B-29AA4BEEACA8}">
      <dgm:prSet/>
      <dgm:spPr/>
      <dgm:t>
        <a:bodyPr/>
        <a:lstStyle/>
        <a:p>
          <a:endParaRPr lang="id-ID"/>
        </a:p>
      </dgm:t>
    </dgm:pt>
    <dgm:pt modelId="{1ED81643-3B78-47A8-848D-9591B83D9366}" type="sibTrans" cxnId="{118D438D-17F1-4800-993B-29AA4BEEACA8}">
      <dgm:prSet/>
      <dgm:spPr/>
      <dgm:t>
        <a:bodyPr/>
        <a:lstStyle/>
        <a:p>
          <a:endParaRPr lang="id-ID"/>
        </a:p>
      </dgm:t>
    </dgm:pt>
    <dgm:pt modelId="{C8BB2BCA-1868-4308-A8BF-4B02C2BDC85D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Interaksi didunia maya; emoticons, membalas pesan dengan segera &amp; berkomentar.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3F888CD-9773-461F-8BC6-04A32AF3958C}" type="parTrans" cxnId="{720581CE-7EEE-47D9-935D-BA97673B271C}">
      <dgm:prSet/>
      <dgm:spPr/>
      <dgm:t>
        <a:bodyPr/>
        <a:lstStyle/>
        <a:p>
          <a:endParaRPr lang="id-ID"/>
        </a:p>
      </dgm:t>
    </dgm:pt>
    <dgm:pt modelId="{BFD19BCA-EC6C-4A61-BCCA-880384CA6B45}" type="sibTrans" cxnId="{720581CE-7EEE-47D9-935D-BA97673B271C}">
      <dgm:prSet/>
      <dgm:spPr/>
      <dgm:t>
        <a:bodyPr/>
        <a:lstStyle/>
        <a:p>
          <a:endParaRPr lang="id-ID"/>
        </a:p>
      </dgm:t>
    </dgm:pt>
    <dgm:pt modelId="{4175D043-6133-4355-9CCB-CCFDB183148C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Sinkronisasi antara sikap badan &amp; ekspresi wajah; interaksi di dunia kerja &amp; keluarga.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6E921C3-2CD2-43EA-909F-E0AD7A4476E5}" type="parTrans" cxnId="{7A5FBCE0-DF17-4560-8EFF-BB9B9AD78294}">
      <dgm:prSet/>
      <dgm:spPr/>
      <dgm:t>
        <a:bodyPr/>
        <a:lstStyle/>
        <a:p>
          <a:endParaRPr lang="id-ID"/>
        </a:p>
      </dgm:t>
    </dgm:pt>
    <dgm:pt modelId="{A05620A0-AFB5-4CAB-803E-005F2A99D86B}" type="sibTrans" cxnId="{7A5FBCE0-DF17-4560-8EFF-BB9B9AD78294}">
      <dgm:prSet/>
      <dgm:spPr/>
      <dgm:t>
        <a:bodyPr/>
        <a:lstStyle/>
        <a:p>
          <a:endParaRPr lang="id-ID"/>
        </a:p>
      </dgm:t>
    </dgm:pt>
    <dgm:pt modelId="{802A2570-517A-479E-B507-CFE9666AD58F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Perempuan jauh lebih responsif &amp; terampil dalam menginterpretasikan emosi orang lain.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9DA77E6-F613-4BFC-9699-C6DA14E6AE2E}" type="parTrans" cxnId="{A20C1CC5-B382-40BE-B431-A6CB7E778C5E}">
      <dgm:prSet/>
      <dgm:spPr/>
      <dgm:t>
        <a:bodyPr/>
        <a:lstStyle/>
        <a:p>
          <a:endParaRPr lang="id-ID"/>
        </a:p>
      </dgm:t>
    </dgm:pt>
    <dgm:pt modelId="{6133AD77-0A83-4D01-85DB-8DF882BD685B}" type="sibTrans" cxnId="{A20C1CC5-B382-40BE-B431-A6CB7E778C5E}">
      <dgm:prSet/>
      <dgm:spPr/>
      <dgm:t>
        <a:bodyPr/>
        <a:lstStyle/>
        <a:p>
          <a:endParaRPr lang="id-ID"/>
        </a:p>
      </dgm:t>
    </dgm:pt>
    <dgm:pt modelId="{30E82741-5478-4FC7-92F9-88942B095ACE}" type="pres">
      <dgm:prSet presAssocID="{05F2C8BB-4A09-402C-9881-4E6F218609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90E9B18-9436-438D-8982-D1B19B3F8A04}" type="pres">
      <dgm:prSet presAssocID="{A0D7B55A-E399-4C9A-BFE8-DE41CF569B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47A34E-844E-4040-9833-831E14761C07}" type="pres">
      <dgm:prSet presAssocID="{F678380C-07B2-4794-9B3A-2666C59F7D87}" presName="sibTrans" presStyleCnt="0"/>
      <dgm:spPr/>
    </dgm:pt>
    <dgm:pt modelId="{D1BA6925-685E-4758-A0EB-7D010A1B2B11}" type="pres">
      <dgm:prSet presAssocID="{0FD7A00D-E89F-41D5-A196-E9A7BB984B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BED96D-BAD0-4629-A80D-087391475BAF}" type="pres">
      <dgm:prSet presAssocID="{41B4E17C-E6A9-468B-89B3-A005D73E025B}" presName="sibTrans" presStyleCnt="0"/>
      <dgm:spPr/>
    </dgm:pt>
    <dgm:pt modelId="{66BEF42D-49F3-495A-8DB7-05F033FF624B}" type="pres">
      <dgm:prSet presAssocID="{5D72C3A8-C764-417E-9CC7-D07FF11D5E2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10E264-17D9-4EC4-A57A-87A6208D7C82}" type="pres">
      <dgm:prSet presAssocID="{1ED81643-3B78-47A8-848D-9591B83D9366}" presName="sibTrans" presStyleCnt="0"/>
      <dgm:spPr/>
    </dgm:pt>
    <dgm:pt modelId="{465B00DE-21DB-415C-8FFA-0E91678D2A25}" type="pres">
      <dgm:prSet presAssocID="{C8BB2BCA-1868-4308-A8BF-4B02C2BDC85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555930-5155-4E05-A64A-19905ADC67D0}" type="pres">
      <dgm:prSet presAssocID="{BFD19BCA-EC6C-4A61-BCCA-880384CA6B45}" presName="sibTrans" presStyleCnt="0"/>
      <dgm:spPr/>
    </dgm:pt>
    <dgm:pt modelId="{352929CC-9C72-4943-B7F3-1921F79592FF}" type="pres">
      <dgm:prSet presAssocID="{4175D043-6133-4355-9CCB-CCFDB183148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2D1F9D-00F1-4A68-87F4-91740C7AB509}" type="pres">
      <dgm:prSet presAssocID="{A05620A0-AFB5-4CAB-803E-005F2A99D86B}" presName="sibTrans" presStyleCnt="0"/>
      <dgm:spPr/>
    </dgm:pt>
    <dgm:pt modelId="{16D33251-7633-4AB7-9758-0B1FC5A6D5A1}" type="pres">
      <dgm:prSet presAssocID="{802A2570-517A-479E-B507-CFE9666AD5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18D438D-17F1-4800-993B-29AA4BEEACA8}" srcId="{05F2C8BB-4A09-402C-9881-4E6F2186090A}" destId="{5D72C3A8-C764-417E-9CC7-D07FF11D5E29}" srcOrd="2" destOrd="0" parTransId="{99B4BC56-B054-483A-A5F4-A2992497469A}" sibTransId="{1ED81643-3B78-47A8-848D-9591B83D9366}"/>
    <dgm:cxn modelId="{A20C1CC5-B382-40BE-B431-A6CB7E778C5E}" srcId="{05F2C8BB-4A09-402C-9881-4E6F2186090A}" destId="{802A2570-517A-479E-B507-CFE9666AD58F}" srcOrd="5" destOrd="0" parTransId="{39DA77E6-F613-4BFC-9699-C6DA14E6AE2E}" sibTransId="{6133AD77-0A83-4D01-85DB-8DF882BD685B}"/>
    <dgm:cxn modelId="{417ABF60-C1F9-4660-B719-48E374434BD4}" srcId="{05F2C8BB-4A09-402C-9881-4E6F2186090A}" destId="{A0D7B55A-E399-4C9A-BFE8-DE41CF569BA2}" srcOrd="0" destOrd="0" parTransId="{3DC27F36-8E73-4C3F-8F6A-BBC64EA21F9B}" sibTransId="{F678380C-07B2-4794-9B3A-2666C59F7D87}"/>
    <dgm:cxn modelId="{39775483-1658-4317-9CB2-5581CB7E9B70}" type="presOf" srcId="{A0D7B55A-E399-4C9A-BFE8-DE41CF569BA2}" destId="{890E9B18-9436-438D-8982-D1B19B3F8A04}" srcOrd="0" destOrd="0" presId="urn:microsoft.com/office/officeart/2005/8/layout/default"/>
    <dgm:cxn modelId="{9995F5D6-437E-4F3E-816F-EC7227A190AF}" type="presOf" srcId="{C8BB2BCA-1868-4308-A8BF-4B02C2BDC85D}" destId="{465B00DE-21DB-415C-8FFA-0E91678D2A25}" srcOrd="0" destOrd="0" presId="urn:microsoft.com/office/officeart/2005/8/layout/default"/>
    <dgm:cxn modelId="{AB0A0303-C650-4C20-A546-488422E2A226}" type="presOf" srcId="{0FD7A00D-E89F-41D5-A196-E9A7BB984B87}" destId="{D1BA6925-685E-4758-A0EB-7D010A1B2B11}" srcOrd="0" destOrd="0" presId="urn:microsoft.com/office/officeart/2005/8/layout/default"/>
    <dgm:cxn modelId="{720581CE-7EEE-47D9-935D-BA97673B271C}" srcId="{05F2C8BB-4A09-402C-9881-4E6F2186090A}" destId="{C8BB2BCA-1868-4308-A8BF-4B02C2BDC85D}" srcOrd="3" destOrd="0" parTransId="{83F888CD-9773-461F-8BC6-04A32AF3958C}" sibTransId="{BFD19BCA-EC6C-4A61-BCCA-880384CA6B45}"/>
    <dgm:cxn modelId="{38302CEE-43B8-4EC5-972A-C3DC3C0D17C9}" type="presOf" srcId="{05F2C8BB-4A09-402C-9881-4E6F2186090A}" destId="{30E82741-5478-4FC7-92F9-88942B095ACE}" srcOrd="0" destOrd="0" presId="urn:microsoft.com/office/officeart/2005/8/layout/default"/>
    <dgm:cxn modelId="{7A5FBCE0-DF17-4560-8EFF-BB9B9AD78294}" srcId="{05F2C8BB-4A09-402C-9881-4E6F2186090A}" destId="{4175D043-6133-4355-9CCB-CCFDB183148C}" srcOrd="4" destOrd="0" parTransId="{06E921C3-2CD2-43EA-909F-E0AD7A4476E5}" sibTransId="{A05620A0-AFB5-4CAB-803E-005F2A99D86B}"/>
    <dgm:cxn modelId="{70AE7BD3-E909-41D9-8F98-B22EABDB6007}" type="presOf" srcId="{4175D043-6133-4355-9CCB-CCFDB183148C}" destId="{352929CC-9C72-4943-B7F3-1921F79592FF}" srcOrd="0" destOrd="0" presId="urn:microsoft.com/office/officeart/2005/8/layout/default"/>
    <dgm:cxn modelId="{E078C4D8-5D08-4A04-B988-871673320F06}" type="presOf" srcId="{802A2570-517A-479E-B507-CFE9666AD58F}" destId="{16D33251-7633-4AB7-9758-0B1FC5A6D5A1}" srcOrd="0" destOrd="0" presId="urn:microsoft.com/office/officeart/2005/8/layout/default"/>
    <dgm:cxn modelId="{B57FE6C9-3697-414E-8BAD-F233D5761298}" srcId="{05F2C8BB-4A09-402C-9881-4E6F2186090A}" destId="{0FD7A00D-E89F-41D5-A196-E9A7BB984B87}" srcOrd="1" destOrd="0" parTransId="{E1F87E27-65DE-401F-8B3A-4AE108CD8128}" sibTransId="{41B4E17C-E6A9-468B-89B3-A005D73E025B}"/>
    <dgm:cxn modelId="{6810B545-19D1-45B6-BB18-73B80CE51506}" type="presOf" srcId="{5D72C3A8-C764-417E-9CC7-D07FF11D5E29}" destId="{66BEF42D-49F3-495A-8DB7-05F033FF624B}" srcOrd="0" destOrd="0" presId="urn:microsoft.com/office/officeart/2005/8/layout/default"/>
    <dgm:cxn modelId="{CCB088F4-3F3E-4B92-A629-E76EBBA612B8}" type="presParOf" srcId="{30E82741-5478-4FC7-92F9-88942B095ACE}" destId="{890E9B18-9436-438D-8982-D1B19B3F8A04}" srcOrd="0" destOrd="0" presId="urn:microsoft.com/office/officeart/2005/8/layout/default"/>
    <dgm:cxn modelId="{89F96411-4E85-4AA8-93FF-3C8EC936F02D}" type="presParOf" srcId="{30E82741-5478-4FC7-92F9-88942B095ACE}" destId="{6147A34E-844E-4040-9833-831E14761C07}" srcOrd="1" destOrd="0" presId="urn:microsoft.com/office/officeart/2005/8/layout/default"/>
    <dgm:cxn modelId="{1E060286-2115-4B39-A8CA-8F48CF85A4C3}" type="presParOf" srcId="{30E82741-5478-4FC7-92F9-88942B095ACE}" destId="{D1BA6925-685E-4758-A0EB-7D010A1B2B11}" srcOrd="2" destOrd="0" presId="urn:microsoft.com/office/officeart/2005/8/layout/default"/>
    <dgm:cxn modelId="{98518E3D-556C-4B9C-818B-2E811CD1E7DD}" type="presParOf" srcId="{30E82741-5478-4FC7-92F9-88942B095ACE}" destId="{50BED96D-BAD0-4629-A80D-087391475BAF}" srcOrd="3" destOrd="0" presId="urn:microsoft.com/office/officeart/2005/8/layout/default"/>
    <dgm:cxn modelId="{6C63EED5-DBA2-438D-AE66-028C8EAEC67B}" type="presParOf" srcId="{30E82741-5478-4FC7-92F9-88942B095ACE}" destId="{66BEF42D-49F3-495A-8DB7-05F033FF624B}" srcOrd="4" destOrd="0" presId="urn:microsoft.com/office/officeart/2005/8/layout/default"/>
    <dgm:cxn modelId="{B31963BF-BFF8-4097-977A-53F3750C75B9}" type="presParOf" srcId="{30E82741-5478-4FC7-92F9-88942B095ACE}" destId="{FF10E264-17D9-4EC4-A57A-87A6208D7C82}" srcOrd="5" destOrd="0" presId="urn:microsoft.com/office/officeart/2005/8/layout/default"/>
    <dgm:cxn modelId="{17C9FD16-ED50-4DF8-B0F7-5E9BD3F26B71}" type="presParOf" srcId="{30E82741-5478-4FC7-92F9-88942B095ACE}" destId="{465B00DE-21DB-415C-8FFA-0E91678D2A25}" srcOrd="6" destOrd="0" presId="urn:microsoft.com/office/officeart/2005/8/layout/default"/>
    <dgm:cxn modelId="{129AC073-2D9C-4864-BE7D-BE45B94395CF}" type="presParOf" srcId="{30E82741-5478-4FC7-92F9-88942B095ACE}" destId="{B7555930-5155-4E05-A64A-19905ADC67D0}" srcOrd="7" destOrd="0" presId="urn:microsoft.com/office/officeart/2005/8/layout/default"/>
    <dgm:cxn modelId="{2865B643-AC5E-4E74-BFAF-E65B7C501821}" type="presParOf" srcId="{30E82741-5478-4FC7-92F9-88942B095ACE}" destId="{352929CC-9C72-4943-B7F3-1921F79592FF}" srcOrd="8" destOrd="0" presId="urn:microsoft.com/office/officeart/2005/8/layout/default"/>
    <dgm:cxn modelId="{AB6B5E62-0E79-423F-95B8-BA918F7EE1D3}" type="presParOf" srcId="{30E82741-5478-4FC7-92F9-88942B095ACE}" destId="{5A2D1F9D-00F1-4A68-87F4-91740C7AB509}" srcOrd="9" destOrd="0" presId="urn:microsoft.com/office/officeart/2005/8/layout/default"/>
    <dgm:cxn modelId="{7AE565B0-A319-486A-93C9-79E41961098F}" type="presParOf" srcId="{30E82741-5478-4FC7-92F9-88942B095ACE}" destId="{16D33251-7633-4AB7-9758-0B1FC5A6D5A1}" srcOrd="10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9E4899-DDC3-4C39-83ED-651FACC3641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9CE4775-043E-4006-A2CD-D8C85E86208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Perilaku non verbal; indikator yang tepat bagi banyak hal (+) atau (-) yang kita rasakan terhadap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0CE5174-47A9-4C51-8628-63B0FA9731F0}" type="parTrans" cxnId="{E7F54798-A846-404E-9E57-150DC142142D}">
      <dgm:prSet/>
      <dgm:spPr/>
      <dgm:t>
        <a:bodyPr/>
        <a:lstStyle/>
        <a:p>
          <a:endParaRPr lang="id-ID"/>
        </a:p>
      </dgm:t>
    </dgm:pt>
    <dgm:pt modelId="{DCC6E9A2-D5B5-48DE-80AC-48DA116ADC9C}" type="sibTrans" cxnId="{E7F54798-A846-404E-9E57-150DC142142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C9945DDC-B83F-4C7C-AC01-C62680BE38A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Sikap (+) senyuman, sentuhan dan membuka kedua tangan.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0751561-D4C7-430B-9DAC-5BFFF13F78A8}" type="parTrans" cxnId="{6D42B4A7-8C13-4B64-B3E2-1EB51220EC1D}">
      <dgm:prSet/>
      <dgm:spPr/>
      <dgm:t>
        <a:bodyPr/>
        <a:lstStyle/>
        <a:p>
          <a:endParaRPr lang="id-ID"/>
        </a:p>
      </dgm:t>
    </dgm:pt>
    <dgm:pt modelId="{BFA7D183-0C4D-44B1-9883-362B65345558}" type="sibTrans" cxnId="{6D42B4A7-8C13-4B64-B3E2-1EB51220EC1D}">
      <dgm:prSet/>
      <dgm:spPr/>
      <dgm:t>
        <a:bodyPr/>
        <a:lstStyle/>
        <a:p>
          <a:endParaRPr lang="id-ID"/>
        </a:p>
      </dgm:t>
    </dgm:pt>
    <dgm:pt modelId="{E2DCDCC7-610A-4EF5-BEA8-3C9D8DA25F3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Sikap (-) wajah yang merengut, sikap tubuh membelakangi seseorang.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F5476CA-6821-44EF-9CCD-DBEA1F290AC8}" type="parTrans" cxnId="{75A5CE92-3270-48DD-A64F-5DB62A426872}">
      <dgm:prSet/>
      <dgm:spPr/>
      <dgm:t>
        <a:bodyPr/>
        <a:lstStyle/>
        <a:p>
          <a:endParaRPr lang="id-ID"/>
        </a:p>
      </dgm:t>
    </dgm:pt>
    <dgm:pt modelId="{004B0F86-851C-4ADB-BD88-BAEC928808DD}" type="sibTrans" cxnId="{75A5CE92-3270-48DD-A64F-5DB62A426872}">
      <dgm:prSet/>
      <dgm:spPr/>
      <dgm:t>
        <a:bodyPr/>
        <a:lstStyle/>
        <a:p>
          <a:endParaRPr lang="id-ID"/>
        </a:p>
      </dgm:t>
    </dgm:pt>
    <dgm:pt modelId="{94BA8634-36D0-4F28-95B7-F407A7985AE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Laki-laki jarang menggunakan perilaku non-verbal untuk menyatakan perasaan.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39F148C-C18E-49DC-A577-1E7ED0FC2EBA}" type="parTrans" cxnId="{B0A6D284-B548-4F47-8967-967D1C59DD94}">
      <dgm:prSet/>
      <dgm:spPr/>
      <dgm:t>
        <a:bodyPr/>
        <a:lstStyle/>
        <a:p>
          <a:endParaRPr lang="id-ID"/>
        </a:p>
      </dgm:t>
    </dgm:pt>
    <dgm:pt modelId="{A60DED31-052D-462B-BF9C-7D8B947DD99B}" type="sibTrans" cxnId="{B0A6D284-B548-4F47-8967-967D1C59DD94}">
      <dgm:prSet/>
      <dgm:spPr/>
      <dgm:t>
        <a:bodyPr/>
        <a:lstStyle/>
        <a:p>
          <a:endParaRPr lang="id-ID"/>
        </a:p>
      </dgm:t>
    </dgm:pt>
    <dgm:pt modelId="{FB8F4887-AD2E-41D8-A9EF-1440712167F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Perempuan lebih ekspresif; banyak tersenyum, kontak mata, inisiatif menggandeng tangan lawan jenis.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F175BAF-678A-46B7-895A-DEEDFA545823}" type="parTrans" cxnId="{16C59F6A-C6BD-4D40-B2F4-49C7C3D22F0B}">
      <dgm:prSet/>
      <dgm:spPr/>
      <dgm:t>
        <a:bodyPr/>
        <a:lstStyle/>
        <a:p>
          <a:endParaRPr lang="id-ID"/>
        </a:p>
      </dgm:t>
    </dgm:pt>
    <dgm:pt modelId="{182CC78E-7CFB-46CD-94BB-2A053773A364}" type="sibTrans" cxnId="{16C59F6A-C6BD-4D40-B2F4-49C7C3D22F0B}">
      <dgm:prSet/>
      <dgm:spPr/>
      <dgm:t>
        <a:bodyPr/>
        <a:lstStyle/>
        <a:p>
          <a:endParaRPr lang="id-ID"/>
        </a:p>
      </dgm:t>
    </dgm:pt>
    <dgm:pt modelId="{C8716399-AFE3-43ED-982F-2D65318186F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Pasangaan yang bahagia; duduk bersama lebih dekat, kontak mata lebih sering, banyak sentuhan.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F181FF7-2C95-4375-A09A-3168FE810B0A}" type="parTrans" cxnId="{D62B2B20-582B-48A2-A525-9BD6C1BB7443}">
      <dgm:prSet/>
      <dgm:spPr/>
      <dgm:t>
        <a:bodyPr/>
        <a:lstStyle/>
        <a:p>
          <a:endParaRPr lang="id-ID"/>
        </a:p>
      </dgm:t>
    </dgm:pt>
    <dgm:pt modelId="{8DBAB599-0CA4-42DE-A141-B42ECB60FD1F}" type="sibTrans" cxnId="{D62B2B20-582B-48A2-A525-9BD6C1BB7443}">
      <dgm:prSet/>
      <dgm:spPr/>
      <dgm:t>
        <a:bodyPr/>
        <a:lstStyle/>
        <a:p>
          <a:endParaRPr lang="id-ID"/>
        </a:p>
      </dgm:t>
    </dgm:pt>
    <dgm:pt modelId="{37EE033F-A6A4-4B3F-99D7-464211D6B1BC}" type="pres">
      <dgm:prSet presAssocID="{D19E4899-DDC3-4C39-83ED-651FACC364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0B72F0D-90AE-48D1-B4B1-D5B5B7C0D734}" type="pres">
      <dgm:prSet presAssocID="{D19E4899-DDC3-4C39-83ED-651FACC36411}" presName="cycle" presStyleCnt="0"/>
      <dgm:spPr/>
    </dgm:pt>
    <dgm:pt modelId="{085F0044-7A15-4B6E-A6FC-A41FA5DF6175}" type="pres">
      <dgm:prSet presAssocID="{89CE4775-043E-4006-A2CD-D8C85E86208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9D9367-FF6E-44A4-8BF0-ABFCB990ED84}" type="pres">
      <dgm:prSet presAssocID="{DCC6E9A2-D5B5-48DE-80AC-48DA116ADC9C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6D467218-2605-4409-B8E2-E4BCAC6DC19C}" type="pres">
      <dgm:prSet presAssocID="{C9945DDC-B83F-4C7C-AC01-C62680BE38A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EB3B50-2075-410F-B4A2-EDDD9E399194}" type="pres">
      <dgm:prSet presAssocID="{E2DCDCC7-610A-4EF5-BEA8-3C9D8DA25F30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EECBBC-0CE4-4CA7-9A28-16EB40CA17CB}" type="pres">
      <dgm:prSet presAssocID="{94BA8634-36D0-4F28-95B7-F407A7985AE9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2050B8-8923-42FC-86AC-C308FD74D84A}" type="pres">
      <dgm:prSet presAssocID="{FB8F4887-AD2E-41D8-A9EF-1440712167F7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0946D3-A4CF-4806-B2F6-A3193A076CCC}" type="pres">
      <dgm:prSet presAssocID="{C8716399-AFE3-43ED-982F-2D65318186F6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C27ACD3-A085-4164-8708-D3C30116AB5C}" type="presOf" srcId="{E2DCDCC7-610A-4EF5-BEA8-3C9D8DA25F30}" destId="{7AEB3B50-2075-410F-B4A2-EDDD9E399194}" srcOrd="0" destOrd="0" presId="urn:microsoft.com/office/officeart/2005/8/layout/cycle3"/>
    <dgm:cxn modelId="{D62B2B20-582B-48A2-A525-9BD6C1BB7443}" srcId="{D19E4899-DDC3-4C39-83ED-651FACC36411}" destId="{C8716399-AFE3-43ED-982F-2D65318186F6}" srcOrd="5" destOrd="0" parTransId="{8F181FF7-2C95-4375-A09A-3168FE810B0A}" sibTransId="{8DBAB599-0CA4-42DE-A141-B42ECB60FD1F}"/>
    <dgm:cxn modelId="{75A5CE92-3270-48DD-A64F-5DB62A426872}" srcId="{D19E4899-DDC3-4C39-83ED-651FACC36411}" destId="{E2DCDCC7-610A-4EF5-BEA8-3C9D8DA25F30}" srcOrd="2" destOrd="0" parTransId="{BF5476CA-6821-44EF-9CCD-DBEA1F290AC8}" sibTransId="{004B0F86-851C-4ADB-BD88-BAEC928808DD}"/>
    <dgm:cxn modelId="{15B23FDD-1201-4545-BF37-84BA012FDEFA}" type="presOf" srcId="{DCC6E9A2-D5B5-48DE-80AC-48DA116ADC9C}" destId="{629D9367-FF6E-44A4-8BF0-ABFCB990ED84}" srcOrd="0" destOrd="0" presId="urn:microsoft.com/office/officeart/2005/8/layout/cycle3"/>
    <dgm:cxn modelId="{16C59F6A-C6BD-4D40-B2F4-49C7C3D22F0B}" srcId="{D19E4899-DDC3-4C39-83ED-651FACC36411}" destId="{FB8F4887-AD2E-41D8-A9EF-1440712167F7}" srcOrd="4" destOrd="0" parTransId="{BF175BAF-678A-46B7-895A-DEEDFA545823}" sibTransId="{182CC78E-7CFB-46CD-94BB-2A053773A364}"/>
    <dgm:cxn modelId="{B9151BD8-5767-486E-B942-1A0B13A3EDFD}" type="presOf" srcId="{FB8F4887-AD2E-41D8-A9EF-1440712167F7}" destId="{FB2050B8-8923-42FC-86AC-C308FD74D84A}" srcOrd="0" destOrd="0" presId="urn:microsoft.com/office/officeart/2005/8/layout/cycle3"/>
    <dgm:cxn modelId="{356E7E84-DA76-4D4C-89DD-1BB15B3A0305}" type="presOf" srcId="{94BA8634-36D0-4F28-95B7-F407A7985AE9}" destId="{9DEECBBC-0CE4-4CA7-9A28-16EB40CA17CB}" srcOrd="0" destOrd="0" presId="urn:microsoft.com/office/officeart/2005/8/layout/cycle3"/>
    <dgm:cxn modelId="{6D42B4A7-8C13-4B64-B3E2-1EB51220EC1D}" srcId="{D19E4899-DDC3-4C39-83ED-651FACC36411}" destId="{C9945DDC-B83F-4C7C-AC01-C62680BE38AE}" srcOrd="1" destOrd="0" parTransId="{40751561-D4C7-430B-9DAC-5BFFF13F78A8}" sibTransId="{BFA7D183-0C4D-44B1-9883-362B65345558}"/>
    <dgm:cxn modelId="{883BB65D-8691-430B-A1FD-670864E3F43C}" type="presOf" srcId="{C8716399-AFE3-43ED-982F-2D65318186F6}" destId="{F80946D3-A4CF-4806-B2F6-A3193A076CCC}" srcOrd="0" destOrd="0" presId="urn:microsoft.com/office/officeart/2005/8/layout/cycle3"/>
    <dgm:cxn modelId="{55CE7898-C7B2-47E4-A161-303286F19131}" type="presOf" srcId="{89CE4775-043E-4006-A2CD-D8C85E86208C}" destId="{085F0044-7A15-4B6E-A6FC-A41FA5DF6175}" srcOrd="0" destOrd="0" presId="urn:microsoft.com/office/officeart/2005/8/layout/cycle3"/>
    <dgm:cxn modelId="{B0A6D284-B548-4F47-8967-967D1C59DD94}" srcId="{D19E4899-DDC3-4C39-83ED-651FACC36411}" destId="{94BA8634-36D0-4F28-95B7-F407A7985AE9}" srcOrd="3" destOrd="0" parTransId="{A39F148C-C18E-49DC-A577-1E7ED0FC2EBA}" sibTransId="{A60DED31-052D-462B-BF9C-7D8B947DD99B}"/>
    <dgm:cxn modelId="{EC6848DE-A4D0-4679-87E4-8FE4139E3720}" type="presOf" srcId="{D19E4899-DDC3-4C39-83ED-651FACC36411}" destId="{37EE033F-A6A4-4B3F-99D7-464211D6B1BC}" srcOrd="0" destOrd="0" presId="urn:microsoft.com/office/officeart/2005/8/layout/cycle3"/>
    <dgm:cxn modelId="{E7F54798-A846-404E-9E57-150DC142142D}" srcId="{D19E4899-DDC3-4C39-83ED-651FACC36411}" destId="{89CE4775-043E-4006-A2CD-D8C85E86208C}" srcOrd="0" destOrd="0" parTransId="{40CE5174-47A9-4C51-8628-63B0FA9731F0}" sibTransId="{DCC6E9A2-D5B5-48DE-80AC-48DA116ADC9C}"/>
    <dgm:cxn modelId="{7AEB72FB-7581-43BB-B9EF-22831C7855E3}" type="presOf" srcId="{C9945DDC-B83F-4C7C-AC01-C62680BE38AE}" destId="{6D467218-2605-4409-B8E2-E4BCAC6DC19C}" srcOrd="0" destOrd="0" presId="urn:microsoft.com/office/officeart/2005/8/layout/cycle3"/>
    <dgm:cxn modelId="{43AE7FA0-955C-4D58-862F-C75A390706FE}" type="presParOf" srcId="{37EE033F-A6A4-4B3F-99D7-464211D6B1BC}" destId="{30B72F0D-90AE-48D1-B4B1-D5B5B7C0D734}" srcOrd="0" destOrd="0" presId="urn:microsoft.com/office/officeart/2005/8/layout/cycle3"/>
    <dgm:cxn modelId="{339082A2-31FF-4E82-B52B-58B8F08AC4A7}" type="presParOf" srcId="{30B72F0D-90AE-48D1-B4B1-D5B5B7C0D734}" destId="{085F0044-7A15-4B6E-A6FC-A41FA5DF6175}" srcOrd="0" destOrd="0" presId="urn:microsoft.com/office/officeart/2005/8/layout/cycle3"/>
    <dgm:cxn modelId="{D76A00F1-252B-4DF5-A0E5-8D3C27E737DE}" type="presParOf" srcId="{30B72F0D-90AE-48D1-B4B1-D5B5B7C0D734}" destId="{629D9367-FF6E-44A4-8BF0-ABFCB990ED84}" srcOrd="1" destOrd="0" presId="urn:microsoft.com/office/officeart/2005/8/layout/cycle3"/>
    <dgm:cxn modelId="{A8705C69-06B9-408C-B333-810DE69C0795}" type="presParOf" srcId="{30B72F0D-90AE-48D1-B4B1-D5B5B7C0D734}" destId="{6D467218-2605-4409-B8E2-E4BCAC6DC19C}" srcOrd="2" destOrd="0" presId="urn:microsoft.com/office/officeart/2005/8/layout/cycle3"/>
    <dgm:cxn modelId="{47E05D30-305B-499E-AF49-687E2AB8657C}" type="presParOf" srcId="{30B72F0D-90AE-48D1-B4B1-D5B5B7C0D734}" destId="{7AEB3B50-2075-410F-B4A2-EDDD9E399194}" srcOrd="3" destOrd="0" presId="urn:microsoft.com/office/officeart/2005/8/layout/cycle3"/>
    <dgm:cxn modelId="{CA4A6251-F6DE-4389-A089-8E840FA6C1FF}" type="presParOf" srcId="{30B72F0D-90AE-48D1-B4B1-D5B5B7C0D734}" destId="{9DEECBBC-0CE4-4CA7-9A28-16EB40CA17CB}" srcOrd="4" destOrd="0" presId="urn:microsoft.com/office/officeart/2005/8/layout/cycle3"/>
    <dgm:cxn modelId="{25019E5E-FA65-4473-A93A-E1A71EF1B4C9}" type="presParOf" srcId="{30B72F0D-90AE-48D1-B4B1-D5B5B7C0D734}" destId="{FB2050B8-8923-42FC-86AC-C308FD74D84A}" srcOrd="5" destOrd="0" presId="urn:microsoft.com/office/officeart/2005/8/layout/cycle3"/>
    <dgm:cxn modelId="{3431A266-23CD-41C0-92FB-FC546EE9059D}" type="presParOf" srcId="{30B72F0D-90AE-48D1-B4B1-D5B5B7C0D734}" destId="{F80946D3-A4CF-4806-B2F6-A3193A076CCC}" srcOrd="6" destOrd="0" presId="urn:microsoft.com/office/officeart/2005/8/layout/cycle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D94B66-40D9-40A0-B78D-B82110108C2C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CAC680C-A307-4A33-969B-5137C23C39A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Perilaku non-verbal; menyatakan dominasi, status &amp; mempengaruhi.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DFE5B05-561A-4745-8C03-4B41C9A89BFB}" type="parTrans" cxnId="{8FDACC80-8A25-4AB9-9119-6C6E4C140E9C}">
      <dgm:prSet/>
      <dgm:spPr/>
      <dgm:t>
        <a:bodyPr/>
        <a:lstStyle/>
        <a:p>
          <a:endParaRPr lang="id-ID"/>
        </a:p>
      </dgm:t>
    </dgm:pt>
    <dgm:pt modelId="{FBE5DA56-0335-4769-8DCD-F38B76D838F1}" type="sibTrans" cxnId="{8FDACC80-8A25-4AB9-9119-6C6E4C140E9C}">
      <dgm:prSet/>
      <dgm:spPr/>
      <dgm:t>
        <a:bodyPr/>
        <a:lstStyle/>
        <a:p>
          <a:endParaRPr lang="id-ID"/>
        </a:p>
      </dgm:t>
    </dgm:pt>
    <dgm:pt modelId="{E5C251F8-0B03-4C23-84B9-ADBE87A8788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Mengkomunikasikan kekuasaan secara non-verbal.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5AD157E-4D9D-4D8A-8A17-82179C99E7B3}" type="parTrans" cxnId="{72B8A298-7EBA-4A53-B751-40233D08C37C}">
      <dgm:prSet/>
      <dgm:spPr/>
      <dgm:t>
        <a:bodyPr/>
        <a:lstStyle/>
        <a:p>
          <a:endParaRPr lang="id-ID"/>
        </a:p>
      </dgm:t>
    </dgm:pt>
    <dgm:pt modelId="{A4C14AF8-2ABE-43AA-93B2-486D841535B3}" type="sibTrans" cxnId="{72B8A298-7EBA-4A53-B751-40233D08C37C}">
      <dgm:prSet/>
      <dgm:spPr/>
      <dgm:t>
        <a:bodyPr/>
        <a:lstStyle/>
        <a:p>
          <a:endParaRPr lang="id-ID"/>
        </a:p>
      </dgm:t>
    </dgm:pt>
    <dgm:pt modelId="{7AFED12E-12DF-407E-A1C4-41622A1BBA9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Orang yang lebih tinggi kekuasaannya, menekan orang yang lebih lemah kekuasaannya.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60D8BC3-CE85-403D-BE5E-99F9978FD824}" type="parTrans" cxnId="{0CF378BA-8C9B-491A-ACA0-C4AF22C1F558}">
      <dgm:prSet/>
      <dgm:spPr/>
      <dgm:t>
        <a:bodyPr/>
        <a:lstStyle/>
        <a:p>
          <a:endParaRPr lang="id-ID"/>
        </a:p>
      </dgm:t>
    </dgm:pt>
    <dgm:pt modelId="{B66DE080-E7AB-4ED3-9CFE-26443CFCF7FC}" type="sibTrans" cxnId="{0CF378BA-8C9B-491A-ACA0-C4AF22C1F558}">
      <dgm:prSet/>
      <dgm:spPr/>
      <dgm:t>
        <a:bodyPr/>
        <a:lstStyle/>
        <a:p>
          <a:endParaRPr lang="id-ID"/>
        </a:p>
      </dgm:t>
    </dgm:pt>
    <dgm:pt modelId="{4C0619A4-8AD5-43DC-9DF0-9EA379B5C4E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Hubungan antara atasan &amp; bawahan, dosen &amp; mahasiswa, dokter &amp; pasien.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C3D319F-1006-4F59-A5E9-F1B2A903D7B9}" type="parTrans" cxnId="{18824DE1-21F4-4AF8-9CE4-0277DFCE818D}">
      <dgm:prSet/>
      <dgm:spPr/>
      <dgm:t>
        <a:bodyPr/>
        <a:lstStyle/>
        <a:p>
          <a:endParaRPr lang="id-ID"/>
        </a:p>
      </dgm:t>
    </dgm:pt>
    <dgm:pt modelId="{B8F26700-0D87-4EF8-A09E-6DE433A88CDE}" type="sibTrans" cxnId="{18824DE1-21F4-4AF8-9CE4-0277DFCE818D}">
      <dgm:prSet/>
      <dgm:spPr/>
      <dgm:t>
        <a:bodyPr/>
        <a:lstStyle/>
        <a:p>
          <a:endParaRPr lang="id-ID"/>
        </a:p>
      </dgm:t>
    </dgm:pt>
    <dgm:pt modelId="{EC6AE184-0FFC-4B63-BB92-F84684705BD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Seseorang dengan status lebih tinggi, dapat melambatkan waktu pertemuan; tidak ada resiko serius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3607DEA-3B0C-41A6-BFF8-18E88F268275}" type="parTrans" cxnId="{138A74CD-D87E-46AA-A962-4834C49658B7}">
      <dgm:prSet/>
      <dgm:spPr/>
      <dgm:t>
        <a:bodyPr/>
        <a:lstStyle/>
        <a:p>
          <a:endParaRPr lang="id-ID"/>
        </a:p>
      </dgm:t>
    </dgm:pt>
    <dgm:pt modelId="{C2298F42-955E-4E35-A148-A201512A9C85}" type="sibTrans" cxnId="{138A74CD-D87E-46AA-A962-4834C49658B7}">
      <dgm:prSet/>
      <dgm:spPr/>
      <dgm:t>
        <a:bodyPr/>
        <a:lstStyle/>
        <a:p>
          <a:endParaRPr lang="id-ID"/>
        </a:p>
      </dgm:t>
    </dgm:pt>
    <dgm:pt modelId="{AFCE01CE-DF9E-44AA-AB5B-80E5BC3226D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Seseorang dengan kekuasaan yang lemah, terlambat hadir; adanya penolakan, hukuman.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06413E4-9F19-46F5-9F6B-4F372993820C}" type="parTrans" cxnId="{C7243282-78CA-4AED-989D-C649693B5E64}">
      <dgm:prSet/>
      <dgm:spPr/>
      <dgm:t>
        <a:bodyPr/>
        <a:lstStyle/>
        <a:p>
          <a:endParaRPr lang="id-ID"/>
        </a:p>
      </dgm:t>
    </dgm:pt>
    <dgm:pt modelId="{87133336-08A7-440E-975F-F08A8A00BE8C}" type="sibTrans" cxnId="{C7243282-78CA-4AED-989D-C649693B5E64}">
      <dgm:prSet/>
      <dgm:spPr/>
      <dgm:t>
        <a:bodyPr/>
        <a:lstStyle/>
        <a:p>
          <a:endParaRPr lang="id-ID"/>
        </a:p>
      </dgm:t>
    </dgm:pt>
    <dgm:pt modelId="{72AA3E79-B47A-4282-9198-ABC9F5E06E8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Ruang kerja, kamar tidur; merefleksikan kekuasaan.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4CD3D96-4A6C-44C1-AF4D-10C6F742DF7F}" type="parTrans" cxnId="{133A5A72-65CD-4E4D-BAA9-EB5179200F16}">
      <dgm:prSet/>
      <dgm:spPr/>
      <dgm:t>
        <a:bodyPr/>
        <a:lstStyle/>
        <a:p>
          <a:endParaRPr lang="id-ID"/>
        </a:p>
      </dgm:t>
    </dgm:pt>
    <dgm:pt modelId="{E79D3463-2342-4747-9FCF-DDC994900C5F}" type="sibTrans" cxnId="{133A5A72-65CD-4E4D-BAA9-EB5179200F16}">
      <dgm:prSet/>
      <dgm:spPr/>
      <dgm:t>
        <a:bodyPr/>
        <a:lstStyle/>
        <a:p>
          <a:endParaRPr lang="id-ID"/>
        </a:p>
      </dgm:t>
    </dgm:pt>
    <dgm:pt modelId="{E159384B-8C27-41A9-99E3-EC5030EB516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Ruang kerja besar; atasan, ruang kerja kecil; bawahan.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66602BB-1AAF-41B0-949C-1B3962FAF07E}" type="parTrans" cxnId="{E6E48B43-CE64-4708-ADFD-90347C0494F7}">
      <dgm:prSet/>
      <dgm:spPr/>
      <dgm:t>
        <a:bodyPr/>
        <a:lstStyle/>
        <a:p>
          <a:endParaRPr lang="id-ID"/>
        </a:p>
      </dgm:t>
    </dgm:pt>
    <dgm:pt modelId="{1B99537C-6460-40A9-B9C2-9D0154031F29}" type="sibTrans" cxnId="{E6E48B43-CE64-4708-ADFD-90347C0494F7}">
      <dgm:prSet/>
      <dgm:spPr/>
      <dgm:t>
        <a:bodyPr/>
        <a:lstStyle/>
        <a:p>
          <a:endParaRPr lang="id-ID"/>
        </a:p>
      </dgm:t>
    </dgm:pt>
    <dgm:pt modelId="{72A77D5D-28F0-4E67-A291-4AA3E479FD47}" type="pres">
      <dgm:prSet presAssocID="{A9D94B66-40D9-40A0-B78D-B82110108C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FE67DF1-9650-44B5-AA1A-EEBAD8EA8F15}" type="pres">
      <dgm:prSet presAssocID="{BCAC680C-A307-4A33-969B-5137C23C39A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CD4F2B-7807-469B-952B-C129889E40B1}" type="pres">
      <dgm:prSet presAssocID="{FBE5DA56-0335-4769-8DCD-F38B76D838F1}" presName="sibTrans" presStyleLbl="sibTrans2D1" presStyleIdx="0" presStyleCnt="7"/>
      <dgm:spPr/>
      <dgm:t>
        <a:bodyPr/>
        <a:lstStyle/>
        <a:p>
          <a:endParaRPr lang="id-ID"/>
        </a:p>
      </dgm:t>
    </dgm:pt>
    <dgm:pt modelId="{45AE4B06-7A08-4C46-8220-82304045DD01}" type="pres">
      <dgm:prSet presAssocID="{FBE5DA56-0335-4769-8DCD-F38B76D838F1}" presName="connectorText" presStyleLbl="sibTrans2D1" presStyleIdx="0" presStyleCnt="7"/>
      <dgm:spPr/>
      <dgm:t>
        <a:bodyPr/>
        <a:lstStyle/>
        <a:p>
          <a:endParaRPr lang="id-ID"/>
        </a:p>
      </dgm:t>
    </dgm:pt>
    <dgm:pt modelId="{62CE4781-BED2-4A7F-843B-8536AEDA37E8}" type="pres">
      <dgm:prSet presAssocID="{E5C251F8-0B03-4C23-84B9-ADBE87A8788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1F13C6-A0DB-4BE4-B546-6E507F18AABB}" type="pres">
      <dgm:prSet presAssocID="{A4C14AF8-2ABE-43AA-93B2-486D841535B3}" presName="sibTrans" presStyleLbl="sibTrans2D1" presStyleIdx="1" presStyleCnt="7"/>
      <dgm:spPr/>
      <dgm:t>
        <a:bodyPr/>
        <a:lstStyle/>
        <a:p>
          <a:endParaRPr lang="id-ID"/>
        </a:p>
      </dgm:t>
    </dgm:pt>
    <dgm:pt modelId="{982277BD-1333-47AF-A2C7-AE700871E804}" type="pres">
      <dgm:prSet presAssocID="{A4C14AF8-2ABE-43AA-93B2-486D841535B3}" presName="connectorText" presStyleLbl="sibTrans2D1" presStyleIdx="1" presStyleCnt="7"/>
      <dgm:spPr/>
      <dgm:t>
        <a:bodyPr/>
        <a:lstStyle/>
        <a:p>
          <a:endParaRPr lang="id-ID"/>
        </a:p>
      </dgm:t>
    </dgm:pt>
    <dgm:pt modelId="{FB446613-ACB0-4354-9F82-1A39E2F0F41D}" type="pres">
      <dgm:prSet presAssocID="{7AFED12E-12DF-407E-A1C4-41622A1BBA9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AD04CA-A294-44FB-AFD6-93E668B62699}" type="pres">
      <dgm:prSet presAssocID="{B66DE080-E7AB-4ED3-9CFE-26443CFCF7FC}" presName="sibTrans" presStyleLbl="sibTrans2D1" presStyleIdx="2" presStyleCnt="7"/>
      <dgm:spPr/>
      <dgm:t>
        <a:bodyPr/>
        <a:lstStyle/>
        <a:p>
          <a:endParaRPr lang="id-ID"/>
        </a:p>
      </dgm:t>
    </dgm:pt>
    <dgm:pt modelId="{83E72C7C-397A-4D74-8983-0256167460C3}" type="pres">
      <dgm:prSet presAssocID="{B66DE080-E7AB-4ED3-9CFE-26443CFCF7FC}" presName="connectorText" presStyleLbl="sibTrans2D1" presStyleIdx="2" presStyleCnt="7"/>
      <dgm:spPr/>
      <dgm:t>
        <a:bodyPr/>
        <a:lstStyle/>
        <a:p>
          <a:endParaRPr lang="id-ID"/>
        </a:p>
      </dgm:t>
    </dgm:pt>
    <dgm:pt modelId="{C4F839BA-831D-4A2D-9E83-0FFF9122EC81}" type="pres">
      <dgm:prSet presAssocID="{4C0619A4-8AD5-43DC-9DF0-9EA379B5C4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2CD9D2-D552-4573-AB9C-05B4D3D4DB10}" type="pres">
      <dgm:prSet presAssocID="{B8F26700-0D87-4EF8-A09E-6DE433A88CDE}" presName="sibTrans" presStyleLbl="sibTrans2D1" presStyleIdx="3" presStyleCnt="7"/>
      <dgm:spPr/>
      <dgm:t>
        <a:bodyPr/>
        <a:lstStyle/>
        <a:p>
          <a:endParaRPr lang="id-ID"/>
        </a:p>
      </dgm:t>
    </dgm:pt>
    <dgm:pt modelId="{75541660-3821-4B1B-9A1F-A3649E302FCD}" type="pres">
      <dgm:prSet presAssocID="{B8F26700-0D87-4EF8-A09E-6DE433A88CDE}" presName="connectorText" presStyleLbl="sibTrans2D1" presStyleIdx="3" presStyleCnt="7"/>
      <dgm:spPr/>
      <dgm:t>
        <a:bodyPr/>
        <a:lstStyle/>
        <a:p>
          <a:endParaRPr lang="id-ID"/>
        </a:p>
      </dgm:t>
    </dgm:pt>
    <dgm:pt modelId="{C22AF546-4A96-4299-B3BE-D0EB16DB4488}" type="pres">
      <dgm:prSet presAssocID="{EC6AE184-0FFC-4B63-BB92-F84684705BD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0F6CD5-564A-4623-A6E1-60EE24567517}" type="pres">
      <dgm:prSet presAssocID="{C2298F42-955E-4E35-A148-A201512A9C85}" presName="sibTrans" presStyleLbl="sibTrans2D1" presStyleIdx="4" presStyleCnt="7"/>
      <dgm:spPr/>
      <dgm:t>
        <a:bodyPr/>
        <a:lstStyle/>
        <a:p>
          <a:endParaRPr lang="id-ID"/>
        </a:p>
      </dgm:t>
    </dgm:pt>
    <dgm:pt modelId="{761948E9-1BF3-46D4-A488-19CFFEEABA6A}" type="pres">
      <dgm:prSet presAssocID="{C2298F42-955E-4E35-A148-A201512A9C85}" presName="connectorText" presStyleLbl="sibTrans2D1" presStyleIdx="4" presStyleCnt="7"/>
      <dgm:spPr/>
      <dgm:t>
        <a:bodyPr/>
        <a:lstStyle/>
        <a:p>
          <a:endParaRPr lang="id-ID"/>
        </a:p>
      </dgm:t>
    </dgm:pt>
    <dgm:pt modelId="{BCE97CD2-E6B0-4622-81C9-21B0C700B3D4}" type="pres">
      <dgm:prSet presAssocID="{AFCE01CE-DF9E-44AA-AB5B-80E5BC3226D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47FA65-9828-40E8-A533-CE3F584952DC}" type="pres">
      <dgm:prSet presAssocID="{87133336-08A7-440E-975F-F08A8A00BE8C}" presName="sibTrans" presStyleLbl="sibTrans2D1" presStyleIdx="5" presStyleCnt="7"/>
      <dgm:spPr/>
      <dgm:t>
        <a:bodyPr/>
        <a:lstStyle/>
        <a:p>
          <a:endParaRPr lang="id-ID"/>
        </a:p>
      </dgm:t>
    </dgm:pt>
    <dgm:pt modelId="{DDA8BDCF-3328-403A-8067-44EBCBBBE1B0}" type="pres">
      <dgm:prSet presAssocID="{87133336-08A7-440E-975F-F08A8A00BE8C}" presName="connectorText" presStyleLbl="sibTrans2D1" presStyleIdx="5" presStyleCnt="7"/>
      <dgm:spPr/>
      <dgm:t>
        <a:bodyPr/>
        <a:lstStyle/>
        <a:p>
          <a:endParaRPr lang="id-ID"/>
        </a:p>
      </dgm:t>
    </dgm:pt>
    <dgm:pt modelId="{FCFB02A9-9C3D-41E7-8A3D-D2FEA2AC1633}" type="pres">
      <dgm:prSet presAssocID="{72AA3E79-B47A-4282-9198-ABC9F5E06E8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115DEC-EF33-4906-A97D-5415BF061CD5}" type="pres">
      <dgm:prSet presAssocID="{E79D3463-2342-4747-9FCF-DDC994900C5F}" presName="sibTrans" presStyleLbl="sibTrans2D1" presStyleIdx="6" presStyleCnt="7"/>
      <dgm:spPr/>
      <dgm:t>
        <a:bodyPr/>
        <a:lstStyle/>
        <a:p>
          <a:endParaRPr lang="id-ID"/>
        </a:p>
      </dgm:t>
    </dgm:pt>
    <dgm:pt modelId="{954147F3-4474-4C3F-AEA0-94D2B3005403}" type="pres">
      <dgm:prSet presAssocID="{E79D3463-2342-4747-9FCF-DDC994900C5F}" presName="connectorText" presStyleLbl="sibTrans2D1" presStyleIdx="6" presStyleCnt="7"/>
      <dgm:spPr/>
      <dgm:t>
        <a:bodyPr/>
        <a:lstStyle/>
        <a:p>
          <a:endParaRPr lang="id-ID"/>
        </a:p>
      </dgm:t>
    </dgm:pt>
    <dgm:pt modelId="{F6918E01-F65B-41B5-A59A-D14F9EA393D5}" type="pres">
      <dgm:prSet presAssocID="{E159384B-8C27-41A9-99E3-EC5030EB516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2A3B487-D9A3-452B-96AB-B7B6F3670CFB}" type="presOf" srcId="{C2298F42-955E-4E35-A148-A201512A9C85}" destId="{E10F6CD5-564A-4623-A6E1-60EE24567517}" srcOrd="0" destOrd="0" presId="urn:microsoft.com/office/officeart/2005/8/layout/process5"/>
    <dgm:cxn modelId="{31F2789C-8542-4433-A16B-B340167926C6}" type="presOf" srcId="{7AFED12E-12DF-407E-A1C4-41622A1BBA98}" destId="{FB446613-ACB0-4354-9F82-1A39E2F0F41D}" srcOrd="0" destOrd="0" presId="urn:microsoft.com/office/officeart/2005/8/layout/process5"/>
    <dgm:cxn modelId="{22CC63C3-DCC3-4791-87C8-94DC42621B12}" type="presOf" srcId="{87133336-08A7-440E-975F-F08A8A00BE8C}" destId="{1947FA65-9828-40E8-A533-CE3F584952DC}" srcOrd="0" destOrd="0" presId="urn:microsoft.com/office/officeart/2005/8/layout/process5"/>
    <dgm:cxn modelId="{8FDACC80-8A25-4AB9-9119-6C6E4C140E9C}" srcId="{A9D94B66-40D9-40A0-B78D-B82110108C2C}" destId="{BCAC680C-A307-4A33-969B-5137C23C39AA}" srcOrd="0" destOrd="0" parTransId="{7DFE5B05-561A-4745-8C03-4B41C9A89BFB}" sibTransId="{FBE5DA56-0335-4769-8DCD-F38B76D838F1}"/>
    <dgm:cxn modelId="{5A98B448-79FA-44FD-BBD6-1FF2A2012BBA}" type="presOf" srcId="{C2298F42-955E-4E35-A148-A201512A9C85}" destId="{761948E9-1BF3-46D4-A488-19CFFEEABA6A}" srcOrd="1" destOrd="0" presId="urn:microsoft.com/office/officeart/2005/8/layout/process5"/>
    <dgm:cxn modelId="{D70051F4-2DE4-4815-B7CC-3E6F428DE41B}" type="presOf" srcId="{EC6AE184-0FFC-4B63-BB92-F84684705BD0}" destId="{C22AF546-4A96-4299-B3BE-D0EB16DB4488}" srcOrd="0" destOrd="0" presId="urn:microsoft.com/office/officeart/2005/8/layout/process5"/>
    <dgm:cxn modelId="{9E4F2B10-228B-4A47-B91F-D67D46FCB6BD}" type="presOf" srcId="{4C0619A4-8AD5-43DC-9DF0-9EA379B5C4E6}" destId="{C4F839BA-831D-4A2D-9E83-0FFF9122EC81}" srcOrd="0" destOrd="0" presId="urn:microsoft.com/office/officeart/2005/8/layout/process5"/>
    <dgm:cxn modelId="{BD9918D9-173F-4C60-AA20-39EFB36DC0AC}" type="presOf" srcId="{E79D3463-2342-4747-9FCF-DDC994900C5F}" destId="{95115DEC-EF33-4906-A97D-5415BF061CD5}" srcOrd="0" destOrd="0" presId="urn:microsoft.com/office/officeart/2005/8/layout/process5"/>
    <dgm:cxn modelId="{C7243282-78CA-4AED-989D-C649693B5E64}" srcId="{A9D94B66-40D9-40A0-B78D-B82110108C2C}" destId="{AFCE01CE-DF9E-44AA-AB5B-80E5BC3226D6}" srcOrd="5" destOrd="0" parTransId="{A06413E4-9F19-46F5-9F6B-4F372993820C}" sibTransId="{87133336-08A7-440E-975F-F08A8A00BE8C}"/>
    <dgm:cxn modelId="{57DC4740-5BD9-4395-AECD-E4E67147CCAF}" type="presOf" srcId="{FBE5DA56-0335-4769-8DCD-F38B76D838F1}" destId="{45AE4B06-7A08-4C46-8220-82304045DD01}" srcOrd="1" destOrd="0" presId="urn:microsoft.com/office/officeart/2005/8/layout/process5"/>
    <dgm:cxn modelId="{5EBB7419-E234-44D1-B8F8-9314BF1108E7}" type="presOf" srcId="{E5C251F8-0B03-4C23-84B9-ADBE87A8788C}" destId="{62CE4781-BED2-4A7F-843B-8536AEDA37E8}" srcOrd="0" destOrd="0" presId="urn:microsoft.com/office/officeart/2005/8/layout/process5"/>
    <dgm:cxn modelId="{C5F1304C-BE88-4552-8EEA-FD0498699763}" type="presOf" srcId="{BCAC680C-A307-4A33-969B-5137C23C39AA}" destId="{3FE67DF1-9650-44B5-AA1A-EEBAD8EA8F15}" srcOrd="0" destOrd="0" presId="urn:microsoft.com/office/officeart/2005/8/layout/process5"/>
    <dgm:cxn modelId="{59167B2B-30FF-4901-AC7F-16A393285B8F}" type="presOf" srcId="{87133336-08A7-440E-975F-F08A8A00BE8C}" destId="{DDA8BDCF-3328-403A-8067-44EBCBBBE1B0}" srcOrd="1" destOrd="0" presId="urn:microsoft.com/office/officeart/2005/8/layout/process5"/>
    <dgm:cxn modelId="{A418C5D5-B669-49EE-868E-542AA51A2555}" type="presOf" srcId="{A4C14AF8-2ABE-43AA-93B2-486D841535B3}" destId="{431F13C6-A0DB-4BE4-B546-6E507F18AABB}" srcOrd="0" destOrd="0" presId="urn:microsoft.com/office/officeart/2005/8/layout/process5"/>
    <dgm:cxn modelId="{0CF378BA-8C9B-491A-ACA0-C4AF22C1F558}" srcId="{A9D94B66-40D9-40A0-B78D-B82110108C2C}" destId="{7AFED12E-12DF-407E-A1C4-41622A1BBA98}" srcOrd="2" destOrd="0" parTransId="{760D8BC3-CE85-403D-BE5E-99F9978FD824}" sibTransId="{B66DE080-E7AB-4ED3-9CFE-26443CFCF7FC}"/>
    <dgm:cxn modelId="{3EFD8212-DBCE-49B4-B945-AF4796AC0DA1}" type="presOf" srcId="{72AA3E79-B47A-4282-9198-ABC9F5E06E84}" destId="{FCFB02A9-9C3D-41E7-8A3D-D2FEA2AC1633}" srcOrd="0" destOrd="0" presId="urn:microsoft.com/office/officeart/2005/8/layout/process5"/>
    <dgm:cxn modelId="{BF428FF8-7AD1-4924-9D96-C54322CEA574}" type="presOf" srcId="{B66DE080-E7AB-4ED3-9CFE-26443CFCF7FC}" destId="{82AD04CA-A294-44FB-AFD6-93E668B62699}" srcOrd="0" destOrd="0" presId="urn:microsoft.com/office/officeart/2005/8/layout/process5"/>
    <dgm:cxn modelId="{E6E48B43-CE64-4708-ADFD-90347C0494F7}" srcId="{A9D94B66-40D9-40A0-B78D-B82110108C2C}" destId="{E159384B-8C27-41A9-99E3-EC5030EB5163}" srcOrd="7" destOrd="0" parTransId="{566602BB-1AAF-41B0-949C-1B3962FAF07E}" sibTransId="{1B99537C-6460-40A9-B9C2-9D0154031F29}"/>
    <dgm:cxn modelId="{E2A63E74-D391-449E-AD48-9351E0C5A1C1}" type="presOf" srcId="{E159384B-8C27-41A9-99E3-EC5030EB5163}" destId="{F6918E01-F65B-41B5-A59A-D14F9EA393D5}" srcOrd="0" destOrd="0" presId="urn:microsoft.com/office/officeart/2005/8/layout/process5"/>
    <dgm:cxn modelId="{18824DE1-21F4-4AF8-9CE4-0277DFCE818D}" srcId="{A9D94B66-40D9-40A0-B78D-B82110108C2C}" destId="{4C0619A4-8AD5-43DC-9DF0-9EA379B5C4E6}" srcOrd="3" destOrd="0" parTransId="{AC3D319F-1006-4F59-A5E9-F1B2A903D7B9}" sibTransId="{B8F26700-0D87-4EF8-A09E-6DE433A88CDE}"/>
    <dgm:cxn modelId="{7E207931-4D18-4116-8BCC-43F17EAF5E1E}" type="presOf" srcId="{E79D3463-2342-4747-9FCF-DDC994900C5F}" destId="{954147F3-4474-4C3F-AEA0-94D2B3005403}" srcOrd="1" destOrd="0" presId="urn:microsoft.com/office/officeart/2005/8/layout/process5"/>
    <dgm:cxn modelId="{D22B6CE2-AACC-42A8-9B74-D8533829CA3D}" type="presOf" srcId="{B8F26700-0D87-4EF8-A09E-6DE433A88CDE}" destId="{75541660-3821-4B1B-9A1F-A3649E302FCD}" srcOrd="1" destOrd="0" presId="urn:microsoft.com/office/officeart/2005/8/layout/process5"/>
    <dgm:cxn modelId="{712C86E0-798F-4F15-B9FC-289595788E0F}" type="presOf" srcId="{AFCE01CE-DF9E-44AA-AB5B-80E5BC3226D6}" destId="{BCE97CD2-E6B0-4622-81C9-21B0C700B3D4}" srcOrd="0" destOrd="0" presId="urn:microsoft.com/office/officeart/2005/8/layout/process5"/>
    <dgm:cxn modelId="{72B8A298-7EBA-4A53-B751-40233D08C37C}" srcId="{A9D94B66-40D9-40A0-B78D-B82110108C2C}" destId="{E5C251F8-0B03-4C23-84B9-ADBE87A8788C}" srcOrd="1" destOrd="0" parTransId="{B5AD157E-4D9D-4D8A-8A17-82179C99E7B3}" sibTransId="{A4C14AF8-2ABE-43AA-93B2-486D841535B3}"/>
    <dgm:cxn modelId="{304571B2-3AB3-4CF0-A02F-292CE773D892}" type="presOf" srcId="{B66DE080-E7AB-4ED3-9CFE-26443CFCF7FC}" destId="{83E72C7C-397A-4D74-8983-0256167460C3}" srcOrd="1" destOrd="0" presId="urn:microsoft.com/office/officeart/2005/8/layout/process5"/>
    <dgm:cxn modelId="{138A74CD-D87E-46AA-A962-4834C49658B7}" srcId="{A9D94B66-40D9-40A0-B78D-B82110108C2C}" destId="{EC6AE184-0FFC-4B63-BB92-F84684705BD0}" srcOrd="4" destOrd="0" parTransId="{B3607DEA-3B0C-41A6-BFF8-18E88F268275}" sibTransId="{C2298F42-955E-4E35-A148-A201512A9C85}"/>
    <dgm:cxn modelId="{C0CE3370-5C81-4A77-8E73-D4855CD2B5FF}" type="presOf" srcId="{A9D94B66-40D9-40A0-B78D-B82110108C2C}" destId="{72A77D5D-28F0-4E67-A291-4AA3E479FD47}" srcOrd="0" destOrd="0" presId="urn:microsoft.com/office/officeart/2005/8/layout/process5"/>
    <dgm:cxn modelId="{33C3879E-BA80-4768-8CD3-9BF6C5C7C74B}" type="presOf" srcId="{A4C14AF8-2ABE-43AA-93B2-486D841535B3}" destId="{982277BD-1333-47AF-A2C7-AE700871E804}" srcOrd="1" destOrd="0" presId="urn:microsoft.com/office/officeart/2005/8/layout/process5"/>
    <dgm:cxn modelId="{133A5A72-65CD-4E4D-BAA9-EB5179200F16}" srcId="{A9D94B66-40D9-40A0-B78D-B82110108C2C}" destId="{72AA3E79-B47A-4282-9198-ABC9F5E06E84}" srcOrd="6" destOrd="0" parTransId="{B4CD3D96-4A6C-44C1-AF4D-10C6F742DF7F}" sibTransId="{E79D3463-2342-4747-9FCF-DDC994900C5F}"/>
    <dgm:cxn modelId="{FE668F4C-F04C-46E2-AE67-78BD8CB2ABB8}" type="presOf" srcId="{FBE5DA56-0335-4769-8DCD-F38B76D838F1}" destId="{C1CD4F2B-7807-469B-952B-C129889E40B1}" srcOrd="0" destOrd="0" presId="urn:microsoft.com/office/officeart/2005/8/layout/process5"/>
    <dgm:cxn modelId="{64629141-61EC-43E9-90DA-BB7BE6626C0E}" type="presOf" srcId="{B8F26700-0D87-4EF8-A09E-6DE433A88CDE}" destId="{B52CD9D2-D552-4573-AB9C-05B4D3D4DB10}" srcOrd="0" destOrd="0" presId="urn:microsoft.com/office/officeart/2005/8/layout/process5"/>
    <dgm:cxn modelId="{73C966A0-34A8-436F-B994-EEAE664FE3BD}" type="presParOf" srcId="{72A77D5D-28F0-4E67-A291-4AA3E479FD47}" destId="{3FE67DF1-9650-44B5-AA1A-EEBAD8EA8F15}" srcOrd="0" destOrd="0" presId="urn:microsoft.com/office/officeart/2005/8/layout/process5"/>
    <dgm:cxn modelId="{4C902688-F006-490F-9A66-15EEB319E765}" type="presParOf" srcId="{72A77D5D-28F0-4E67-A291-4AA3E479FD47}" destId="{C1CD4F2B-7807-469B-952B-C129889E40B1}" srcOrd="1" destOrd="0" presId="urn:microsoft.com/office/officeart/2005/8/layout/process5"/>
    <dgm:cxn modelId="{F5830F0A-CE79-4A36-9232-88FC0ABE728C}" type="presParOf" srcId="{C1CD4F2B-7807-469B-952B-C129889E40B1}" destId="{45AE4B06-7A08-4C46-8220-82304045DD01}" srcOrd="0" destOrd="0" presId="urn:microsoft.com/office/officeart/2005/8/layout/process5"/>
    <dgm:cxn modelId="{B3F09583-545D-41C5-B335-FE4839D7514B}" type="presParOf" srcId="{72A77D5D-28F0-4E67-A291-4AA3E479FD47}" destId="{62CE4781-BED2-4A7F-843B-8536AEDA37E8}" srcOrd="2" destOrd="0" presId="urn:microsoft.com/office/officeart/2005/8/layout/process5"/>
    <dgm:cxn modelId="{3B2070A1-58FE-495C-BFBB-7CB8184D7D23}" type="presParOf" srcId="{72A77D5D-28F0-4E67-A291-4AA3E479FD47}" destId="{431F13C6-A0DB-4BE4-B546-6E507F18AABB}" srcOrd="3" destOrd="0" presId="urn:microsoft.com/office/officeart/2005/8/layout/process5"/>
    <dgm:cxn modelId="{0F784852-BF10-4ECC-85D5-B155AAE9BAE5}" type="presParOf" srcId="{431F13C6-A0DB-4BE4-B546-6E507F18AABB}" destId="{982277BD-1333-47AF-A2C7-AE700871E804}" srcOrd="0" destOrd="0" presId="urn:microsoft.com/office/officeart/2005/8/layout/process5"/>
    <dgm:cxn modelId="{2F982256-1E84-4A0C-A385-14D01C58762A}" type="presParOf" srcId="{72A77D5D-28F0-4E67-A291-4AA3E479FD47}" destId="{FB446613-ACB0-4354-9F82-1A39E2F0F41D}" srcOrd="4" destOrd="0" presId="urn:microsoft.com/office/officeart/2005/8/layout/process5"/>
    <dgm:cxn modelId="{3628CED8-F599-4C20-9030-4962B7F2BB9F}" type="presParOf" srcId="{72A77D5D-28F0-4E67-A291-4AA3E479FD47}" destId="{82AD04CA-A294-44FB-AFD6-93E668B62699}" srcOrd="5" destOrd="0" presId="urn:microsoft.com/office/officeart/2005/8/layout/process5"/>
    <dgm:cxn modelId="{35E824E2-E83D-4810-992F-A49846C3D1F2}" type="presParOf" srcId="{82AD04CA-A294-44FB-AFD6-93E668B62699}" destId="{83E72C7C-397A-4D74-8983-0256167460C3}" srcOrd="0" destOrd="0" presId="urn:microsoft.com/office/officeart/2005/8/layout/process5"/>
    <dgm:cxn modelId="{3060A8C6-6F24-4B26-B121-3820EDC9CDEF}" type="presParOf" srcId="{72A77D5D-28F0-4E67-A291-4AA3E479FD47}" destId="{C4F839BA-831D-4A2D-9E83-0FFF9122EC81}" srcOrd="6" destOrd="0" presId="urn:microsoft.com/office/officeart/2005/8/layout/process5"/>
    <dgm:cxn modelId="{6D83B133-C0E3-42CD-8FF3-5364FE3BF3DF}" type="presParOf" srcId="{72A77D5D-28F0-4E67-A291-4AA3E479FD47}" destId="{B52CD9D2-D552-4573-AB9C-05B4D3D4DB10}" srcOrd="7" destOrd="0" presId="urn:microsoft.com/office/officeart/2005/8/layout/process5"/>
    <dgm:cxn modelId="{05575669-C84F-4306-9499-36BE3573C0FD}" type="presParOf" srcId="{B52CD9D2-D552-4573-AB9C-05B4D3D4DB10}" destId="{75541660-3821-4B1B-9A1F-A3649E302FCD}" srcOrd="0" destOrd="0" presId="urn:microsoft.com/office/officeart/2005/8/layout/process5"/>
    <dgm:cxn modelId="{97D3506D-007B-4F8D-B978-B63AF5B9C0BF}" type="presParOf" srcId="{72A77D5D-28F0-4E67-A291-4AA3E479FD47}" destId="{C22AF546-4A96-4299-B3BE-D0EB16DB4488}" srcOrd="8" destOrd="0" presId="urn:microsoft.com/office/officeart/2005/8/layout/process5"/>
    <dgm:cxn modelId="{CA99E560-0139-434F-9DF9-2D3D9D864A3D}" type="presParOf" srcId="{72A77D5D-28F0-4E67-A291-4AA3E479FD47}" destId="{E10F6CD5-564A-4623-A6E1-60EE24567517}" srcOrd="9" destOrd="0" presId="urn:microsoft.com/office/officeart/2005/8/layout/process5"/>
    <dgm:cxn modelId="{C98A748D-E0DB-4F78-9E5C-89D560C6CBDF}" type="presParOf" srcId="{E10F6CD5-564A-4623-A6E1-60EE24567517}" destId="{761948E9-1BF3-46D4-A488-19CFFEEABA6A}" srcOrd="0" destOrd="0" presId="urn:microsoft.com/office/officeart/2005/8/layout/process5"/>
    <dgm:cxn modelId="{0F443AFE-9FD8-4CE6-AC3D-C4D25512AC0C}" type="presParOf" srcId="{72A77D5D-28F0-4E67-A291-4AA3E479FD47}" destId="{BCE97CD2-E6B0-4622-81C9-21B0C700B3D4}" srcOrd="10" destOrd="0" presId="urn:microsoft.com/office/officeart/2005/8/layout/process5"/>
    <dgm:cxn modelId="{8737D342-65B2-4258-93F8-0523F615833A}" type="presParOf" srcId="{72A77D5D-28F0-4E67-A291-4AA3E479FD47}" destId="{1947FA65-9828-40E8-A533-CE3F584952DC}" srcOrd="11" destOrd="0" presId="urn:microsoft.com/office/officeart/2005/8/layout/process5"/>
    <dgm:cxn modelId="{16D78E93-222F-41A6-8246-6D9A9D41BF40}" type="presParOf" srcId="{1947FA65-9828-40E8-A533-CE3F584952DC}" destId="{DDA8BDCF-3328-403A-8067-44EBCBBBE1B0}" srcOrd="0" destOrd="0" presId="urn:microsoft.com/office/officeart/2005/8/layout/process5"/>
    <dgm:cxn modelId="{7427CEE0-31E5-4953-B65C-C55934D88782}" type="presParOf" srcId="{72A77D5D-28F0-4E67-A291-4AA3E479FD47}" destId="{FCFB02A9-9C3D-41E7-8A3D-D2FEA2AC1633}" srcOrd="12" destOrd="0" presId="urn:microsoft.com/office/officeart/2005/8/layout/process5"/>
    <dgm:cxn modelId="{B343F2A4-22C2-464D-87FE-2D13D9D2B61D}" type="presParOf" srcId="{72A77D5D-28F0-4E67-A291-4AA3E479FD47}" destId="{95115DEC-EF33-4906-A97D-5415BF061CD5}" srcOrd="13" destOrd="0" presId="urn:microsoft.com/office/officeart/2005/8/layout/process5"/>
    <dgm:cxn modelId="{0EA79BCE-1AD6-4FA8-A979-5562A0CBCA67}" type="presParOf" srcId="{95115DEC-EF33-4906-A97D-5415BF061CD5}" destId="{954147F3-4474-4C3F-AEA0-94D2B3005403}" srcOrd="0" destOrd="0" presId="urn:microsoft.com/office/officeart/2005/8/layout/process5"/>
    <dgm:cxn modelId="{A27D80E6-BA02-4796-A4D1-D5E9B6F49EE8}" type="presParOf" srcId="{72A77D5D-28F0-4E67-A291-4AA3E479FD47}" destId="{F6918E01-F65B-41B5-A59A-D14F9EA393D5}" srcOrd="14" destOrd="0" presId="urn:microsoft.com/office/officeart/2005/8/layout/process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ABCA82-8925-4AD9-99FC-3EE295735FCB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EEB8BA25-8638-4D2A-B499-849135D44716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1. Ruang Privasi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9A6AA9A-72DB-4114-93D6-EAA18139A936}" type="parTrans" cxnId="{537D3B36-C58D-442F-AB0A-AF2E1CD39BC1}">
      <dgm:prSet/>
      <dgm:spPr/>
      <dgm:t>
        <a:bodyPr/>
        <a:lstStyle/>
        <a:p>
          <a:endParaRPr lang="id-ID"/>
        </a:p>
      </dgm:t>
    </dgm:pt>
    <dgm:pt modelId="{144D734B-9B14-466B-91F6-FCCC543A817E}" type="sibTrans" cxnId="{537D3B36-C58D-442F-AB0A-AF2E1CD39BC1}">
      <dgm:prSet/>
      <dgm:spPr/>
      <dgm:t>
        <a:bodyPr/>
        <a:lstStyle/>
        <a:p>
          <a:endParaRPr lang="id-ID"/>
        </a:p>
      </dgm:t>
    </dgm:pt>
    <dgm:pt modelId="{3FE88F92-BA4B-46D7-90D4-A2F061FC000E}">
      <dgm:prSet phldrT="[Text]" custT="1"/>
      <dgm:spPr>
        <a:solidFill>
          <a:srgbClr val="FFC000"/>
        </a:solidFill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2. Sentuhan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6CB2728-D888-44F1-BAE7-671F098C0639}" type="parTrans" cxnId="{7E1BE013-9B45-4852-83DB-929E5E8E359B}">
      <dgm:prSet/>
      <dgm:spPr/>
      <dgm:t>
        <a:bodyPr/>
        <a:lstStyle/>
        <a:p>
          <a:endParaRPr lang="id-ID"/>
        </a:p>
      </dgm:t>
    </dgm:pt>
    <dgm:pt modelId="{52EDB83F-4EC1-43D3-90EB-039F0C157116}" type="sibTrans" cxnId="{7E1BE013-9B45-4852-83DB-929E5E8E359B}">
      <dgm:prSet/>
      <dgm:spPr/>
      <dgm:t>
        <a:bodyPr/>
        <a:lstStyle/>
        <a:p>
          <a:endParaRPr lang="id-ID"/>
        </a:p>
      </dgm:t>
    </dgm:pt>
    <dgm:pt modelId="{75BF593E-414C-4776-89C3-1C619C36419C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3. Kontak Mata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C0A667E-86DB-4AB3-BBC2-105F0D0D40F1}" type="parTrans" cxnId="{A9793EF0-0C13-455D-B20F-86BAB276A116}">
      <dgm:prSet/>
      <dgm:spPr/>
      <dgm:t>
        <a:bodyPr/>
        <a:lstStyle/>
        <a:p>
          <a:endParaRPr lang="id-ID"/>
        </a:p>
      </dgm:t>
    </dgm:pt>
    <dgm:pt modelId="{F498FBB0-9C41-4FCB-9F1F-450C6032CD04}" type="sibTrans" cxnId="{A9793EF0-0C13-455D-B20F-86BAB276A116}">
      <dgm:prSet/>
      <dgm:spPr/>
      <dgm:t>
        <a:bodyPr/>
        <a:lstStyle/>
        <a:p>
          <a:endParaRPr lang="id-ID"/>
        </a:p>
      </dgm:t>
    </dgm:pt>
    <dgm:pt modelId="{99BAE83F-D25F-47AE-98BB-3B87D7107E09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5. Orientasi Waktu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3F59AC1-0C50-44B1-9C1B-D7537020B199}" type="parTrans" cxnId="{74CDBD03-FB70-47F0-8F8D-C4C6A24AF0C3}">
      <dgm:prSet/>
      <dgm:spPr/>
      <dgm:t>
        <a:bodyPr/>
        <a:lstStyle/>
        <a:p>
          <a:endParaRPr lang="id-ID"/>
        </a:p>
      </dgm:t>
    </dgm:pt>
    <dgm:pt modelId="{BCC56105-3EEB-4FE0-AA07-41B9767DE9AC}" type="sibTrans" cxnId="{74CDBD03-FB70-47F0-8F8D-C4C6A24AF0C3}">
      <dgm:prSet/>
      <dgm:spPr/>
      <dgm:t>
        <a:bodyPr/>
        <a:lstStyle/>
        <a:p>
          <a:endParaRPr lang="id-ID"/>
        </a:p>
      </dgm:t>
    </dgm:pt>
    <dgm:pt modelId="{CB8C2FAE-6C1D-4489-92C4-423FFD8FC995}">
      <dgm:prSet phldrT="[Text]" custT="1"/>
      <dgm:spPr>
        <a:solidFill>
          <a:srgbClr val="FFC000"/>
        </a:solidFill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4. Emosi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118193E-0F96-4C7F-9A2C-BDB07FF356B4}" type="parTrans" cxnId="{D91B54A0-7248-4051-98C1-89925EC2EA85}">
      <dgm:prSet/>
      <dgm:spPr/>
      <dgm:t>
        <a:bodyPr/>
        <a:lstStyle/>
        <a:p>
          <a:endParaRPr lang="id-ID"/>
        </a:p>
      </dgm:t>
    </dgm:pt>
    <dgm:pt modelId="{316E7977-F939-4DBD-B433-7FAADA791115}" type="sibTrans" cxnId="{D91B54A0-7248-4051-98C1-89925EC2EA85}">
      <dgm:prSet/>
      <dgm:spPr/>
      <dgm:t>
        <a:bodyPr/>
        <a:lstStyle/>
        <a:p>
          <a:endParaRPr lang="id-ID"/>
        </a:p>
      </dgm:t>
    </dgm:pt>
    <dgm:pt modelId="{2348233F-5CCD-4741-9F03-2E98497D939D}" type="pres">
      <dgm:prSet presAssocID="{2DABCA82-8925-4AD9-99FC-3EE295735FCB}" presName="Name0" presStyleCnt="0">
        <dgm:presLayoutVars>
          <dgm:dir/>
          <dgm:animLvl val="lvl"/>
          <dgm:resizeHandles val="exact"/>
        </dgm:presLayoutVars>
      </dgm:prSet>
      <dgm:spPr/>
    </dgm:pt>
    <dgm:pt modelId="{C61C3AA8-0945-48E1-B082-8CF5F76B972D}" type="pres">
      <dgm:prSet presAssocID="{EEB8BA25-8638-4D2A-B499-849135D447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4E66BC-8BA4-4F24-B15E-F9C8E59F703E}" type="pres">
      <dgm:prSet presAssocID="{144D734B-9B14-466B-91F6-FCCC543A817E}" presName="parTxOnlySpace" presStyleCnt="0"/>
      <dgm:spPr/>
    </dgm:pt>
    <dgm:pt modelId="{A4BC063A-E537-4BC1-A406-C1069E589244}" type="pres">
      <dgm:prSet presAssocID="{3FE88F92-BA4B-46D7-90D4-A2F061FC000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295163-C96B-42F2-BE21-38D32BB64C3A}" type="pres">
      <dgm:prSet presAssocID="{52EDB83F-4EC1-43D3-90EB-039F0C157116}" presName="parTxOnlySpace" presStyleCnt="0"/>
      <dgm:spPr/>
    </dgm:pt>
    <dgm:pt modelId="{67BCE5C1-9160-487E-AC34-0A1AF1F7FFBF}" type="pres">
      <dgm:prSet presAssocID="{75BF593E-414C-4776-89C3-1C619C36419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A7D51E4-B930-4038-A2B0-B1232D2A3012}" type="pres">
      <dgm:prSet presAssocID="{F498FBB0-9C41-4FCB-9F1F-450C6032CD04}" presName="parTxOnlySpace" presStyleCnt="0"/>
      <dgm:spPr/>
    </dgm:pt>
    <dgm:pt modelId="{4F246133-481E-4796-85AA-47DD7FC9510A}" type="pres">
      <dgm:prSet presAssocID="{CB8C2FAE-6C1D-4489-92C4-423FFD8FC99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CD2EBD6-A375-4FD0-8E82-89C10B1AFF1F}" type="pres">
      <dgm:prSet presAssocID="{316E7977-F939-4DBD-B433-7FAADA791115}" presName="parTxOnlySpace" presStyleCnt="0"/>
      <dgm:spPr/>
    </dgm:pt>
    <dgm:pt modelId="{3351A9B9-3606-4257-A424-C3ABD3F6FA2E}" type="pres">
      <dgm:prSet presAssocID="{99BAE83F-D25F-47AE-98BB-3B87D7107E0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986AB4-7555-4E7E-99E7-FF4C144D68C5}" type="presOf" srcId="{75BF593E-414C-4776-89C3-1C619C36419C}" destId="{67BCE5C1-9160-487E-AC34-0A1AF1F7FFBF}" srcOrd="0" destOrd="0" presId="urn:microsoft.com/office/officeart/2005/8/layout/chevron1"/>
    <dgm:cxn modelId="{74CDBD03-FB70-47F0-8F8D-C4C6A24AF0C3}" srcId="{2DABCA82-8925-4AD9-99FC-3EE295735FCB}" destId="{99BAE83F-D25F-47AE-98BB-3B87D7107E09}" srcOrd="4" destOrd="0" parTransId="{73F59AC1-0C50-44B1-9C1B-D7537020B199}" sibTransId="{BCC56105-3EEB-4FE0-AA07-41B9767DE9AC}"/>
    <dgm:cxn modelId="{D91B54A0-7248-4051-98C1-89925EC2EA85}" srcId="{2DABCA82-8925-4AD9-99FC-3EE295735FCB}" destId="{CB8C2FAE-6C1D-4489-92C4-423FFD8FC995}" srcOrd="3" destOrd="0" parTransId="{2118193E-0F96-4C7F-9A2C-BDB07FF356B4}" sibTransId="{316E7977-F939-4DBD-B433-7FAADA791115}"/>
    <dgm:cxn modelId="{A9793EF0-0C13-455D-B20F-86BAB276A116}" srcId="{2DABCA82-8925-4AD9-99FC-3EE295735FCB}" destId="{75BF593E-414C-4776-89C3-1C619C36419C}" srcOrd="2" destOrd="0" parTransId="{EC0A667E-86DB-4AB3-BBC2-105F0D0D40F1}" sibTransId="{F498FBB0-9C41-4FCB-9F1F-450C6032CD04}"/>
    <dgm:cxn modelId="{537D3B36-C58D-442F-AB0A-AF2E1CD39BC1}" srcId="{2DABCA82-8925-4AD9-99FC-3EE295735FCB}" destId="{EEB8BA25-8638-4D2A-B499-849135D44716}" srcOrd="0" destOrd="0" parTransId="{49A6AA9A-72DB-4114-93D6-EAA18139A936}" sibTransId="{144D734B-9B14-466B-91F6-FCCC543A817E}"/>
    <dgm:cxn modelId="{64B19380-C4D7-4D32-8BDC-16FA8DE7B96B}" type="presOf" srcId="{EEB8BA25-8638-4D2A-B499-849135D44716}" destId="{C61C3AA8-0945-48E1-B082-8CF5F76B972D}" srcOrd="0" destOrd="0" presId="urn:microsoft.com/office/officeart/2005/8/layout/chevron1"/>
    <dgm:cxn modelId="{5D273DE7-C04E-46F4-9513-7B1794C6B535}" type="presOf" srcId="{3FE88F92-BA4B-46D7-90D4-A2F061FC000E}" destId="{A4BC063A-E537-4BC1-A406-C1069E589244}" srcOrd="0" destOrd="0" presId="urn:microsoft.com/office/officeart/2005/8/layout/chevron1"/>
    <dgm:cxn modelId="{7E1BE013-9B45-4852-83DB-929E5E8E359B}" srcId="{2DABCA82-8925-4AD9-99FC-3EE295735FCB}" destId="{3FE88F92-BA4B-46D7-90D4-A2F061FC000E}" srcOrd="1" destOrd="0" parTransId="{A6CB2728-D888-44F1-BAE7-671F098C0639}" sibTransId="{52EDB83F-4EC1-43D3-90EB-039F0C157116}"/>
    <dgm:cxn modelId="{588CF343-DC00-4245-A71B-B70CF8F42D28}" type="presOf" srcId="{2DABCA82-8925-4AD9-99FC-3EE295735FCB}" destId="{2348233F-5CCD-4741-9F03-2E98497D939D}" srcOrd="0" destOrd="0" presId="urn:microsoft.com/office/officeart/2005/8/layout/chevron1"/>
    <dgm:cxn modelId="{29BE2E78-8EB0-4DBE-B5F3-8A95F90BD3CF}" type="presOf" srcId="{99BAE83F-D25F-47AE-98BB-3B87D7107E09}" destId="{3351A9B9-3606-4257-A424-C3ABD3F6FA2E}" srcOrd="0" destOrd="0" presId="urn:microsoft.com/office/officeart/2005/8/layout/chevron1"/>
    <dgm:cxn modelId="{D1BFE9AB-086A-4527-8725-4AD2D52D7F49}" type="presOf" srcId="{CB8C2FAE-6C1D-4489-92C4-423FFD8FC995}" destId="{4F246133-481E-4796-85AA-47DD7FC9510A}" srcOrd="0" destOrd="0" presId="urn:microsoft.com/office/officeart/2005/8/layout/chevron1"/>
    <dgm:cxn modelId="{C9100357-FAA5-4571-A73E-1EF41A918DA9}" type="presParOf" srcId="{2348233F-5CCD-4741-9F03-2E98497D939D}" destId="{C61C3AA8-0945-48E1-B082-8CF5F76B972D}" srcOrd="0" destOrd="0" presId="urn:microsoft.com/office/officeart/2005/8/layout/chevron1"/>
    <dgm:cxn modelId="{4C4BFBB7-D0C8-4BB4-BF75-E3A676B90FFE}" type="presParOf" srcId="{2348233F-5CCD-4741-9F03-2E98497D939D}" destId="{EB4E66BC-8BA4-4F24-B15E-F9C8E59F703E}" srcOrd="1" destOrd="0" presId="urn:microsoft.com/office/officeart/2005/8/layout/chevron1"/>
    <dgm:cxn modelId="{87B8875C-7F8A-4B60-A641-5C7D453F795E}" type="presParOf" srcId="{2348233F-5CCD-4741-9F03-2E98497D939D}" destId="{A4BC063A-E537-4BC1-A406-C1069E589244}" srcOrd="2" destOrd="0" presId="urn:microsoft.com/office/officeart/2005/8/layout/chevron1"/>
    <dgm:cxn modelId="{6C20D351-0C51-49C1-A09C-14EC3BB84430}" type="presParOf" srcId="{2348233F-5CCD-4741-9F03-2E98497D939D}" destId="{59295163-C96B-42F2-BE21-38D32BB64C3A}" srcOrd="3" destOrd="0" presId="urn:microsoft.com/office/officeart/2005/8/layout/chevron1"/>
    <dgm:cxn modelId="{0B9F0C9E-7359-40D5-8090-9E2C9FEF89D8}" type="presParOf" srcId="{2348233F-5CCD-4741-9F03-2E98497D939D}" destId="{67BCE5C1-9160-487E-AC34-0A1AF1F7FFBF}" srcOrd="4" destOrd="0" presId="urn:microsoft.com/office/officeart/2005/8/layout/chevron1"/>
    <dgm:cxn modelId="{742CB74D-074C-4C15-845F-F5F7E67D09C3}" type="presParOf" srcId="{2348233F-5CCD-4741-9F03-2E98497D939D}" destId="{5A7D51E4-B930-4038-A2B0-B1232D2A3012}" srcOrd="5" destOrd="0" presId="urn:microsoft.com/office/officeart/2005/8/layout/chevron1"/>
    <dgm:cxn modelId="{81746AC9-5FE1-488C-AB97-887C46339D20}" type="presParOf" srcId="{2348233F-5CCD-4741-9F03-2E98497D939D}" destId="{4F246133-481E-4796-85AA-47DD7FC9510A}" srcOrd="6" destOrd="0" presId="urn:microsoft.com/office/officeart/2005/8/layout/chevron1"/>
    <dgm:cxn modelId="{5F5D45EA-30A2-4087-B040-13C4BEE554E6}" type="presParOf" srcId="{2348233F-5CCD-4741-9F03-2E98497D939D}" destId="{ECD2EBD6-A375-4FD0-8E82-89C10B1AFF1F}" srcOrd="7" destOrd="0" presId="urn:microsoft.com/office/officeart/2005/8/layout/chevron1"/>
    <dgm:cxn modelId="{1E219E38-B4A9-42C6-ABE0-1BBD871F9C38}" type="presParOf" srcId="{2348233F-5CCD-4741-9F03-2E98497D939D}" destId="{3351A9B9-3606-4257-A424-C3ABD3F6FA2E}" srcOrd="8" destOrd="0" presId="urn:microsoft.com/office/officeart/2005/8/layout/chevron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C9E1FAA-CC57-4888-AB58-0DC61C4D6104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6675E85F-1AFA-49CA-A807-FEDD764ABE9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Amerika &amp; Jerman; membatasi diri dengan jarak. </a:t>
          </a:r>
        </a:p>
      </dgm:t>
    </dgm:pt>
    <dgm:pt modelId="{ED50E6FB-C7DA-47A3-8CEC-8DB966C20696}" type="parTrans" cxnId="{A63C453E-3C5C-4D42-A8D1-5FFA8E66BC08}">
      <dgm:prSet/>
      <dgm:spPr/>
      <dgm:t>
        <a:bodyPr/>
        <a:lstStyle/>
        <a:p>
          <a:endParaRPr lang="id-ID"/>
        </a:p>
      </dgm:t>
    </dgm:pt>
    <dgm:pt modelId="{7A93E54B-2225-4EDF-90B0-46AFEDB628AF}" type="sibTrans" cxnId="{A63C453E-3C5C-4D42-A8D1-5FFA8E66BC08}">
      <dgm:prSet/>
      <dgm:spPr>
        <a:solidFill>
          <a:schemeClr val="bg1"/>
        </a:solidFill>
      </dgm:spPr>
      <dgm:t>
        <a:bodyPr/>
        <a:lstStyle/>
        <a:p>
          <a:endParaRPr lang="id-ID"/>
        </a:p>
      </dgm:t>
    </dgm:pt>
    <dgm:pt modelId="{4C2F9CC7-B35A-4D5C-824E-F795DACD63A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Brasil; berdiri bersama dengan jarak dekat di bis/toko/elevator.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2DBAF0B-2F71-4B19-A80D-B71F2B756065}" type="parTrans" cxnId="{F886971B-17B6-4793-B319-DE39F1E666DB}">
      <dgm:prSet/>
      <dgm:spPr/>
      <dgm:t>
        <a:bodyPr/>
        <a:lstStyle/>
        <a:p>
          <a:endParaRPr lang="id-ID"/>
        </a:p>
      </dgm:t>
    </dgm:pt>
    <dgm:pt modelId="{7F70C0BB-4966-43E7-895D-C91E8B6285C1}" type="sibTrans" cxnId="{F886971B-17B6-4793-B319-DE39F1E666DB}">
      <dgm:prSet/>
      <dgm:spPr>
        <a:solidFill>
          <a:schemeClr val="bg1"/>
        </a:solidFill>
      </dgm:spPr>
      <dgm:t>
        <a:bodyPr/>
        <a:lstStyle/>
        <a:p>
          <a:endParaRPr lang="id-ID"/>
        </a:p>
      </dgm:t>
    </dgm:pt>
    <dgm:pt modelId="{5AD79EC7-09D2-4559-B354-AB6284E01A4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Negara timur tengah; berangkulan antar sesama laki-laki jadi hal yang lazim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E4DC17B-08FC-4903-8713-FEAE7F84F3B4}" type="parTrans" cxnId="{D915A81E-B859-493E-89D7-2B7036046BDD}">
      <dgm:prSet/>
      <dgm:spPr/>
      <dgm:t>
        <a:bodyPr/>
        <a:lstStyle/>
        <a:p>
          <a:endParaRPr lang="id-ID"/>
        </a:p>
      </dgm:t>
    </dgm:pt>
    <dgm:pt modelId="{0C74D752-2778-4E41-A29F-ADDAAD4322FC}" type="sibTrans" cxnId="{D915A81E-B859-493E-89D7-2B7036046BDD}">
      <dgm:prSet/>
      <dgm:spPr/>
      <dgm:t>
        <a:bodyPr/>
        <a:lstStyle/>
        <a:p>
          <a:endParaRPr lang="id-ID"/>
        </a:p>
      </dgm:t>
    </dgm:pt>
    <dgm:pt modelId="{04C218BE-E9F2-4FFB-84C9-88EFAC2D3F4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Jarak dijalan raya &amp; perumahan. </a:t>
          </a:r>
        </a:p>
      </dgm:t>
    </dgm:pt>
    <dgm:pt modelId="{42F073B3-DBCA-47B2-B669-1D40B0BAD360}" type="parTrans" cxnId="{CEF2747A-B9F9-41CB-9B8F-482CF479FEAF}">
      <dgm:prSet/>
      <dgm:spPr/>
      <dgm:t>
        <a:bodyPr/>
        <a:lstStyle/>
        <a:p>
          <a:endParaRPr lang="id-ID"/>
        </a:p>
      </dgm:t>
    </dgm:pt>
    <dgm:pt modelId="{10AD3E30-5D7B-4E71-9E71-EDEF0DAA5FBB}" type="sibTrans" cxnId="{CEF2747A-B9F9-41CB-9B8F-482CF479FEAF}">
      <dgm:prSet/>
      <dgm:spPr>
        <a:solidFill>
          <a:schemeClr val="bg1"/>
        </a:solidFill>
      </dgm:spPr>
      <dgm:t>
        <a:bodyPr/>
        <a:lstStyle/>
        <a:p>
          <a:endParaRPr lang="id-ID"/>
        </a:p>
      </dgm:t>
    </dgm:pt>
    <dgm:pt modelId="{89A0B283-B749-495B-BD54-F84E6DB713BF}" type="pres">
      <dgm:prSet presAssocID="{2C9E1FAA-CC57-4888-AB58-0DC61C4D6104}" presName="outerComposite" presStyleCnt="0">
        <dgm:presLayoutVars>
          <dgm:chMax val="5"/>
          <dgm:dir/>
          <dgm:resizeHandles val="exact"/>
        </dgm:presLayoutVars>
      </dgm:prSet>
      <dgm:spPr/>
    </dgm:pt>
    <dgm:pt modelId="{386EF989-0C60-4134-BB82-2ADF5401876D}" type="pres">
      <dgm:prSet presAssocID="{2C9E1FAA-CC57-4888-AB58-0DC61C4D6104}" presName="dummyMaxCanvas" presStyleCnt="0">
        <dgm:presLayoutVars/>
      </dgm:prSet>
      <dgm:spPr/>
    </dgm:pt>
    <dgm:pt modelId="{F7850B77-8926-4449-BE88-8D2E0FD422EC}" type="pres">
      <dgm:prSet presAssocID="{2C9E1FAA-CC57-4888-AB58-0DC61C4D6104}" presName="FourNodes_1" presStyleLbl="node1" presStyleIdx="0" presStyleCnt="4">
        <dgm:presLayoutVars>
          <dgm:bulletEnabled val="1"/>
        </dgm:presLayoutVars>
      </dgm:prSet>
      <dgm:spPr/>
    </dgm:pt>
    <dgm:pt modelId="{7CBE3E42-6461-4734-95D3-25BCBE794D4E}" type="pres">
      <dgm:prSet presAssocID="{2C9E1FAA-CC57-4888-AB58-0DC61C4D610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71DA04-7929-433D-891B-BFAA0626C5CA}" type="pres">
      <dgm:prSet presAssocID="{2C9E1FAA-CC57-4888-AB58-0DC61C4D6104}" presName="FourNodes_3" presStyleLbl="node1" presStyleIdx="2" presStyleCnt="4">
        <dgm:presLayoutVars>
          <dgm:bulletEnabled val="1"/>
        </dgm:presLayoutVars>
      </dgm:prSet>
      <dgm:spPr/>
    </dgm:pt>
    <dgm:pt modelId="{C2D91D45-F47D-4DF1-9151-1E0890875C04}" type="pres">
      <dgm:prSet presAssocID="{2C9E1FAA-CC57-4888-AB58-0DC61C4D6104}" presName="FourNodes_4" presStyleLbl="node1" presStyleIdx="3" presStyleCnt="4">
        <dgm:presLayoutVars>
          <dgm:bulletEnabled val="1"/>
        </dgm:presLayoutVars>
      </dgm:prSet>
      <dgm:spPr/>
    </dgm:pt>
    <dgm:pt modelId="{5CCAD0A2-A855-47D0-BB08-F9BBB55AD8B0}" type="pres">
      <dgm:prSet presAssocID="{2C9E1FAA-CC57-4888-AB58-0DC61C4D6104}" presName="FourConn_1-2" presStyleLbl="fgAccFollowNode1" presStyleIdx="0" presStyleCnt="3">
        <dgm:presLayoutVars>
          <dgm:bulletEnabled val="1"/>
        </dgm:presLayoutVars>
      </dgm:prSet>
      <dgm:spPr/>
    </dgm:pt>
    <dgm:pt modelId="{41B965C1-518A-4EE9-A6BC-8A9A137D31FE}" type="pres">
      <dgm:prSet presAssocID="{2C9E1FAA-CC57-4888-AB58-0DC61C4D6104}" presName="FourConn_2-3" presStyleLbl="fgAccFollowNode1" presStyleIdx="1" presStyleCnt="3">
        <dgm:presLayoutVars>
          <dgm:bulletEnabled val="1"/>
        </dgm:presLayoutVars>
      </dgm:prSet>
      <dgm:spPr/>
    </dgm:pt>
    <dgm:pt modelId="{F757181F-30EC-4634-BFA1-F415F08F9CC1}" type="pres">
      <dgm:prSet presAssocID="{2C9E1FAA-CC57-4888-AB58-0DC61C4D6104}" presName="FourConn_3-4" presStyleLbl="fgAccFollowNode1" presStyleIdx="2" presStyleCnt="3">
        <dgm:presLayoutVars>
          <dgm:bulletEnabled val="1"/>
        </dgm:presLayoutVars>
      </dgm:prSet>
      <dgm:spPr/>
    </dgm:pt>
    <dgm:pt modelId="{B44EAA9A-1128-4D8D-B865-96A419B8EAF9}" type="pres">
      <dgm:prSet presAssocID="{2C9E1FAA-CC57-4888-AB58-0DC61C4D6104}" presName="FourNodes_1_text" presStyleLbl="node1" presStyleIdx="3" presStyleCnt="4">
        <dgm:presLayoutVars>
          <dgm:bulletEnabled val="1"/>
        </dgm:presLayoutVars>
      </dgm:prSet>
      <dgm:spPr/>
    </dgm:pt>
    <dgm:pt modelId="{556F7498-F4B1-45F2-AFB0-4DB1B03A31DC}" type="pres">
      <dgm:prSet presAssocID="{2C9E1FAA-CC57-4888-AB58-0DC61C4D610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0403CA-1F25-4BF5-817A-19B87F3E3D4D}" type="pres">
      <dgm:prSet presAssocID="{2C9E1FAA-CC57-4888-AB58-0DC61C4D6104}" presName="FourNodes_3_text" presStyleLbl="node1" presStyleIdx="3" presStyleCnt="4">
        <dgm:presLayoutVars>
          <dgm:bulletEnabled val="1"/>
        </dgm:presLayoutVars>
      </dgm:prSet>
      <dgm:spPr/>
    </dgm:pt>
    <dgm:pt modelId="{A58872D0-8207-4D83-B78E-D521F91F072F}" type="pres">
      <dgm:prSet presAssocID="{2C9E1FAA-CC57-4888-AB58-0DC61C4D610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4285F7B-0C27-4152-9ED4-C4B012A1A917}" type="presOf" srcId="{04C218BE-E9F2-4FFB-84C9-88EFAC2D3F4E}" destId="{556F7498-F4B1-45F2-AFB0-4DB1B03A31DC}" srcOrd="1" destOrd="0" presId="urn:microsoft.com/office/officeart/2005/8/layout/vProcess5"/>
    <dgm:cxn modelId="{127637EF-61C8-404B-B1D8-553A5362197E}" type="presOf" srcId="{2C9E1FAA-CC57-4888-AB58-0DC61C4D6104}" destId="{89A0B283-B749-495B-BD54-F84E6DB713BF}" srcOrd="0" destOrd="0" presId="urn:microsoft.com/office/officeart/2005/8/layout/vProcess5"/>
    <dgm:cxn modelId="{F886971B-17B6-4793-B319-DE39F1E666DB}" srcId="{2C9E1FAA-CC57-4888-AB58-0DC61C4D6104}" destId="{4C2F9CC7-B35A-4D5C-824E-F795DACD63A0}" srcOrd="2" destOrd="0" parTransId="{32DBAF0B-2F71-4B19-A80D-B71F2B756065}" sibTransId="{7F70C0BB-4966-43E7-895D-C91E8B6285C1}"/>
    <dgm:cxn modelId="{799DD6ED-006C-4AA9-ADA1-F5E743356BF9}" type="presOf" srcId="{7F70C0BB-4966-43E7-895D-C91E8B6285C1}" destId="{F757181F-30EC-4634-BFA1-F415F08F9CC1}" srcOrd="0" destOrd="0" presId="urn:microsoft.com/office/officeart/2005/8/layout/vProcess5"/>
    <dgm:cxn modelId="{76FA39B7-2845-4ED7-BF27-0D7EDB1C9679}" type="presOf" srcId="{7A93E54B-2225-4EDF-90B0-46AFEDB628AF}" destId="{5CCAD0A2-A855-47D0-BB08-F9BBB55AD8B0}" srcOrd="0" destOrd="0" presId="urn:microsoft.com/office/officeart/2005/8/layout/vProcess5"/>
    <dgm:cxn modelId="{27167DC9-0942-4B5C-A1B3-708B8CB39FC9}" type="presOf" srcId="{5AD79EC7-09D2-4559-B354-AB6284E01A44}" destId="{C2D91D45-F47D-4DF1-9151-1E0890875C04}" srcOrd="0" destOrd="0" presId="urn:microsoft.com/office/officeart/2005/8/layout/vProcess5"/>
    <dgm:cxn modelId="{19AEFEAD-1DDC-477E-ABE8-8F318D067916}" type="presOf" srcId="{04C218BE-E9F2-4FFB-84C9-88EFAC2D3F4E}" destId="{7CBE3E42-6461-4734-95D3-25BCBE794D4E}" srcOrd="0" destOrd="0" presId="urn:microsoft.com/office/officeart/2005/8/layout/vProcess5"/>
    <dgm:cxn modelId="{A63C453E-3C5C-4D42-A8D1-5FFA8E66BC08}" srcId="{2C9E1FAA-CC57-4888-AB58-0DC61C4D6104}" destId="{6675E85F-1AFA-49CA-A807-FEDD764ABE9E}" srcOrd="0" destOrd="0" parTransId="{ED50E6FB-C7DA-47A3-8CEC-8DB966C20696}" sibTransId="{7A93E54B-2225-4EDF-90B0-46AFEDB628AF}"/>
    <dgm:cxn modelId="{B3E194EB-99A2-42AE-8571-53278ABCFF78}" type="presOf" srcId="{4C2F9CC7-B35A-4D5C-824E-F795DACD63A0}" destId="{E30403CA-1F25-4BF5-817A-19B87F3E3D4D}" srcOrd="1" destOrd="0" presId="urn:microsoft.com/office/officeart/2005/8/layout/vProcess5"/>
    <dgm:cxn modelId="{89C98C94-2C02-41AD-AC81-C64CA88D903B}" type="presOf" srcId="{6675E85F-1AFA-49CA-A807-FEDD764ABE9E}" destId="{F7850B77-8926-4449-BE88-8D2E0FD422EC}" srcOrd="0" destOrd="0" presId="urn:microsoft.com/office/officeart/2005/8/layout/vProcess5"/>
    <dgm:cxn modelId="{CF1902D9-0787-4F19-BF71-1B7BDFA77042}" type="presOf" srcId="{4C2F9CC7-B35A-4D5C-824E-F795DACD63A0}" destId="{6F71DA04-7929-433D-891B-BFAA0626C5CA}" srcOrd="0" destOrd="0" presId="urn:microsoft.com/office/officeart/2005/8/layout/vProcess5"/>
    <dgm:cxn modelId="{D915A81E-B859-493E-89D7-2B7036046BDD}" srcId="{2C9E1FAA-CC57-4888-AB58-0DC61C4D6104}" destId="{5AD79EC7-09D2-4559-B354-AB6284E01A44}" srcOrd="3" destOrd="0" parTransId="{6E4DC17B-08FC-4903-8713-FEAE7F84F3B4}" sibTransId="{0C74D752-2778-4E41-A29F-ADDAAD4322FC}"/>
    <dgm:cxn modelId="{622772E7-8428-490E-8512-3CD0DB261E39}" type="presOf" srcId="{10AD3E30-5D7B-4E71-9E71-EDEF0DAA5FBB}" destId="{41B965C1-518A-4EE9-A6BC-8A9A137D31FE}" srcOrd="0" destOrd="0" presId="urn:microsoft.com/office/officeart/2005/8/layout/vProcess5"/>
    <dgm:cxn modelId="{CEF2747A-B9F9-41CB-9B8F-482CF479FEAF}" srcId="{2C9E1FAA-CC57-4888-AB58-0DC61C4D6104}" destId="{04C218BE-E9F2-4FFB-84C9-88EFAC2D3F4E}" srcOrd="1" destOrd="0" parTransId="{42F073B3-DBCA-47B2-B669-1D40B0BAD360}" sibTransId="{10AD3E30-5D7B-4E71-9E71-EDEF0DAA5FBB}"/>
    <dgm:cxn modelId="{2BDB1523-8210-4901-8C46-81B86F05BE3C}" type="presOf" srcId="{5AD79EC7-09D2-4559-B354-AB6284E01A44}" destId="{A58872D0-8207-4D83-B78E-D521F91F072F}" srcOrd="1" destOrd="0" presId="urn:microsoft.com/office/officeart/2005/8/layout/vProcess5"/>
    <dgm:cxn modelId="{6BBAF7DA-FDAE-43FB-AB56-DB6EFD3919F6}" type="presOf" srcId="{6675E85F-1AFA-49CA-A807-FEDD764ABE9E}" destId="{B44EAA9A-1128-4D8D-B865-96A419B8EAF9}" srcOrd="1" destOrd="0" presId="urn:microsoft.com/office/officeart/2005/8/layout/vProcess5"/>
    <dgm:cxn modelId="{92E97DB4-DC19-4E8E-B3E7-DD6976F089A6}" type="presParOf" srcId="{89A0B283-B749-495B-BD54-F84E6DB713BF}" destId="{386EF989-0C60-4134-BB82-2ADF5401876D}" srcOrd="0" destOrd="0" presId="urn:microsoft.com/office/officeart/2005/8/layout/vProcess5"/>
    <dgm:cxn modelId="{4ACB0C6C-77CD-43F7-9D0A-631126211968}" type="presParOf" srcId="{89A0B283-B749-495B-BD54-F84E6DB713BF}" destId="{F7850B77-8926-4449-BE88-8D2E0FD422EC}" srcOrd="1" destOrd="0" presId="urn:microsoft.com/office/officeart/2005/8/layout/vProcess5"/>
    <dgm:cxn modelId="{8C5D1BA1-6E8B-4201-BDAA-F3526D684C04}" type="presParOf" srcId="{89A0B283-B749-495B-BD54-F84E6DB713BF}" destId="{7CBE3E42-6461-4734-95D3-25BCBE794D4E}" srcOrd="2" destOrd="0" presId="urn:microsoft.com/office/officeart/2005/8/layout/vProcess5"/>
    <dgm:cxn modelId="{669C87ED-FE65-44C3-B476-7D51DAA8AA49}" type="presParOf" srcId="{89A0B283-B749-495B-BD54-F84E6DB713BF}" destId="{6F71DA04-7929-433D-891B-BFAA0626C5CA}" srcOrd="3" destOrd="0" presId="urn:microsoft.com/office/officeart/2005/8/layout/vProcess5"/>
    <dgm:cxn modelId="{ABFB83F5-6D96-482B-A2B0-0FFC75693943}" type="presParOf" srcId="{89A0B283-B749-495B-BD54-F84E6DB713BF}" destId="{C2D91D45-F47D-4DF1-9151-1E0890875C04}" srcOrd="4" destOrd="0" presId="urn:microsoft.com/office/officeart/2005/8/layout/vProcess5"/>
    <dgm:cxn modelId="{1B47FF8E-1D41-4702-85E9-BC5B4F59B895}" type="presParOf" srcId="{89A0B283-B749-495B-BD54-F84E6DB713BF}" destId="{5CCAD0A2-A855-47D0-BB08-F9BBB55AD8B0}" srcOrd="5" destOrd="0" presId="urn:microsoft.com/office/officeart/2005/8/layout/vProcess5"/>
    <dgm:cxn modelId="{E605EFF4-CCE5-4B5D-9B19-57DC32C7FC61}" type="presParOf" srcId="{89A0B283-B749-495B-BD54-F84E6DB713BF}" destId="{41B965C1-518A-4EE9-A6BC-8A9A137D31FE}" srcOrd="6" destOrd="0" presId="urn:microsoft.com/office/officeart/2005/8/layout/vProcess5"/>
    <dgm:cxn modelId="{EE70D590-EFC8-461B-86A6-AFA56949E74B}" type="presParOf" srcId="{89A0B283-B749-495B-BD54-F84E6DB713BF}" destId="{F757181F-30EC-4634-BFA1-F415F08F9CC1}" srcOrd="7" destOrd="0" presId="urn:microsoft.com/office/officeart/2005/8/layout/vProcess5"/>
    <dgm:cxn modelId="{A797FDFB-DD80-4CDE-8914-79703E3A2FE7}" type="presParOf" srcId="{89A0B283-B749-495B-BD54-F84E6DB713BF}" destId="{B44EAA9A-1128-4D8D-B865-96A419B8EAF9}" srcOrd="8" destOrd="0" presId="urn:microsoft.com/office/officeart/2005/8/layout/vProcess5"/>
    <dgm:cxn modelId="{2B34FF32-7259-4B9E-8377-47050D8EF47F}" type="presParOf" srcId="{89A0B283-B749-495B-BD54-F84E6DB713BF}" destId="{556F7498-F4B1-45F2-AFB0-4DB1B03A31DC}" srcOrd="9" destOrd="0" presId="urn:microsoft.com/office/officeart/2005/8/layout/vProcess5"/>
    <dgm:cxn modelId="{A5A4256A-8736-4874-9261-B8E4F5F5B21C}" type="presParOf" srcId="{89A0B283-B749-495B-BD54-F84E6DB713BF}" destId="{E30403CA-1F25-4BF5-817A-19B87F3E3D4D}" srcOrd="10" destOrd="0" presId="urn:microsoft.com/office/officeart/2005/8/layout/vProcess5"/>
    <dgm:cxn modelId="{0C2CFFDE-C8B0-480F-A424-CDCC6250C48F}" type="presParOf" srcId="{89A0B283-B749-495B-BD54-F84E6DB713BF}" destId="{A58872D0-8207-4D83-B78E-D521F91F072F}" srcOrd="11" destOrd="0" presId="urn:microsoft.com/office/officeart/2005/8/layout/vProcess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A73B71F-371E-40EF-890C-041CEBC95D3C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2FDBD4D8-A6E3-49FF-A0EB-F9A07348BDF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Orang Amerika: melakukan sentuhan dua kali dalam satu jam.</a:t>
          </a:r>
          <a:endParaRPr lang="id-ID" sz="1600" b="1" i="1" dirty="0">
            <a:latin typeface="Candara" pitchFamily="34" charset="0"/>
          </a:endParaRPr>
        </a:p>
      </dgm:t>
    </dgm:pt>
    <dgm:pt modelId="{FD7ABB8A-8A7A-4692-86F2-F0E90DB73385}" type="parTrans" cxnId="{9B50506B-7C4D-4DFB-B222-FCE9901C558C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E3F77DFF-055F-4068-AD76-1E79312CBC58}" type="sibTrans" cxnId="{9B50506B-7C4D-4DFB-B222-FCE9901C558C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4AFE1121-0E9B-4D5B-BA44-7FDCA0AEDAE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Orang Inggris: tidak adanya sentuhan dalam satu jam interaksi. </a:t>
          </a:r>
          <a:endParaRPr lang="id-ID" sz="1600" b="1" i="1" dirty="0">
            <a:latin typeface="Candara" pitchFamily="34" charset="0"/>
          </a:endParaRPr>
        </a:p>
      </dgm:t>
    </dgm:pt>
    <dgm:pt modelId="{5367CA4A-B328-46F2-80B1-A019498F0711}" type="parTrans" cxnId="{679E7935-74F0-4A4B-B176-0A921763E63C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A8A17566-4A38-455B-B5C8-B5790976DB60}" type="sibTrans" cxnId="{679E7935-74F0-4A4B-B176-0A921763E63C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1F59116F-570E-4B6D-B803-9E06B250DAF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Orang dari Paris: menyentuh sebanyak 110 kali dalam satu jam. </a:t>
          </a:r>
          <a:endParaRPr lang="id-ID" sz="1600" b="1" i="1" dirty="0">
            <a:latin typeface="Candara" pitchFamily="34" charset="0"/>
          </a:endParaRPr>
        </a:p>
      </dgm:t>
    </dgm:pt>
    <dgm:pt modelId="{C703AEDC-CFE6-4434-A646-63DF015AF4F4}" type="parTrans" cxnId="{BBD1FF50-EF39-4DDC-95A0-B9DBAC3C43A0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57AAD84D-C5E3-46D1-9C49-5DC2BA8FBBA6}" type="sibTrans" cxnId="{BBD1FF50-EF39-4DDC-95A0-B9DBAC3C43A0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D5ECB995-3E7A-4823-A7DF-06E94F9893E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Orang Puerto Rico: menyentuh 180 kali dalam satu jam. </a:t>
          </a:r>
          <a:endParaRPr lang="id-ID" sz="1600" b="1" i="1" dirty="0">
            <a:latin typeface="Candara" pitchFamily="34" charset="0"/>
          </a:endParaRPr>
        </a:p>
      </dgm:t>
    </dgm:pt>
    <dgm:pt modelId="{CDFEF92F-02B3-4D19-ADC9-177CDB90A0BC}" type="parTrans" cxnId="{B9B800A4-7E0D-4B54-AFA9-36F56CC00BC2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56AF9638-D256-4242-B571-A1E30F5A8E36}" type="sibTrans" cxnId="{B9B800A4-7E0D-4B54-AFA9-36F56CC00BC2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2F8D174B-11B5-4714-8F7B-4E8AB2149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Orang Irak diberikan bekal berupa Smart Cards; pedoman penyesuaian diri di lingkungan baru. </a:t>
          </a:r>
          <a:endParaRPr lang="id-ID" sz="1600" b="1" i="1" dirty="0">
            <a:latin typeface="Candara" pitchFamily="34" charset="0"/>
          </a:endParaRPr>
        </a:p>
      </dgm:t>
    </dgm:pt>
    <dgm:pt modelId="{24AD3373-C10B-48F9-81DA-C217EFF60C78}" type="parTrans" cxnId="{780FCFEA-CCF7-4506-8C2A-D3722C1610CC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D09F6647-620D-4210-9D1F-E0C4C8E1717E}" type="sibTrans" cxnId="{780FCFEA-CCF7-4506-8C2A-D3722C1610CC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9A0D239F-F3ED-434A-9DEE-8EB39A30067D}" type="pres">
      <dgm:prSet presAssocID="{9A73B71F-371E-40EF-890C-041CEBC95D3C}" presName="compositeShape" presStyleCnt="0">
        <dgm:presLayoutVars>
          <dgm:chMax val="7"/>
          <dgm:dir/>
          <dgm:resizeHandles val="exact"/>
        </dgm:presLayoutVars>
      </dgm:prSet>
      <dgm:spPr/>
    </dgm:pt>
    <dgm:pt modelId="{F36D3AD5-45F9-465D-8F42-2903E1E8C623}" type="pres">
      <dgm:prSet presAssocID="{2FDBD4D8-A6E3-49FF-A0EB-F9A07348BDF9}" presName="circ1" presStyleLbl="vennNode1" presStyleIdx="0" presStyleCnt="5"/>
      <dgm:spPr/>
      <dgm:t>
        <a:bodyPr/>
        <a:lstStyle/>
        <a:p>
          <a:endParaRPr lang="id-ID"/>
        </a:p>
      </dgm:t>
    </dgm:pt>
    <dgm:pt modelId="{FA496BD2-A6AE-4485-8A76-DDD2D86454B0}" type="pres">
      <dgm:prSet presAssocID="{2FDBD4D8-A6E3-49FF-A0EB-F9A07348BDF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B086C7-34C2-4388-B244-D7C28F8F021D}" type="pres">
      <dgm:prSet presAssocID="{4AFE1121-0E9B-4D5B-BA44-7FDCA0AEDAE2}" presName="circ2" presStyleLbl="vennNode1" presStyleIdx="1" presStyleCnt="5"/>
      <dgm:spPr/>
      <dgm:t>
        <a:bodyPr/>
        <a:lstStyle/>
        <a:p>
          <a:endParaRPr lang="id-ID"/>
        </a:p>
      </dgm:t>
    </dgm:pt>
    <dgm:pt modelId="{C6353106-634B-411B-97F1-6481AF32CF6F}" type="pres">
      <dgm:prSet presAssocID="{4AFE1121-0E9B-4D5B-BA44-7FDCA0AEDAE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094583-1645-40C1-928E-2AC28C0AFDF3}" type="pres">
      <dgm:prSet presAssocID="{1F59116F-570E-4B6D-B803-9E06B250DAF8}" presName="circ3" presStyleLbl="vennNode1" presStyleIdx="2" presStyleCnt="5"/>
      <dgm:spPr/>
      <dgm:t>
        <a:bodyPr/>
        <a:lstStyle/>
        <a:p>
          <a:endParaRPr lang="id-ID"/>
        </a:p>
      </dgm:t>
    </dgm:pt>
    <dgm:pt modelId="{B9D39D5C-C5F1-4204-A981-0D3B8F66B12C}" type="pres">
      <dgm:prSet presAssocID="{1F59116F-570E-4B6D-B803-9E06B250DA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0F94F0-B30B-4C41-B990-80D88FCFCDAB}" type="pres">
      <dgm:prSet presAssocID="{D5ECB995-3E7A-4823-A7DF-06E94F9893E8}" presName="circ4" presStyleLbl="vennNode1" presStyleIdx="3" presStyleCnt="5"/>
      <dgm:spPr/>
      <dgm:t>
        <a:bodyPr/>
        <a:lstStyle/>
        <a:p>
          <a:endParaRPr lang="id-ID"/>
        </a:p>
      </dgm:t>
    </dgm:pt>
    <dgm:pt modelId="{2FB61A9E-2CF1-4DF1-8198-F16E3D299AD9}" type="pres">
      <dgm:prSet presAssocID="{D5ECB995-3E7A-4823-A7DF-06E94F9893E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AEE631-360B-44BC-8073-6CD26E4E90DD}" type="pres">
      <dgm:prSet presAssocID="{2F8D174B-11B5-4714-8F7B-4E8AB2149B6C}" presName="circ5" presStyleLbl="vennNode1" presStyleIdx="4" presStyleCnt="5"/>
      <dgm:spPr/>
    </dgm:pt>
    <dgm:pt modelId="{09129F05-43AB-479E-A8C3-0959F4866F17}" type="pres">
      <dgm:prSet presAssocID="{2F8D174B-11B5-4714-8F7B-4E8AB2149B6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BD1FF50-EF39-4DDC-95A0-B9DBAC3C43A0}" srcId="{9A73B71F-371E-40EF-890C-041CEBC95D3C}" destId="{1F59116F-570E-4B6D-B803-9E06B250DAF8}" srcOrd="2" destOrd="0" parTransId="{C703AEDC-CFE6-4434-A646-63DF015AF4F4}" sibTransId="{57AAD84D-C5E3-46D1-9C49-5DC2BA8FBBA6}"/>
    <dgm:cxn modelId="{945C15DF-802E-4C34-94CD-3CEBA3CA2F85}" type="presOf" srcId="{2F8D174B-11B5-4714-8F7B-4E8AB2149B6C}" destId="{09129F05-43AB-479E-A8C3-0959F4866F17}" srcOrd="0" destOrd="0" presId="urn:microsoft.com/office/officeart/2005/8/layout/venn1"/>
    <dgm:cxn modelId="{B9B800A4-7E0D-4B54-AFA9-36F56CC00BC2}" srcId="{9A73B71F-371E-40EF-890C-041CEBC95D3C}" destId="{D5ECB995-3E7A-4823-A7DF-06E94F9893E8}" srcOrd="3" destOrd="0" parTransId="{CDFEF92F-02B3-4D19-ADC9-177CDB90A0BC}" sibTransId="{56AF9638-D256-4242-B571-A1E30F5A8E36}"/>
    <dgm:cxn modelId="{9B50506B-7C4D-4DFB-B222-FCE9901C558C}" srcId="{9A73B71F-371E-40EF-890C-041CEBC95D3C}" destId="{2FDBD4D8-A6E3-49FF-A0EB-F9A07348BDF9}" srcOrd="0" destOrd="0" parTransId="{FD7ABB8A-8A7A-4692-86F2-F0E90DB73385}" sibTransId="{E3F77DFF-055F-4068-AD76-1E79312CBC58}"/>
    <dgm:cxn modelId="{3B8710D7-84DC-440A-AE14-D826D4D96C7D}" type="presOf" srcId="{D5ECB995-3E7A-4823-A7DF-06E94F9893E8}" destId="{2FB61A9E-2CF1-4DF1-8198-F16E3D299AD9}" srcOrd="0" destOrd="0" presId="urn:microsoft.com/office/officeart/2005/8/layout/venn1"/>
    <dgm:cxn modelId="{954B6462-D465-43AB-8354-559B80E2129F}" type="presOf" srcId="{4AFE1121-0E9B-4D5B-BA44-7FDCA0AEDAE2}" destId="{C6353106-634B-411B-97F1-6481AF32CF6F}" srcOrd="0" destOrd="0" presId="urn:microsoft.com/office/officeart/2005/8/layout/venn1"/>
    <dgm:cxn modelId="{44032558-7904-4B88-96AF-9559A1B560BC}" type="presOf" srcId="{2FDBD4D8-A6E3-49FF-A0EB-F9A07348BDF9}" destId="{FA496BD2-A6AE-4485-8A76-DDD2D86454B0}" srcOrd="0" destOrd="0" presId="urn:microsoft.com/office/officeart/2005/8/layout/venn1"/>
    <dgm:cxn modelId="{5C414F5B-265E-4878-B5A0-330B8F50285F}" type="presOf" srcId="{9A73B71F-371E-40EF-890C-041CEBC95D3C}" destId="{9A0D239F-F3ED-434A-9DEE-8EB39A30067D}" srcOrd="0" destOrd="0" presId="urn:microsoft.com/office/officeart/2005/8/layout/venn1"/>
    <dgm:cxn modelId="{679E7935-74F0-4A4B-B176-0A921763E63C}" srcId="{9A73B71F-371E-40EF-890C-041CEBC95D3C}" destId="{4AFE1121-0E9B-4D5B-BA44-7FDCA0AEDAE2}" srcOrd="1" destOrd="0" parTransId="{5367CA4A-B328-46F2-80B1-A019498F0711}" sibTransId="{A8A17566-4A38-455B-B5C8-B5790976DB60}"/>
    <dgm:cxn modelId="{780FCFEA-CCF7-4506-8C2A-D3722C1610CC}" srcId="{9A73B71F-371E-40EF-890C-041CEBC95D3C}" destId="{2F8D174B-11B5-4714-8F7B-4E8AB2149B6C}" srcOrd="4" destOrd="0" parTransId="{24AD3373-C10B-48F9-81DA-C217EFF60C78}" sibTransId="{D09F6647-620D-4210-9D1F-E0C4C8E1717E}"/>
    <dgm:cxn modelId="{B177AB34-1C9A-4AA6-A810-31F65D99AC7B}" type="presOf" srcId="{1F59116F-570E-4B6D-B803-9E06B250DAF8}" destId="{B9D39D5C-C5F1-4204-A981-0D3B8F66B12C}" srcOrd="0" destOrd="0" presId="urn:microsoft.com/office/officeart/2005/8/layout/venn1"/>
    <dgm:cxn modelId="{09C627C2-1F6B-4D16-80A8-3E1328806952}" type="presParOf" srcId="{9A0D239F-F3ED-434A-9DEE-8EB39A30067D}" destId="{F36D3AD5-45F9-465D-8F42-2903E1E8C623}" srcOrd="0" destOrd="0" presId="urn:microsoft.com/office/officeart/2005/8/layout/venn1"/>
    <dgm:cxn modelId="{04B81DAC-3733-4FA3-BBD2-D31D074C154C}" type="presParOf" srcId="{9A0D239F-F3ED-434A-9DEE-8EB39A30067D}" destId="{FA496BD2-A6AE-4485-8A76-DDD2D86454B0}" srcOrd="1" destOrd="0" presId="urn:microsoft.com/office/officeart/2005/8/layout/venn1"/>
    <dgm:cxn modelId="{1D17D9AE-9754-4761-84F4-F2388156C2C8}" type="presParOf" srcId="{9A0D239F-F3ED-434A-9DEE-8EB39A30067D}" destId="{2FB086C7-34C2-4388-B244-D7C28F8F021D}" srcOrd="2" destOrd="0" presId="urn:microsoft.com/office/officeart/2005/8/layout/venn1"/>
    <dgm:cxn modelId="{D8148E6F-6987-4D71-8A8E-5E1F8663E2A1}" type="presParOf" srcId="{9A0D239F-F3ED-434A-9DEE-8EB39A30067D}" destId="{C6353106-634B-411B-97F1-6481AF32CF6F}" srcOrd="3" destOrd="0" presId="urn:microsoft.com/office/officeart/2005/8/layout/venn1"/>
    <dgm:cxn modelId="{E772E916-A261-42D3-9A42-A0FB3C28C398}" type="presParOf" srcId="{9A0D239F-F3ED-434A-9DEE-8EB39A30067D}" destId="{DE094583-1645-40C1-928E-2AC28C0AFDF3}" srcOrd="4" destOrd="0" presId="urn:microsoft.com/office/officeart/2005/8/layout/venn1"/>
    <dgm:cxn modelId="{84C952DA-E7C4-42E0-B90E-B5D7CF631C7F}" type="presParOf" srcId="{9A0D239F-F3ED-434A-9DEE-8EB39A30067D}" destId="{B9D39D5C-C5F1-4204-A981-0D3B8F66B12C}" srcOrd="5" destOrd="0" presId="urn:microsoft.com/office/officeart/2005/8/layout/venn1"/>
    <dgm:cxn modelId="{2B0FA5F9-DC2E-4E33-B9F2-B8EE00CDC9EE}" type="presParOf" srcId="{9A0D239F-F3ED-434A-9DEE-8EB39A30067D}" destId="{000F94F0-B30B-4C41-B990-80D88FCFCDAB}" srcOrd="6" destOrd="0" presId="urn:microsoft.com/office/officeart/2005/8/layout/venn1"/>
    <dgm:cxn modelId="{829E1ED7-4A00-4357-AE6F-31DF6B0D12EA}" type="presParOf" srcId="{9A0D239F-F3ED-434A-9DEE-8EB39A30067D}" destId="{2FB61A9E-2CF1-4DF1-8198-F16E3D299AD9}" srcOrd="7" destOrd="0" presId="urn:microsoft.com/office/officeart/2005/8/layout/venn1"/>
    <dgm:cxn modelId="{C9AF8C6C-7E01-40B8-AD2C-D53571A793C2}" type="presParOf" srcId="{9A0D239F-F3ED-434A-9DEE-8EB39A30067D}" destId="{00AEE631-360B-44BC-8073-6CD26E4E90DD}" srcOrd="8" destOrd="0" presId="urn:microsoft.com/office/officeart/2005/8/layout/venn1"/>
    <dgm:cxn modelId="{0CC4EACE-BAE3-4232-B501-F4F5FD111806}" type="presParOf" srcId="{9A0D239F-F3ED-434A-9DEE-8EB39A30067D}" destId="{09129F05-43AB-479E-A8C3-0959F4866F17}" srcOrd="9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EB8A3-BF2A-4693-9D92-6FC8B9C00D38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064D509-61B8-4605-91C7-B2665CD11C0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Komunikasi non-verbal bersifat simbolis.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1C7CB52-8CE7-4034-AA85-91AD9BE0FA91}" type="parTrans" cxnId="{64FAD6F5-2277-4CA5-9334-9A3B436E3126}">
      <dgm:prSet/>
      <dgm:spPr/>
      <dgm:t>
        <a:bodyPr/>
        <a:lstStyle/>
        <a:p>
          <a:endParaRPr lang="id-ID"/>
        </a:p>
      </dgm:t>
    </dgm:pt>
    <dgm:pt modelId="{B0073260-C7CB-43D0-80A4-AC0437D2ECA8}" type="sibTrans" cxnId="{64FAD6F5-2277-4CA5-9334-9A3B436E3126}">
      <dgm:prSet/>
      <dgm:spPr/>
      <dgm:t>
        <a:bodyPr/>
        <a:lstStyle/>
        <a:p>
          <a:endParaRPr lang="id-ID"/>
        </a:p>
      </dgm:t>
    </dgm:pt>
    <dgm:pt modelId="{A902B927-A2E6-430D-8FCE-A37872772A9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Komunikasi non-verbal menjadi representasi bagi hal yang lain.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522C091-951A-4776-8843-FC7F802350E6}" type="parTrans" cxnId="{D79F27B4-E3F9-4821-81EF-1BA374264745}">
      <dgm:prSet/>
      <dgm:spPr/>
      <dgm:t>
        <a:bodyPr/>
        <a:lstStyle/>
        <a:p>
          <a:endParaRPr lang="id-ID"/>
        </a:p>
      </dgm:t>
    </dgm:pt>
    <dgm:pt modelId="{CDEA37A0-DD94-4E28-BD7D-552A27B5ECC3}" type="sibTrans" cxnId="{D79F27B4-E3F9-4821-81EF-1BA374264745}">
      <dgm:prSet/>
      <dgm:spPr/>
      <dgm:t>
        <a:bodyPr/>
        <a:lstStyle/>
        <a:p>
          <a:endParaRPr lang="id-ID"/>
        </a:p>
      </dgm:t>
    </dgm:pt>
    <dgm:pt modelId="{184B5097-4D82-4A3D-8279-4858DF8E34E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Representasi suasana hati: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3D9A9B2-0F0B-4950-AA15-EEA08F534808}" type="parTrans" cxnId="{254EFBD0-51FF-4D9A-B51B-39807D3ED7B2}">
      <dgm:prSet/>
      <dgm:spPr/>
      <dgm:t>
        <a:bodyPr/>
        <a:lstStyle/>
        <a:p>
          <a:endParaRPr lang="id-ID"/>
        </a:p>
      </dgm:t>
    </dgm:pt>
    <dgm:pt modelId="{C9A3666A-79C9-4318-AC47-DA3176ADDC0D}" type="sibTrans" cxnId="{254EFBD0-51FF-4D9A-B51B-39807D3ED7B2}">
      <dgm:prSet/>
      <dgm:spPr/>
      <dgm:t>
        <a:bodyPr/>
        <a:lstStyle/>
        <a:p>
          <a:endParaRPr lang="id-ID"/>
        </a:p>
      </dgm:t>
    </dgm:pt>
    <dgm:pt modelId="{907AED28-02A8-4880-81CF-E9A9CFF5E11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Mengangkat bahu, menurunkan pandangan mata, berpindah ke orang lain.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249E21E-8755-4497-9E30-DFE902BC23EF}" type="parTrans" cxnId="{6BDBE643-77FF-461B-B1EE-20FE4E83E456}">
      <dgm:prSet/>
      <dgm:spPr/>
      <dgm:t>
        <a:bodyPr/>
        <a:lstStyle/>
        <a:p>
          <a:endParaRPr lang="id-ID"/>
        </a:p>
      </dgm:t>
    </dgm:pt>
    <dgm:pt modelId="{D47ACBE4-8D2C-463E-AD55-99E46C3BFD6F}" type="sibTrans" cxnId="{6BDBE643-77FF-461B-B1EE-20FE4E83E456}">
      <dgm:prSet/>
      <dgm:spPr/>
      <dgm:t>
        <a:bodyPr/>
        <a:lstStyle/>
        <a:p>
          <a:endParaRPr lang="id-ID"/>
        </a:p>
      </dgm:t>
    </dgm:pt>
    <dgm:pt modelId="{C0703EFB-3FF2-48BE-963F-8BEF8B5F5E9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Tersenyum senang saat melihat teman, kerutan dahi simbol kemarahan, dsb.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32FEFD9-D3B6-4C11-8C07-1F2780278EE3}" type="parTrans" cxnId="{086A4202-23C8-4E3D-A5C4-92C18D745716}">
      <dgm:prSet/>
      <dgm:spPr/>
      <dgm:t>
        <a:bodyPr/>
        <a:lstStyle/>
        <a:p>
          <a:endParaRPr lang="id-ID"/>
        </a:p>
      </dgm:t>
    </dgm:pt>
    <dgm:pt modelId="{DEC1F442-D286-4DB3-BC0E-0CAA0AD04C01}" type="sibTrans" cxnId="{086A4202-23C8-4E3D-A5C4-92C18D745716}">
      <dgm:prSet/>
      <dgm:spPr/>
      <dgm:t>
        <a:bodyPr/>
        <a:lstStyle/>
        <a:p>
          <a:endParaRPr lang="id-ID"/>
        </a:p>
      </dgm:t>
    </dgm:pt>
    <dgm:pt modelId="{A0185D4D-38A2-471F-9C10-B1F06536C30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Komunikasi non-verbal dapat berubah-ubah, ambigu, dan abstrak.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187F8B0-93FE-498C-8BD0-0B43D878D43F}" type="parTrans" cxnId="{20171374-ED72-44BE-AC23-004B7B26872D}">
      <dgm:prSet/>
      <dgm:spPr/>
      <dgm:t>
        <a:bodyPr/>
        <a:lstStyle/>
        <a:p>
          <a:endParaRPr lang="id-ID"/>
        </a:p>
      </dgm:t>
    </dgm:pt>
    <dgm:pt modelId="{4C822242-15AB-4234-8F13-ADCFD339F23B}" type="sibTrans" cxnId="{20171374-ED72-44BE-AC23-004B7B26872D}">
      <dgm:prSet/>
      <dgm:spPr/>
      <dgm:t>
        <a:bodyPr/>
        <a:lstStyle/>
        <a:p>
          <a:endParaRPr lang="id-ID"/>
        </a:p>
      </dgm:t>
    </dgm:pt>
    <dgm:pt modelId="{FD85210E-8357-49B6-A615-1E78CE8C4A0A}" type="pres">
      <dgm:prSet presAssocID="{566EB8A3-BF2A-4693-9D92-6FC8B9C00D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A37E7B1-A21B-4140-A832-3194B4708316}" type="pres">
      <dgm:prSet presAssocID="{B064D509-61B8-4605-91C7-B2665CD11C0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3D0630-5C80-41A4-94FC-DCFE2EF52BE3}" type="pres">
      <dgm:prSet presAssocID="{B0073260-C7CB-43D0-80A4-AC0437D2ECA8}" presName="sibTrans" presStyleCnt="0"/>
      <dgm:spPr/>
    </dgm:pt>
    <dgm:pt modelId="{26B097C0-D373-42E7-A889-E677DD469310}" type="pres">
      <dgm:prSet presAssocID="{A902B927-A2E6-430D-8FCE-A37872772A9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E70336-C62D-4B62-8B5A-727E9CFC09CA}" type="pres">
      <dgm:prSet presAssocID="{CDEA37A0-DD94-4E28-BD7D-552A27B5ECC3}" presName="sibTrans" presStyleCnt="0"/>
      <dgm:spPr/>
    </dgm:pt>
    <dgm:pt modelId="{545BF776-E2B2-4C37-8512-98F8D1E484A3}" type="pres">
      <dgm:prSet presAssocID="{A0185D4D-38A2-471F-9C10-B1F06536C30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3A7D59-6E4E-4032-A004-2801E588CB9D}" type="pres">
      <dgm:prSet presAssocID="{4C822242-15AB-4234-8F13-ADCFD339F23B}" presName="sibTrans" presStyleCnt="0"/>
      <dgm:spPr/>
    </dgm:pt>
    <dgm:pt modelId="{6B601B16-44F9-45EB-903F-4B4D920F9ECC}" type="pres">
      <dgm:prSet presAssocID="{184B5097-4D82-4A3D-8279-4858DF8E34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B43811-1F33-4398-B8A9-C03AF711ABC6}" type="pres">
      <dgm:prSet presAssocID="{C9A3666A-79C9-4318-AC47-DA3176ADDC0D}" presName="sibTrans" presStyleCnt="0"/>
      <dgm:spPr/>
    </dgm:pt>
    <dgm:pt modelId="{E103259E-AB74-4D49-85A5-7CAD92355C01}" type="pres">
      <dgm:prSet presAssocID="{907AED28-02A8-4880-81CF-E9A9CFF5E11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238F76-494D-45AF-A4ED-A3D8F71D3F25}" type="pres">
      <dgm:prSet presAssocID="{D47ACBE4-8D2C-463E-AD55-99E46C3BFD6F}" presName="sibTrans" presStyleCnt="0"/>
      <dgm:spPr/>
    </dgm:pt>
    <dgm:pt modelId="{75498230-BC99-405B-AD37-429A19D01EAB}" type="pres">
      <dgm:prSet presAssocID="{C0703EFB-3FF2-48BE-963F-8BEF8B5F5E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0171374-ED72-44BE-AC23-004B7B26872D}" srcId="{566EB8A3-BF2A-4693-9D92-6FC8B9C00D38}" destId="{A0185D4D-38A2-471F-9C10-B1F06536C302}" srcOrd="2" destOrd="0" parTransId="{D187F8B0-93FE-498C-8BD0-0B43D878D43F}" sibTransId="{4C822242-15AB-4234-8F13-ADCFD339F23B}"/>
    <dgm:cxn modelId="{69D1D99C-747D-49C9-B07D-B91354B9A4CA}" type="presOf" srcId="{A902B927-A2E6-430D-8FCE-A37872772A9B}" destId="{26B097C0-D373-42E7-A889-E677DD469310}" srcOrd="0" destOrd="0" presId="urn:microsoft.com/office/officeart/2005/8/layout/default"/>
    <dgm:cxn modelId="{35CC1257-B7C2-4C78-BFB6-46F803DCEB5B}" type="presOf" srcId="{B064D509-61B8-4605-91C7-B2665CD11C03}" destId="{AA37E7B1-A21B-4140-A832-3194B4708316}" srcOrd="0" destOrd="0" presId="urn:microsoft.com/office/officeart/2005/8/layout/default"/>
    <dgm:cxn modelId="{6BDBE643-77FF-461B-B1EE-20FE4E83E456}" srcId="{566EB8A3-BF2A-4693-9D92-6FC8B9C00D38}" destId="{907AED28-02A8-4880-81CF-E9A9CFF5E11C}" srcOrd="4" destOrd="0" parTransId="{C249E21E-8755-4497-9E30-DFE902BC23EF}" sibTransId="{D47ACBE4-8D2C-463E-AD55-99E46C3BFD6F}"/>
    <dgm:cxn modelId="{51F237F0-A7AE-4FE8-9E7D-53206412F4C5}" type="presOf" srcId="{C0703EFB-3FF2-48BE-963F-8BEF8B5F5E9D}" destId="{75498230-BC99-405B-AD37-429A19D01EAB}" srcOrd="0" destOrd="0" presId="urn:microsoft.com/office/officeart/2005/8/layout/default"/>
    <dgm:cxn modelId="{1EF10A54-6FF9-4F05-97AF-472A973CA98C}" type="presOf" srcId="{566EB8A3-BF2A-4693-9D92-6FC8B9C00D38}" destId="{FD85210E-8357-49B6-A615-1E78CE8C4A0A}" srcOrd="0" destOrd="0" presId="urn:microsoft.com/office/officeart/2005/8/layout/default"/>
    <dgm:cxn modelId="{D79F27B4-E3F9-4821-81EF-1BA374264745}" srcId="{566EB8A3-BF2A-4693-9D92-6FC8B9C00D38}" destId="{A902B927-A2E6-430D-8FCE-A37872772A9B}" srcOrd="1" destOrd="0" parTransId="{F522C091-951A-4776-8843-FC7F802350E6}" sibTransId="{CDEA37A0-DD94-4E28-BD7D-552A27B5ECC3}"/>
    <dgm:cxn modelId="{086A4202-23C8-4E3D-A5C4-92C18D745716}" srcId="{566EB8A3-BF2A-4693-9D92-6FC8B9C00D38}" destId="{C0703EFB-3FF2-48BE-963F-8BEF8B5F5E9D}" srcOrd="5" destOrd="0" parTransId="{932FEFD9-D3B6-4C11-8C07-1F2780278EE3}" sibTransId="{DEC1F442-D286-4DB3-BC0E-0CAA0AD04C01}"/>
    <dgm:cxn modelId="{C55E7FE5-AFE6-4285-953B-1E6E713AAC2C}" type="presOf" srcId="{A0185D4D-38A2-471F-9C10-B1F06536C302}" destId="{545BF776-E2B2-4C37-8512-98F8D1E484A3}" srcOrd="0" destOrd="0" presId="urn:microsoft.com/office/officeart/2005/8/layout/default"/>
    <dgm:cxn modelId="{2BD60A18-C71A-4DD6-BDBF-F1AA06E31D03}" type="presOf" srcId="{184B5097-4D82-4A3D-8279-4858DF8E34E9}" destId="{6B601B16-44F9-45EB-903F-4B4D920F9ECC}" srcOrd="0" destOrd="0" presId="urn:microsoft.com/office/officeart/2005/8/layout/default"/>
    <dgm:cxn modelId="{254EFBD0-51FF-4D9A-B51B-39807D3ED7B2}" srcId="{566EB8A3-BF2A-4693-9D92-6FC8B9C00D38}" destId="{184B5097-4D82-4A3D-8279-4858DF8E34E9}" srcOrd="3" destOrd="0" parTransId="{F3D9A9B2-0F0B-4950-AA15-EEA08F534808}" sibTransId="{C9A3666A-79C9-4318-AC47-DA3176ADDC0D}"/>
    <dgm:cxn modelId="{64FAD6F5-2277-4CA5-9334-9A3B436E3126}" srcId="{566EB8A3-BF2A-4693-9D92-6FC8B9C00D38}" destId="{B064D509-61B8-4605-91C7-B2665CD11C03}" srcOrd="0" destOrd="0" parTransId="{A1C7CB52-8CE7-4034-AA85-91AD9BE0FA91}" sibTransId="{B0073260-C7CB-43D0-80A4-AC0437D2ECA8}"/>
    <dgm:cxn modelId="{9309FE3D-D93F-4B28-B310-C11F677E45CE}" type="presOf" srcId="{907AED28-02A8-4880-81CF-E9A9CFF5E11C}" destId="{E103259E-AB74-4D49-85A5-7CAD92355C01}" srcOrd="0" destOrd="0" presId="urn:microsoft.com/office/officeart/2005/8/layout/default"/>
    <dgm:cxn modelId="{A0E72D40-97B9-48FE-99BE-8EFF29B2D5E0}" type="presParOf" srcId="{FD85210E-8357-49B6-A615-1E78CE8C4A0A}" destId="{AA37E7B1-A21B-4140-A832-3194B4708316}" srcOrd="0" destOrd="0" presId="urn:microsoft.com/office/officeart/2005/8/layout/default"/>
    <dgm:cxn modelId="{5718E217-C7AD-4EEC-8C9F-E2990D36708C}" type="presParOf" srcId="{FD85210E-8357-49B6-A615-1E78CE8C4A0A}" destId="{2A3D0630-5C80-41A4-94FC-DCFE2EF52BE3}" srcOrd="1" destOrd="0" presId="urn:microsoft.com/office/officeart/2005/8/layout/default"/>
    <dgm:cxn modelId="{AC315D27-2AF8-47AC-BB1E-C2578A4CB75C}" type="presParOf" srcId="{FD85210E-8357-49B6-A615-1E78CE8C4A0A}" destId="{26B097C0-D373-42E7-A889-E677DD469310}" srcOrd="2" destOrd="0" presId="urn:microsoft.com/office/officeart/2005/8/layout/default"/>
    <dgm:cxn modelId="{3F061032-3525-4A52-8F56-B09F69092C27}" type="presParOf" srcId="{FD85210E-8357-49B6-A615-1E78CE8C4A0A}" destId="{94E70336-C62D-4B62-8B5A-727E9CFC09CA}" srcOrd="3" destOrd="0" presId="urn:microsoft.com/office/officeart/2005/8/layout/default"/>
    <dgm:cxn modelId="{A58E5A36-2EFA-4804-8EC2-1368C602D76C}" type="presParOf" srcId="{FD85210E-8357-49B6-A615-1E78CE8C4A0A}" destId="{545BF776-E2B2-4C37-8512-98F8D1E484A3}" srcOrd="4" destOrd="0" presId="urn:microsoft.com/office/officeart/2005/8/layout/default"/>
    <dgm:cxn modelId="{1504BA85-65B0-41C4-878D-AA8196CE480F}" type="presParOf" srcId="{FD85210E-8357-49B6-A615-1E78CE8C4A0A}" destId="{013A7D59-6E4E-4032-A004-2801E588CB9D}" srcOrd="5" destOrd="0" presId="urn:microsoft.com/office/officeart/2005/8/layout/default"/>
    <dgm:cxn modelId="{92EACBA4-9A80-4D3E-BCF6-2031086FD58C}" type="presParOf" srcId="{FD85210E-8357-49B6-A615-1E78CE8C4A0A}" destId="{6B601B16-44F9-45EB-903F-4B4D920F9ECC}" srcOrd="6" destOrd="0" presId="urn:microsoft.com/office/officeart/2005/8/layout/default"/>
    <dgm:cxn modelId="{C84F1276-1D9E-4BC3-9CA8-BFA490961BA0}" type="presParOf" srcId="{FD85210E-8357-49B6-A615-1E78CE8C4A0A}" destId="{D8B43811-1F33-4398-B8A9-C03AF711ABC6}" srcOrd="7" destOrd="0" presId="urn:microsoft.com/office/officeart/2005/8/layout/default"/>
    <dgm:cxn modelId="{7D3AF53F-A350-4F67-9B6F-527D78D52E65}" type="presParOf" srcId="{FD85210E-8357-49B6-A615-1E78CE8C4A0A}" destId="{E103259E-AB74-4D49-85A5-7CAD92355C01}" srcOrd="8" destOrd="0" presId="urn:microsoft.com/office/officeart/2005/8/layout/default"/>
    <dgm:cxn modelId="{B032ED12-FBB6-4B69-BB64-20D75D42D67D}" type="presParOf" srcId="{FD85210E-8357-49B6-A615-1E78CE8C4A0A}" destId="{A5238F76-494D-45AF-A4ED-A3D8F71D3F25}" srcOrd="9" destOrd="0" presId="urn:microsoft.com/office/officeart/2005/8/layout/default"/>
    <dgm:cxn modelId="{3A515431-BB5E-40C8-AE3A-8C4DB142C8CD}" type="presParOf" srcId="{FD85210E-8357-49B6-A615-1E78CE8C4A0A}" destId="{75498230-BC99-405B-AD37-429A19D01EAB}" srcOrd="10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815167-4C15-47AD-B5B6-9E4781246806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FCEE4D1-5C90-425C-879E-EA22F47BF3D5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Di Amerika; tatapan mata mendemonstrasikan kejujuran.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02085E8-695D-4B02-A4F1-C6F2563FB1BB}" type="parTrans" cxnId="{2CFF0722-75DE-4308-9CE4-4905EEB8E59E}">
      <dgm:prSet/>
      <dgm:spPr/>
      <dgm:t>
        <a:bodyPr/>
        <a:lstStyle/>
        <a:p>
          <a:endParaRPr lang="id-ID"/>
        </a:p>
      </dgm:t>
    </dgm:pt>
    <dgm:pt modelId="{344EA61A-80DA-4761-804C-94EA5B0C702B}" type="sibTrans" cxnId="{2CFF0722-75DE-4308-9CE4-4905EEB8E59E}">
      <dgm:prSet/>
      <dgm:spPr>
        <a:ln w="31750"/>
      </dgm:spPr>
      <dgm:t>
        <a:bodyPr/>
        <a:lstStyle/>
        <a:p>
          <a:endParaRPr lang="id-ID"/>
        </a:p>
      </dgm:t>
    </dgm:pt>
    <dgm:pt modelId="{FD0BA2DD-1012-445C-AA5A-E98EA2413D7B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Bagi orang Hispanik; kontak mata sebagai bentuk penghargaan.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27A0F49-E563-4BBF-B008-DAF0D276F421}" type="parTrans" cxnId="{87F14C1F-AED0-45E6-AE98-F6E73866AA9D}">
      <dgm:prSet/>
      <dgm:spPr/>
      <dgm:t>
        <a:bodyPr/>
        <a:lstStyle/>
        <a:p>
          <a:endParaRPr lang="id-ID"/>
        </a:p>
      </dgm:t>
    </dgm:pt>
    <dgm:pt modelId="{481B08E2-2FBD-4666-B540-05B8879AA5A0}" type="sibTrans" cxnId="{87F14C1F-AED0-45E6-AE98-F6E73866AA9D}">
      <dgm:prSet/>
      <dgm:spPr>
        <a:ln w="31750"/>
      </dgm:spPr>
      <dgm:t>
        <a:bodyPr/>
        <a:lstStyle/>
        <a:p>
          <a:endParaRPr lang="id-ID"/>
        </a:p>
      </dgm:t>
    </dgm:pt>
    <dgm:pt modelId="{60D6FBC4-E944-4E5B-9AC6-A3055EC211DC}">
      <dgm:prSet phldrT="[Text]" custT="1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Orang Asia  &amp; negara Eropa Utara; kontak mata = tindakan kasar &amp; tidak menghormati.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7BEB731-D9BE-4E88-A706-143A98B7CB01}" type="parTrans" cxnId="{84DA87ED-5CB9-40F0-9708-55F2D3E542A3}">
      <dgm:prSet/>
      <dgm:spPr/>
      <dgm:t>
        <a:bodyPr/>
        <a:lstStyle/>
        <a:p>
          <a:endParaRPr lang="id-ID"/>
        </a:p>
      </dgm:t>
    </dgm:pt>
    <dgm:pt modelId="{744BFA6E-BBD2-4901-9CB6-1564FA1A650F}" type="sibTrans" cxnId="{84DA87ED-5CB9-40F0-9708-55F2D3E542A3}">
      <dgm:prSet/>
      <dgm:spPr>
        <a:ln w="31750"/>
      </dgm:spPr>
      <dgm:t>
        <a:bodyPr/>
        <a:lstStyle/>
        <a:p>
          <a:endParaRPr lang="id-ID"/>
        </a:p>
      </dgm:t>
    </dgm:pt>
    <dgm:pt modelId="{99CEC145-2460-4A12-819B-C2862B566617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Di Brazil; kontak mata dengan intensitas sering = tindakan tidak sopan bagi orang Amerika.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ED6796C-7877-4C0E-8997-7E0D9824D901}" type="parTrans" cxnId="{A2DFDC4B-A652-48E5-B364-3D31DDAD884D}">
      <dgm:prSet/>
      <dgm:spPr/>
      <dgm:t>
        <a:bodyPr/>
        <a:lstStyle/>
        <a:p>
          <a:endParaRPr lang="id-ID"/>
        </a:p>
      </dgm:t>
    </dgm:pt>
    <dgm:pt modelId="{F715407D-370E-412D-B6AE-D6181FA84395}" type="sibTrans" cxnId="{A2DFDC4B-A652-48E5-B364-3D31DDAD884D}">
      <dgm:prSet/>
      <dgm:spPr/>
      <dgm:t>
        <a:bodyPr/>
        <a:lstStyle/>
        <a:p>
          <a:endParaRPr lang="id-ID"/>
        </a:p>
      </dgm:t>
    </dgm:pt>
    <dgm:pt modelId="{B6D25FC5-E532-4D8B-8AC9-01BFED06E53A}" type="pres">
      <dgm:prSet presAssocID="{56815167-4C15-47AD-B5B6-9E4781246806}" presName="Name0" presStyleCnt="0">
        <dgm:presLayoutVars>
          <dgm:dir/>
          <dgm:resizeHandles val="exact"/>
        </dgm:presLayoutVars>
      </dgm:prSet>
      <dgm:spPr/>
    </dgm:pt>
    <dgm:pt modelId="{A6D1FFDD-A651-4755-AA63-EE8E9DE40579}" type="pres">
      <dgm:prSet presAssocID="{DFCEE4D1-5C90-425C-879E-EA22F47BF3D5}" presName="node" presStyleLbl="node1" presStyleIdx="0" presStyleCnt="4" custLinFactNeighborX="-3533" custLinFactNeighborY="15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D7C8F4-D9C4-4BFB-B03A-B9D8324B6DE8}" type="pres">
      <dgm:prSet presAssocID="{344EA61A-80DA-4761-804C-94EA5B0C702B}" presName="sibTrans" presStyleLbl="sibTrans1D1" presStyleIdx="0" presStyleCnt="3"/>
      <dgm:spPr/>
    </dgm:pt>
    <dgm:pt modelId="{58930087-6417-445A-8B4A-947FCE8B14AC}" type="pres">
      <dgm:prSet presAssocID="{344EA61A-80DA-4761-804C-94EA5B0C702B}" presName="connectorText" presStyleLbl="sibTrans1D1" presStyleIdx="0" presStyleCnt="3"/>
      <dgm:spPr/>
    </dgm:pt>
    <dgm:pt modelId="{528997A2-41F9-476D-85DD-7A1E8B29919F}" type="pres">
      <dgm:prSet presAssocID="{FD0BA2DD-1012-445C-AA5A-E98EA2413D7B}" presName="node" presStyleLbl="node1" presStyleIdx="1" presStyleCnt="4" custLinFactNeighborX="-3533" custLinFactNeighborY="15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06DA65-C567-4930-9B90-29C3DCA678BC}" type="pres">
      <dgm:prSet presAssocID="{481B08E2-2FBD-4666-B540-05B8879AA5A0}" presName="sibTrans" presStyleLbl="sibTrans1D1" presStyleIdx="1" presStyleCnt="3"/>
      <dgm:spPr/>
    </dgm:pt>
    <dgm:pt modelId="{8FD6E3A1-FFE3-4126-BB8F-B2DC8D86C29C}" type="pres">
      <dgm:prSet presAssocID="{481B08E2-2FBD-4666-B540-05B8879AA5A0}" presName="connectorText" presStyleLbl="sibTrans1D1" presStyleIdx="1" presStyleCnt="3"/>
      <dgm:spPr/>
    </dgm:pt>
    <dgm:pt modelId="{2F06D329-712A-4DED-9369-26BFFB2309EC}" type="pres">
      <dgm:prSet presAssocID="{60D6FBC4-E944-4E5B-9AC6-A3055EC211DC}" presName="node" presStyleLbl="node1" presStyleIdx="2" presStyleCnt="4" custLinFactNeighborX="-3533" custLinFactNeighborY="15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6B6388-FF6D-40D0-9FAE-1C418812C28D}" type="pres">
      <dgm:prSet presAssocID="{744BFA6E-BBD2-4901-9CB6-1564FA1A650F}" presName="sibTrans" presStyleLbl="sibTrans1D1" presStyleIdx="2" presStyleCnt="3"/>
      <dgm:spPr/>
    </dgm:pt>
    <dgm:pt modelId="{11C9EF05-560C-4578-BA46-00F00E11182B}" type="pres">
      <dgm:prSet presAssocID="{744BFA6E-BBD2-4901-9CB6-1564FA1A650F}" presName="connectorText" presStyleLbl="sibTrans1D1" presStyleIdx="2" presStyleCnt="3"/>
      <dgm:spPr/>
    </dgm:pt>
    <dgm:pt modelId="{83EDEC0C-AE90-40FC-AA82-E55689EDD449}" type="pres">
      <dgm:prSet presAssocID="{99CEC145-2460-4A12-819B-C2862B566617}" presName="node" presStyleLbl="node1" presStyleIdx="3" presStyleCnt="4" custLinFactNeighborX="-3533" custLinFactNeighborY="15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FB3A796-CAFA-4264-8236-376EBB6FE176}" type="presOf" srcId="{344EA61A-80DA-4761-804C-94EA5B0C702B}" destId="{58930087-6417-445A-8B4A-947FCE8B14AC}" srcOrd="1" destOrd="0" presId="urn:microsoft.com/office/officeart/2005/8/layout/bProcess3"/>
    <dgm:cxn modelId="{1BE8FC38-E9AA-4D3F-978B-7E05CAF32AAD}" type="presOf" srcId="{481B08E2-2FBD-4666-B540-05B8879AA5A0}" destId="{0D06DA65-C567-4930-9B90-29C3DCA678BC}" srcOrd="0" destOrd="0" presId="urn:microsoft.com/office/officeart/2005/8/layout/bProcess3"/>
    <dgm:cxn modelId="{38BE9AB5-25F8-4088-B180-BCA5BAB58DDF}" type="presOf" srcId="{99CEC145-2460-4A12-819B-C2862B566617}" destId="{83EDEC0C-AE90-40FC-AA82-E55689EDD449}" srcOrd="0" destOrd="0" presId="urn:microsoft.com/office/officeart/2005/8/layout/bProcess3"/>
    <dgm:cxn modelId="{2CFF0722-75DE-4308-9CE4-4905EEB8E59E}" srcId="{56815167-4C15-47AD-B5B6-9E4781246806}" destId="{DFCEE4D1-5C90-425C-879E-EA22F47BF3D5}" srcOrd="0" destOrd="0" parTransId="{302085E8-695D-4B02-A4F1-C6F2563FB1BB}" sibTransId="{344EA61A-80DA-4761-804C-94EA5B0C702B}"/>
    <dgm:cxn modelId="{03100D10-6A41-4D77-9A52-C9AFA2EAEFC0}" type="presOf" srcId="{60D6FBC4-E944-4E5B-9AC6-A3055EC211DC}" destId="{2F06D329-712A-4DED-9369-26BFFB2309EC}" srcOrd="0" destOrd="0" presId="urn:microsoft.com/office/officeart/2005/8/layout/bProcess3"/>
    <dgm:cxn modelId="{DEFDB629-0E3D-48F9-BDB7-0928B4A15043}" type="presOf" srcId="{744BFA6E-BBD2-4901-9CB6-1564FA1A650F}" destId="{11C9EF05-560C-4578-BA46-00F00E11182B}" srcOrd="1" destOrd="0" presId="urn:microsoft.com/office/officeart/2005/8/layout/bProcess3"/>
    <dgm:cxn modelId="{84E5BF32-83DF-43ED-99C1-05D2853A2B62}" type="presOf" srcId="{481B08E2-2FBD-4666-B540-05B8879AA5A0}" destId="{8FD6E3A1-FFE3-4126-BB8F-B2DC8D86C29C}" srcOrd="1" destOrd="0" presId="urn:microsoft.com/office/officeart/2005/8/layout/bProcess3"/>
    <dgm:cxn modelId="{B82144C3-2E97-441E-9DAC-0898D4FE3266}" type="presOf" srcId="{744BFA6E-BBD2-4901-9CB6-1564FA1A650F}" destId="{0C6B6388-FF6D-40D0-9FAE-1C418812C28D}" srcOrd="0" destOrd="0" presId="urn:microsoft.com/office/officeart/2005/8/layout/bProcess3"/>
    <dgm:cxn modelId="{6040C6B3-D354-451C-B7C8-7000A76CFFEB}" type="presOf" srcId="{FD0BA2DD-1012-445C-AA5A-E98EA2413D7B}" destId="{528997A2-41F9-476D-85DD-7A1E8B29919F}" srcOrd="0" destOrd="0" presId="urn:microsoft.com/office/officeart/2005/8/layout/bProcess3"/>
    <dgm:cxn modelId="{A2DFDC4B-A652-48E5-B364-3D31DDAD884D}" srcId="{56815167-4C15-47AD-B5B6-9E4781246806}" destId="{99CEC145-2460-4A12-819B-C2862B566617}" srcOrd="3" destOrd="0" parTransId="{7ED6796C-7877-4C0E-8997-7E0D9824D901}" sibTransId="{F715407D-370E-412D-B6AE-D6181FA84395}"/>
    <dgm:cxn modelId="{616B0C88-FC52-4BC8-BFC4-AC89069ABD08}" type="presOf" srcId="{56815167-4C15-47AD-B5B6-9E4781246806}" destId="{B6D25FC5-E532-4D8B-8AC9-01BFED06E53A}" srcOrd="0" destOrd="0" presId="urn:microsoft.com/office/officeart/2005/8/layout/bProcess3"/>
    <dgm:cxn modelId="{6E6FBB64-F0BB-4547-8544-33FA43247FA4}" type="presOf" srcId="{DFCEE4D1-5C90-425C-879E-EA22F47BF3D5}" destId="{A6D1FFDD-A651-4755-AA63-EE8E9DE40579}" srcOrd="0" destOrd="0" presId="urn:microsoft.com/office/officeart/2005/8/layout/bProcess3"/>
    <dgm:cxn modelId="{5BC981E8-1798-47B1-BE4A-49DED9619EAA}" type="presOf" srcId="{344EA61A-80DA-4761-804C-94EA5B0C702B}" destId="{CCD7C8F4-D9C4-4BFB-B03A-B9D8324B6DE8}" srcOrd="0" destOrd="0" presId="urn:microsoft.com/office/officeart/2005/8/layout/bProcess3"/>
    <dgm:cxn modelId="{87F14C1F-AED0-45E6-AE98-F6E73866AA9D}" srcId="{56815167-4C15-47AD-B5B6-9E4781246806}" destId="{FD0BA2DD-1012-445C-AA5A-E98EA2413D7B}" srcOrd="1" destOrd="0" parTransId="{627A0F49-E563-4BBF-B008-DAF0D276F421}" sibTransId="{481B08E2-2FBD-4666-B540-05B8879AA5A0}"/>
    <dgm:cxn modelId="{84DA87ED-5CB9-40F0-9708-55F2D3E542A3}" srcId="{56815167-4C15-47AD-B5B6-9E4781246806}" destId="{60D6FBC4-E944-4E5B-9AC6-A3055EC211DC}" srcOrd="2" destOrd="0" parTransId="{A7BEB731-D9BE-4E88-A706-143A98B7CB01}" sibTransId="{744BFA6E-BBD2-4901-9CB6-1564FA1A650F}"/>
    <dgm:cxn modelId="{9E91AB5B-01D7-430F-80F9-F551EDD45A17}" type="presParOf" srcId="{B6D25FC5-E532-4D8B-8AC9-01BFED06E53A}" destId="{A6D1FFDD-A651-4755-AA63-EE8E9DE40579}" srcOrd="0" destOrd="0" presId="urn:microsoft.com/office/officeart/2005/8/layout/bProcess3"/>
    <dgm:cxn modelId="{F2F0E30F-881E-46D2-9842-C574E996A3E7}" type="presParOf" srcId="{B6D25FC5-E532-4D8B-8AC9-01BFED06E53A}" destId="{CCD7C8F4-D9C4-4BFB-B03A-B9D8324B6DE8}" srcOrd="1" destOrd="0" presId="urn:microsoft.com/office/officeart/2005/8/layout/bProcess3"/>
    <dgm:cxn modelId="{F6C868CE-EFC6-4777-AB51-7635A7D968C2}" type="presParOf" srcId="{CCD7C8F4-D9C4-4BFB-B03A-B9D8324B6DE8}" destId="{58930087-6417-445A-8B4A-947FCE8B14AC}" srcOrd="0" destOrd="0" presId="urn:microsoft.com/office/officeart/2005/8/layout/bProcess3"/>
    <dgm:cxn modelId="{C61E761B-9F64-4E85-B770-C57BBD99CD5D}" type="presParOf" srcId="{B6D25FC5-E532-4D8B-8AC9-01BFED06E53A}" destId="{528997A2-41F9-476D-85DD-7A1E8B29919F}" srcOrd="2" destOrd="0" presId="urn:microsoft.com/office/officeart/2005/8/layout/bProcess3"/>
    <dgm:cxn modelId="{44FDEC3E-D5AB-4EFB-9093-5E831601B3DD}" type="presParOf" srcId="{B6D25FC5-E532-4D8B-8AC9-01BFED06E53A}" destId="{0D06DA65-C567-4930-9B90-29C3DCA678BC}" srcOrd="3" destOrd="0" presId="urn:microsoft.com/office/officeart/2005/8/layout/bProcess3"/>
    <dgm:cxn modelId="{46665C9E-B33B-40D4-8F49-4093C38ED426}" type="presParOf" srcId="{0D06DA65-C567-4930-9B90-29C3DCA678BC}" destId="{8FD6E3A1-FFE3-4126-BB8F-B2DC8D86C29C}" srcOrd="0" destOrd="0" presId="urn:microsoft.com/office/officeart/2005/8/layout/bProcess3"/>
    <dgm:cxn modelId="{702A8D0A-13F1-4CA0-909E-B9B48F3B6B1B}" type="presParOf" srcId="{B6D25FC5-E532-4D8B-8AC9-01BFED06E53A}" destId="{2F06D329-712A-4DED-9369-26BFFB2309EC}" srcOrd="4" destOrd="0" presId="urn:microsoft.com/office/officeart/2005/8/layout/bProcess3"/>
    <dgm:cxn modelId="{96FF7B83-F1F7-4EF8-ABEE-2157A1193A50}" type="presParOf" srcId="{B6D25FC5-E532-4D8B-8AC9-01BFED06E53A}" destId="{0C6B6388-FF6D-40D0-9FAE-1C418812C28D}" srcOrd="5" destOrd="0" presId="urn:microsoft.com/office/officeart/2005/8/layout/bProcess3"/>
    <dgm:cxn modelId="{8F62004B-4ACD-4F79-8F14-57EE43EE66DC}" type="presParOf" srcId="{0C6B6388-FF6D-40D0-9FAE-1C418812C28D}" destId="{11C9EF05-560C-4578-BA46-00F00E11182B}" srcOrd="0" destOrd="0" presId="urn:microsoft.com/office/officeart/2005/8/layout/bProcess3"/>
    <dgm:cxn modelId="{7D433423-E1C5-4CDE-AF3B-74ECAA532815}" type="presParOf" srcId="{B6D25FC5-E532-4D8B-8AC9-01BFED06E53A}" destId="{83EDEC0C-AE90-40FC-AA82-E55689EDD449}" srcOrd="6" destOrd="0" presId="urn:microsoft.com/office/officeart/2005/8/layout/bProcess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592BF2-B10F-4A76-93DF-5381DF259BD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854F30D-3059-468B-ACAC-31AC2B1AFBD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Italia &amp; Yahudi; lebih ekspresif secara emosional.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008CAA4-6E19-4F96-A1B5-C82F6DA53BCD}" type="parTrans" cxnId="{D69754A4-509D-46F8-87D7-BC2EFCB07693}">
      <dgm:prSet/>
      <dgm:spPr/>
      <dgm:t>
        <a:bodyPr/>
        <a:lstStyle/>
        <a:p>
          <a:endParaRPr lang="id-ID"/>
        </a:p>
      </dgm:t>
    </dgm:pt>
    <dgm:pt modelId="{3CA2EB32-843F-4E5E-92DB-72858EFDF85A}" type="sibTrans" cxnId="{D69754A4-509D-46F8-87D7-BC2EFCB07693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01AAE39D-F71F-45BD-9865-461029343CB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Inggris &amp; Jerman; tidak se-ekspresif Italia &amp; Yahudi.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EBBA5FF-CB04-4E47-9E0C-650A402C6440}" type="parTrans" cxnId="{8DE0129D-32CA-4575-80B1-F8419E366E43}">
      <dgm:prSet/>
      <dgm:spPr/>
      <dgm:t>
        <a:bodyPr/>
        <a:lstStyle/>
        <a:p>
          <a:endParaRPr lang="id-ID"/>
        </a:p>
      </dgm:t>
    </dgm:pt>
    <dgm:pt modelId="{5241D84D-F51D-4DB0-9C14-D6E74FC84D5F}" type="sibTrans" cxnId="{8DE0129D-32CA-4575-80B1-F8419E366E43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6585BE7F-AC50-4EC1-AC00-81C8B27DC6A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Jepang; menunjukkan perasaan negatif terhadap orang lain = tidak sopan.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FBD56DD-4F30-4AA0-BF50-93677C62BC43}" type="parTrans" cxnId="{FA8E50A0-93C2-4651-82B1-65B1FEAD5CB6}">
      <dgm:prSet/>
      <dgm:spPr/>
      <dgm:t>
        <a:bodyPr/>
        <a:lstStyle/>
        <a:p>
          <a:endParaRPr lang="id-ID"/>
        </a:p>
      </dgm:t>
    </dgm:pt>
    <dgm:pt modelId="{2CBEDB64-B4B4-459A-BFFD-4E716DED0713}" type="sibTrans" cxnId="{FA8E50A0-93C2-4651-82B1-65B1FEAD5CB6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4AA993B0-9743-4EA4-ADA4-C126A8E1F68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Amerika; tidak membatasi mengekspresikan perasaan negatif.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FD7596D-B047-412D-ABB3-8A697FEF865D}" type="parTrans" cxnId="{583D4A7C-0D91-4E39-B69A-BCA8F75AD96B}">
      <dgm:prSet/>
      <dgm:spPr/>
      <dgm:t>
        <a:bodyPr/>
        <a:lstStyle/>
        <a:p>
          <a:endParaRPr lang="id-ID"/>
        </a:p>
      </dgm:t>
    </dgm:pt>
    <dgm:pt modelId="{506DD703-D7DE-40F1-B1ED-7EE86F87629B}" type="sibTrans" cxnId="{583D4A7C-0D91-4E39-B69A-BCA8F75AD96B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79C80E5C-79C2-4D67-8F7B-EE821E6F355E}" type="pres">
      <dgm:prSet presAssocID="{3D592BF2-B10F-4A76-93DF-5381DF259BD7}" presName="cycle" presStyleCnt="0">
        <dgm:presLayoutVars>
          <dgm:dir/>
          <dgm:resizeHandles val="exact"/>
        </dgm:presLayoutVars>
      </dgm:prSet>
      <dgm:spPr/>
    </dgm:pt>
    <dgm:pt modelId="{B31E47AE-50A1-477A-AEFD-B091A71EC061}" type="pres">
      <dgm:prSet presAssocID="{9854F30D-3059-468B-ACAC-31AC2B1AFBD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1C9F0B-1523-425D-B729-AAEDD7BAED96}" type="pres">
      <dgm:prSet presAssocID="{3CA2EB32-843F-4E5E-92DB-72858EFDF85A}" presName="sibTrans" presStyleLbl="sibTrans2D1" presStyleIdx="0" presStyleCnt="4"/>
      <dgm:spPr/>
    </dgm:pt>
    <dgm:pt modelId="{E1D85E0D-2FFD-4079-960A-FE2F81EC5815}" type="pres">
      <dgm:prSet presAssocID="{3CA2EB32-843F-4E5E-92DB-72858EFDF85A}" presName="connectorText" presStyleLbl="sibTrans2D1" presStyleIdx="0" presStyleCnt="4"/>
      <dgm:spPr/>
    </dgm:pt>
    <dgm:pt modelId="{15313554-D8DC-4369-9222-E8CE907ECB12}" type="pres">
      <dgm:prSet presAssocID="{01AAE39D-F71F-45BD-9865-461029343C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93E83D-2033-40E3-B6C9-7813D4882D76}" type="pres">
      <dgm:prSet presAssocID="{5241D84D-F51D-4DB0-9C14-D6E74FC84D5F}" presName="sibTrans" presStyleLbl="sibTrans2D1" presStyleIdx="1" presStyleCnt="4"/>
      <dgm:spPr/>
    </dgm:pt>
    <dgm:pt modelId="{9D0AC961-75DC-4DF6-AD10-9D0ED13C98AA}" type="pres">
      <dgm:prSet presAssocID="{5241D84D-F51D-4DB0-9C14-D6E74FC84D5F}" presName="connectorText" presStyleLbl="sibTrans2D1" presStyleIdx="1" presStyleCnt="4"/>
      <dgm:spPr/>
    </dgm:pt>
    <dgm:pt modelId="{072BE60F-D2F1-4A5B-9A9E-DE353117A901}" type="pres">
      <dgm:prSet presAssocID="{6585BE7F-AC50-4EC1-AC00-81C8B27DC6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218E6D-5CCD-4793-AB9A-58B3BBE47533}" type="pres">
      <dgm:prSet presAssocID="{2CBEDB64-B4B4-459A-BFFD-4E716DED0713}" presName="sibTrans" presStyleLbl="sibTrans2D1" presStyleIdx="2" presStyleCnt="4"/>
      <dgm:spPr/>
    </dgm:pt>
    <dgm:pt modelId="{983F91E7-8A95-41E5-9917-53F3D39AE69B}" type="pres">
      <dgm:prSet presAssocID="{2CBEDB64-B4B4-459A-BFFD-4E716DED0713}" presName="connectorText" presStyleLbl="sibTrans2D1" presStyleIdx="2" presStyleCnt="4"/>
      <dgm:spPr/>
    </dgm:pt>
    <dgm:pt modelId="{10CD99C6-8B2D-45D9-BE5B-FD5C9AE1D786}" type="pres">
      <dgm:prSet presAssocID="{4AA993B0-9743-4EA4-ADA4-C126A8E1F68C}" presName="node" presStyleLbl="node1" presStyleIdx="3" presStyleCnt="4" custScaleX="1037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8486DA-F760-4365-A9EA-05613D8491F6}" type="pres">
      <dgm:prSet presAssocID="{506DD703-D7DE-40F1-B1ED-7EE86F87629B}" presName="sibTrans" presStyleLbl="sibTrans2D1" presStyleIdx="3" presStyleCnt="4"/>
      <dgm:spPr/>
    </dgm:pt>
    <dgm:pt modelId="{78EA1269-5ECB-4612-AB68-72730D8ACABB}" type="pres">
      <dgm:prSet presAssocID="{506DD703-D7DE-40F1-B1ED-7EE86F87629B}" presName="connectorText" presStyleLbl="sibTrans2D1" presStyleIdx="3" presStyleCnt="4"/>
      <dgm:spPr/>
    </dgm:pt>
  </dgm:ptLst>
  <dgm:cxnLst>
    <dgm:cxn modelId="{56022C9F-0179-443B-B62D-DC2A968617CB}" type="presOf" srcId="{5241D84D-F51D-4DB0-9C14-D6E74FC84D5F}" destId="{7F93E83D-2033-40E3-B6C9-7813D4882D76}" srcOrd="0" destOrd="0" presId="urn:microsoft.com/office/officeart/2005/8/layout/cycle2"/>
    <dgm:cxn modelId="{FC9D3762-7453-4655-836E-2F8BD35E2FE0}" type="presOf" srcId="{01AAE39D-F71F-45BD-9865-461029343CB0}" destId="{15313554-D8DC-4369-9222-E8CE907ECB12}" srcOrd="0" destOrd="0" presId="urn:microsoft.com/office/officeart/2005/8/layout/cycle2"/>
    <dgm:cxn modelId="{81A0A960-2D4E-4DBF-88CA-E3BEE7798247}" type="presOf" srcId="{6585BE7F-AC50-4EC1-AC00-81C8B27DC6A8}" destId="{072BE60F-D2F1-4A5B-9A9E-DE353117A901}" srcOrd="0" destOrd="0" presId="urn:microsoft.com/office/officeart/2005/8/layout/cycle2"/>
    <dgm:cxn modelId="{789C2002-33AC-4AA8-9178-F0B8EAFC0F15}" type="presOf" srcId="{5241D84D-F51D-4DB0-9C14-D6E74FC84D5F}" destId="{9D0AC961-75DC-4DF6-AD10-9D0ED13C98AA}" srcOrd="1" destOrd="0" presId="urn:microsoft.com/office/officeart/2005/8/layout/cycle2"/>
    <dgm:cxn modelId="{583D4A7C-0D91-4E39-B69A-BCA8F75AD96B}" srcId="{3D592BF2-B10F-4A76-93DF-5381DF259BD7}" destId="{4AA993B0-9743-4EA4-ADA4-C126A8E1F68C}" srcOrd="3" destOrd="0" parTransId="{2FD7596D-B047-412D-ABB3-8A697FEF865D}" sibTransId="{506DD703-D7DE-40F1-B1ED-7EE86F87629B}"/>
    <dgm:cxn modelId="{D69754A4-509D-46F8-87D7-BC2EFCB07693}" srcId="{3D592BF2-B10F-4A76-93DF-5381DF259BD7}" destId="{9854F30D-3059-468B-ACAC-31AC2B1AFBD1}" srcOrd="0" destOrd="0" parTransId="{C008CAA4-6E19-4F96-A1B5-C82F6DA53BCD}" sibTransId="{3CA2EB32-843F-4E5E-92DB-72858EFDF85A}"/>
    <dgm:cxn modelId="{FA8E50A0-93C2-4651-82B1-65B1FEAD5CB6}" srcId="{3D592BF2-B10F-4A76-93DF-5381DF259BD7}" destId="{6585BE7F-AC50-4EC1-AC00-81C8B27DC6A8}" srcOrd="2" destOrd="0" parTransId="{5FBD56DD-4F30-4AA0-BF50-93677C62BC43}" sibTransId="{2CBEDB64-B4B4-459A-BFFD-4E716DED0713}"/>
    <dgm:cxn modelId="{A04A3112-11C3-4C82-BE7A-043CD3130C4F}" type="presOf" srcId="{3CA2EB32-843F-4E5E-92DB-72858EFDF85A}" destId="{271C9F0B-1523-425D-B729-AAEDD7BAED96}" srcOrd="0" destOrd="0" presId="urn:microsoft.com/office/officeart/2005/8/layout/cycle2"/>
    <dgm:cxn modelId="{43E695CA-D20F-46D4-8F4E-E45B12DAEFE1}" type="presOf" srcId="{3D592BF2-B10F-4A76-93DF-5381DF259BD7}" destId="{79C80E5C-79C2-4D67-8F7B-EE821E6F355E}" srcOrd="0" destOrd="0" presId="urn:microsoft.com/office/officeart/2005/8/layout/cycle2"/>
    <dgm:cxn modelId="{74B94BEA-4FFC-4933-A82C-304DF663EEE5}" type="presOf" srcId="{3CA2EB32-843F-4E5E-92DB-72858EFDF85A}" destId="{E1D85E0D-2FFD-4079-960A-FE2F81EC5815}" srcOrd="1" destOrd="0" presId="urn:microsoft.com/office/officeart/2005/8/layout/cycle2"/>
    <dgm:cxn modelId="{8DE0129D-32CA-4575-80B1-F8419E366E43}" srcId="{3D592BF2-B10F-4A76-93DF-5381DF259BD7}" destId="{01AAE39D-F71F-45BD-9865-461029343CB0}" srcOrd="1" destOrd="0" parTransId="{8EBBA5FF-CB04-4E47-9E0C-650A402C6440}" sibTransId="{5241D84D-F51D-4DB0-9C14-D6E74FC84D5F}"/>
    <dgm:cxn modelId="{CC5020FD-B60D-4EDC-B345-531046679B56}" type="presOf" srcId="{9854F30D-3059-468B-ACAC-31AC2B1AFBD1}" destId="{B31E47AE-50A1-477A-AEFD-B091A71EC061}" srcOrd="0" destOrd="0" presId="urn:microsoft.com/office/officeart/2005/8/layout/cycle2"/>
    <dgm:cxn modelId="{999CC7A3-D576-40CB-B844-B9BF1C5BC4B5}" type="presOf" srcId="{4AA993B0-9743-4EA4-ADA4-C126A8E1F68C}" destId="{10CD99C6-8B2D-45D9-BE5B-FD5C9AE1D786}" srcOrd="0" destOrd="0" presId="urn:microsoft.com/office/officeart/2005/8/layout/cycle2"/>
    <dgm:cxn modelId="{31BCC5F7-3D9A-459A-AB91-88534264A9D0}" type="presOf" srcId="{506DD703-D7DE-40F1-B1ED-7EE86F87629B}" destId="{D58486DA-F760-4365-A9EA-05613D8491F6}" srcOrd="0" destOrd="0" presId="urn:microsoft.com/office/officeart/2005/8/layout/cycle2"/>
    <dgm:cxn modelId="{4437868B-F74D-4A47-B6AF-743AA481B245}" type="presOf" srcId="{2CBEDB64-B4B4-459A-BFFD-4E716DED0713}" destId="{983F91E7-8A95-41E5-9917-53F3D39AE69B}" srcOrd="1" destOrd="0" presId="urn:microsoft.com/office/officeart/2005/8/layout/cycle2"/>
    <dgm:cxn modelId="{13C43FA4-A51A-4415-A8C9-B9D4E782CAEB}" type="presOf" srcId="{506DD703-D7DE-40F1-B1ED-7EE86F87629B}" destId="{78EA1269-5ECB-4612-AB68-72730D8ACABB}" srcOrd="1" destOrd="0" presId="urn:microsoft.com/office/officeart/2005/8/layout/cycle2"/>
    <dgm:cxn modelId="{A0EB4115-29F9-434D-AB34-5B1610F24D5B}" type="presOf" srcId="{2CBEDB64-B4B4-459A-BFFD-4E716DED0713}" destId="{39218E6D-5CCD-4793-AB9A-58B3BBE47533}" srcOrd="0" destOrd="0" presId="urn:microsoft.com/office/officeart/2005/8/layout/cycle2"/>
    <dgm:cxn modelId="{9E725CE8-8F28-42C8-A704-903610FB9BEF}" type="presParOf" srcId="{79C80E5C-79C2-4D67-8F7B-EE821E6F355E}" destId="{B31E47AE-50A1-477A-AEFD-B091A71EC061}" srcOrd="0" destOrd="0" presId="urn:microsoft.com/office/officeart/2005/8/layout/cycle2"/>
    <dgm:cxn modelId="{B2080928-8371-4309-9F37-64071BB92392}" type="presParOf" srcId="{79C80E5C-79C2-4D67-8F7B-EE821E6F355E}" destId="{271C9F0B-1523-425D-B729-AAEDD7BAED96}" srcOrd="1" destOrd="0" presId="urn:microsoft.com/office/officeart/2005/8/layout/cycle2"/>
    <dgm:cxn modelId="{2432878A-6EF0-44E1-A111-61EE5C0DDFCD}" type="presParOf" srcId="{271C9F0B-1523-425D-B729-AAEDD7BAED96}" destId="{E1D85E0D-2FFD-4079-960A-FE2F81EC5815}" srcOrd="0" destOrd="0" presId="urn:microsoft.com/office/officeart/2005/8/layout/cycle2"/>
    <dgm:cxn modelId="{9D7CBA94-C4CE-4AA4-92C1-30DFD1131647}" type="presParOf" srcId="{79C80E5C-79C2-4D67-8F7B-EE821E6F355E}" destId="{15313554-D8DC-4369-9222-E8CE907ECB12}" srcOrd="2" destOrd="0" presId="urn:microsoft.com/office/officeart/2005/8/layout/cycle2"/>
    <dgm:cxn modelId="{051E7188-BD15-45A6-B932-1E5CC367673F}" type="presParOf" srcId="{79C80E5C-79C2-4D67-8F7B-EE821E6F355E}" destId="{7F93E83D-2033-40E3-B6C9-7813D4882D76}" srcOrd="3" destOrd="0" presId="urn:microsoft.com/office/officeart/2005/8/layout/cycle2"/>
    <dgm:cxn modelId="{CD8EB5DF-E7C7-4B9E-95CB-24A5B130D274}" type="presParOf" srcId="{7F93E83D-2033-40E3-B6C9-7813D4882D76}" destId="{9D0AC961-75DC-4DF6-AD10-9D0ED13C98AA}" srcOrd="0" destOrd="0" presId="urn:microsoft.com/office/officeart/2005/8/layout/cycle2"/>
    <dgm:cxn modelId="{222E0C55-0F17-439F-9CA9-D62FFF1F8815}" type="presParOf" srcId="{79C80E5C-79C2-4D67-8F7B-EE821E6F355E}" destId="{072BE60F-D2F1-4A5B-9A9E-DE353117A901}" srcOrd="4" destOrd="0" presId="urn:microsoft.com/office/officeart/2005/8/layout/cycle2"/>
    <dgm:cxn modelId="{615BE6F2-9CE6-4F9A-9A67-560099D26F8C}" type="presParOf" srcId="{79C80E5C-79C2-4D67-8F7B-EE821E6F355E}" destId="{39218E6D-5CCD-4793-AB9A-58B3BBE47533}" srcOrd="5" destOrd="0" presId="urn:microsoft.com/office/officeart/2005/8/layout/cycle2"/>
    <dgm:cxn modelId="{2EEA7B49-806D-4EBF-8307-1416ED99E8F5}" type="presParOf" srcId="{39218E6D-5CCD-4793-AB9A-58B3BBE47533}" destId="{983F91E7-8A95-41E5-9917-53F3D39AE69B}" srcOrd="0" destOrd="0" presId="urn:microsoft.com/office/officeart/2005/8/layout/cycle2"/>
    <dgm:cxn modelId="{0B818DDF-A210-477C-A642-AF4B662AB1BE}" type="presParOf" srcId="{79C80E5C-79C2-4D67-8F7B-EE821E6F355E}" destId="{10CD99C6-8B2D-45D9-BE5B-FD5C9AE1D786}" srcOrd="6" destOrd="0" presId="urn:microsoft.com/office/officeart/2005/8/layout/cycle2"/>
    <dgm:cxn modelId="{5F708646-035C-442E-A8F9-F576F4FD5772}" type="presParOf" srcId="{79C80E5C-79C2-4D67-8F7B-EE821E6F355E}" destId="{D58486DA-F760-4365-A9EA-05613D8491F6}" srcOrd="7" destOrd="0" presId="urn:microsoft.com/office/officeart/2005/8/layout/cycle2"/>
    <dgm:cxn modelId="{3A15F334-D98C-4ED8-9DFC-75B657FCF7EB}" type="presParOf" srcId="{D58486DA-F760-4365-A9EA-05613D8491F6}" destId="{78EA1269-5ECB-4612-AB68-72730D8ACABB}" srcOrd="0" destOrd="0" presId="urn:microsoft.com/office/officeart/2005/8/layout/cycle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50BCAA3-AE0C-477F-9C27-A7A64A126359}" type="doc">
      <dgm:prSet loTypeId="urn:microsoft.com/office/officeart/2005/8/layout/arrow4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id-ID"/>
        </a:p>
      </dgm:t>
    </dgm:pt>
    <dgm:pt modelId="{2152AC42-4A35-426D-A783-BF2E24EB49BC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3400" b="1" i="1" dirty="0" smtClean="0">
              <a:latin typeface="Candara" pitchFamily="34" charset="0"/>
            </a:rPr>
            <a:t>Orientasi Monochronic </a:t>
          </a:r>
          <a:endParaRPr lang="id-ID" sz="3400" b="1" i="1" dirty="0">
            <a:latin typeface="Candara" pitchFamily="34" charset="0"/>
          </a:endParaRPr>
        </a:p>
      </dgm:t>
    </dgm:pt>
    <dgm:pt modelId="{B6E19639-30C6-409A-A07B-7A92D1000C53}" type="parTrans" cxnId="{DF343112-5C86-4CFF-88CC-0E476D763A74}">
      <dgm:prSet/>
      <dgm:spPr/>
      <dgm:t>
        <a:bodyPr/>
        <a:lstStyle/>
        <a:p>
          <a:endParaRPr lang="id-ID"/>
        </a:p>
      </dgm:t>
    </dgm:pt>
    <dgm:pt modelId="{5AE27585-3BA9-4A03-8C41-ED4DAB167D84}" type="sibTrans" cxnId="{DF343112-5C86-4CFF-88CC-0E476D763A74}">
      <dgm:prSet/>
      <dgm:spPr/>
      <dgm:t>
        <a:bodyPr/>
        <a:lstStyle/>
        <a:p>
          <a:endParaRPr lang="id-ID"/>
        </a:p>
      </dgm:t>
    </dgm:pt>
    <dgm:pt modelId="{309BFB0D-33EC-4B98-A703-BB3DF96C670A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3400" b="1" i="1" dirty="0" smtClean="0">
              <a:latin typeface="Candara" pitchFamily="34" charset="0"/>
            </a:rPr>
            <a:t>Orientasi Polychronic </a:t>
          </a:r>
          <a:endParaRPr lang="id-ID" sz="3400" b="1" i="1" dirty="0">
            <a:latin typeface="Candara" pitchFamily="34" charset="0"/>
          </a:endParaRPr>
        </a:p>
      </dgm:t>
    </dgm:pt>
    <dgm:pt modelId="{6ACAC925-A851-4C58-93CD-E47391A41D3F}" type="parTrans" cxnId="{5F4D7845-47D4-4129-897C-5A7BE8A5AEB8}">
      <dgm:prSet/>
      <dgm:spPr/>
      <dgm:t>
        <a:bodyPr/>
        <a:lstStyle/>
        <a:p>
          <a:endParaRPr lang="id-ID"/>
        </a:p>
      </dgm:t>
    </dgm:pt>
    <dgm:pt modelId="{FB716A94-7855-4F15-A83B-2B736D65CF87}" type="sibTrans" cxnId="{5F4D7845-47D4-4129-897C-5A7BE8A5AEB8}">
      <dgm:prSet/>
      <dgm:spPr/>
      <dgm:t>
        <a:bodyPr/>
        <a:lstStyle/>
        <a:p>
          <a:endParaRPr lang="id-ID"/>
        </a:p>
      </dgm:t>
    </dgm:pt>
    <dgm:pt modelId="{6CA57230-4F63-49B9-A0A7-9B76FBEBBD00}" type="pres">
      <dgm:prSet presAssocID="{250BCAA3-AE0C-477F-9C27-A7A64A126359}" presName="compositeShape" presStyleCnt="0">
        <dgm:presLayoutVars>
          <dgm:chMax val="2"/>
          <dgm:dir/>
          <dgm:resizeHandles val="exact"/>
        </dgm:presLayoutVars>
      </dgm:prSet>
      <dgm:spPr/>
    </dgm:pt>
    <dgm:pt modelId="{383A47C9-614D-45FB-8DBB-CE4444557175}" type="pres">
      <dgm:prSet presAssocID="{2152AC42-4A35-426D-A783-BF2E24EB49BC}" presName="upArrow" presStyleLbl="node1" presStyleIdx="0" presStyleCnt="2"/>
      <dgm:spPr/>
    </dgm:pt>
    <dgm:pt modelId="{FD667290-9BFD-43E7-A778-AB01394391BE}" type="pres">
      <dgm:prSet presAssocID="{2152AC42-4A35-426D-A783-BF2E24EB49B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AB08CE-06F6-4C4F-9729-DB3F2632ADA1}" type="pres">
      <dgm:prSet presAssocID="{309BFB0D-33EC-4B98-A703-BB3DF96C670A}" presName="downArrow" presStyleLbl="node1" presStyleIdx="1" presStyleCnt="2"/>
      <dgm:spPr/>
    </dgm:pt>
    <dgm:pt modelId="{A3E871BF-C2C9-4A43-8FD8-D9FCA080147B}" type="pres">
      <dgm:prSet presAssocID="{309BFB0D-33EC-4B98-A703-BB3DF96C670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4D7845-47D4-4129-897C-5A7BE8A5AEB8}" srcId="{250BCAA3-AE0C-477F-9C27-A7A64A126359}" destId="{309BFB0D-33EC-4B98-A703-BB3DF96C670A}" srcOrd="1" destOrd="0" parTransId="{6ACAC925-A851-4C58-93CD-E47391A41D3F}" sibTransId="{FB716A94-7855-4F15-A83B-2B736D65CF87}"/>
    <dgm:cxn modelId="{DF343112-5C86-4CFF-88CC-0E476D763A74}" srcId="{250BCAA3-AE0C-477F-9C27-A7A64A126359}" destId="{2152AC42-4A35-426D-A783-BF2E24EB49BC}" srcOrd="0" destOrd="0" parTransId="{B6E19639-30C6-409A-A07B-7A92D1000C53}" sibTransId="{5AE27585-3BA9-4A03-8C41-ED4DAB167D84}"/>
    <dgm:cxn modelId="{9F3B7847-8D7E-4181-8B0C-8D195662731B}" type="presOf" srcId="{250BCAA3-AE0C-477F-9C27-A7A64A126359}" destId="{6CA57230-4F63-49B9-A0A7-9B76FBEBBD00}" srcOrd="0" destOrd="0" presId="urn:microsoft.com/office/officeart/2005/8/layout/arrow4"/>
    <dgm:cxn modelId="{75219673-83E2-4ECB-90CF-B0658CCAFBAB}" type="presOf" srcId="{309BFB0D-33EC-4B98-A703-BB3DF96C670A}" destId="{A3E871BF-C2C9-4A43-8FD8-D9FCA080147B}" srcOrd="0" destOrd="0" presId="urn:microsoft.com/office/officeart/2005/8/layout/arrow4"/>
    <dgm:cxn modelId="{BA37A71D-4977-4B8A-B6A3-BFBE4DF30DAF}" type="presOf" srcId="{2152AC42-4A35-426D-A783-BF2E24EB49BC}" destId="{FD667290-9BFD-43E7-A778-AB01394391BE}" srcOrd="0" destOrd="0" presId="urn:microsoft.com/office/officeart/2005/8/layout/arrow4"/>
    <dgm:cxn modelId="{873498C5-C55B-4CA4-A4DF-CCF4E50D6CE6}" type="presParOf" srcId="{6CA57230-4F63-49B9-A0A7-9B76FBEBBD00}" destId="{383A47C9-614D-45FB-8DBB-CE4444557175}" srcOrd="0" destOrd="0" presId="urn:microsoft.com/office/officeart/2005/8/layout/arrow4"/>
    <dgm:cxn modelId="{D62FF1B1-47C9-4FE2-9E30-56202808661B}" type="presParOf" srcId="{6CA57230-4F63-49B9-A0A7-9B76FBEBBD00}" destId="{FD667290-9BFD-43E7-A778-AB01394391BE}" srcOrd="1" destOrd="0" presId="urn:microsoft.com/office/officeart/2005/8/layout/arrow4"/>
    <dgm:cxn modelId="{D295CCF5-BB3C-4122-B058-03BF4F7357BC}" type="presParOf" srcId="{6CA57230-4F63-49B9-A0A7-9B76FBEBBD00}" destId="{52AB08CE-06F6-4C4F-9729-DB3F2632ADA1}" srcOrd="2" destOrd="0" presId="urn:microsoft.com/office/officeart/2005/8/layout/arrow4"/>
    <dgm:cxn modelId="{9D238C64-6202-4143-8116-247A8AC2363E}" type="presParOf" srcId="{6CA57230-4F63-49B9-A0A7-9B76FBEBBD00}" destId="{A3E871BF-C2C9-4A43-8FD8-D9FCA080147B}" srcOrd="3" destOrd="0" presId="urn:microsoft.com/office/officeart/2005/8/layout/arrow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7E6BBBD-AE8D-4766-A450-90574DB936B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9F721FD-F44B-4D8B-A0E8-71AE1AB98881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id-ID" sz="3200" b="1" i="1" dirty="0" smtClean="0">
              <a:solidFill>
                <a:schemeClr val="bg1"/>
              </a:solidFill>
              <a:latin typeface="Candara" pitchFamily="34" charset="0"/>
            </a:rPr>
            <a:t>Orientasi Monochronic</a:t>
          </a:r>
          <a:endParaRPr lang="id-ID" sz="3200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F6C866CA-AF97-4015-831D-D23039A1B55E}" type="parTrans" cxnId="{13DDFEC6-6BEF-4F48-8143-EAB7A55B113E}">
      <dgm:prSet/>
      <dgm:spPr/>
      <dgm:t>
        <a:bodyPr/>
        <a:lstStyle/>
        <a:p>
          <a:endParaRPr lang="id-ID"/>
        </a:p>
      </dgm:t>
    </dgm:pt>
    <dgm:pt modelId="{7BEF356A-B298-4683-B43D-E7B8FA60A2E3}" type="sibTrans" cxnId="{13DDFEC6-6BEF-4F48-8143-EAB7A55B113E}">
      <dgm:prSet/>
      <dgm:spPr/>
      <dgm:t>
        <a:bodyPr/>
        <a:lstStyle/>
        <a:p>
          <a:endParaRPr lang="id-ID"/>
        </a:p>
      </dgm:t>
    </dgm:pt>
    <dgm:pt modelId="{845D3A8E-06BA-41F6-91B0-63B25258806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50" b="1" i="1" dirty="0" smtClean="0">
              <a:solidFill>
                <a:schemeClr val="tx1"/>
              </a:solidFill>
              <a:latin typeface="Candara" pitchFamily="34" charset="0"/>
            </a:rPr>
            <a:t>Waktu sebagai komoditas yang berharga. </a:t>
          </a:r>
          <a:endParaRPr lang="id-ID" sz="175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BD52872-48A8-434C-884B-01CD6511A429}" type="parTrans" cxnId="{0E6B9F15-8902-4BD6-8CFC-AAECC16E36B0}">
      <dgm:prSet/>
      <dgm:spPr/>
      <dgm:t>
        <a:bodyPr/>
        <a:lstStyle/>
        <a:p>
          <a:endParaRPr lang="id-ID"/>
        </a:p>
      </dgm:t>
    </dgm:pt>
    <dgm:pt modelId="{B5BF112A-3E16-40FD-80A7-7D67EFB6EF74}" type="sibTrans" cxnId="{0E6B9F15-8902-4BD6-8CFC-AAECC16E36B0}">
      <dgm:prSet/>
      <dgm:spPr/>
      <dgm:t>
        <a:bodyPr/>
        <a:lstStyle/>
        <a:p>
          <a:endParaRPr lang="id-ID"/>
        </a:p>
      </dgm:t>
    </dgm:pt>
    <dgm:pt modelId="{172B9AA9-8AA6-44A5-920C-05C2A96D701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50" b="1" i="1" dirty="0" smtClean="0">
              <a:solidFill>
                <a:schemeClr val="tx1"/>
              </a:solidFill>
              <a:latin typeface="Candara" pitchFamily="34" charset="0"/>
            </a:rPr>
            <a:t>Menghargai ketepatan waktu &amp; efisiensi</a:t>
          </a:r>
          <a:r>
            <a:rPr lang="id-ID" sz="1750" dirty="0" smtClean="0">
              <a:solidFill>
                <a:schemeClr val="tx1"/>
              </a:solidFill>
              <a:latin typeface="Candara" pitchFamily="34" charset="0"/>
            </a:rPr>
            <a:t>. </a:t>
          </a:r>
          <a:endParaRPr lang="id-ID" sz="1750" dirty="0">
            <a:solidFill>
              <a:schemeClr val="tx1"/>
            </a:solidFill>
            <a:latin typeface="Candara" pitchFamily="34" charset="0"/>
          </a:endParaRPr>
        </a:p>
      </dgm:t>
    </dgm:pt>
    <dgm:pt modelId="{EA49F38E-9364-4B69-A06E-2D8059366763}" type="parTrans" cxnId="{9F581280-2A0A-4821-A933-98732402532B}">
      <dgm:prSet/>
      <dgm:spPr/>
      <dgm:t>
        <a:bodyPr/>
        <a:lstStyle/>
        <a:p>
          <a:endParaRPr lang="id-ID"/>
        </a:p>
      </dgm:t>
    </dgm:pt>
    <dgm:pt modelId="{02A7CA30-F88B-4753-ADA8-BDE8F6C37EEC}" type="sibTrans" cxnId="{9F581280-2A0A-4821-A933-98732402532B}">
      <dgm:prSet/>
      <dgm:spPr/>
      <dgm:t>
        <a:bodyPr/>
        <a:lstStyle/>
        <a:p>
          <a:endParaRPr lang="id-ID"/>
        </a:p>
      </dgm:t>
    </dgm:pt>
    <dgm:pt modelId="{ADAFE994-6C42-4295-8FC3-FEEBFA519B4D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50" b="1" i="1" dirty="0" smtClean="0">
              <a:solidFill>
                <a:schemeClr val="tx1"/>
              </a:solidFill>
              <a:latin typeface="Candara" pitchFamily="34" charset="0"/>
            </a:rPr>
            <a:t>Orang-orang mampu melakukan satu hal dalam satu waktu. </a:t>
          </a:r>
          <a:endParaRPr lang="id-ID" sz="175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D79CB3F-1156-467B-81E6-4FE16BF3D020}" type="parTrans" cxnId="{7EBE288E-FA2C-45E8-8CBD-F6091F84ABDC}">
      <dgm:prSet/>
      <dgm:spPr/>
      <dgm:t>
        <a:bodyPr/>
        <a:lstStyle/>
        <a:p>
          <a:endParaRPr lang="id-ID"/>
        </a:p>
      </dgm:t>
    </dgm:pt>
    <dgm:pt modelId="{20B60F29-2141-4472-B80C-AC3FD7F451E3}" type="sibTrans" cxnId="{7EBE288E-FA2C-45E8-8CBD-F6091F84ABDC}">
      <dgm:prSet/>
      <dgm:spPr/>
      <dgm:t>
        <a:bodyPr/>
        <a:lstStyle/>
        <a:p>
          <a:endParaRPr lang="id-ID"/>
        </a:p>
      </dgm:t>
    </dgm:pt>
    <dgm:pt modelId="{A42AD2F1-E203-4AF2-A259-23704923CB6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50" b="1" i="1" dirty="0" smtClean="0">
              <a:solidFill>
                <a:schemeClr val="tx1"/>
              </a:solidFill>
              <a:latin typeface="Candara" pitchFamily="34" charset="0"/>
            </a:rPr>
            <a:t>Tiap orang diharapkan hadir tepat waktu dalam pertemuan, perjanjian, sekolah, dsb. </a:t>
          </a:r>
          <a:endParaRPr lang="id-ID" sz="175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602C6C9-35D3-480A-8795-16676E50407A}" type="parTrans" cxnId="{E6281162-6C53-4758-B932-C6A71A08B9B5}">
      <dgm:prSet/>
      <dgm:spPr/>
      <dgm:t>
        <a:bodyPr/>
        <a:lstStyle/>
        <a:p>
          <a:endParaRPr lang="id-ID"/>
        </a:p>
      </dgm:t>
    </dgm:pt>
    <dgm:pt modelId="{B9AB8E04-E2B3-4792-A271-C7AF15EE5CC8}" type="sibTrans" cxnId="{E6281162-6C53-4758-B932-C6A71A08B9B5}">
      <dgm:prSet/>
      <dgm:spPr/>
      <dgm:t>
        <a:bodyPr/>
        <a:lstStyle/>
        <a:p>
          <a:endParaRPr lang="id-ID"/>
        </a:p>
      </dgm:t>
    </dgm:pt>
    <dgm:pt modelId="{C497A26A-A5D2-4C56-8726-1F1932604C5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50" b="1" i="1" dirty="0" smtClean="0">
              <a:solidFill>
                <a:schemeClr val="tx1"/>
              </a:solidFill>
              <a:latin typeface="Candara" pitchFamily="34" charset="0"/>
            </a:rPr>
            <a:t>Diharapkan bekerja dengan cepat. </a:t>
          </a:r>
          <a:endParaRPr lang="id-ID" sz="175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9993C8E-C05D-40FC-A46B-9D33F74EFBCC}" type="parTrans" cxnId="{815793A8-A79F-4092-8F60-81769C1C31FC}">
      <dgm:prSet/>
      <dgm:spPr/>
      <dgm:t>
        <a:bodyPr/>
        <a:lstStyle/>
        <a:p>
          <a:endParaRPr lang="id-ID"/>
        </a:p>
      </dgm:t>
    </dgm:pt>
    <dgm:pt modelId="{76EDFA8D-EF06-4D94-9868-D0A577A623C5}" type="sibTrans" cxnId="{815793A8-A79F-4092-8F60-81769C1C31FC}">
      <dgm:prSet/>
      <dgm:spPr/>
      <dgm:t>
        <a:bodyPr/>
        <a:lstStyle/>
        <a:p>
          <a:endParaRPr lang="id-ID"/>
        </a:p>
      </dgm:t>
    </dgm:pt>
    <dgm:pt modelId="{9F6B87E4-1078-474A-B22D-62D40124B3C5}" type="pres">
      <dgm:prSet presAssocID="{37E6BBBD-AE8D-4766-A450-90574DB936B8}" presName="composite" presStyleCnt="0">
        <dgm:presLayoutVars>
          <dgm:chMax val="1"/>
          <dgm:dir/>
          <dgm:resizeHandles val="exact"/>
        </dgm:presLayoutVars>
      </dgm:prSet>
      <dgm:spPr/>
    </dgm:pt>
    <dgm:pt modelId="{C9C3B48D-6B55-4309-84AC-A755FCAA569C}" type="pres">
      <dgm:prSet presAssocID="{59F721FD-F44B-4D8B-A0E8-71AE1AB98881}" presName="roof" presStyleLbl="dkBgShp" presStyleIdx="0" presStyleCnt="2" custScaleY="44828" custLinFactNeighborX="4347"/>
      <dgm:spPr/>
      <dgm:t>
        <a:bodyPr/>
        <a:lstStyle/>
        <a:p>
          <a:endParaRPr lang="id-ID"/>
        </a:p>
      </dgm:t>
    </dgm:pt>
    <dgm:pt modelId="{1B16590E-93DA-40F3-AE6D-812114385971}" type="pres">
      <dgm:prSet presAssocID="{59F721FD-F44B-4D8B-A0E8-71AE1AB98881}" presName="pillars" presStyleCnt="0"/>
      <dgm:spPr/>
    </dgm:pt>
    <dgm:pt modelId="{AAD35745-AABD-4504-8B2C-712567C08EB7}" type="pres">
      <dgm:prSet presAssocID="{59F721FD-F44B-4D8B-A0E8-71AE1AB9888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84F679-9EBF-4FD5-93AD-508529F9E34F}" type="pres">
      <dgm:prSet presAssocID="{ADAFE994-6C42-4295-8FC3-FEEBFA519B4D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055FE0-BF14-41A8-A398-38896F7822BB}" type="pres">
      <dgm:prSet presAssocID="{172B9AA9-8AA6-44A5-920C-05C2A96D701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315459-60EB-4A66-9C7C-91771BEA447A}" type="pres">
      <dgm:prSet presAssocID="{A42AD2F1-E203-4AF2-A259-23704923CB65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5E7C52-CFCD-4593-9A92-ABCFB61E69ED}" type="pres">
      <dgm:prSet presAssocID="{C497A26A-A5D2-4C56-8726-1F1932604C55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B84046-D669-4B72-8A63-0BB4420EC845}" type="pres">
      <dgm:prSet presAssocID="{59F721FD-F44B-4D8B-A0E8-71AE1AB98881}" presName="base" presStyleLbl="dkBgShp" presStyleIdx="1" presStyleCnt="2"/>
      <dgm:spPr>
        <a:solidFill>
          <a:schemeClr val="tx1">
            <a:lumMod val="65000"/>
            <a:lumOff val="35000"/>
          </a:schemeClr>
        </a:solidFill>
      </dgm:spPr>
    </dgm:pt>
  </dgm:ptLst>
  <dgm:cxnLst>
    <dgm:cxn modelId="{9F581280-2A0A-4821-A933-98732402532B}" srcId="{59F721FD-F44B-4D8B-A0E8-71AE1AB98881}" destId="{172B9AA9-8AA6-44A5-920C-05C2A96D7010}" srcOrd="2" destOrd="0" parTransId="{EA49F38E-9364-4B69-A06E-2D8059366763}" sibTransId="{02A7CA30-F88B-4753-ADA8-BDE8F6C37EEC}"/>
    <dgm:cxn modelId="{2B112729-C02C-4026-8D9D-D133364EF8F9}" type="presOf" srcId="{ADAFE994-6C42-4295-8FC3-FEEBFA519B4D}" destId="{1684F679-9EBF-4FD5-93AD-508529F9E34F}" srcOrd="0" destOrd="0" presId="urn:microsoft.com/office/officeart/2005/8/layout/hList3"/>
    <dgm:cxn modelId="{F0A3889C-EEBD-40AB-9A63-5F5D402D7D20}" type="presOf" srcId="{C497A26A-A5D2-4C56-8726-1F1932604C55}" destId="{C15E7C52-CFCD-4593-9A92-ABCFB61E69ED}" srcOrd="0" destOrd="0" presId="urn:microsoft.com/office/officeart/2005/8/layout/hList3"/>
    <dgm:cxn modelId="{E6281162-6C53-4758-B932-C6A71A08B9B5}" srcId="{59F721FD-F44B-4D8B-A0E8-71AE1AB98881}" destId="{A42AD2F1-E203-4AF2-A259-23704923CB65}" srcOrd="3" destOrd="0" parTransId="{6602C6C9-35D3-480A-8795-16676E50407A}" sibTransId="{B9AB8E04-E2B3-4792-A271-C7AF15EE5CC8}"/>
    <dgm:cxn modelId="{0FBD90CA-EA9A-4492-865A-71F3AD9D9261}" type="presOf" srcId="{A42AD2F1-E203-4AF2-A259-23704923CB65}" destId="{14315459-60EB-4A66-9C7C-91771BEA447A}" srcOrd="0" destOrd="0" presId="urn:microsoft.com/office/officeart/2005/8/layout/hList3"/>
    <dgm:cxn modelId="{13DDFEC6-6BEF-4F48-8143-EAB7A55B113E}" srcId="{37E6BBBD-AE8D-4766-A450-90574DB936B8}" destId="{59F721FD-F44B-4D8B-A0E8-71AE1AB98881}" srcOrd="0" destOrd="0" parTransId="{F6C866CA-AF97-4015-831D-D23039A1B55E}" sibTransId="{7BEF356A-B298-4683-B43D-E7B8FA60A2E3}"/>
    <dgm:cxn modelId="{D3D05C67-7A1F-40ED-A58B-2ACCFDF5ED94}" type="presOf" srcId="{37E6BBBD-AE8D-4766-A450-90574DB936B8}" destId="{9F6B87E4-1078-474A-B22D-62D40124B3C5}" srcOrd="0" destOrd="0" presId="urn:microsoft.com/office/officeart/2005/8/layout/hList3"/>
    <dgm:cxn modelId="{60F84B48-FC50-4F30-A1B4-B4B7B0064E73}" type="presOf" srcId="{845D3A8E-06BA-41F6-91B0-63B252588063}" destId="{AAD35745-AABD-4504-8B2C-712567C08EB7}" srcOrd="0" destOrd="0" presId="urn:microsoft.com/office/officeart/2005/8/layout/hList3"/>
    <dgm:cxn modelId="{7EBE288E-FA2C-45E8-8CBD-F6091F84ABDC}" srcId="{59F721FD-F44B-4D8B-A0E8-71AE1AB98881}" destId="{ADAFE994-6C42-4295-8FC3-FEEBFA519B4D}" srcOrd="1" destOrd="0" parTransId="{9D79CB3F-1156-467B-81E6-4FE16BF3D020}" sibTransId="{20B60F29-2141-4472-B80C-AC3FD7F451E3}"/>
    <dgm:cxn modelId="{3B1CC8C4-1CBB-4E35-B479-81C89BB6C5BD}" type="presOf" srcId="{59F721FD-F44B-4D8B-A0E8-71AE1AB98881}" destId="{C9C3B48D-6B55-4309-84AC-A755FCAA569C}" srcOrd="0" destOrd="0" presId="urn:microsoft.com/office/officeart/2005/8/layout/hList3"/>
    <dgm:cxn modelId="{0E6B9F15-8902-4BD6-8CFC-AAECC16E36B0}" srcId="{59F721FD-F44B-4D8B-A0E8-71AE1AB98881}" destId="{845D3A8E-06BA-41F6-91B0-63B252588063}" srcOrd="0" destOrd="0" parTransId="{6BD52872-48A8-434C-884B-01CD6511A429}" sibTransId="{B5BF112A-3E16-40FD-80A7-7D67EFB6EF74}"/>
    <dgm:cxn modelId="{815793A8-A79F-4092-8F60-81769C1C31FC}" srcId="{59F721FD-F44B-4D8B-A0E8-71AE1AB98881}" destId="{C497A26A-A5D2-4C56-8726-1F1932604C55}" srcOrd="4" destOrd="0" parTransId="{B9993C8E-C05D-40FC-A46B-9D33F74EFBCC}" sibTransId="{76EDFA8D-EF06-4D94-9868-D0A577A623C5}"/>
    <dgm:cxn modelId="{4DE472C3-92BD-404D-88E2-48A1A37B2435}" type="presOf" srcId="{172B9AA9-8AA6-44A5-920C-05C2A96D7010}" destId="{7C055FE0-BF14-41A8-A398-38896F7822BB}" srcOrd="0" destOrd="0" presId="urn:microsoft.com/office/officeart/2005/8/layout/hList3"/>
    <dgm:cxn modelId="{1816FC3E-5E00-4D96-AB46-46CB27C03E10}" type="presParOf" srcId="{9F6B87E4-1078-474A-B22D-62D40124B3C5}" destId="{C9C3B48D-6B55-4309-84AC-A755FCAA569C}" srcOrd="0" destOrd="0" presId="urn:microsoft.com/office/officeart/2005/8/layout/hList3"/>
    <dgm:cxn modelId="{A5A2784C-303F-48AC-840E-80C0CB0B2DC4}" type="presParOf" srcId="{9F6B87E4-1078-474A-B22D-62D40124B3C5}" destId="{1B16590E-93DA-40F3-AE6D-812114385971}" srcOrd="1" destOrd="0" presId="urn:microsoft.com/office/officeart/2005/8/layout/hList3"/>
    <dgm:cxn modelId="{B3424D49-7864-4FE3-AEE6-E48BB23B97A3}" type="presParOf" srcId="{1B16590E-93DA-40F3-AE6D-812114385971}" destId="{AAD35745-AABD-4504-8B2C-712567C08EB7}" srcOrd="0" destOrd="0" presId="urn:microsoft.com/office/officeart/2005/8/layout/hList3"/>
    <dgm:cxn modelId="{B2945485-8B32-4B93-A923-198C685BFE9C}" type="presParOf" srcId="{1B16590E-93DA-40F3-AE6D-812114385971}" destId="{1684F679-9EBF-4FD5-93AD-508529F9E34F}" srcOrd="1" destOrd="0" presId="urn:microsoft.com/office/officeart/2005/8/layout/hList3"/>
    <dgm:cxn modelId="{D3E225CA-D52D-4BCA-8259-5B751B870700}" type="presParOf" srcId="{1B16590E-93DA-40F3-AE6D-812114385971}" destId="{7C055FE0-BF14-41A8-A398-38896F7822BB}" srcOrd="2" destOrd="0" presId="urn:microsoft.com/office/officeart/2005/8/layout/hList3"/>
    <dgm:cxn modelId="{B22EB588-4F1E-4C72-B740-3B0FA141A561}" type="presParOf" srcId="{1B16590E-93DA-40F3-AE6D-812114385971}" destId="{14315459-60EB-4A66-9C7C-91771BEA447A}" srcOrd="3" destOrd="0" presId="urn:microsoft.com/office/officeart/2005/8/layout/hList3"/>
    <dgm:cxn modelId="{EF5FDE16-4BF4-4A4D-8280-207E91341AB4}" type="presParOf" srcId="{1B16590E-93DA-40F3-AE6D-812114385971}" destId="{C15E7C52-CFCD-4593-9A92-ABCFB61E69ED}" srcOrd="4" destOrd="0" presId="urn:microsoft.com/office/officeart/2005/8/layout/hList3"/>
    <dgm:cxn modelId="{BC3698A1-F386-44CA-BE13-DAB259B7AB86}" type="presParOf" srcId="{9F6B87E4-1078-474A-B22D-62D40124B3C5}" destId="{B2B84046-D669-4B72-8A63-0BB4420EC845}" srcOrd="2" destOrd="0" presId="urn:microsoft.com/office/officeart/2005/8/layout/hList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7E6BBBD-AE8D-4766-A450-90574DB936B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9F721FD-F44B-4D8B-A0E8-71AE1AB98881}">
      <dgm:prSet phldrT="[Text]" custT="1"/>
      <dgm:spPr>
        <a:solidFill>
          <a:srgbClr val="FFFF99"/>
        </a:solidFill>
      </dgm:spPr>
      <dgm:t>
        <a:bodyPr/>
        <a:lstStyle/>
        <a:p>
          <a:r>
            <a:rPr lang="id-ID" sz="3200" b="1" i="1" dirty="0" smtClean="0">
              <a:solidFill>
                <a:schemeClr val="tx1"/>
              </a:solidFill>
              <a:latin typeface="Candara" pitchFamily="34" charset="0"/>
            </a:rPr>
            <a:t>Orientasi Polychronic</a:t>
          </a:r>
          <a:endParaRPr lang="id-ID" sz="3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6C866CA-AF97-4015-831D-D23039A1B55E}" type="parTrans" cxnId="{13DDFEC6-6BEF-4F48-8143-EAB7A55B113E}">
      <dgm:prSet/>
      <dgm:spPr/>
      <dgm:t>
        <a:bodyPr/>
        <a:lstStyle/>
        <a:p>
          <a:endParaRPr lang="id-ID"/>
        </a:p>
      </dgm:t>
    </dgm:pt>
    <dgm:pt modelId="{7BEF356A-B298-4683-B43D-E7B8FA60A2E3}" type="sibTrans" cxnId="{13DDFEC6-6BEF-4F48-8143-EAB7A55B113E}">
      <dgm:prSet/>
      <dgm:spPr/>
      <dgm:t>
        <a:bodyPr/>
        <a:lstStyle/>
        <a:p>
          <a:endParaRPr lang="id-ID"/>
        </a:p>
      </dgm:t>
    </dgm:pt>
    <dgm:pt modelId="{845D3A8E-06BA-41F6-91B0-63B25258806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Memandang waktu lebih menyeluruh &amp; instrinsik.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BD52872-48A8-434C-884B-01CD6511A429}" type="parTrans" cxnId="{0E6B9F15-8902-4BD6-8CFC-AAECC16E36B0}">
      <dgm:prSet/>
      <dgm:spPr/>
      <dgm:t>
        <a:bodyPr/>
        <a:lstStyle/>
        <a:p>
          <a:endParaRPr lang="id-ID"/>
        </a:p>
      </dgm:t>
    </dgm:pt>
    <dgm:pt modelId="{B5BF112A-3E16-40FD-80A7-7D67EFB6EF74}" type="sibTrans" cxnId="{0E6B9F15-8902-4BD6-8CFC-AAECC16E36B0}">
      <dgm:prSet/>
      <dgm:spPr/>
      <dgm:t>
        <a:bodyPr/>
        <a:lstStyle/>
        <a:p>
          <a:endParaRPr lang="id-ID"/>
        </a:p>
      </dgm:t>
    </dgm:pt>
    <dgm:pt modelId="{172B9AA9-8AA6-44A5-920C-05C2A96D7010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Ketepatan waktu jarang di tekankan. </a:t>
          </a:r>
          <a:endParaRPr lang="id-ID" sz="1700" dirty="0">
            <a:solidFill>
              <a:schemeClr val="tx1"/>
            </a:solidFill>
            <a:latin typeface="Candara" pitchFamily="34" charset="0"/>
          </a:endParaRPr>
        </a:p>
      </dgm:t>
    </dgm:pt>
    <dgm:pt modelId="{EA49F38E-9364-4B69-A06E-2D8059366763}" type="parTrans" cxnId="{9F581280-2A0A-4821-A933-98732402532B}">
      <dgm:prSet/>
      <dgm:spPr/>
      <dgm:t>
        <a:bodyPr/>
        <a:lstStyle/>
        <a:p>
          <a:endParaRPr lang="id-ID"/>
        </a:p>
      </dgm:t>
    </dgm:pt>
    <dgm:pt modelId="{02A7CA30-F88B-4753-ADA8-BDE8F6C37EEC}" type="sibTrans" cxnId="{9F581280-2A0A-4821-A933-98732402532B}">
      <dgm:prSet/>
      <dgm:spPr/>
      <dgm:t>
        <a:bodyPr/>
        <a:lstStyle/>
        <a:p>
          <a:endParaRPr lang="id-ID"/>
        </a:p>
      </dgm:t>
    </dgm:pt>
    <dgm:pt modelId="{ADAFE994-6C42-4295-8FC3-FEEBFA519B4D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Bahwa banyak hal yang terjadi secara simultan (bersamaan).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D79CB3F-1156-467B-81E6-4FE16BF3D020}" type="parTrans" cxnId="{7EBE288E-FA2C-45E8-8CBD-F6091F84ABDC}">
      <dgm:prSet/>
      <dgm:spPr/>
      <dgm:t>
        <a:bodyPr/>
        <a:lstStyle/>
        <a:p>
          <a:endParaRPr lang="id-ID"/>
        </a:p>
      </dgm:t>
    </dgm:pt>
    <dgm:pt modelId="{20B60F29-2141-4472-B80C-AC3FD7F451E3}" type="sibTrans" cxnId="{7EBE288E-FA2C-45E8-8CBD-F6091F84ABDC}">
      <dgm:prSet/>
      <dgm:spPr/>
      <dgm:t>
        <a:bodyPr/>
        <a:lstStyle/>
        <a:p>
          <a:endParaRPr lang="id-ID"/>
        </a:p>
      </dgm:t>
    </dgm:pt>
    <dgm:pt modelId="{A42AD2F1-E203-4AF2-A259-23704923CB65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Pertemuan dapat dimulai terlambat; bahkan dapat membatalkan pertemuan tanpa alasan.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602C6C9-35D3-480A-8795-16676E50407A}" type="parTrans" cxnId="{E6281162-6C53-4758-B932-C6A71A08B9B5}">
      <dgm:prSet/>
      <dgm:spPr/>
      <dgm:t>
        <a:bodyPr/>
        <a:lstStyle/>
        <a:p>
          <a:endParaRPr lang="id-ID"/>
        </a:p>
      </dgm:t>
    </dgm:pt>
    <dgm:pt modelId="{B9AB8E04-E2B3-4792-A271-C7AF15EE5CC8}" type="sibTrans" cxnId="{E6281162-6C53-4758-B932-C6A71A08B9B5}">
      <dgm:prSet/>
      <dgm:spPr/>
      <dgm:t>
        <a:bodyPr/>
        <a:lstStyle/>
        <a:p>
          <a:endParaRPr lang="id-ID"/>
        </a:p>
      </dgm:t>
    </dgm:pt>
    <dgm:pt modelId="{C497A26A-A5D2-4C56-8726-1F1932604C5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Diskusi &amp; percakapan sosial bagian dari tiap pertemuan.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9993C8E-C05D-40FC-A46B-9D33F74EFBCC}" type="parTrans" cxnId="{815793A8-A79F-4092-8F60-81769C1C31FC}">
      <dgm:prSet/>
      <dgm:spPr/>
      <dgm:t>
        <a:bodyPr/>
        <a:lstStyle/>
        <a:p>
          <a:endParaRPr lang="id-ID"/>
        </a:p>
      </dgm:t>
    </dgm:pt>
    <dgm:pt modelId="{76EDFA8D-EF06-4D94-9868-D0A577A623C5}" type="sibTrans" cxnId="{815793A8-A79F-4092-8F60-81769C1C31FC}">
      <dgm:prSet/>
      <dgm:spPr/>
      <dgm:t>
        <a:bodyPr/>
        <a:lstStyle/>
        <a:p>
          <a:endParaRPr lang="id-ID"/>
        </a:p>
      </dgm:t>
    </dgm:pt>
    <dgm:pt modelId="{C9976130-40F4-45FF-82B8-752C4AB35C00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Kerja, sosialisasi &amp; urusan pribadi saling berhubungan &amp; tumpang tindih. 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03D9C52-D97C-4AC3-8956-D1E2594FDA1B}" type="parTrans" cxnId="{FE6A28ED-C674-4C0D-B9E5-4DD4A8694E07}">
      <dgm:prSet/>
      <dgm:spPr/>
      <dgm:t>
        <a:bodyPr/>
        <a:lstStyle/>
        <a:p>
          <a:endParaRPr lang="id-ID"/>
        </a:p>
      </dgm:t>
    </dgm:pt>
    <dgm:pt modelId="{B04921E5-5FF3-45EC-9001-697BF0CC0D9B}" type="sibTrans" cxnId="{FE6A28ED-C674-4C0D-B9E5-4DD4A8694E07}">
      <dgm:prSet/>
      <dgm:spPr/>
      <dgm:t>
        <a:bodyPr/>
        <a:lstStyle/>
        <a:p>
          <a:endParaRPr lang="id-ID"/>
        </a:p>
      </dgm:t>
    </dgm:pt>
    <dgm:pt modelId="{9F6B87E4-1078-474A-B22D-62D40124B3C5}" type="pres">
      <dgm:prSet presAssocID="{37E6BBBD-AE8D-4766-A450-90574DB936B8}" presName="composite" presStyleCnt="0">
        <dgm:presLayoutVars>
          <dgm:chMax val="1"/>
          <dgm:dir/>
          <dgm:resizeHandles val="exact"/>
        </dgm:presLayoutVars>
      </dgm:prSet>
      <dgm:spPr/>
    </dgm:pt>
    <dgm:pt modelId="{C9C3B48D-6B55-4309-84AC-A755FCAA569C}" type="pres">
      <dgm:prSet presAssocID="{59F721FD-F44B-4D8B-A0E8-71AE1AB98881}" presName="roof" presStyleLbl="dkBgShp" presStyleIdx="0" presStyleCnt="2" custScaleY="45662"/>
      <dgm:spPr/>
      <dgm:t>
        <a:bodyPr/>
        <a:lstStyle/>
        <a:p>
          <a:endParaRPr lang="id-ID"/>
        </a:p>
      </dgm:t>
    </dgm:pt>
    <dgm:pt modelId="{1B16590E-93DA-40F3-AE6D-812114385971}" type="pres">
      <dgm:prSet presAssocID="{59F721FD-F44B-4D8B-A0E8-71AE1AB98881}" presName="pillars" presStyleCnt="0"/>
      <dgm:spPr/>
    </dgm:pt>
    <dgm:pt modelId="{AAD35745-AABD-4504-8B2C-712567C08EB7}" type="pres">
      <dgm:prSet presAssocID="{59F721FD-F44B-4D8B-A0E8-71AE1AB98881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84F679-9EBF-4FD5-93AD-508529F9E34F}" type="pres">
      <dgm:prSet presAssocID="{ADAFE994-6C42-4295-8FC3-FEEBFA519B4D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055FE0-BF14-41A8-A398-38896F7822BB}" type="pres">
      <dgm:prSet presAssocID="{172B9AA9-8AA6-44A5-920C-05C2A96D7010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315459-60EB-4A66-9C7C-91771BEA447A}" type="pres">
      <dgm:prSet presAssocID="{A42AD2F1-E203-4AF2-A259-23704923CB65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5E7C52-CFCD-4593-9A92-ABCFB61E69ED}" type="pres">
      <dgm:prSet presAssocID="{C497A26A-A5D2-4C56-8726-1F1932604C55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B7D2F7-C41C-4432-B2CA-690B25E9A6F6}" type="pres">
      <dgm:prSet presAssocID="{C9976130-40F4-45FF-82B8-752C4AB35C00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B84046-D669-4B72-8A63-0BB4420EC845}" type="pres">
      <dgm:prSet presAssocID="{59F721FD-F44B-4D8B-A0E8-71AE1AB98881}" presName="base" presStyleLbl="dkBgShp" presStyleIdx="1" presStyleCnt="2"/>
      <dgm:spPr>
        <a:solidFill>
          <a:srgbClr val="FFFF99"/>
        </a:solidFill>
      </dgm:spPr>
    </dgm:pt>
  </dgm:ptLst>
  <dgm:cxnLst>
    <dgm:cxn modelId="{9F581280-2A0A-4821-A933-98732402532B}" srcId="{59F721FD-F44B-4D8B-A0E8-71AE1AB98881}" destId="{172B9AA9-8AA6-44A5-920C-05C2A96D7010}" srcOrd="2" destOrd="0" parTransId="{EA49F38E-9364-4B69-A06E-2D8059366763}" sibTransId="{02A7CA30-F88B-4753-ADA8-BDE8F6C37EEC}"/>
    <dgm:cxn modelId="{E6281162-6C53-4758-B932-C6A71A08B9B5}" srcId="{59F721FD-F44B-4D8B-A0E8-71AE1AB98881}" destId="{A42AD2F1-E203-4AF2-A259-23704923CB65}" srcOrd="3" destOrd="0" parTransId="{6602C6C9-35D3-480A-8795-16676E50407A}" sibTransId="{B9AB8E04-E2B3-4792-A271-C7AF15EE5CC8}"/>
    <dgm:cxn modelId="{FE6A28ED-C674-4C0D-B9E5-4DD4A8694E07}" srcId="{59F721FD-F44B-4D8B-A0E8-71AE1AB98881}" destId="{C9976130-40F4-45FF-82B8-752C4AB35C00}" srcOrd="5" destOrd="0" parTransId="{B03D9C52-D97C-4AC3-8956-D1E2594FDA1B}" sibTransId="{B04921E5-5FF3-45EC-9001-697BF0CC0D9B}"/>
    <dgm:cxn modelId="{2101D889-0681-4C1C-993F-CD3368658357}" type="presOf" srcId="{845D3A8E-06BA-41F6-91B0-63B252588063}" destId="{AAD35745-AABD-4504-8B2C-712567C08EB7}" srcOrd="0" destOrd="0" presId="urn:microsoft.com/office/officeart/2005/8/layout/hList3"/>
    <dgm:cxn modelId="{390098DF-5E69-4EA5-81C7-79C64668EA25}" type="presOf" srcId="{ADAFE994-6C42-4295-8FC3-FEEBFA519B4D}" destId="{1684F679-9EBF-4FD5-93AD-508529F9E34F}" srcOrd="0" destOrd="0" presId="urn:microsoft.com/office/officeart/2005/8/layout/hList3"/>
    <dgm:cxn modelId="{13DDFEC6-6BEF-4F48-8143-EAB7A55B113E}" srcId="{37E6BBBD-AE8D-4766-A450-90574DB936B8}" destId="{59F721FD-F44B-4D8B-A0E8-71AE1AB98881}" srcOrd="0" destOrd="0" parTransId="{F6C866CA-AF97-4015-831D-D23039A1B55E}" sibTransId="{7BEF356A-B298-4683-B43D-E7B8FA60A2E3}"/>
    <dgm:cxn modelId="{C16B0F76-3A5C-4302-8F9C-CAD5C444418F}" type="presOf" srcId="{172B9AA9-8AA6-44A5-920C-05C2A96D7010}" destId="{7C055FE0-BF14-41A8-A398-38896F7822BB}" srcOrd="0" destOrd="0" presId="urn:microsoft.com/office/officeart/2005/8/layout/hList3"/>
    <dgm:cxn modelId="{7EBE288E-FA2C-45E8-8CBD-F6091F84ABDC}" srcId="{59F721FD-F44B-4D8B-A0E8-71AE1AB98881}" destId="{ADAFE994-6C42-4295-8FC3-FEEBFA519B4D}" srcOrd="1" destOrd="0" parTransId="{9D79CB3F-1156-467B-81E6-4FE16BF3D020}" sibTransId="{20B60F29-2141-4472-B80C-AC3FD7F451E3}"/>
    <dgm:cxn modelId="{643BDF8C-8335-4B21-8CB4-AD6404FF8C47}" type="presOf" srcId="{37E6BBBD-AE8D-4766-A450-90574DB936B8}" destId="{9F6B87E4-1078-474A-B22D-62D40124B3C5}" srcOrd="0" destOrd="0" presId="urn:microsoft.com/office/officeart/2005/8/layout/hList3"/>
    <dgm:cxn modelId="{A69BFFE5-9989-4C7A-AFCB-76CB5162BA34}" type="presOf" srcId="{C497A26A-A5D2-4C56-8726-1F1932604C55}" destId="{C15E7C52-CFCD-4593-9A92-ABCFB61E69ED}" srcOrd="0" destOrd="0" presId="urn:microsoft.com/office/officeart/2005/8/layout/hList3"/>
    <dgm:cxn modelId="{8AC1C525-D275-4AFD-A2DF-C346718EBA61}" type="presOf" srcId="{59F721FD-F44B-4D8B-A0E8-71AE1AB98881}" destId="{C9C3B48D-6B55-4309-84AC-A755FCAA569C}" srcOrd="0" destOrd="0" presId="urn:microsoft.com/office/officeart/2005/8/layout/hList3"/>
    <dgm:cxn modelId="{8A44F325-003B-4C8D-9E65-3E51BD49046C}" type="presOf" srcId="{A42AD2F1-E203-4AF2-A259-23704923CB65}" destId="{14315459-60EB-4A66-9C7C-91771BEA447A}" srcOrd="0" destOrd="0" presId="urn:microsoft.com/office/officeart/2005/8/layout/hList3"/>
    <dgm:cxn modelId="{6C2D0DF9-AB41-4D80-8BB7-285F30896AEF}" type="presOf" srcId="{C9976130-40F4-45FF-82B8-752C4AB35C00}" destId="{70B7D2F7-C41C-4432-B2CA-690B25E9A6F6}" srcOrd="0" destOrd="0" presId="urn:microsoft.com/office/officeart/2005/8/layout/hList3"/>
    <dgm:cxn modelId="{815793A8-A79F-4092-8F60-81769C1C31FC}" srcId="{59F721FD-F44B-4D8B-A0E8-71AE1AB98881}" destId="{C497A26A-A5D2-4C56-8726-1F1932604C55}" srcOrd="4" destOrd="0" parTransId="{B9993C8E-C05D-40FC-A46B-9D33F74EFBCC}" sibTransId="{76EDFA8D-EF06-4D94-9868-D0A577A623C5}"/>
    <dgm:cxn modelId="{0E6B9F15-8902-4BD6-8CFC-AAECC16E36B0}" srcId="{59F721FD-F44B-4D8B-A0E8-71AE1AB98881}" destId="{845D3A8E-06BA-41F6-91B0-63B252588063}" srcOrd="0" destOrd="0" parTransId="{6BD52872-48A8-434C-884B-01CD6511A429}" sibTransId="{B5BF112A-3E16-40FD-80A7-7D67EFB6EF74}"/>
    <dgm:cxn modelId="{B95259F2-B998-4EC3-856C-70A824BCFFB7}" type="presParOf" srcId="{9F6B87E4-1078-474A-B22D-62D40124B3C5}" destId="{C9C3B48D-6B55-4309-84AC-A755FCAA569C}" srcOrd="0" destOrd="0" presId="urn:microsoft.com/office/officeart/2005/8/layout/hList3"/>
    <dgm:cxn modelId="{8F97B4DD-F75F-4F3B-9963-0E24196B5AEF}" type="presParOf" srcId="{9F6B87E4-1078-474A-B22D-62D40124B3C5}" destId="{1B16590E-93DA-40F3-AE6D-812114385971}" srcOrd="1" destOrd="0" presId="urn:microsoft.com/office/officeart/2005/8/layout/hList3"/>
    <dgm:cxn modelId="{9B11094D-692A-4558-8CCF-4F840DD70B17}" type="presParOf" srcId="{1B16590E-93DA-40F3-AE6D-812114385971}" destId="{AAD35745-AABD-4504-8B2C-712567C08EB7}" srcOrd="0" destOrd="0" presId="urn:microsoft.com/office/officeart/2005/8/layout/hList3"/>
    <dgm:cxn modelId="{37017632-7453-42D7-A539-B98DCC57FB30}" type="presParOf" srcId="{1B16590E-93DA-40F3-AE6D-812114385971}" destId="{1684F679-9EBF-4FD5-93AD-508529F9E34F}" srcOrd="1" destOrd="0" presId="urn:microsoft.com/office/officeart/2005/8/layout/hList3"/>
    <dgm:cxn modelId="{CA505B02-744F-4B63-8147-DF3732DA3DB4}" type="presParOf" srcId="{1B16590E-93DA-40F3-AE6D-812114385971}" destId="{7C055FE0-BF14-41A8-A398-38896F7822BB}" srcOrd="2" destOrd="0" presId="urn:microsoft.com/office/officeart/2005/8/layout/hList3"/>
    <dgm:cxn modelId="{DBD07CF2-F312-45A9-B689-598ACBB8A674}" type="presParOf" srcId="{1B16590E-93DA-40F3-AE6D-812114385971}" destId="{14315459-60EB-4A66-9C7C-91771BEA447A}" srcOrd="3" destOrd="0" presId="urn:microsoft.com/office/officeart/2005/8/layout/hList3"/>
    <dgm:cxn modelId="{651E7D09-754B-4EA5-9FFF-6D59D3B7833A}" type="presParOf" srcId="{1B16590E-93DA-40F3-AE6D-812114385971}" destId="{C15E7C52-CFCD-4593-9A92-ABCFB61E69ED}" srcOrd="4" destOrd="0" presId="urn:microsoft.com/office/officeart/2005/8/layout/hList3"/>
    <dgm:cxn modelId="{768F213C-63E7-4320-AF93-5535D0587A65}" type="presParOf" srcId="{1B16590E-93DA-40F3-AE6D-812114385971}" destId="{70B7D2F7-C41C-4432-B2CA-690B25E9A6F6}" srcOrd="5" destOrd="0" presId="urn:microsoft.com/office/officeart/2005/8/layout/hList3"/>
    <dgm:cxn modelId="{DC6F431A-120C-4472-A3DD-8D989147B93D}" type="presParOf" srcId="{9F6B87E4-1078-474A-B22D-62D40124B3C5}" destId="{B2B84046-D669-4B72-8A63-0BB4420EC845}" srcOrd="2" destOrd="0" presId="urn:microsoft.com/office/officeart/2005/8/layout/hList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6E36D04-941C-4C7E-82A1-8CDACA7FF13F}" type="doc">
      <dgm:prSet loTypeId="urn:microsoft.com/office/officeart/2005/8/layout/radial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0C2F3C4-1FF1-430D-B4BA-C3A44E4B245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bg1"/>
              </a:solidFill>
              <a:latin typeface="Candara" pitchFamily="34" charset="0"/>
            </a:rPr>
            <a:t>Tipe Komunikasi Non-Verbal </a:t>
          </a:r>
          <a:endParaRPr lang="id-ID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BF6ABC7D-41A1-4E67-9FAE-94A43CBED460}" type="parTrans" cxnId="{70EDCA0D-DB01-44EC-80AB-D56424888A5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D7CDBE6-0478-43EF-86E2-A78DA2E59737}" type="sibTrans" cxnId="{70EDCA0D-DB01-44EC-80AB-D56424888A5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497209F-D4BD-4CFC-AAC4-F24DEFC663B1}">
      <dgm:prSet phldrT="[Text]" custT="1"/>
      <dgm:spPr/>
      <dgm:t>
        <a:bodyPr/>
        <a:lstStyle/>
        <a:p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Kinesika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8DDD78F-64A5-46FA-B79D-1C7BC811AB8F}" type="parTrans" cxnId="{3A8ECFBE-AF63-415C-8016-F2DEED4DB12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2D8EF18-9E1F-4281-A8C0-3D1EE8180A46}" type="sibTrans" cxnId="{3A8ECFBE-AF63-415C-8016-F2DEED4DB12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CA3E604-4B08-4FED-973A-D89F0B9B68E8}">
      <dgm:prSet phldrT="[Text]" custT="1"/>
      <dgm:spPr/>
      <dgm:t>
        <a:bodyPr/>
        <a:lstStyle/>
        <a:p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Haptics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389C811-EB62-45BE-9E2F-B1DF9A19F464}" type="parTrans" cxnId="{272CF16B-C260-4141-B9A8-05E14261B98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48EB6C2-8265-4778-9C33-60F2CA43734D}" type="sibTrans" cxnId="{272CF16B-C260-4141-B9A8-05E14261B98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B59899D-A676-4B9A-9755-85D085D35E3B}">
      <dgm:prSet phldrT="[Text]" custT="1"/>
      <dgm:spPr/>
      <dgm:t>
        <a:bodyPr/>
        <a:lstStyle/>
        <a:p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Tampilan Fisik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0948C30-8A6C-4ACF-B39F-CDBA6864AF4D}" type="parTrans" cxnId="{5A6A65AB-4A6C-4C8E-AC80-FA60037B8FB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763CBC7-F742-4684-9C77-00D193B6A169}" type="sibTrans" cxnId="{5A6A65AB-4A6C-4C8E-AC80-FA60037B8FB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763BD3A-88DB-4B16-8AFE-0B4DFD9CBAB8}">
      <dgm:prSet phldrT="[Text]" custT="1"/>
      <dgm:spPr/>
      <dgm:t>
        <a:bodyPr/>
        <a:lstStyle/>
        <a:p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Artefak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B7E2F41-DFC3-4892-AEF2-200A762F3E4B}" type="parTrans" cxnId="{84FD12B5-5C39-4B8A-9F71-5173DA184B9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68A00A6-D2E4-4111-AD4C-AF770E494991}" type="sibTrans" cxnId="{84FD12B5-5C39-4B8A-9F71-5173DA184B9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A4FED0C-85A8-4567-AA36-120DBBB2C7E9}">
      <dgm:prSet phldrT="[Text]" custT="1"/>
      <dgm:spPr/>
      <dgm:t>
        <a:bodyPr/>
        <a:lstStyle/>
        <a:p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Faktor Lingkungan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B5B2BD0-BA57-4218-B3F0-93BCACA1B478}" type="parTrans" cxnId="{B0222CA2-8D13-4E66-ADF0-3EEB55E8E31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213FB8-4AFD-45E3-BE8F-22E141E90412}" type="sibTrans" cxnId="{B0222CA2-8D13-4E66-ADF0-3EEB55E8E31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C831AD7-E66B-4DAD-88A5-A23712F09801}">
      <dgm:prSet phldrT="[Text]" custT="1"/>
      <dgm:spPr/>
      <dgm:t>
        <a:bodyPr/>
        <a:lstStyle/>
        <a:p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Chronemic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7A2350F-533B-4F1C-AC47-5A447A8B034E}" type="parTrans" cxnId="{1BC96DA2-0AE1-4B59-84F7-7109822CAE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4F44C3E-23F4-45D3-B827-E82C6CF4D672}" type="sibTrans" cxnId="{1BC96DA2-0AE1-4B59-84F7-7109822CAE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2F55929-8A74-4BB4-8C5A-5AD8239E541B}">
      <dgm:prSet phldrT="[Text]" custT="1"/>
      <dgm:spPr/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Paralanguage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5D20FDA-80FB-4495-8A4A-4F6AE0EEFA86}" type="parTrans" cxnId="{607C8707-7541-44AC-8B91-0DF3847E837D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BD668E1-7B5D-46C7-81B3-AD7D182DE026}" type="sibTrans" cxnId="{607C8707-7541-44AC-8B91-0DF3847E837D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B2CF7CD-3549-4B0A-A740-C4E28AAE0C43}">
      <dgm:prSet phldrT="[Text]" custT="1"/>
      <dgm:spPr/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Keheningan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4796E27-E7B9-4F83-B8FB-CAE25C1B38AA}" type="parTrans" cxnId="{7B08B2C2-44A5-4778-8877-039AEB08DC74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9244A81-B8F3-4858-9F4E-C06D7C116453}" type="sibTrans" cxnId="{7B08B2C2-44A5-4778-8877-039AEB08DC74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7DD868F-D18B-4DA4-A463-E1CBCEC2490E}">
      <dgm:prSet phldrT="[Text]" custT="1"/>
      <dgm:spPr/>
      <dgm:t>
        <a:bodyPr/>
        <a:lstStyle/>
        <a:p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Proxemics &amp; Jarak Personal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1A504EC-110F-4B38-9F8B-DD4CC2B3DC95}" type="parTrans" cxnId="{04AB52B6-87F2-4F6C-A467-AD23406526A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47CFBA0-C2F0-4943-9B26-5E7F03C9E6D7}" type="sibTrans" cxnId="{04AB52B6-87F2-4F6C-A467-AD23406526A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FD0A1B8-F2DA-409B-A27D-47793C81F147}" type="pres">
      <dgm:prSet presAssocID="{76E36D04-941C-4C7E-82A1-8CDACA7FF1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C6F6B4-2BF1-4622-8C00-784A5D882F13}" type="pres">
      <dgm:prSet presAssocID="{20C2F3C4-1FF1-430D-B4BA-C3A44E4B245F}" presName="centerShape" presStyleLbl="node0" presStyleIdx="0" presStyleCnt="1"/>
      <dgm:spPr/>
      <dgm:t>
        <a:bodyPr/>
        <a:lstStyle/>
        <a:p>
          <a:endParaRPr lang="id-ID"/>
        </a:p>
      </dgm:t>
    </dgm:pt>
    <dgm:pt modelId="{7A664B24-515F-4773-A7FD-90F059040527}" type="pres">
      <dgm:prSet presAssocID="{28DDD78F-64A5-46FA-B79D-1C7BC811AB8F}" presName="parTrans" presStyleLbl="bgSibTrans2D1" presStyleIdx="0" presStyleCnt="9"/>
      <dgm:spPr/>
    </dgm:pt>
    <dgm:pt modelId="{6579EBD4-E4E7-4C2A-8586-E4A96750C4E8}" type="pres">
      <dgm:prSet presAssocID="{C497209F-D4BD-4CFC-AAC4-F24DEFC663B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7D72E1-269C-4BBB-84DD-C38027135966}" type="pres">
      <dgm:prSet presAssocID="{0389C811-EB62-45BE-9E2F-B1DF9A19F464}" presName="parTrans" presStyleLbl="bgSibTrans2D1" presStyleIdx="1" presStyleCnt="9"/>
      <dgm:spPr/>
    </dgm:pt>
    <dgm:pt modelId="{CA136FB3-4F5B-48D8-A84F-8E0191528DDF}" type="pres">
      <dgm:prSet presAssocID="{9CA3E604-4B08-4FED-973A-D89F0B9B68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9B8642-77ED-495B-BA1C-7515355124FB}" type="pres">
      <dgm:prSet presAssocID="{F0948C30-8A6C-4ACF-B39F-CDBA6864AF4D}" presName="parTrans" presStyleLbl="bgSibTrans2D1" presStyleIdx="2" presStyleCnt="9"/>
      <dgm:spPr/>
    </dgm:pt>
    <dgm:pt modelId="{96996A56-9DB7-4BA7-9228-F247BBD63D87}" type="pres">
      <dgm:prSet presAssocID="{8B59899D-A676-4B9A-9755-85D085D35E3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4C020D-CB60-4A43-B192-E0AD0AC4560E}" type="pres">
      <dgm:prSet presAssocID="{8B7E2F41-DFC3-4892-AEF2-200A762F3E4B}" presName="parTrans" presStyleLbl="bgSibTrans2D1" presStyleIdx="3" presStyleCnt="9"/>
      <dgm:spPr/>
    </dgm:pt>
    <dgm:pt modelId="{4A3BD03A-D58A-42ED-BD75-CC33DBD457CF}" type="pres">
      <dgm:prSet presAssocID="{7763BD3A-88DB-4B16-8AFE-0B4DFD9CBAB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AE056C-86E9-4F17-A560-749E7BFAB4C3}" type="pres">
      <dgm:prSet presAssocID="{EB5B2BD0-BA57-4218-B3F0-93BCACA1B478}" presName="parTrans" presStyleLbl="bgSibTrans2D1" presStyleIdx="4" presStyleCnt="9"/>
      <dgm:spPr/>
    </dgm:pt>
    <dgm:pt modelId="{3DDEC129-EE49-4D6B-ACE4-48A9CCE66A87}" type="pres">
      <dgm:prSet presAssocID="{4A4FED0C-85A8-4567-AA36-120DBBB2C7E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39B6B6-A9B7-4F59-A28B-52D49D8FA309}" type="pres">
      <dgm:prSet presAssocID="{21A504EC-110F-4B38-9F8B-DD4CC2B3DC95}" presName="parTrans" presStyleLbl="bgSibTrans2D1" presStyleIdx="5" presStyleCnt="9"/>
      <dgm:spPr/>
    </dgm:pt>
    <dgm:pt modelId="{832F37C1-E3ED-4A1C-B09A-22CD572BD87F}" type="pres">
      <dgm:prSet presAssocID="{E7DD868F-D18B-4DA4-A463-E1CBCEC2490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537F13-4F16-4889-AF58-88F311E4BAF2}" type="pres">
      <dgm:prSet presAssocID="{A7A2350F-533B-4F1C-AC47-5A447A8B034E}" presName="parTrans" presStyleLbl="bgSibTrans2D1" presStyleIdx="6" presStyleCnt="9"/>
      <dgm:spPr/>
    </dgm:pt>
    <dgm:pt modelId="{3A6DB486-68C3-4455-842C-EEEE32A03C84}" type="pres">
      <dgm:prSet presAssocID="{7C831AD7-E66B-4DAD-88A5-A23712F0980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24FEA1-B983-4F7A-9310-F7E86D86F55E}" type="pres">
      <dgm:prSet presAssocID="{D5D20FDA-80FB-4495-8A4A-4F6AE0EEFA86}" presName="parTrans" presStyleLbl="bgSibTrans2D1" presStyleIdx="7" presStyleCnt="9"/>
      <dgm:spPr/>
    </dgm:pt>
    <dgm:pt modelId="{872C96DC-EA0A-4864-937A-0D778B304DD2}" type="pres">
      <dgm:prSet presAssocID="{E2F55929-8A74-4BB4-8C5A-5AD8239E541B}" presName="node" presStyleLbl="node1" presStyleIdx="7" presStyleCnt="9" custScaleX="1139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AF3F98-7E60-44CC-BBFA-258C7C1EAF97}" type="pres">
      <dgm:prSet presAssocID="{44796E27-E7B9-4F83-B8FB-CAE25C1B38AA}" presName="parTrans" presStyleLbl="bgSibTrans2D1" presStyleIdx="8" presStyleCnt="9"/>
      <dgm:spPr/>
    </dgm:pt>
    <dgm:pt modelId="{6468BDA2-1D19-40A4-BF03-C7E36EDEE777}" type="pres">
      <dgm:prSet presAssocID="{DB2CF7CD-3549-4B0A-A740-C4E28AAE0C4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57F8537-E4B3-4632-B8B5-58C43362DA7E}" type="presOf" srcId="{76E36D04-941C-4C7E-82A1-8CDACA7FF13F}" destId="{CFD0A1B8-F2DA-409B-A27D-47793C81F147}" srcOrd="0" destOrd="0" presId="urn:microsoft.com/office/officeart/2005/8/layout/radial4"/>
    <dgm:cxn modelId="{0C3290B7-8486-4BF3-9E7E-DC96A521747A}" type="presOf" srcId="{E2F55929-8A74-4BB4-8C5A-5AD8239E541B}" destId="{872C96DC-EA0A-4864-937A-0D778B304DD2}" srcOrd="0" destOrd="0" presId="urn:microsoft.com/office/officeart/2005/8/layout/radial4"/>
    <dgm:cxn modelId="{C15D3665-F9BC-467A-BF0F-2423EE102D71}" type="presOf" srcId="{9CA3E604-4B08-4FED-973A-D89F0B9B68E8}" destId="{CA136FB3-4F5B-48D8-A84F-8E0191528DDF}" srcOrd="0" destOrd="0" presId="urn:microsoft.com/office/officeart/2005/8/layout/radial4"/>
    <dgm:cxn modelId="{41D56B0B-6630-47E0-A089-30DCF7FF3F5C}" type="presOf" srcId="{8B59899D-A676-4B9A-9755-85D085D35E3B}" destId="{96996A56-9DB7-4BA7-9228-F247BBD63D87}" srcOrd="0" destOrd="0" presId="urn:microsoft.com/office/officeart/2005/8/layout/radial4"/>
    <dgm:cxn modelId="{0726B839-92E6-482F-8C9E-B1DDB91622EE}" type="presOf" srcId="{DB2CF7CD-3549-4B0A-A740-C4E28AAE0C43}" destId="{6468BDA2-1D19-40A4-BF03-C7E36EDEE777}" srcOrd="0" destOrd="0" presId="urn:microsoft.com/office/officeart/2005/8/layout/radial4"/>
    <dgm:cxn modelId="{5A6A65AB-4A6C-4C8E-AC80-FA60037B8FBE}" srcId="{20C2F3C4-1FF1-430D-B4BA-C3A44E4B245F}" destId="{8B59899D-A676-4B9A-9755-85D085D35E3B}" srcOrd="2" destOrd="0" parTransId="{F0948C30-8A6C-4ACF-B39F-CDBA6864AF4D}" sibTransId="{C763CBC7-F742-4684-9C77-00D193B6A169}"/>
    <dgm:cxn modelId="{8726807A-A94E-4D93-BB39-C0D9DAD21141}" type="presOf" srcId="{A7A2350F-533B-4F1C-AC47-5A447A8B034E}" destId="{C0537F13-4F16-4889-AF58-88F311E4BAF2}" srcOrd="0" destOrd="0" presId="urn:microsoft.com/office/officeart/2005/8/layout/radial4"/>
    <dgm:cxn modelId="{C63215D6-33A7-435C-ABC9-6F96ECB41925}" type="presOf" srcId="{44796E27-E7B9-4F83-B8FB-CAE25C1B38AA}" destId="{7FAF3F98-7E60-44CC-BBFA-258C7C1EAF97}" srcOrd="0" destOrd="0" presId="urn:microsoft.com/office/officeart/2005/8/layout/radial4"/>
    <dgm:cxn modelId="{5AAACB1B-36A3-4283-B9DB-1820C1FDA9A2}" type="presOf" srcId="{EB5B2BD0-BA57-4218-B3F0-93BCACA1B478}" destId="{DAAE056C-86E9-4F17-A560-749E7BFAB4C3}" srcOrd="0" destOrd="0" presId="urn:microsoft.com/office/officeart/2005/8/layout/radial4"/>
    <dgm:cxn modelId="{92CEAC2B-9F84-420F-9010-2BC924320339}" type="presOf" srcId="{4A4FED0C-85A8-4567-AA36-120DBBB2C7E9}" destId="{3DDEC129-EE49-4D6B-ACE4-48A9CCE66A87}" srcOrd="0" destOrd="0" presId="urn:microsoft.com/office/officeart/2005/8/layout/radial4"/>
    <dgm:cxn modelId="{78B8AF13-2E6F-4303-A90C-8C99E31BD036}" type="presOf" srcId="{8B7E2F41-DFC3-4892-AEF2-200A762F3E4B}" destId="{DF4C020D-CB60-4A43-B192-E0AD0AC4560E}" srcOrd="0" destOrd="0" presId="urn:microsoft.com/office/officeart/2005/8/layout/radial4"/>
    <dgm:cxn modelId="{99CA1787-AAE8-4BC5-9456-5CD13C5A6E4A}" type="presOf" srcId="{E7DD868F-D18B-4DA4-A463-E1CBCEC2490E}" destId="{832F37C1-E3ED-4A1C-B09A-22CD572BD87F}" srcOrd="0" destOrd="0" presId="urn:microsoft.com/office/officeart/2005/8/layout/radial4"/>
    <dgm:cxn modelId="{9E57CF60-8824-44BE-A8C0-3E15D97B0716}" type="presOf" srcId="{C497209F-D4BD-4CFC-AAC4-F24DEFC663B1}" destId="{6579EBD4-E4E7-4C2A-8586-E4A96750C4E8}" srcOrd="0" destOrd="0" presId="urn:microsoft.com/office/officeart/2005/8/layout/radial4"/>
    <dgm:cxn modelId="{1BC96DA2-0AE1-4B59-84F7-7109822CAE97}" srcId="{20C2F3C4-1FF1-430D-B4BA-C3A44E4B245F}" destId="{7C831AD7-E66B-4DAD-88A5-A23712F09801}" srcOrd="6" destOrd="0" parTransId="{A7A2350F-533B-4F1C-AC47-5A447A8B034E}" sibTransId="{34F44C3E-23F4-45D3-B827-E82C6CF4D672}"/>
    <dgm:cxn modelId="{76253DAD-A760-4D1C-B924-3FDE0E517D2B}" type="presOf" srcId="{7C831AD7-E66B-4DAD-88A5-A23712F09801}" destId="{3A6DB486-68C3-4455-842C-EEEE32A03C84}" srcOrd="0" destOrd="0" presId="urn:microsoft.com/office/officeart/2005/8/layout/radial4"/>
    <dgm:cxn modelId="{607C8707-7541-44AC-8B91-0DF3847E837D}" srcId="{20C2F3C4-1FF1-430D-B4BA-C3A44E4B245F}" destId="{E2F55929-8A74-4BB4-8C5A-5AD8239E541B}" srcOrd="7" destOrd="0" parTransId="{D5D20FDA-80FB-4495-8A4A-4F6AE0EEFA86}" sibTransId="{EBD668E1-7B5D-46C7-81B3-AD7D182DE026}"/>
    <dgm:cxn modelId="{3A8ECFBE-AF63-415C-8016-F2DEED4DB127}" srcId="{20C2F3C4-1FF1-430D-B4BA-C3A44E4B245F}" destId="{C497209F-D4BD-4CFC-AAC4-F24DEFC663B1}" srcOrd="0" destOrd="0" parTransId="{28DDD78F-64A5-46FA-B79D-1C7BC811AB8F}" sibTransId="{42D8EF18-9E1F-4281-A8C0-3D1EE8180A46}"/>
    <dgm:cxn modelId="{B0222CA2-8D13-4E66-ADF0-3EEB55E8E312}" srcId="{20C2F3C4-1FF1-430D-B4BA-C3A44E4B245F}" destId="{4A4FED0C-85A8-4567-AA36-120DBBB2C7E9}" srcOrd="4" destOrd="0" parTransId="{EB5B2BD0-BA57-4218-B3F0-93BCACA1B478}" sibTransId="{80213FB8-4AFD-45E3-BE8F-22E141E90412}"/>
    <dgm:cxn modelId="{04AB52B6-87F2-4F6C-A467-AD23406526A8}" srcId="{20C2F3C4-1FF1-430D-B4BA-C3A44E4B245F}" destId="{E7DD868F-D18B-4DA4-A463-E1CBCEC2490E}" srcOrd="5" destOrd="0" parTransId="{21A504EC-110F-4B38-9F8B-DD4CC2B3DC95}" sibTransId="{747CFBA0-C2F0-4943-9B26-5E7F03C9E6D7}"/>
    <dgm:cxn modelId="{857CB08A-E8A6-4101-AC95-6199074AEC94}" type="presOf" srcId="{F0948C30-8A6C-4ACF-B39F-CDBA6864AF4D}" destId="{EA9B8642-77ED-495B-BA1C-7515355124FB}" srcOrd="0" destOrd="0" presId="urn:microsoft.com/office/officeart/2005/8/layout/radial4"/>
    <dgm:cxn modelId="{302E785C-4102-4C8E-9DA8-E6BD6FFB91B1}" type="presOf" srcId="{28DDD78F-64A5-46FA-B79D-1C7BC811AB8F}" destId="{7A664B24-515F-4773-A7FD-90F059040527}" srcOrd="0" destOrd="0" presId="urn:microsoft.com/office/officeart/2005/8/layout/radial4"/>
    <dgm:cxn modelId="{B55CF609-2646-410D-9FCA-87D22E8A66D6}" type="presOf" srcId="{7763BD3A-88DB-4B16-8AFE-0B4DFD9CBAB8}" destId="{4A3BD03A-D58A-42ED-BD75-CC33DBD457CF}" srcOrd="0" destOrd="0" presId="urn:microsoft.com/office/officeart/2005/8/layout/radial4"/>
    <dgm:cxn modelId="{8FB02A15-8C48-4793-8F9D-26B3194FD8F3}" type="presOf" srcId="{20C2F3C4-1FF1-430D-B4BA-C3A44E4B245F}" destId="{1CC6F6B4-2BF1-4622-8C00-784A5D882F13}" srcOrd="0" destOrd="0" presId="urn:microsoft.com/office/officeart/2005/8/layout/radial4"/>
    <dgm:cxn modelId="{5E892B95-BE9F-495C-BD45-F161AFBE71B1}" type="presOf" srcId="{0389C811-EB62-45BE-9E2F-B1DF9A19F464}" destId="{077D72E1-269C-4BBB-84DD-C38027135966}" srcOrd="0" destOrd="0" presId="urn:microsoft.com/office/officeart/2005/8/layout/radial4"/>
    <dgm:cxn modelId="{84FD12B5-5C39-4B8A-9F71-5173DA184B92}" srcId="{20C2F3C4-1FF1-430D-B4BA-C3A44E4B245F}" destId="{7763BD3A-88DB-4B16-8AFE-0B4DFD9CBAB8}" srcOrd="3" destOrd="0" parTransId="{8B7E2F41-DFC3-4892-AEF2-200A762F3E4B}" sibTransId="{368A00A6-D2E4-4111-AD4C-AF770E494991}"/>
    <dgm:cxn modelId="{4E652DD2-E341-4E79-BB1E-7851640308E2}" type="presOf" srcId="{D5D20FDA-80FB-4495-8A4A-4F6AE0EEFA86}" destId="{7E24FEA1-B983-4F7A-9310-F7E86D86F55E}" srcOrd="0" destOrd="0" presId="urn:microsoft.com/office/officeart/2005/8/layout/radial4"/>
    <dgm:cxn modelId="{7B08B2C2-44A5-4778-8877-039AEB08DC74}" srcId="{20C2F3C4-1FF1-430D-B4BA-C3A44E4B245F}" destId="{DB2CF7CD-3549-4B0A-A740-C4E28AAE0C43}" srcOrd="8" destOrd="0" parTransId="{44796E27-E7B9-4F83-B8FB-CAE25C1B38AA}" sibTransId="{49244A81-B8F3-4858-9F4E-C06D7C116453}"/>
    <dgm:cxn modelId="{2CA65820-AD3D-42AA-9A4B-FD027218045A}" type="presOf" srcId="{21A504EC-110F-4B38-9F8B-DD4CC2B3DC95}" destId="{8739B6B6-A9B7-4F59-A28B-52D49D8FA309}" srcOrd="0" destOrd="0" presId="urn:microsoft.com/office/officeart/2005/8/layout/radial4"/>
    <dgm:cxn modelId="{70EDCA0D-DB01-44EC-80AB-D56424888A55}" srcId="{76E36D04-941C-4C7E-82A1-8CDACA7FF13F}" destId="{20C2F3C4-1FF1-430D-B4BA-C3A44E4B245F}" srcOrd="0" destOrd="0" parTransId="{BF6ABC7D-41A1-4E67-9FAE-94A43CBED460}" sibTransId="{2D7CDBE6-0478-43EF-86E2-A78DA2E59737}"/>
    <dgm:cxn modelId="{272CF16B-C260-4141-B9A8-05E14261B983}" srcId="{20C2F3C4-1FF1-430D-B4BA-C3A44E4B245F}" destId="{9CA3E604-4B08-4FED-973A-D89F0B9B68E8}" srcOrd="1" destOrd="0" parTransId="{0389C811-EB62-45BE-9E2F-B1DF9A19F464}" sibTransId="{248EB6C2-8265-4778-9C33-60F2CA43734D}"/>
    <dgm:cxn modelId="{1C6E64CF-2C68-4096-B371-87091CFF0AF2}" type="presParOf" srcId="{CFD0A1B8-F2DA-409B-A27D-47793C81F147}" destId="{1CC6F6B4-2BF1-4622-8C00-784A5D882F13}" srcOrd="0" destOrd="0" presId="urn:microsoft.com/office/officeart/2005/8/layout/radial4"/>
    <dgm:cxn modelId="{B45C60B7-AF6B-47EB-AAAA-D3DBCB01B044}" type="presParOf" srcId="{CFD0A1B8-F2DA-409B-A27D-47793C81F147}" destId="{7A664B24-515F-4773-A7FD-90F059040527}" srcOrd="1" destOrd="0" presId="urn:microsoft.com/office/officeart/2005/8/layout/radial4"/>
    <dgm:cxn modelId="{7F5C0153-6879-4D8C-B192-2190BDA26239}" type="presParOf" srcId="{CFD0A1B8-F2DA-409B-A27D-47793C81F147}" destId="{6579EBD4-E4E7-4C2A-8586-E4A96750C4E8}" srcOrd="2" destOrd="0" presId="urn:microsoft.com/office/officeart/2005/8/layout/radial4"/>
    <dgm:cxn modelId="{2C076243-77FB-44FE-B5C2-BA84FE4AE6CD}" type="presParOf" srcId="{CFD0A1B8-F2DA-409B-A27D-47793C81F147}" destId="{077D72E1-269C-4BBB-84DD-C38027135966}" srcOrd="3" destOrd="0" presId="urn:microsoft.com/office/officeart/2005/8/layout/radial4"/>
    <dgm:cxn modelId="{9FD0595F-EE98-4CBD-BE6B-B7DE5B99AB92}" type="presParOf" srcId="{CFD0A1B8-F2DA-409B-A27D-47793C81F147}" destId="{CA136FB3-4F5B-48D8-A84F-8E0191528DDF}" srcOrd="4" destOrd="0" presId="urn:microsoft.com/office/officeart/2005/8/layout/radial4"/>
    <dgm:cxn modelId="{25F164C5-4E22-44B6-932C-9AAD033C476A}" type="presParOf" srcId="{CFD0A1B8-F2DA-409B-A27D-47793C81F147}" destId="{EA9B8642-77ED-495B-BA1C-7515355124FB}" srcOrd="5" destOrd="0" presId="urn:microsoft.com/office/officeart/2005/8/layout/radial4"/>
    <dgm:cxn modelId="{8F4A4B12-01F2-479B-9A6E-1262057066CC}" type="presParOf" srcId="{CFD0A1B8-F2DA-409B-A27D-47793C81F147}" destId="{96996A56-9DB7-4BA7-9228-F247BBD63D87}" srcOrd="6" destOrd="0" presId="urn:microsoft.com/office/officeart/2005/8/layout/radial4"/>
    <dgm:cxn modelId="{0220D8AC-9589-4E10-8675-BD96B0C4754B}" type="presParOf" srcId="{CFD0A1B8-F2DA-409B-A27D-47793C81F147}" destId="{DF4C020D-CB60-4A43-B192-E0AD0AC4560E}" srcOrd="7" destOrd="0" presId="urn:microsoft.com/office/officeart/2005/8/layout/radial4"/>
    <dgm:cxn modelId="{F93F2D47-EBF3-4222-AC04-93F9A7B3957C}" type="presParOf" srcId="{CFD0A1B8-F2DA-409B-A27D-47793C81F147}" destId="{4A3BD03A-D58A-42ED-BD75-CC33DBD457CF}" srcOrd="8" destOrd="0" presId="urn:microsoft.com/office/officeart/2005/8/layout/radial4"/>
    <dgm:cxn modelId="{F42D96C5-6CA8-4F5E-93CA-722DEB547294}" type="presParOf" srcId="{CFD0A1B8-F2DA-409B-A27D-47793C81F147}" destId="{DAAE056C-86E9-4F17-A560-749E7BFAB4C3}" srcOrd="9" destOrd="0" presId="urn:microsoft.com/office/officeart/2005/8/layout/radial4"/>
    <dgm:cxn modelId="{4ED7D5AE-F39A-4744-BC29-DE28408252AA}" type="presParOf" srcId="{CFD0A1B8-F2DA-409B-A27D-47793C81F147}" destId="{3DDEC129-EE49-4D6B-ACE4-48A9CCE66A87}" srcOrd="10" destOrd="0" presId="urn:microsoft.com/office/officeart/2005/8/layout/radial4"/>
    <dgm:cxn modelId="{E7776AD0-3B57-4ABE-965F-8657350F1C06}" type="presParOf" srcId="{CFD0A1B8-F2DA-409B-A27D-47793C81F147}" destId="{8739B6B6-A9B7-4F59-A28B-52D49D8FA309}" srcOrd="11" destOrd="0" presId="urn:microsoft.com/office/officeart/2005/8/layout/radial4"/>
    <dgm:cxn modelId="{8D5A2822-9D7D-4E6A-87D7-C001B79A2EFD}" type="presParOf" srcId="{CFD0A1B8-F2DA-409B-A27D-47793C81F147}" destId="{832F37C1-E3ED-4A1C-B09A-22CD572BD87F}" srcOrd="12" destOrd="0" presId="urn:microsoft.com/office/officeart/2005/8/layout/radial4"/>
    <dgm:cxn modelId="{A75A12AC-6C81-41A7-A413-BF8DF3048832}" type="presParOf" srcId="{CFD0A1B8-F2DA-409B-A27D-47793C81F147}" destId="{C0537F13-4F16-4889-AF58-88F311E4BAF2}" srcOrd="13" destOrd="0" presId="urn:microsoft.com/office/officeart/2005/8/layout/radial4"/>
    <dgm:cxn modelId="{2B3F4E75-FF2A-44AC-AE2F-0EF42EB26401}" type="presParOf" srcId="{CFD0A1B8-F2DA-409B-A27D-47793C81F147}" destId="{3A6DB486-68C3-4455-842C-EEEE32A03C84}" srcOrd="14" destOrd="0" presId="urn:microsoft.com/office/officeart/2005/8/layout/radial4"/>
    <dgm:cxn modelId="{27F54AF4-13B6-43D5-9F2D-3B5721C49BE9}" type="presParOf" srcId="{CFD0A1B8-F2DA-409B-A27D-47793C81F147}" destId="{7E24FEA1-B983-4F7A-9310-F7E86D86F55E}" srcOrd="15" destOrd="0" presId="urn:microsoft.com/office/officeart/2005/8/layout/radial4"/>
    <dgm:cxn modelId="{BF763778-A88A-4AE1-8CA2-3BC44382A396}" type="presParOf" srcId="{CFD0A1B8-F2DA-409B-A27D-47793C81F147}" destId="{872C96DC-EA0A-4864-937A-0D778B304DD2}" srcOrd="16" destOrd="0" presId="urn:microsoft.com/office/officeart/2005/8/layout/radial4"/>
    <dgm:cxn modelId="{D68A573C-7B76-4834-AAE9-216156C71672}" type="presParOf" srcId="{CFD0A1B8-F2DA-409B-A27D-47793C81F147}" destId="{7FAF3F98-7E60-44CC-BBFA-258C7C1EAF97}" srcOrd="17" destOrd="0" presId="urn:microsoft.com/office/officeart/2005/8/layout/radial4"/>
    <dgm:cxn modelId="{2F36B0E9-9233-487D-AE27-D4A676D46A1A}" type="presParOf" srcId="{CFD0A1B8-F2DA-409B-A27D-47793C81F147}" destId="{6468BDA2-1D19-40A4-BF03-C7E36EDEE777}" srcOrd="18" destOrd="0" presId="urn:microsoft.com/office/officeart/2005/8/layout/radial4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923541F-71B7-4C69-9790-07592330CD6F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14E4B86-AA66-4E37-8B32-3979B3B7363C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Kinesika = posisi dan gerakan tubuh &amp; wajah.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B98DBCB-9089-45E9-A8D5-8865D2E29130}" type="parTrans" cxnId="{0AEAD570-C11F-418F-AD54-2D1414021BA6}">
      <dgm:prSet/>
      <dgm:spPr/>
      <dgm:t>
        <a:bodyPr/>
        <a:lstStyle/>
        <a:p>
          <a:endParaRPr lang="id-ID"/>
        </a:p>
      </dgm:t>
    </dgm:pt>
    <dgm:pt modelId="{CE5341CB-96BC-44F9-80CF-1BB2157E6B20}" type="sibTrans" cxnId="{0AEAD570-C11F-418F-AD54-2D1414021BA6}">
      <dgm:prSet/>
      <dgm:spPr/>
      <dgm:t>
        <a:bodyPr/>
        <a:lstStyle/>
        <a:p>
          <a:endParaRPr lang="id-ID"/>
        </a:p>
      </dgm:t>
    </dgm:pt>
    <dgm:pt modelId="{6F137572-01F9-416E-906F-2F00824F69F2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Dengan kinesika = memberikan tanda dengan jelas perasaan kita.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C76AA88-29AD-4557-BD09-C6FD3C72DDCB}" type="parTrans" cxnId="{ABAC84B4-696D-45E7-99E2-50743F95AD4E}">
      <dgm:prSet/>
      <dgm:spPr/>
      <dgm:t>
        <a:bodyPr/>
        <a:lstStyle/>
        <a:p>
          <a:endParaRPr lang="id-ID"/>
        </a:p>
      </dgm:t>
    </dgm:pt>
    <dgm:pt modelId="{1631EB85-E365-44BB-834F-CAAA9D17994A}" type="sibTrans" cxnId="{ABAC84B4-696D-45E7-99E2-50743F95AD4E}">
      <dgm:prSet/>
      <dgm:spPr/>
      <dgm:t>
        <a:bodyPr/>
        <a:lstStyle/>
        <a:p>
          <a:endParaRPr lang="id-ID"/>
        </a:p>
      </dgm:t>
    </dgm:pt>
    <dgm:pt modelId="{DB609914-7ED7-4AAE-8D00-263C0DA42064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Berdiri tegak, membungkuk, menyeret kaki, berjalan cepat, pandangan tidak fokus.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3E9C28E-3B21-422F-9335-347F251CF988}" type="parTrans" cxnId="{1BFC811E-D7D6-424E-B94F-C54DF25A8641}">
      <dgm:prSet/>
      <dgm:spPr/>
      <dgm:t>
        <a:bodyPr/>
        <a:lstStyle/>
        <a:p>
          <a:endParaRPr lang="id-ID"/>
        </a:p>
      </dgm:t>
    </dgm:pt>
    <dgm:pt modelId="{DEB00853-970E-4E26-892A-83EFE4A3C80A}" type="sibTrans" cxnId="{1BFC811E-D7D6-424E-B94F-C54DF25A8641}">
      <dgm:prSet/>
      <dgm:spPr/>
      <dgm:t>
        <a:bodyPr/>
        <a:lstStyle/>
        <a:p>
          <a:endParaRPr lang="id-ID"/>
        </a:p>
      </dgm:t>
    </dgm:pt>
    <dgm:pt modelId="{D8F6024B-A9F1-4CE6-8949-09688B274643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Gerakan tubuh; untuk menekankan bahasa verbal.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D4CE8B2-AAEB-4A03-8FD4-2DB20B3C724A}" type="parTrans" cxnId="{B43E1E77-949F-44E3-9985-C91FF6D6D004}">
      <dgm:prSet/>
      <dgm:spPr/>
      <dgm:t>
        <a:bodyPr/>
        <a:lstStyle/>
        <a:p>
          <a:endParaRPr lang="id-ID"/>
        </a:p>
      </dgm:t>
    </dgm:pt>
    <dgm:pt modelId="{BD0B56D7-4540-4CED-BDEE-ADD2F1A76005}" type="sibTrans" cxnId="{B43E1E77-949F-44E3-9985-C91FF6D6D004}">
      <dgm:prSet/>
      <dgm:spPr/>
      <dgm:t>
        <a:bodyPr/>
        <a:lstStyle/>
        <a:p>
          <a:endParaRPr lang="id-ID"/>
        </a:p>
      </dgm:t>
    </dgm:pt>
    <dgm:pt modelId="{6CA03F36-361E-464A-891D-BD1F05E832AA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Gerakan tubuh tidak selalu diartikan sama ditiap-tiap budaya. </a:t>
          </a:r>
        </a:p>
      </dgm:t>
    </dgm:pt>
    <dgm:pt modelId="{859BEBB6-E71D-4EC1-97C2-96C2DF939801}" type="parTrans" cxnId="{493FE75A-48CD-42DE-9A57-9921C9BD6336}">
      <dgm:prSet/>
      <dgm:spPr/>
      <dgm:t>
        <a:bodyPr/>
        <a:lstStyle/>
        <a:p>
          <a:endParaRPr lang="id-ID"/>
        </a:p>
      </dgm:t>
    </dgm:pt>
    <dgm:pt modelId="{80037DF3-00D6-475A-A187-73EC9859FDDD}" type="sibTrans" cxnId="{493FE75A-48CD-42DE-9A57-9921C9BD6336}">
      <dgm:prSet/>
      <dgm:spPr/>
      <dgm:t>
        <a:bodyPr/>
        <a:lstStyle/>
        <a:p>
          <a:endParaRPr lang="id-ID"/>
        </a:p>
      </dgm:t>
    </dgm:pt>
    <dgm:pt modelId="{6E906EEC-705E-4EB1-AE9C-90052C82010C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Ekspresi wajah mampu mengindikasikan dan </a:t>
          </a: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mengekspresikan perasaan. </a:t>
          </a:r>
          <a:endParaRPr lang="id-ID" sz="1500" b="1" i="1" dirty="0" smtClean="0">
            <a:solidFill>
              <a:schemeClr val="tx1"/>
            </a:solidFill>
            <a:latin typeface="Candara" pitchFamily="34" charset="0"/>
          </a:endParaRPr>
        </a:p>
      </dgm:t>
    </dgm:pt>
    <dgm:pt modelId="{6FDC8835-087C-44DB-8A7E-2E2CD43EE07C}" type="parTrans" cxnId="{2A7ADF3C-6857-4C28-9ABB-0BB81EB10C6C}">
      <dgm:prSet/>
      <dgm:spPr/>
      <dgm:t>
        <a:bodyPr/>
        <a:lstStyle/>
        <a:p>
          <a:endParaRPr lang="id-ID"/>
        </a:p>
      </dgm:t>
    </dgm:pt>
    <dgm:pt modelId="{6D61085B-E106-4DE4-BA8A-87737EBE038E}" type="sibTrans" cxnId="{2A7ADF3C-6857-4C28-9ABB-0BB81EB10C6C}">
      <dgm:prSet/>
      <dgm:spPr/>
      <dgm:t>
        <a:bodyPr/>
        <a:lstStyle/>
        <a:p>
          <a:endParaRPr lang="id-ID"/>
        </a:p>
      </dgm:t>
    </dgm:pt>
    <dgm:pt modelId="{E3B2A2AC-7E01-4A13-932E-EC5E3BBC2730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Mengangkat alis, tatapan hangat, menatap langsung, menggunakan gerakan jari tengah.  </a:t>
          </a:r>
        </a:p>
      </dgm:t>
    </dgm:pt>
    <dgm:pt modelId="{4A2F1BE5-862C-4DA0-8211-7ACF22282B5E}" type="parTrans" cxnId="{2D9AAA02-3030-435A-BA22-CF6BC49072BD}">
      <dgm:prSet/>
      <dgm:spPr/>
      <dgm:t>
        <a:bodyPr/>
        <a:lstStyle/>
        <a:p>
          <a:endParaRPr lang="id-ID"/>
        </a:p>
      </dgm:t>
    </dgm:pt>
    <dgm:pt modelId="{968DAB83-2622-416E-8BF1-78BE7F43BC65}" type="sibTrans" cxnId="{2D9AAA02-3030-435A-BA22-CF6BC49072BD}">
      <dgm:prSet/>
      <dgm:spPr/>
      <dgm:t>
        <a:bodyPr/>
        <a:lstStyle/>
        <a:p>
          <a:endParaRPr lang="id-ID"/>
        </a:p>
      </dgm:t>
    </dgm:pt>
    <dgm:pt modelId="{B90D5C98-1DCE-49EC-A6F8-A45926926A75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Bahasa tubuh digunakan: menggoyahkan lawan &amp; impresi lawan; pengacara. </a:t>
          </a:r>
        </a:p>
      </dgm:t>
    </dgm:pt>
    <dgm:pt modelId="{C41D11E7-256A-4F1B-ADEB-D58D27B64A3C}" type="parTrans" cxnId="{B5F10FC3-1AD4-4313-9776-EF8053B2EF72}">
      <dgm:prSet/>
      <dgm:spPr/>
      <dgm:t>
        <a:bodyPr/>
        <a:lstStyle/>
        <a:p>
          <a:endParaRPr lang="id-ID"/>
        </a:p>
      </dgm:t>
    </dgm:pt>
    <dgm:pt modelId="{63B5B0A8-BACB-4AFF-A976-3D2281CF7431}" type="sibTrans" cxnId="{B5F10FC3-1AD4-4313-9776-EF8053B2EF72}">
      <dgm:prSet/>
      <dgm:spPr/>
      <dgm:t>
        <a:bodyPr/>
        <a:lstStyle/>
        <a:p>
          <a:endParaRPr lang="id-ID"/>
        </a:p>
      </dgm:t>
    </dgm:pt>
    <dgm:pt modelId="{EDC16FA2-13B7-4668-BD36-44A49C980AAD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Ekspresi wajah; tanda untuk membuka interaksi. </a:t>
          </a:r>
        </a:p>
      </dgm:t>
    </dgm:pt>
    <dgm:pt modelId="{8D2C1E1E-33FA-46B8-9B31-99C3FAD29BD5}" type="parTrans" cxnId="{C9030D14-BEEF-4012-933C-A28B94E09C1A}">
      <dgm:prSet/>
      <dgm:spPr/>
      <dgm:t>
        <a:bodyPr/>
        <a:lstStyle/>
        <a:p>
          <a:endParaRPr lang="id-ID"/>
        </a:p>
      </dgm:t>
    </dgm:pt>
    <dgm:pt modelId="{49E25B5A-E3D8-443F-A773-054B53666F6A}" type="sibTrans" cxnId="{C9030D14-BEEF-4012-933C-A28B94E09C1A}">
      <dgm:prSet/>
      <dgm:spPr/>
      <dgm:t>
        <a:bodyPr/>
        <a:lstStyle/>
        <a:p>
          <a:endParaRPr lang="id-ID"/>
        </a:p>
      </dgm:t>
    </dgm:pt>
    <dgm:pt modelId="{44063F86-8F01-4ABF-B6C0-51C8853D8CEA}" type="pres">
      <dgm:prSet presAssocID="{9923541F-71B7-4C69-9790-07592330CD6F}" presName="diagram" presStyleCnt="0">
        <dgm:presLayoutVars>
          <dgm:dir/>
          <dgm:resizeHandles val="exact"/>
        </dgm:presLayoutVars>
      </dgm:prSet>
      <dgm:spPr/>
    </dgm:pt>
    <dgm:pt modelId="{85A50344-29B4-4C04-8FA2-6C5272E88527}" type="pres">
      <dgm:prSet presAssocID="{E14E4B86-AA66-4E37-8B32-3979B3B7363C}" presName="node" presStyleLbl="node1" presStyleIdx="0" presStyleCnt="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5C0617-24AD-4858-8A9F-F5085ADAE1DF}" type="pres">
      <dgm:prSet presAssocID="{CE5341CB-96BC-44F9-80CF-1BB2157E6B20}" presName="sibTrans" presStyleCnt="0"/>
      <dgm:spPr/>
    </dgm:pt>
    <dgm:pt modelId="{A8287890-377F-45CF-9AFD-6DEEFBDDE19A}" type="pres">
      <dgm:prSet presAssocID="{6F137572-01F9-416E-906F-2F00824F69F2}" presName="node" presStyleLbl="node1" presStyleIdx="1" presStyleCnt="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782F24-8315-48CB-83DD-7E4CAB275E9B}" type="pres">
      <dgm:prSet presAssocID="{1631EB85-E365-44BB-834F-CAAA9D17994A}" presName="sibTrans" presStyleCnt="0"/>
      <dgm:spPr/>
    </dgm:pt>
    <dgm:pt modelId="{B8EEF8AF-7662-4512-9634-7FAA5A907EEB}" type="pres">
      <dgm:prSet presAssocID="{DB609914-7ED7-4AAE-8D00-263C0DA42064}" presName="node" presStyleLbl="node1" presStyleIdx="2" presStyleCnt="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629B74-0680-4F58-9A10-EEF7A41C683A}" type="pres">
      <dgm:prSet presAssocID="{DEB00853-970E-4E26-892A-83EFE4A3C80A}" presName="sibTrans" presStyleCnt="0"/>
      <dgm:spPr/>
    </dgm:pt>
    <dgm:pt modelId="{5BAAED60-00FD-4375-BE8B-66F5E680BC5E}" type="pres">
      <dgm:prSet presAssocID="{D8F6024B-A9F1-4CE6-8949-09688B274643}" presName="node" presStyleLbl="node1" presStyleIdx="3" presStyleCnt="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63C57B-59FB-41F4-B424-D748D3801A35}" type="pres">
      <dgm:prSet presAssocID="{BD0B56D7-4540-4CED-BDEE-ADD2F1A76005}" presName="sibTrans" presStyleCnt="0"/>
      <dgm:spPr/>
    </dgm:pt>
    <dgm:pt modelId="{1D4D57D2-5AE5-4700-8E8E-EC439A074A8A}" type="pres">
      <dgm:prSet presAssocID="{6CA03F36-361E-464A-891D-BD1F05E832AA}" presName="node" presStyleLbl="node1" presStyleIdx="4" presStyleCnt="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5E1F1A-E311-419C-94E0-0EFB91403839}" type="pres">
      <dgm:prSet presAssocID="{80037DF3-00D6-475A-A187-73EC9859FDDD}" presName="sibTrans" presStyleCnt="0"/>
      <dgm:spPr/>
    </dgm:pt>
    <dgm:pt modelId="{607BA4D3-8DEF-4108-886E-D824C71ACB4A}" type="pres">
      <dgm:prSet presAssocID="{B90D5C98-1DCE-49EC-A6F8-A45926926A75}" presName="node" presStyleLbl="node1" presStyleIdx="5" presStyleCnt="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2E87ED-5114-40BF-884D-24554F7C2D95}" type="pres">
      <dgm:prSet presAssocID="{63B5B0A8-BACB-4AFF-A976-3D2281CF7431}" presName="sibTrans" presStyleCnt="0"/>
      <dgm:spPr/>
    </dgm:pt>
    <dgm:pt modelId="{6E674223-A414-4F7B-A572-5D11443BE8F9}" type="pres">
      <dgm:prSet presAssocID="{EDC16FA2-13B7-4668-BD36-44A49C980AA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70A5F0-5D24-4F76-8CB8-389EEE9AA1CC}" type="pres">
      <dgm:prSet presAssocID="{49E25B5A-E3D8-443F-A773-054B53666F6A}" presName="sibTrans" presStyleCnt="0"/>
      <dgm:spPr/>
    </dgm:pt>
    <dgm:pt modelId="{0C9EDC53-D2B5-4F35-8B11-774F6B217C06}" type="pres">
      <dgm:prSet presAssocID="{6E906EEC-705E-4EB1-AE9C-90052C82010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6A3989-9FED-4C4F-AA1F-C41532DDFB2F}" type="pres">
      <dgm:prSet presAssocID="{6D61085B-E106-4DE4-BA8A-87737EBE038E}" presName="sibTrans" presStyleCnt="0"/>
      <dgm:spPr/>
    </dgm:pt>
    <dgm:pt modelId="{DD891D4E-E14C-4D43-9050-60BD275EC8C4}" type="pres">
      <dgm:prSet presAssocID="{E3B2A2AC-7E01-4A13-932E-EC5E3BBC273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DB8E12-1428-4B8D-85E2-4D54C60D12FE}" type="presOf" srcId="{6E906EEC-705E-4EB1-AE9C-90052C82010C}" destId="{0C9EDC53-D2B5-4F35-8B11-774F6B217C06}" srcOrd="0" destOrd="0" presId="urn:microsoft.com/office/officeart/2005/8/layout/default"/>
    <dgm:cxn modelId="{DAD7E385-9250-4B3F-9A15-1C555072A68E}" type="presOf" srcId="{EDC16FA2-13B7-4668-BD36-44A49C980AAD}" destId="{6E674223-A414-4F7B-A572-5D11443BE8F9}" srcOrd="0" destOrd="0" presId="urn:microsoft.com/office/officeart/2005/8/layout/default"/>
    <dgm:cxn modelId="{80C48CF8-F49D-4EC7-BDBA-3A20E0668B91}" type="presOf" srcId="{B90D5C98-1DCE-49EC-A6F8-A45926926A75}" destId="{607BA4D3-8DEF-4108-886E-D824C71ACB4A}" srcOrd="0" destOrd="0" presId="urn:microsoft.com/office/officeart/2005/8/layout/default"/>
    <dgm:cxn modelId="{70834935-FC3F-4CC1-9A65-51B425008F10}" type="presOf" srcId="{DB609914-7ED7-4AAE-8D00-263C0DA42064}" destId="{B8EEF8AF-7662-4512-9634-7FAA5A907EEB}" srcOrd="0" destOrd="0" presId="urn:microsoft.com/office/officeart/2005/8/layout/default"/>
    <dgm:cxn modelId="{0AEAD570-C11F-418F-AD54-2D1414021BA6}" srcId="{9923541F-71B7-4C69-9790-07592330CD6F}" destId="{E14E4B86-AA66-4E37-8B32-3979B3B7363C}" srcOrd="0" destOrd="0" parTransId="{4B98DBCB-9089-45E9-A8D5-8865D2E29130}" sibTransId="{CE5341CB-96BC-44F9-80CF-1BB2157E6B20}"/>
    <dgm:cxn modelId="{229ACFA3-EDA7-4EA3-AE82-A54F8D4D2913}" type="presOf" srcId="{9923541F-71B7-4C69-9790-07592330CD6F}" destId="{44063F86-8F01-4ABF-B6C0-51C8853D8CEA}" srcOrd="0" destOrd="0" presId="urn:microsoft.com/office/officeart/2005/8/layout/default"/>
    <dgm:cxn modelId="{1BFC811E-D7D6-424E-B94F-C54DF25A8641}" srcId="{9923541F-71B7-4C69-9790-07592330CD6F}" destId="{DB609914-7ED7-4AAE-8D00-263C0DA42064}" srcOrd="2" destOrd="0" parTransId="{E3E9C28E-3B21-422F-9335-347F251CF988}" sibTransId="{DEB00853-970E-4E26-892A-83EFE4A3C80A}"/>
    <dgm:cxn modelId="{C9030D14-BEEF-4012-933C-A28B94E09C1A}" srcId="{9923541F-71B7-4C69-9790-07592330CD6F}" destId="{EDC16FA2-13B7-4668-BD36-44A49C980AAD}" srcOrd="6" destOrd="0" parTransId="{8D2C1E1E-33FA-46B8-9B31-99C3FAD29BD5}" sibTransId="{49E25B5A-E3D8-443F-A773-054B53666F6A}"/>
    <dgm:cxn modelId="{CD90FBF8-13B5-4DB3-969B-9A3E23F2C997}" type="presOf" srcId="{6CA03F36-361E-464A-891D-BD1F05E832AA}" destId="{1D4D57D2-5AE5-4700-8E8E-EC439A074A8A}" srcOrd="0" destOrd="0" presId="urn:microsoft.com/office/officeart/2005/8/layout/default"/>
    <dgm:cxn modelId="{2D9AAA02-3030-435A-BA22-CF6BC49072BD}" srcId="{9923541F-71B7-4C69-9790-07592330CD6F}" destId="{E3B2A2AC-7E01-4A13-932E-EC5E3BBC2730}" srcOrd="8" destOrd="0" parTransId="{4A2F1BE5-862C-4DA0-8211-7ACF22282B5E}" sibTransId="{968DAB83-2622-416E-8BF1-78BE7F43BC65}"/>
    <dgm:cxn modelId="{E37B5EFD-30E7-48AD-871A-F30163392B4A}" type="presOf" srcId="{6F137572-01F9-416E-906F-2F00824F69F2}" destId="{A8287890-377F-45CF-9AFD-6DEEFBDDE19A}" srcOrd="0" destOrd="0" presId="urn:microsoft.com/office/officeart/2005/8/layout/default"/>
    <dgm:cxn modelId="{B43E1E77-949F-44E3-9985-C91FF6D6D004}" srcId="{9923541F-71B7-4C69-9790-07592330CD6F}" destId="{D8F6024B-A9F1-4CE6-8949-09688B274643}" srcOrd="3" destOrd="0" parTransId="{1D4CE8B2-AAEB-4A03-8FD4-2DB20B3C724A}" sibTransId="{BD0B56D7-4540-4CED-BDEE-ADD2F1A76005}"/>
    <dgm:cxn modelId="{493FE75A-48CD-42DE-9A57-9921C9BD6336}" srcId="{9923541F-71B7-4C69-9790-07592330CD6F}" destId="{6CA03F36-361E-464A-891D-BD1F05E832AA}" srcOrd="4" destOrd="0" parTransId="{859BEBB6-E71D-4EC1-97C2-96C2DF939801}" sibTransId="{80037DF3-00D6-475A-A187-73EC9859FDDD}"/>
    <dgm:cxn modelId="{EE70B2AF-7908-48BA-BEB5-E7CD6058D4E0}" type="presOf" srcId="{D8F6024B-A9F1-4CE6-8949-09688B274643}" destId="{5BAAED60-00FD-4375-BE8B-66F5E680BC5E}" srcOrd="0" destOrd="0" presId="urn:microsoft.com/office/officeart/2005/8/layout/default"/>
    <dgm:cxn modelId="{2A7ADF3C-6857-4C28-9ABB-0BB81EB10C6C}" srcId="{9923541F-71B7-4C69-9790-07592330CD6F}" destId="{6E906EEC-705E-4EB1-AE9C-90052C82010C}" srcOrd="7" destOrd="0" parTransId="{6FDC8835-087C-44DB-8A7E-2E2CD43EE07C}" sibTransId="{6D61085B-E106-4DE4-BA8A-87737EBE038E}"/>
    <dgm:cxn modelId="{ABAC84B4-696D-45E7-99E2-50743F95AD4E}" srcId="{9923541F-71B7-4C69-9790-07592330CD6F}" destId="{6F137572-01F9-416E-906F-2F00824F69F2}" srcOrd="1" destOrd="0" parTransId="{1C76AA88-29AD-4557-BD09-C6FD3C72DDCB}" sibTransId="{1631EB85-E365-44BB-834F-CAAA9D17994A}"/>
    <dgm:cxn modelId="{58F718AC-CB19-4CEB-A202-03C55809DE48}" type="presOf" srcId="{E3B2A2AC-7E01-4A13-932E-EC5E3BBC2730}" destId="{DD891D4E-E14C-4D43-9050-60BD275EC8C4}" srcOrd="0" destOrd="0" presId="urn:microsoft.com/office/officeart/2005/8/layout/default"/>
    <dgm:cxn modelId="{B5F10FC3-1AD4-4313-9776-EF8053B2EF72}" srcId="{9923541F-71B7-4C69-9790-07592330CD6F}" destId="{B90D5C98-1DCE-49EC-A6F8-A45926926A75}" srcOrd="5" destOrd="0" parTransId="{C41D11E7-256A-4F1B-ADEB-D58D27B64A3C}" sibTransId="{63B5B0A8-BACB-4AFF-A976-3D2281CF7431}"/>
    <dgm:cxn modelId="{25B87CB5-7075-4846-AE53-C36034923A0D}" type="presOf" srcId="{E14E4B86-AA66-4E37-8B32-3979B3B7363C}" destId="{85A50344-29B4-4C04-8FA2-6C5272E88527}" srcOrd="0" destOrd="0" presId="urn:microsoft.com/office/officeart/2005/8/layout/default"/>
    <dgm:cxn modelId="{02E5A2BA-A85B-458B-801E-A2FAD916FAA2}" type="presParOf" srcId="{44063F86-8F01-4ABF-B6C0-51C8853D8CEA}" destId="{85A50344-29B4-4C04-8FA2-6C5272E88527}" srcOrd="0" destOrd="0" presId="urn:microsoft.com/office/officeart/2005/8/layout/default"/>
    <dgm:cxn modelId="{B8548A1D-20CF-49B8-BDEA-E0BC78C24F25}" type="presParOf" srcId="{44063F86-8F01-4ABF-B6C0-51C8853D8CEA}" destId="{085C0617-24AD-4858-8A9F-F5085ADAE1DF}" srcOrd="1" destOrd="0" presId="urn:microsoft.com/office/officeart/2005/8/layout/default"/>
    <dgm:cxn modelId="{FE3DD341-5345-4770-BAF0-00C1FF79A309}" type="presParOf" srcId="{44063F86-8F01-4ABF-B6C0-51C8853D8CEA}" destId="{A8287890-377F-45CF-9AFD-6DEEFBDDE19A}" srcOrd="2" destOrd="0" presId="urn:microsoft.com/office/officeart/2005/8/layout/default"/>
    <dgm:cxn modelId="{BB204F0F-BD88-4067-8FE4-2A429D17CA17}" type="presParOf" srcId="{44063F86-8F01-4ABF-B6C0-51C8853D8CEA}" destId="{E1782F24-8315-48CB-83DD-7E4CAB275E9B}" srcOrd="3" destOrd="0" presId="urn:microsoft.com/office/officeart/2005/8/layout/default"/>
    <dgm:cxn modelId="{6188BC40-B701-4F4A-8E72-14F39EBC3C90}" type="presParOf" srcId="{44063F86-8F01-4ABF-B6C0-51C8853D8CEA}" destId="{B8EEF8AF-7662-4512-9634-7FAA5A907EEB}" srcOrd="4" destOrd="0" presId="urn:microsoft.com/office/officeart/2005/8/layout/default"/>
    <dgm:cxn modelId="{62696CB9-B67D-40C4-85A1-33E1579C772D}" type="presParOf" srcId="{44063F86-8F01-4ABF-B6C0-51C8853D8CEA}" destId="{F8629B74-0680-4F58-9A10-EEF7A41C683A}" srcOrd="5" destOrd="0" presId="urn:microsoft.com/office/officeart/2005/8/layout/default"/>
    <dgm:cxn modelId="{ED811BF1-D6FC-4C9A-B8D2-72374D50A6D3}" type="presParOf" srcId="{44063F86-8F01-4ABF-B6C0-51C8853D8CEA}" destId="{5BAAED60-00FD-4375-BE8B-66F5E680BC5E}" srcOrd="6" destOrd="0" presId="urn:microsoft.com/office/officeart/2005/8/layout/default"/>
    <dgm:cxn modelId="{12D3E82A-9B66-491B-9223-543032CE80D9}" type="presParOf" srcId="{44063F86-8F01-4ABF-B6C0-51C8853D8CEA}" destId="{7863C57B-59FB-41F4-B424-D748D3801A35}" srcOrd="7" destOrd="0" presId="urn:microsoft.com/office/officeart/2005/8/layout/default"/>
    <dgm:cxn modelId="{D72A7D5A-4742-449A-BA7C-642C35343360}" type="presParOf" srcId="{44063F86-8F01-4ABF-B6C0-51C8853D8CEA}" destId="{1D4D57D2-5AE5-4700-8E8E-EC439A074A8A}" srcOrd="8" destOrd="0" presId="urn:microsoft.com/office/officeart/2005/8/layout/default"/>
    <dgm:cxn modelId="{358C6AFD-1265-4821-8778-41BF5423C531}" type="presParOf" srcId="{44063F86-8F01-4ABF-B6C0-51C8853D8CEA}" destId="{9A5E1F1A-E311-419C-94E0-0EFB91403839}" srcOrd="9" destOrd="0" presId="urn:microsoft.com/office/officeart/2005/8/layout/default"/>
    <dgm:cxn modelId="{885F22B3-B4AD-47A3-A03E-B5737877454F}" type="presParOf" srcId="{44063F86-8F01-4ABF-B6C0-51C8853D8CEA}" destId="{607BA4D3-8DEF-4108-886E-D824C71ACB4A}" srcOrd="10" destOrd="0" presId="urn:microsoft.com/office/officeart/2005/8/layout/default"/>
    <dgm:cxn modelId="{B083EF53-FF63-4C7E-80C6-42C8BC604C7C}" type="presParOf" srcId="{44063F86-8F01-4ABF-B6C0-51C8853D8CEA}" destId="{DE2E87ED-5114-40BF-884D-24554F7C2D95}" srcOrd="11" destOrd="0" presId="urn:microsoft.com/office/officeart/2005/8/layout/default"/>
    <dgm:cxn modelId="{2D7EB3E7-D32E-462C-A5CB-2E9B04AF69F0}" type="presParOf" srcId="{44063F86-8F01-4ABF-B6C0-51C8853D8CEA}" destId="{6E674223-A414-4F7B-A572-5D11443BE8F9}" srcOrd="12" destOrd="0" presId="urn:microsoft.com/office/officeart/2005/8/layout/default"/>
    <dgm:cxn modelId="{E9B721E9-AE9B-41B2-8644-D0301F5A2391}" type="presParOf" srcId="{44063F86-8F01-4ABF-B6C0-51C8853D8CEA}" destId="{7470A5F0-5D24-4F76-8CB8-389EEE9AA1CC}" srcOrd="13" destOrd="0" presId="urn:microsoft.com/office/officeart/2005/8/layout/default"/>
    <dgm:cxn modelId="{837B5F46-57E0-45EC-BDCD-8BB79F6848E1}" type="presParOf" srcId="{44063F86-8F01-4ABF-B6C0-51C8853D8CEA}" destId="{0C9EDC53-D2B5-4F35-8B11-774F6B217C06}" srcOrd="14" destOrd="0" presId="urn:microsoft.com/office/officeart/2005/8/layout/default"/>
    <dgm:cxn modelId="{DC6EC4D6-EF9A-4068-A4A6-C41C7CA0D059}" type="presParOf" srcId="{44063F86-8F01-4ABF-B6C0-51C8853D8CEA}" destId="{736A3989-9FED-4C4F-AA1F-C41532DDFB2F}" srcOrd="15" destOrd="0" presId="urn:microsoft.com/office/officeart/2005/8/layout/default"/>
    <dgm:cxn modelId="{51936241-4381-48FD-A494-76D982ADD829}" type="presParOf" srcId="{44063F86-8F01-4ABF-B6C0-51C8853D8CEA}" destId="{DD891D4E-E14C-4D43-9050-60BD275EC8C4}" srcOrd="16" destOrd="0" presId="urn:microsoft.com/office/officeart/2005/8/layout/default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9528538-C9DD-4C43-A7C7-6FEBA62ECBD3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8F4680E-06ED-44DE-9193-950A4A269C60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Haptics = Sentuhan.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77EDBD1-7535-434A-A9AB-BA4462C15E95}" type="parTrans" cxnId="{53F29335-A7A8-4D81-8EA0-119F052F519C}">
      <dgm:prSet/>
      <dgm:spPr/>
      <dgm:t>
        <a:bodyPr/>
        <a:lstStyle/>
        <a:p>
          <a:endParaRPr lang="id-ID"/>
        </a:p>
      </dgm:t>
    </dgm:pt>
    <dgm:pt modelId="{8596373F-E707-471A-A5F4-130526C531B6}" type="sibTrans" cxnId="{53F29335-A7A8-4D81-8EA0-119F052F519C}">
      <dgm:prSet/>
      <dgm:spPr/>
      <dgm:t>
        <a:bodyPr/>
        <a:lstStyle/>
        <a:p>
          <a:endParaRPr lang="id-ID"/>
        </a:p>
      </dgm:t>
    </dgm:pt>
    <dgm:pt modelId="{C971B0F9-296A-429E-B366-E2B9D16A91C6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Sentuhan = esensi kehidupan yang sehat.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C34FF3C-F4AB-42B5-80E3-97F905D2A86E}" type="parTrans" cxnId="{A97D1F07-B4AD-4F28-8CF3-47ECC162357F}">
      <dgm:prSet/>
      <dgm:spPr/>
      <dgm:t>
        <a:bodyPr/>
        <a:lstStyle/>
        <a:p>
          <a:endParaRPr lang="id-ID"/>
        </a:p>
      </dgm:t>
    </dgm:pt>
    <dgm:pt modelId="{31D253BF-CA7B-4DD7-B7D5-C146ADFEC35E}" type="sibTrans" cxnId="{A97D1F07-B4AD-4F28-8CF3-47ECC162357F}">
      <dgm:prSet/>
      <dgm:spPr/>
      <dgm:t>
        <a:bodyPr/>
        <a:lstStyle/>
        <a:p>
          <a:endParaRPr lang="id-ID"/>
        </a:p>
      </dgm:t>
    </dgm:pt>
    <dgm:pt modelId="{C42ECE61-BAEA-4D72-AC98-1947BFD4AD91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Bayi yang didekap erat </a:t>
          </a: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menjadi orang dewasa yang percaya diri.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6192A79-B414-4BA9-9EC5-6984CCBFA203}" type="parTrans" cxnId="{D5456DDC-9504-412A-879B-25ED82F88F13}">
      <dgm:prSet/>
      <dgm:spPr/>
      <dgm:t>
        <a:bodyPr/>
        <a:lstStyle/>
        <a:p>
          <a:endParaRPr lang="id-ID"/>
        </a:p>
      </dgm:t>
    </dgm:pt>
    <dgm:pt modelId="{B8D90EE7-B8C8-4B78-B18F-FF9EE31B4697}" type="sibTrans" cxnId="{D5456DDC-9504-412A-879B-25ED82F88F13}">
      <dgm:prSet/>
      <dgm:spPr/>
      <dgm:t>
        <a:bodyPr/>
        <a:lstStyle/>
        <a:p>
          <a:endParaRPr lang="id-ID"/>
        </a:p>
      </dgm:t>
    </dgm:pt>
    <dgm:pt modelId="{8D554616-6528-4516-9261-189736BD107E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Umumnya orang tua jarang menyentuh anak laki-laki dibandingkan anak perempuan.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90EE075-CEDE-497F-8BF7-FB06A59276A8}" type="parTrans" cxnId="{ABB2382B-70BD-4C6C-BFB8-873CF5F24C35}">
      <dgm:prSet/>
      <dgm:spPr/>
      <dgm:t>
        <a:bodyPr/>
        <a:lstStyle/>
        <a:p>
          <a:endParaRPr lang="id-ID"/>
        </a:p>
      </dgm:t>
    </dgm:pt>
    <dgm:pt modelId="{CB2E22E3-544F-49A1-8E04-6E6D22AF6FEC}" type="sibTrans" cxnId="{ABB2382B-70BD-4C6C-BFB8-873CF5F24C35}">
      <dgm:prSet/>
      <dgm:spPr/>
      <dgm:t>
        <a:bodyPr/>
        <a:lstStyle/>
        <a:p>
          <a:endParaRPr lang="id-ID"/>
        </a:p>
      </dgm:t>
    </dgm:pt>
    <dgm:pt modelId="{D4E690BB-320F-42DC-945C-C656E840D89E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Mengajarkan aturan jenis kelamin yang berbeda dalam menggunakan sentuhan (dari &amp; ke orang lain).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3BD2BC2-26D9-41F0-AFBA-6F021E458A0F}" type="parTrans" cxnId="{ABB325C6-C728-401F-8200-91B867AF555C}">
      <dgm:prSet/>
      <dgm:spPr/>
      <dgm:t>
        <a:bodyPr/>
        <a:lstStyle/>
        <a:p>
          <a:endParaRPr lang="id-ID"/>
        </a:p>
      </dgm:t>
    </dgm:pt>
    <dgm:pt modelId="{87C53A18-E54D-471D-97E8-95FB352EE477}" type="sibTrans" cxnId="{ABB325C6-C728-401F-8200-91B867AF555C}">
      <dgm:prSet/>
      <dgm:spPr/>
      <dgm:t>
        <a:bodyPr/>
        <a:lstStyle/>
        <a:p>
          <a:endParaRPr lang="id-ID"/>
        </a:p>
      </dgm:t>
    </dgm:pt>
    <dgm:pt modelId="{84F7B4E8-CA39-472D-B642-8ABD8BC5DC35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Laki-laki; sentuhan: kekuasaan &amp; status.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2654257-DAF1-4CCA-A73C-8A348A28AAAE}" type="parTrans" cxnId="{292C5D27-AF48-4A7E-BB23-4210D8F43C31}">
      <dgm:prSet/>
      <dgm:spPr/>
      <dgm:t>
        <a:bodyPr/>
        <a:lstStyle/>
        <a:p>
          <a:endParaRPr lang="id-ID"/>
        </a:p>
      </dgm:t>
    </dgm:pt>
    <dgm:pt modelId="{680256D7-9740-4988-8F05-27A6472BF692}" type="sibTrans" cxnId="{292C5D27-AF48-4A7E-BB23-4210D8F43C31}">
      <dgm:prSet/>
      <dgm:spPr/>
      <dgm:t>
        <a:bodyPr/>
        <a:lstStyle/>
        <a:p>
          <a:endParaRPr lang="id-ID"/>
        </a:p>
      </dgm:t>
    </dgm:pt>
    <dgm:pt modelId="{A03FF407-CA47-47A1-9AC6-EBCA7E01860F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Perempuan; sentuhan: menunjukkan rasa suka &amp; keintiman.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018B59C-8C78-45B5-BE2C-072867A2A189}" type="parTrans" cxnId="{D8FBE5F2-5864-4D8C-8B99-C1BFD10B6CBD}">
      <dgm:prSet/>
      <dgm:spPr/>
      <dgm:t>
        <a:bodyPr/>
        <a:lstStyle/>
        <a:p>
          <a:endParaRPr lang="id-ID"/>
        </a:p>
      </dgm:t>
    </dgm:pt>
    <dgm:pt modelId="{ADD7820B-45B4-434A-A559-13148FCF45A1}" type="sibTrans" cxnId="{D8FBE5F2-5864-4D8C-8B99-C1BFD10B6CBD}">
      <dgm:prSet/>
      <dgm:spPr/>
      <dgm:t>
        <a:bodyPr/>
        <a:lstStyle/>
        <a:p>
          <a:endParaRPr lang="id-ID"/>
        </a:p>
      </dgm:t>
    </dgm:pt>
    <dgm:pt modelId="{222722D8-C676-40E3-8E72-1EA52B9AC71C}" type="pres">
      <dgm:prSet presAssocID="{29528538-C9DD-4C43-A7C7-6FEBA62ECBD3}" presName="diagram" presStyleCnt="0">
        <dgm:presLayoutVars>
          <dgm:dir/>
          <dgm:resizeHandles val="exact"/>
        </dgm:presLayoutVars>
      </dgm:prSet>
      <dgm:spPr/>
    </dgm:pt>
    <dgm:pt modelId="{E7642070-C7AF-4134-8434-2DC440C1898E}" type="pres">
      <dgm:prSet presAssocID="{88F4680E-06ED-44DE-9193-950A4A269C6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0A3E46-D89A-4792-A8A5-8F55E42450EE}" type="pres">
      <dgm:prSet presAssocID="{8596373F-E707-471A-A5F4-130526C531B6}" presName="sibTrans" presStyleLbl="sibTrans2D1" presStyleIdx="0" presStyleCnt="6"/>
      <dgm:spPr/>
    </dgm:pt>
    <dgm:pt modelId="{D88F5A92-97EA-48F7-B7FB-72E85A726254}" type="pres">
      <dgm:prSet presAssocID="{8596373F-E707-471A-A5F4-130526C531B6}" presName="connectorText" presStyleLbl="sibTrans2D1" presStyleIdx="0" presStyleCnt="6"/>
      <dgm:spPr/>
    </dgm:pt>
    <dgm:pt modelId="{61FBD0C9-92ED-4BED-B071-CD59DA81DD0C}" type="pres">
      <dgm:prSet presAssocID="{C971B0F9-296A-429E-B366-E2B9D16A91C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0DA4BF-31E1-4131-9640-0473845FA76B}" type="pres">
      <dgm:prSet presAssocID="{31D253BF-CA7B-4DD7-B7D5-C146ADFEC35E}" presName="sibTrans" presStyleLbl="sibTrans2D1" presStyleIdx="1" presStyleCnt="6"/>
      <dgm:spPr/>
    </dgm:pt>
    <dgm:pt modelId="{E6C9DBC2-3EC4-4D3E-8B9E-B570DF59BD55}" type="pres">
      <dgm:prSet presAssocID="{31D253BF-CA7B-4DD7-B7D5-C146ADFEC35E}" presName="connectorText" presStyleLbl="sibTrans2D1" presStyleIdx="1" presStyleCnt="6"/>
      <dgm:spPr/>
    </dgm:pt>
    <dgm:pt modelId="{E1BC9AC9-1535-4475-A440-880A1F937A60}" type="pres">
      <dgm:prSet presAssocID="{C42ECE61-BAEA-4D72-AC98-1947BFD4AD9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CE637E-C167-4786-BC98-767A58FE6CB6}" type="pres">
      <dgm:prSet presAssocID="{B8D90EE7-B8C8-4B78-B18F-FF9EE31B4697}" presName="sibTrans" presStyleLbl="sibTrans2D1" presStyleIdx="2" presStyleCnt="6"/>
      <dgm:spPr/>
    </dgm:pt>
    <dgm:pt modelId="{13A1F420-1032-4333-B5F5-627CC67ABE01}" type="pres">
      <dgm:prSet presAssocID="{B8D90EE7-B8C8-4B78-B18F-FF9EE31B4697}" presName="connectorText" presStyleLbl="sibTrans2D1" presStyleIdx="2" presStyleCnt="6"/>
      <dgm:spPr/>
    </dgm:pt>
    <dgm:pt modelId="{2A88BF82-9EE0-4B89-82DF-EEAA772529AE}" type="pres">
      <dgm:prSet presAssocID="{8D554616-6528-4516-9261-189736BD107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9137FB-AF22-45BB-8D3F-70DD84184D11}" type="pres">
      <dgm:prSet presAssocID="{CB2E22E3-544F-49A1-8E04-6E6D22AF6FEC}" presName="sibTrans" presStyleLbl="sibTrans2D1" presStyleIdx="3" presStyleCnt="6"/>
      <dgm:spPr/>
    </dgm:pt>
    <dgm:pt modelId="{42357329-5E2E-467C-B56F-80FC0EA9F717}" type="pres">
      <dgm:prSet presAssocID="{CB2E22E3-544F-49A1-8E04-6E6D22AF6FEC}" presName="connectorText" presStyleLbl="sibTrans2D1" presStyleIdx="3" presStyleCnt="6"/>
      <dgm:spPr/>
    </dgm:pt>
    <dgm:pt modelId="{B023D042-5B37-4155-9A72-788023E9CE0D}" type="pres">
      <dgm:prSet presAssocID="{D4E690BB-320F-42DC-945C-C656E840D89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E5E11A-D017-4073-AE95-907601D055DE}" type="pres">
      <dgm:prSet presAssocID="{87C53A18-E54D-471D-97E8-95FB352EE477}" presName="sibTrans" presStyleLbl="sibTrans2D1" presStyleIdx="4" presStyleCnt="6"/>
      <dgm:spPr/>
    </dgm:pt>
    <dgm:pt modelId="{5EB4BF18-107B-4F00-936C-9889639F3742}" type="pres">
      <dgm:prSet presAssocID="{87C53A18-E54D-471D-97E8-95FB352EE477}" presName="connectorText" presStyleLbl="sibTrans2D1" presStyleIdx="4" presStyleCnt="6"/>
      <dgm:spPr/>
    </dgm:pt>
    <dgm:pt modelId="{278FFEB9-599A-4A75-95DF-2093980EDC0B}" type="pres">
      <dgm:prSet presAssocID="{84F7B4E8-CA39-472D-B642-8ABD8BC5DC3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AE0F0F-9F83-476C-914E-7CC67243278B}" type="pres">
      <dgm:prSet presAssocID="{680256D7-9740-4988-8F05-27A6472BF692}" presName="sibTrans" presStyleLbl="sibTrans2D1" presStyleIdx="5" presStyleCnt="6"/>
      <dgm:spPr/>
    </dgm:pt>
    <dgm:pt modelId="{5B694B7B-AF2D-400D-860A-B2A5B0D59342}" type="pres">
      <dgm:prSet presAssocID="{680256D7-9740-4988-8F05-27A6472BF692}" presName="connectorText" presStyleLbl="sibTrans2D1" presStyleIdx="5" presStyleCnt="6"/>
      <dgm:spPr/>
    </dgm:pt>
    <dgm:pt modelId="{C251D6B3-90A9-4DF4-BF3B-DF63D1C4873D}" type="pres">
      <dgm:prSet presAssocID="{A03FF407-CA47-47A1-9AC6-EBCA7E01860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123EBBA-F90A-4BED-B86B-7513808854E5}" type="presOf" srcId="{CB2E22E3-544F-49A1-8E04-6E6D22AF6FEC}" destId="{42357329-5E2E-467C-B56F-80FC0EA9F717}" srcOrd="1" destOrd="0" presId="urn:microsoft.com/office/officeart/2005/8/layout/process5"/>
    <dgm:cxn modelId="{D1CF9588-FF47-4621-8540-9E5AC04DB45F}" type="presOf" srcId="{C42ECE61-BAEA-4D72-AC98-1947BFD4AD91}" destId="{E1BC9AC9-1535-4475-A440-880A1F937A60}" srcOrd="0" destOrd="0" presId="urn:microsoft.com/office/officeart/2005/8/layout/process5"/>
    <dgm:cxn modelId="{A8B5B2EA-098C-4B2E-817B-14F18029AC3D}" type="presOf" srcId="{8596373F-E707-471A-A5F4-130526C531B6}" destId="{D88F5A92-97EA-48F7-B7FB-72E85A726254}" srcOrd="1" destOrd="0" presId="urn:microsoft.com/office/officeart/2005/8/layout/process5"/>
    <dgm:cxn modelId="{ABB325C6-C728-401F-8200-91B867AF555C}" srcId="{29528538-C9DD-4C43-A7C7-6FEBA62ECBD3}" destId="{D4E690BB-320F-42DC-945C-C656E840D89E}" srcOrd="4" destOrd="0" parTransId="{83BD2BC2-26D9-41F0-AFBA-6F021E458A0F}" sibTransId="{87C53A18-E54D-471D-97E8-95FB352EE477}"/>
    <dgm:cxn modelId="{D8FBE5F2-5864-4D8C-8B99-C1BFD10B6CBD}" srcId="{29528538-C9DD-4C43-A7C7-6FEBA62ECBD3}" destId="{A03FF407-CA47-47A1-9AC6-EBCA7E01860F}" srcOrd="6" destOrd="0" parTransId="{E018B59C-8C78-45B5-BE2C-072867A2A189}" sibTransId="{ADD7820B-45B4-434A-A559-13148FCF45A1}"/>
    <dgm:cxn modelId="{09F574A0-546B-4CE0-93FF-537C05AE2F59}" type="presOf" srcId="{A03FF407-CA47-47A1-9AC6-EBCA7E01860F}" destId="{C251D6B3-90A9-4DF4-BF3B-DF63D1C4873D}" srcOrd="0" destOrd="0" presId="urn:microsoft.com/office/officeart/2005/8/layout/process5"/>
    <dgm:cxn modelId="{BD955562-D757-4997-8BE9-8704C0517432}" type="presOf" srcId="{8596373F-E707-471A-A5F4-130526C531B6}" destId="{380A3E46-D89A-4792-A8A5-8F55E42450EE}" srcOrd="0" destOrd="0" presId="urn:microsoft.com/office/officeart/2005/8/layout/process5"/>
    <dgm:cxn modelId="{B006D487-238E-4717-AF2A-582777537D29}" type="presOf" srcId="{B8D90EE7-B8C8-4B78-B18F-FF9EE31B4697}" destId="{44CE637E-C167-4786-BC98-767A58FE6CB6}" srcOrd="0" destOrd="0" presId="urn:microsoft.com/office/officeart/2005/8/layout/process5"/>
    <dgm:cxn modelId="{76F799B9-F571-4A51-875F-36A556292981}" type="presOf" srcId="{29528538-C9DD-4C43-A7C7-6FEBA62ECBD3}" destId="{222722D8-C676-40E3-8E72-1EA52B9AC71C}" srcOrd="0" destOrd="0" presId="urn:microsoft.com/office/officeart/2005/8/layout/process5"/>
    <dgm:cxn modelId="{9984E07D-D71E-44D7-98FB-5F942389B475}" type="presOf" srcId="{87C53A18-E54D-471D-97E8-95FB352EE477}" destId="{5EB4BF18-107B-4F00-936C-9889639F3742}" srcOrd="1" destOrd="0" presId="urn:microsoft.com/office/officeart/2005/8/layout/process5"/>
    <dgm:cxn modelId="{08345A3C-EEAF-47AC-BF8E-83E9678FC5B6}" type="presOf" srcId="{B8D90EE7-B8C8-4B78-B18F-FF9EE31B4697}" destId="{13A1F420-1032-4333-B5F5-627CC67ABE01}" srcOrd="1" destOrd="0" presId="urn:microsoft.com/office/officeart/2005/8/layout/process5"/>
    <dgm:cxn modelId="{D5456DDC-9504-412A-879B-25ED82F88F13}" srcId="{29528538-C9DD-4C43-A7C7-6FEBA62ECBD3}" destId="{C42ECE61-BAEA-4D72-AC98-1947BFD4AD91}" srcOrd="2" destOrd="0" parTransId="{76192A79-B414-4BA9-9EC5-6984CCBFA203}" sibTransId="{B8D90EE7-B8C8-4B78-B18F-FF9EE31B4697}"/>
    <dgm:cxn modelId="{583A00BC-A61A-4B87-8547-BC3B3F16B77F}" type="presOf" srcId="{87C53A18-E54D-471D-97E8-95FB352EE477}" destId="{E4E5E11A-D017-4073-AE95-907601D055DE}" srcOrd="0" destOrd="0" presId="urn:microsoft.com/office/officeart/2005/8/layout/process5"/>
    <dgm:cxn modelId="{6FA2C3DD-6CF1-44F1-855A-1F0C561B29BC}" type="presOf" srcId="{680256D7-9740-4988-8F05-27A6472BF692}" destId="{5B694B7B-AF2D-400D-860A-B2A5B0D59342}" srcOrd="1" destOrd="0" presId="urn:microsoft.com/office/officeart/2005/8/layout/process5"/>
    <dgm:cxn modelId="{73E3D0AA-1D8B-4E34-8FB8-D6DEF847166F}" type="presOf" srcId="{C971B0F9-296A-429E-B366-E2B9D16A91C6}" destId="{61FBD0C9-92ED-4BED-B071-CD59DA81DD0C}" srcOrd="0" destOrd="0" presId="urn:microsoft.com/office/officeart/2005/8/layout/process5"/>
    <dgm:cxn modelId="{86A5347D-AA12-443E-8960-EAEE04E12B00}" type="presOf" srcId="{CB2E22E3-544F-49A1-8E04-6E6D22AF6FEC}" destId="{B49137FB-AF22-45BB-8D3F-70DD84184D11}" srcOrd="0" destOrd="0" presId="urn:microsoft.com/office/officeart/2005/8/layout/process5"/>
    <dgm:cxn modelId="{32A45773-C570-4699-ABE4-49236B522EDA}" type="presOf" srcId="{D4E690BB-320F-42DC-945C-C656E840D89E}" destId="{B023D042-5B37-4155-9A72-788023E9CE0D}" srcOrd="0" destOrd="0" presId="urn:microsoft.com/office/officeart/2005/8/layout/process5"/>
    <dgm:cxn modelId="{D91B2B3E-3E68-4479-B5D2-A52F255E7090}" type="presOf" srcId="{84F7B4E8-CA39-472D-B642-8ABD8BC5DC35}" destId="{278FFEB9-599A-4A75-95DF-2093980EDC0B}" srcOrd="0" destOrd="0" presId="urn:microsoft.com/office/officeart/2005/8/layout/process5"/>
    <dgm:cxn modelId="{A97D1F07-B4AD-4F28-8CF3-47ECC162357F}" srcId="{29528538-C9DD-4C43-A7C7-6FEBA62ECBD3}" destId="{C971B0F9-296A-429E-B366-E2B9D16A91C6}" srcOrd="1" destOrd="0" parTransId="{2C34FF3C-F4AB-42B5-80E3-97F905D2A86E}" sibTransId="{31D253BF-CA7B-4DD7-B7D5-C146ADFEC35E}"/>
    <dgm:cxn modelId="{A7798054-7FBD-4673-99AC-C539B5CF4B92}" type="presOf" srcId="{88F4680E-06ED-44DE-9193-950A4A269C60}" destId="{E7642070-C7AF-4134-8434-2DC440C1898E}" srcOrd="0" destOrd="0" presId="urn:microsoft.com/office/officeart/2005/8/layout/process5"/>
    <dgm:cxn modelId="{ABB2382B-70BD-4C6C-BFB8-873CF5F24C35}" srcId="{29528538-C9DD-4C43-A7C7-6FEBA62ECBD3}" destId="{8D554616-6528-4516-9261-189736BD107E}" srcOrd="3" destOrd="0" parTransId="{790EE075-CEDE-497F-8BF7-FB06A59276A8}" sibTransId="{CB2E22E3-544F-49A1-8E04-6E6D22AF6FEC}"/>
    <dgm:cxn modelId="{0244D954-E98C-4345-A7C3-452676488611}" type="presOf" srcId="{31D253BF-CA7B-4DD7-B7D5-C146ADFEC35E}" destId="{E6C9DBC2-3EC4-4D3E-8B9E-B570DF59BD55}" srcOrd="1" destOrd="0" presId="urn:microsoft.com/office/officeart/2005/8/layout/process5"/>
    <dgm:cxn modelId="{53F29335-A7A8-4D81-8EA0-119F052F519C}" srcId="{29528538-C9DD-4C43-A7C7-6FEBA62ECBD3}" destId="{88F4680E-06ED-44DE-9193-950A4A269C60}" srcOrd="0" destOrd="0" parTransId="{A77EDBD1-7535-434A-A9AB-BA4462C15E95}" sibTransId="{8596373F-E707-471A-A5F4-130526C531B6}"/>
    <dgm:cxn modelId="{2F5C33E7-8216-4481-BA3A-DD0D8EBCDBD9}" type="presOf" srcId="{680256D7-9740-4988-8F05-27A6472BF692}" destId="{EAAE0F0F-9F83-476C-914E-7CC67243278B}" srcOrd="0" destOrd="0" presId="urn:microsoft.com/office/officeart/2005/8/layout/process5"/>
    <dgm:cxn modelId="{E5F9B3BA-375F-4010-9F61-E99386D00BD7}" type="presOf" srcId="{8D554616-6528-4516-9261-189736BD107E}" destId="{2A88BF82-9EE0-4B89-82DF-EEAA772529AE}" srcOrd="0" destOrd="0" presId="urn:microsoft.com/office/officeart/2005/8/layout/process5"/>
    <dgm:cxn modelId="{35A88889-64C6-4A3D-9803-B81E3C591CB1}" type="presOf" srcId="{31D253BF-CA7B-4DD7-B7D5-C146ADFEC35E}" destId="{840DA4BF-31E1-4131-9640-0473845FA76B}" srcOrd="0" destOrd="0" presId="urn:microsoft.com/office/officeart/2005/8/layout/process5"/>
    <dgm:cxn modelId="{292C5D27-AF48-4A7E-BB23-4210D8F43C31}" srcId="{29528538-C9DD-4C43-A7C7-6FEBA62ECBD3}" destId="{84F7B4E8-CA39-472D-B642-8ABD8BC5DC35}" srcOrd="5" destOrd="0" parTransId="{42654257-DAF1-4CCA-A73C-8A348A28AAAE}" sibTransId="{680256D7-9740-4988-8F05-27A6472BF692}"/>
    <dgm:cxn modelId="{595B2BC6-15F6-49F3-8E1C-1EC69CBCE5E0}" type="presParOf" srcId="{222722D8-C676-40E3-8E72-1EA52B9AC71C}" destId="{E7642070-C7AF-4134-8434-2DC440C1898E}" srcOrd="0" destOrd="0" presId="urn:microsoft.com/office/officeart/2005/8/layout/process5"/>
    <dgm:cxn modelId="{46486DA0-8C57-4772-83D4-9DE686521486}" type="presParOf" srcId="{222722D8-C676-40E3-8E72-1EA52B9AC71C}" destId="{380A3E46-D89A-4792-A8A5-8F55E42450EE}" srcOrd="1" destOrd="0" presId="urn:microsoft.com/office/officeart/2005/8/layout/process5"/>
    <dgm:cxn modelId="{2DCF96E0-EF5D-4ED3-BB7A-3DF9CFEDF805}" type="presParOf" srcId="{380A3E46-D89A-4792-A8A5-8F55E42450EE}" destId="{D88F5A92-97EA-48F7-B7FB-72E85A726254}" srcOrd="0" destOrd="0" presId="urn:microsoft.com/office/officeart/2005/8/layout/process5"/>
    <dgm:cxn modelId="{CB3FEF6E-9A2C-4AF9-B8AE-A7951EE4E440}" type="presParOf" srcId="{222722D8-C676-40E3-8E72-1EA52B9AC71C}" destId="{61FBD0C9-92ED-4BED-B071-CD59DA81DD0C}" srcOrd="2" destOrd="0" presId="urn:microsoft.com/office/officeart/2005/8/layout/process5"/>
    <dgm:cxn modelId="{CD452654-F9FC-4BE4-8015-05514D2CCF59}" type="presParOf" srcId="{222722D8-C676-40E3-8E72-1EA52B9AC71C}" destId="{840DA4BF-31E1-4131-9640-0473845FA76B}" srcOrd="3" destOrd="0" presId="urn:microsoft.com/office/officeart/2005/8/layout/process5"/>
    <dgm:cxn modelId="{52CEE280-EC35-456B-B7F9-9BFC57E662A1}" type="presParOf" srcId="{840DA4BF-31E1-4131-9640-0473845FA76B}" destId="{E6C9DBC2-3EC4-4D3E-8B9E-B570DF59BD55}" srcOrd="0" destOrd="0" presId="urn:microsoft.com/office/officeart/2005/8/layout/process5"/>
    <dgm:cxn modelId="{6832C792-9BEC-46C3-A203-6FA2EC06B062}" type="presParOf" srcId="{222722D8-C676-40E3-8E72-1EA52B9AC71C}" destId="{E1BC9AC9-1535-4475-A440-880A1F937A60}" srcOrd="4" destOrd="0" presId="urn:microsoft.com/office/officeart/2005/8/layout/process5"/>
    <dgm:cxn modelId="{9C26A277-8092-47DE-A68B-ADE12F13DEFD}" type="presParOf" srcId="{222722D8-C676-40E3-8E72-1EA52B9AC71C}" destId="{44CE637E-C167-4786-BC98-767A58FE6CB6}" srcOrd="5" destOrd="0" presId="urn:microsoft.com/office/officeart/2005/8/layout/process5"/>
    <dgm:cxn modelId="{36EAF4DE-390E-4C1F-B398-69806F8F6DAB}" type="presParOf" srcId="{44CE637E-C167-4786-BC98-767A58FE6CB6}" destId="{13A1F420-1032-4333-B5F5-627CC67ABE01}" srcOrd="0" destOrd="0" presId="urn:microsoft.com/office/officeart/2005/8/layout/process5"/>
    <dgm:cxn modelId="{B8ECC690-B6B8-49C6-8E4A-F990917D347A}" type="presParOf" srcId="{222722D8-C676-40E3-8E72-1EA52B9AC71C}" destId="{2A88BF82-9EE0-4B89-82DF-EEAA772529AE}" srcOrd="6" destOrd="0" presId="urn:microsoft.com/office/officeart/2005/8/layout/process5"/>
    <dgm:cxn modelId="{31A8A4C8-7F88-4A1E-90DC-6F0DE4534D1B}" type="presParOf" srcId="{222722D8-C676-40E3-8E72-1EA52B9AC71C}" destId="{B49137FB-AF22-45BB-8D3F-70DD84184D11}" srcOrd="7" destOrd="0" presId="urn:microsoft.com/office/officeart/2005/8/layout/process5"/>
    <dgm:cxn modelId="{4622FACA-E5C2-4F1D-8B10-F51B6E180EDC}" type="presParOf" srcId="{B49137FB-AF22-45BB-8D3F-70DD84184D11}" destId="{42357329-5E2E-467C-B56F-80FC0EA9F717}" srcOrd="0" destOrd="0" presId="urn:microsoft.com/office/officeart/2005/8/layout/process5"/>
    <dgm:cxn modelId="{18C9F0B0-3DC2-4913-BA15-CF19CCD6B25A}" type="presParOf" srcId="{222722D8-C676-40E3-8E72-1EA52B9AC71C}" destId="{B023D042-5B37-4155-9A72-788023E9CE0D}" srcOrd="8" destOrd="0" presId="urn:microsoft.com/office/officeart/2005/8/layout/process5"/>
    <dgm:cxn modelId="{D290B7F8-01BC-4BE9-8489-682988B7AC36}" type="presParOf" srcId="{222722D8-C676-40E3-8E72-1EA52B9AC71C}" destId="{E4E5E11A-D017-4073-AE95-907601D055DE}" srcOrd="9" destOrd="0" presId="urn:microsoft.com/office/officeart/2005/8/layout/process5"/>
    <dgm:cxn modelId="{6A4F574A-7F77-4D94-A07B-455AF13C5A0D}" type="presParOf" srcId="{E4E5E11A-D017-4073-AE95-907601D055DE}" destId="{5EB4BF18-107B-4F00-936C-9889639F3742}" srcOrd="0" destOrd="0" presId="urn:microsoft.com/office/officeart/2005/8/layout/process5"/>
    <dgm:cxn modelId="{92E2C0C5-FA9F-4ADF-9718-7352A6A9B4BA}" type="presParOf" srcId="{222722D8-C676-40E3-8E72-1EA52B9AC71C}" destId="{278FFEB9-599A-4A75-95DF-2093980EDC0B}" srcOrd="10" destOrd="0" presId="urn:microsoft.com/office/officeart/2005/8/layout/process5"/>
    <dgm:cxn modelId="{2A1C2E8E-6206-4702-8B2A-319C2B2DBCAA}" type="presParOf" srcId="{222722D8-C676-40E3-8E72-1EA52B9AC71C}" destId="{EAAE0F0F-9F83-476C-914E-7CC67243278B}" srcOrd="11" destOrd="0" presId="urn:microsoft.com/office/officeart/2005/8/layout/process5"/>
    <dgm:cxn modelId="{7CF43111-9E9B-433B-9003-03A318074377}" type="presParOf" srcId="{EAAE0F0F-9F83-476C-914E-7CC67243278B}" destId="{5B694B7B-AF2D-400D-860A-B2A5B0D59342}" srcOrd="0" destOrd="0" presId="urn:microsoft.com/office/officeart/2005/8/layout/process5"/>
    <dgm:cxn modelId="{E5448884-0DBA-4B3F-91C8-E6488EAB6D6F}" type="presParOf" srcId="{222722D8-C676-40E3-8E72-1EA52B9AC71C}" destId="{C251D6B3-90A9-4DF4-BF3B-DF63D1C4873D}" srcOrd="12" destOrd="0" presId="urn:microsoft.com/office/officeart/2005/8/layout/process5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6EBAB4E-591A-4F2B-9187-FD8C3078BC4B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F5FEFC0-0673-49CB-9690-FE9E325DC90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Pada interaksi tatap muka; memperhatikan penampilan orang lain. </a:t>
          </a:r>
          <a:endParaRPr lang="id-ID" sz="1500" b="1" i="1" dirty="0">
            <a:latin typeface="Candara" pitchFamily="34" charset="0"/>
          </a:endParaRPr>
        </a:p>
      </dgm:t>
    </dgm:pt>
    <dgm:pt modelId="{6E4E5EB7-E2EA-4D9B-A6E3-D5221E2A517D}" type="parTrans" cxnId="{DF458911-8E89-4CB3-8B08-E4B6D5E36CCA}">
      <dgm:prSet/>
      <dgm:spPr/>
      <dgm:t>
        <a:bodyPr/>
        <a:lstStyle/>
        <a:p>
          <a:endParaRPr lang="id-ID"/>
        </a:p>
      </dgm:t>
    </dgm:pt>
    <dgm:pt modelId="{4C503B71-62A4-4E6B-8DA8-9A38083375F5}" type="sibTrans" cxnId="{DF458911-8E89-4CB3-8B08-E4B6D5E36CCA}">
      <dgm:prSet/>
      <dgm:spPr/>
      <dgm:t>
        <a:bodyPr/>
        <a:lstStyle/>
        <a:p>
          <a:endParaRPr lang="id-ID"/>
        </a:p>
      </dgm:t>
    </dgm:pt>
    <dgm:pt modelId="{5BA2952D-02BE-4BAC-A19F-4E64B3EA141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Evaluasi terhadap orang lain dari penampilannya.</a:t>
          </a:r>
          <a:endParaRPr lang="id-ID" sz="1500" b="1" i="1" dirty="0">
            <a:latin typeface="Candara" pitchFamily="34" charset="0"/>
          </a:endParaRPr>
        </a:p>
      </dgm:t>
    </dgm:pt>
    <dgm:pt modelId="{5AC3B346-F015-41D4-B0F4-BFED42265408}" type="parTrans" cxnId="{AF8BA1EA-BAED-49C7-BBE6-02DEF0BABDBE}">
      <dgm:prSet/>
      <dgm:spPr/>
      <dgm:t>
        <a:bodyPr/>
        <a:lstStyle/>
        <a:p>
          <a:endParaRPr lang="id-ID"/>
        </a:p>
      </dgm:t>
    </dgm:pt>
    <dgm:pt modelId="{9112A649-D2C8-4AB5-B04C-69A64794E068}" type="sibTrans" cxnId="{AF8BA1EA-BAED-49C7-BBE6-02DEF0BABDBE}">
      <dgm:prSet/>
      <dgm:spPr/>
      <dgm:t>
        <a:bodyPr/>
        <a:lstStyle/>
        <a:p>
          <a:endParaRPr lang="id-ID"/>
        </a:p>
      </dgm:t>
    </dgm:pt>
    <dgm:pt modelId="{A90F507C-4A8D-4B5F-A6C4-4858C985364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Kebudayaan menetapkan bentuk fisik yang ideal. </a:t>
          </a:r>
          <a:endParaRPr lang="id-ID" sz="1500" b="1" i="1" dirty="0">
            <a:latin typeface="Candara" pitchFamily="34" charset="0"/>
          </a:endParaRPr>
        </a:p>
      </dgm:t>
    </dgm:pt>
    <dgm:pt modelId="{BFF095FF-86D1-4B9E-98D9-10D7F57FBD6F}" type="parTrans" cxnId="{A96E9B88-38B3-400D-9188-128EE7493D06}">
      <dgm:prSet/>
      <dgm:spPr/>
      <dgm:t>
        <a:bodyPr/>
        <a:lstStyle/>
        <a:p>
          <a:endParaRPr lang="id-ID"/>
        </a:p>
      </dgm:t>
    </dgm:pt>
    <dgm:pt modelId="{A4D806DB-75C8-4AF3-993D-09D7868DB0E3}" type="sibTrans" cxnId="{A96E9B88-38B3-400D-9188-128EE7493D06}">
      <dgm:prSet/>
      <dgm:spPr/>
      <dgm:t>
        <a:bodyPr/>
        <a:lstStyle/>
        <a:p>
          <a:endParaRPr lang="id-ID"/>
        </a:p>
      </dgm:t>
    </dgm:pt>
    <dgm:pt modelId="{F66A2B58-32D9-49C8-A806-87D4508FFB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Berbagai macam profesi ditentukan oleh tampilan fisik. Fisik menarik = diakui &amp; diterima. </a:t>
          </a:r>
          <a:endParaRPr lang="id-ID" sz="1500" b="1" i="1" dirty="0">
            <a:latin typeface="Candara" pitchFamily="34" charset="0"/>
          </a:endParaRPr>
        </a:p>
      </dgm:t>
    </dgm:pt>
    <dgm:pt modelId="{DCEFD596-E7A6-4419-80C9-CED0960036AC}" type="parTrans" cxnId="{D8A45DD9-0921-42F0-AEA7-2EB041203CFA}">
      <dgm:prSet/>
      <dgm:spPr/>
      <dgm:t>
        <a:bodyPr/>
        <a:lstStyle/>
        <a:p>
          <a:endParaRPr lang="id-ID"/>
        </a:p>
      </dgm:t>
    </dgm:pt>
    <dgm:pt modelId="{FD55E923-76FC-4787-8FE9-B3684AC29410}" type="sibTrans" cxnId="{D8A45DD9-0921-42F0-AEA7-2EB041203CFA}">
      <dgm:prSet/>
      <dgm:spPr/>
      <dgm:t>
        <a:bodyPr/>
        <a:lstStyle/>
        <a:p>
          <a:endParaRPr lang="id-ID"/>
        </a:p>
      </dgm:t>
    </dgm:pt>
    <dgm:pt modelId="{54FDC3C7-E927-4A0D-839E-1506BAD6488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Asia; Bentuk fisik yang ideal bagi perempuan adalah yang kurus. </a:t>
          </a:r>
          <a:endParaRPr lang="id-ID" sz="1500" b="1" i="1" dirty="0">
            <a:latin typeface="Candara" pitchFamily="34" charset="0"/>
          </a:endParaRPr>
        </a:p>
      </dgm:t>
    </dgm:pt>
    <dgm:pt modelId="{C42F3E0D-509C-48CA-A2AB-1691B2E0CD06}" type="parTrans" cxnId="{DA9961C0-44B7-426C-8DCA-AAC5EAB0EF3E}">
      <dgm:prSet/>
      <dgm:spPr/>
      <dgm:t>
        <a:bodyPr/>
        <a:lstStyle/>
        <a:p>
          <a:endParaRPr lang="id-ID"/>
        </a:p>
      </dgm:t>
    </dgm:pt>
    <dgm:pt modelId="{DABF5265-6E79-4AD9-8020-43C7C6C12711}" type="sibTrans" cxnId="{DA9961C0-44B7-426C-8DCA-AAC5EAB0EF3E}">
      <dgm:prSet/>
      <dgm:spPr/>
      <dgm:t>
        <a:bodyPr/>
        <a:lstStyle/>
        <a:p>
          <a:endParaRPr lang="id-ID"/>
        </a:p>
      </dgm:t>
    </dgm:pt>
    <dgm:pt modelId="{046A51DB-0B03-4AFF-A97B-F90A26A5533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Afrika; tubuh gemuk = kesehatan, kesejahteraan, dan kekayaan. </a:t>
          </a:r>
          <a:endParaRPr lang="id-ID" sz="1500" b="1" i="1" dirty="0">
            <a:latin typeface="Candara" pitchFamily="34" charset="0"/>
          </a:endParaRPr>
        </a:p>
      </dgm:t>
    </dgm:pt>
    <dgm:pt modelId="{1D5D54F3-9F94-42CB-B7B5-BEE216C48852}" type="parTrans" cxnId="{161BA309-D554-4D33-AD98-0C15F26CC1DD}">
      <dgm:prSet/>
      <dgm:spPr/>
      <dgm:t>
        <a:bodyPr/>
        <a:lstStyle/>
        <a:p>
          <a:endParaRPr lang="id-ID"/>
        </a:p>
      </dgm:t>
    </dgm:pt>
    <dgm:pt modelId="{AA860DB9-601C-47C8-B482-5F0F79CCA828}" type="sibTrans" cxnId="{161BA309-D554-4D33-AD98-0C15F26CC1DD}">
      <dgm:prSet/>
      <dgm:spPr/>
      <dgm:t>
        <a:bodyPr/>
        <a:lstStyle/>
        <a:p>
          <a:endParaRPr lang="id-ID"/>
        </a:p>
      </dgm:t>
    </dgm:pt>
    <dgm:pt modelId="{AB9ED0A9-AFA9-46E5-9FF8-86832D827F62}" type="pres">
      <dgm:prSet presAssocID="{56EBAB4E-591A-4F2B-9187-FD8C3078BC4B}" presName="cycle" presStyleCnt="0">
        <dgm:presLayoutVars>
          <dgm:dir/>
          <dgm:resizeHandles val="exact"/>
        </dgm:presLayoutVars>
      </dgm:prSet>
      <dgm:spPr/>
    </dgm:pt>
    <dgm:pt modelId="{87F44DB2-4A2A-4AD1-9029-A6A19DF456F6}" type="pres">
      <dgm:prSet presAssocID="{FF5FEFC0-0673-49CB-9690-FE9E325DC90F}" presName="dummy" presStyleCnt="0"/>
      <dgm:spPr/>
    </dgm:pt>
    <dgm:pt modelId="{7C8F05A4-5395-452D-BDFE-13106AC6C74E}" type="pres">
      <dgm:prSet presAssocID="{FF5FEFC0-0673-49CB-9690-FE9E325DC90F}" presName="node" presStyleLbl="revTx" presStyleIdx="0" presStyleCnt="6" custScaleX="1085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92F6CE-1B4E-4503-8834-CBCA9C474E47}" type="pres">
      <dgm:prSet presAssocID="{4C503B71-62A4-4E6B-8DA8-9A38083375F5}" presName="sibTrans" presStyleLbl="node1" presStyleIdx="0" presStyleCnt="6"/>
      <dgm:spPr/>
    </dgm:pt>
    <dgm:pt modelId="{0A6CC1CA-A1B5-4A8A-BD56-E9D5534E3FC6}" type="pres">
      <dgm:prSet presAssocID="{5BA2952D-02BE-4BAC-A19F-4E64B3EA141E}" presName="dummy" presStyleCnt="0"/>
      <dgm:spPr/>
    </dgm:pt>
    <dgm:pt modelId="{C49DE8CE-548B-46C4-9B9F-30601E0C9A4B}" type="pres">
      <dgm:prSet presAssocID="{5BA2952D-02BE-4BAC-A19F-4E64B3EA141E}" presName="node" presStyleLbl="revTx" presStyleIdx="1" presStyleCnt="6" custScaleX="1072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0BC2AC-2B8D-46B1-998D-14262EBBCC28}" type="pres">
      <dgm:prSet presAssocID="{9112A649-D2C8-4AB5-B04C-69A64794E068}" presName="sibTrans" presStyleLbl="node1" presStyleIdx="1" presStyleCnt="6"/>
      <dgm:spPr/>
    </dgm:pt>
    <dgm:pt modelId="{6EFA3C8B-CBF6-41FB-B47F-A05AB60C0172}" type="pres">
      <dgm:prSet presAssocID="{A90F507C-4A8D-4B5F-A6C4-4858C9853640}" presName="dummy" presStyleCnt="0"/>
      <dgm:spPr/>
    </dgm:pt>
    <dgm:pt modelId="{5EB69405-9A4B-4325-A0D1-3D076C1DFB63}" type="pres">
      <dgm:prSet presAssocID="{A90F507C-4A8D-4B5F-A6C4-4858C9853640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3C6F3-67C3-4A92-B2CD-57E2547D8A91}" type="pres">
      <dgm:prSet presAssocID="{A4D806DB-75C8-4AF3-993D-09D7868DB0E3}" presName="sibTrans" presStyleLbl="node1" presStyleIdx="2" presStyleCnt="6"/>
      <dgm:spPr/>
    </dgm:pt>
    <dgm:pt modelId="{9E143E77-3F26-4DDB-B117-306DE42AF719}" type="pres">
      <dgm:prSet presAssocID="{F66A2B58-32D9-49C8-A806-87D4508FFB91}" presName="dummy" presStyleCnt="0"/>
      <dgm:spPr/>
    </dgm:pt>
    <dgm:pt modelId="{093A02CB-09CD-470E-823D-449323244497}" type="pres">
      <dgm:prSet presAssocID="{F66A2B58-32D9-49C8-A806-87D4508FFB91}" presName="node" presStyleLbl="revTx" presStyleIdx="3" presStyleCnt="6" custScaleY="1489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924575-B220-4CF7-8BE5-63BB5E13C8AF}" type="pres">
      <dgm:prSet presAssocID="{FD55E923-76FC-4787-8FE9-B3684AC29410}" presName="sibTrans" presStyleLbl="node1" presStyleIdx="3" presStyleCnt="6"/>
      <dgm:spPr/>
    </dgm:pt>
    <dgm:pt modelId="{EBA5426B-781F-449C-90A0-F37846FDF74E}" type="pres">
      <dgm:prSet presAssocID="{54FDC3C7-E927-4A0D-839E-1506BAD6488C}" presName="dummy" presStyleCnt="0"/>
      <dgm:spPr/>
    </dgm:pt>
    <dgm:pt modelId="{4C579BB8-6C93-4550-969F-C08501E3E228}" type="pres">
      <dgm:prSet presAssocID="{54FDC3C7-E927-4A0D-839E-1506BAD6488C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C4DF9A-98BC-44BC-9850-8066832F6814}" type="pres">
      <dgm:prSet presAssocID="{DABF5265-6E79-4AD9-8020-43C7C6C12711}" presName="sibTrans" presStyleLbl="node1" presStyleIdx="4" presStyleCnt="6"/>
      <dgm:spPr/>
    </dgm:pt>
    <dgm:pt modelId="{2719F635-CCEA-4F51-8932-AF206AB57068}" type="pres">
      <dgm:prSet presAssocID="{046A51DB-0B03-4AFF-A97B-F90A26A55338}" presName="dummy" presStyleCnt="0"/>
      <dgm:spPr/>
    </dgm:pt>
    <dgm:pt modelId="{F230EF27-A206-48AD-BE6A-627393BB2997}" type="pres">
      <dgm:prSet presAssocID="{046A51DB-0B03-4AFF-A97B-F90A26A55338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775A8E-79E4-4178-89A7-84DED4558241}" type="pres">
      <dgm:prSet presAssocID="{AA860DB9-601C-47C8-B482-5F0F79CCA828}" presName="sibTrans" presStyleLbl="node1" presStyleIdx="5" presStyleCnt="6"/>
      <dgm:spPr/>
    </dgm:pt>
  </dgm:ptLst>
  <dgm:cxnLst>
    <dgm:cxn modelId="{FE6A2323-86CF-4FD7-BDA2-2BEE1985E511}" type="presOf" srcId="{4C503B71-62A4-4E6B-8DA8-9A38083375F5}" destId="{7392F6CE-1B4E-4503-8834-CBCA9C474E47}" srcOrd="0" destOrd="0" presId="urn:microsoft.com/office/officeart/2005/8/layout/cycle1"/>
    <dgm:cxn modelId="{117E8707-2A7D-4A2B-B632-E67EF23D25FB}" type="presOf" srcId="{54FDC3C7-E927-4A0D-839E-1506BAD6488C}" destId="{4C579BB8-6C93-4550-969F-C08501E3E228}" srcOrd="0" destOrd="0" presId="urn:microsoft.com/office/officeart/2005/8/layout/cycle1"/>
    <dgm:cxn modelId="{DF458911-8E89-4CB3-8B08-E4B6D5E36CCA}" srcId="{56EBAB4E-591A-4F2B-9187-FD8C3078BC4B}" destId="{FF5FEFC0-0673-49CB-9690-FE9E325DC90F}" srcOrd="0" destOrd="0" parTransId="{6E4E5EB7-E2EA-4D9B-A6E3-D5221E2A517D}" sibTransId="{4C503B71-62A4-4E6B-8DA8-9A38083375F5}"/>
    <dgm:cxn modelId="{99F6559C-7AE1-46BA-B4C5-A7C7DC2833F5}" type="presOf" srcId="{F66A2B58-32D9-49C8-A806-87D4508FFB91}" destId="{093A02CB-09CD-470E-823D-449323244497}" srcOrd="0" destOrd="0" presId="urn:microsoft.com/office/officeart/2005/8/layout/cycle1"/>
    <dgm:cxn modelId="{D8A45DD9-0921-42F0-AEA7-2EB041203CFA}" srcId="{56EBAB4E-591A-4F2B-9187-FD8C3078BC4B}" destId="{F66A2B58-32D9-49C8-A806-87D4508FFB91}" srcOrd="3" destOrd="0" parTransId="{DCEFD596-E7A6-4419-80C9-CED0960036AC}" sibTransId="{FD55E923-76FC-4787-8FE9-B3684AC29410}"/>
    <dgm:cxn modelId="{AF8BA1EA-BAED-49C7-BBE6-02DEF0BABDBE}" srcId="{56EBAB4E-591A-4F2B-9187-FD8C3078BC4B}" destId="{5BA2952D-02BE-4BAC-A19F-4E64B3EA141E}" srcOrd="1" destOrd="0" parTransId="{5AC3B346-F015-41D4-B0F4-BFED42265408}" sibTransId="{9112A649-D2C8-4AB5-B04C-69A64794E068}"/>
    <dgm:cxn modelId="{01B6AF36-082D-4325-AB2F-340D426E1E0B}" type="presOf" srcId="{AA860DB9-601C-47C8-B482-5F0F79CCA828}" destId="{56775A8E-79E4-4178-89A7-84DED4558241}" srcOrd="0" destOrd="0" presId="urn:microsoft.com/office/officeart/2005/8/layout/cycle1"/>
    <dgm:cxn modelId="{87BF2EBB-4BBB-430E-A36F-10984F9F39BC}" type="presOf" srcId="{FD55E923-76FC-4787-8FE9-B3684AC29410}" destId="{F2924575-B220-4CF7-8BE5-63BB5E13C8AF}" srcOrd="0" destOrd="0" presId="urn:microsoft.com/office/officeart/2005/8/layout/cycle1"/>
    <dgm:cxn modelId="{97B9E7C7-D2ED-485C-B68D-237E3D68B410}" type="presOf" srcId="{A4D806DB-75C8-4AF3-993D-09D7868DB0E3}" destId="{4CB3C6F3-67C3-4A92-B2CD-57E2547D8A91}" srcOrd="0" destOrd="0" presId="urn:microsoft.com/office/officeart/2005/8/layout/cycle1"/>
    <dgm:cxn modelId="{A96E9B88-38B3-400D-9188-128EE7493D06}" srcId="{56EBAB4E-591A-4F2B-9187-FD8C3078BC4B}" destId="{A90F507C-4A8D-4B5F-A6C4-4858C9853640}" srcOrd="2" destOrd="0" parTransId="{BFF095FF-86D1-4B9E-98D9-10D7F57FBD6F}" sibTransId="{A4D806DB-75C8-4AF3-993D-09D7868DB0E3}"/>
    <dgm:cxn modelId="{307FE154-DED1-4579-A7F0-3C1469AE907C}" type="presOf" srcId="{5BA2952D-02BE-4BAC-A19F-4E64B3EA141E}" destId="{C49DE8CE-548B-46C4-9B9F-30601E0C9A4B}" srcOrd="0" destOrd="0" presId="urn:microsoft.com/office/officeart/2005/8/layout/cycle1"/>
    <dgm:cxn modelId="{161BA309-D554-4D33-AD98-0C15F26CC1DD}" srcId="{56EBAB4E-591A-4F2B-9187-FD8C3078BC4B}" destId="{046A51DB-0B03-4AFF-A97B-F90A26A55338}" srcOrd="5" destOrd="0" parTransId="{1D5D54F3-9F94-42CB-B7B5-BEE216C48852}" sibTransId="{AA860DB9-601C-47C8-B482-5F0F79CCA828}"/>
    <dgm:cxn modelId="{07C3C930-BB7B-43C8-BD46-2D2B9FF10F19}" type="presOf" srcId="{A90F507C-4A8D-4B5F-A6C4-4858C9853640}" destId="{5EB69405-9A4B-4325-A0D1-3D076C1DFB63}" srcOrd="0" destOrd="0" presId="urn:microsoft.com/office/officeart/2005/8/layout/cycle1"/>
    <dgm:cxn modelId="{DA9961C0-44B7-426C-8DCA-AAC5EAB0EF3E}" srcId="{56EBAB4E-591A-4F2B-9187-FD8C3078BC4B}" destId="{54FDC3C7-E927-4A0D-839E-1506BAD6488C}" srcOrd="4" destOrd="0" parTransId="{C42F3E0D-509C-48CA-A2AB-1691B2E0CD06}" sibTransId="{DABF5265-6E79-4AD9-8020-43C7C6C12711}"/>
    <dgm:cxn modelId="{A2551503-04FE-42EC-9DE2-5A9ED9D6F49E}" type="presOf" srcId="{9112A649-D2C8-4AB5-B04C-69A64794E068}" destId="{B70BC2AC-2B8D-46B1-998D-14262EBBCC28}" srcOrd="0" destOrd="0" presId="urn:microsoft.com/office/officeart/2005/8/layout/cycle1"/>
    <dgm:cxn modelId="{77C38843-D88C-4989-9C44-11878F7915E4}" type="presOf" srcId="{DABF5265-6E79-4AD9-8020-43C7C6C12711}" destId="{6FC4DF9A-98BC-44BC-9850-8066832F6814}" srcOrd="0" destOrd="0" presId="urn:microsoft.com/office/officeart/2005/8/layout/cycle1"/>
    <dgm:cxn modelId="{1788F682-87B3-4490-90FD-19117D6811D8}" type="presOf" srcId="{046A51DB-0B03-4AFF-A97B-F90A26A55338}" destId="{F230EF27-A206-48AD-BE6A-627393BB2997}" srcOrd="0" destOrd="0" presId="urn:microsoft.com/office/officeart/2005/8/layout/cycle1"/>
    <dgm:cxn modelId="{49D2EB77-FA30-4AB4-A75C-2E398B75C018}" type="presOf" srcId="{FF5FEFC0-0673-49CB-9690-FE9E325DC90F}" destId="{7C8F05A4-5395-452D-BDFE-13106AC6C74E}" srcOrd="0" destOrd="0" presId="urn:microsoft.com/office/officeart/2005/8/layout/cycle1"/>
    <dgm:cxn modelId="{FEB0F029-CF69-476B-A372-A9EA16546E58}" type="presOf" srcId="{56EBAB4E-591A-4F2B-9187-FD8C3078BC4B}" destId="{AB9ED0A9-AFA9-46E5-9FF8-86832D827F62}" srcOrd="0" destOrd="0" presId="urn:microsoft.com/office/officeart/2005/8/layout/cycle1"/>
    <dgm:cxn modelId="{07F1D254-E799-4ED4-AE4B-FDB8B7AA4D88}" type="presParOf" srcId="{AB9ED0A9-AFA9-46E5-9FF8-86832D827F62}" destId="{87F44DB2-4A2A-4AD1-9029-A6A19DF456F6}" srcOrd="0" destOrd="0" presId="urn:microsoft.com/office/officeart/2005/8/layout/cycle1"/>
    <dgm:cxn modelId="{5C5E1D50-E886-4640-9EE6-36373897266F}" type="presParOf" srcId="{AB9ED0A9-AFA9-46E5-9FF8-86832D827F62}" destId="{7C8F05A4-5395-452D-BDFE-13106AC6C74E}" srcOrd="1" destOrd="0" presId="urn:microsoft.com/office/officeart/2005/8/layout/cycle1"/>
    <dgm:cxn modelId="{FA679E27-0195-4375-8654-886938FC5E06}" type="presParOf" srcId="{AB9ED0A9-AFA9-46E5-9FF8-86832D827F62}" destId="{7392F6CE-1B4E-4503-8834-CBCA9C474E47}" srcOrd="2" destOrd="0" presId="urn:microsoft.com/office/officeart/2005/8/layout/cycle1"/>
    <dgm:cxn modelId="{38E2D738-B23E-4FB3-A6FC-E46C66DDFDCB}" type="presParOf" srcId="{AB9ED0A9-AFA9-46E5-9FF8-86832D827F62}" destId="{0A6CC1CA-A1B5-4A8A-BD56-E9D5534E3FC6}" srcOrd="3" destOrd="0" presId="urn:microsoft.com/office/officeart/2005/8/layout/cycle1"/>
    <dgm:cxn modelId="{88ACA149-B853-4F75-8D9F-10F26463027D}" type="presParOf" srcId="{AB9ED0A9-AFA9-46E5-9FF8-86832D827F62}" destId="{C49DE8CE-548B-46C4-9B9F-30601E0C9A4B}" srcOrd="4" destOrd="0" presId="urn:microsoft.com/office/officeart/2005/8/layout/cycle1"/>
    <dgm:cxn modelId="{D03CAAFB-43C5-4A76-8FD1-5E5982AEB2C7}" type="presParOf" srcId="{AB9ED0A9-AFA9-46E5-9FF8-86832D827F62}" destId="{B70BC2AC-2B8D-46B1-998D-14262EBBCC28}" srcOrd="5" destOrd="0" presId="urn:microsoft.com/office/officeart/2005/8/layout/cycle1"/>
    <dgm:cxn modelId="{7EDBDB09-5368-42C9-9947-0AE82A1740E9}" type="presParOf" srcId="{AB9ED0A9-AFA9-46E5-9FF8-86832D827F62}" destId="{6EFA3C8B-CBF6-41FB-B47F-A05AB60C0172}" srcOrd="6" destOrd="0" presId="urn:microsoft.com/office/officeart/2005/8/layout/cycle1"/>
    <dgm:cxn modelId="{66F787F9-A350-41E4-A57E-417562D5B347}" type="presParOf" srcId="{AB9ED0A9-AFA9-46E5-9FF8-86832D827F62}" destId="{5EB69405-9A4B-4325-A0D1-3D076C1DFB63}" srcOrd="7" destOrd="0" presId="urn:microsoft.com/office/officeart/2005/8/layout/cycle1"/>
    <dgm:cxn modelId="{6598E7FA-D8EA-408A-A24A-47EBC361197A}" type="presParOf" srcId="{AB9ED0A9-AFA9-46E5-9FF8-86832D827F62}" destId="{4CB3C6F3-67C3-4A92-B2CD-57E2547D8A91}" srcOrd="8" destOrd="0" presId="urn:microsoft.com/office/officeart/2005/8/layout/cycle1"/>
    <dgm:cxn modelId="{199B7ECE-5F63-42C1-AA99-885675E1E546}" type="presParOf" srcId="{AB9ED0A9-AFA9-46E5-9FF8-86832D827F62}" destId="{9E143E77-3F26-4DDB-B117-306DE42AF719}" srcOrd="9" destOrd="0" presId="urn:microsoft.com/office/officeart/2005/8/layout/cycle1"/>
    <dgm:cxn modelId="{37BA6B59-E21B-43E0-B070-FAB1E305B59D}" type="presParOf" srcId="{AB9ED0A9-AFA9-46E5-9FF8-86832D827F62}" destId="{093A02CB-09CD-470E-823D-449323244497}" srcOrd="10" destOrd="0" presId="urn:microsoft.com/office/officeart/2005/8/layout/cycle1"/>
    <dgm:cxn modelId="{D8206AAE-495F-4A15-83C5-F52DCFF900F1}" type="presParOf" srcId="{AB9ED0A9-AFA9-46E5-9FF8-86832D827F62}" destId="{F2924575-B220-4CF7-8BE5-63BB5E13C8AF}" srcOrd="11" destOrd="0" presId="urn:microsoft.com/office/officeart/2005/8/layout/cycle1"/>
    <dgm:cxn modelId="{8143FA18-7FEC-435B-99C5-11DA1CA59CA2}" type="presParOf" srcId="{AB9ED0A9-AFA9-46E5-9FF8-86832D827F62}" destId="{EBA5426B-781F-449C-90A0-F37846FDF74E}" srcOrd="12" destOrd="0" presId="urn:microsoft.com/office/officeart/2005/8/layout/cycle1"/>
    <dgm:cxn modelId="{624EE663-8CCE-459A-9023-DC11A02FC951}" type="presParOf" srcId="{AB9ED0A9-AFA9-46E5-9FF8-86832D827F62}" destId="{4C579BB8-6C93-4550-969F-C08501E3E228}" srcOrd="13" destOrd="0" presId="urn:microsoft.com/office/officeart/2005/8/layout/cycle1"/>
    <dgm:cxn modelId="{383BF49F-E727-4C83-A8F5-77A9AF05DA28}" type="presParOf" srcId="{AB9ED0A9-AFA9-46E5-9FF8-86832D827F62}" destId="{6FC4DF9A-98BC-44BC-9850-8066832F6814}" srcOrd="14" destOrd="0" presId="urn:microsoft.com/office/officeart/2005/8/layout/cycle1"/>
    <dgm:cxn modelId="{405E72D0-D947-4DD7-85D8-94329ED23580}" type="presParOf" srcId="{AB9ED0A9-AFA9-46E5-9FF8-86832D827F62}" destId="{2719F635-CCEA-4F51-8932-AF206AB57068}" srcOrd="15" destOrd="0" presId="urn:microsoft.com/office/officeart/2005/8/layout/cycle1"/>
    <dgm:cxn modelId="{77C7F754-74BB-4E7C-8BF0-3CC14DBC1EB0}" type="presParOf" srcId="{AB9ED0A9-AFA9-46E5-9FF8-86832D827F62}" destId="{F230EF27-A206-48AD-BE6A-627393BB2997}" srcOrd="16" destOrd="0" presId="urn:microsoft.com/office/officeart/2005/8/layout/cycle1"/>
    <dgm:cxn modelId="{771799D9-26B1-4671-B122-C0D921B170B5}" type="presParOf" srcId="{AB9ED0A9-AFA9-46E5-9FF8-86832D827F62}" destId="{56775A8E-79E4-4178-89A7-84DED4558241}" srcOrd="17" destOrd="0" presId="urn:microsoft.com/office/officeart/2005/8/layout/cycle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410582A-EA85-4E63-BDA1-0DC2677D59F8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C118DE0-37CB-4A60-BF93-BA64A210DA98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Artefak = objek personal; mengumumkan identitas.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FA4E642-B6F9-42F3-BDE6-E650A2C76E7A}" type="parTrans" cxnId="{7580885E-889C-4DF1-B137-E113CE558DF3}">
      <dgm:prSet/>
      <dgm:spPr/>
      <dgm:t>
        <a:bodyPr/>
        <a:lstStyle/>
        <a:p>
          <a:endParaRPr lang="id-ID"/>
        </a:p>
      </dgm:t>
    </dgm:pt>
    <dgm:pt modelId="{71E5FEE9-C5E0-4F97-88FD-A546CC90B348}" type="sibTrans" cxnId="{7580885E-889C-4DF1-B137-E113CE558DF3}">
      <dgm:prSet/>
      <dgm:spPr>
        <a:ln w="38100"/>
      </dgm:spPr>
      <dgm:t>
        <a:bodyPr/>
        <a:lstStyle/>
        <a:p>
          <a:endParaRPr lang="id-ID"/>
        </a:p>
      </dgm:t>
    </dgm:pt>
    <dgm:pt modelId="{64417D28-A24B-4791-A609-8FAF77FD752C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Bagaimana kita berpakaian &amp; barang yang kita bawa dan gunakan.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2C2A87C-0828-4CE4-A9C8-C779EA46BC6C}" type="parTrans" cxnId="{D76D71A4-012D-49EC-8F38-ACA9912E19BE}">
      <dgm:prSet/>
      <dgm:spPr/>
      <dgm:t>
        <a:bodyPr/>
        <a:lstStyle/>
        <a:p>
          <a:endParaRPr lang="id-ID"/>
        </a:p>
      </dgm:t>
    </dgm:pt>
    <dgm:pt modelId="{4C7C3F44-5812-403C-AAF3-0BF92DDBCBF2}" type="sibTrans" cxnId="{D76D71A4-012D-49EC-8F38-ACA9912E19BE}">
      <dgm:prSet/>
      <dgm:spPr>
        <a:ln w="38100"/>
      </dgm:spPr>
      <dgm:t>
        <a:bodyPr/>
        <a:lstStyle/>
        <a:p>
          <a:endParaRPr lang="id-ID"/>
        </a:p>
      </dgm:t>
    </dgm:pt>
    <dgm:pt modelId="{CF9AE61A-9891-47D3-BEF4-AD75C928D783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Pakaian; mampu memberikan indikasi jenis profesi.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C605FC4-EED5-48B7-A76B-BB36D2CE0487}" type="parTrans" cxnId="{1092B1D8-BDDF-4469-821A-4FFFB38F4762}">
      <dgm:prSet/>
      <dgm:spPr/>
      <dgm:t>
        <a:bodyPr/>
        <a:lstStyle/>
        <a:p>
          <a:endParaRPr lang="id-ID"/>
        </a:p>
      </dgm:t>
    </dgm:pt>
    <dgm:pt modelId="{B5B7D2C4-5061-4D8D-BA41-B74BC83BDEA1}" type="sibTrans" cxnId="{1092B1D8-BDDF-4469-821A-4FFFB38F4762}">
      <dgm:prSet/>
      <dgm:spPr>
        <a:ln w="38100"/>
      </dgm:spPr>
      <dgm:t>
        <a:bodyPr/>
        <a:lstStyle/>
        <a:p>
          <a:endParaRPr lang="id-ID"/>
        </a:p>
      </dgm:t>
    </dgm:pt>
    <dgm:pt modelId="{C467148C-DAF8-4352-927E-8CE7C7C05302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Mendefinisikan teritori pribadi; foto dimeja kerja, pajangan, lambang-lambang keagamaan.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D42B80C-6B59-461E-A151-8F6EB1035ACE}" type="parTrans" cxnId="{D8C0F6C9-6F12-4F74-809F-1D952BE83057}">
      <dgm:prSet/>
      <dgm:spPr/>
      <dgm:t>
        <a:bodyPr/>
        <a:lstStyle/>
        <a:p>
          <a:endParaRPr lang="id-ID"/>
        </a:p>
      </dgm:t>
    </dgm:pt>
    <dgm:pt modelId="{8727B32C-0206-4B3A-8027-AECBED80A6F7}" type="sibTrans" cxnId="{D8C0F6C9-6F12-4F74-809F-1D952BE83057}">
      <dgm:prSet/>
      <dgm:spPr>
        <a:ln w="38100"/>
      </dgm:spPr>
      <dgm:t>
        <a:bodyPr/>
        <a:lstStyle/>
        <a:p>
          <a:endParaRPr lang="id-ID"/>
        </a:p>
      </dgm:t>
    </dgm:pt>
    <dgm:pt modelId="{13596AA0-BD3B-4170-9B73-463CAFD60EA4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Artefak sudah ada sejak kita kecil; selimut pink &amp; biru.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4C49F4C-6863-43A7-8426-3E546BAB9784}" type="parTrans" cxnId="{ACEBB1C2-4B2D-446A-A002-F52685FDD70C}">
      <dgm:prSet/>
      <dgm:spPr/>
      <dgm:t>
        <a:bodyPr/>
        <a:lstStyle/>
        <a:p>
          <a:endParaRPr lang="id-ID"/>
        </a:p>
      </dgm:t>
    </dgm:pt>
    <dgm:pt modelId="{12E3DE30-539B-43E1-9BF0-6B9299FA911E}" type="sibTrans" cxnId="{ACEBB1C2-4B2D-446A-A002-F52685FDD70C}">
      <dgm:prSet/>
      <dgm:spPr>
        <a:ln w="38100"/>
      </dgm:spPr>
      <dgm:t>
        <a:bodyPr/>
        <a:lstStyle/>
        <a:p>
          <a:endParaRPr lang="id-ID"/>
        </a:p>
      </dgm:t>
    </dgm:pt>
    <dgm:pt modelId="{54516F0B-E4E4-433E-A1FD-0C7C0C51916B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Mainan yang diberikan orang tua kita; senjata, bola, boneka, rumah mainan, dsb.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AC1E910-47E1-45F1-96A3-20B1B9AC5AE5}" type="parTrans" cxnId="{E8B1747C-F6A0-4AEB-B4E7-D3599D82AF89}">
      <dgm:prSet/>
      <dgm:spPr/>
      <dgm:t>
        <a:bodyPr/>
        <a:lstStyle/>
        <a:p>
          <a:endParaRPr lang="id-ID"/>
        </a:p>
      </dgm:t>
    </dgm:pt>
    <dgm:pt modelId="{AE6AADB1-1658-49AF-B820-2DFA8A5BF150}" type="sibTrans" cxnId="{E8B1747C-F6A0-4AEB-B4E7-D3599D82AF89}">
      <dgm:prSet/>
      <dgm:spPr/>
      <dgm:t>
        <a:bodyPr/>
        <a:lstStyle/>
        <a:p>
          <a:endParaRPr lang="id-ID"/>
        </a:p>
      </dgm:t>
    </dgm:pt>
    <dgm:pt modelId="{46148FF1-2117-4BF0-AABE-4F5FA9DEB7FD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Pakaian; identitas kebudayaan.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9FA7DAC-4963-4AE9-9F1F-F2579B11F185}" type="parTrans" cxnId="{4BFAC4C8-F298-4931-9B56-EC82100FA833}">
      <dgm:prSet/>
      <dgm:spPr/>
      <dgm:t>
        <a:bodyPr/>
        <a:lstStyle/>
        <a:p>
          <a:endParaRPr lang="id-ID"/>
        </a:p>
      </dgm:t>
    </dgm:pt>
    <dgm:pt modelId="{DC9CC4D6-E281-4C04-BD8B-71E328A2D8D0}" type="sibTrans" cxnId="{4BFAC4C8-F298-4931-9B56-EC82100FA833}">
      <dgm:prSet/>
      <dgm:spPr>
        <a:ln w="38100"/>
      </dgm:spPr>
      <dgm:t>
        <a:bodyPr/>
        <a:lstStyle/>
        <a:p>
          <a:endParaRPr lang="id-ID"/>
        </a:p>
      </dgm:t>
    </dgm:pt>
    <dgm:pt modelId="{BF07ACBF-CD95-4761-8600-258B7C3CC54A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Aksesoris; tato, tindik, jeans, dsb.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29A043F-CCB7-466F-852D-2C0D5A168531}" type="parTrans" cxnId="{7A34AA87-69C6-4E11-888E-5D610C57515D}">
      <dgm:prSet/>
      <dgm:spPr/>
      <dgm:t>
        <a:bodyPr/>
        <a:lstStyle/>
        <a:p>
          <a:endParaRPr lang="id-ID"/>
        </a:p>
      </dgm:t>
    </dgm:pt>
    <dgm:pt modelId="{95AB5B00-E52A-451B-B39F-33701018A581}" type="sibTrans" cxnId="{7A34AA87-69C6-4E11-888E-5D610C57515D}">
      <dgm:prSet/>
      <dgm:spPr>
        <a:ln w="38100"/>
      </dgm:spPr>
      <dgm:t>
        <a:bodyPr/>
        <a:lstStyle/>
        <a:p>
          <a:endParaRPr lang="id-ID"/>
        </a:p>
      </dgm:t>
    </dgm:pt>
    <dgm:pt modelId="{F0ED9D76-CBC8-43A2-BEE1-B797B087D38E}" type="pres">
      <dgm:prSet presAssocID="{B410582A-EA85-4E63-BDA1-0DC2677D59F8}" presName="Name0" presStyleCnt="0">
        <dgm:presLayoutVars>
          <dgm:dir/>
          <dgm:resizeHandles val="exact"/>
        </dgm:presLayoutVars>
      </dgm:prSet>
      <dgm:spPr/>
    </dgm:pt>
    <dgm:pt modelId="{825FB412-AB3A-434F-A4BF-CB692B430E76}" type="pres">
      <dgm:prSet presAssocID="{1C118DE0-37CB-4A60-BF93-BA64A210DA9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F9C71B-AE32-41FD-BBE6-2FD9DFD99519}" type="pres">
      <dgm:prSet presAssocID="{71E5FEE9-C5E0-4F97-88FD-A546CC90B348}" presName="sibTrans" presStyleLbl="sibTrans1D1" presStyleIdx="0" presStyleCnt="7"/>
      <dgm:spPr/>
    </dgm:pt>
    <dgm:pt modelId="{18F4EA5B-4547-41C3-A176-A650C3E38B2B}" type="pres">
      <dgm:prSet presAssocID="{71E5FEE9-C5E0-4F97-88FD-A546CC90B348}" presName="connectorText" presStyleLbl="sibTrans1D1" presStyleIdx="0" presStyleCnt="7"/>
      <dgm:spPr/>
    </dgm:pt>
    <dgm:pt modelId="{EBA60970-A590-45BD-BFE9-72FA730CDC13}" type="pres">
      <dgm:prSet presAssocID="{64417D28-A24B-4791-A609-8FAF77FD752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914753-FB2C-47D3-A6CB-E3EB666BDF0A}" type="pres">
      <dgm:prSet presAssocID="{4C7C3F44-5812-403C-AAF3-0BF92DDBCBF2}" presName="sibTrans" presStyleLbl="sibTrans1D1" presStyleIdx="1" presStyleCnt="7"/>
      <dgm:spPr/>
    </dgm:pt>
    <dgm:pt modelId="{074258BA-3A66-481F-9D64-E6F2CEE56E1B}" type="pres">
      <dgm:prSet presAssocID="{4C7C3F44-5812-403C-AAF3-0BF92DDBCBF2}" presName="connectorText" presStyleLbl="sibTrans1D1" presStyleIdx="1" presStyleCnt="7"/>
      <dgm:spPr/>
    </dgm:pt>
    <dgm:pt modelId="{0C53AB5E-1E5D-48BE-89DB-8B25B50716C1}" type="pres">
      <dgm:prSet presAssocID="{CF9AE61A-9891-47D3-BEF4-AD75C928D78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776C33-546E-438C-912A-64A835CDF6E0}" type="pres">
      <dgm:prSet presAssocID="{B5B7D2C4-5061-4D8D-BA41-B74BC83BDEA1}" presName="sibTrans" presStyleLbl="sibTrans1D1" presStyleIdx="2" presStyleCnt="7"/>
      <dgm:spPr/>
    </dgm:pt>
    <dgm:pt modelId="{41CDF661-DC05-4263-BDF5-EDBB0DFCEBEE}" type="pres">
      <dgm:prSet presAssocID="{B5B7D2C4-5061-4D8D-BA41-B74BC83BDEA1}" presName="connectorText" presStyleLbl="sibTrans1D1" presStyleIdx="2" presStyleCnt="7"/>
      <dgm:spPr/>
    </dgm:pt>
    <dgm:pt modelId="{10E15CFC-4697-468A-9320-7D35FE1863FF}" type="pres">
      <dgm:prSet presAssocID="{46148FF1-2117-4BF0-AABE-4F5FA9DEB7F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D3E4F8-7783-4CDE-A4DD-EB2A79817759}" type="pres">
      <dgm:prSet presAssocID="{DC9CC4D6-E281-4C04-BD8B-71E328A2D8D0}" presName="sibTrans" presStyleLbl="sibTrans1D1" presStyleIdx="3" presStyleCnt="7"/>
      <dgm:spPr/>
    </dgm:pt>
    <dgm:pt modelId="{C9472B40-4FF5-4F81-B420-E5B115E9EF56}" type="pres">
      <dgm:prSet presAssocID="{DC9CC4D6-E281-4C04-BD8B-71E328A2D8D0}" presName="connectorText" presStyleLbl="sibTrans1D1" presStyleIdx="3" presStyleCnt="7"/>
      <dgm:spPr/>
    </dgm:pt>
    <dgm:pt modelId="{B86BAA36-AF80-4E75-8A55-AA8B13E6574E}" type="pres">
      <dgm:prSet presAssocID="{BF07ACBF-CD95-4761-8600-258B7C3CC54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2866F1-99D1-496E-BCEB-1207CFDEA0CA}" type="pres">
      <dgm:prSet presAssocID="{95AB5B00-E52A-451B-B39F-33701018A581}" presName="sibTrans" presStyleLbl="sibTrans1D1" presStyleIdx="4" presStyleCnt="7"/>
      <dgm:spPr/>
    </dgm:pt>
    <dgm:pt modelId="{524A5281-1861-4953-B6BD-CA866A5C41F4}" type="pres">
      <dgm:prSet presAssocID="{95AB5B00-E52A-451B-B39F-33701018A581}" presName="connectorText" presStyleLbl="sibTrans1D1" presStyleIdx="4" presStyleCnt="7"/>
      <dgm:spPr/>
    </dgm:pt>
    <dgm:pt modelId="{48A5DF44-9D11-493E-8E69-668CFCC8D246}" type="pres">
      <dgm:prSet presAssocID="{C467148C-DAF8-4352-927E-8CE7C7C0530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C55362-6A68-47DE-A614-B26E27FEC7EA}" type="pres">
      <dgm:prSet presAssocID="{8727B32C-0206-4B3A-8027-AECBED80A6F7}" presName="sibTrans" presStyleLbl="sibTrans1D1" presStyleIdx="5" presStyleCnt="7"/>
      <dgm:spPr/>
    </dgm:pt>
    <dgm:pt modelId="{D64DE80D-76C2-4877-ABEF-784983001E42}" type="pres">
      <dgm:prSet presAssocID="{8727B32C-0206-4B3A-8027-AECBED80A6F7}" presName="connectorText" presStyleLbl="sibTrans1D1" presStyleIdx="5" presStyleCnt="7"/>
      <dgm:spPr/>
    </dgm:pt>
    <dgm:pt modelId="{F9BE4130-437D-4991-8F44-239851BDE11D}" type="pres">
      <dgm:prSet presAssocID="{13596AA0-BD3B-4170-9B73-463CAFD60EA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45C225-2356-40C4-ABDC-B4B8F28DC2E6}" type="pres">
      <dgm:prSet presAssocID="{12E3DE30-539B-43E1-9BF0-6B9299FA911E}" presName="sibTrans" presStyleLbl="sibTrans1D1" presStyleIdx="6" presStyleCnt="7"/>
      <dgm:spPr/>
    </dgm:pt>
    <dgm:pt modelId="{1136E5D6-46C4-4E0E-BDFC-84DA7C3625EE}" type="pres">
      <dgm:prSet presAssocID="{12E3DE30-539B-43E1-9BF0-6B9299FA911E}" presName="connectorText" presStyleLbl="sibTrans1D1" presStyleIdx="6" presStyleCnt="7"/>
      <dgm:spPr/>
    </dgm:pt>
    <dgm:pt modelId="{D218EC80-3FF7-4086-B7C1-A59F98EBBDAD}" type="pres">
      <dgm:prSet presAssocID="{54516F0B-E4E4-433E-A1FD-0C7C0C51916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23C65E3-844A-4791-8111-075A51F803BE}" type="presOf" srcId="{4C7C3F44-5812-403C-AAF3-0BF92DDBCBF2}" destId="{074258BA-3A66-481F-9D64-E6F2CEE56E1B}" srcOrd="1" destOrd="0" presId="urn:microsoft.com/office/officeart/2005/8/layout/bProcess3"/>
    <dgm:cxn modelId="{E8B1747C-F6A0-4AEB-B4E7-D3599D82AF89}" srcId="{B410582A-EA85-4E63-BDA1-0DC2677D59F8}" destId="{54516F0B-E4E4-433E-A1FD-0C7C0C51916B}" srcOrd="7" destOrd="0" parTransId="{5AC1E910-47E1-45F1-96A3-20B1B9AC5AE5}" sibTransId="{AE6AADB1-1658-49AF-B820-2DFA8A5BF150}"/>
    <dgm:cxn modelId="{2F49D3DD-936C-4FE5-B052-8E15B5762FF9}" type="presOf" srcId="{71E5FEE9-C5E0-4F97-88FD-A546CC90B348}" destId="{18F4EA5B-4547-41C3-A176-A650C3E38B2B}" srcOrd="1" destOrd="0" presId="urn:microsoft.com/office/officeart/2005/8/layout/bProcess3"/>
    <dgm:cxn modelId="{1EA58F48-9AFA-410E-8452-5F171295BDD2}" type="presOf" srcId="{64417D28-A24B-4791-A609-8FAF77FD752C}" destId="{EBA60970-A590-45BD-BFE9-72FA730CDC13}" srcOrd="0" destOrd="0" presId="urn:microsoft.com/office/officeart/2005/8/layout/bProcess3"/>
    <dgm:cxn modelId="{4BFAC4C8-F298-4931-9B56-EC82100FA833}" srcId="{B410582A-EA85-4E63-BDA1-0DC2677D59F8}" destId="{46148FF1-2117-4BF0-AABE-4F5FA9DEB7FD}" srcOrd="3" destOrd="0" parTransId="{09FA7DAC-4963-4AE9-9F1F-F2579B11F185}" sibTransId="{DC9CC4D6-E281-4C04-BD8B-71E328A2D8D0}"/>
    <dgm:cxn modelId="{0F26266E-97C6-44D8-846F-F954A2F31332}" type="presOf" srcId="{95AB5B00-E52A-451B-B39F-33701018A581}" destId="{524A5281-1861-4953-B6BD-CA866A5C41F4}" srcOrd="1" destOrd="0" presId="urn:microsoft.com/office/officeart/2005/8/layout/bProcess3"/>
    <dgm:cxn modelId="{18739FCD-EED0-4409-9FDB-407B703E2D54}" type="presOf" srcId="{12E3DE30-539B-43E1-9BF0-6B9299FA911E}" destId="{1136E5D6-46C4-4E0E-BDFC-84DA7C3625EE}" srcOrd="1" destOrd="0" presId="urn:microsoft.com/office/officeart/2005/8/layout/bProcess3"/>
    <dgm:cxn modelId="{7F9FE042-53FB-4247-B100-3B708C9CFE7E}" type="presOf" srcId="{B410582A-EA85-4E63-BDA1-0DC2677D59F8}" destId="{F0ED9D76-CBC8-43A2-BEE1-B797B087D38E}" srcOrd="0" destOrd="0" presId="urn:microsoft.com/office/officeart/2005/8/layout/bProcess3"/>
    <dgm:cxn modelId="{E2BF21FA-A89B-4F17-B490-F33DEC20EE62}" type="presOf" srcId="{C467148C-DAF8-4352-927E-8CE7C7C05302}" destId="{48A5DF44-9D11-493E-8E69-668CFCC8D246}" srcOrd="0" destOrd="0" presId="urn:microsoft.com/office/officeart/2005/8/layout/bProcess3"/>
    <dgm:cxn modelId="{0A52B1D3-36C0-430D-8B78-9B89089DFE21}" type="presOf" srcId="{12E3DE30-539B-43E1-9BF0-6B9299FA911E}" destId="{4C45C225-2356-40C4-ABDC-B4B8F28DC2E6}" srcOrd="0" destOrd="0" presId="urn:microsoft.com/office/officeart/2005/8/layout/bProcess3"/>
    <dgm:cxn modelId="{6BE885ED-FF25-4A9B-8C63-D8F45AAE1E40}" type="presOf" srcId="{CF9AE61A-9891-47D3-BEF4-AD75C928D783}" destId="{0C53AB5E-1E5D-48BE-89DB-8B25B50716C1}" srcOrd="0" destOrd="0" presId="urn:microsoft.com/office/officeart/2005/8/layout/bProcess3"/>
    <dgm:cxn modelId="{C6388B87-C2F4-4252-9F87-6885AA4C8BA5}" type="presOf" srcId="{DC9CC4D6-E281-4C04-BD8B-71E328A2D8D0}" destId="{EFD3E4F8-7783-4CDE-A4DD-EB2A79817759}" srcOrd="0" destOrd="0" presId="urn:microsoft.com/office/officeart/2005/8/layout/bProcess3"/>
    <dgm:cxn modelId="{3167A20E-8F81-455C-8794-2B76A950E704}" type="presOf" srcId="{95AB5B00-E52A-451B-B39F-33701018A581}" destId="{1C2866F1-99D1-496E-BCEB-1207CFDEA0CA}" srcOrd="0" destOrd="0" presId="urn:microsoft.com/office/officeart/2005/8/layout/bProcess3"/>
    <dgm:cxn modelId="{ACEBB1C2-4B2D-446A-A002-F52685FDD70C}" srcId="{B410582A-EA85-4E63-BDA1-0DC2677D59F8}" destId="{13596AA0-BD3B-4170-9B73-463CAFD60EA4}" srcOrd="6" destOrd="0" parTransId="{F4C49F4C-6863-43A7-8426-3E546BAB9784}" sibTransId="{12E3DE30-539B-43E1-9BF0-6B9299FA911E}"/>
    <dgm:cxn modelId="{BB1A4D0F-4B6A-4F85-9F4C-B632E9E157C9}" type="presOf" srcId="{8727B32C-0206-4B3A-8027-AECBED80A6F7}" destId="{D7C55362-6A68-47DE-A614-B26E27FEC7EA}" srcOrd="0" destOrd="0" presId="urn:microsoft.com/office/officeart/2005/8/layout/bProcess3"/>
    <dgm:cxn modelId="{D76D71A4-012D-49EC-8F38-ACA9912E19BE}" srcId="{B410582A-EA85-4E63-BDA1-0DC2677D59F8}" destId="{64417D28-A24B-4791-A609-8FAF77FD752C}" srcOrd="1" destOrd="0" parTransId="{22C2A87C-0828-4CE4-A9C8-C779EA46BC6C}" sibTransId="{4C7C3F44-5812-403C-AAF3-0BF92DDBCBF2}"/>
    <dgm:cxn modelId="{D8C0F6C9-6F12-4F74-809F-1D952BE83057}" srcId="{B410582A-EA85-4E63-BDA1-0DC2677D59F8}" destId="{C467148C-DAF8-4352-927E-8CE7C7C05302}" srcOrd="5" destOrd="0" parTransId="{FD42B80C-6B59-461E-A151-8F6EB1035ACE}" sibTransId="{8727B32C-0206-4B3A-8027-AECBED80A6F7}"/>
    <dgm:cxn modelId="{15B50EC3-C0EA-45D5-AD18-905BC6076958}" type="presOf" srcId="{BF07ACBF-CD95-4761-8600-258B7C3CC54A}" destId="{B86BAA36-AF80-4E75-8A55-AA8B13E6574E}" srcOrd="0" destOrd="0" presId="urn:microsoft.com/office/officeart/2005/8/layout/bProcess3"/>
    <dgm:cxn modelId="{951D56CF-3299-47F7-9360-8A58C58896D6}" type="presOf" srcId="{13596AA0-BD3B-4170-9B73-463CAFD60EA4}" destId="{F9BE4130-437D-4991-8F44-239851BDE11D}" srcOrd="0" destOrd="0" presId="urn:microsoft.com/office/officeart/2005/8/layout/bProcess3"/>
    <dgm:cxn modelId="{4B2CC967-3230-4585-90AE-882F817A10E3}" type="presOf" srcId="{4C7C3F44-5812-403C-AAF3-0BF92DDBCBF2}" destId="{D9914753-FB2C-47D3-A6CB-E3EB666BDF0A}" srcOrd="0" destOrd="0" presId="urn:microsoft.com/office/officeart/2005/8/layout/bProcess3"/>
    <dgm:cxn modelId="{2CEDE3A8-8101-4167-9F13-A1BE4720A7DA}" type="presOf" srcId="{46148FF1-2117-4BF0-AABE-4F5FA9DEB7FD}" destId="{10E15CFC-4697-468A-9320-7D35FE1863FF}" srcOrd="0" destOrd="0" presId="urn:microsoft.com/office/officeart/2005/8/layout/bProcess3"/>
    <dgm:cxn modelId="{5693FF26-F9BC-4ABE-9F8D-13C9098B9FAE}" type="presOf" srcId="{B5B7D2C4-5061-4D8D-BA41-B74BC83BDEA1}" destId="{BA776C33-546E-438C-912A-64A835CDF6E0}" srcOrd="0" destOrd="0" presId="urn:microsoft.com/office/officeart/2005/8/layout/bProcess3"/>
    <dgm:cxn modelId="{7C843215-D73B-40F5-A5E9-4897B361D3D6}" type="presOf" srcId="{B5B7D2C4-5061-4D8D-BA41-B74BC83BDEA1}" destId="{41CDF661-DC05-4263-BDF5-EDBB0DFCEBEE}" srcOrd="1" destOrd="0" presId="urn:microsoft.com/office/officeart/2005/8/layout/bProcess3"/>
    <dgm:cxn modelId="{7A34AA87-69C6-4E11-888E-5D610C57515D}" srcId="{B410582A-EA85-4E63-BDA1-0DC2677D59F8}" destId="{BF07ACBF-CD95-4761-8600-258B7C3CC54A}" srcOrd="4" destOrd="0" parTransId="{229A043F-CCB7-466F-852D-2C0D5A168531}" sibTransId="{95AB5B00-E52A-451B-B39F-33701018A581}"/>
    <dgm:cxn modelId="{0BFAFE12-3735-4CF1-92AF-460B21EC6EE6}" type="presOf" srcId="{8727B32C-0206-4B3A-8027-AECBED80A6F7}" destId="{D64DE80D-76C2-4877-ABEF-784983001E42}" srcOrd="1" destOrd="0" presId="urn:microsoft.com/office/officeart/2005/8/layout/bProcess3"/>
    <dgm:cxn modelId="{28852A46-2DDB-4966-BC77-9696CAB6DC85}" type="presOf" srcId="{54516F0B-E4E4-433E-A1FD-0C7C0C51916B}" destId="{D218EC80-3FF7-4086-B7C1-A59F98EBBDAD}" srcOrd="0" destOrd="0" presId="urn:microsoft.com/office/officeart/2005/8/layout/bProcess3"/>
    <dgm:cxn modelId="{DB77CAA0-BD8E-436C-A68C-A0ACF04694C4}" type="presOf" srcId="{1C118DE0-37CB-4A60-BF93-BA64A210DA98}" destId="{825FB412-AB3A-434F-A4BF-CB692B430E76}" srcOrd="0" destOrd="0" presId="urn:microsoft.com/office/officeart/2005/8/layout/bProcess3"/>
    <dgm:cxn modelId="{39C2D94A-0E32-41AA-89B5-D97ED93816CF}" type="presOf" srcId="{DC9CC4D6-E281-4C04-BD8B-71E328A2D8D0}" destId="{C9472B40-4FF5-4F81-B420-E5B115E9EF56}" srcOrd="1" destOrd="0" presId="urn:microsoft.com/office/officeart/2005/8/layout/bProcess3"/>
    <dgm:cxn modelId="{B91C4998-6B36-44C2-BD17-5DEC95C117A8}" type="presOf" srcId="{71E5FEE9-C5E0-4F97-88FD-A546CC90B348}" destId="{AEF9C71B-AE32-41FD-BBE6-2FD9DFD99519}" srcOrd="0" destOrd="0" presId="urn:microsoft.com/office/officeart/2005/8/layout/bProcess3"/>
    <dgm:cxn modelId="{7580885E-889C-4DF1-B137-E113CE558DF3}" srcId="{B410582A-EA85-4E63-BDA1-0DC2677D59F8}" destId="{1C118DE0-37CB-4A60-BF93-BA64A210DA98}" srcOrd="0" destOrd="0" parTransId="{AFA4E642-B6F9-42F3-BDE6-E650A2C76E7A}" sibTransId="{71E5FEE9-C5E0-4F97-88FD-A546CC90B348}"/>
    <dgm:cxn modelId="{1092B1D8-BDDF-4469-821A-4FFFB38F4762}" srcId="{B410582A-EA85-4E63-BDA1-0DC2677D59F8}" destId="{CF9AE61A-9891-47D3-BEF4-AD75C928D783}" srcOrd="2" destOrd="0" parTransId="{CC605FC4-EED5-48B7-A76B-BB36D2CE0487}" sibTransId="{B5B7D2C4-5061-4D8D-BA41-B74BC83BDEA1}"/>
    <dgm:cxn modelId="{B0F0A873-0300-406F-8389-7A907B425141}" type="presParOf" srcId="{F0ED9D76-CBC8-43A2-BEE1-B797B087D38E}" destId="{825FB412-AB3A-434F-A4BF-CB692B430E76}" srcOrd="0" destOrd="0" presId="urn:microsoft.com/office/officeart/2005/8/layout/bProcess3"/>
    <dgm:cxn modelId="{EF5B84A5-75AF-4376-B5B9-A5F5402389DA}" type="presParOf" srcId="{F0ED9D76-CBC8-43A2-BEE1-B797B087D38E}" destId="{AEF9C71B-AE32-41FD-BBE6-2FD9DFD99519}" srcOrd="1" destOrd="0" presId="urn:microsoft.com/office/officeart/2005/8/layout/bProcess3"/>
    <dgm:cxn modelId="{1A00964F-7222-4719-8953-AC9CF9E65D4F}" type="presParOf" srcId="{AEF9C71B-AE32-41FD-BBE6-2FD9DFD99519}" destId="{18F4EA5B-4547-41C3-A176-A650C3E38B2B}" srcOrd="0" destOrd="0" presId="urn:microsoft.com/office/officeart/2005/8/layout/bProcess3"/>
    <dgm:cxn modelId="{CEAC9D47-35A0-4C1F-B691-B0FB9E32D3E0}" type="presParOf" srcId="{F0ED9D76-CBC8-43A2-BEE1-B797B087D38E}" destId="{EBA60970-A590-45BD-BFE9-72FA730CDC13}" srcOrd="2" destOrd="0" presId="urn:microsoft.com/office/officeart/2005/8/layout/bProcess3"/>
    <dgm:cxn modelId="{A8AE6445-872C-4643-BF8E-6AA5408E5186}" type="presParOf" srcId="{F0ED9D76-CBC8-43A2-BEE1-B797B087D38E}" destId="{D9914753-FB2C-47D3-A6CB-E3EB666BDF0A}" srcOrd="3" destOrd="0" presId="urn:microsoft.com/office/officeart/2005/8/layout/bProcess3"/>
    <dgm:cxn modelId="{1CE98BAD-9D54-4AC9-B8BE-47F00673E869}" type="presParOf" srcId="{D9914753-FB2C-47D3-A6CB-E3EB666BDF0A}" destId="{074258BA-3A66-481F-9D64-E6F2CEE56E1B}" srcOrd="0" destOrd="0" presId="urn:microsoft.com/office/officeart/2005/8/layout/bProcess3"/>
    <dgm:cxn modelId="{9304B27B-AA55-4CA3-8B20-1049F242FF01}" type="presParOf" srcId="{F0ED9D76-CBC8-43A2-BEE1-B797B087D38E}" destId="{0C53AB5E-1E5D-48BE-89DB-8B25B50716C1}" srcOrd="4" destOrd="0" presId="urn:microsoft.com/office/officeart/2005/8/layout/bProcess3"/>
    <dgm:cxn modelId="{79CEE6CF-2D8E-462A-A713-8402B819390E}" type="presParOf" srcId="{F0ED9D76-CBC8-43A2-BEE1-B797B087D38E}" destId="{BA776C33-546E-438C-912A-64A835CDF6E0}" srcOrd="5" destOrd="0" presId="urn:microsoft.com/office/officeart/2005/8/layout/bProcess3"/>
    <dgm:cxn modelId="{A89D5C2D-9251-4FFB-8B38-8B61DFD80345}" type="presParOf" srcId="{BA776C33-546E-438C-912A-64A835CDF6E0}" destId="{41CDF661-DC05-4263-BDF5-EDBB0DFCEBEE}" srcOrd="0" destOrd="0" presId="urn:microsoft.com/office/officeart/2005/8/layout/bProcess3"/>
    <dgm:cxn modelId="{5B922B1F-006C-4673-9C49-8B3EF80CB3D0}" type="presParOf" srcId="{F0ED9D76-CBC8-43A2-BEE1-B797B087D38E}" destId="{10E15CFC-4697-468A-9320-7D35FE1863FF}" srcOrd="6" destOrd="0" presId="urn:microsoft.com/office/officeart/2005/8/layout/bProcess3"/>
    <dgm:cxn modelId="{1BF25665-AA8B-4587-A26E-4605F04A334E}" type="presParOf" srcId="{F0ED9D76-CBC8-43A2-BEE1-B797B087D38E}" destId="{EFD3E4F8-7783-4CDE-A4DD-EB2A79817759}" srcOrd="7" destOrd="0" presId="urn:microsoft.com/office/officeart/2005/8/layout/bProcess3"/>
    <dgm:cxn modelId="{181FD386-6641-4DE6-A353-6628F9DC5947}" type="presParOf" srcId="{EFD3E4F8-7783-4CDE-A4DD-EB2A79817759}" destId="{C9472B40-4FF5-4F81-B420-E5B115E9EF56}" srcOrd="0" destOrd="0" presId="urn:microsoft.com/office/officeart/2005/8/layout/bProcess3"/>
    <dgm:cxn modelId="{A11B3CCA-7334-4C95-956E-603ACC382148}" type="presParOf" srcId="{F0ED9D76-CBC8-43A2-BEE1-B797B087D38E}" destId="{B86BAA36-AF80-4E75-8A55-AA8B13E6574E}" srcOrd="8" destOrd="0" presId="urn:microsoft.com/office/officeart/2005/8/layout/bProcess3"/>
    <dgm:cxn modelId="{11A150D4-AEF6-466E-9EB7-2C8B1F9D6050}" type="presParOf" srcId="{F0ED9D76-CBC8-43A2-BEE1-B797B087D38E}" destId="{1C2866F1-99D1-496E-BCEB-1207CFDEA0CA}" srcOrd="9" destOrd="0" presId="urn:microsoft.com/office/officeart/2005/8/layout/bProcess3"/>
    <dgm:cxn modelId="{B02B2255-79B0-4535-AD49-231A621E2C60}" type="presParOf" srcId="{1C2866F1-99D1-496E-BCEB-1207CFDEA0CA}" destId="{524A5281-1861-4953-B6BD-CA866A5C41F4}" srcOrd="0" destOrd="0" presId="urn:microsoft.com/office/officeart/2005/8/layout/bProcess3"/>
    <dgm:cxn modelId="{304C261C-4E3C-4A7D-86D3-9D0B4716B5DE}" type="presParOf" srcId="{F0ED9D76-CBC8-43A2-BEE1-B797B087D38E}" destId="{48A5DF44-9D11-493E-8E69-668CFCC8D246}" srcOrd="10" destOrd="0" presId="urn:microsoft.com/office/officeart/2005/8/layout/bProcess3"/>
    <dgm:cxn modelId="{15CBFEB8-F87A-4746-961D-792F039DC22E}" type="presParOf" srcId="{F0ED9D76-CBC8-43A2-BEE1-B797B087D38E}" destId="{D7C55362-6A68-47DE-A614-B26E27FEC7EA}" srcOrd="11" destOrd="0" presId="urn:microsoft.com/office/officeart/2005/8/layout/bProcess3"/>
    <dgm:cxn modelId="{795B3E34-AC18-40B3-8D00-BBADAE4E82F9}" type="presParOf" srcId="{D7C55362-6A68-47DE-A614-B26E27FEC7EA}" destId="{D64DE80D-76C2-4877-ABEF-784983001E42}" srcOrd="0" destOrd="0" presId="urn:microsoft.com/office/officeart/2005/8/layout/bProcess3"/>
    <dgm:cxn modelId="{C0A7727D-8A9C-4563-AC3B-06A47F17B75B}" type="presParOf" srcId="{F0ED9D76-CBC8-43A2-BEE1-B797B087D38E}" destId="{F9BE4130-437D-4991-8F44-239851BDE11D}" srcOrd="12" destOrd="0" presId="urn:microsoft.com/office/officeart/2005/8/layout/bProcess3"/>
    <dgm:cxn modelId="{6A263BFD-948C-4B6B-BE92-83A5484D285C}" type="presParOf" srcId="{F0ED9D76-CBC8-43A2-BEE1-B797B087D38E}" destId="{4C45C225-2356-40C4-ABDC-B4B8F28DC2E6}" srcOrd="13" destOrd="0" presId="urn:microsoft.com/office/officeart/2005/8/layout/bProcess3"/>
    <dgm:cxn modelId="{9F13B90E-E665-4214-BB92-A1AABD8CA012}" type="presParOf" srcId="{4C45C225-2356-40C4-ABDC-B4B8F28DC2E6}" destId="{1136E5D6-46C4-4E0E-BDFC-84DA7C3625EE}" srcOrd="0" destOrd="0" presId="urn:microsoft.com/office/officeart/2005/8/layout/bProcess3"/>
    <dgm:cxn modelId="{BE04F5A4-1D41-4F19-9252-0D22154D65AB}" type="presParOf" srcId="{F0ED9D76-CBC8-43A2-BEE1-B797B087D38E}" destId="{D218EC80-3FF7-4086-B7C1-A59F98EBBDAD}" srcOrd="14" destOrd="0" presId="urn:microsoft.com/office/officeart/2005/8/layout/b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8AB5CB-CB70-4486-AE24-DD5B26679924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BC98E3D-F4A6-453B-A09E-2F27B3BA8575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Berbagai pemahaman yang dipahami oleh masyarakat.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1B9ACD7-1A50-497D-8A23-990832E9277A}" type="parTrans" cxnId="{9B91D506-A92C-4140-BEE7-BD30CC67D56C}">
      <dgm:prSet/>
      <dgm:spPr/>
      <dgm:t>
        <a:bodyPr/>
        <a:lstStyle/>
        <a:p>
          <a:endParaRPr lang="id-ID"/>
        </a:p>
      </dgm:t>
    </dgm:pt>
    <dgm:pt modelId="{D7241954-EAD5-4C89-82F5-585F7E3AF72B}" type="sibTrans" cxnId="{9B91D506-A92C-4140-BEE7-BD30CC67D56C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0722771A-5843-424A-82F4-3D39297F638E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Banyaknya perilaku non-verbal yang sesuai untuk berbagai situasi &amp; artinya.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3C7460D-213D-4251-8782-98A6B4EDA46B}" type="parTrans" cxnId="{C0683939-E76A-4E13-B431-A0144ADD557E}">
      <dgm:prSet/>
      <dgm:spPr/>
      <dgm:t>
        <a:bodyPr/>
        <a:lstStyle/>
        <a:p>
          <a:endParaRPr lang="id-ID"/>
        </a:p>
      </dgm:t>
    </dgm:pt>
    <dgm:pt modelId="{53147697-223C-4186-9A73-C174027FC2B7}" type="sibTrans" cxnId="{C0683939-E76A-4E13-B431-A0144ADD557E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F34E5D97-CACA-4744-A962-31003383539C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Berjabat tangan, tersenyum &amp; merengut.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7FCC732-C1DA-4D27-9E8A-77DF46D13FEF}" type="parTrans" cxnId="{DE662492-90D6-40B8-AC53-9104E57269FA}">
      <dgm:prSet/>
      <dgm:spPr/>
      <dgm:t>
        <a:bodyPr/>
        <a:lstStyle/>
        <a:p>
          <a:endParaRPr lang="id-ID"/>
        </a:p>
      </dgm:t>
    </dgm:pt>
    <dgm:pt modelId="{0FB3D56C-BEE9-4746-A9AD-27DFA54ACC56}" type="sibTrans" cxnId="{DE662492-90D6-40B8-AC53-9104E57269FA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248ABAD4-056C-407F-BBE0-C18FC7D32D69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Mengikuti aturan = menciptakan suasana interaksi.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D5E45CD-4F08-41AD-A57C-09529DA4D2D0}" type="parTrans" cxnId="{2135E9A6-D8E9-47D1-922D-B67888D365B1}">
      <dgm:prSet/>
      <dgm:spPr/>
      <dgm:t>
        <a:bodyPr/>
        <a:lstStyle/>
        <a:p>
          <a:endParaRPr lang="id-ID"/>
        </a:p>
      </dgm:t>
    </dgm:pt>
    <dgm:pt modelId="{9556159E-5D5A-4714-BC98-1D1A9BFA6453}" type="sibTrans" cxnId="{2135E9A6-D8E9-47D1-922D-B67888D365B1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4D4CDEE7-E916-4A08-B95F-F68DA04DB5B0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Pakaian  saat menghadiri pemakaman &amp; peristiwa informal.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B8FC500-9F2B-45C8-8E9C-E8EB517C660B}" type="parTrans" cxnId="{99FB26AC-2F2E-4B48-97C1-944ACFC5E627}">
      <dgm:prSet/>
      <dgm:spPr/>
      <dgm:t>
        <a:bodyPr/>
        <a:lstStyle/>
        <a:p>
          <a:endParaRPr lang="id-ID"/>
        </a:p>
      </dgm:t>
    </dgm:pt>
    <dgm:pt modelId="{0776574A-14AE-4D00-9BFF-B16D4B038C9D}" type="sibTrans" cxnId="{99FB26AC-2F2E-4B48-97C1-944ACFC5E627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2A24EC04-1DEE-47AD-8B7D-94D449984B11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Berbicara formal, bendera, podium saat upacara formal.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3A73749-6503-4432-ACEB-C593B1BFF735}" type="parTrans" cxnId="{4C899A5E-4523-445A-A9C5-F8AFBAF5B6F2}">
      <dgm:prSet/>
      <dgm:spPr/>
      <dgm:t>
        <a:bodyPr/>
        <a:lstStyle/>
        <a:p>
          <a:endParaRPr lang="id-ID"/>
        </a:p>
      </dgm:t>
    </dgm:pt>
    <dgm:pt modelId="{93DFAB7E-0F5E-466C-9432-1B10809F5AA0}" type="sibTrans" cxnId="{4C899A5E-4523-445A-A9C5-F8AFBAF5B6F2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BFBDD7E6-9F37-4E3B-966B-4B35CC348FFC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Pengaturan jarak kursi, adanya perbedaan jenis interaksi.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6DF9B31-47CC-4FDD-964F-04336F09CF26}" type="parTrans" cxnId="{4A4FFE85-0B5C-4E19-A37F-B368627A72DE}">
      <dgm:prSet/>
      <dgm:spPr/>
      <dgm:t>
        <a:bodyPr/>
        <a:lstStyle/>
        <a:p>
          <a:endParaRPr lang="id-ID"/>
        </a:p>
      </dgm:t>
    </dgm:pt>
    <dgm:pt modelId="{76B4D9F0-D252-4E4F-A571-A20666FA4688}" type="sibTrans" cxnId="{4A4FFE85-0B5C-4E19-A37F-B368627A72DE}">
      <dgm:prSet/>
      <dgm:spPr/>
      <dgm:t>
        <a:bodyPr/>
        <a:lstStyle/>
        <a:p>
          <a:endParaRPr lang="id-ID"/>
        </a:p>
      </dgm:t>
    </dgm:pt>
    <dgm:pt modelId="{5D97C531-A8B1-4B1B-8B11-E8830C1B87B1}" type="pres">
      <dgm:prSet presAssocID="{E98AB5CB-CB70-4486-AE24-DD5B266799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ECF8A9-109A-4639-BC8E-C8F7A359AB41}" type="pres">
      <dgm:prSet presAssocID="{FBC98E3D-F4A6-453B-A09E-2F27B3BA857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D1F4E0-DCB1-4C49-BC34-DF891A5CE4A4}" type="pres">
      <dgm:prSet presAssocID="{D7241954-EAD5-4C89-82F5-585F7E3AF72B}" presName="sibTrans" presStyleLbl="sibTrans2D1" presStyleIdx="0" presStyleCnt="6"/>
      <dgm:spPr/>
      <dgm:t>
        <a:bodyPr/>
        <a:lstStyle/>
        <a:p>
          <a:endParaRPr lang="id-ID"/>
        </a:p>
      </dgm:t>
    </dgm:pt>
    <dgm:pt modelId="{3534C6C7-C536-4BCC-8994-4627B7CB4D26}" type="pres">
      <dgm:prSet presAssocID="{D7241954-EAD5-4C89-82F5-585F7E3AF72B}" presName="connectorText" presStyleLbl="sibTrans2D1" presStyleIdx="0" presStyleCnt="6"/>
      <dgm:spPr/>
      <dgm:t>
        <a:bodyPr/>
        <a:lstStyle/>
        <a:p>
          <a:endParaRPr lang="id-ID"/>
        </a:p>
      </dgm:t>
    </dgm:pt>
    <dgm:pt modelId="{BCEE529B-024A-43D9-8301-E28F76F71F1D}" type="pres">
      <dgm:prSet presAssocID="{0722771A-5843-424A-82F4-3D39297F638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00D08B-D655-48BE-9EE0-FF6EC4040FC7}" type="pres">
      <dgm:prSet presAssocID="{53147697-223C-4186-9A73-C174027FC2B7}" presName="sibTrans" presStyleLbl="sibTrans2D1" presStyleIdx="1" presStyleCnt="6"/>
      <dgm:spPr/>
      <dgm:t>
        <a:bodyPr/>
        <a:lstStyle/>
        <a:p>
          <a:endParaRPr lang="id-ID"/>
        </a:p>
      </dgm:t>
    </dgm:pt>
    <dgm:pt modelId="{25D6F4FF-B762-43C3-92C2-CD6732573616}" type="pres">
      <dgm:prSet presAssocID="{53147697-223C-4186-9A73-C174027FC2B7}" presName="connectorText" presStyleLbl="sibTrans2D1" presStyleIdx="1" presStyleCnt="6"/>
      <dgm:spPr/>
      <dgm:t>
        <a:bodyPr/>
        <a:lstStyle/>
        <a:p>
          <a:endParaRPr lang="id-ID"/>
        </a:p>
      </dgm:t>
    </dgm:pt>
    <dgm:pt modelId="{8B22495E-03A1-4DD0-A3AB-B155D011829C}" type="pres">
      <dgm:prSet presAssocID="{F34E5D97-CACA-4744-A962-31003383539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D0BD8D-A60E-4E5C-BDD8-5F4698A977E6}" type="pres">
      <dgm:prSet presAssocID="{0FB3D56C-BEE9-4746-A9AD-27DFA54ACC56}" presName="sibTrans" presStyleLbl="sibTrans2D1" presStyleIdx="2" presStyleCnt="6"/>
      <dgm:spPr/>
      <dgm:t>
        <a:bodyPr/>
        <a:lstStyle/>
        <a:p>
          <a:endParaRPr lang="id-ID"/>
        </a:p>
      </dgm:t>
    </dgm:pt>
    <dgm:pt modelId="{5383E195-0269-442A-8D9B-433A2420DC5B}" type="pres">
      <dgm:prSet presAssocID="{0FB3D56C-BEE9-4746-A9AD-27DFA54ACC56}" presName="connectorText" presStyleLbl="sibTrans2D1" presStyleIdx="2" presStyleCnt="6"/>
      <dgm:spPr/>
      <dgm:t>
        <a:bodyPr/>
        <a:lstStyle/>
        <a:p>
          <a:endParaRPr lang="id-ID"/>
        </a:p>
      </dgm:t>
    </dgm:pt>
    <dgm:pt modelId="{0E01CF35-A0EE-4DF8-AA90-8200F107E2A2}" type="pres">
      <dgm:prSet presAssocID="{248ABAD4-056C-407F-BBE0-C18FC7D32D6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8AF6CD-FBDE-4AFC-90AA-65A5A2B0EDA1}" type="pres">
      <dgm:prSet presAssocID="{9556159E-5D5A-4714-BC98-1D1A9BFA6453}" presName="sibTrans" presStyleLbl="sibTrans2D1" presStyleIdx="3" presStyleCnt="6"/>
      <dgm:spPr/>
      <dgm:t>
        <a:bodyPr/>
        <a:lstStyle/>
        <a:p>
          <a:endParaRPr lang="id-ID"/>
        </a:p>
      </dgm:t>
    </dgm:pt>
    <dgm:pt modelId="{10B172CB-3273-4063-B3A7-B202F036FAE3}" type="pres">
      <dgm:prSet presAssocID="{9556159E-5D5A-4714-BC98-1D1A9BFA6453}" presName="connectorText" presStyleLbl="sibTrans2D1" presStyleIdx="3" presStyleCnt="6"/>
      <dgm:spPr/>
      <dgm:t>
        <a:bodyPr/>
        <a:lstStyle/>
        <a:p>
          <a:endParaRPr lang="id-ID"/>
        </a:p>
      </dgm:t>
    </dgm:pt>
    <dgm:pt modelId="{400ECD25-892C-4DDE-A639-382B346E42B0}" type="pres">
      <dgm:prSet presAssocID="{4D4CDEE7-E916-4A08-B95F-F68DA04DB5B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6BD9F8-5FF7-45BA-B5A7-3818D2A90585}" type="pres">
      <dgm:prSet presAssocID="{0776574A-14AE-4D00-9BFF-B16D4B038C9D}" presName="sibTrans" presStyleLbl="sibTrans2D1" presStyleIdx="4" presStyleCnt="6"/>
      <dgm:spPr/>
      <dgm:t>
        <a:bodyPr/>
        <a:lstStyle/>
        <a:p>
          <a:endParaRPr lang="id-ID"/>
        </a:p>
      </dgm:t>
    </dgm:pt>
    <dgm:pt modelId="{3035DD2D-758C-4EE5-B7D8-B63A7E3A7154}" type="pres">
      <dgm:prSet presAssocID="{0776574A-14AE-4D00-9BFF-B16D4B038C9D}" presName="connectorText" presStyleLbl="sibTrans2D1" presStyleIdx="4" presStyleCnt="6"/>
      <dgm:spPr/>
      <dgm:t>
        <a:bodyPr/>
        <a:lstStyle/>
        <a:p>
          <a:endParaRPr lang="id-ID"/>
        </a:p>
      </dgm:t>
    </dgm:pt>
    <dgm:pt modelId="{76C70461-F461-4127-8032-7DAC6A768E5D}" type="pres">
      <dgm:prSet presAssocID="{2A24EC04-1DEE-47AD-8B7D-94D449984B1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35A104-1A11-4DFE-8D79-A8C974992F36}" type="pres">
      <dgm:prSet presAssocID="{93DFAB7E-0F5E-466C-9432-1B10809F5AA0}" presName="sibTrans" presStyleLbl="sibTrans2D1" presStyleIdx="5" presStyleCnt="6"/>
      <dgm:spPr/>
      <dgm:t>
        <a:bodyPr/>
        <a:lstStyle/>
        <a:p>
          <a:endParaRPr lang="id-ID"/>
        </a:p>
      </dgm:t>
    </dgm:pt>
    <dgm:pt modelId="{61854898-4E25-4688-BA56-07E2F3F3A6F3}" type="pres">
      <dgm:prSet presAssocID="{93DFAB7E-0F5E-466C-9432-1B10809F5AA0}" presName="connectorText" presStyleLbl="sibTrans2D1" presStyleIdx="5" presStyleCnt="6"/>
      <dgm:spPr/>
      <dgm:t>
        <a:bodyPr/>
        <a:lstStyle/>
        <a:p>
          <a:endParaRPr lang="id-ID"/>
        </a:p>
      </dgm:t>
    </dgm:pt>
    <dgm:pt modelId="{2833812C-206C-4BF6-968F-E64E3E55A3D6}" type="pres">
      <dgm:prSet presAssocID="{BFBDD7E6-9F37-4E3B-966B-4B35CC348FF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BDFFF47-C076-4760-AF2D-C6DCD56DF764}" type="presOf" srcId="{0776574A-14AE-4D00-9BFF-B16D4B038C9D}" destId="{0A6BD9F8-5FF7-45BA-B5A7-3818D2A90585}" srcOrd="0" destOrd="0" presId="urn:microsoft.com/office/officeart/2005/8/layout/process5"/>
    <dgm:cxn modelId="{23F3EB0B-7F0A-4C10-B492-65E1C60F8787}" type="presOf" srcId="{0FB3D56C-BEE9-4746-A9AD-27DFA54ACC56}" destId="{7AD0BD8D-A60E-4E5C-BDD8-5F4698A977E6}" srcOrd="0" destOrd="0" presId="urn:microsoft.com/office/officeart/2005/8/layout/process5"/>
    <dgm:cxn modelId="{9640CA2C-F7CA-487A-B86A-7D02AE65F3DA}" type="presOf" srcId="{53147697-223C-4186-9A73-C174027FC2B7}" destId="{8400D08B-D655-48BE-9EE0-FF6EC4040FC7}" srcOrd="0" destOrd="0" presId="urn:microsoft.com/office/officeart/2005/8/layout/process5"/>
    <dgm:cxn modelId="{14054628-131C-4123-BC54-283392301459}" type="presOf" srcId="{9556159E-5D5A-4714-BC98-1D1A9BFA6453}" destId="{7B8AF6CD-FBDE-4AFC-90AA-65A5A2B0EDA1}" srcOrd="0" destOrd="0" presId="urn:microsoft.com/office/officeart/2005/8/layout/process5"/>
    <dgm:cxn modelId="{5235FBF4-B0D2-4804-AF56-0A58F3F90741}" type="presOf" srcId="{0FB3D56C-BEE9-4746-A9AD-27DFA54ACC56}" destId="{5383E195-0269-442A-8D9B-433A2420DC5B}" srcOrd="1" destOrd="0" presId="urn:microsoft.com/office/officeart/2005/8/layout/process5"/>
    <dgm:cxn modelId="{033CE8EB-8CA2-498B-87A0-F03F2CB1258E}" type="presOf" srcId="{4D4CDEE7-E916-4A08-B95F-F68DA04DB5B0}" destId="{400ECD25-892C-4DDE-A639-382B346E42B0}" srcOrd="0" destOrd="0" presId="urn:microsoft.com/office/officeart/2005/8/layout/process5"/>
    <dgm:cxn modelId="{E6B147DB-0931-4477-A018-486FF9AB4F11}" type="presOf" srcId="{E98AB5CB-CB70-4486-AE24-DD5B26679924}" destId="{5D97C531-A8B1-4B1B-8B11-E8830C1B87B1}" srcOrd="0" destOrd="0" presId="urn:microsoft.com/office/officeart/2005/8/layout/process5"/>
    <dgm:cxn modelId="{99FB26AC-2F2E-4B48-97C1-944ACFC5E627}" srcId="{E98AB5CB-CB70-4486-AE24-DD5B26679924}" destId="{4D4CDEE7-E916-4A08-B95F-F68DA04DB5B0}" srcOrd="4" destOrd="0" parTransId="{CB8FC500-9F2B-45C8-8E9C-E8EB517C660B}" sibTransId="{0776574A-14AE-4D00-9BFF-B16D4B038C9D}"/>
    <dgm:cxn modelId="{29D8A686-E466-4A37-856A-D607EAA94F93}" type="presOf" srcId="{0722771A-5843-424A-82F4-3D39297F638E}" destId="{BCEE529B-024A-43D9-8301-E28F76F71F1D}" srcOrd="0" destOrd="0" presId="urn:microsoft.com/office/officeart/2005/8/layout/process5"/>
    <dgm:cxn modelId="{C0683939-E76A-4E13-B431-A0144ADD557E}" srcId="{E98AB5CB-CB70-4486-AE24-DD5B26679924}" destId="{0722771A-5843-424A-82F4-3D39297F638E}" srcOrd="1" destOrd="0" parTransId="{33C7460D-213D-4251-8782-98A6B4EDA46B}" sibTransId="{53147697-223C-4186-9A73-C174027FC2B7}"/>
    <dgm:cxn modelId="{9B205C0C-3957-4CAF-A634-E56A4AC518DB}" type="presOf" srcId="{9556159E-5D5A-4714-BC98-1D1A9BFA6453}" destId="{10B172CB-3273-4063-B3A7-B202F036FAE3}" srcOrd="1" destOrd="0" presId="urn:microsoft.com/office/officeart/2005/8/layout/process5"/>
    <dgm:cxn modelId="{446CCAC1-BDA8-4714-8CF7-D47231BE5B80}" type="presOf" srcId="{FBC98E3D-F4A6-453B-A09E-2F27B3BA8575}" destId="{6FECF8A9-109A-4639-BC8E-C8F7A359AB41}" srcOrd="0" destOrd="0" presId="urn:microsoft.com/office/officeart/2005/8/layout/process5"/>
    <dgm:cxn modelId="{9B91D506-A92C-4140-BEE7-BD30CC67D56C}" srcId="{E98AB5CB-CB70-4486-AE24-DD5B26679924}" destId="{FBC98E3D-F4A6-453B-A09E-2F27B3BA8575}" srcOrd="0" destOrd="0" parTransId="{01B9ACD7-1A50-497D-8A23-990832E9277A}" sibTransId="{D7241954-EAD5-4C89-82F5-585F7E3AF72B}"/>
    <dgm:cxn modelId="{F2718984-D89A-4020-AB5C-DF0FF636D63A}" type="presOf" srcId="{BFBDD7E6-9F37-4E3B-966B-4B35CC348FFC}" destId="{2833812C-206C-4BF6-968F-E64E3E55A3D6}" srcOrd="0" destOrd="0" presId="urn:microsoft.com/office/officeart/2005/8/layout/process5"/>
    <dgm:cxn modelId="{EC559174-FC3D-48F0-B3C5-EBE517112EF4}" type="presOf" srcId="{D7241954-EAD5-4C89-82F5-585F7E3AF72B}" destId="{7BD1F4E0-DCB1-4C49-BC34-DF891A5CE4A4}" srcOrd="0" destOrd="0" presId="urn:microsoft.com/office/officeart/2005/8/layout/process5"/>
    <dgm:cxn modelId="{00472082-AAAF-4F9D-A6FA-D8AE4260E8A8}" type="presOf" srcId="{0776574A-14AE-4D00-9BFF-B16D4B038C9D}" destId="{3035DD2D-758C-4EE5-B7D8-B63A7E3A7154}" srcOrd="1" destOrd="0" presId="urn:microsoft.com/office/officeart/2005/8/layout/process5"/>
    <dgm:cxn modelId="{A3BA7E75-ABB7-41E9-9817-11595589BB75}" type="presOf" srcId="{F34E5D97-CACA-4744-A962-31003383539C}" destId="{8B22495E-03A1-4DD0-A3AB-B155D011829C}" srcOrd="0" destOrd="0" presId="urn:microsoft.com/office/officeart/2005/8/layout/process5"/>
    <dgm:cxn modelId="{09B5225D-8411-4A0E-A898-DF6A2878B2C9}" type="presOf" srcId="{53147697-223C-4186-9A73-C174027FC2B7}" destId="{25D6F4FF-B762-43C3-92C2-CD6732573616}" srcOrd="1" destOrd="0" presId="urn:microsoft.com/office/officeart/2005/8/layout/process5"/>
    <dgm:cxn modelId="{2135E9A6-D8E9-47D1-922D-B67888D365B1}" srcId="{E98AB5CB-CB70-4486-AE24-DD5B26679924}" destId="{248ABAD4-056C-407F-BBE0-C18FC7D32D69}" srcOrd="3" destOrd="0" parTransId="{4D5E45CD-4F08-41AD-A57C-09529DA4D2D0}" sibTransId="{9556159E-5D5A-4714-BC98-1D1A9BFA6453}"/>
    <dgm:cxn modelId="{4C899A5E-4523-445A-A9C5-F8AFBAF5B6F2}" srcId="{E98AB5CB-CB70-4486-AE24-DD5B26679924}" destId="{2A24EC04-1DEE-47AD-8B7D-94D449984B11}" srcOrd="5" destOrd="0" parTransId="{E3A73749-6503-4432-ACEB-C593B1BFF735}" sibTransId="{93DFAB7E-0F5E-466C-9432-1B10809F5AA0}"/>
    <dgm:cxn modelId="{55C89CCE-8689-4F36-90C7-78DEB5D23D00}" type="presOf" srcId="{93DFAB7E-0F5E-466C-9432-1B10809F5AA0}" destId="{8835A104-1A11-4DFE-8D79-A8C974992F36}" srcOrd="0" destOrd="0" presId="urn:microsoft.com/office/officeart/2005/8/layout/process5"/>
    <dgm:cxn modelId="{06CA6F7A-F129-4918-849C-9145B3119775}" type="presOf" srcId="{D7241954-EAD5-4C89-82F5-585F7E3AF72B}" destId="{3534C6C7-C536-4BCC-8994-4627B7CB4D26}" srcOrd="1" destOrd="0" presId="urn:microsoft.com/office/officeart/2005/8/layout/process5"/>
    <dgm:cxn modelId="{4EF96B05-5F66-46D4-829A-49A04ED7AB0B}" type="presOf" srcId="{93DFAB7E-0F5E-466C-9432-1B10809F5AA0}" destId="{61854898-4E25-4688-BA56-07E2F3F3A6F3}" srcOrd="1" destOrd="0" presId="urn:microsoft.com/office/officeart/2005/8/layout/process5"/>
    <dgm:cxn modelId="{BE659E30-41D9-47F4-A270-C3DBFB6094B5}" type="presOf" srcId="{248ABAD4-056C-407F-BBE0-C18FC7D32D69}" destId="{0E01CF35-A0EE-4DF8-AA90-8200F107E2A2}" srcOrd="0" destOrd="0" presId="urn:microsoft.com/office/officeart/2005/8/layout/process5"/>
    <dgm:cxn modelId="{4A4FFE85-0B5C-4E19-A37F-B368627A72DE}" srcId="{E98AB5CB-CB70-4486-AE24-DD5B26679924}" destId="{BFBDD7E6-9F37-4E3B-966B-4B35CC348FFC}" srcOrd="6" destOrd="0" parTransId="{D6DF9B31-47CC-4FDD-964F-04336F09CF26}" sibTransId="{76B4D9F0-D252-4E4F-A571-A20666FA4688}"/>
    <dgm:cxn modelId="{DE662492-90D6-40B8-AC53-9104E57269FA}" srcId="{E98AB5CB-CB70-4486-AE24-DD5B26679924}" destId="{F34E5D97-CACA-4744-A962-31003383539C}" srcOrd="2" destOrd="0" parTransId="{07FCC732-C1DA-4D27-9E8A-77DF46D13FEF}" sibTransId="{0FB3D56C-BEE9-4746-A9AD-27DFA54ACC56}"/>
    <dgm:cxn modelId="{5739C4CB-B6CF-4D09-B59D-7802AD652ACE}" type="presOf" srcId="{2A24EC04-1DEE-47AD-8B7D-94D449984B11}" destId="{76C70461-F461-4127-8032-7DAC6A768E5D}" srcOrd="0" destOrd="0" presId="urn:microsoft.com/office/officeart/2005/8/layout/process5"/>
    <dgm:cxn modelId="{11E0DFE3-A050-4F3E-A538-8F4837CD30F0}" type="presParOf" srcId="{5D97C531-A8B1-4B1B-8B11-E8830C1B87B1}" destId="{6FECF8A9-109A-4639-BC8E-C8F7A359AB41}" srcOrd="0" destOrd="0" presId="urn:microsoft.com/office/officeart/2005/8/layout/process5"/>
    <dgm:cxn modelId="{9507199A-0718-4719-BD90-83B384AB72C3}" type="presParOf" srcId="{5D97C531-A8B1-4B1B-8B11-E8830C1B87B1}" destId="{7BD1F4E0-DCB1-4C49-BC34-DF891A5CE4A4}" srcOrd="1" destOrd="0" presId="urn:microsoft.com/office/officeart/2005/8/layout/process5"/>
    <dgm:cxn modelId="{22F0FD72-FB5F-4A92-AE65-923F8EBB086B}" type="presParOf" srcId="{7BD1F4E0-DCB1-4C49-BC34-DF891A5CE4A4}" destId="{3534C6C7-C536-4BCC-8994-4627B7CB4D26}" srcOrd="0" destOrd="0" presId="urn:microsoft.com/office/officeart/2005/8/layout/process5"/>
    <dgm:cxn modelId="{4BE9D434-3522-424E-BB99-60C105671D34}" type="presParOf" srcId="{5D97C531-A8B1-4B1B-8B11-E8830C1B87B1}" destId="{BCEE529B-024A-43D9-8301-E28F76F71F1D}" srcOrd="2" destOrd="0" presId="urn:microsoft.com/office/officeart/2005/8/layout/process5"/>
    <dgm:cxn modelId="{E982374C-71AF-460C-9F58-FCF9E1A7BE3C}" type="presParOf" srcId="{5D97C531-A8B1-4B1B-8B11-E8830C1B87B1}" destId="{8400D08B-D655-48BE-9EE0-FF6EC4040FC7}" srcOrd="3" destOrd="0" presId="urn:microsoft.com/office/officeart/2005/8/layout/process5"/>
    <dgm:cxn modelId="{A51706C2-5919-4CA2-BD64-028CAC59C50E}" type="presParOf" srcId="{8400D08B-D655-48BE-9EE0-FF6EC4040FC7}" destId="{25D6F4FF-B762-43C3-92C2-CD6732573616}" srcOrd="0" destOrd="0" presId="urn:microsoft.com/office/officeart/2005/8/layout/process5"/>
    <dgm:cxn modelId="{F7352BD1-40AB-4883-8716-0608DA9125E6}" type="presParOf" srcId="{5D97C531-A8B1-4B1B-8B11-E8830C1B87B1}" destId="{8B22495E-03A1-4DD0-A3AB-B155D011829C}" srcOrd="4" destOrd="0" presId="urn:microsoft.com/office/officeart/2005/8/layout/process5"/>
    <dgm:cxn modelId="{9FDD1C49-E500-4FC2-9F36-4565B104FCA2}" type="presParOf" srcId="{5D97C531-A8B1-4B1B-8B11-E8830C1B87B1}" destId="{7AD0BD8D-A60E-4E5C-BDD8-5F4698A977E6}" srcOrd="5" destOrd="0" presId="urn:microsoft.com/office/officeart/2005/8/layout/process5"/>
    <dgm:cxn modelId="{43E23254-E508-4795-B6CA-6EBCC1406A41}" type="presParOf" srcId="{7AD0BD8D-A60E-4E5C-BDD8-5F4698A977E6}" destId="{5383E195-0269-442A-8D9B-433A2420DC5B}" srcOrd="0" destOrd="0" presId="urn:microsoft.com/office/officeart/2005/8/layout/process5"/>
    <dgm:cxn modelId="{442EE6E9-AC84-49BA-883F-0418EF2FF6FF}" type="presParOf" srcId="{5D97C531-A8B1-4B1B-8B11-E8830C1B87B1}" destId="{0E01CF35-A0EE-4DF8-AA90-8200F107E2A2}" srcOrd="6" destOrd="0" presId="urn:microsoft.com/office/officeart/2005/8/layout/process5"/>
    <dgm:cxn modelId="{77979FCF-0E76-4BF1-8295-4D9FCF2B35F4}" type="presParOf" srcId="{5D97C531-A8B1-4B1B-8B11-E8830C1B87B1}" destId="{7B8AF6CD-FBDE-4AFC-90AA-65A5A2B0EDA1}" srcOrd="7" destOrd="0" presId="urn:microsoft.com/office/officeart/2005/8/layout/process5"/>
    <dgm:cxn modelId="{AD449237-DE9B-4C79-8D68-8DA087BF33B1}" type="presParOf" srcId="{7B8AF6CD-FBDE-4AFC-90AA-65A5A2B0EDA1}" destId="{10B172CB-3273-4063-B3A7-B202F036FAE3}" srcOrd="0" destOrd="0" presId="urn:microsoft.com/office/officeart/2005/8/layout/process5"/>
    <dgm:cxn modelId="{21DB63FA-2EF5-4BF2-8202-602924625ADF}" type="presParOf" srcId="{5D97C531-A8B1-4B1B-8B11-E8830C1B87B1}" destId="{400ECD25-892C-4DDE-A639-382B346E42B0}" srcOrd="8" destOrd="0" presId="urn:microsoft.com/office/officeart/2005/8/layout/process5"/>
    <dgm:cxn modelId="{60A3E080-FFE0-4A2B-BB90-252FD0316DD4}" type="presParOf" srcId="{5D97C531-A8B1-4B1B-8B11-E8830C1B87B1}" destId="{0A6BD9F8-5FF7-45BA-B5A7-3818D2A90585}" srcOrd="9" destOrd="0" presId="urn:microsoft.com/office/officeart/2005/8/layout/process5"/>
    <dgm:cxn modelId="{79CAA771-0D3A-442B-BFB8-87B08A4686E7}" type="presParOf" srcId="{0A6BD9F8-5FF7-45BA-B5A7-3818D2A90585}" destId="{3035DD2D-758C-4EE5-B7D8-B63A7E3A7154}" srcOrd="0" destOrd="0" presId="urn:microsoft.com/office/officeart/2005/8/layout/process5"/>
    <dgm:cxn modelId="{71B972B4-E4F8-45E7-9A37-338B7C119AF1}" type="presParOf" srcId="{5D97C531-A8B1-4B1B-8B11-E8830C1B87B1}" destId="{76C70461-F461-4127-8032-7DAC6A768E5D}" srcOrd="10" destOrd="0" presId="urn:microsoft.com/office/officeart/2005/8/layout/process5"/>
    <dgm:cxn modelId="{5E3B676E-42CA-4FF9-A5CB-EC9939644BFE}" type="presParOf" srcId="{5D97C531-A8B1-4B1B-8B11-E8830C1B87B1}" destId="{8835A104-1A11-4DFE-8D79-A8C974992F36}" srcOrd="11" destOrd="0" presId="urn:microsoft.com/office/officeart/2005/8/layout/process5"/>
    <dgm:cxn modelId="{C5F07B9F-CF1D-47FF-A61C-D1C57FB48F20}" type="presParOf" srcId="{8835A104-1A11-4DFE-8D79-A8C974992F36}" destId="{61854898-4E25-4688-BA56-07E2F3F3A6F3}" srcOrd="0" destOrd="0" presId="urn:microsoft.com/office/officeart/2005/8/layout/process5"/>
    <dgm:cxn modelId="{6E786B89-836C-49F6-A0B3-850CB794D3E3}" type="presParOf" srcId="{5D97C531-A8B1-4B1B-8B11-E8830C1B87B1}" destId="{2833812C-206C-4BF6-968F-E64E3E55A3D6}" srcOrd="12" destOrd="0" presId="urn:microsoft.com/office/officeart/2005/8/layout/process5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6F09366-DD10-47D9-85E7-AB3292FE6164}" type="doc">
      <dgm:prSet loTypeId="urn:microsoft.com/office/officeart/2005/8/layout/venn1" loCatId="relationship" qsTypeId="urn:microsoft.com/office/officeart/2005/8/quickstyle/simple1" qsCatId="simple" csTypeId="urn:microsoft.com/office/officeart/2005/8/colors/accent5_5" csCatId="accent5" phldr="1"/>
      <dgm:spPr/>
    </dgm:pt>
    <dgm:pt modelId="{426A42EA-7DA4-4C05-AA49-2570890588F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Elemen tata letak = arsitektur, warna, design, temperatur, suara, bau dan pencahayaan. </a:t>
          </a:r>
          <a:endParaRPr lang="id-ID" sz="1500" b="1" i="1" dirty="0">
            <a:latin typeface="Candara" pitchFamily="34" charset="0"/>
          </a:endParaRPr>
        </a:p>
      </dgm:t>
    </dgm:pt>
    <dgm:pt modelId="{56C773F3-6F31-4F75-84F6-23D8318C8198}" type="parTrans" cxnId="{291D6CB4-F737-4620-8DA1-81388014B5C9}">
      <dgm:prSet/>
      <dgm:spPr/>
      <dgm:t>
        <a:bodyPr/>
        <a:lstStyle/>
        <a:p>
          <a:endParaRPr lang="id-ID"/>
        </a:p>
      </dgm:t>
    </dgm:pt>
    <dgm:pt modelId="{B616C086-19CD-493F-B8B5-47776F738844}" type="sibTrans" cxnId="{291D6CB4-F737-4620-8DA1-81388014B5C9}">
      <dgm:prSet/>
      <dgm:spPr/>
      <dgm:t>
        <a:bodyPr/>
        <a:lstStyle/>
        <a:p>
          <a:endParaRPr lang="id-ID"/>
        </a:p>
      </dgm:t>
    </dgm:pt>
    <dgm:pt modelId="{DCB2F4E7-F6A1-4589-B70B-1B7C2EC2D57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Elemen tata letak mempengaruhi perilaku manusia. </a:t>
          </a:r>
          <a:endParaRPr lang="id-ID" sz="1500" b="1" i="1" dirty="0">
            <a:latin typeface="Candara" pitchFamily="34" charset="0"/>
          </a:endParaRPr>
        </a:p>
      </dgm:t>
    </dgm:pt>
    <dgm:pt modelId="{17322446-1AE8-4F24-B416-D15D1E377FDC}" type="parTrans" cxnId="{3417702D-3D33-4CB3-89C9-FB70D7626F6F}">
      <dgm:prSet/>
      <dgm:spPr/>
      <dgm:t>
        <a:bodyPr/>
        <a:lstStyle/>
        <a:p>
          <a:endParaRPr lang="id-ID"/>
        </a:p>
      </dgm:t>
    </dgm:pt>
    <dgm:pt modelId="{2E5B1A4A-11C2-4808-8DAC-41C157BDCF89}" type="sibTrans" cxnId="{3417702D-3D33-4CB3-89C9-FB70D7626F6F}">
      <dgm:prSet/>
      <dgm:spPr/>
      <dgm:t>
        <a:bodyPr/>
        <a:lstStyle/>
        <a:p>
          <a:endParaRPr lang="id-ID"/>
        </a:p>
      </dgm:t>
    </dgm:pt>
    <dgm:pt modelId="{0B40E40C-10C7-48B6-9663-EA65FD2921F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Design rumah makan, hotel, sekolah di rancang untuk tinggal lebih lama. </a:t>
          </a:r>
          <a:endParaRPr lang="id-ID" sz="1500" b="1" i="1" dirty="0">
            <a:latin typeface="Candara" pitchFamily="34" charset="0"/>
          </a:endParaRPr>
        </a:p>
      </dgm:t>
    </dgm:pt>
    <dgm:pt modelId="{A30AFDC4-AB57-43FF-BCB3-75ACD0D6C3DC}" type="parTrans" cxnId="{30563E37-1225-43C5-9769-A92786EC5B64}">
      <dgm:prSet/>
      <dgm:spPr/>
      <dgm:t>
        <a:bodyPr/>
        <a:lstStyle/>
        <a:p>
          <a:endParaRPr lang="id-ID"/>
        </a:p>
      </dgm:t>
    </dgm:pt>
    <dgm:pt modelId="{8D67ADE2-C45E-47B3-BEE4-D5DCC34EEF80}" type="sibTrans" cxnId="{30563E37-1225-43C5-9769-A92786EC5B64}">
      <dgm:prSet/>
      <dgm:spPr/>
      <dgm:t>
        <a:bodyPr/>
        <a:lstStyle/>
        <a:p>
          <a:endParaRPr lang="id-ID"/>
        </a:p>
      </dgm:t>
    </dgm:pt>
    <dgm:pt modelId="{B09CB650-CA2D-4408-B523-C4AD44420D3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Hubungan antara budaya dengan lingkungan; “feng shui”</a:t>
          </a:r>
          <a:endParaRPr lang="id-ID" sz="1500" b="1" i="1" dirty="0">
            <a:latin typeface="Candara" pitchFamily="34" charset="0"/>
          </a:endParaRPr>
        </a:p>
      </dgm:t>
    </dgm:pt>
    <dgm:pt modelId="{D9B3D00B-76F9-425C-BFAC-0499470E084C}" type="parTrans" cxnId="{86498880-DF3B-43AC-8F50-7B5B77B1D372}">
      <dgm:prSet/>
      <dgm:spPr/>
      <dgm:t>
        <a:bodyPr/>
        <a:lstStyle/>
        <a:p>
          <a:endParaRPr lang="id-ID"/>
        </a:p>
      </dgm:t>
    </dgm:pt>
    <dgm:pt modelId="{83C9E10A-B601-414E-B13A-59839E83ECE2}" type="sibTrans" cxnId="{86498880-DF3B-43AC-8F50-7B5B77B1D372}">
      <dgm:prSet/>
      <dgm:spPr/>
      <dgm:t>
        <a:bodyPr/>
        <a:lstStyle/>
        <a:p>
          <a:endParaRPr lang="id-ID"/>
        </a:p>
      </dgm:t>
    </dgm:pt>
    <dgm:pt modelId="{81C2B5B7-3DD8-4841-B444-C4766627A8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Mengatur ruangan; mendapatkan aliran energi positif &amp; harmonisasi dengan alam. </a:t>
          </a:r>
          <a:endParaRPr lang="id-ID" sz="1500" b="1" i="1" dirty="0">
            <a:latin typeface="Candara" pitchFamily="34" charset="0"/>
          </a:endParaRPr>
        </a:p>
      </dgm:t>
    </dgm:pt>
    <dgm:pt modelId="{A184EF38-EA72-4D16-95CA-1FB9248A6171}" type="parTrans" cxnId="{BE3E3868-5B1F-4F36-B7A2-D6A374535F5D}">
      <dgm:prSet/>
      <dgm:spPr/>
      <dgm:t>
        <a:bodyPr/>
        <a:lstStyle/>
        <a:p>
          <a:endParaRPr lang="id-ID"/>
        </a:p>
      </dgm:t>
    </dgm:pt>
    <dgm:pt modelId="{F6430ED9-9782-4CBF-986C-5ABEC9434930}" type="sibTrans" cxnId="{BE3E3868-5B1F-4F36-B7A2-D6A374535F5D}">
      <dgm:prSet/>
      <dgm:spPr/>
      <dgm:t>
        <a:bodyPr/>
        <a:lstStyle/>
        <a:p>
          <a:endParaRPr lang="id-ID"/>
        </a:p>
      </dgm:t>
    </dgm:pt>
    <dgm:pt modelId="{41281574-D399-4341-956D-4692181A2E7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Fengshui dengan komunikasi non verbal; tata letak. </a:t>
          </a:r>
          <a:endParaRPr lang="id-ID" sz="1500" b="1" i="1" dirty="0">
            <a:latin typeface="Candara" pitchFamily="34" charset="0"/>
          </a:endParaRPr>
        </a:p>
      </dgm:t>
    </dgm:pt>
    <dgm:pt modelId="{E331884E-5C3D-4D3D-974D-B75087035789}" type="parTrans" cxnId="{D396EA12-482C-43E1-80E5-E53F5835034E}">
      <dgm:prSet/>
      <dgm:spPr/>
      <dgm:t>
        <a:bodyPr/>
        <a:lstStyle/>
        <a:p>
          <a:endParaRPr lang="id-ID"/>
        </a:p>
      </dgm:t>
    </dgm:pt>
    <dgm:pt modelId="{7BFF9329-49F1-4AD2-8130-A261D518FB6F}" type="sibTrans" cxnId="{D396EA12-482C-43E1-80E5-E53F5835034E}">
      <dgm:prSet/>
      <dgm:spPr/>
      <dgm:t>
        <a:bodyPr/>
        <a:lstStyle/>
        <a:p>
          <a:endParaRPr lang="id-ID"/>
        </a:p>
      </dgm:t>
    </dgm:pt>
    <dgm:pt modelId="{8D13C365-303E-41F8-96A0-5679B6AF28ED}" type="pres">
      <dgm:prSet presAssocID="{E6F09366-DD10-47D9-85E7-AB3292FE6164}" presName="compositeShape" presStyleCnt="0">
        <dgm:presLayoutVars>
          <dgm:chMax val="7"/>
          <dgm:dir/>
          <dgm:resizeHandles val="exact"/>
        </dgm:presLayoutVars>
      </dgm:prSet>
      <dgm:spPr/>
    </dgm:pt>
    <dgm:pt modelId="{1302C1DC-0C9A-4E0E-86D4-22B4AEF52C2D}" type="pres">
      <dgm:prSet presAssocID="{426A42EA-7DA4-4C05-AA49-2570890588FD}" presName="circ1" presStyleLbl="vennNode1" presStyleIdx="0" presStyleCnt="6"/>
      <dgm:spPr/>
      <dgm:t>
        <a:bodyPr/>
        <a:lstStyle/>
        <a:p>
          <a:endParaRPr lang="id-ID"/>
        </a:p>
      </dgm:t>
    </dgm:pt>
    <dgm:pt modelId="{BF2AED50-C506-4A73-AB7D-E57EA245B977}" type="pres">
      <dgm:prSet presAssocID="{426A42EA-7DA4-4C05-AA49-2570890588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DA9F22-DCD5-426E-A7D1-B6B8F7680CC9}" type="pres">
      <dgm:prSet presAssocID="{DCB2F4E7-F6A1-4589-B70B-1B7C2EC2D578}" presName="circ2" presStyleLbl="vennNode1" presStyleIdx="1" presStyleCnt="6"/>
      <dgm:spPr/>
      <dgm:t>
        <a:bodyPr/>
        <a:lstStyle/>
        <a:p>
          <a:endParaRPr lang="id-ID"/>
        </a:p>
      </dgm:t>
    </dgm:pt>
    <dgm:pt modelId="{6D6F6B4D-6383-44DD-9AEA-0D187157CDDE}" type="pres">
      <dgm:prSet presAssocID="{DCB2F4E7-F6A1-4589-B70B-1B7C2EC2D57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AE52F2-0F5C-4595-A4D4-69B7B1E3D1A2}" type="pres">
      <dgm:prSet presAssocID="{0B40E40C-10C7-48B6-9663-EA65FD2921FD}" presName="circ3" presStyleLbl="vennNode1" presStyleIdx="2" presStyleCnt="6"/>
      <dgm:spPr/>
      <dgm:t>
        <a:bodyPr/>
        <a:lstStyle/>
        <a:p>
          <a:endParaRPr lang="id-ID"/>
        </a:p>
      </dgm:t>
    </dgm:pt>
    <dgm:pt modelId="{B60443A2-7E7F-47F7-B751-227C2905BF91}" type="pres">
      <dgm:prSet presAssocID="{0B40E40C-10C7-48B6-9663-EA65FD2921F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122663-E84C-4D5D-92F1-B99B54552E6B}" type="pres">
      <dgm:prSet presAssocID="{B09CB650-CA2D-4408-B523-C4AD44420D34}" presName="circ4" presStyleLbl="vennNode1" presStyleIdx="3" presStyleCnt="6"/>
      <dgm:spPr/>
      <dgm:t>
        <a:bodyPr/>
        <a:lstStyle/>
        <a:p>
          <a:endParaRPr lang="id-ID"/>
        </a:p>
      </dgm:t>
    </dgm:pt>
    <dgm:pt modelId="{7F82527B-B13F-4182-AE1F-59CFED5780A3}" type="pres">
      <dgm:prSet presAssocID="{B09CB650-CA2D-4408-B523-C4AD44420D3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4D4584-B6D1-4CAF-8977-85839DB4E862}" type="pres">
      <dgm:prSet presAssocID="{41281574-D399-4341-956D-4692181A2E72}" presName="circ5" presStyleLbl="vennNode1" presStyleIdx="4" presStyleCnt="6"/>
      <dgm:spPr/>
    </dgm:pt>
    <dgm:pt modelId="{4B359AFC-0140-432E-A3B7-3CCEF76B324D}" type="pres">
      <dgm:prSet presAssocID="{41281574-D399-4341-956D-4692181A2E7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F9DECA-18C8-4FD2-B29F-8F373574BCD6}" type="pres">
      <dgm:prSet presAssocID="{81C2B5B7-3DD8-4841-B444-C4766627A896}" presName="circ6" presStyleLbl="vennNode1" presStyleIdx="5" presStyleCnt="6"/>
      <dgm:spPr/>
    </dgm:pt>
    <dgm:pt modelId="{5024FF70-3A3A-452B-9BE9-1A27A18D9C72}" type="pres">
      <dgm:prSet presAssocID="{81C2B5B7-3DD8-4841-B444-C4766627A89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0B1D9C-F908-4A46-868F-8D6C0A9F8CC0}" type="presOf" srcId="{E6F09366-DD10-47D9-85E7-AB3292FE6164}" destId="{8D13C365-303E-41F8-96A0-5679B6AF28ED}" srcOrd="0" destOrd="0" presId="urn:microsoft.com/office/officeart/2005/8/layout/venn1"/>
    <dgm:cxn modelId="{BE3E3868-5B1F-4F36-B7A2-D6A374535F5D}" srcId="{E6F09366-DD10-47D9-85E7-AB3292FE6164}" destId="{81C2B5B7-3DD8-4841-B444-C4766627A896}" srcOrd="5" destOrd="0" parTransId="{A184EF38-EA72-4D16-95CA-1FB9248A6171}" sibTransId="{F6430ED9-9782-4CBF-986C-5ABEC9434930}"/>
    <dgm:cxn modelId="{F0467528-1C5E-44A5-A0F1-679A7503E3B5}" type="presOf" srcId="{B09CB650-CA2D-4408-B523-C4AD44420D34}" destId="{7F82527B-B13F-4182-AE1F-59CFED5780A3}" srcOrd="0" destOrd="0" presId="urn:microsoft.com/office/officeart/2005/8/layout/venn1"/>
    <dgm:cxn modelId="{86498880-DF3B-43AC-8F50-7B5B77B1D372}" srcId="{E6F09366-DD10-47D9-85E7-AB3292FE6164}" destId="{B09CB650-CA2D-4408-B523-C4AD44420D34}" srcOrd="3" destOrd="0" parTransId="{D9B3D00B-76F9-425C-BFAC-0499470E084C}" sibTransId="{83C9E10A-B601-414E-B13A-59839E83ECE2}"/>
    <dgm:cxn modelId="{9BB82E4C-8761-4EB7-AD6C-701914AA1F4D}" type="presOf" srcId="{0B40E40C-10C7-48B6-9663-EA65FD2921FD}" destId="{B60443A2-7E7F-47F7-B751-227C2905BF91}" srcOrd="0" destOrd="0" presId="urn:microsoft.com/office/officeart/2005/8/layout/venn1"/>
    <dgm:cxn modelId="{291D6CB4-F737-4620-8DA1-81388014B5C9}" srcId="{E6F09366-DD10-47D9-85E7-AB3292FE6164}" destId="{426A42EA-7DA4-4C05-AA49-2570890588FD}" srcOrd="0" destOrd="0" parTransId="{56C773F3-6F31-4F75-84F6-23D8318C8198}" sibTransId="{B616C086-19CD-493F-B8B5-47776F738844}"/>
    <dgm:cxn modelId="{1F5A2995-D099-4ED9-A1A6-3012210C9945}" type="presOf" srcId="{41281574-D399-4341-956D-4692181A2E72}" destId="{4B359AFC-0140-432E-A3B7-3CCEF76B324D}" srcOrd="0" destOrd="0" presId="urn:microsoft.com/office/officeart/2005/8/layout/venn1"/>
    <dgm:cxn modelId="{30563E37-1225-43C5-9769-A92786EC5B64}" srcId="{E6F09366-DD10-47D9-85E7-AB3292FE6164}" destId="{0B40E40C-10C7-48B6-9663-EA65FD2921FD}" srcOrd="2" destOrd="0" parTransId="{A30AFDC4-AB57-43FF-BCB3-75ACD0D6C3DC}" sibTransId="{8D67ADE2-C45E-47B3-BEE4-D5DCC34EEF80}"/>
    <dgm:cxn modelId="{64EA9DBC-0AF5-46BB-BC9C-0788D9B05C5E}" type="presOf" srcId="{DCB2F4E7-F6A1-4589-B70B-1B7C2EC2D578}" destId="{6D6F6B4D-6383-44DD-9AEA-0D187157CDDE}" srcOrd="0" destOrd="0" presId="urn:microsoft.com/office/officeart/2005/8/layout/venn1"/>
    <dgm:cxn modelId="{9F8208A2-96F1-4E7B-A8EF-0F55E7DF7E1C}" type="presOf" srcId="{81C2B5B7-3DD8-4841-B444-C4766627A896}" destId="{5024FF70-3A3A-452B-9BE9-1A27A18D9C72}" srcOrd="0" destOrd="0" presId="urn:microsoft.com/office/officeart/2005/8/layout/venn1"/>
    <dgm:cxn modelId="{3417702D-3D33-4CB3-89C9-FB70D7626F6F}" srcId="{E6F09366-DD10-47D9-85E7-AB3292FE6164}" destId="{DCB2F4E7-F6A1-4589-B70B-1B7C2EC2D578}" srcOrd="1" destOrd="0" parTransId="{17322446-1AE8-4F24-B416-D15D1E377FDC}" sibTransId="{2E5B1A4A-11C2-4808-8DAC-41C157BDCF89}"/>
    <dgm:cxn modelId="{D396EA12-482C-43E1-80E5-E53F5835034E}" srcId="{E6F09366-DD10-47D9-85E7-AB3292FE6164}" destId="{41281574-D399-4341-956D-4692181A2E72}" srcOrd="4" destOrd="0" parTransId="{E331884E-5C3D-4D3D-974D-B75087035789}" sibTransId="{7BFF9329-49F1-4AD2-8130-A261D518FB6F}"/>
    <dgm:cxn modelId="{76D0B871-EA78-4BC8-AAC6-6D220036F59C}" type="presOf" srcId="{426A42EA-7DA4-4C05-AA49-2570890588FD}" destId="{BF2AED50-C506-4A73-AB7D-E57EA245B977}" srcOrd="0" destOrd="0" presId="urn:microsoft.com/office/officeart/2005/8/layout/venn1"/>
    <dgm:cxn modelId="{1C025145-935F-4DC5-93FC-BA24472DA88A}" type="presParOf" srcId="{8D13C365-303E-41F8-96A0-5679B6AF28ED}" destId="{1302C1DC-0C9A-4E0E-86D4-22B4AEF52C2D}" srcOrd="0" destOrd="0" presId="urn:microsoft.com/office/officeart/2005/8/layout/venn1"/>
    <dgm:cxn modelId="{345FEDDE-8096-4856-9016-76B89CE92D8C}" type="presParOf" srcId="{8D13C365-303E-41F8-96A0-5679B6AF28ED}" destId="{BF2AED50-C506-4A73-AB7D-E57EA245B977}" srcOrd="1" destOrd="0" presId="urn:microsoft.com/office/officeart/2005/8/layout/venn1"/>
    <dgm:cxn modelId="{7D99D66A-1FB5-41BA-BF36-5E2032312399}" type="presParOf" srcId="{8D13C365-303E-41F8-96A0-5679B6AF28ED}" destId="{40DA9F22-DCD5-426E-A7D1-B6B8F7680CC9}" srcOrd="2" destOrd="0" presId="urn:microsoft.com/office/officeart/2005/8/layout/venn1"/>
    <dgm:cxn modelId="{E931F4D2-6EFE-4E78-A954-ACDEFD80E3A5}" type="presParOf" srcId="{8D13C365-303E-41F8-96A0-5679B6AF28ED}" destId="{6D6F6B4D-6383-44DD-9AEA-0D187157CDDE}" srcOrd="3" destOrd="0" presId="urn:microsoft.com/office/officeart/2005/8/layout/venn1"/>
    <dgm:cxn modelId="{A265C5F2-3371-4F67-A63D-FB3ED56B0CEB}" type="presParOf" srcId="{8D13C365-303E-41F8-96A0-5679B6AF28ED}" destId="{06AE52F2-0F5C-4595-A4D4-69B7B1E3D1A2}" srcOrd="4" destOrd="0" presId="urn:microsoft.com/office/officeart/2005/8/layout/venn1"/>
    <dgm:cxn modelId="{6EED7D91-8C33-45DE-8CC7-09B791C92BDA}" type="presParOf" srcId="{8D13C365-303E-41F8-96A0-5679B6AF28ED}" destId="{B60443A2-7E7F-47F7-B751-227C2905BF91}" srcOrd="5" destOrd="0" presId="urn:microsoft.com/office/officeart/2005/8/layout/venn1"/>
    <dgm:cxn modelId="{B82D51E8-93FB-40CD-A53E-87D231DE2102}" type="presParOf" srcId="{8D13C365-303E-41F8-96A0-5679B6AF28ED}" destId="{A8122663-E84C-4D5D-92F1-B99B54552E6B}" srcOrd="6" destOrd="0" presId="urn:microsoft.com/office/officeart/2005/8/layout/venn1"/>
    <dgm:cxn modelId="{FCD14941-2341-49A0-8077-E7C4CCDB49EA}" type="presParOf" srcId="{8D13C365-303E-41F8-96A0-5679B6AF28ED}" destId="{7F82527B-B13F-4182-AE1F-59CFED5780A3}" srcOrd="7" destOrd="0" presId="urn:microsoft.com/office/officeart/2005/8/layout/venn1"/>
    <dgm:cxn modelId="{8D7A8C13-5E3B-4EE2-A887-26256C615BD9}" type="presParOf" srcId="{8D13C365-303E-41F8-96A0-5679B6AF28ED}" destId="{524D4584-B6D1-4CAF-8977-85839DB4E862}" srcOrd="8" destOrd="0" presId="urn:microsoft.com/office/officeart/2005/8/layout/venn1"/>
    <dgm:cxn modelId="{06A1C033-ED04-4070-9F27-6AC8C808FBCC}" type="presParOf" srcId="{8D13C365-303E-41F8-96A0-5679B6AF28ED}" destId="{4B359AFC-0140-432E-A3B7-3CCEF76B324D}" srcOrd="9" destOrd="0" presId="urn:microsoft.com/office/officeart/2005/8/layout/venn1"/>
    <dgm:cxn modelId="{AB1995BB-F654-4656-ADE1-31FCC0B50442}" type="presParOf" srcId="{8D13C365-303E-41F8-96A0-5679B6AF28ED}" destId="{C1F9DECA-18C8-4FD2-B29F-8F373574BCD6}" srcOrd="10" destOrd="0" presId="urn:microsoft.com/office/officeart/2005/8/layout/venn1"/>
    <dgm:cxn modelId="{8DBF91B6-AE16-4E0D-A505-CDA7B6323934}" type="presParOf" srcId="{8D13C365-303E-41F8-96A0-5679B6AF28ED}" destId="{5024FF70-3A3A-452B-9BE9-1A27A18D9C72}" srcOrd="11" destOrd="0" presId="urn:microsoft.com/office/officeart/2005/8/layout/venn1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1E92D21-5F2C-4F87-A3CB-D35D77FB677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F3F47EA-E6F9-4354-BC1E-F8213EF2734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Proxemics = merujuk pada jarak (spasi). </a:t>
          </a:r>
          <a:endParaRPr lang="id-ID" sz="1600" b="1" i="1" dirty="0">
            <a:latin typeface="Candara" pitchFamily="34" charset="0"/>
          </a:endParaRPr>
        </a:p>
      </dgm:t>
    </dgm:pt>
    <dgm:pt modelId="{0D50FE6E-8CDE-42D2-BA76-D52D6469D529}" type="parTrans" cxnId="{3C486B9C-E6C3-4C84-98F1-1409C81D7B1E}">
      <dgm:prSet/>
      <dgm:spPr/>
      <dgm:t>
        <a:bodyPr/>
        <a:lstStyle/>
        <a:p>
          <a:endParaRPr lang="id-ID"/>
        </a:p>
      </dgm:t>
    </dgm:pt>
    <dgm:pt modelId="{A55D3977-0664-4C64-9DE2-E3C6F07059B6}" type="sibTrans" cxnId="{3C486B9C-E6C3-4C84-98F1-1409C81D7B1E}">
      <dgm:prSet/>
      <dgm:spPr/>
      <dgm:t>
        <a:bodyPr/>
        <a:lstStyle/>
        <a:p>
          <a:endParaRPr lang="id-ID"/>
        </a:p>
      </dgm:t>
    </dgm:pt>
    <dgm:pt modelId="{B38724B8-0B78-4A0A-937D-718A366D3B58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Tiap budaya – norma; menggunakan, seberapa dekat,bagaimana seharusnya menggunakan jarak.</a:t>
          </a:r>
          <a:endParaRPr lang="id-ID" sz="1600" b="1" i="1" dirty="0">
            <a:latin typeface="Candara" pitchFamily="34" charset="0"/>
          </a:endParaRPr>
        </a:p>
      </dgm:t>
    </dgm:pt>
    <dgm:pt modelId="{05EFDAAF-33D0-4361-90AC-7B35D6213F56}" type="parTrans" cxnId="{76260B7F-B6D4-4BBE-8392-D2B054869800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C4B4F3C3-E9BB-4E3C-9ABC-4B87DDD7E702}" type="sibTrans" cxnId="{76260B7F-B6D4-4BBE-8392-D2B054869800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0619C66E-7C41-421A-AC1B-5339B4C753AA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Jarak memberitahukan status; jarak yang besar dimiliki orang dengan status lebih tinggi. </a:t>
          </a:r>
          <a:endParaRPr lang="id-ID" sz="1600" b="1" i="1" dirty="0">
            <a:latin typeface="Candara" pitchFamily="34" charset="0"/>
          </a:endParaRPr>
        </a:p>
      </dgm:t>
    </dgm:pt>
    <dgm:pt modelId="{81A38076-ADEB-4A70-9F38-8C678D4893C5}" type="parTrans" cxnId="{B4422AFC-08C9-451C-9B91-DCF87AD2DDA9}">
      <dgm:prSet/>
      <dgm:spPr/>
      <dgm:t>
        <a:bodyPr/>
        <a:lstStyle/>
        <a:p>
          <a:endParaRPr lang="id-ID"/>
        </a:p>
      </dgm:t>
    </dgm:pt>
    <dgm:pt modelId="{8EEBE7E2-6DBB-4766-A0E0-F7CAAB194D86}" type="sibTrans" cxnId="{B4422AFC-08C9-451C-9B91-DCF87AD2DDA9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A1088001-468B-45E5-A55D-DC0411BF45A5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Seseorang dengan kekuasaan lebih besar; melanggar teritorial orang lain. </a:t>
          </a:r>
          <a:endParaRPr lang="id-ID" sz="1600" b="1" i="1" dirty="0">
            <a:latin typeface="Candara" pitchFamily="34" charset="0"/>
          </a:endParaRPr>
        </a:p>
      </dgm:t>
    </dgm:pt>
    <dgm:pt modelId="{AD9791AD-480B-4751-8612-10AB8E55D2EC}" type="parTrans" cxnId="{29FCF130-F76A-411B-8F75-420AC9E8DD01}">
      <dgm:prSet/>
      <dgm:spPr/>
      <dgm:t>
        <a:bodyPr/>
        <a:lstStyle/>
        <a:p>
          <a:endParaRPr lang="id-ID"/>
        </a:p>
      </dgm:t>
    </dgm:pt>
    <dgm:pt modelId="{E4B41ED9-EAC6-479D-8671-C26A1F31C333}" type="sibTrans" cxnId="{29FCF130-F76A-411B-8F75-420AC9E8DD01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5D0D91F1-6FA8-4F10-B96F-B5E3B46B3AA1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Laki-laki; respons agresif saat teritorialnya mendapat invasi.</a:t>
          </a:r>
          <a:endParaRPr lang="id-ID" sz="1600" b="1" i="1" dirty="0">
            <a:latin typeface="Candara" pitchFamily="34" charset="0"/>
          </a:endParaRPr>
        </a:p>
      </dgm:t>
    </dgm:pt>
    <dgm:pt modelId="{D5B757C9-2E0E-4DFA-A940-563F4AFDA970}" type="parTrans" cxnId="{7988887D-D4DE-4CC1-B3D8-E87C62DD224A}">
      <dgm:prSet/>
      <dgm:spPr/>
      <dgm:t>
        <a:bodyPr/>
        <a:lstStyle/>
        <a:p>
          <a:endParaRPr lang="id-ID"/>
        </a:p>
      </dgm:t>
    </dgm:pt>
    <dgm:pt modelId="{A2295F85-F3F8-4F9B-8C24-0EBC70C88DCE}" type="sibTrans" cxnId="{7988887D-D4DE-4CC1-B3D8-E87C62DD224A}">
      <dgm:prSet/>
      <dgm:spPr/>
      <dgm:t>
        <a:bodyPr/>
        <a:lstStyle/>
        <a:p>
          <a:endParaRPr lang="id-ID"/>
        </a:p>
      </dgm:t>
    </dgm:pt>
    <dgm:pt modelId="{EC145D61-E1F4-47B0-8E7D-99DFDD5A7AF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Jarak merefleksikan keakraban &amp; keinginan untuk berinteraksi.</a:t>
          </a:r>
          <a:endParaRPr lang="id-ID" sz="1600" b="1" i="1" dirty="0">
            <a:latin typeface="Candara" pitchFamily="34" charset="0"/>
          </a:endParaRPr>
        </a:p>
      </dgm:t>
    </dgm:pt>
    <dgm:pt modelId="{86785487-39A6-412C-91B2-78C032D9DB4A}" type="parTrans" cxnId="{7DFCD281-B550-4C46-A1BC-F8C2E22C30EC}">
      <dgm:prSet/>
      <dgm:spPr/>
      <dgm:t>
        <a:bodyPr/>
        <a:lstStyle/>
        <a:p>
          <a:endParaRPr lang="id-ID"/>
        </a:p>
      </dgm:t>
    </dgm:pt>
    <dgm:pt modelId="{8163F310-8EAC-44DE-848F-60409B061D38}" type="sibTrans" cxnId="{7DFCD281-B550-4C46-A1BC-F8C2E22C30EC}">
      <dgm:prSet/>
      <dgm:spPr/>
      <dgm:t>
        <a:bodyPr/>
        <a:lstStyle/>
        <a:p>
          <a:endParaRPr lang="id-ID"/>
        </a:p>
      </dgm:t>
    </dgm:pt>
    <dgm:pt modelId="{7DE23553-65F4-41E5-9E03-86BF179273A0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Kursi diletakkan berjauhan; menghindari percakapan.</a:t>
          </a:r>
          <a:endParaRPr lang="id-ID" sz="1600" b="1" i="1" dirty="0">
            <a:latin typeface="Candara" pitchFamily="34" charset="0"/>
          </a:endParaRPr>
        </a:p>
      </dgm:t>
    </dgm:pt>
    <dgm:pt modelId="{E2BFA02C-2C34-4B5D-A788-E9E2873254D7}" type="parTrans" cxnId="{94B94AAA-F3B9-49AD-AB8D-F4BE145614B1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BC3FA2D8-B5AF-4CDB-9345-1B65CB6AC328}" type="sibTrans" cxnId="{94B94AAA-F3B9-49AD-AB8D-F4BE145614B1}">
      <dgm:prSet/>
      <dgm:spPr/>
      <dgm:t>
        <a:bodyPr/>
        <a:lstStyle/>
        <a:p>
          <a:endParaRPr lang="id-ID"/>
        </a:p>
      </dgm:t>
    </dgm:pt>
    <dgm:pt modelId="{4747EBBA-26B4-403F-BF57-127E546184F4}" type="pres">
      <dgm:prSet presAssocID="{21E92D21-5F2C-4F87-A3CB-D35D77FB6775}" presName="Name0" presStyleCnt="0">
        <dgm:presLayoutVars>
          <dgm:dir/>
          <dgm:animLvl val="lvl"/>
          <dgm:resizeHandles val="exact"/>
        </dgm:presLayoutVars>
      </dgm:prSet>
      <dgm:spPr/>
    </dgm:pt>
    <dgm:pt modelId="{1D5A8AB3-8426-4624-B793-04BDEC66E3DD}" type="pres">
      <dgm:prSet presAssocID="{BF3F47EA-E6F9-4354-BC1E-F8213EF27342}" presName="vertFlow" presStyleCnt="0"/>
      <dgm:spPr/>
    </dgm:pt>
    <dgm:pt modelId="{70CAAC49-1770-4B21-A534-FF65E4732032}" type="pres">
      <dgm:prSet presAssocID="{BF3F47EA-E6F9-4354-BC1E-F8213EF27342}" presName="header" presStyleLbl="node1" presStyleIdx="0" presStyleCnt="2"/>
      <dgm:spPr/>
      <dgm:t>
        <a:bodyPr/>
        <a:lstStyle/>
        <a:p>
          <a:endParaRPr lang="id-ID"/>
        </a:p>
      </dgm:t>
    </dgm:pt>
    <dgm:pt modelId="{458C550D-DAFD-4D95-9BA0-8DE46AE9C5F7}" type="pres">
      <dgm:prSet presAssocID="{05EFDAAF-33D0-4361-90AC-7B35D6213F56}" presName="parTrans" presStyleLbl="sibTrans2D1" presStyleIdx="0" presStyleCnt="5"/>
      <dgm:spPr/>
    </dgm:pt>
    <dgm:pt modelId="{F0848599-ED7B-45AF-81C6-B24A71F5DC28}" type="pres">
      <dgm:prSet presAssocID="{B38724B8-0B78-4A0A-937D-718A366D3B58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002E2D-2386-455C-8D45-74F62B93EB4C}" type="pres">
      <dgm:prSet presAssocID="{C4B4F3C3-E9BB-4E3C-9ABC-4B87DDD7E702}" presName="sibTrans" presStyleLbl="sibTrans2D1" presStyleIdx="1" presStyleCnt="5"/>
      <dgm:spPr/>
    </dgm:pt>
    <dgm:pt modelId="{7E3487DA-075D-4724-B124-13BE1819E12C}" type="pres">
      <dgm:prSet presAssocID="{0619C66E-7C41-421A-AC1B-5339B4C753AA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485CA5-6843-40AF-AD90-ED172DBD1741}" type="pres">
      <dgm:prSet presAssocID="{8EEBE7E2-6DBB-4766-A0E0-F7CAAB194D86}" presName="sibTrans" presStyleLbl="sibTrans2D1" presStyleIdx="2" presStyleCnt="5"/>
      <dgm:spPr/>
    </dgm:pt>
    <dgm:pt modelId="{58F79804-044F-403D-BF98-0B572C6A77FE}" type="pres">
      <dgm:prSet presAssocID="{A1088001-468B-45E5-A55D-DC0411BF45A5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BB44E9-FAAC-4A1A-925D-897DE30AFE04}" type="pres">
      <dgm:prSet presAssocID="{E4B41ED9-EAC6-479D-8671-C26A1F31C333}" presName="sibTrans" presStyleLbl="sibTrans2D1" presStyleIdx="3" presStyleCnt="5"/>
      <dgm:spPr/>
    </dgm:pt>
    <dgm:pt modelId="{9A1AC560-FCCC-4578-A3F5-8C53E0FFD4C9}" type="pres">
      <dgm:prSet presAssocID="{5D0D91F1-6FA8-4F10-B96F-B5E3B46B3AA1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06BDDD-2F3C-407D-9380-5BD2E9C37726}" type="pres">
      <dgm:prSet presAssocID="{BF3F47EA-E6F9-4354-BC1E-F8213EF27342}" presName="hSp" presStyleCnt="0"/>
      <dgm:spPr/>
    </dgm:pt>
    <dgm:pt modelId="{8F301D11-14D1-498A-8755-EABB6FC49541}" type="pres">
      <dgm:prSet presAssocID="{EC145D61-E1F4-47B0-8E7D-99DFDD5A7AF7}" presName="vertFlow" presStyleCnt="0"/>
      <dgm:spPr/>
    </dgm:pt>
    <dgm:pt modelId="{25A442D7-4889-486C-9321-9E755981F591}" type="pres">
      <dgm:prSet presAssocID="{EC145D61-E1F4-47B0-8E7D-99DFDD5A7AF7}" presName="header" presStyleLbl="node1" presStyleIdx="1" presStyleCnt="2"/>
      <dgm:spPr/>
      <dgm:t>
        <a:bodyPr/>
        <a:lstStyle/>
        <a:p>
          <a:endParaRPr lang="id-ID"/>
        </a:p>
      </dgm:t>
    </dgm:pt>
    <dgm:pt modelId="{8B0378BE-F407-4DE7-9D58-F98E815FFDA5}" type="pres">
      <dgm:prSet presAssocID="{E2BFA02C-2C34-4B5D-A788-E9E2873254D7}" presName="parTrans" presStyleLbl="sibTrans2D1" presStyleIdx="4" presStyleCnt="5"/>
      <dgm:spPr/>
    </dgm:pt>
    <dgm:pt modelId="{B8DEEA62-D233-490C-9EB8-87E62A4243FF}" type="pres">
      <dgm:prSet presAssocID="{7DE23553-65F4-41E5-9E03-86BF179273A0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4422AFC-08C9-451C-9B91-DCF87AD2DDA9}" srcId="{BF3F47EA-E6F9-4354-BC1E-F8213EF27342}" destId="{0619C66E-7C41-421A-AC1B-5339B4C753AA}" srcOrd="1" destOrd="0" parTransId="{81A38076-ADEB-4A70-9F38-8C678D4893C5}" sibTransId="{8EEBE7E2-6DBB-4766-A0E0-F7CAAB194D86}"/>
    <dgm:cxn modelId="{F7035A96-9049-4AEE-B2D4-89AB7252C2C2}" type="presOf" srcId="{21E92D21-5F2C-4F87-A3CB-D35D77FB6775}" destId="{4747EBBA-26B4-403F-BF57-127E546184F4}" srcOrd="0" destOrd="0" presId="urn:microsoft.com/office/officeart/2005/8/layout/lProcess1"/>
    <dgm:cxn modelId="{C6B880BC-D915-4589-8F65-26CC98B6981C}" type="presOf" srcId="{0619C66E-7C41-421A-AC1B-5339B4C753AA}" destId="{7E3487DA-075D-4724-B124-13BE1819E12C}" srcOrd="0" destOrd="0" presId="urn:microsoft.com/office/officeart/2005/8/layout/lProcess1"/>
    <dgm:cxn modelId="{616FE5C2-7314-4341-9CA3-D3EB0D003C58}" type="presOf" srcId="{05EFDAAF-33D0-4361-90AC-7B35D6213F56}" destId="{458C550D-DAFD-4D95-9BA0-8DE46AE9C5F7}" srcOrd="0" destOrd="0" presId="urn:microsoft.com/office/officeart/2005/8/layout/lProcess1"/>
    <dgm:cxn modelId="{CE1EFEA0-4B99-434A-B4E0-85B2E6DC550D}" type="presOf" srcId="{7DE23553-65F4-41E5-9E03-86BF179273A0}" destId="{B8DEEA62-D233-490C-9EB8-87E62A4243FF}" srcOrd="0" destOrd="0" presId="urn:microsoft.com/office/officeart/2005/8/layout/lProcess1"/>
    <dgm:cxn modelId="{76260B7F-B6D4-4BBE-8392-D2B054869800}" srcId="{BF3F47EA-E6F9-4354-BC1E-F8213EF27342}" destId="{B38724B8-0B78-4A0A-937D-718A366D3B58}" srcOrd="0" destOrd="0" parTransId="{05EFDAAF-33D0-4361-90AC-7B35D6213F56}" sibTransId="{C4B4F3C3-E9BB-4E3C-9ABC-4B87DDD7E702}"/>
    <dgm:cxn modelId="{24CFDC34-9DEE-4F9C-AE43-026E3E095FE6}" type="presOf" srcId="{E2BFA02C-2C34-4B5D-A788-E9E2873254D7}" destId="{8B0378BE-F407-4DE7-9D58-F98E815FFDA5}" srcOrd="0" destOrd="0" presId="urn:microsoft.com/office/officeart/2005/8/layout/lProcess1"/>
    <dgm:cxn modelId="{7F382C52-44DD-4E96-BB34-2FA2D7F1EA38}" type="presOf" srcId="{8EEBE7E2-6DBB-4766-A0E0-F7CAAB194D86}" destId="{81485CA5-6843-40AF-AD90-ED172DBD1741}" srcOrd="0" destOrd="0" presId="urn:microsoft.com/office/officeart/2005/8/layout/lProcess1"/>
    <dgm:cxn modelId="{3C486B9C-E6C3-4C84-98F1-1409C81D7B1E}" srcId="{21E92D21-5F2C-4F87-A3CB-D35D77FB6775}" destId="{BF3F47EA-E6F9-4354-BC1E-F8213EF27342}" srcOrd="0" destOrd="0" parTransId="{0D50FE6E-8CDE-42D2-BA76-D52D6469D529}" sibTransId="{A55D3977-0664-4C64-9DE2-E3C6F07059B6}"/>
    <dgm:cxn modelId="{4BDE9C13-7CCF-44A5-B41E-7ECF0448A63D}" type="presOf" srcId="{B38724B8-0B78-4A0A-937D-718A366D3B58}" destId="{F0848599-ED7B-45AF-81C6-B24A71F5DC28}" srcOrd="0" destOrd="0" presId="urn:microsoft.com/office/officeart/2005/8/layout/lProcess1"/>
    <dgm:cxn modelId="{7C721E90-5153-445A-9471-A08065F7BFD1}" type="presOf" srcId="{C4B4F3C3-E9BB-4E3C-9ABC-4B87DDD7E702}" destId="{B9002E2D-2386-455C-8D45-74F62B93EB4C}" srcOrd="0" destOrd="0" presId="urn:microsoft.com/office/officeart/2005/8/layout/lProcess1"/>
    <dgm:cxn modelId="{7DFCD281-B550-4C46-A1BC-F8C2E22C30EC}" srcId="{21E92D21-5F2C-4F87-A3CB-D35D77FB6775}" destId="{EC145D61-E1F4-47B0-8E7D-99DFDD5A7AF7}" srcOrd="1" destOrd="0" parTransId="{86785487-39A6-412C-91B2-78C032D9DB4A}" sibTransId="{8163F310-8EAC-44DE-848F-60409B061D38}"/>
    <dgm:cxn modelId="{6858F49D-79CB-4B90-8DBA-30BB89259C49}" type="presOf" srcId="{EC145D61-E1F4-47B0-8E7D-99DFDD5A7AF7}" destId="{25A442D7-4889-486C-9321-9E755981F591}" srcOrd="0" destOrd="0" presId="urn:microsoft.com/office/officeart/2005/8/layout/lProcess1"/>
    <dgm:cxn modelId="{1FE7B819-49D5-4ACE-B108-5DBECFA4AA7D}" type="presOf" srcId="{A1088001-468B-45E5-A55D-DC0411BF45A5}" destId="{58F79804-044F-403D-BF98-0B572C6A77FE}" srcOrd="0" destOrd="0" presId="urn:microsoft.com/office/officeart/2005/8/layout/lProcess1"/>
    <dgm:cxn modelId="{C78DD8D8-69CA-4CE4-81B3-88D1410ACE8B}" type="presOf" srcId="{BF3F47EA-E6F9-4354-BC1E-F8213EF27342}" destId="{70CAAC49-1770-4B21-A534-FF65E4732032}" srcOrd="0" destOrd="0" presId="urn:microsoft.com/office/officeart/2005/8/layout/lProcess1"/>
    <dgm:cxn modelId="{7988887D-D4DE-4CC1-B3D8-E87C62DD224A}" srcId="{BF3F47EA-E6F9-4354-BC1E-F8213EF27342}" destId="{5D0D91F1-6FA8-4F10-B96F-B5E3B46B3AA1}" srcOrd="3" destOrd="0" parTransId="{D5B757C9-2E0E-4DFA-A940-563F4AFDA970}" sibTransId="{A2295F85-F3F8-4F9B-8C24-0EBC70C88DCE}"/>
    <dgm:cxn modelId="{B5A2EB30-BD2F-4FF2-9FDD-228C74C27120}" type="presOf" srcId="{E4B41ED9-EAC6-479D-8671-C26A1F31C333}" destId="{89BB44E9-FAAC-4A1A-925D-897DE30AFE04}" srcOrd="0" destOrd="0" presId="urn:microsoft.com/office/officeart/2005/8/layout/lProcess1"/>
    <dgm:cxn modelId="{2FA49B50-814F-4480-8A89-35A1F2DE1F8D}" type="presOf" srcId="{5D0D91F1-6FA8-4F10-B96F-B5E3B46B3AA1}" destId="{9A1AC560-FCCC-4578-A3F5-8C53E0FFD4C9}" srcOrd="0" destOrd="0" presId="urn:microsoft.com/office/officeart/2005/8/layout/lProcess1"/>
    <dgm:cxn modelId="{94B94AAA-F3B9-49AD-AB8D-F4BE145614B1}" srcId="{EC145D61-E1F4-47B0-8E7D-99DFDD5A7AF7}" destId="{7DE23553-65F4-41E5-9E03-86BF179273A0}" srcOrd="0" destOrd="0" parTransId="{E2BFA02C-2C34-4B5D-A788-E9E2873254D7}" sibTransId="{BC3FA2D8-B5AF-4CDB-9345-1B65CB6AC328}"/>
    <dgm:cxn modelId="{29FCF130-F76A-411B-8F75-420AC9E8DD01}" srcId="{BF3F47EA-E6F9-4354-BC1E-F8213EF27342}" destId="{A1088001-468B-45E5-A55D-DC0411BF45A5}" srcOrd="2" destOrd="0" parTransId="{AD9791AD-480B-4751-8612-10AB8E55D2EC}" sibTransId="{E4B41ED9-EAC6-479D-8671-C26A1F31C333}"/>
    <dgm:cxn modelId="{26FC9E76-691F-413B-B98F-1001D04850F2}" type="presParOf" srcId="{4747EBBA-26B4-403F-BF57-127E546184F4}" destId="{1D5A8AB3-8426-4624-B793-04BDEC66E3DD}" srcOrd="0" destOrd="0" presId="urn:microsoft.com/office/officeart/2005/8/layout/lProcess1"/>
    <dgm:cxn modelId="{3EFF0996-8619-47E2-AF97-FD741736767A}" type="presParOf" srcId="{1D5A8AB3-8426-4624-B793-04BDEC66E3DD}" destId="{70CAAC49-1770-4B21-A534-FF65E4732032}" srcOrd="0" destOrd="0" presId="urn:microsoft.com/office/officeart/2005/8/layout/lProcess1"/>
    <dgm:cxn modelId="{0B29B8FE-9A60-4AAC-A7C3-EBDC4BB81880}" type="presParOf" srcId="{1D5A8AB3-8426-4624-B793-04BDEC66E3DD}" destId="{458C550D-DAFD-4D95-9BA0-8DE46AE9C5F7}" srcOrd="1" destOrd="0" presId="urn:microsoft.com/office/officeart/2005/8/layout/lProcess1"/>
    <dgm:cxn modelId="{339025F3-0CE1-4F9C-8E41-ED66D7438B89}" type="presParOf" srcId="{1D5A8AB3-8426-4624-B793-04BDEC66E3DD}" destId="{F0848599-ED7B-45AF-81C6-B24A71F5DC28}" srcOrd="2" destOrd="0" presId="urn:microsoft.com/office/officeart/2005/8/layout/lProcess1"/>
    <dgm:cxn modelId="{0413E7AD-D82F-402B-9BA8-57F10DC2B95D}" type="presParOf" srcId="{1D5A8AB3-8426-4624-B793-04BDEC66E3DD}" destId="{B9002E2D-2386-455C-8D45-74F62B93EB4C}" srcOrd="3" destOrd="0" presId="urn:microsoft.com/office/officeart/2005/8/layout/lProcess1"/>
    <dgm:cxn modelId="{80CA6A71-5599-4760-847E-B1BA367DB57E}" type="presParOf" srcId="{1D5A8AB3-8426-4624-B793-04BDEC66E3DD}" destId="{7E3487DA-075D-4724-B124-13BE1819E12C}" srcOrd="4" destOrd="0" presId="urn:microsoft.com/office/officeart/2005/8/layout/lProcess1"/>
    <dgm:cxn modelId="{DE45AD7B-A8F3-43C7-AD52-0D0EB7E301E4}" type="presParOf" srcId="{1D5A8AB3-8426-4624-B793-04BDEC66E3DD}" destId="{81485CA5-6843-40AF-AD90-ED172DBD1741}" srcOrd="5" destOrd="0" presId="urn:microsoft.com/office/officeart/2005/8/layout/lProcess1"/>
    <dgm:cxn modelId="{F3746AF9-D557-4974-B872-9AC3C989E5E6}" type="presParOf" srcId="{1D5A8AB3-8426-4624-B793-04BDEC66E3DD}" destId="{58F79804-044F-403D-BF98-0B572C6A77FE}" srcOrd="6" destOrd="0" presId="urn:microsoft.com/office/officeart/2005/8/layout/lProcess1"/>
    <dgm:cxn modelId="{449FF928-6693-444E-80B3-0B360C788904}" type="presParOf" srcId="{1D5A8AB3-8426-4624-B793-04BDEC66E3DD}" destId="{89BB44E9-FAAC-4A1A-925D-897DE30AFE04}" srcOrd="7" destOrd="0" presId="urn:microsoft.com/office/officeart/2005/8/layout/lProcess1"/>
    <dgm:cxn modelId="{BCE3552E-455E-451B-98CF-A28C0A844202}" type="presParOf" srcId="{1D5A8AB3-8426-4624-B793-04BDEC66E3DD}" destId="{9A1AC560-FCCC-4578-A3F5-8C53E0FFD4C9}" srcOrd="8" destOrd="0" presId="urn:microsoft.com/office/officeart/2005/8/layout/lProcess1"/>
    <dgm:cxn modelId="{81D50000-FF0A-41A1-9BF7-D817DFD9988A}" type="presParOf" srcId="{4747EBBA-26B4-403F-BF57-127E546184F4}" destId="{BF06BDDD-2F3C-407D-9380-5BD2E9C37726}" srcOrd="1" destOrd="0" presId="urn:microsoft.com/office/officeart/2005/8/layout/lProcess1"/>
    <dgm:cxn modelId="{25A81D28-28C1-4E6E-80E9-4354BE6AF048}" type="presParOf" srcId="{4747EBBA-26B4-403F-BF57-127E546184F4}" destId="{8F301D11-14D1-498A-8755-EABB6FC49541}" srcOrd="2" destOrd="0" presId="urn:microsoft.com/office/officeart/2005/8/layout/lProcess1"/>
    <dgm:cxn modelId="{55D15654-3181-4966-B8E8-A3AEA7DF7CBB}" type="presParOf" srcId="{8F301D11-14D1-498A-8755-EABB6FC49541}" destId="{25A442D7-4889-486C-9321-9E755981F591}" srcOrd="0" destOrd="0" presId="urn:microsoft.com/office/officeart/2005/8/layout/lProcess1"/>
    <dgm:cxn modelId="{6BF47C76-3AA9-429E-BBAC-04B24840D4D8}" type="presParOf" srcId="{8F301D11-14D1-498A-8755-EABB6FC49541}" destId="{8B0378BE-F407-4DE7-9D58-F98E815FFDA5}" srcOrd="1" destOrd="0" presId="urn:microsoft.com/office/officeart/2005/8/layout/lProcess1"/>
    <dgm:cxn modelId="{15B96B3A-94C1-4693-BCB9-D9D57247F472}" type="presParOf" srcId="{8F301D11-14D1-498A-8755-EABB6FC49541}" destId="{B8DEEA62-D233-490C-9EB8-87E62A4243FF}" srcOrd="2" destOrd="0" presId="urn:microsoft.com/office/officeart/2005/8/layout/lProcess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FDEEE81-9D28-4534-AE65-C6FAA5BA872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9A1E875-7D39-4E1B-A384-BFE908768B3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Chronemic = mempersepsikan waktu untuk mendefinisikan identitas.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93F8C3E-59B7-43A7-8BEA-F4419790C7C2}" type="parTrans" cxnId="{9400DECB-B8F9-42B2-9AB1-46B4B712AFE6}">
      <dgm:prSet/>
      <dgm:spPr/>
      <dgm:t>
        <a:bodyPr/>
        <a:lstStyle/>
        <a:p>
          <a:endParaRPr lang="id-ID"/>
        </a:p>
      </dgm:t>
    </dgm:pt>
    <dgm:pt modelId="{493D976C-46F9-4787-BD7E-DEBF9701D86E}" type="sibTrans" cxnId="{9400DECB-B8F9-42B2-9AB1-46B4B712AFE6}">
      <dgm:prSet/>
      <dgm:spPr/>
      <dgm:t>
        <a:bodyPr/>
        <a:lstStyle/>
        <a:p>
          <a:endParaRPr lang="id-ID"/>
        </a:p>
      </dgm:t>
    </dgm:pt>
    <dgm:pt modelId="{20B847F0-AE65-4168-8C6E-CA2467DA27D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Seseorang dengan status lebih tinggi dapat membuat orang lain menunggu.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A36A413-8EA9-4AF8-B54E-CB98021197A3}" type="parTrans" cxnId="{BEBF062A-8EAD-4A2E-B3A2-317CF8C3A5D2}">
      <dgm:prSet/>
      <dgm:spPr/>
      <dgm:t>
        <a:bodyPr/>
        <a:lstStyle/>
        <a:p>
          <a:endParaRPr lang="id-ID"/>
        </a:p>
      </dgm:t>
    </dgm:pt>
    <dgm:pt modelId="{DEA02B76-449F-4D89-978A-10DBA23A19D4}" type="sibTrans" cxnId="{BEBF062A-8EAD-4A2E-B3A2-317CF8C3A5D2}">
      <dgm:prSet/>
      <dgm:spPr/>
      <dgm:t>
        <a:bodyPr/>
        <a:lstStyle/>
        <a:p>
          <a:endParaRPr lang="id-ID"/>
        </a:p>
      </dgm:t>
    </dgm:pt>
    <dgm:pt modelId="{A98CF154-EA09-4AFF-92B0-1A9D87A3BF3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Masyarakat Barat; waktu sangat berharga. Semakin cepat semakin dihargai.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B9E5F18-2FE0-4C6A-B127-B77E90C24189}" type="parTrans" cxnId="{B9B2EF05-BB1C-4505-A3F4-18EB785AC59E}">
      <dgm:prSet/>
      <dgm:spPr/>
      <dgm:t>
        <a:bodyPr/>
        <a:lstStyle/>
        <a:p>
          <a:endParaRPr lang="id-ID"/>
        </a:p>
      </dgm:t>
    </dgm:pt>
    <dgm:pt modelId="{768965DE-9762-43A8-91C7-FE4E053059F5}" type="sibTrans" cxnId="{B9B2EF05-BB1C-4505-A3F4-18EB785AC59E}">
      <dgm:prSet/>
      <dgm:spPr/>
      <dgm:t>
        <a:bodyPr/>
        <a:lstStyle/>
        <a:p>
          <a:endParaRPr lang="id-ID"/>
        </a:p>
      </dgm:t>
    </dgm:pt>
    <dgm:pt modelId="{B24B3E15-2319-4F61-B490-5C3B6BAC6EC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Durasi waktu yang kita habiskan dengan orang lain </a:t>
          </a:r>
          <a:r>
            <a:rPr lang="id-ID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merefleksikan prioritas interpersonal.</a:t>
          </a:r>
        </a:p>
      </dgm:t>
    </dgm:pt>
    <dgm:pt modelId="{50397E84-4ACA-4A69-89F7-AAA557E00D7F}" type="parTrans" cxnId="{42B79438-3D86-4ECB-90D8-A14772C79EB1}">
      <dgm:prSet/>
      <dgm:spPr/>
      <dgm:t>
        <a:bodyPr/>
        <a:lstStyle/>
        <a:p>
          <a:endParaRPr lang="id-ID"/>
        </a:p>
      </dgm:t>
    </dgm:pt>
    <dgm:pt modelId="{60AF2543-D4D0-4BE3-82C4-51EEE1C5C510}" type="sibTrans" cxnId="{42B79438-3D86-4ECB-90D8-A14772C79EB1}">
      <dgm:prSet/>
      <dgm:spPr/>
      <dgm:t>
        <a:bodyPr/>
        <a:lstStyle/>
        <a:p>
          <a:endParaRPr lang="id-ID"/>
        </a:p>
      </dgm:t>
    </dgm:pt>
    <dgm:pt modelId="{5EB990C9-1263-4BC6-9B77-98EBEB4C9E7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Durasi waktu lebih lama; dengan orang yang menguntungkan kita.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EAF2B99-1DF0-4913-B4F1-FC7ECFC94EA6}" type="parTrans" cxnId="{8EADE79E-8007-4677-A862-3044461CBDD6}">
      <dgm:prSet/>
      <dgm:spPr/>
      <dgm:t>
        <a:bodyPr/>
        <a:lstStyle/>
        <a:p>
          <a:endParaRPr lang="id-ID"/>
        </a:p>
      </dgm:t>
    </dgm:pt>
    <dgm:pt modelId="{F9D372E2-372F-415C-BD6D-973D684A6706}" type="sibTrans" cxnId="{8EADE79E-8007-4677-A862-3044461CBDD6}">
      <dgm:prSet/>
      <dgm:spPr/>
      <dgm:t>
        <a:bodyPr/>
        <a:lstStyle/>
        <a:p>
          <a:endParaRPr lang="id-ID"/>
        </a:p>
      </dgm:t>
    </dgm:pt>
    <dgm:pt modelId="{FDAFCD61-836D-4912-BAC0-AD5B975D9A5A}" type="pres">
      <dgm:prSet presAssocID="{6FDEEE81-9D28-4534-AE65-C6FAA5BA8721}" presName="diagram" presStyleCnt="0">
        <dgm:presLayoutVars>
          <dgm:dir/>
          <dgm:resizeHandles val="exact"/>
        </dgm:presLayoutVars>
      </dgm:prSet>
      <dgm:spPr/>
    </dgm:pt>
    <dgm:pt modelId="{2CE90A2D-6EA8-4CB9-BAF0-C1E59F46A1CA}" type="pres">
      <dgm:prSet presAssocID="{69A1E875-7D39-4E1B-A384-BFE908768B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A169D9-DC40-42BF-BAC9-61F92BD89064}" type="pres">
      <dgm:prSet presAssocID="{493D976C-46F9-4787-BD7E-DEBF9701D86E}" presName="sibTrans" presStyleCnt="0"/>
      <dgm:spPr/>
    </dgm:pt>
    <dgm:pt modelId="{3CDAD787-56CA-413F-B0E7-8A18BCA537B5}" type="pres">
      <dgm:prSet presAssocID="{20B847F0-AE65-4168-8C6E-CA2467DA27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B4B6DB-CF39-4659-8488-5175C690B1A1}" type="pres">
      <dgm:prSet presAssocID="{DEA02B76-449F-4D89-978A-10DBA23A19D4}" presName="sibTrans" presStyleCnt="0"/>
      <dgm:spPr/>
    </dgm:pt>
    <dgm:pt modelId="{C6BE33EE-A060-45FB-8841-21CB0725251D}" type="pres">
      <dgm:prSet presAssocID="{A98CF154-EA09-4AFF-92B0-1A9D87A3BF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6F0904-9FBD-4C46-A946-018D87511915}" type="pres">
      <dgm:prSet presAssocID="{768965DE-9762-43A8-91C7-FE4E053059F5}" presName="sibTrans" presStyleCnt="0"/>
      <dgm:spPr/>
    </dgm:pt>
    <dgm:pt modelId="{E1699E6C-0D18-4312-A93B-DEF183803362}" type="pres">
      <dgm:prSet presAssocID="{B24B3E15-2319-4F61-B490-5C3B6BAC6EC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2EE445-1D5C-4EF0-82AC-42A968E475D1}" type="pres">
      <dgm:prSet presAssocID="{60AF2543-D4D0-4BE3-82C4-51EEE1C5C510}" presName="sibTrans" presStyleCnt="0"/>
      <dgm:spPr/>
    </dgm:pt>
    <dgm:pt modelId="{CA3DD9E8-9CC7-4455-95E4-2688C9D5F6FD}" type="pres">
      <dgm:prSet presAssocID="{5EB990C9-1263-4BC6-9B77-98EBEB4C9E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F45E6A2-59C1-4141-882C-9181C6BE6435}" type="presOf" srcId="{6FDEEE81-9D28-4534-AE65-C6FAA5BA8721}" destId="{FDAFCD61-836D-4912-BAC0-AD5B975D9A5A}" srcOrd="0" destOrd="0" presId="urn:microsoft.com/office/officeart/2005/8/layout/default"/>
    <dgm:cxn modelId="{B9B2EF05-BB1C-4505-A3F4-18EB785AC59E}" srcId="{6FDEEE81-9D28-4534-AE65-C6FAA5BA8721}" destId="{A98CF154-EA09-4AFF-92B0-1A9D87A3BF36}" srcOrd="2" destOrd="0" parTransId="{1B9E5F18-2FE0-4C6A-B127-B77E90C24189}" sibTransId="{768965DE-9762-43A8-91C7-FE4E053059F5}"/>
    <dgm:cxn modelId="{8B0E170F-8A6F-4F27-83D9-BAB5767FF606}" type="presOf" srcId="{A98CF154-EA09-4AFF-92B0-1A9D87A3BF36}" destId="{C6BE33EE-A060-45FB-8841-21CB0725251D}" srcOrd="0" destOrd="0" presId="urn:microsoft.com/office/officeart/2005/8/layout/default"/>
    <dgm:cxn modelId="{BEBF062A-8EAD-4A2E-B3A2-317CF8C3A5D2}" srcId="{6FDEEE81-9D28-4534-AE65-C6FAA5BA8721}" destId="{20B847F0-AE65-4168-8C6E-CA2467DA27DD}" srcOrd="1" destOrd="0" parTransId="{6A36A413-8EA9-4AF8-B54E-CB98021197A3}" sibTransId="{DEA02B76-449F-4D89-978A-10DBA23A19D4}"/>
    <dgm:cxn modelId="{0E403A1F-5778-42B5-AC0E-3A27D1E89FEB}" type="presOf" srcId="{20B847F0-AE65-4168-8C6E-CA2467DA27DD}" destId="{3CDAD787-56CA-413F-B0E7-8A18BCA537B5}" srcOrd="0" destOrd="0" presId="urn:microsoft.com/office/officeart/2005/8/layout/default"/>
    <dgm:cxn modelId="{8EADE79E-8007-4677-A862-3044461CBDD6}" srcId="{6FDEEE81-9D28-4534-AE65-C6FAA5BA8721}" destId="{5EB990C9-1263-4BC6-9B77-98EBEB4C9E71}" srcOrd="4" destOrd="0" parTransId="{CEAF2B99-1DF0-4913-B4F1-FC7ECFC94EA6}" sibTransId="{F9D372E2-372F-415C-BD6D-973D684A6706}"/>
    <dgm:cxn modelId="{18B68093-729A-4EAD-BA59-60F6D2E009F1}" type="presOf" srcId="{69A1E875-7D39-4E1B-A384-BFE908768B36}" destId="{2CE90A2D-6EA8-4CB9-BAF0-C1E59F46A1CA}" srcOrd="0" destOrd="0" presId="urn:microsoft.com/office/officeart/2005/8/layout/default"/>
    <dgm:cxn modelId="{62ACD211-E01D-49A3-8C36-FD26D40CFC6F}" type="presOf" srcId="{B24B3E15-2319-4F61-B490-5C3B6BAC6EC2}" destId="{E1699E6C-0D18-4312-A93B-DEF183803362}" srcOrd="0" destOrd="0" presId="urn:microsoft.com/office/officeart/2005/8/layout/default"/>
    <dgm:cxn modelId="{9400DECB-B8F9-42B2-9AB1-46B4B712AFE6}" srcId="{6FDEEE81-9D28-4534-AE65-C6FAA5BA8721}" destId="{69A1E875-7D39-4E1B-A384-BFE908768B36}" srcOrd="0" destOrd="0" parTransId="{793F8C3E-59B7-43A7-8BEA-F4419790C7C2}" sibTransId="{493D976C-46F9-4787-BD7E-DEBF9701D86E}"/>
    <dgm:cxn modelId="{9ABCD12F-E8C1-452A-8058-D650FE3BE32F}" type="presOf" srcId="{5EB990C9-1263-4BC6-9B77-98EBEB4C9E71}" destId="{CA3DD9E8-9CC7-4455-95E4-2688C9D5F6FD}" srcOrd="0" destOrd="0" presId="urn:microsoft.com/office/officeart/2005/8/layout/default"/>
    <dgm:cxn modelId="{42B79438-3D86-4ECB-90D8-A14772C79EB1}" srcId="{6FDEEE81-9D28-4534-AE65-C6FAA5BA8721}" destId="{B24B3E15-2319-4F61-B490-5C3B6BAC6EC2}" srcOrd="3" destOrd="0" parTransId="{50397E84-4ACA-4A69-89F7-AAA557E00D7F}" sibTransId="{60AF2543-D4D0-4BE3-82C4-51EEE1C5C510}"/>
    <dgm:cxn modelId="{D51660B4-3DF7-426B-A82A-A1FF58EE79A0}" type="presParOf" srcId="{FDAFCD61-836D-4912-BAC0-AD5B975D9A5A}" destId="{2CE90A2D-6EA8-4CB9-BAF0-C1E59F46A1CA}" srcOrd="0" destOrd="0" presId="urn:microsoft.com/office/officeart/2005/8/layout/default"/>
    <dgm:cxn modelId="{468D1EB5-7045-4776-8F44-7D01EB6E7DB9}" type="presParOf" srcId="{FDAFCD61-836D-4912-BAC0-AD5B975D9A5A}" destId="{EBA169D9-DC40-42BF-BAC9-61F92BD89064}" srcOrd="1" destOrd="0" presId="urn:microsoft.com/office/officeart/2005/8/layout/default"/>
    <dgm:cxn modelId="{2B3718E4-E67D-4324-BA21-E6D47D295C4D}" type="presParOf" srcId="{FDAFCD61-836D-4912-BAC0-AD5B975D9A5A}" destId="{3CDAD787-56CA-413F-B0E7-8A18BCA537B5}" srcOrd="2" destOrd="0" presId="urn:microsoft.com/office/officeart/2005/8/layout/default"/>
    <dgm:cxn modelId="{18CDDEF9-C2F3-441D-9F42-A646E0888121}" type="presParOf" srcId="{FDAFCD61-836D-4912-BAC0-AD5B975D9A5A}" destId="{50B4B6DB-CF39-4659-8488-5175C690B1A1}" srcOrd="3" destOrd="0" presId="urn:microsoft.com/office/officeart/2005/8/layout/default"/>
    <dgm:cxn modelId="{A9E841F7-5417-4C47-9F85-F039BCA1E500}" type="presParOf" srcId="{FDAFCD61-836D-4912-BAC0-AD5B975D9A5A}" destId="{C6BE33EE-A060-45FB-8841-21CB0725251D}" srcOrd="4" destOrd="0" presId="urn:microsoft.com/office/officeart/2005/8/layout/default"/>
    <dgm:cxn modelId="{08EAA307-AB25-4DF2-A4AE-58AECE558032}" type="presParOf" srcId="{FDAFCD61-836D-4912-BAC0-AD5B975D9A5A}" destId="{D86F0904-9FBD-4C46-A946-018D87511915}" srcOrd="5" destOrd="0" presId="urn:microsoft.com/office/officeart/2005/8/layout/default"/>
    <dgm:cxn modelId="{CCF5F773-456E-40AB-A24D-AADB29E787FC}" type="presParOf" srcId="{FDAFCD61-836D-4912-BAC0-AD5B975D9A5A}" destId="{E1699E6C-0D18-4312-A93B-DEF183803362}" srcOrd="6" destOrd="0" presId="urn:microsoft.com/office/officeart/2005/8/layout/default"/>
    <dgm:cxn modelId="{36FACB1E-CDBD-467D-BE7C-753DAEA2A187}" type="presParOf" srcId="{FDAFCD61-836D-4912-BAC0-AD5B975D9A5A}" destId="{572EE445-1D5C-4EF0-82AC-42A968E475D1}" srcOrd="7" destOrd="0" presId="urn:microsoft.com/office/officeart/2005/8/layout/default"/>
    <dgm:cxn modelId="{AC8D34F2-FAD7-4784-B73A-A475A3603088}" type="presParOf" srcId="{FDAFCD61-836D-4912-BAC0-AD5B975D9A5A}" destId="{CA3DD9E8-9CC7-4455-95E4-2688C9D5F6FD}" srcOrd="8" destOrd="0" presId="urn:microsoft.com/office/officeart/2005/8/layout/default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A1EF59D-AAFA-4A7B-8CDB-4D20018E1CF1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7D121DF-F555-4873-9DCD-592769122236}">
      <dgm:prSet phldrT="[Text]" custT="1"/>
      <dgm:spPr>
        <a:solidFill>
          <a:srgbClr val="00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Paralanguage = komunikasi yang diucapkan &amp; tidak menggunakan kata-kata.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43743D6-4212-49BE-BAD8-757DDD52AE77}" type="parTrans" cxnId="{53B98C2E-8A72-4C54-BAFB-CCF391BA203B}">
      <dgm:prSet/>
      <dgm:spPr/>
      <dgm:t>
        <a:bodyPr/>
        <a:lstStyle/>
        <a:p>
          <a:endParaRPr lang="id-ID"/>
        </a:p>
      </dgm:t>
    </dgm:pt>
    <dgm:pt modelId="{FCAF84FA-1DF9-4403-AFD3-114A54381183}" type="sibTrans" cxnId="{53B98C2E-8A72-4C54-BAFB-CCF391BA203B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id-ID"/>
        </a:p>
      </dgm:t>
    </dgm:pt>
    <dgm:pt modelId="{5FE8B272-DF04-4A1F-8BD5-DA76D4B1938A}">
      <dgm:prSet phldrT="[Text]" custT="1"/>
      <dgm:spPr>
        <a:solidFill>
          <a:srgbClr val="00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Bisikan, hembusan nafas, kualitas vokal (volume, titinada &amp; perubahan nada).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CD91404-17B6-499B-82CF-E5D0CD9F9A91}" type="parTrans" cxnId="{FEA6C302-9EAA-4B46-A79A-6C8FC9E912E2}">
      <dgm:prSet/>
      <dgm:spPr/>
      <dgm:t>
        <a:bodyPr/>
        <a:lstStyle/>
        <a:p>
          <a:endParaRPr lang="id-ID"/>
        </a:p>
      </dgm:t>
    </dgm:pt>
    <dgm:pt modelId="{1FC7CFF7-E9A2-4728-8EB3-B237AC2FA1E8}" type="sibTrans" cxnId="{FEA6C302-9EAA-4B46-A79A-6C8FC9E912E2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id-ID"/>
        </a:p>
      </dgm:t>
    </dgm:pt>
    <dgm:pt modelId="{FB5D63FE-C5A8-4B29-AC24-89782F38DCB2}">
      <dgm:prSet phldrT="[Text]" custT="1"/>
      <dgm:spPr>
        <a:solidFill>
          <a:srgbClr val="00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Paralanguage; aksen, pengucapan &amp; ragam kompleks pada kalimat.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13CF64A-6B08-44EF-8ABD-A22A1AA0610F}" type="parTrans" cxnId="{543437F7-E29C-46FE-8C15-6D1C95C4E61D}">
      <dgm:prSet/>
      <dgm:spPr/>
      <dgm:t>
        <a:bodyPr/>
        <a:lstStyle/>
        <a:p>
          <a:endParaRPr lang="id-ID"/>
        </a:p>
      </dgm:t>
    </dgm:pt>
    <dgm:pt modelId="{B70E49B0-09B3-4559-945E-0065E4DC4709}" type="sibTrans" cxnId="{543437F7-E29C-46FE-8C15-6D1C95C4E61D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id-ID"/>
        </a:p>
      </dgm:t>
    </dgm:pt>
    <dgm:pt modelId="{2E43FA13-5CFB-4F05-B382-D7C22FD7280C}">
      <dgm:prSet phldrT="[Text]" custT="1"/>
      <dgm:spPr>
        <a:solidFill>
          <a:srgbClr val="00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Suara kita; mempengaruhi persepsi orang lain terhadap kit</a:t>
          </a:r>
          <a:r>
            <a:rPr lang="id-ID" sz="1600" dirty="0" smtClean="0">
              <a:solidFill>
                <a:schemeClr val="tx1"/>
              </a:solidFill>
            </a:rPr>
            <a:t>a. </a:t>
          </a:r>
          <a:endParaRPr lang="id-ID" sz="1600" dirty="0">
            <a:solidFill>
              <a:schemeClr val="tx1"/>
            </a:solidFill>
          </a:endParaRPr>
        </a:p>
      </dgm:t>
    </dgm:pt>
    <dgm:pt modelId="{E2D392C6-3D09-4D8A-B89E-01C7FEE735B3}" type="parTrans" cxnId="{77D115E7-FA1B-4C9E-8F04-F3C36BD29789}">
      <dgm:prSet/>
      <dgm:spPr/>
      <dgm:t>
        <a:bodyPr/>
        <a:lstStyle/>
        <a:p>
          <a:endParaRPr lang="id-ID"/>
        </a:p>
      </dgm:t>
    </dgm:pt>
    <dgm:pt modelId="{E5C3601E-81A6-4B87-9D41-1B4C9B2244C8}" type="sibTrans" cxnId="{77D115E7-FA1B-4C9E-8F04-F3C36BD29789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id-ID"/>
        </a:p>
      </dgm:t>
    </dgm:pt>
    <dgm:pt modelId="{657D2975-9BFA-4DEA-B48A-510FEF2C599E}">
      <dgm:prSet phldrT="[Text]" custT="1"/>
      <dgm:spPr>
        <a:solidFill>
          <a:srgbClr val="00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Paralanguage merefleksikan &amp; menandakan kita adalah bagian dari suatu komunitas.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C56C657-A855-49BA-8E83-A7974CB77447}" type="parTrans" cxnId="{56D422CA-01F8-44BC-B4BE-4E877F51B18E}">
      <dgm:prSet/>
      <dgm:spPr/>
      <dgm:t>
        <a:bodyPr/>
        <a:lstStyle/>
        <a:p>
          <a:endParaRPr lang="id-ID"/>
        </a:p>
      </dgm:t>
    </dgm:pt>
    <dgm:pt modelId="{64F1E016-0230-4E47-A50D-C2F39027A17B}" type="sibTrans" cxnId="{56D422CA-01F8-44BC-B4BE-4E877F51B18E}">
      <dgm:prSet/>
      <dgm:spPr/>
      <dgm:t>
        <a:bodyPr/>
        <a:lstStyle/>
        <a:p>
          <a:endParaRPr lang="id-ID"/>
        </a:p>
      </dgm:t>
    </dgm:pt>
    <dgm:pt modelId="{3BF8D503-B80B-43D7-A66D-51D54D623492}" type="pres">
      <dgm:prSet presAssocID="{BA1EF59D-AAFA-4A7B-8CDB-4D20018E1CF1}" presName="diagram" presStyleCnt="0">
        <dgm:presLayoutVars>
          <dgm:dir/>
          <dgm:resizeHandles val="exact"/>
        </dgm:presLayoutVars>
      </dgm:prSet>
      <dgm:spPr/>
    </dgm:pt>
    <dgm:pt modelId="{466291DA-B3EF-4537-9C75-6ACC85D5AC76}" type="pres">
      <dgm:prSet presAssocID="{57D121DF-F555-4873-9DCD-5927691222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D4A4E3-309C-42AE-A14A-C83B8FBB37A6}" type="pres">
      <dgm:prSet presAssocID="{FCAF84FA-1DF9-4403-AFD3-114A54381183}" presName="sibTrans" presStyleLbl="sibTrans2D1" presStyleIdx="0" presStyleCnt="4"/>
      <dgm:spPr/>
    </dgm:pt>
    <dgm:pt modelId="{345EA92F-B382-4F50-ADCC-815CCE1B6DBD}" type="pres">
      <dgm:prSet presAssocID="{FCAF84FA-1DF9-4403-AFD3-114A54381183}" presName="connectorText" presStyleLbl="sibTrans2D1" presStyleIdx="0" presStyleCnt="4"/>
      <dgm:spPr/>
    </dgm:pt>
    <dgm:pt modelId="{94E8DA36-4EE5-4146-9563-037551B12323}" type="pres">
      <dgm:prSet presAssocID="{5FE8B272-DF04-4A1F-8BD5-DA76D4B193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9B359F-7636-426F-9824-752F24AD2286}" type="pres">
      <dgm:prSet presAssocID="{1FC7CFF7-E9A2-4728-8EB3-B237AC2FA1E8}" presName="sibTrans" presStyleLbl="sibTrans2D1" presStyleIdx="1" presStyleCnt="4"/>
      <dgm:spPr/>
    </dgm:pt>
    <dgm:pt modelId="{DC56526A-194B-4636-9689-D07FB3B967A4}" type="pres">
      <dgm:prSet presAssocID="{1FC7CFF7-E9A2-4728-8EB3-B237AC2FA1E8}" presName="connectorText" presStyleLbl="sibTrans2D1" presStyleIdx="1" presStyleCnt="4"/>
      <dgm:spPr/>
    </dgm:pt>
    <dgm:pt modelId="{82BAD42C-AF94-42A9-BE97-E89F4E966500}" type="pres">
      <dgm:prSet presAssocID="{FB5D63FE-C5A8-4B29-AC24-89782F38DC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841E75-C289-4CFA-83EC-D342F5C1F466}" type="pres">
      <dgm:prSet presAssocID="{B70E49B0-09B3-4559-945E-0065E4DC4709}" presName="sibTrans" presStyleLbl="sibTrans2D1" presStyleIdx="2" presStyleCnt="4"/>
      <dgm:spPr/>
    </dgm:pt>
    <dgm:pt modelId="{21CDD09A-7027-4950-9287-5890485D442A}" type="pres">
      <dgm:prSet presAssocID="{B70E49B0-09B3-4559-945E-0065E4DC4709}" presName="connectorText" presStyleLbl="sibTrans2D1" presStyleIdx="2" presStyleCnt="4"/>
      <dgm:spPr/>
    </dgm:pt>
    <dgm:pt modelId="{6C0445F1-A619-4732-88A0-350EE4A336E0}" type="pres">
      <dgm:prSet presAssocID="{2E43FA13-5CFB-4F05-B382-D7C22FD728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521605-D3FF-4339-A41D-339073E0C227}" type="pres">
      <dgm:prSet presAssocID="{E5C3601E-81A6-4B87-9D41-1B4C9B2244C8}" presName="sibTrans" presStyleLbl="sibTrans2D1" presStyleIdx="3" presStyleCnt="4"/>
      <dgm:spPr/>
    </dgm:pt>
    <dgm:pt modelId="{DF1EB666-E318-49AE-A362-52558E03EA01}" type="pres">
      <dgm:prSet presAssocID="{E5C3601E-81A6-4B87-9D41-1B4C9B2244C8}" presName="connectorText" presStyleLbl="sibTrans2D1" presStyleIdx="3" presStyleCnt="4"/>
      <dgm:spPr/>
    </dgm:pt>
    <dgm:pt modelId="{4FC5969E-F452-46C5-9133-818F4A8C464C}" type="pres">
      <dgm:prSet presAssocID="{657D2975-9BFA-4DEA-B48A-510FEF2C59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43437F7-E29C-46FE-8C15-6D1C95C4E61D}" srcId="{BA1EF59D-AAFA-4A7B-8CDB-4D20018E1CF1}" destId="{FB5D63FE-C5A8-4B29-AC24-89782F38DCB2}" srcOrd="2" destOrd="0" parTransId="{713CF64A-6B08-44EF-8ABD-A22A1AA0610F}" sibTransId="{B70E49B0-09B3-4559-945E-0065E4DC4709}"/>
    <dgm:cxn modelId="{AC67354A-A621-41E0-97E3-97C8432C6A68}" type="presOf" srcId="{1FC7CFF7-E9A2-4728-8EB3-B237AC2FA1E8}" destId="{499B359F-7636-426F-9824-752F24AD2286}" srcOrd="0" destOrd="0" presId="urn:microsoft.com/office/officeart/2005/8/layout/process5"/>
    <dgm:cxn modelId="{B693B726-D5EC-43D6-BEBC-E1D94A6EB22E}" type="presOf" srcId="{5FE8B272-DF04-4A1F-8BD5-DA76D4B1938A}" destId="{94E8DA36-4EE5-4146-9563-037551B12323}" srcOrd="0" destOrd="0" presId="urn:microsoft.com/office/officeart/2005/8/layout/process5"/>
    <dgm:cxn modelId="{F2AEE287-71A4-49A9-B265-B0F893115B42}" type="presOf" srcId="{FCAF84FA-1DF9-4403-AFD3-114A54381183}" destId="{14D4A4E3-309C-42AE-A14A-C83B8FBB37A6}" srcOrd="0" destOrd="0" presId="urn:microsoft.com/office/officeart/2005/8/layout/process5"/>
    <dgm:cxn modelId="{F2E1DAC8-3FC8-4B78-BB12-FCFE53A99015}" type="presOf" srcId="{2E43FA13-5CFB-4F05-B382-D7C22FD7280C}" destId="{6C0445F1-A619-4732-88A0-350EE4A336E0}" srcOrd="0" destOrd="0" presId="urn:microsoft.com/office/officeart/2005/8/layout/process5"/>
    <dgm:cxn modelId="{6951583B-C230-4CA0-ADB8-ABDAC1EE56D8}" type="presOf" srcId="{1FC7CFF7-E9A2-4728-8EB3-B237AC2FA1E8}" destId="{DC56526A-194B-4636-9689-D07FB3B967A4}" srcOrd="1" destOrd="0" presId="urn:microsoft.com/office/officeart/2005/8/layout/process5"/>
    <dgm:cxn modelId="{4717AFCC-3276-496C-BCFC-4EFB19246509}" type="presOf" srcId="{E5C3601E-81A6-4B87-9D41-1B4C9B2244C8}" destId="{1D521605-D3FF-4339-A41D-339073E0C227}" srcOrd="0" destOrd="0" presId="urn:microsoft.com/office/officeart/2005/8/layout/process5"/>
    <dgm:cxn modelId="{DAE21D57-AB9B-4FCB-A8EB-AA19E14351DB}" type="presOf" srcId="{57D121DF-F555-4873-9DCD-592769122236}" destId="{466291DA-B3EF-4537-9C75-6ACC85D5AC76}" srcOrd="0" destOrd="0" presId="urn:microsoft.com/office/officeart/2005/8/layout/process5"/>
    <dgm:cxn modelId="{3AB1FD8D-E376-4D85-BA8A-DB68F96AC9E1}" type="presOf" srcId="{BA1EF59D-AAFA-4A7B-8CDB-4D20018E1CF1}" destId="{3BF8D503-B80B-43D7-A66D-51D54D623492}" srcOrd="0" destOrd="0" presId="urn:microsoft.com/office/officeart/2005/8/layout/process5"/>
    <dgm:cxn modelId="{FEA6C302-9EAA-4B46-A79A-6C8FC9E912E2}" srcId="{BA1EF59D-AAFA-4A7B-8CDB-4D20018E1CF1}" destId="{5FE8B272-DF04-4A1F-8BD5-DA76D4B1938A}" srcOrd="1" destOrd="0" parTransId="{0CD91404-17B6-499B-82CF-E5D0CD9F9A91}" sibTransId="{1FC7CFF7-E9A2-4728-8EB3-B237AC2FA1E8}"/>
    <dgm:cxn modelId="{60EFC48F-F840-43FB-9A52-331DC281AA5C}" type="presOf" srcId="{E5C3601E-81A6-4B87-9D41-1B4C9B2244C8}" destId="{DF1EB666-E318-49AE-A362-52558E03EA01}" srcOrd="1" destOrd="0" presId="urn:microsoft.com/office/officeart/2005/8/layout/process5"/>
    <dgm:cxn modelId="{C457C5A5-5FB1-4013-A7DB-3C2117B5C64B}" type="presOf" srcId="{FCAF84FA-1DF9-4403-AFD3-114A54381183}" destId="{345EA92F-B382-4F50-ADCC-815CCE1B6DBD}" srcOrd="1" destOrd="0" presId="urn:microsoft.com/office/officeart/2005/8/layout/process5"/>
    <dgm:cxn modelId="{9CF67160-0612-43D3-8A66-2C34566A62E4}" type="presOf" srcId="{657D2975-9BFA-4DEA-B48A-510FEF2C599E}" destId="{4FC5969E-F452-46C5-9133-818F4A8C464C}" srcOrd="0" destOrd="0" presId="urn:microsoft.com/office/officeart/2005/8/layout/process5"/>
    <dgm:cxn modelId="{4A98D27A-A2CE-41C7-AA5F-196DD583D82D}" type="presOf" srcId="{B70E49B0-09B3-4559-945E-0065E4DC4709}" destId="{21CDD09A-7027-4950-9287-5890485D442A}" srcOrd="1" destOrd="0" presId="urn:microsoft.com/office/officeart/2005/8/layout/process5"/>
    <dgm:cxn modelId="{56D422CA-01F8-44BC-B4BE-4E877F51B18E}" srcId="{BA1EF59D-AAFA-4A7B-8CDB-4D20018E1CF1}" destId="{657D2975-9BFA-4DEA-B48A-510FEF2C599E}" srcOrd="4" destOrd="0" parTransId="{3C56C657-A855-49BA-8E83-A7974CB77447}" sibTransId="{64F1E016-0230-4E47-A50D-C2F39027A17B}"/>
    <dgm:cxn modelId="{53B98C2E-8A72-4C54-BAFB-CCF391BA203B}" srcId="{BA1EF59D-AAFA-4A7B-8CDB-4D20018E1CF1}" destId="{57D121DF-F555-4873-9DCD-592769122236}" srcOrd="0" destOrd="0" parTransId="{E43743D6-4212-49BE-BAD8-757DDD52AE77}" sibTransId="{FCAF84FA-1DF9-4403-AFD3-114A54381183}"/>
    <dgm:cxn modelId="{2F2B6673-45F0-465D-8DC1-67C85243CB2E}" type="presOf" srcId="{FB5D63FE-C5A8-4B29-AC24-89782F38DCB2}" destId="{82BAD42C-AF94-42A9-BE97-E89F4E966500}" srcOrd="0" destOrd="0" presId="urn:microsoft.com/office/officeart/2005/8/layout/process5"/>
    <dgm:cxn modelId="{C873E6B1-8B5E-462A-AD84-E22610298813}" type="presOf" srcId="{B70E49B0-09B3-4559-945E-0065E4DC4709}" destId="{A6841E75-C289-4CFA-83EC-D342F5C1F466}" srcOrd="0" destOrd="0" presId="urn:microsoft.com/office/officeart/2005/8/layout/process5"/>
    <dgm:cxn modelId="{77D115E7-FA1B-4C9E-8F04-F3C36BD29789}" srcId="{BA1EF59D-AAFA-4A7B-8CDB-4D20018E1CF1}" destId="{2E43FA13-5CFB-4F05-B382-D7C22FD7280C}" srcOrd="3" destOrd="0" parTransId="{E2D392C6-3D09-4D8A-B89E-01C7FEE735B3}" sibTransId="{E5C3601E-81A6-4B87-9D41-1B4C9B2244C8}"/>
    <dgm:cxn modelId="{A8CD037F-C865-43FB-861B-392D67579E35}" type="presParOf" srcId="{3BF8D503-B80B-43D7-A66D-51D54D623492}" destId="{466291DA-B3EF-4537-9C75-6ACC85D5AC76}" srcOrd="0" destOrd="0" presId="urn:microsoft.com/office/officeart/2005/8/layout/process5"/>
    <dgm:cxn modelId="{D2D8B389-0834-4506-B3A3-06A2A6E04110}" type="presParOf" srcId="{3BF8D503-B80B-43D7-A66D-51D54D623492}" destId="{14D4A4E3-309C-42AE-A14A-C83B8FBB37A6}" srcOrd="1" destOrd="0" presId="urn:microsoft.com/office/officeart/2005/8/layout/process5"/>
    <dgm:cxn modelId="{4A76BCF8-4D4F-4077-857F-A032284DF232}" type="presParOf" srcId="{14D4A4E3-309C-42AE-A14A-C83B8FBB37A6}" destId="{345EA92F-B382-4F50-ADCC-815CCE1B6DBD}" srcOrd="0" destOrd="0" presId="urn:microsoft.com/office/officeart/2005/8/layout/process5"/>
    <dgm:cxn modelId="{D1E4EB0D-1ED5-4872-9478-5EB9F0F1D949}" type="presParOf" srcId="{3BF8D503-B80B-43D7-A66D-51D54D623492}" destId="{94E8DA36-4EE5-4146-9563-037551B12323}" srcOrd="2" destOrd="0" presId="urn:microsoft.com/office/officeart/2005/8/layout/process5"/>
    <dgm:cxn modelId="{2B207AED-879A-453B-A340-CCEDC75BA640}" type="presParOf" srcId="{3BF8D503-B80B-43D7-A66D-51D54D623492}" destId="{499B359F-7636-426F-9824-752F24AD2286}" srcOrd="3" destOrd="0" presId="urn:microsoft.com/office/officeart/2005/8/layout/process5"/>
    <dgm:cxn modelId="{E09B3F22-6F26-4D4A-B998-DF9D98C49A4E}" type="presParOf" srcId="{499B359F-7636-426F-9824-752F24AD2286}" destId="{DC56526A-194B-4636-9689-D07FB3B967A4}" srcOrd="0" destOrd="0" presId="urn:microsoft.com/office/officeart/2005/8/layout/process5"/>
    <dgm:cxn modelId="{8CB19FEA-940A-4984-9894-568E6B5C649C}" type="presParOf" srcId="{3BF8D503-B80B-43D7-A66D-51D54D623492}" destId="{82BAD42C-AF94-42A9-BE97-E89F4E966500}" srcOrd="4" destOrd="0" presId="urn:microsoft.com/office/officeart/2005/8/layout/process5"/>
    <dgm:cxn modelId="{DD17F2B1-F926-4CD1-80FC-B8E7D3663BFD}" type="presParOf" srcId="{3BF8D503-B80B-43D7-A66D-51D54D623492}" destId="{A6841E75-C289-4CFA-83EC-D342F5C1F466}" srcOrd="5" destOrd="0" presId="urn:microsoft.com/office/officeart/2005/8/layout/process5"/>
    <dgm:cxn modelId="{2E02CE28-71F6-4C4C-827A-6748C3FBB5D7}" type="presParOf" srcId="{A6841E75-C289-4CFA-83EC-D342F5C1F466}" destId="{21CDD09A-7027-4950-9287-5890485D442A}" srcOrd="0" destOrd="0" presId="urn:microsoft.com/office/officeart/2005/8/layout/process5"/>
    <dgm:cxn modelId="{BD7DE498-A232-4733-AF29-07D5D6F630E8}" type="presParOf" srcId="{3BF8D503-B80B-43D7-A66D-51D54D623492}" destId="{6C0445F1-A619-4732-88A0-350EE4A336E0}" srcOrd="6" destOrd="0" presId="urn:microsoft.com/office/officeart/2005/8/layout/process5"/>
    <dgm:cxn modelId="{52DD78E3-C30C-4ABA-B651-23C1550856C9}" type="presParOf" srcId="{3BF8D503-B80B-43D7-A66D-51D54D623492}" destId="{1D521605-D3FF-4339-A41D-339073E0C227}" srcOrd="7" destOrd="0" presId="urn:microsoft.com/office/officeart/2005/8/layout/process5"/>
    <dgm:cxn modelId="{DFB4AA69-FB4D-44F5-8843-B52C5EDE3E4B}" type="presParOf" srcId="{1D521605-D3FF-4339-A41D-339073E0C227}" destId="{DF1EB666-E318-49AE-A362-52558E03EA01}" srcOrd="0" destOrd="0" presId="urn:microsoft.com/office/officeart/2005/8/layout/process5"/>
    <dgm:cxn modelId="{70AE7273-C41A-4355-B04C-254DAA8CF7BF}" type="presParOf" srcId="{3BF8D503-B80B-43D7-A66D-51D54D623492}" destId="{4FC5969E-F452-46C5-9133-818F4A8C464C}" srcOrd="8" destOrd="0" presId="urn:microsoft.com/office/officeart/2005/8/layout/process5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CE913F4-C84D-442C-B62A-9312FA3B21E3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A10CC79D-D939-455B-8D30-11DE45B505E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Keheningan = mengkomunikasikan makna yang berbeda.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9B9B44C-9F93-4657-9366-238F5539500D}" type="parTrans" cxnId="{19F7DB33-61AB-453B-AC6C-1D5DB9E4BDE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572A6DF-0B94-42B0-9C0F-1BA6B4975112}" type="sibTrans" cxnId="{19F7DB33-61AB-453B-AC6C-1D5DB9E4BDE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F90F47EA-6E3F-4713-A650-C971F80E8EB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Keheningan = simbol kesenangan saat situasi intim.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34521E9-6D87-40C7-AFDE-91520A476A7F}" type="parTrans" cxnId="{D03D63C2-CA7C-4A54-9B01-A955E9CF1FA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5C844ECC-7C10-467B-8C6E-C3854BFF0345}" type="sibTrans" cxnId="{D03D63C2-CA7C-4A54-9B01-A955E9CF1FA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452B413-A376-43B0-98F2-E15B1EC7062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Keheningan (-); menyangkal keberadaan orang lain.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8FB5175-D108-4971-9558-C7839315D9C8}" type="parTrans" cxnId="{524224FF-3969-434F-AE8E-1259B2DE35D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59A1E7A2-5D39-4F34-B06B-AD5DC1EB8DB1}" type="sibTrans" cxnId="{524224FF-3969-434F-AE8E-1259B2DE35D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B918F00-8EEB-49CA-A8DB-DA8889FAAFD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Keheningan atas tidak adanya balasan terhadap sapaan kita kepada lawan bicara.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C902DBE-B7C5-414A-9826-DEEA98F70A6F}" type="parTrans" cxnId="{27C013C5-04C7-4748-A345-E0B432E4FAC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9CD4766-F98F-470C-8BE5-CDEE1A2478E2}" type="sibTrans" cxnId="{27C013C5-04C7-4748-A345-E0B432E4FAC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ED82153-AC35-4F06-98CC-9E9E95F24A2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Keheningan atas tidak adanya balasan pada komunikasi lewat pesan tulisan; chat, email, dsb</a:t>
          </a:r>
          <a:r>
            <a:rPr lang="id-ID" sz="1000" dirty="0" smtClean="0">
              <a:solidFill>
                <a:schemeClr val="tx1"/>
              </a:solidFill>
            </a:rPr>
            <a:t>. </a:t>
          </a:r>
          <a:endParaRPr lang="id-ID" sz="1000" dirty="0">
            <a:solidFill>
              <a:schemeClr val="tx1"/>
            </a:solidFill>
          </a:endParaRPr>
        </a:p>
      </dgm:t>
    </dgm:pt>
    <dgm:pt modelId="{A560C8FE-5B68-43EE-8A73-9B9D4376F226}" type="parTrans" cxnId="{3D596E47-A7BA-428E-8A40-8B1C3A98E3C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C93E015-7904-4E58-844C-0C0F48EF70FD}" type="sibTrans" cxnId="{3D596E47-A7BA-428E-8A40-8B1C3A98E3C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70A0789-E198-4ED2-81E0-0D1AF91B502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Keheningan = simbol suasana yang canggung.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679A6DF-A222-4268-86EF-262EC02DE98C}" type="parTrans" cxnId="{7415BA53-A209-4DBD-B639-73808ECAA55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5DD723C7-9BA8-48C4-B948-C6F5EC81581D}" type="sibTrans" cxnId="{7415BA53-A209-4DBD-B639-73808ECAA55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7B7A48C-73E5-46BF-97C7-802D2ED0D6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Keheningan = simbol penghormatan dan keprihatinan.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465C9A6-D1F4-4AA1-91D4-22A809AA73ED}" type="parTrans" cxnId="{E03341B5-9A01-4C29-BD19-53859B6FA1B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C06C671-8084-4313-86B0-B0C103F49521}" type="sibTrans" cxnId="{E03341B5-9A01-4C29-BD19-53859B6FA1B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5CD9F6BC-6B11-422C-9AF9-4278CA01887F}" type="pres">
      <dgm:prSet presAssocID="{0CE913F4-C84D-442C-B62A-9312FA3B21E3}" presName="Name0" presStyleCnt="0">
        <dgm:presLayoutVars>
          <dgm:dir/>
          <dgm:resizeHandles val="exact"/>
        </dgm:presLayoutVars>
      </dgm:prSet>
      <dgm:spPr/>
    </dgm:pt>
    <dgm:pt modelId="{37227162-FDA1-461E-A691-C3BB3DBE4621}" type="pres">
      <dgm:prSet presAssocID="{0CE913F4-C84D-442C-B62A-9312FA3B21E3}" presName="cycle" presStyleCnt="0"/>
      <dgm:spPr/>
    </dgm:pt>
    <dgm:pt modelId="{EA0988A3-6E09-4B25-A669-BF2456DC3030}" type="pres">
      <dgm:prSet presAssocID="{A10CC79D-D939-455B-8D30-11DE45B505EB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001AF7-1ADA-4279-96C5-D421692188A3}" type="pres">
      <dgm:prSet presAssocID="{A572A6DF-0B94-42B0-9C0F-1BA6B4975112}" presName="sibTransFirstNode" presStyleLbl="bgShp" presStyleIdx="0" presStyleCnt="1"/>
      <dgm:spPr/>
    </dgm:pt>
    <dgm:pt modelId="{CDB3D459-5265-4FFB-B39F-8F41F5912FAA}" type="pres">
      <dgm:prSet presAssocID="{F90F47EA-6E3F-4713-A650-C971F80E8EBC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CABE1A-40A4-4E0A-BF40-34A8116D4CC6}" type="pres">
      <dgm:prSet presAssocID="{470A0789-E198-4ED2-81E0-0D1AF91B502B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CEB5D9-7482-4AB9-A9F3-0095CF115CCB}" type="pres">
      <dgm:prSet presAssocID="{E7B7A48C-73E5-46BF-97C7-802D2ED0D60E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128A2C-DF48-4931-B154-F388234822FA}" type="pres">
      <dgm:prSet presAssocID="{3452B413-A376-43B0-98F2-E15B1EC70620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114926-59F0-4325-AF4A-8D37E30CEE2A}" type="pres">
      <dgm:prSet presAssocID="{CB918F00-8EEB-49CA-A8DB-DA8889FAAFDB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35FF79-E8CF-444B-9F2C-0C2313618ABD}" type="pres">
      <dgm:prSet presAssocID="{DED82153-AC35-4F06-98CC-9E9E95F24A2D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EF59E64-1A91-4A49-80AE-9F7919B4E791}" type="presOf" srcId="{F90F47EA-6E3F-4713-A650-C971F80E8EBC}" destId="{CDB3D459-5265-4FFB-B39F-8F41F5912FAA}" srcOrd="0" destOrd="0" presId="urn:microsoft.com/office/officeart/2005/8/layout/cycle3"/>
    <dgm:cxn modelId="{E03341B5-9A01-4C29-BD19-53859B6FA1BE}" srcId="{0CE913F4-C84D-442C-B62A-9312FA3B21E3}" destId="{E7B7A48C-73E5-46BF-97C7-802D2ED0D60E}" srcOrd="3" destOrd="0" parTransId="{D465C9A6-D1F4-4AA1-91D4-22A809AA73ED}" sibTransId="{EC06C671-8084-4313-86B0-B0C103F49521}"/>
    <dgm:cxn modelId="{CD95B68B-3555-4ECF-9420-B07C800907E6}" type="presOf" srcId="{DED82153-AC35-4F06-98CC-9E9E95F24A2D}" destId="{D135FF79-E8CF-444B-9F2C-0C2313618ABD}" srcOrd="0" destOrd="0" presId="urn:microsoft.com/office/officeart/2005/8/layout/cycle3"/>
    <dgm:cxn modelId="{0696BB92-735E-4A18-AA9D-DE7D395C538E}" type="presOf" srcId="{E7B7A48C-73E5-46BF-97C7-802D2ED0D60E}" destId="{67CEB5D9-7482-4AB9-A9F3-0095CF115CCB}" srcOrd="0" destOrd="0" presId="urn:microsoft.com/office/officeart/2005/8/layout/cycle3"/>
    <dgm:cxn modelId="{3D596E47-A7BA-428E-8A40-8B1C3A98E3C2}" srcId="{0CE913F4-C84D-442C-B62A-9312FA3B21E3}" destId="{DED82153-AC35-4F06-98CC-9E9E95F24A2D}" srcOrd="6" destOrd="0" parTransId="{A560C8FE-5B68-43EE-8A73-9B9D4376F226}" sibTransId="{6C93E015-7904-4E58-844C-0C0F48EF70FD}"/>
    <dgm:cxn modelId="{467F9836-66D6-4310-AB63-08F15D24E688}" type="presOf" srcId="{CB918F00-8EEB-49CA-A8DB-DA8889FAAFDB}" destId="{89114926-59F0-4325-AF4A-8D37E30CEE2A}" srcOrd="0" destOrd="0" presId="urn:microsoft.com/office/officeart/2005/8/layout/cycle3"/>
    <dgm:cxn modelId="{C12BEA86-9D14-4F8F-9D06-79BE2CBEEB0A}" type="presOf" srcId="{3452B413-A376-43B0-98F2-E15B1EC70620}" destId="{B2128A2C-DF48-4931-B154-F388234822FA}" srcOrd="0" destOrd="0" presId="urn:microsoft.com/office/officeart/2005/8/layout/cycle3"/>
    <dgm:cxn modelId="{500252B8-5970-477F-A96F-4A170F245E3C}" type="presOf" srcId="{A10CC79D-D939-455B-8D30-11DE45B505EB}" destId="{EA0988A3-6E09-4B25-A669-BF2456DC3030}" srcOrd="0" destOrd="0" presId="urn:microsoft.com/office/officeart/2005/8/layout/cycle3"/>
    <dgm:cxn modelId="{BC0241E7-A9FD-436F-A64E-54AA7B89D977}" type="presOf" srcId="{470A0789-E198-4ED2-81E0-0D1AF91B502B}" destId="{8FCABE1A-40A4-4E0A-BF40-34A8116D4CC6}" srcOrd="0" destOrd="0" presId="urn:microsoft.com/office/officeart/2005/8/layout/cycle3"/>
    <dgm:cxn modelId="{D03D63C2-CA7C-4A54-9B01-A955E9CF1FA3}" srcId="{0CE913F4-C84D-442C-B62A-9312FA3B21E3}" destId="{F90F47EA-6E3F-4713-A650-C971F80E8EBC}" srcOrd="1" destOrd="0" parTransId="{834521E9-6D87-40C7-AFDE-91520A476A7F}" sibTransId="{5C844ECC-7C10-467B-8C6E-C3854BFF0345}"/>
    <dgm:cxn modelId="{19F7DB33-61AB-453B-AC6C-1D5DB9E4BDE8}" srcId="{0CE913F4-C84D-442C-B62A-9312FA3B21E3}" destId="{A10CC79D-D939-455B-8D30-11DE45B505EB}" srcOrd="0" destOrd="0" parTransId="{49B9B44C-9F93-4657-9366-238F5539500D}" sibTransId="{A572A6DF-0B94-42B0-9C0F-1BA6B4975112}"/>
    <dgm:cxn modelId="{7415BA53-A209-4DBD-B639-73808ECAA550}" srcId="{0CE913F4-C84D-442C-B62A-9312FA3B21E3}" destId="{470A0789-E198-4ED2-81E0-0D1AF91B502B}" srcOrd="2" destOrd="0" parTransId="{4679A6DF-A222-4268-86EF-262EC02DE98C}" sibTransId="{5DD723C7-9BA8-48C4-B948-C6F5EC81581D}"/>
    <dgm:cxn modelId="{134AF95C-CAD0-47EA-AA58-FBDCDA537347}" type="presOf" srcId="{0CE913F4-C84D-442C-B62A-9312FA3B21E3}" destId="{5CD9F6BC-6B11-422C-9AF9-4278CA01887F}" srcOrd="0" destOrd="0" presId="urn:microsoft.com/office/officeart/2005/8/layout/cycle3"/>
    <dgm:cxn modelId="{BDC9BEE5-6FAE-463D-A947-9E558A65841F}" type="presOf" srcId="{A572A6DF-0B94-42B0-9C0F-1BA6B4975112}" destId="{D9001AF7-1ADA-4279-96C5-D421692188A3}" srcOrd="0" destOrd="0" presId="urn:microsoft.com/office/officeart/2005/8/layout/cycle3"/>
    <dgm:cxn modelId="{27C013C5-04C7-4748-A345-E0B432E4FAC0}" srcId="{0CE913F4-C84D-442C-B62A-9312FA3B21E3}" destId="{CB918F00-8EEB-49CA-A8DB-DA8889FAAFDB}" srcOrd="5" destOrd="0" parTransId="{5C902DBE-B7C5-414A-9826-DEEA98F70A6F}" sibTransId="{B9CD4766-F98F-470C-8BE5-CDEE1A2478E2}"/>
    <dgm:cxn modelId="{524224FF-3969-434F-AE8E-1259B2DE35DF}" srcId="{0CE913F4-C84D-442C-B62A-9312FA3B21E3}" destId="{3452B413-A376-43B0-98F2-E15B1EC70620}" srcOrd="4" destOrd="0" parTransId="{F8FB5175-D108-4971-9558-C7839315D9C8}" sibTransId="{59A1E7A2-5D39-4F34-B06B-AD5DC1EB8DB1}"/>
    <dgm:cxn modelId="{5D9EFA37-9701-4007-8A96-DB123110BD3E}" type="presParOf" srcId="{5CD9F6BC-6B11-422C-9AF9-4278CA01887F}" destId="{37227162-FDA1-461E-A691-C3BB3DBE4621}" srcOrd="0" destOrd="0" presId="urn:microsoft.com/office/officeart/2005/8/layout/cycle3"/>
    <dgm:cxn modelId="{EB94C8D9-64D6-4177-9694-CE62B76B67D0}" type="presParOf" srcId="{37227162-FDA1-461E-A691-C3BB3DBE4621}" destId="{EA0988A3-6E09-4B25-A669-BF2456DC3030}" srcOrd="0" destOrd="0" presId="urn:microsoft.com/office/officeart/2005/8/layout/cycle3"/>
    <dgm:cxn modelId="{7E6C2E6B-9EAE-410D-8807-65F86B8A7D1A}" type="presParOf" srcId="{37227162-FDA1-461E-A691-C3BB3DBE4621}" destId="{D9001AF7-1ADA-4279-96C5-D421692188A3}" srcOrd="1" destOrd="0" presId="urn:microsoft.com/office/officeart/2005/8/layout/cycle3"/>
    <dgm:cxn modelId="{C6319D17-D30F-4708-879D-A158904ECB8E}" type="presParOf" srcId="{37227162-FDA1-461E-A691-C3BB3DBE4621}" destId="{CDB3D459-5265-4FFB-B39F-8F41F5912FAA}" srcOrd="2" destOrd="0" presId="urn:microsoft.com/office/officeart/2005/8/layout/cycle3"/>
    <dgm:cxn modelId="{EAA737F8-E387-498B-860A-9E6F9A15CE52}" type="presParOf" srcId="{37227162-FDA1-461E-A691-C3BB3DBE4621}" destId="{8FCABE1A-40A4-4E0A-BF40-34A8116D4CC6}" srcOrd="3" destOrd="0" presId="urn:microsoft.com/office/officeart/2005/8/layout/cycle3"/>
    <dgm:cxn modelId="{B5446AF8-78D5-41C1-AAEC-31DC90B9D295}" type="presParOf" srcId="{37227162-FDA1-461E-A691-C3BB3DBE4621}" destId="{67CEB5D9-7482-4AB9-A9F3-0095CF115CCB}" srcOrd="4" destOrd="0" presId="urn:microsoft.com/office/officeart/2005/8/layout/cycle3"/>
    <dgm:cxn modelId="{92B86545-A372-4EB9-AC55-50406CEDE1E6}" type="presParOf" srcId="{37227162-FDA1-461E-A691-C3BB3DBE4621}" destId="{B2128A2C-DF48-4931-B154-F388234822FA}" srcOrd="5" destOrd="0" presId="urn:microsoft.com/office/officeart/2005/8/layout/cycle3"/>
    <dgm:cxn modelId="{DAED58E7-C751-4C05-96B6-5E64DC249C06}" type="presParOf" srcId="{37227162-FDA1-461E-A691-C3BB3DBE4621}" destId="{89114926-59F0-4325-AF4A-8D37E30CEE2A}" srcOrd="6" destOrd="0" presId="urn:microsoft.com/office/officeart/2005/8/layout/cycle3"/>
    <dgm:cxn modelId="{84404552-74D6-43E9-84EF-0B9710FB2180}" type="presParOf" srcId="{37227162-FDA1-461E-A691-C3BB3DBE4621}" destId="{D135FF79-E8CF-444B-9F2C-0C2313618ABD}" srcOrd="7" destOrd="0" presId="urn:microsoft.com/office/officeart/2005/8/layout/cycle3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C7980E7-D7ED-4132-9D1E-97FE6F6E01E7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DBDE0E02-3A71-4676-B855-67FD147394B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Mengontrol Komunikasi Non-Verbal; menggunakan lebih efektif demi tujuan pribadi. </a:t>
          </a:r>
          <a:endParaRPr lang="id-ID" sz="1400" b="1" i="1" dirty="0">
            <a:latin typeface="Candara" pitchFamily="34" charset="0"/>
          </a:endParaRPr>
        </a:p>
      </dgm:t>
    </dgm:pt>
    <dgm:pt modelId="{41273CFD-55D4-4711-8C59-24E6C47441E4}" type="parTrans" cxnId="{F8ADB87E-54C5-4087-BEF0-0CE539A030F6}">
      <dgm:prSet/>
      <dgm:spPr/>
      <dgm:t>
        <a:bodyPr/>
        <a:lstStyle/>
        <a:p>
          <a:endParaRPr lang="id-ID"/>
        </a:p>
      </dgm:t>
    </dgm:pt>
    <dgm:pt modelId="{E6548381-FEE5-44E5-8EF5-2BC8497D21EC}" type="sibTrans" cxnId="{F8ADB87E-54C5-4087-BEF0-0CE539A030F6}">
      <dgm:prSet/>
      <dgm:spPr/>
      <dgm:t>
        <a:bodyPr/>
        <a:lstStyle/>
        <a:p>
          <a:endParaRPr lang="id-ID"/>
        </a:p>
      </dgm:t>
    </dgm:pt>
    <dgm:pt modelId="{7B1E89C1-BA7C-408F-8F0C-BF1ED219F18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Menghindari asumsi bahwa interpretasi kita bersifat pasti. </a:t>
          </a:r>
          <a:endParaRPr lang="id-ID" sz="1400" b="1" i="1" dirty="0">
            <a:latin typeface="Candara" pitchFamily="34" charset="0"/>
          </a:endParaRPr>
        </a:p>
      </dgm:t>
    </dgm:pt>
    <dgm:pt modelId="{9F464BBE-DC00-41C0-910C-3FF7EE5D0206}" type="parTrans" cxnId="{9EF66B59-9D4A-4A9D-88CC-E9C43C588B20}">
      <dgm:prSet/>
      <dgm:spPr/>
      <dgm:t>
        <a:bodyPr/>
        <a:lstStyle/>
        <a:p>
          <a:endParaRPr lang="id-ID"/>
        </a:p>
      </dgm:t>
    </dgm:pt>
    <dgm:pt modelId="{28CD2BDB-6FFF-4FA0-B899-7C9F6EBFBFB9}" type="sibTrans" cxnId="{9EF66B59-9D4A-4A9D-88CC-E9C43C588B20}">
      <dgm:prSet/>
      <dgm:spPr/>
      <dgm:t>
        <a:bodyPr/>
        <a:lstStyle/>
        <a:p>
          <a:endParaRPr lang="id-ID"/>
        </a:p>
      </dgm:t>
    </dgm:pt>
    <dgm:pt modelId="{98916271-84EB-4970-81C1-D6A55E9DEE8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Menginterpretasikan komunikasi non-verbal; menyadari adanya faktor personal dan kontekstual. </a:t>
          </a:r>
          <a:endParaRPr lang="id-ID" sz="1400" b="1" i="1" dirty="0">
            <a:latin typeface="Candara" pitchFamily="34" charset="0"/>
          </a:endParaRPr>
        </a:p>
      </dgm:t>
    </dgm:pt>
    <dgm:pt modelId="{F505B7A0-FE95-4E33-B33C-DCF0403A0BCB}" type="parTrans" cxnId="{3F2B62CA-21BA-4F87-A496-93FD58CD9552}">
      <dgm:prSet/>
      <dgm:spPr/>
      <dgm:t>
        <a:bodyPr/>
        <a:lstStyle/>
        <a:p>
          <a:endParaRPr lang="id-ID"/>
        </a:p>
      </dgm:t>
    </dgm:pt>
    <dgm:pt modelId="{92FC938F-154A-41CE-8E2F-19E34960CBC3}" type="sibTrans" cxnId="{3F2B62CA-21BA-4F87-A496-93FD58CD9552}">
      <dgm:prSet/>
      <dgm:spPr/>
      <dgm:t>
        <a:bodyPr/>
        <a:lstStyle/>
        <a:p>
          <a:endParaRPr lang="id-ID"/>
        </a:p>
      </dgm:t>
    </dgm:pt>
    <dgm:pt modelId="{DF039E9D-48BD-494A-8022-13BC0DB5018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Mengurangi kemungkinan orang lain jadi defensif </a:t>
          </a:r>
          <a:r>
            <a:rPr lang="id-ID" sz="1400" b="1" i="1" dirty="0" smtClean="0">
              <a:latin typeface="Candara" pitchFamily="34" charset="0"/>
              <a:sym typeface="Wingdings" pitchFamily="2" charset="2"/>
            </a:rPr>
            <a:t> akibat interpretasi perilaku non-verbal yang tidak akurat. </a:t>
          </a:r>
          <a:endParaRPr lang="id-ID" sz="1400" b="1" i="1" dirty="0">
            <a:latin typeface="Candara" pitchFamily="34" charset="0"/>
          </a:endParaRPr>
        </a:p>
      </dgm:t>
    </dgm:pt>
    <dgm:pt modelId="{5712ECC9-37D8-4E4E-8E41-84CEB349FD08}" type="parTrans" cxnId="{1E74362C-D486-4DA5-8CA2-D2A50A8F6FF6}">
      <dgm:prSet/>
      <dgm:spPr/>
      <dgm:t>
        <a:bodyPr/>
        <a:lstStyle/>
        <a:p>
          <a:endParaRPr lang="id-ID"/>
        </a:p>
      </dgm:t>
    </dgm:pt>
    <dgm:pt modelId="{9CCD5C61-182D-4159-B626-DE27EF9E26B4}" type="sibTrans" cxnId="{1E74362C-D486-4DA5-8CA2-D2A50A8F6FF6}">
      <dgm:prSet/>
      <dgm:spPr/>
      <dgm:t>
        <a:bodyPr/>
        <a:lstStyle/>
        <a:p>
          <a:endParaRPr lang="id-ID"/>
        </a:p>
      </dgm:t>
    </dgm:pt>
    <dgm:pt modelId="{9B262BF5-D125-4F12-94AE-40744B5327B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Merefleksikan nilai dan pemahaman pada kebudayaan tertentu. </a:t>
          </a:r>
          <a:endParaRPr lang="id-ID" sz="1400" b="1" i="1" dirty="0">
            <a:latin typeface="Candara" pitchFamily="34" charset="0"/>
          </a:endParaRPr>
        </a:p>
      </dgm:t>
    </dgm:pt>
    <dgm:pt modelId="{3BFE9B8A-0367-4BE2-8F09-4DB207B10DBD}" type="parTrans" cxnId="{87810895-765D-4472-8B4C-5E6AEACA61DE}">
      <dgm:prSet/>
      <dgm:spPr/>
      <dgm:t>
        <a:bodyPr/>
        <a:lstStyle/>
        <a:p>
          <a:endParaRPr lang="id-ID"/>
        </a:p>
      </dgm:t>
    </dgm:pt>
    <dgm:pt modelId="{F3935FA8-A03A-47F8-914B-D5D83E323F90}" type="sibTrans" cxnId="{87810895-765D-4472-8B4C-5E6AEACA61DE}">
      <dgm:prSet/>
      <dgm:spPr/>
      <dgm:t>
        <a:bodyPr/>
        <a:lstStyle/>
        <a:p>
          <a:endParaRPr lang="id-ID"/>
        </a:p>
      </dgm:t>
    </dgm:pt>
    <dgm:pt modelId="{4268D250-A8D2-4F5D-8FCF-7EAFE93F7632}" type="pres">
      <dgm:prSet presAssocID="{CC7980E7-D7ED-4132-9D1E-97FE6F6E01E7}" presName="Name0" presStyleCnt="0">
        <dgm:presLayoutVars>
          <dgm:dir/>
          <dgm:resizeHandles val="exact"/>
        </dgm:presLayoutVars>
      </dgm:prSet>
      <dgm:spPr/>
    </dgm:pt>
    <dgm:pt modelId="{8171DE91-6FC9-4411-BA03-09F4422F2F8A}" type="pres">
      <dgm:prSet presAssocID="{DBDE0E02-3A71-4676-B855-67FD147394B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D239DA-0325-4BE4-88A4-57A75A2785C0}" type="pres">
      <dgm:prSet presAssocID="{E6548381-FEE5-44E5-8EF5-2BC8497D21EC}" presName="space" presStyleCnt="0"/>
      <dgm:spPr/>
    </dgm:pt>
    <dgm:pt modelId="{560ACF97-D18B-4FD1-A7FA-909D9B068AF4}" type="pres">
      <dgm:prSet presAssocID="{7B1E89C1-BA7C-408F-8F0C-BF1ED219F18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C1A8F4-16A2-4C0C-9B71-3CF0E28645FF}" type="pres">
      <dgm:prSet presAssocID="{28CD2BDB-6FFF-4FA0-B899-7C9F6EBFBFB9}" presName="space" presStyleCnt="0"/>
      <dgm:spPr/>
    </dgm:pt>
    <dgm:pt modelId="{9F75D7B2-46C0-488E-A8A5-FA5BDBD2179D}" type="pres">
      <dgm:prSet presAssocID="{98916271-84EB-4970-81C1-D6A55E9DEE8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A03AB8-59A9-422C-951E-EE557AA8B497}" type="pres">
      <dgm:prSet presAssocID="{92FC938F-154A-41CE-8E2F-19E34960CBC3}" presName="space" presStyleCnt="0"/>
      <dgm:spPr/>
    </dgm:pt>
    <dgm:pt modelId="{D110CD34-7E68-4021-801C-77EFA1D049FC}" type="pres">
      <dgm:prSet presAssocID="{DF039E9D-48BD-494A-8022-13BC0DB5018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1EF05B-7EC9-49FF-BB82-52BE13E8CCDE}" type="pres">
      <dgm:prSet presAssocID="{9CCD5C61-182D-4159-B626-DE27EF9E26B4}" presName="space" presStyleCnt="0"/>
      <dgm:spPr/>
    </dgm:pt>
    <dgm:pt modelId="{A94B8435-DA0A-4EB3-963A-36C8ABFD1AE6}" type="pres">
      <dgm:prSet presAssocID="{9B262BF5-D125-4F12-94AE-40744B5327B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8ADB87E-54C5-4087-BEF0-0CE539A030F6}" srcId="{CC7980E7-D7ED-4132-9D1E-97FE6F6E01E7}" destId="{DBDE0E02-3A71-4676-B855-67FD147394BC}" srcOrd="0" destOrd="0" parTransId="{41273CFD-55D4-4711-8C59-24E6C47441E4}" sibTransId="{E6548381-FEE5-44E5-8EF5-2BC8497D21EC}"/>
    <dgm:cxn modelId="{CA93DDCB-2E07-4D3C-834A-340EDD21A838}" type="presOf" srcId="{CC7980E7-D7ED-4132-9D1E-97FE6F6E01E7}" destId="{4268D250-A8D2-4F5D-8FCF-7EAFE93F7632}" srcOrd="0" destOrd="0" presId="urn:microsoft.com/office/officeart/2005/8/layout/venn3"/>
    <dgm:cxn modelId="{3F2B62CA-21BA-4F87-A496-93FD58CD9552}" srcId="{CC7980E7-D7ED-4132-9D1E-97FE6F6E01E7}" destId="{98916271-84EB-4970-81C1-D6A55E9DEE89}" srcOrd="2" destOrd="0" parTransId="{F505B7A0-FE95-4E33-B33C-DCF0403A0BCB}" sibTransId="{92FC938F-154A-41CE-8E2F-19E34960CBC3}"/>
    <dgm:cxn modelId="{11C3F129-DC62-4197-BBDB-3B5526F77A6E}" type="presOf" srcId="{DBDE0E02-3A71-4676-B855-67FD147394BC}" destId="{8171DE91-6FC9-4411-BA03-09F4422F2F8A}" srcOrd="0" destOrd="0" presId="urn:microsoft.com/office/officeart/2005/8/layout/venn3"/>
    <dgm:cxn modelId="{87810895-765D-4472-8B4C-5E6AEACA61DE}" srcId="{CC7980E7-D7ED-4132-9D1E-97FE6F6E01E7}" destId="{9B262BF5-D125-4F12-94AE-40744B5327B9}" srcOrd="4" destOrd="0" parTransId="{3BFE9B8A-0367-4BE2-8F09-4DB207B10DBD}" sibTransId="{F3935FA8-A03A-47F8-914B-D5D83E323F90}"/>
    <dgm:cxn modelId="{F8527449-E52C-41EF-A65B-9B3E6B9E93DF}" type="presOf" srcId="{98916271-84EB-4970-81C1-D6A55E9DEE89}" destId="{9F75D7B2-46C0-488E-A8A5-FA5BDBD2179D}" srcOrd="0" destOrd="0" presId="urn:microsoft.com/office/officeart/2005/8/layout/venn3"/>
    <dgm:cxn modelId="{ADD31811-552C-4255-ACF7-DFB6717BAA6B}" type="presOf" srcId="{7B1E89C1-BA7C-408F-8F0C-BF1ED219F18E}" destId="{560ACF97-D18B-4FD1-A7FA-909D9B068AF4}" srcOrd="0" destOrd="0" presId="urn:microsoft.com/office/officeart/2005/8/layout/venn3"/>
    <dgm:cxn modelId="{9EF66B59-9D4A-4A9D-88CC-E9C43C588B20}" srcId="{CC7980E7-D7ED-4132-9D1E-97FE6F6E01E7}" destId="{7B1E89C1-BA7C-408F-8F0C-BF1ED219F18E}" srcOrd="1" destOrd="0" parTransId="{9F464BBE-DC00-41C0-910C-3FF7EE5D0206}" sibTransId="{28CD2BDB-6FFF-4FA0-B899-7C9F6EBFBFB9}"/>
    <dgm:cxn modelId="{9ABCBED9-C014-4F69-92AB-98AF1105EC66}" type="presOf" srcId="{9B262BF5-D125-4F12-94AE-40744B5327B9}" destId="{A94B8435-DA0A-4EB3-963A-36C8ABFD1AE6}" srcOrd="0" destOrd="0" presId="urn:microsoft.com/office/officeart/2005/8/layout/venn3"/>
    <dgm:cxn modelId="{1E74362C-D486-4DA5-8CA2-D2A50A8F6FF6}" srcId="{CC7980E7-D7ED-4132-9D1E-97FE6F6E01E7}" destId="{DF039E9D-48BD-494A-8022-13BC0DB50187}" srcOrd="3" destOrd="0" parTransId="{5712ECC9-37D8-4E4E-8E41-84CEB349FD08}" sibTransId="{9CCD5C61-182D-4159-B626-DE27EF9E26B4}"/>
    <dgm:cxn modelId="{4CE72E07-5EDD-423E-8B13-E29DBF5BAD87}" type="presOf" srcId="{DF039E9D-48BD-494A-8022-13BC0DB50187}" destId="{D110CD34-7E68-4021-801C-77EFA1D049FC}" srcOrd="0" destOrd="0" presId="urn:microsoft.com/office/officeart/2005/8/layout/venn3"/>
    <dgm:cxn modelId="{70F51A12-8061-4C3F-BEC5-9FF05853468B}" type="presParOf" srcId="{4268D250-A8D2-4F5D-8FCF-7EAFE93F7632}" destId="{8171DE91-6FC9-4411-BA03-09F4422F2F8A}" srcOrd="0" destOrd="0" presId="urn:microsoft.com/office/officeart/2005/8/layout/venn3"/>
    <dgm:cxn modelId="{C28DD44E-CE23-49DA-B183-63B4E2AC5D8A}" type="presParOf" srcId="{4268D250-A8D2-4F5D-8FCF-7EAFE93F7632}" destId="{47D239DA-0325-4BE4-88A4-57A75A2785C0}" srcOrd="1" destOrd="0" presId="urn:microsoft.com/office/officeart/2005/8/layout/venn3"/>
    <dgm:cxn modelId="{25D62FD2-FDF0-413E-88D9-14EC8033E056}" type="presParOf" srcId="{4268D250-A8D2-4F5D-8FCF-7EAFE93F7632}" destId="{560ACF97-D18B-4FD1-A7FA-909D9B068AF4}" srcOrd="2" destOrd="0" presId="urn:microsoft.com/office/officeart/2005/8/layout/venn3"/>
    <dgm:cxn modelId="{4CDBF613-9DE5-4B0D-9CE8-C10381419F16}" type="presParOf" srcId="{4268D250-A8D2-4F5D-8FCF-7EAFE93F7632}" destId="{04C1A8F4-16A2-4C0C-9B71-3CF0E28645FF}" srcOrd="3" destOrd="0" presId="urn:microsoft.com/office/officeart/2005/8/layout/venn3"/>
    <dgm:cxn modelId="{1E483E9D-A06D-4B3F-9FBC-69A47A96137E}" type="presParOf" srcId="{4268D250-A8D2-4F5D-8FCF-7EAFE93F7632}" destId="{9F75D7B2-46C0-488E-A8A5-FA5BDBD2179D}" srcOrd="4" destOrd="0" presId="urn:microsoft.com/office/officeart/2005/8/layout/venn3"/>
    <dgm:cxn modelId="{F072A499-34EB-4E7B-9502-FFEA8FC82740}" type="presParOf" srcId="{4268D250-A8D2-4F5D-8FCF-7EAFE93F7632}" destId="{1DA03AB8-59A9-422C-951E-EE557AA8B497}" srcOrd="5" destOrd="0" presId="urn:microsoft.com/office/officeart/2005/8/layout/venn3"/>
    <dgm:cxn modelId="{4E4D13DF-9F2B-4BC3-A794-2B5759DFD637}" type="presParOf" srcId="{4268D250-A8D2-4F5D-8FCF-7EAFE93F7632}" destId="{D110CD34-7E68-4021-801C-77EFA1D049FC}" srcOrd="6" destOrd="0" presId="urn:microsoft.com/office/officeart/2005/8/layout/venn3"/>
    <dgm:cxn modelId="{8B5DCC1D-249D-43CD-8CA4-47136A1C709D}" type="presParOf" srcId="{4268D250-A8D2-4F5D-8FCF-7EAFE93F7632}" destId="{FD1EF05B-7EC9-49FF-BB82-52BE13E8CCDE}" srcOrd="7" destOrd="0" presId="urn:microsoft.com/office/officeart/2005/8/layout/venn3"/>
    <dgm:cxn modelId="{C71C9BF8-55C1-4027-B76D-30535319FC7B}" type="presParOf" srcId="{4268D250-A8D2-4F5D-8FCF-7EAFE93F7632}" destId="{A94B8435-DA0A-4EB3-963A-36C8ABFD1AE6}" srcOrd="8" destOrd="0" presId="urn:microsoft.com/office/officeart/2005/8/layout/ven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4EEE0-031F-4517-820E-3DE82D610C5C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552B79C-9477-4020-B02D-0C5553A32562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Komunikasi verbal &amp; non-verbal: dikontrol.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728E268-8EF4-4819-A070-EBA3B50C1943}" type="parTrans" cxnId="{9456C735-B1C9-4714-8F80-D3C7227E1B86}">
      <dgm:prSet/>
      <dgm:spPr/>
      <dgm:t>
        <a:bodyPr/>
        <a:lstStyle/>
        <a:p>
          <a:endParaRPr lang="id-ID"/>
        </a:p>
      </dgm:t>
    </dgm:pt>
    <dgm:pt modelId="{8D278796-317E-4604-8F6C-9DD2AD2D14CF}" type="sibTrans" cxnId="{9456C735-B1C9-4714-8F80-D3C7227E1B86}">
      <dgm:prSet/>
      <dgm:spPr>
        <a:ln w="44450"/>
      </dgm:spPr>
      <dgm:t>
        <a:bodyPr/>
        <a:lstStyle/>
        <a:p>
          <a:endParaRPr lang="id-ID"/>
        </a:p>
      </dgm:t>
    </dgm:pt>
    <dgm:pt modelId="{E0B2F4CA-7339-4B65-B718-8A96A57846D2}">
      <dgm:prSet phldrT="[Text]"/>
      <dgm:spPr>
        <a:solidFill>
          <a:srgbClr val="FF99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Komunikasi verbal &amp; non-verbal: tidak disengaja.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95D704E-1C0D-48D6-81CD-E43FF130EB30}" type="parTrans" cxnId="{9940826A-820B-48C7-8C0B-0C4D362E6B21}">
      <dgm:prSet/>
      <dgm:spPr/>
      <dgm:t>
        <a:bodyPr/>
        <a:lstStyle/>
        <a:p>
          <a:endParaRPr lang="id-ID"/>
        </a:p>
      </dgm:t>
    </dgm:pt>
    <dgm:pt modelId="{1CF0E27C-53E7-44DB-BAD0-6406F35BACB3}" type="sibTrans" cxnId="{9940826A-820B-48C7-8C0B-0C4D362E6B21}">
      <dgm:prSet/>
      <dgm:spPr>
        <a:ln w="44450"/>
      </dgm:spPr>
      <dgm:t>
        <a:bodyPr/>
        <a:lstStyle/>
        <a:p>
          <a:endParaRPr lang="id-ID"/>
        </a:p>
      </dgm:t>
    </dgm:pt>
    <dgm:pt modelId="{733FA8FE-E37A-4081-9FAC-042F74177F13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Memilih dengan hati-hati pakaian yang digunakan saat wawancara kerja.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2DAAF91-9CB9-483F-B15B-057C279E2BCD}" type="parTrans" cxnId="{C0C3291F-8B93-4A98-8D3A-BD89EA16F02F}">
      <dgm:prSet/>
      <dgm:spPr/>
      <dgm:t>
        <a:bodyPr/>
        <a:lstStyle/>
        <a:p>
          <a:endParaRPr lang="id-ID"/>
        </a:p>
      </dgm:t>
    </dgm:pt>
    <dgm:pt modelId="{62D1387A-ABEE-41AD-8751-699A7800343C}" type="sibTrans" cxnId="{C0C3291F-8B93-4A98-8D3A-BD89EA16F02F}">
      <dgm:prSet/>
      <dgm:spPr>
        <a:ln w="44450"/>
      </dgm:spPr>
      <dgm:t>
        <a:bodyPr/>
        <a:lstStyle/>
        <a:p>
          <a:endParaRPr lang="id-ID"/>
        </a:p>
      </dgm:t>
    </dgm:pt>
    <dgm:pt modelId="{DD4623CD-AEDE-49EE-A132-382F6BC5CF23}">
      <dgm:prSet phldrT="[Text]"/>
      <dgm:spPr>
        <a:solidFill>
          <a:srgbClr val="FF99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Mengontrol bahasa verbal: percaya diri, pandai bicara, dan menghargai.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57BC343-A7BA-411E-BA51-BC56A94FD942}" type="parTrans" cxnId="{94781CBB-ED88-43CD-BE24-FE8DB1822D7C}">
      <dgm:prSet/>
      <dgm:spPr/>
      <dgm:t>
        <a:bodyPr/>
        <a:lstStyle/>
        <a:p>
          <a:endParaRPr lang="id-ID"/>
        </a:p>
      </dgm:t>
    </dgm:pt>
    <dgm:pt modelId="{544079A1-456A-4473-87E7-8C63EB346D65}" type="sibTrans" cxnId="{94781CBB-ED88-43CD-BE24-FE8DB1822D7C}">
      <dgm:prSet/>
      <dgm:spPr>
        <a:ln w="44450"/>
      </dgm:spPr>
      <dgm:t>
        <a:bodyPr/>
        <a:lstStyle/>
        <a:p>
          <a:endParaRPr lang="id-ID"/>
        </a:p>
      </dgm:t>
    </dgm:pt>
    <dgm:pt modelId="{66D9E8CF-8D71-47CB-B119-145611E0F0E0}">
      <dgm:prSet phldrT="[Text]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Tanpa disengaja: mengerenyitkan dahi saat menjawab pertanyan sulit.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F884114-E9E8-4BB7-9E4F-32CFCE0D8FD4}" type="parTrans" cxnId="{A762690A-9B80-485A-BE2A-BD4E1183820B}">
      <dgm:prSet/>
      <dgm:spPr/>
      <dgm:t>
        <a:bodyPr/>
        <a:lstStyle/>
        <a:p>
          <a:endParaRPr lang="id-ID"/>
        </a:p>
      </dgm:t>
    </dgm:pt>
    <dgm:pt modelId="{D8B436ED-D676-4E36-A9A0-6B34174FBD2B}" type="sibTrans" cxnId="{A762690A-9B80-485A-BE2A-BD4E1183820B}">
      <dgm:prSet/>
      <dgm:spPr/>
      <dgm:t>
        <a:bodyPr/>
        <a:lstStyle/>
        <a:p>
          <a:endParaRPr lang="id-ID"/>
        </a:p>
      </dgm:t>
    </dgm:pt>
    <dgm:pt modelId="{0A2E9B4F-8FF9-409D-98B7-AF17C2E9EBE8}" type="pres">
      <dgm:prSet presAssocID="{2EB4EEE0-031F-4517-820E-3DE82D610C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5EF0870-4FC0-4D21-B411-14F38E4203B6}" type="pres">
      <dgm:prSet presAssocID="{C552B79C-9477-4020-B02D-0C5553A325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D1207F-D064-4A0A-B9DE-0FCA49664FEB}" type="pres">
      <dgm:prSet presAssocID="{8D278796-317E-4604-8F6C-9DD2AD2D14CF}" presName="sibTrans" presStyleLbl="sibTrans1D1" presStyleIdx="0" presStyleCnt="4"/>
      <dgm:spPr/>
      <dgm:t>
        <a:bodyPr/>
        <a:lstStyle/>
        <a:p>
          <a:endParaRPr lang="id-ID"/>
        </a:p>
      </dgm:t>
    </dgm:pt>
    <dgm:pt modelId="{375BDB98-8858-4DAD-8DE2-FB40AA62A7A6}" type="pres">
      <dgm:prSet presAssocID="{8D278796-317E-4604-8F6C-9DD2AD2D14CF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24F8430D-0BA7-4048-9185-3EE6E7B31C1F}" type="pres">
      <dgm:prSet presAssocID="{E0B2F4CA-7339-4B65-B718-8A96A57846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C03387-CB38-4249-AAEF-F1AB1F71F144}" type="pres">
      <dgm:prSet presAssocID="{1CF0E27C-53E7-44DB-BAD0-6406F35BACB3}" presName="sibTrans" presStyleLbl="sibTrans1D1" presStyleIdx="1" presStyleCnt="4"/>
      <dgm:spPr/>
      <dgm:t>
        <a:bodyPr/>
        <a:lstStyle/>
        <a:p>
          <a:endParaRPr lang="id-ID"/>
        </a:p>
      </dgm:t>
    </dgm:pt>
    <dgm:pt modelId="{0F8F4A7A-9FF4-4085-B2B0-A4AF7F05CD28}" type="pres">
      <dgm:prSet presAssocID="{1CF0E27C-53E7-44DB-BAD0-6406F35BACB3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C1319E0D-CEC3-477D-B390-916C5420237F}" type="pres">
      <dgm:prSet presAssocID="{733FA8FE-E37A-4081-9FAC-042F74177F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C6A62F-FD97-42E7-A9CC-EE86ADAEC00B}" type="pres">
      <dgm:prSet presAssocID="{62D1387A-ABEE-41AD-8751-699A7800343C}" presName="sibTrans" presStyleLbl="sibTrans1D1" presStyleIdx="2" presStyleCnt="4"/>
      <dgm:spPr/>
      <dgm:t>
        <a:bodyPr/>
        <a:lstStyle/>
        <a:p>
          <a:endParaRPr lang="id-ID"/>
        </a:p>
      </dgm:t>
    </dgm:pt>
    <dgm:pt modelId="{1396E47D-048A-4F86-8904-42BCDC4A650D}" type="pres">
      <dgm:prSet presAssocID="{62D1387A-ABEE-41AD-8751-699A7800343C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A637EF71-1D25-4BD9-8290-30EA133348C8}" type="pres">
      <dgm:prSet presAssocID="{DD4623CD-AEDE-49EE-A132-382F6BC5CF2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43A70E-0DB3-43A2-8D61-5B75CD914C27}" type="pres">
      <dgm:prSet presAssocID="{544079A1-456A-4473-87E7-8C63EB346D65}" presName="sibTrans" presStyleLbl="sibTrans1D1" presStyleIdx="3" presStyleCnt="4"/>
      <dgm:spPr/>
      <dgm:t>
        <a:bodyPr/>
        <a:lstStyle/>
        <a:p>
          <a:endParaRPr lang="id-ID"/>
        </a:p>
      </dgm:t>
    </dgm:pt>
    <dgm:pt modelId="{865227B1-CBF4-4837-AC94-16E953D2B2C7}" type="pres">
      <dgm:prSet presAssocID="{544079A1-456A-4473-87E7-8C63EB346D65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E21EB478-B9AC-4A3C-B6AA-2634462F1D55}" type="pres">
      <dgm:prSet presAssocID="{66D9E8CF-8D71-47CB-B119-145611E0F0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673AEE5-C7B6-42FC-8374-F9856E2D740D}" type="presOf" srcId="{1CF0E27C-53E7-44DB-BAD0-6406F35BACB3}" destId="{0F8F4A7A-9FF4-4085-B2B0-A4AF7F05CD28}" srcOrd="1" destOrd="0" presId="urn:microsoft.com/office/officeart/2005/8/layout/bProcess3"/>
    <dgm:cxn modelId="{A762690A-9B80-485A-BE2A-BD4E1183820B}" srcId="{2EB4EEE0-031F-4517-820E-3DE82D610C5C}" destId="{66D9E8CF-8D71-47CB-B119-145611E0F0E0}" srcOrd="4" destOrd="0" parTransId="{EF884114-E9E8-4BB7-9E4F-32CFCE0D8FD4}" sibTransId="{D8B436ED-D676-4E36-A9A0-6B34174FBD2B}"/>
    <dgm:cxn modelId="{9940826A-820B-48C7-8C0B-0C4D362E6B21}" srcId="{2EB4EEE0-031F-4517-820E-3DE82D610C5C}" destId="{E0B2F4CA-7339-4B65-B718-8A96A57846D2}" srcOrd="1" destOrd="0" parTransId="{495D704E-1C0D-48D6-81CD-E43FF130EB30}" sibTransId="{1CF0E27C-53E7-44DB-BAD0-6406F35BACB3}"/>
    <dgm:cxn modelId="{E1FA8A24-71DE-4615-B7C9-CB01CFB5D2C0}" type="presOf" srcId="{DD4623CD-AEDE-49EE-A132-382F6BC5CF23}" destId="{A637EF71-1D25-4BD9-8290-30EA133348C8}" srcOrd="0" destOrd="0" presId="urn:microsoft.com/office/officeart/2005/8/layout/bProcess3"/>
    <dgm:cxn modelId="{83CBB802-E5BE-45D6-BF9F-F498FC386EC6}" type="presOf" srcId="{E0B2F4CA-7339-4B65-B718-8A96A57846D2}" destId="{24F8430D-0BA7-4048-9185-3EE6E7B31C1F}" srcOrd="0" destOrd="0" presId="urn:microsoft.com/office/officeart/2005/8/layout/bProcess3"/>
    <dgm:cxn modelId="{E7B9421F-5DE3-4125-9A66-DD44DAD73EBE}" type="presOf" srcId="{C552B79C-9477-4020-B02D-0C5553A32562}" destId="{B5EF0870-4FC0-4D21-B411-14F38E4203B6}" srcOrd="0" destOrd="0" presId="urn:microsoft.com/office/officeart/2005/8/layout/bProcess3"/>
    <dgm:cxn modelId="{0BF7738D-D189-40B3-BB4B-0E12BE0FDE70}" type="presOf" srcId="{733FA8FE-E37A-4081-9FAC-042F74177F13}" destId="{C1319E0D-CEC3-477D-B390-916C5420237F}" srcOrd="0" destOrd="0" presId="urn:microsoft.com/office/officeart/2005/8/layout/bProcess3"/>
    <dgm:cxn modelId="{C0C3291F-8B93-4A98-8D3A-BD89EA16F02F}" srcId="{2EB4EEE0-031F-4517-820E-3DE82D610C5C}" destId="{733FA8FE-E37A-4081-9FAC-042F74177F13}" srcOrd="2" destOrd="0" parTransId="{22DAAF91-9CB9-483F-B15B-057C279E2BCD}" sibTransId="{62D1387A-ABEE-41AD-8751-699A7800343C}"/>
    <dgm:cxn modelId="{9456C735-B1C9-4714-8F80-D3C7227E1B86}" srcId="{2EB4EEE0-031F-4517-820E-3DE82D610C5C}" destId="{C552B79C-9477-4020-B02D-0C5553A32562}" srcOrd="0" destOrd="0" parTransId="{7728E268-8EF4-4819-A070-EBA3B50C1943}" sibTransId="{8D278796-317E-4604-8F6C-9DD2AD2D14CF}"/>
    <dgm:cxn modelId="{B1B9371F-B24D-46ED-B23B-1419ECADCF88}" type="presOf" srcId="{66D9E8CF-8D71-47CB-B119-145611E0F0E0}" destId="{E21EB478-B9AC-4A3C-B6AA-2634462F1D55}" srcOrd="0" destOrd="0" presId="urn:microsoft.com/office/officeart/2005/8/layout/bProcess3"/>
    <dgm:cxn modelId="{1E043557-7F77-4F92-A12F-C7548AB5EE10}" type="presOf" srcId="{544079A1-456A-4473-87E7-8C63EB346D65}" destId="{865227B1-CBF4-4837-AC94-16E953D2B2C7}" srcOrd="1" destOrd="0" presId="urn:microsoft.com/office/officeart/2005/8/layout/bProcess3"/>
    <dgm:cxn modelId="{D14BB78B-6F1C-4F10-89FA-8D614A65771D}" type="presOf" srcId="{8D278796-317E-4604-8F6C-9DD2AD2D14CF}" destId="{375BDB98-8858-4DAD-8DE2-FB40AA62A7A6}" srcOrd="1" destOrd="0" presId="urn:microsoft.com/office/officeart/2005/8/layout/bProcess3"/>
    <dgm:cxn modelId="{E03FE382-F3DB-4A7A-BCF0-D46C48A13B84}" type="presOf" srcId="{8D278796-317E-4604-8F6C-9DD2AD2D14CF}" destId="{D2D1207F-D064-4A0A-B9DE-0FCA49664FEB}" srcOrd="0" destOrd="0" presId="urn:microsoft.com/office/officeart/2005/8/layout/bProcess3"/>
    <dgm:cxn modelId="{7EA26B87-707D-4C49-9A66-A34AB905EB21}" type="presOf" srcId="{2EB4EEE0-031F-4517-820E-3DE82D610C5C}" destId="{0A2E9B4F-8FF9-409D-98B7-AF17C2E9EBE8}" srcOrd="0" destOrd="0" presId="urn:microsoft.com/office/officeart/2005/8/layout/bProcess3"/>
    <dgm:cxn modelId="{81989FF5-88BA-4406-9A54-870A6788CBD5}" type="presOf" srcId="{62D1387A-ABEE-41AD-8751-699A7800343C}" destId="{1396E47D-048A-4F86-8904-42BCDC4A650D}" srcOrd="1" destOrd="0" presId="urn:microsoft.com/office/officeart/2005/8/layout/bProcess3"/>
    <dgm:cxn modelId="{94781CBB-ED88-43CD-BE24-FE8DB1822D7C}" srcId="{2EB4EEE0-031F-4517-820E-3DE82D610C5C}" destId="{DD4623CD-AEDE-49EE-A132-382F6BC5CF23}" srcOrd="3" destOrd="0" parTransId="{F57BC343-A7BA-411E-BA51-BC56A94FD942}" sibTransId="{544079A1-456A-4473-87E7-8C63EB346D65}"/>
    <dgm:cxn modelId="{D6EC545D-F533-448D-9507-2D6CFE34B15B}" type="presOf" srcId="{544079A1-456A-4473-87E7-8C63EB346D65}" destId="{A743A70E-0DB3-43A2-8D61-5B75CD914C27}" srcOrd="0" destOrd="0" presId="urn:microsoft.com/office/officeart/2005/8/layout/bProcess3"/>
    <dgm:cxn modelId="{B860AE3F-5CAE-4328-8754-991A9FE04F6E}" type="presOf" srcId="{62D1387A-ABEE-41AD-8751-699A7800343C}" destId="{4DC6A62F-FD97-42E7-A9CC-EE86ADAEC00B}" srcOrd="0" destOrd="0" presId="urn:microsoft.com/office/officeart/2005/8/layout/bProcess3"/>
    <dgm:cxn modelId="{7B9782F5-EB61-4847-841F-58C55EE5B498}" type="presOf" srcId="{1CF0E27C-53E7-44DB-BAD0-6406F35BACB3}" destId="{53C03387-CB38-4249-AAEF-F1AB1F71F144}" srcOrd="0" destOrd="0" presId="urn:microsoft.com/office/officeart/2005/8/layout/bProcess3"/>
    <dgm:cxn modelId="{4415BB96-B603-40BB-AD5E-CD2AF21317BA}" type="presParOf" srcId="{0A2E9B4F-8FF9-409D-98B7-AF17C2E9EBE8}" destId="{B5EF0870-4FC0-4D21-B411-14F38E4203B6}" srcOrd="0" destOrd="0" presId="urn:microsoft.com/office/officeart/2005/8/layout/bProcess3"/>
    <dgm:cxn modelId="{96C4B7DB-6CEF-42A3-B29A-8DC80A5E6098}" type="presParOf" srcId="{0A2E9B4F-8FF9-409D-98B7-AF17C2E9EBE8}" destId="{D2D1207F-D064-4A0A-B9DE-0FCA49664FEB}" srcOrd="1" destOrd="0" presId="urn:microsoft.com/office/officeart/2005/8/layout/bProcess3"/>
    <dgm:cxn modelId="{BF6FD060-85AE-48E1-9C2D-4FC8770465B7}" type="presParOf" srcId="{D2D1207F-D064-4A0A-B9DE-0FCA49664FEB}" destId="{375BDB98-8858-4DAD-8DE2-FB40AA62A7A6}" srcOrd="0" destOrd="0" presId="urn:microsoft.com/office/officeart/2005/8/layout/bProcess3"/>
    <dgm:cxn modelId="{0C37628E-A85E-4CFD-A5F9-FFEA776227A6}" type="presParOf" srcId="{0A2E9B4F-8FF9-409D-98B7-AF17C2E9EBE8}" destId="{24F8430D-0BA7-4048-9185-3EE6E7B31C1F}" srcOrd="2" destOrd="0" presId="urn:microsoft.com/office/officeart/2005/8/layout/bProcess3"/>
    <dgm:cxn modelId="{757524FB-39B0-453E-B06E-FC334F795A8A}" type="presParOf" srcId="{0A2E9B4F-8FF9-409D-98B7-AF17C2E9EBE8}" destId="{53C03387-CB38-4249-AAEF-F1AB1F71F144}" srcOrd="3" destOrd="0" presId="urn:microsoft.com/office/officeart/2005/8/layout/bProcess3"/>
    <dgm:cxn modelId="{E899C1DE-50F7-4D30-BA98-BA10086CABDD}" type="presParOf" srcId="{53C03387-CB38-4249-AAEF-F1AB1F71F144}" destId="{0F8F4A7A-9FF4-4085-B2B0-A4AF7F05CD28}" srcOrd="0" destOrd="0" presId="urn:microsoft.com/office/officeart/2005/8/layout/bProcess3"/>
    <dgm:cxn modelId="{44F8EE4D-DA0A-4206-9375-E73537B4EB0D}" type="presParOf" srcId="{0A2E9B4F-8FF9-409D-98B7-AF17C2E9EBE8}" destId="{C1319E0D-CEC3-477D-B390-916C5420237F}" srcOrd="4" destOrd="0" presId="urn:microsoft.com/office/officeart/2005/8/layout/bProcess3"/>
    <dgm:cxn modelId="{E799D4B8-09C5-4FAD-A148-C5B28B6A9EDA}" type="presParOf" srcId="{0A2E9B4F-8FF9-409D-98B7-AF17C2E9EBE8}" destId="{4DC6A62F-FD97-42E7-A9CC-EE86ADAEC00B}" srcOrd="5" destOrd="0" presId="urn:microsoft.com/office/officeart/2005/8/layout/bProcess3"/>
    <dgm:cxn modelId="{14F1610A-2FEC-4DB7-9926-0A3F6A33C124}" type="presParOf" srcId="{4DC6A62F-FD97-42E7-A9CC-EE86ADAEC00B}" destId="{1396E47D-048A-4F86-8904-42BCDC4A650D}" srcOrd="0" destOrd="0" presId="urn:microsoft.com/office/officeart/2005/8/layout/bProcess3"/>
    <dgm:cxn modelId="{B20D3A32-D465-498D-9E6B-E9367346C2C3}" type="presParOf" srcId="{0A2E9B4F-8FF9-409D-98B7-AF17C2E9EBE8}" destId="{A637EF71-1D25-4BD9-8290-30EA133348C8}" srcOrd="6" destOrd="0" presId="urn:microsoft.com/office/officeart/2005/8/layout/bProcess3"/>
    <dgm:cxn modelId="{25FF0C4E-0133-448C-A9EE-AB151D7E69BD}" type="presParOf" srcId="{0A2E9B4F-8FF9-409D-98B7-AF17C2E9EBE8}" destId="{A743A70E-0DB3-43A2-8D61-5B75CD914C27}" srcOrd="7" destOrd="0" presId="urn:microsoft.com/office/officeart/2005/8/layout/bProcess3"/>
    <dgm:cxn modelId="{E7C9E032-B88D-4F4B-B08A-CF9334839315}" type="presParOf" srcId="{A743A70E-0DB3-43A2-8D61-5B75CD914C27}" destId="{865227B1-CBF4-4837-AC94-16E953D2B2C7}" srcOrd="0" destOrd="0" presId="urn:microsoft.com/office/officeart/2005/8/layout/bProcess3"/>
    <dgm:cxn modelId="{EFD9E816-9ABB-45C6-9CED-A9A6C4A35765}" type="presParOf" srcId="{0A2E9B4F-8FF9-409D-98B7-AF17C2E9EBE8}" destId="{E21EB478-B9AC-4A3C-B6AA-2634462F1D55}" srcOrd="8" destOrd="0" presId="urn:microsoft.com/office/officeart/2005/8/layout/b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F271C0-4322-4849-B5FC-BF781AE7B7B2}" type="doc">
      <dgm:prSet loTypeId="urn:microsoft.com/office/officeart/2005/8/layout/cycle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1631E49A-D9C9-4A1E-B8B8-359C40F3979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Perilaku non-verbal dibentuk oleh budaya, nilai, kebiasaan &amp; sejarah. </a:t>
          </a:r>
          <a:endParaRPr lang="id-ID" sz="1500" b="1" i="1" dirty="0">
            <a:latin typeface="Candara" pitchFamily="34" charset="0"/>
          </a:endParaRPr>
        </a:p>
      </dgm:t>
    </dgm:pt>
    <dgm:pt modelId="{1FA77F73-46AF-4FC0-84A2-5A98C0819FAD}" type="parTrans" cxnId="{2B24568F-196E-4721-A539-B4DED8AD59D0}">
      <dgm:prSet/>
      <dgm:spPr/>
      <dgm:t>
        <a:bodyPr/>
        <a:lstStyle/>
        <a:p>
          <a:endParaRPr lang="id-ID"/>
        </a:p>
      </dgm:t>
    </dgm:pt>
    <dgm:pt modelId="{D4A2E675-BADB-4C74-A7A7-851E64776479}" type="sibTrans" cxnId="{2B24568F-196E-4721-A539-B4DED8AD59D0}">
      <dgm:prSet/>
      <dgm:spPr/>
      <dgm:t>
        <a:bodyPr/>
        <a:lstStyle/>
        <a:p>
          <a:endParaRPr lang="id-ID"/>
        </a:p>
      </dgm:t>
    </dgm:pt>
    <dgm:pt modelId="{37834CE1-5FEC-4AE2-BC57-E06376B5713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Kode-kode non verbal banyak terkandung ketika  mempelajari suatu bahasa. </a:t>
          </a:r>
          <a:endParaRPr lang="id-ID" sz="1500" b="1" i="1" dirty="0">
            <a:latin typeface="Candara" pitchFamily="34" charset="0"/>
          </a:endParaRPr>
        </a:p>
      </dgm:t>
    </dgm:pt>
    <dgm:pt modelId="{C18D8145-F505-47BC-987C-734F6B657A6A}" type="parTrans" cxnId="{D5AD9AEF-B317-46C5-87FE-2D1E8B6F8D86}">
      <dgm:prSet/>
      <dgm:spPr/>
      <dgm:t>
        <a:bodyPr/>
        <a:lstStyle/>
        <a:p>
          <a:endParaRPr lang="id-ID"/>
        </a:p>
      </dgm:t>
    </dgm:pt>
    <dgm:pt modelId="{D6D6E695-C80D-4690-B8C0-7BC8E2683FEB}" type="sibTrans" cxnId="{D5AD9AEF-B317-46C5-87FE-2D1E8B6F8D86}">
      <dgm:prSet/>
      <dgm:spPr/>
      <dgm:t>
        <a:bodyPr/>
        <a:lstStyle/>
        <a:p>
          <a:endParaRPr lang="id-ID"/>
        </a:p>
      </dgm:t>
    </dgm:pt>
    <dgm:pt modelId="{68736C19-447B-4DB3-805B-8B1F7F0CDDB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Warga AS makan menggunakan: sendok, pisau, garpu. </a:t>
          </a:r>
          <a:endParaRPr lang="id-ID" sz="1500" b="1" i="1" dirty="0">
            <a:latin typeface="Candara" pitchFamily="34" charset="0"/>
          </a:endParaRPr>
        </a:p>
      </dgm:t>
    </dgm:pt>
    <dgm:pt modelId="{0B6EBB11-76AB-4B68-A52E-4492132CAF72}" type="parTrans" cxnId="{65EB979A-6F93-4F4E-AAD6-54AD3915BE23}">
      <dgm:prSet/>
      <dgm:spPr/>
      <dgm:t>
        <a:bodyPr/>
        <a:lstStyle/>
        <a:p>
          <a:endParaRPr lang="id-ID"/>
        </a:p>
      </dgm:t>
    </dgm:pt>
    <dgm:pt modelId="{C66587D2-68B9-41F2-8EA9-87B4FD37519D}" type="sibTrans" cxnId="{65EB979A-6F93-4F4E-AAD6-54AD3915BE23}">
      <dgm:prSet/>
      <dgm:spPr/>
      <dgm:t>
        <a:bodyPr/>
        <a:lstStyle/>
        <a:p>
          <a:endParaRPr lang="id-ID"/>
        </a:p>
      </dgm:t>
    </dgm:pt>
    <dgm:pt modelId="{0CAE5596-75B8-4E2F-AEF8-7CD3C044A93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Warga Korea, Jepang &amp; Cina &amp; Nepal menggunakan: Sumpit. </a:t>
          </a:r>
          <a:endParaRPr lang="id-ID" sz="1500" b="1" i="1" dirty="0">
            <a:latin typeface="Candara" pitchFamily="34" charset="0"/>
          </a:endParaRPr>
        </a:p>
      </dgm:t>
    </dgm:pt>
    <dgm:pt modelId="{3EE6CE4D-D189-44B2-A26C-6DB9D59E8AE4}" type="parTrans" cxnId="{B544F7C5-D6BE-476F-BFBE-7ECCE63C2785}">
      <dgm:prSet/>
      <dgm:spPr/>
      <dgm:t>
        <a:bodyPr/>
        <a:lstStyle/>
        <a:p>
          <a:endParaRPr lang="id-ID"/>
        </a:p>
      </dgm:t>
    </dgm:pt>
    <dgm:pt modelId="{88CF5055-899C-4C31-8F18-A785556CF0E7}" type="sibTrans" cxnId="{B544F7C5-D6BE-476F-BFBE-7ECCE63C2785}">
      <dgm:prSet/>
      <dgm:spPr/>
      <dgm:t>
        <a:bodyPr/>
        <a:lstStyle/>
        <a:p>
          <a:endParaRPr lang="id-ID"/>
        </a:p>
      </dgm:t>
    </dgm:pt>
    <dgm:pt modelId="{E200BB35-A8F5-4677-A36D-591CC9399B3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Sebagian besar wanita di dunia menggunakan: jeans, gaun, celana panjang. Wanita India: Saree. </a:t>
          </a:r>
          <a:endParaRPr lang="id-ID" sz="1500" b="1" i="1" dirty="0">
            <a:latin typeface="Candara" pitchFamily="34" charset="0"/>
          </a:endParaRPr>
        </a:p>
      </dgm:t>
    </dgm:pt>
    <dgm:pt modelId="{D1054A7A-75FB-404D-B037-E69F7CB4C70F}" type="parTrans" cxnId="{1FEFDC46-C5D9-452B-A99A-0FBF62F64D25}">
      <dgm:prSet/>
      <dgm:spPr/>
      <dgm:t>
        <a:bodyPr/>
        <a:lstStyle/>
        <a:p>
          <a:endParaRPr lang="id-ID"/>
        </a:p>
      </dgm:t>
    </dgm:pt>
    <dgm:pt modelId="{E7DDED2C-7602-4C26-9D1D-A2EADF852FA2}" type="sibTrans" cxnId="{1FEFDC46-C5D9-452B-A99A-0FBF62F64D25}">
      <dgm:prSet/>
      <dgm:spPr/>
      <dgm:t>
        <a:bodyPr/>
        <a:lstStyle/>
        <a:p>
          <a:endParaRPr lang="id-ID"/>
        </a:p>
      </dgm:t>
    </dgm:pt>
    <dgm:pt modelId="{933B69BF-ED9B-49B5-80BA-CB04BEC89ED3}" type="pres">
      <dgm:prSet presAssocID="{5AF271C0-4322-4849-B5FC-BF781AE7B7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651FE17-A5B4-43B6-AF24-4F153C94267E}" type="pres">
      <dgm:prSet presAssocID="{1631E49A-D9C9-4A1E-B8B8-359C40F39793}" presName="dummy" presStyleCnt="0"/>
      <dgm:spPr/>
    </dgm:pt>
    <dgm:pt modelId="{4F863C89-F10D-4B8F-9F43-01EA54451A47}" type="pres">
      <dgm:prSet presAssocID="{1631E49A-D9C9-4A1E-B8B8-359C40F39793}" presName="node" presStyleLbl="revTx" presStyleIdx="0" presStyleCnt="5" custRadScaleRad="100051" custRadScaleInc="-4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DC13B8-76C9-4CBE-A854-7ADE871A3137}" type="pres">
      <dgm:prSet presAssocID="{D4A2E675-BADB-4C74-A7A7-851E64776479}" presName="sibTrans" presStyleLbl="node1" presStyleIdx="0" presStyleCnt="5"/>
      <dgm:spPr/>
      <dgm:t>
        <a:bodyPr/>
        <a:lstStyle/>
        <a:p>
          <a:endParaRPr lang="id-ID"/>
        </a:p>
      </dgm:t>
    </dgm:pt>
    <dgm:pt modelId="{5AC5C022-F2A7-4CA6-B7B5-CFC8044394CA}" type="pres">
      <dgm:prSet presAssocID="{37834CE1-5FEC-4AE2-BC57-E06376B5713C}" presName="dummy" presStyleCnt="0"/>
      <dgm:spPr/>
    </dgm:pt>
    <dgm:pt modelId="{9B23351F-FB82-4125-86E6-B3138F7C329A}" type="pres">
      <dgm:prSet presAssocID="{37834CE1-5FEC-4AE2-BC57-E06376B5713C}" presName="node" presStyleLbl="revTx" presStyleIdx="1" presStyleCnt="5" custRadScaleRad="99836" custRadScaleInc="-2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701588-CA5B-4AE6-8F48-EEB9BBDD1CC0}" type="pres">
      <dgm:prSet presAssocID="{D6D6E695-C80D-4690-B8C0-7BC8E2683FEB}" presName="sibTrans" presStyleLbl="node1" presStyleIdx="1" presStyleCnt="5"/>
      <dgm:spPr/>
      <dgm:t>
        <a:bodyPr/>
        <a:lstStyle/>
        <a:p>
          <a:endParaRPr lang="id-ID"/>
        </a:p>
      </dgm:t>
    </dgm:pt>
    <dgm:pt modelId="{D17C897B-EB31-429D-945B-F30243FBCFDD}" type="pres">
      <dgm:prSet presAssocID="{68736C19-447B-4DB3-805B-8B1F7F0CDDBE}" presName="dummy" presStyleCnt="0"/>
      <dgm:spPr/>
    </dgm:pt>
    <dgm:pt modelId="{B64D138C-E1E6-4C63-8987-B8E1413C5BF1}" type="pres">
      <dgm:prSet presAssocID="{68736C19-447B-4DB3-805B-8B1F7F0CDDBE}" presName="node" presStyleLbl="revTx" presStyleIdx="2" presStyleCnt="5" custRadScaleRad="99849" custRadScaleInc="2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35B1F5-D3AD-4D34-B74A-DB9B617E4CFC}" type="pres">
      <dgm:prSet presAssocID="{C66587D2-68B9-41F2-8EA9-87B4FD37519D}" presName="sibTrans" presStyleLbl="node1" presStyleIdx="2" presStyleCnt="5"/>
      <dgm:spPr/>
      <dgm:t>
        <a:bodyPr/>
        <a:lstStyle/>
        <a:p>
          <a:endParaRPr lang="id-ID"/>
        </a:p>
      </dgm:t>
    </dgm:pt>
    <dgm:pt modelId="{8E5C11E6-7566-42AD-A804-725151CA88FA}" type="pres">
      <dgm:prSet presAssocID="{0CAE5596-75B8-4E2F-AEF8-7CD3C044A932}" presName="dummy" presStyleCnt="0"/>
      <dgm:spPr/>
    </dgm:pt>
    <dgm:pt modelId="{D08B3F8D-8AF8-4853-A148-34807586531D}" type="pres">
      <dgm:prSet presAssocID="{0CAE5596-75B8-4E2F-AEF8-7CD3C044A93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93D65F-90CA-48E5-9D36-E0E221B580E7}" type="pres">
      <dgm:prSet presAssocID="{88CF5055-899C-4C31-8F18-A785556CF0E7}" presName="sibTrans" presStyleLbl="node1" presStyleIdx="3" presStyleCnt="5"/>
      <dgm:spPr/>
      <dgm:t>
        <a:bodyPr/>
        <a:lstStyle/>
        <a:p>
          <a:endParaRPr lang="id-ID"/>
        </a:p>
      </dgm:t>
    </dgm:pt>
    <dgm:pt modelId="{947F64E2-C74E-4DC3-B840-52CFC0E4C28F}" type="pres">
      <dgm:prSet presAssocID="{E200BB35-A8F5-4677-A36D-591CC9399B3F}" presName="dummy" presStyleCnt="0"/>
      <dgm:spPr/>
    </dgm:pt>
    <dgm:pt modelId="{6B617125-9C73-451A-8EC0-96988128FBB6}" type="pres">
      <dgm:prSet presAssocID="{E200BB35-A8F5-4677-A36D-591CC9399B3F}" presName="node" presStyleLbl="revTx" presStyleIdx="4" presStyleCnt="5" custRadScaleRad="100195" custRadScaleInc="-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0920C9-78BD-4572-8A25-1BBC7014F276}" type="pres">
      <dgm:prSet presAssocID="{E7DDED2C-7602-4C26-9D1D-A2EADF852FA2}" presName="sibTrans" presStyleLbl="node1" presStyleIdx="4" presStyleCnt="5"/>
      <dgm:spPr/>
      <dgm:t>
        <a:bodyPr/>
        <a:lstStyle/>
        <a:p>
          <a:endParaRPr lang="id-ID"/>
        </a:p>
      </dgm:t>
    </dgm:pt>
  </dgm:ptLst>
  <dgm:cxnLst>
    <dgm:cxn modelId="{CFDB7E0E-911D-4D4A-AF90-7B084F5CB082}" type="presOf" srcId="{68736C19-447B-4DB3-805B-8B1F7F0CDDBE}" destId="{B64D138C-E1E6-4C63-8987-B8E1413C5BF1}" srcOrd="0" destOrd="0" presId="urn:microsoft.com/office/officeart/2005/8/layout/cycle1"/>
    <dgm:cxn modelId="{2B24568F-196E-4721-A539-B4DED8AD59D0}" srcId="{5AF271C0-4322-4849-B5FC-BF781AE7B7B2}" destId="{1631E49A-D9C9-4A1E-B8B8-359C40F39793}" srcOrd="0" destOrd="0" parTransId="{1FA77F73-46AF-4FC0-84A2-5A98C0819FAD}" sibTransId="{D4A2E675-BADB-4C74-A7A7-851E64776479}"/>
    <dgm:cxn modelId="{981A7B37-2BD4-4F31-B978-1DD3E42B1CD3}" type="presOf" srcId="{1631E49A-D9C9-4A1E-B8B8-359C40F39793}" destId="{4F863C89-F10D-4B8F-9F43-01EA54451A47}" srcOrd="0" destOrd="0" presId="urn:microsoft.com/office/officeart/2005/8/layout/cycle1"/>
    <dgm:cxn modelId="{FB6CE8FB-C74B-48DB-BDBF-5EAEBD0DC0C7}" type="presOf" srcId="{0CAE5596-75B8-4E2F-AEF8-7CD3C044A932}" destId="{D08B3F8D-8AF8-4853-A148-34807586531D}" srcOrd="0" destOrd="0" presId="urn:microsoft.com/office/officeart/2005/8/layout/cycle1"/>
    <dgm:cxn modelId="{39BCAA4F-62F9-4977-926A-405FA8512D4B}" type="presOf" srcId="{5AF271C0-4322-4849-B5FC-BF781AE7B7B2}" destId="{933B69BF-ED9B-49B5-80BA-CB04BEC89ED3}" srcOrd="0" destOrd="0" presId="urn:microsoft.com/office/officeart/2005/8/layout/cycle1"/>
    <dgm:cxn modelId="{65EB979A-6F93-4F4E-AAD6-54AD3915BE23}" srcId="{5AF271C0-4322-4849-B5FC-BF781AE7B7B2}" destId="{68736C19-447B-4DB3-805B-8B1F7F0CDDBE}" srcOrd="2" destOrd="0" parTransId="{0B6EBB11-76AB-4B68-A52E-4492132CAF72}" sibTransId="{C66587D2-68B9-41F2-8EA9-87B4FD37519D}"/>
    <dgm:cxn modelId="{2F2EEFB4-351F-43A2-A901-4D050921FE38}" type="presOf" srcId="{E7DDED2C-7602-4C26-9D1D-A2EADF852FA2}" destId="{9B0920C9-78BD-4572-8A25-1BBC7014F276}" srcOrd="0" destOrd="0" presId="urn:microsoft.com/office/officeart/2005/8/layout/cycle1"/>
    <dgm:cxn modelId="{1FEFDC46-C5D9-452B-A99A-0FBF62F64D25}" srcId="{5AF271C0-4322-4849-B5FC-BF781AE7B7B2}" destId="{E200BB35-A8F5-4677-A36D-591CC9399B3F}" srcOrd="4" destOrd="0" parTransId="{D1054A7A-75FB-404D-B037-E69F7CB4C70F}" sibTransId="{E7DDED2C-7602-4C26-9D1D-A2EADF852FA2}"/>
    <dgm:cxn modelId="{7C0374B6-05E0-4F59-BC47-3ACC530D9FEC}" type="presOf" srcId="{37834CE1-5FEC-4AE2-BC57-E06376B5713C}" destId="{9B23351F-FB82-4125-86E6-B3138F7C329A}" srcOrd="0" destOrd="0" presId="urn:microsoft.com/office/officeart/2005/8/layout/cycle1"/>
    <dgm:cxn modelId="{D5AD9AEF-B317-46C5-87FE-2D1E8B6F8D86}" srcId="{5AF271C0-4322-4849-B5FC-BF781AE7B7B2}" destId="{37834CE1-5FEC-4AE2-BC57-E06376B5713C}" srcOrd="1" destOrd="0" parTransId="{C18D8145-F505-47BC-987C-734F6B657A6A}" sibTransId="{D6D6E695-C80D-4690-B8C0-7BC8E2683FEB}"/>
    <dgm:cxn modelId="{B544F7C5-D6BE-476F-BFBE-7ECCE63C2785}" srcId="{5AF271C0-4322-4849-B5FC-BF781AE7B7B2}" destId="{0CAE5596-75B8-4E2F-AEF8-7CD3C044A932}" srcOrd="3" destOrd="0" parTransId="{3EE6CE4D-D189-44B2-A26C-6DB9D59E8AE4}" sibTransId="{88CF5055-899C-4C31-8F18-A785556CF0E7}"/>
    <dgm:cxn modelId="{C9601769-6250-4430-9332-412479727BEA}" type="presOf" srcId="{C66587D2-68B9-41F2-8EA9-87B4FD37519D}" destId="{5D35B1F5-D3AD-4D34-B74A-DB9B617E4CFC}" srcOrd="0" destOrd="0" presId="urn:microsoft.com/office/officeart/2005/8/layout/cycle1"/>
    <dgm:cxn modelId="{29D3823E-4E06-4B40-98A8-C1DA15D2C8B9}" type="presOf" srcId="{88CF5055-899C-4C31-8F18-A785556CF0E7}" destId="{6293D65F-90CA-48E5-9D36-E0E221B580E7}" srcOrd="0" destOrd="0" presId="urn:microsoft.com/office/officeart/2005/8/layout/cycle1"/>
    <dgm:cxn modelId="{DB1A36EE-F4E3-4530-A750-C82301F08AB7}" type="presOf" srcId="{D6D6E695-C80D-4690-B8C0-7BC8E2683FEB}" destId="{FB701588-CA5B-4AE6-8F48-EEB9BBDD1CC0}" srcOrd="0" destOrd="0" presId="urn:microsoft.com/office/officeart/2005/8/layout/cycle1"/>
    <dgm:cxn modelId="{09318496-5770-4CB2-A1C1-025FCE372BF6}" type="presOf" srcId="{E200BB35-A8F5-4677-A36D-591CC9399B3F}" destId="{6B617125-9C73-451A-8EC0-96988128FBB6}" srcOrd="0" destOrd="0" presId="urn:microsoft.com/office/officeart/2005/8/layout/cycle1"/>
    <dgm:cxn modelId="{A86B2DDF-6111-412B-B38B-63402F6F2861}" type="presOf" srcId="{D4A2E675-BADB-4C74-A7A7-851E64776479}" destId="{BBDC13B8-76C9-4CBE-A854-7ADE871A3137}" srcOrd="0" destOrd="0" presId="urn:microsoft.com/office/officeart/2005/8/layout/cycle1"/>
    <dgm:cxn modelId="{752047A7-8466-4C11-9B03-124B550E70FE}" type="presParOf" srcId="{933B69BF-ED9B-49B5-80BA-CB04BEC89ED3}" destId="{B651FE17-A5B4-43B6-AF24-4F153C94267E}" srcOrd="0" destOrd="0" presId="urn:microsoft.com/office/officeart/2005/8/layout/cycle1"/>
    <dgm:cxn modelId="{97689544-EC4C-4BA5-9FC7-282DF0C57DBF}" type="presParOf" srcId="{933B69BF-ED9B-49B5-80BA-CB04BEC89ED3}" destId="{4F863C89-F10D-4B8F-9F43-01EA54451A47}" srcOrd="1" destOrd="0" presId="urn:microsoft.com/office/officeart/2005/8/layout/cycle1"/>
    <dgm:cxn modelId="{02A7225A-2154-4F2C-AD71-C3572676FA23}" type="presParOf" srcId="{933B69BF-ED9B-49B5-80BA-CB04BEC89ED3}" destId="{BBDC13B8-76C9-4CBE-A854-7ADE871A3137}" srcOrd="2" destOrd="0" presId="urn:microsoft.com/office/officeart/2005/8/layout/cycle1"/>
    <dgm:cxn modelId="{A0A38EE9-D811-4FC8-B2F1-21F88745BB0C}" type="presParOf" srcId="{933B69BF-ED9B-49B5-80BA-CB04BEC89ED3}" destId="{5AC5C022-F2A7-4CA6-B7B5-CFC8044394CA}" srcOrd="3" destOrd="0" presId="urn:microsoft.com/office/officeart/2005/8/layout/cycle1"/>
    <dgm:cxn modelId="{6D617256-1272-43D5-B7DE-E65BBDB225CD}" type="presParOf" srcId="{933B69BF-ED9B-49B5-80BA-CB04BEC89ED3}" destId="{9B23351F-FB82-4125-86E6-B3138F7C329A}" srcOrd="4" destOrd="0" presId="urn:microsoft.com/office/officeart/2005/8/layout/cycle1"/>
    <dgm:cxn modelId="{9905CAF6-77BA-4748-9258-397F9E82F73C}" type="presParOf" srcId="{933B69BF-ED9B-49B5-80BA-CB04BEC89ED3}" destId="{FB701588-CA5B-4AE6-8F48-EEB9BBDD1CC0}" srcOrd="5" destOrd="0" presId="urn:microsoft.com/office/officeart/2005/8/layout/cycle1"/>
    <dgm:cxn modelId="{4B3A775F-E0E2-42BC-A057-A4CD9566EEE0}" type="presParOf" srcId="{933B69BF-ED9B-49B5-80BA-CB04BEC89ED3}" destId="{D17C897B-EB31-429D-945B-F30243FBCFDD}" srcOrd="6" destOrd="0" presId="urn:microsoft.com/office/officeart/2005/8/layout/cycle1"/>
    <dgm:cxn modelId="{37E01B70-FFE4-4F68-AB7F-AF33F11AD447}" type="presParOf" srcId="{933B69BF-ED9B-49B5-80BA-CB04BEC89ED3}" destId="{B64D138C-E1E6-4C63-8987-B8E1413C5BF1}" srcOrd="7" destOrd="0" presId="urn:microsoft.com/office/officeart/2005/8/layout/cycle1"/>
    <dgm:cxn modelId="{9CBDC44D-8DBA-4886-AC10-E0DF32779254}" type="presParOf" srcId="{933B69BF-ED9B-49B5-80BA-CB04BEC89ED3}" destId="{5D35B1F5-D3AD-4D34-B74A-DB9B617E4CFC}" srcOrd="8" destOrd="0" presId="urn:microsoft.com/office/officeart/2005/8/layout/cycle1"/>
    <dgm:cxn modelId="{FB069DC1-CA9D-44DC-BABF-543ED46AD13B}" type="presParOf" srcId="{933B69BF-ED9B-49B5-80BA-CB04BEC89ED3}" destId="{8E5C11E6-7566-42AD-A804-725151CA88FA}" srcOrd="9" destOrd="0" presId="urn:microsoft.com/office/officeart/2005/8/layout/cycle1"/>
    <dgm:cxn modelId="{40B1DB68-C553-4905-9917-23B23E8FF74F}" type="presParOf" srcId="{933B69BF-ED9B-49B5-80BA-CB04BEC89ED3}" destId="{D08B3F8D-8AF8-4853-A148-34807586531D}" srcOrd="10" destOrd="0" presId="urn:microsoft.com/office/officeart/2005/8/layout/cycle1"/>
    <dgm:cxn modelId="{3B0AF057-ED6A-4619-96E2-D10ED3BCE4E1}" type="presParOf" srcId="{933B69BF-ED9B-49B5-80BA-CB04BEC89ED3}" destId="{6293D65F-90CA-48E5-9D36-E0E221B580E7}" srcOrd="11" destOrd="0" presId="urn:microsoft.com/office/officeart/2005/8/layout/cycle1"/>
    <dgm:cxn modelId="{86E0D076-1556-41F0-92D2-61DF5BBC2F8D}" type="presParOf" srcId="{933B69BF-ED9B-49B5-80BA-CB04BEC89ED3}" destId="{947F64E2-C74E-4DC3-B840-52CFC0E4C28F}" srcOrd="12" destOrd="0" presId="urn:microsoft.com/office/officeart/2005/8/layout/cycle1"/>
    <dgm:cxn modelId="{42940002-952A-401B-BCBF-2AF25FBC24E5}" type="presParOf" srcId="{933B69BF-ED9B-49B5-80BA-CB04BEC89ED3}" destId="{6B617125-9C73-451A-8EC0-96988128FBB6}" srcOrd="13" destOrd="0" presId="urn:microsoft.com/office/officeart/2005/8/layout/cycle1"/>
    <dgm:cxn modelId="{3C2A287E-96D9-4A5D-B0F4-5421CEF1AC0D}" type="presParOf" srcId="{933B69BF-ED9B-49B5-80BA-CB04BEC89ED3}" destId="{9B0920C9-78BD-4572-8A25-1BBC7014F276}" srcOrd="14" destOrd="0" presId="urn:microsoft.com/office/officeart/2005/8/layout/cycle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0C73AF-E671-4EBB-AEDF-E7C01730646A}" type="doc">
      <dgm:prSet loTypeId="urn:microsoft.com/office/officeart/2005/8/layout/chart3" loCatId="cycle" qsTypeId="urn:microsoft.com/office/officeart/2005/8/quickstyle/simple2" qsCatId="simple" csTypeId="urn:microsoft.com/office/officeart/2005/8/colors/colorful4" csCatId="colorful" phldr="1"/>
      <dgm:spPr/>
    </dgm:pt>
    <dgm:pt modelId="{840360E3-C686-4D10-AAC6-0903049CAAFC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Bersifat Multi Jalur </a:t>
          </a:r>
          <a:endParaRPr lang="id-ID" b="1" i="1" dirty="0">
            <a:latin typeface="Candara" pitchFamily="34" charset="0"/>
          </a:endParaRPr>
        </a:p>
      </dgm:t>
    </dgm:pt>
    <dgm:pt modelId="{5A20169F-66CC-4E1E-A723-7471B486C49F}" type="parTrans" cxnId="{07EBF3F4-B6D5-49B9-9847-424A967F9223}">
      <dgm:prSet/>
      <dgm:spPr/>
      <dgm:t>
        <a:bodyPr/>
        <a:lstStyle/>
        <a:p>
          <a:endParaRPr lang="id-ID"/>
        </a:p>
      </dgm:t>
    </dgm:pt>
    <dgm:pt modelId="{62AAA206-72C2-4C47-9076-3DC6941F6BC1}" type="sibTrans" cxnId="{07EBF3F4-B6D5-49B9-9847-424A967F9223}">
      <dgm:prSet/>
      <dgm:spPr/>
      <dgm:t>
        <a:bodyPr/>
        <a:lstStyle/>
        <a:p>
          <a:endParaRPr lang="id-ID"/>
        </a:p>
      </dgm:t>
    </dgm:pt>
    <dgm:pt modelId="{1E1CCA50-7FF8-4CF0-A6B2-D5139A36C26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Bersifat Terus Menerus</a:t>
          </a:r>
          <a:endParaRPr lang="id-ID" b="1" i="1" dirty="0">
            <a:latin typeface="Candara" pitchFamily="34" charset="0"/>
          </a:endParaRPr>
        </a:p>
      </dgm:t>
    </dgm:pt>
    <dgm:pt modelId="{CF0B2FC9-BFAE-49FC-8AAF-BB89BCC75CD3}" type="parTrans" cxnId="{622A319E-7817-40A5-8B8D-960FD38F5232}">
      <dgm:prSet/>
      <dgm:spPr/>
      <dgm:t>
        <a:bodyPr/>
        <a:lstStyle/>
        <a:p>
          <a:endParaRPr lang="id-ID"/>
        </a:p>
      </dgm:t>
    </dgm:pt>
    <dgm:pt modelId="{20AF5AF4-EF7A-4FB2-9851-82C782F6115A}" type="sibTrans" cxnId="{622A319E-7817-40A5-8B8D-960FD38F5232}">
      <dgm:prSet/>
      <dgm:spPr/>
      <dgm:t>
        <a:bodyPr/>
        <a:lstStyle/>
        <a:p>
          <a:endParaRPr lang="id-ID"/>
        </a:p>
      </dgm:t>
    </dgm:pt>
    <dgm:pt modelId="{9901E91A-94AC-42D2-9EC1-D45F5014B51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Tanda yang Lebih di Percaya</a:t>
          </a:r>
          <a:endParaRPr lang="id-ID" b="1" i="1" dirty="0">
            <a:latin typeface="Candara" pitchFamily="34" charset="0"/>
          </a:endParaRPr>
        </a:p>
      </dgm:t>
    </dgm:pt>
    <dgm:pt modelId="{F59235FD-BE0E-4D94-88C3-4E9DA7731D29}" type="parTrans" cxnId="{F3E8461D-86AE-4099-92A1-CA34CD90DA6F}">
      <dgm:prSet/>
      <dgm:spPr/>
      <dgm:t>
        <a:bodyPr/>
        <a:lstStyle/>
        <a:p>
          <a:endParaRPr lang="id-ID"/>
        </a:p>
      </dgm:t>
    </dgm:pt>
    <dgm:pt modelId="{70B55078-DF3C-451D-8865-EB63FF392CEE}" type="sibTrans" cxnId="{F3E8461D-86AE-4099-92A1-CA34CD90DA6F}">
      <dgm:prSet/>
      <dgm:spPr/>
      <dgm:t>
        <a:bodyPr/>
        <a:lstStyle/>
        <a:p>
          <a:endParaRPr lang="id-ID"/>
        </a:p>
      </dgm:t>
    </dgm:pt>
    <dgm:pt modelId="{87BB8005-8E7A-4BC7-927F-91EEFA68A477}" type="pres">
      <dgm:prSet presAssocID="{A20C73AF-E671-4EBB-AEDF-E7C01730646A}" presName="compositeShape" presStyleCnt="0">
        <dgm:presLayoutVars>
          <dgm:chMax val="7"/>
          <dgm:dir/>
          <dgm:resizeHandles val="exact"/>
        </dgm:presLayoutVars>
      </dgm:prSet>
      <dgm:spPr/>
    </dgm:pt>
    <dgm:pt modelId="{77CFFF20-32AE-4DE2-B8DA-AF21DDCF2DC2}" type="pres">
      <dgm:prSet presAssocID="{A20C73AF-E671-4EBB-AEDF-E7C01730646A}" presName="wedge1" presStyleLbl="node1" presStyleIdx="0" presStyleCnt="3"/>
      <dgm:spPr/>
      <dgm:t>
        <a:bodyPr/>
        <a:lstStyle/>
        <a:p>
          <a:endParaRPr lang="id-ID"/>
        </a:p>
      </dgm:t>
    </dgm:pt>
    <dgm:pt modelId="{3C8F332F-B4CD-4274-8B39-5F5246AAADCE}" type="pres">
      <dgm:prSet presAssocID="{A20C73AF-E671-4EBB-AEDF-E7C01730646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A3C850-10D6-4481-A2AA-8AFC2D3B41EA}" type="pres">
      <dgm:prSet presAssocID="{A20C73AF-E671-4EBB-AEDF-E7C01730646A}" presName="wedge2" presStyleLbl="node1" presStyleIdx="1" presStyleCnt="3"/>
      <dgm:spPr/>
      <dgm:t>
        <a:bodyPr/>
        <a:lstStyle/>
        <a:p>
          <a:endParaRPr lang="id-ID"/>
        </a:p>
      </dgm:t>
    </dgm:pt>
    <dgm:pt modelId="{F0A0EAB6-C3F5-42E7-B2C2-C1C2996C63E5}" type="pres">
      <dgm:prSet presAssocID="{A20C73AF-E671-4EBB-AEDF-E7C01730646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2EBCFC-8B7A-4DC7-9586-CC92D7F9E13A}" type="pres">
      <dgm:prSet presAssocID="{A20C73AF-E671-4EBB-AEDF-E7C01730646A}" presName="wedge3" presStyleLbl="node1" presStyleIdx="2" presStyleCnt="3"/>
      <dgm:spPr/>
      <dgm:t>
        <a:bodyPr/>
        <a:lstStyle/>
        <a:p>
          <a:endParaRPr lang="id-ID"/>
        </a:p>
      </dgm:t>
    </dgm:pt>
    <dgm:pt modelId="{DD9011F3-10CC-4A12-BD93-4384CFDF8237}" type="pres">
      <dgm:prSet presAssocID="{A20C73AF-E671-4EBB-AEDF-E7C01730646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4A305E1-2270-4209-98A7-859720704368}" type="presOf" srcId="{1E1CCA50-7FF8-4CF0-A6B2-D5139A36C269}" destId="{F0A0EAB6-C3F5-42E7-B2C2-C1C2996C63E5}" srcOrd="1" destOrd="0" presId="urn:microsoft.com/office/officeart/2005/8/layout/chart3"/>
    <dgm:cxn modelId="{DF1663E2-1A69-4801-9CAC-F15855B0A681}" type="presOf" srcId="{9901E91A-94AC-42D2-9EC1-D45F5014B512}" destId="{DD9011F3-10CC-4A12-BD93-4384CFDF8237}" srcOrd="1" destOrd="0" presId="urn:microsoft.com/office/officeart/2005/8/layout/chart3"/>
    <dgm:cxn modelId="{7B43C6B3-F6F6-4C19-88A3-396CE021CD47}" type="presOf" srcId="{840360E3-C686-4D10-AAC6-0903049CAAFC}" destId="{3C8F332F-B4CD-4274-8B39-5F5246AAADCE}" srcOrd="1" destOrd="0" presId="urn:microsoft.com/office/officeart/2005/8/layout/chart3"/>
    <dgm:cxn modelId="{F3E8461D-86AE-4099-92A1-CA34CD90DA6F}" srcId="{A20C73AF-E671-4EBB-AEDF-E7C01730646A}" destId="{9901E91A-94AC-42D2-9EC1-D45F5014B512}" srcOrd="2" destOrd="0" parTransId="{F59235FD-BE0E-4D94-88C3-4E9DA7731D29}" sibTransId="{70B55078-DF3C-451D-8865-EB63FF392CEE}"/>
    <dgm:cxn modelId="{07EBF3F4-B6D5-49B9-9847-424A967F9223}" srcId="{A20C73AF-E671-4EBB-AEDF-E7C01730646A}" destId="{840360E3-C686-4D10-AAC6-0903049CAAFC}" srcOrd="0" destOrd="0" parTransId="{5A20169F-66CC-4E1E-A723-7471B486C49F}" sibTransId="{62AAA206-72C2-4C47-9076-3DC6941F6BC1}"/>
    <dgm:cxn modelId="{622A319E-7817-40A5-8B8D-960FD38F5232}" srcId="{A20C73AF-E671-4EBB-AEDF-E7C01730646A}" destId="{1E1CCA50-7FF8-4CF0-A6B2-D5139A36C269}" srcOrd="1" destOrd="0" parTransId="{CF0B2FC9-BFAE-49FC-8AAF-BB89BCC75CD3}" sibTransId="{20AF5AF4-EF7A-4FB2-9851-82C782F6115A}"/>
    <dgm:cxn modelId="{F1897DB7-7204-4763-91F2-1FFC7840FAA2}" type="presOf" srcId="{A20C73AF-E671-4EBB-AEDF-E7C01730646A}" destId="{87BB8005-8E7A-4BC7-927F-91EEFA68A477}" srcOrd="0" destOrd="0" presId="urn:microsoft.com/office/officeart/2005/8/layout/chart3"/>
    <dgm:cxn modelId="{253F2377-DDC3-49FF-9DBA-3A91D53299F0}" type="presOf" srcId="{1E1CCA50-7FF8-4CF0-A6B2-D5139A36C269}" destId="{04A3C850-10D6-4481-A2AA-8AFC2D3B41EA}" srcOrd="0" destOrd="0" presId="urn:microsoft.com/office/officeart/2005/8/layout/chart3"/>
    <dgm:cxn modelId="{1AA36115-3987-4AD1-A2E9-B501C076B75A}" type="presOf" srcId="{840360E3-C686-4D10-AAC6-0903049CAAFC}" destId="{77CFFF20-32AE-4DE2-B8DA-AF21DDCF2DC2}" srcOrd="0" destOrd="0" presId="urn:microsoft.com/office/officeart/2005/8/layout/chart3"/>
    <dgm:cxn modelId="{2BD388BC-121F-4216-A6A2-C228C9C3104A}" type="presOf" srcId="{9901E91A-94AC-42D2-9EC1-D45F5014B512}" destId="{8E2EBCFC-8B7A-4DC7-9586-CC92D7F9E13A}" srcOrd="0" destOrd="0" presId="urn:microsoft.com/office/officeart/2005/8/layout/chart3"/>
    <dgm:cxn modelId="{050F66E7-1B9F-4FFE-BFBD-6D02712D950F}" type="presParOf" srcId="{87BB8005-8E7A-4BC7-927F-91EEFA68A477}" destId="{77CFFF20-32AE-4DE2-B8DA-AF21DDCF2DC2}" srcOrd="0" destOrd="0" presId="urn:microsoft.com/office/officeart/2005/8/layout/chart3"/>
    <dgm:cxn modelId="{BD2D51BC-849C-4A61-A877-08665D739C73}" type="presParOf" srcId="{87BB8005-8E7A-4BC7-927F-91EEFA68A477}" destId="{3C8F332F-B4CD-4274-8B39-5F5246AAADCE}" srcOrd="1" destOrd="0" presId="urn:microsoft.com/office/officeart/2005/8/layout/chart3"/>
    <dgm:cxn modelId="{FF43BF23-8B27-478D-96FA-47D19B410741}" type="presParOf" srcId="{87BB8005-8E7A-4BC7-927F-91EEFA68A477}" destId="{04A3C850-10D6-4481-A2AA-8AFC2D3B41EA}" srcOrd="2" destOrd="0" presId="urn:microsoft.com/office/officeart/2005/8/layout/chart3"/>
    <dgm:cxn modelId="{6984590A-3FFD-4D6C-AD10-E52865824CFE}" type="presParOf" srcId="{87BB8005-8E7A-4BC7-927F-91EEFA68A477}" destId="{F0A0EAB6-C3F5-42E7-B2C2-C1C2996C63E5}" srcOrd="3" destOrd="0" presId="urn:microsoft.com/office/officeart/2005/8/layout/chart3"/>
    <dgm:cxn modelId="{110B2DBF-EFCF-4E7A-9EE0-350914D505C0}" type="presParOf" srcId="{87BB8005-8E7A-4BC7-927F-91EEFA68A477}" destId="{8E2EBCFC-8B7A-4DC7-9586-CC92D7F9E13A}" srcOrd="4" destOrd="0" presId="urn:microsoft.com/office/officeart/2005/8/layout/chart3"/>
    <dgm:cxn modelId="{4B476D20-EE27-452D-A9C0-D2157ABE8398}" type="presParOf" srcId="{87BB8005-8E7A-4BC7-927F-91EEFA68A477}" destId="{DD9011F3-10CC-4A12-BD93-4384CFDF8237}" srcOrd="5" destOrd="0" presId="urn:microsoft.com/office/officeart/2005/8/layout/char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CA91F0-7BBF-4581-AFC7-51DE4F1D0705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68AF99D-F598-45BC-AD97-CA8293324F8D}">
      <dgm:prSet phldrT="[Text]" custT="1"/>
      <dgm:spPr>
        <a:solidFill>
          <a:srgbClr val="99FFCC"/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Komunikasi non-verbal lebih reliabel daripada komunikasi verbal.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4DB24D5-3B86-4FCA-B1F5-02C4BAEB0DEA}" type="parTrans" cxnId="{CA9888E6-EF36-443E-98EE-D8F2FC4A3AB7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7EDB2C94-CBE0-428B-9D93-95C58FEC334E}" type="sibTrans" cxnId="{CA9888E6-EF36-443E-98EE-D8F2FC4A3AB7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585DA890-387B-4438-AA8B-B4067850122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Antara pesan verbal &amp; pesan non-verbal; sering tidak konsisten.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8C4557D-2804-49DE-B875-AD5C0F2CA6D2}" type="parTrans" cxnId="{57691D94-475C-443D-89D3-17109A43F86C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78099CCD-C178-42B8-BFAA-6DB316703324}" type="sibTrans" cxnId="{57691D94-475C-443D-89D3-17109A43F86C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828ABEAD-4B31-4740-9FEA-C8C0C2675E3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Perilaku non-verbal lebih jujur &amp; kita dapat menginterpretasikannya secara reliabel.</a:t>
          </a:r>
        </a:p>
      </dgm:t>
    </dgm:pt>
    <dgm:pt modelId="{E26D245A-56C5-4D0A-ACA5-955751DED0A6}" type="parTrans" cxnId="{251BAFB7-1DA5-4B16-AB37-B08D6358965D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1746AFB0-DBC4-4A1E-84B5-F56394DA8DD5}" type="sibTrans" cxnId="{251BAFB7-1DA5-4B16-AB37-B08D6358965D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916B5528-4F75-44E2-9B9F-9C05606D4D8D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Namun, kadang kita melakukan manipulasi komunikasi non-verbal, seperti pada komunikasi verbal.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E20887A-476E-494E-B21A-276EAB8DA6A4}" type="parTrans" cxnId="{E61F6F3F-1650-417D-8D46-8CA683552E75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2CCE9164-54B1-4C59-A649-01C63DE4A101}" type="sibTrans" cxnId="{E61F6F3F-1650-417D-8D46-8CA683552E75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679FC1B8-77FD-4F4C-BB1B-17CD88622DB3}">
      <dgm:prSet phldrT="[Text]" custT="1"/>
      <dgm:spPr>
        <a:solidFill>
          <a:srgbClr val="99FFCC"/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Komunikasi non-verbal digunakan untuk mendukung citra politisi. </a:t>
          </a:r>
        </a:p>
      </dgm:t>
    </dgm:pt>
    <dgm:pt modelId="{50B89CD1-83E6-4930-8B8F-FBF5E4FA5D38}" type="parTrans" cxnId="{62F17569-9337-4314-A040-6B9F08FB72F0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F2CB5F91-1BA0-444E-9FFD-FCA4CF6F18A7}" type="sibTrans" cxnId="{62F17569-9337-4314-A040-6B9F08FB72F0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A12E309B-1293-48D3-A26D-1BF1EFD059B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Senyum &amp; kedipan mata; membangun koneksi dengan audiens. </a:t>
          </a:r>
        </a:p>
      </dgm:t>
    </dgm:pt>
    <dgm:pt modelId="{8EAC580C-F65D-442F-BCD7-9E8386A4F986}" type="parTrans" cxnId="{B7367424-C919-41ED-85F0-BE7C1CC8C62A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DCE814E8-8628-488A-9B81-B1219CEB7445}" type="sibTrans" cxnId="{B7367424-C919-41ED-85F0-BE7C1CC8C62A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DC6A2797-07B0-4AC7-9F03-53C03F2998D6}">
      <dgm:prSet phldrT="[Text]" custT="1"/>
      <dgm:spPr>
        <a:solidFill>
          <a:srgbClr val="99FFCC"/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Mengangkat jempol tangan; tampil positif &amp; PD. </a:t>
          </a:r>
        </a:p>
      </dgm:t>
    </dgm:pt>
    <dgm:pt modelId="{0E96A6E0-615A-4D86-B35E-B5C61E97285B}" type="parTrans" cxnId="{445AE3B0-E260-40BB-BE85-4489F72839EE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2FC99046-16AB-4398-A2D7-C51E41BCB5D6}" type="sibTrans" cxnId="{445AE3B0-E260-40BB-BE85-4489F72839EE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2F81919A-EC43-4345-AC2E-A6A8F454C68C}" type="pres">
      <dgm:prSet presAssocID="{29CA91F0-7BBF-4581-AFC7-51DE4F1D0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52C443-722C-4741-8EF0-622E3FB4FD53}" type="pres">
      <dgm:prSet presAssocID="{E68AF99D-F598-45BC-AD97-CA8293324F8D}" presName="parentLin" presStyleCnt="0"/>
      <dgm:spPr/>
    </dgm:pt>
    <dgm:pt modelId="{47EBC4AA-D4E0-474C-9417-E47AA4B61089}" type="pres">
      <dgm:prSet presAssocID="{E68AF99D-F598-45BC-AD97-CA8293324F8D}" presName="parentLeftMargin" presStyleLbl="node1" presStyleIdx="0" presStyleCnt="7"/>
      <dgm:spPr/>
      <dgm:t>
        <a:bodyPr/>
        <a:lstStyle/>
        <a:p>
          <a:endParaRPr lang="id-ID"/>
        </a:p>
      </dgm:t>
    </dgm:pt>
    <dgm:pt modelId="{A447537A-9A85-4D85-8552-AAE0D6C8A02D}" type="pres">
      <dgm:prSet presAssocID="{E68AF99D-F598-45BC-AD97-CA8293324F8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366B18-D11B-45EB-9B34-29DD28528416}" type="pres">
      <dgm:prSet presAssocID="{E68AF99D-F598-45BC-AD97-CA8293324F8D}" presName="negativeSpace" presStyleCnt="0"/>
      <dgm:spPr/>
    </dgm:pt>
    <dgm:pt modelId="{CEED51B7-38E6-4A6C-8BA2-6D3A8AE06AEE}" type="pres">
      <dgm:prSet presAssocID="{E68AF99D-F598-45BC-AD97-CA8293324F8D}" presName="childText" presStyleLbl="conFgAcc1" presStyleIdx="0" presStyleCnt="7">
        <dgm:presLayoutVars>
          <dgm:bulletEnabled val="1"/>
        </dgm:presLayoutVars>
      </dgm:prSet>
      <dgm:spPr>
        <a:ln w="50800">
          <a:solidFill>
            <a:schemeClr val="bg1">
              <a:lumMod val="85000"/>
            </a:schemeClr>
          </a:solidFill>
        </a:ln>
      </dgm:spPr>
    </dgm:pt>
    <dgm:pt modelId="{3271DC24-A0BD-4323-8363-0588D4529E59}" type="pres">
      <dgm:prSet presAssocID="{7EDB2C94-CBE0-428B-9D93-95C58FEC334E}" presName="spaceBetweenRectangles" presStyleCnt="0"/>
      <dgm:spPr/>
    </dgm:pt>
    <dgm:pt modelId="{9F94F453-1E6F-436C-8EEB-3BD04C79EF59}" type="pres">
      <dgm:prSet presAssocID="{585DA890-387B-4438-AA8B-B40678501227}" presName="parentLin" presStyleCnt="0"/>
      <dgm:spPr/>
    </dgm:pt>
    <dgm:pt modelId="{8C2461C2-D36F-4BF2-8FD5-34859A3CED0F}" type="pres">
      <dgm:prSet presAssocID="{585DA890-387B-4438-AA8B-B40678501227}" presName="parentLeftMargin" presStyleLbl="node1" presStyleIdx="0" presStyleCnt="7"/>
      <dgm:spPr/>
      <dgm:t>
        <a:bodyPr/>
        <a:lstStyle/>
        <a:p>
          <a:endParaRPr lang="id-ID"/>
        </a:p>
      </dgm:t>
    </dgm:pt>
    <dgm:pt modelId="{12576AC8-3FD1-46D2-AFC4-960953755394}" type="pres">
      <dgm:prSet presAssocID="{585DA890-387B-4438-AA8B-B4067850122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31004D-65E1-4DFC-A521-444FF91011E5}" type="pres">
      <dgm:prSet presAssocID="{585DA890-387B-4438-AA8B-B40678501227}" presName="negativeSpace" presStyleCnt="0"/>
      <dgm:spPr/>
    </dgm:pt>
    <dgm:pt modelId="{4A86B84B-34D6-4DB1-8714-618C55AF750E}" type="pres">
      <dgm:prSet presAssocID="{585DA890-387B-4438-AA8B-B40678501227}" presName="childText" presStyleLbl="conFgAcc1" presStyleIdx="1" presStyleCnt="7">
        <dgm:presLayoutVars>
          <dgm:bulletEnabled val="1"/>
        </dgm:presLayoutVars>
      </dgm:prSet>
      <dgm:spPr>
        <a:ln w="50800">
          <a:solidFill>
            <a:schemeClr val="bg1">
              <a:lumMod val="85000"/>
            </a:schemeClr>
          </a:solidFill>
        </a:ln>
      </dgm:spPr>
    </dgm:pt>
    <dgm:pt modelId="{87CD4FDD-6953-49EC-992E-D2349FCE9CA9}" type="pres">
      <dgm:prSet presAssocID="{78099CCD-C178-42B8-BFAA-6DB316703324}" presName="spaceBetweenRectangles" presStyleCnt="0"/>
      <dgm:spPr/>
    </dgm:pt>
    <dgm:pt modelId="{255C628E-ABC7-412D-910C-C6303F9F9043}" type="pres">
      <dgm:prSet presAssocID="{916B5528-4F75-44E2-9B9F-9C05606D4D8D}" presName="parentLin" presStyleCnt="0"/>
      <dgm:spPr/>
    </dgm:pt>
    <dgm:pt modelId="{597C4A1D-8F39-489B-9487-3E09984DF24F}" type="pres">
      <dgm:prSet presAssocID="{916B5528-4F75-44E2-9B9F-9C05606D4D8D}" presName="parentLeftMargin" presStyleLbl="node1" presStyleIdx="1" presStyleCnt="7"/>
      <dgm:spPr/>
      <dgm:t>
        <a:bodyPr/>
        <a:lstStyle/>
        <a:p>
          <a:endParaRPr lang="id-ID"/>
        </a:p>
      </dgm:t>
    </dgm:pt>
    <dgm:pt modelId="{A782034B-99D7-4A8B-A2D9-A6DCD98FB31E}" type="pres">
      <dgm:prSet presAssocID="{916B5528-4F75-44E2-9B9F-9C05606D4D8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1D0411-D20F-414B-920E-3FCFAA8D2F73}" type="pres">
      <dgm:prSet presAssocID="{916B5528-4F75-44E2-9B9F-9C05606D4D8D}" presName="negativeSpace" presStyleCnt="0"/>
      <dgm:spPr/>
    </dgm:pt>
    <dgm:pt modelId="{A28C6C85-D5D7-4604-BDEB-556006EA08FC}" type="pres">
      <dgm:prSet presAssocID="{916B5528-4F75-44E2-9B9F-9C05606D4D8D}" presName="childText" presStyleLbl="conFgAcc1" presStyleIdx="2" presStyleCnt="7">
        <dgm:presLayoutVars>
          <dgm:bulletEnabled val="1"/>
        </dgm:presLayoutVars>
      </dgm:prSet>
      <dgm:spPr>
        <a:ln w="50800">
          <a:solidFill>
            <a:schemeClr val="bg1">
              <a:lumMod val="85000"/>
            </a:schemeClr>
          </a:solidFill>
        </a:ln>
      </dgm:spPr>
    </dgm:pt>
    <dgm:pt modelId="{7A8298D9-1D8E-4C46-AE9D-D4456EDFA6B5}" type="pres">
      <dgm:prSet presAssocID="{2CCE9164-54B1-4C59-A649-01C63DE4A101}" presName="spaceBetweenRectangles" presStyleCnt="0"/>
      <dgm:spPr/>
    </dgm:pt>
    <dgm:pt modelId="{D34A4D34-14B5-4FED-96F7-6BF43DE0AB46}" type="pres">
      <dgm:prSet presAssocID="{828ABEAD-4B31-4740-9FEA-C8C0C2675E3A}" presName="parentLin" presStyleCnt="0"/>
      <dgm:spPr/>
    </dgm:pt>
    <dgm:pt modelId="{D0471449-15DB-4407-91DB-3E76241F03B9}" type="pres">
      <dgm:prSet presAssocID="{828ABEAD-4B31-4740-9FEA-C8C0C2675E3A}" presName="parentLeftMargin" presStyleLbl="node1" presStyleIdx="2" presStyleCnt="7"/>
      <dgm:spPr/>
      <dgm:t>
        <a:bodyPr/>
        <a:lstStyle/>
        <a:p>
          <a:endParaRPr lang="id-ID"/>
        </a:p>
      </dgm:t>
    </dgm:pt>
    <dgm:pt modelId="{5B576A96-5DC0-4BD0-8898-705E77DCBA7F}" type="pres">
      <dgm:prSet presAssocID="{828ABEAD-4B31-4740-9FEA-C8C0C2675E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F0993D-6B9B-46DA-957E-2A2F54F0011A}" type="pres">
      <dgm:prSet presAssocID="{828ABEAD-4B31-4740-9FEA-C8C0C2675E3A}" presName="negativeSpace" presStyleCnt="0"/>
      <dgm:spPr/>
    </dgm:pt>
    <dgm:pt modelId="{A591FB11-F6AD-4F1F-8371-DB5B16CFC0B3}" type="pres">
      <dgm:prSet presAssocID="{828ABEAD-4B31-4740-9FEA-C8C0C2675E3A}" presName="childText" presStyleLbl="conFgAcc1" presStyleIdx="3" presStyleCnt="7">
        <dgm:presLayoutVars>
          <dgm:bulletEnabled val="1"/>
        </dgm:presLayoutVars>
      </dgm:prSet>
      <dgm:spPr>
        <a:ln w="50800">
          <a:solidFill>
            <a:schemeClr val="bg1">
              <a:lumMod val="85000"/>
            </a:schemeClr>
          </a:solidFill>
        </a:ln>
      </dgm:spPr>
    </dgm:pt>
    <dgm:pt modelId="{9EFCF672-A3B8-49F6-9A75-3F876F1CF455}" type="pres">
      <dgm:prSet presAssocID="{1746AFB0-DBC4-4A1E-84B5-F56394DA8DD5}" presName="spaceBetweenRectangles" presStyleCnt="0"/>
      <dgm:spPr/>
    </dgm:pt>
    <dgm:pt modelId="{5707300F-B3BD-4CC8-AE50-D07CB6F6041B}" type="pres">
      <dgm:prSet presAssocID="{679FC1B8-77FD-4F4C-BB1B-17CD88622DB3}" presName="parentLin" presStyleCnt="0"/>
      <dgm:spPr/>
    </dgm:pt>
    <dgm:pt modelId="{5E075315-F156-4D76-8F7A-9CCEB2BB8673}" type="pres">
      <dgm:prSet presAssocID="{679FC1B8-77FD-4F4C-BB1B-17CD88622DB3}" presName="parentLeftMargin" presStyleLbl="node1" presStyleIdx="3" presStyleCnt="7"/>
      <dgm:spPr/>
      <dgm:t>
        <a:bodyPr/>
        <a:lstStyle/>
        <a:p>
          <a:endParaRPr lang="id-ID"/>
        </a:p>
      </dgm:t>
    </dgm:pt>
    <dgm:pt modelId="{5B048F46-FA29-4BB4-8A58-0ECF9C0A0E58}" type="pres">
      <dgm:prSet presAssocID="{679FC1B8-77FD-4F4C-BB1B-17CD88622DB3}" presName="parentText" presStyleLbl="node1" presStyleIdx="4" presStyleCnt="7" custLinFactNeighborX="-14069" custLinFactNeighborY="45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B426AA-F717-42BD-9C2B-A0F5269BD9EC}" type="pres">
      <dgm:prSet presAssocID="{679FC1B8-77FD-4F4C-BB1B-17CD88622DB3}" presName="negativeSpace" presStyleCnt="0"/>
      <dgm:spPr/>
    </dgm:pt>
    <dgm:pt modelId="{8903BECB-413F-4027-91DD-4FD0D8027459}" type="pres">
      <dgm:prSet presAssocID="{679FC1B8-77FD-4F4C-BB1B-17CD88622DB3}" presName="childText" presStyleLbl="conFgAcc1" presStyleIdx="4" presStyleCnt="7">
        <dgm:presLayoutVars>
          <dgm:bulletEnabled val="1"/>
        </dgm:presLayoutVars>
      </dgm:prSet>
      <dgm:spPr>
        <a:ln w="50800">
          <a:solidFill>
            <a:schemeClr val="bg1">
              <a:lumMod val="85000"/>
            </a:schemeClr>
          </a:solidFill>
        </a:ln>
      </dgm:spPr>
    </dgm:pt>
    <dgm:pt modelId="{347C397A-FF03-4D7B-B3AE-0FEBA2E861BD}" type="pres">
      <dgm:prSet presAssocID="{F2CB5F91-1BA0-444E-9FFD-FCA4CF6F18A7}" presName="spaceBetweenRectangles" presStyleCnt="0"/>
      <dgm:spPr/>
    </dgm:pt>
    <dgm:pt modelId="{6E7385D2-4FCE-4A36-843B-89823CA498AC}" type="pres">
      <dgm:prSet presAssocID="{A12E309B-1293-48D3-A26D-1BF1EFD059B8}" presName="parentLin" presStyleCnt="0"/>
      <dgm:spPr/>
    </dgm:pt>
    <dgm:pt modelId="{7CD84CEB-2250-4320-9F1D-3A51036337E2}" type="pres">
      <dgm:prSet presAssocID="{A12E309B-1293-48D3-A26D-1BF1EFD059B8}" presName="parentLeftMargin" presStyleLbl="node1" presStyleIdx="4" presStyleCnt="7"/>
      <dgm:spPr/>
      <dgm:t>
        <a:bodyPr/>
        <a:lstStyle/>
        <a:p>
          <a:endParaRPr lang="id-ID"/>
        </a:p>
      </dgm:t>
    </dgm:pt>
    <dgm:pt modelId="{4C3696F6-0B9B-46AA-B60B-F94789E3F017}" type="pres">
      <dgm:prSet presAssocID="{A12E309B-1293-48D3-A26D-1BF1EFD059B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517A46-6071-4401-8962-DA01035A7EB0}" type="pres">
      <dgm:prSet presAssocID="{A12E309B-1293-48D3-A26D-1BF1EFD059B8}" presName="negativeSpace" presStyleCnt="0"/>
      <dgm:spPr/>
    </dgm:pt>
    <dgm:pt modelId="{438C2838-E02A-4657-BCEA-37197910FBC7}" type="pres">
      <dgm:prSet presAssocID="{A12E309B-1293-48D3-A26D-1BF1EFD059B8}" presName="childText" presStyleLbl="conFgAcc1" presStyleIdx="5" presStyleCnt="7">
        <dgm:presLayoutVars>
          <dgm:bulletEnabled val="1"/>
        </dgm:presLayoutVars>
      </dgm:prSet>
      <dgm:spPr>
        <a:ln w="50800">
          <a:solidFill>
            <a:schemeClr val="bg1">
              <a:lumMod val="85000"/>
            </a:schemeClr>
          </a:solidFill>
        </a:ln>
      </dgm:spPr>
    </dgm:pt>
    <dgm:pt modelId="{C06B0636-7884-48CB-86A2-5F8ABEED93E9}" type="pres">
      <dgm:prSet presAssocID="{DCE814E8-8628-488A-9B81-B1219CEB7445}" presName="spaceBetweenRectangles" presStyleCnt="0"/>
      <dgm:spPr/>
    </dgm:pt>
    <dgm:pt modelId="{839C1FA0-3F9D-4900-AE3A-5D349DC5B76C}" type="pres">
      <dgm:prSet presAssocID="{DC6A2797-07B0-4AC7-9F03-53C03F2998D6}" presName="parentLin" presStyleCnt="0"/>
      <dgm:spPr/>
    </dgm:pt>
    <dgm:pt modelId="{5AEA5B96-1F44-47D2-B631-480B13DEDF12}" type="pres">
      <dgm:prSet presAssocID="{DC6A2797-07B0-4AC7-9F03-53C03F2998D6}" presName="parentLeftMargin" presStyleLbl="node1" presStyleIdx="5" presStyleCnt="7"/>
      <dgm:spPr/>
      <dgm:t>
        <a:bodyPr/>
        <a:lstStyle/>
        <a:p>
          <a:endParaRPr lang="id-ID"/>
        </a:p>
      </dgm:t>
    </dgm:pt>
    <dgm:pt modelId="{9248EF33-E7B7-4009-9E2B-E466D44A72AC}" type="pres">
      <dgm:prSet presAssocID="{DC6A2797-07B0-4AC7-9F03-53C03F2998D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5DD88-8433-40FA-A5BE-594C47A77B3F}" type="pres">
      <dgm:prSet presAssocID="{DC6A2797-07B0-4AC7-9F03-53C03F2998D6}" presName="negativeSpace" presStyleCnt="0"/>
      <dgm:spPr/>
    </dgm:pt>
    <dgm:pt modelId="{2A46E06A-0FB2-4819-A191-FECFD2438A7E}" type="pres">
      <dgm:prSet presAssocID="{DC6A2797-07B0-4AC7-9F03-53C03F2998D6}" presName="childText" presStyleLbl="conFgAcc1" presStyleIdx="6" presStyleCnt="7">
        <dgm:presLayoutVars>
          <dgm:bulletEnabled val="1"/>
        </dgm:presLayoutVars>
      </dgm:prSet>
      <dgm:spPr>
        <a:ln w="50800">
          <a:solidFill>
            <a:schemeClr val="bg1">
              <a:lumMod val="85000"/>
            </a:schemeClr>
          </a:solidFill>
        </a:ln>
      </dgm:spPr>
    </dgm:pt>
  </dgm:ptLst>
  <dgm:cxnLst>
    <dgm:cxn modelId="{FFF14B18-0093-4758-85D8-43339CA76383}" type="presOf" srcId="{679FC1B8-77FD-4F4C-BB1B-17CD88622DB3}" destId="{5E075315-F156-4D76-8F7A-9CCEB2BB8673}" srcOrd="0" destOrd="0" presId="urn:microsoft.com/office/officeart/2005/8/layout/list1"/>
    <dgm:cxn modelId="{3F2374F3-5B03-49D7-B0DD-114BC5C2895A}" type="presOf" srcId="{E68AF99D-F598-45BC-AD97-CA8293324F8D}" destId="{47EBC4AA-D4E0-474C-9417-E47AA4B61089}" srcOrd="0" destOrd="0" presId="urn:microsoft.com/office/officeart/2005/8/layout/list1"/>
    <dgm:cxn modelId="{DD75BA2C-21FC-4019-96F4-8EAE257DD07F}" type="presOf" srcId="{29CA91F0-7BBF-4581-AFC7-51DE4F1D0705}" destId="{2F81919A-EC43-4345-AC2E-A6A8F454C68C}" srcOrd="0" destOrd="0" presId="urn:microsoft.com/office/officeart/2005/8/layout/list1"/>
    <dgm:cxn modelId="{02F813F5-B745-4717-8A75-896C375324EB}" type="presOf" srcId="{A12E309B-1293-48D3-A26D-1BF1EFD059B8}" destId="{7CD84CEB-2250-4320-9F1D-3A51036337E2}" srcOrd="0" destOrd="0" presId="urn:microsoft.com/office/officeart/2005/8/layout/list1"/>
    <dgm:cxn modelId="{F23D5FAE-2948-4EFE-97DD-26BE086D0483}" type="presOf" srcId="{916B5528-4F75-44E2-9B9F-9C05606D4D8D}" destId="{A782034B-99D7-4A8B-A2D9-A6DCD98FB31E}" srcOrd="1" destOrd="0" presId="urn:microsoft.com/office/officeart/2005/8/layout/list1"/>
    <dgm:cxn modelId="{E61F6F3F-1650-417D-8D46-8CA683552E75}" srcId="{29CA91F0-7BBF-4581-AFC7-51DE4F1D0705}" destId="{916B5528-4F75-44E2-9B9F-9C05606D4D8D}" srcOrd="2" destOrd="0" parTransId="{7E20887A-476E-494E-B21A-276EAB8DA6A4}" sibTransId="{2CCE9164-54B1-4C59-A649-01C63DE4A101}"/>
    <dgm:cxn modelId="{22ECFC65-26A3-4353-91D7-23327902025F}" type="presOf" srcId="{DC6A2797-07B0-4AC7-9F03-53C03F2998D6}" destId="{5AEA5B96-1F44-47D2-B631-480B13DEDF12}" srcOrd="0" destOrd="0" presId="urn:microsoft.com/office/officeart/2005/8/layout/list1"/>
    <dgm:cxn modelId="{CA9888E6-EF36-443E-98EE-D8F2FC4A3AB7}" srcId="{29CA91F0-7BBF-4581-AFC7-51DE4F1D0705}" destId="{E68AF99D-F598-45BC-AD97-CA8293324F8D}" srcOrd="0" destOrd="0" parTransId="{34DB24D5-3B86-4FCA-B1F5-02C4BAEB0DEA}" sibTransId="{7EDB2C94-CBE0-428B-9D93-95C58FEC334E}"/>
    <dgm:cxn modelId="{5CD730E6-D4CD-44FF-AB73-298DEA1BBC99}" type="presOf" srcId="{916B5528-4F75-44E2-9B9F-9C05606D4D8D}" destId="{597C4A1D-8F39-489B-9487-3E09984DF24F}" srcOrd="0" destOrd="0" presId="urn:microsoft.com/office/officeart/2005/8/layout/list1"/>
    <dgm:cxn modelId="{251BAFB7-1DA5-4B16-AB37-B08D6358965D}" srcId="{29CA91F0-7BBF-4581-AFC7-51DE4F1D0705}" destId="{828ABEAD-4B31-4740-9FEA-C8C0C2675E3A}" srcOrd="3" destOrd="0" parTransId="{E26D245A-56C5-4D0A-ACA5-955751DED0A6}" sibTransId="{1746AFB0-DBC4-4A1E-84B5-F56394DA8DD5}"/>
    <dgm:cxn modelId="{445AE3B0-E260-40BB-BE85-4489F72839EE}" srcId="{29CA91F0-7BBF-4581-AFC7-51DE4F1D0705}" destId="{DC6A2797-07B0-4AC7-9F03-53C03F2998D6}" srcOrd="6" destOrd="0" parTransId="{0E96A6E0-615A-4D86-B35E-B5C61E97285B}" sibTransId="{2FC99046-16AB-4398-A2D7-C51E41BCB5D6}"/>
    <dgm:cxn modelId="{62F17569-9337-4314-A040-6B9F08FB72F0}" srcId="{29CA91F0-7BBF-4581-AFC7-51DE4F1D0705}" destId="{679FC1B8-77FD-4F4C-BB1B-17CD88622DB3}" srcOrd="4" destOrd="0" parTransId="{50B89CD1-83E6-4930-8B8F-FBF5E4FA5D38}" sibTransId="{F2CB5F91-1BA0-444E-9FFD-FCA4CF6F18A7}"/>
    <dgm:cxn modelId="{B7367424-C919-41ED-85F0-BE7C1CC8C62A}" srcId="{29CA91F0-7BBF-4581-AFC7-51DE4F1D0705}" destId="{A12E309B-1293-48D3-A26D-1BF1EFD059B8}" srcOrd="5" destOrd="0" parTransId="{8EAC580C-F65D-442F-BCD7-9E8386A4F986}" sibTransId="{DCE814E8-8628-488A-9B81-B1219CEB7445}"/>
    <dgm:cxn modelId="{8C1E1963-4CDC-41D1-A0C4-5F0D119BCD53}" type="presOf" srcId="{828ABEAD-4B31-4740-9FEA-C8C0C2675E3A}" destId="{D0471449-15DB-4407-91DB-3E76241F03B9}" srcOrd="0" destOrd="0" presId="urn:microsoft.com/office/officeart/2005/8/layout/list1"/>
    <dgm:cxn modelId="{A64A3DDE-6DE7-4F88-857C-1251206A2BF7}" type="presOf" srcId="{585DA890-387B-4438-AA8B-B40678501227}" destId="{8C2461C2-D36F-4BF2-8FD5-34859A3CED0F}" srcOrd="0" destOrd="0" presId="urn:microsoft.com/office/officeart/2005/8/layout/list1"/>
    <dgm:cxn modelId="{5A421DB0-DFC2-42B3-A077-BBCA4F1DF57F}" type="presOf" srcId="{E68AF99D-F598-45BC-AD97-CA8293324F8D}" destId="{A447537A-9A85-4D85-8552-AAE0D6C8A02D}" srcOrd="1" destOrd="0" presId="urn:microsoft.com/office/officeart/2005/8/layout/list1"/>
    <dgm:cxn modelId="{C62E7913-4866-4AB6-A437-C02B5B59DDEF}" type="presOf" srcId="{A12E309B-1293-48D3-A26D-1BF1EFD059B8}" destId="{4C3696F6-0B9B-46AA-B60B-F94789E3F017}" srcOrd="1" destOrd="0" presId="urn:microsoft.com/office/officeart/2005/8/layout/list1"/>
    <dgm:cxn modelId="{9A566F62-6D9E-46DB-9549-624598C1DA76}" type="presOf" srcId="{DC6A2797-07B0-4AC7-9F03-53C03F2998D6}" destId="{9248EF33-E7B7-4009-9E2B-E466D44A72AC}" srcOrd="1" destOrd="0" presId="urn:microsoft.com/office/officeart/2005/8/layout/list1"/>
    <dgm:cxn modelId="{1A61F08D-4D9D-46E8-9FCA-58A58F24905B}" type="presOf" srcId="{828ABEAD-4B31-4740-9FEA-C8C0C2675E3A}" destId="{5B576A96-5DC0-4BD0-8898-705E77DCBA7F}" srcOrd="1" destOrd="0" presId="urn:microsoft.com/office/officeart/2005/8/layout/list1"/>
    <dgm:cxn modelId="{57691D94-475C-443D-89D3-17109A43F86C}" srcId="{29CA91F0-7BBF-4581-AFC7-51DE4F1D0705}" destId="{585DA890-387B-4438-AA8B-B40678501227}" srcOrd="1" destOrd="0" parTransId="{58C4557D-2804-49DE-B875-AD5C0F2CA6D2}" sibTransId="{78099CCD-C178-42B8-BFAA-6DB316703324}"/>
    <dgm:cxn modelId="{505128A3-7B2A-4D0F-B4D0-3783BA5EA8A5}" type="presOf" srcId="{585DA890-387B-4438-AA8B-B40678501227}" destId="{12576AC8-3FD1-46D2-AFC4-960953755394}" srcOrd="1" destOrd="0" presId="urn:microsoft.com/office/officeart/2005/8/layout/list1"/>
    <dgm:cxn modelId="{6FCCE21B-F21C-4A78-91A1-D8BDE73CDD85}" type="presOf" srcId="{679FC1B8-77FD-4F4C-BB1B-17CD88622DB3}" destId="{5B048F46-FA29-4BB4-8A58-0ECF9C0A0E58}" srcOrd="1" destOrd="0" presId="urn:microsoft.com/office/officeart/2005/8/layout/list1"/>
    <dgm:cxn modelId="{6798335F-7DD8-46D2-ACC1-F8D777051F01}" type="presParOf" srcId="{2F81919A-EC43-4345-AC2E-A6A8F454C68C}" destId="{6F52C443-722C-4741-8EF0-622E3FB4FD53}" srcOrd="0" destOrd="0" presId="urn:microsoft.com/office/officeart/2005/8/layout/list1"/>
    <dgm:cxn modelId="{9E2C4285-6880-4BEB-BC26-9B780B2E0523}" type="presParOf" srcId="{6F52C443-722C-4741-8EF0-622E3FB4FD53}" destId="{47EBC4AA-D4E0-474C-9417-E47AA4B61089}" srcOrd="0" destOrd="0" presId="urn:microsoft.com/office/officeart/2005/8/layout/list1"/>
    <dgm:cxn modelId="{819155D3-499F-413D-A8E0-CF141486E8B9}" type="presParOf" srcId="{6F52C443-722C-4741-8EF0-622E3FB4FD53}" destId="{A447537A-9A85-4D85-8552-AAE0D6C8A02D}" srcOrd="1" destOrd="0" presId="urn:microsoft.com/office/officeart/2005/8/layout/list1"/>
    <dgm:cxn modelId="{25C8E083-2998-4F2D-869D-D76B00847BC7}" type="presParOf" srcId="{2F81919A-EC43-4345-AC2E-A6A8F454C68C}" destId="{9C366B18-D11B-45EB-9B34-29DD28528416}" srcOrd="1" destOrd="0" presId="urn:microsoft.com/office/officeart/2005/8/layout/list1"/>
    <dgm:cxn modelId="{479FAA5D-C321-4A92-9450-87E544F2BBFE}" type="presParOf" srcId="{2F81919A-EC43-4345-AC2E-A6A8F454C68C}" destId="{CEED51B7-38E6-4A6C-8BA2-6D3A8AE06AEE}" srcOrd="2" destOrd="0" presId="urn:microsoft.com/office/officeart/2005/8/layout/list1"/>
    <dgm:cxn modelId="{EDA8DB17-ABED-4518-BF21-F4CA170E95EE}" type="presParOf" srcId="{2F81919A-EC43-4345-AC2E-A6A8F454C68C}" destId="{3271DC24-A0BD-4323-8363-0588D4529E59}" srcOrd="3" destOrd="0" presId="urn:microsoft.com/office/officeart/2005/8/layout/list1"/>
    <dgm:cxn modelId="{B7DA4E1E-D41C-466F-95E0-B3176BCBF62C}" type="presParOf" srcId="{2F81919A-EC43-4345-AC2E-A6A8F454C68C}" destId="{9F94F453-1E6F-436C-8EEB-3BD04C79EF59}" srcOrd="4" destOrd="0" presId="urn:microsoft.com/office/officeart/2005/8/layout/list1"/>
    <dgm:cxn modelId="{DB1D792B-0759-4DA4-9E89-A50C4F0364F7}" type="presParOf" srcId="{9F94F453-1E6F-436C-8EEB-3BD04C79EF59}" destId="{8C2461C2-D36F-4BF2-8FD5-34859A3CED0F}" srcOrd="0" destOrd="0" presId="urn:microsoft.com/office/officeart/2005/8/layout/list1"/>
    <dgm:cxn modelId="{42B470D0-DFB6-40EC-896C-11FA1C384BAE}" type="presParOf" srcId="{9F94F453-1E6F-436C-8EEB-3BD04C79EF59}" destId="{12576AC8-3FD1-46D2-AFC4-960953755394}" srcOrd="1" destOrd="0" presId="urn:microsoft.com/office/officeart/2005/8/layout/list1"/>
    <dgm:cxn modelId="{FCC28154-9115-4457-A703-FF7DDD94D06E}" type="presParOf" srcId="{2F81919A-EC43-4345-AC2E-A6A8F454C68C}" destId="{7231004D-65E1-4DFC-A521-444FF91011E5}" srcOrd="5" destOrd="0" presId="urn:microsoft.com/office/officeart/2005/8/layout/list1"/>
    <dgm:cxn modelId="{E3045209-73A4-4264-9619-DA4D51FA0178}" type="presParOf" srcId="{2F81919A-EC43-4345-AC2E-A6A8F454C68C}" destId="{4A86B84B-34D6-4DB1-8714-618C55AF750E}" srcOrd="6" destOrd="0" presId="urn:microsoft.com/office/officeart/2005/8/layout/list1"/>
    <dgm:cxn modelId="{0B715CAD-7014-4672-8215-521964535A46}" type="presParOf" srcId="{2F81919A-EC43-4345-AC2E-A6A8F454C68C}" destId="{87CD4FDD-6953-49EC-992E-D2349FCE9CA9}" srcOrd="7" destOrd="0" presId="urn:microsoft.com/office/officeart/2005/8/layout/list1"/>
    <dgm:cxn modelId="{07811FFB-2EEE-4499-8360-56AEFB3B0A42}" type="presParOf" srcId="{2F81919A-EC43-4345-AC2E-A6A8F454C68C}" destId="{255C628E-ABC7-412D-910C-C6303F9F9043}" srcOrd="8" destOrd="0" presId="urn:microsoft.com/office/officeart/2005/8/layout/list1"/>
    <dgm:cxn modelId="{01DBF8A7-EA02-498A-A82D-6331E7B5344C}" type="presParOf" srcId="{255C628E-ABC7-412D-910C-C6303F9F9043}" destId="{597C4A1D-8F39-489B-9487-3E09984DF24F}" srcOrd="0" destOrd="0" presId="urn:microsoft.com/office/officeart/2005/8/layout/list1"/>
    <dgm:cxn modelId="{B987635D-DE9D-4068-88B9-CF4E26CD660C}" type="presParOf" srcId="{255C628E-ABC7-412D-910C-C6303F9F9043}" destId="{A782034B-99D7-4A8B-A2D9-A6DCD98FB31E}" srcOrd="1" destOrd="0" presId="urn:microsoft.com/office/officeart/2005/8/layout/list1"/>
    <dgm:cxn modelId="{5562C103-47AB-44D8-9239-980FE16CE648}" type="presParOf" srcId="{2F81919A-EC43-4345-AC2E-A6A8F454C68C}" destId="{BA1D0411-D20F-414B-920E-3FCFAA8D2F73}" srcOrd="9" destOrd="0" presId="urn:microsoft.com/office/officeart/2005/8/layout/list1"/>
    <dgm:cxn modelId="{6A1B1B21-68EA-4F50-8562-71DF99349631}" type="presParOf" srcId="{2F81919A-EC43-4345-AC2E-A6A8F454C68C}" destId="{A28C6C85-D5D7-4604-BDEB-556006EA08FC}" srcOrd="10" destOrd="0" presId="urn:microsoft.com/office/officeart/2005/8/layout/list1"/>
    <dgm:cxn modelId="{18787D03-8C1E-4F8F-9C92-F3D2302E7EBB}" type="presParOf" srcId="{2F81919A-EC43-4345-AC2E-A6A8F454C68C}" destId="{7A8298D9-1D8E-4C46-AE9D-D4456EDFA6B5}" srcOrd="11" destOrd="0" presId="urn:microsoft.com/office/officeart/2005/8/layout/list1"/>
    <dgm:cxn modelId="{B6956072-EEDA-404A-B65C-E8A563616302}" type="presParOf" srcId="{2F81919A-EC43-4345-AC2E-A6A8F454C68C}" destId="{D34A4D34-14B5-4FED-96F7-6BF43DE0AB46}" srcOrd="12" destOrd="0" presId="urn:microsoft.com/office/officeart/2005/8/layout/list1"/>
    <dgm:cxn modelId="{7C81FB6A-9280-40BC-8423-953823BCC7F8}" type="presParOf" srcId="{D34A4D34-14B5-4FED-96F7-6BF43DE0AB46}" destId="{D0471449-15DB-4407-91DB-3E76241F03B9}" srcOrd="0" destOrd="0" presId="urn:microsoft.com/office/officeart/2005/8/layout/list1"/>
    <dgm:cxn modelId="{C54FF063-E711-4E64-8923-6BF38BBB8912}" type="presParOf" srcId="{D34A4D34-14B5-4FED-96F7-6BF43DE0AB46}" destId="{5B576A96-5DC0-4BD0-8898-705E77DCBA7F}" srcOrd="1" destOrd="0" presId="urn:microsoft.com/office/officeart/2005/8/layout/list1"/>
    <dgm:cxn modelId="{74DF19B2-26B8-4DB0-A8A7-359B00860718}" type="presParOf" srcId="{2F81919A-EC43-4345-AC2E-A6A8F454C68C}" destId="{32F0993D-6B9B-46DA-957E-2A2F54F0011A}" srcOrd="13" destOrd="0" presId="urn:microsoft.com/office/officeart/2005/8/layout/list1"/>
    <dgm:cxn modelId="{C4960DF9-604B-4868-AAB2-FF5C3BA7A17D}" type="presParOf" srcId="{2F81919A-EC43-4345-AC2E-A6A8F454C68C}" destId="{A591FB11-F6AD-4F1F-8371-DB5B16CFC0B3}" srcOrd="14" destOrd="0" presId="urn:microsoft.com/office/officeart/2005/8/layout/list1"/>
    <dgm:cxn modelId="{6AB8C58F-816D-4EA9-8762-8803B309B5FE}" type="presParOf" srcId="{2F81919A-EC43-4345-AC2E-A6A8F454C68C}" destId="{9EFCF672-A3B8-49F6-9A75-3F876F1CF455}" srcOrd="15" destOrd="0" presId="urn:microsoft.com/office/officeart/2005/8/layout/list1"/>
    <dgm:cxn modelId="{0597F2B2-0C90-4612-B925-9D43E390C0F6}" type="presParOf" srcId="{2F81919A-EC43-4345-AC2E-A6A8F454C68C}" destId="{5707300F-B3BD-4CC8-AE50-D07CB6F6041B}" srcOrd="16" destOrd="0" presId="urn:microsoft.com/office/officeart/2005/8/layout/list1"/>
    <dgm:cxn modelId="{B5845B6F-ADDF-4444-9DC6-653A93298391}" type="presParOf" srcId="{5707300F-B3BD-4CC8-AE50-D07CB6F6041B}" destId="{5E075315-F156-4D76-8F7A-9CCEB2BB8673}" srcOrd="0" destOrd="0" presId="urn:microsoft.com/office/officeart/2005/8/layout/list1"/>
    <dgm:cxn modelId="{3A066FB2-8D90-48C9-BF71-CDD6F46243AD}" type="presParOf" srcId="{5707300F-B3BD-4CC8-AE50-D07CB6F6041B}" destId="{5B048F46-FA29-4BB4-8A58-0ECF9C0A0E58}" srcOrd="1" destOrd="0" presId="urn:microsoft.com/office/officeart/2005/8/layout/list1"/>
    <dgm:cxn modelId="{915FC972-8308-4296-9F5A-2A5D51E2E90D}" type="presParOf" srcId="{2F81919A-EC43-4345-AC2E-A6A8F454C68C}" destId="{0BB426AA-F717-42BD-9C2B-A0F5269BD9EC}" srcOrd="17" destOrd="0" presId="urn:microsoft.com/office/officeart/2005/8/layout/list1"/>
    <dgm:cxn modelId="{3EF1D01C-7279-4225-A27F-547BBEED1808}" type="presParOf" srcId="{2F81919A-EC43-4345-AC2E-A6A8F454C68C}" destId="{8903BECB-413F-4027-91DD-4FD0D8027459}" srcOrd="18" destOrd="0" presId="urn:microsoft.com/office/officeart/2005/8/layout/list1"/>
    <dgm:cxn modelId="{8CF9EF9F-C16F-4C0F-8C57-6DDA9FCD7958}" type="presParOf" srcId="{2F81919A-EC43-4345-AC2E-A6A8F454C68C}" destId="{347C397A-FF03-4D7B-B3AE-0FEBA2E861BD}" srcOrd="19" destOrd="0" presId="urn:microsoft.com/office/officeart/2005/8/layout/list1"/>
    <dgm:cxn modelId="{8895672A-CA65-4024-B4B9-D666DFA803CF}" type="presParOf" srcId="{2F81919A-EC43-4345-AC2E-A6A8F454C68C}" destId="{6E7385D2-4FCE-4A36-843B-89823CA498AC}" srcOrd="20" destOrd="0" presId="urn:microsoft.com/office/officeart/2005/8/layout/list1"/>
    <dgm:cxn modelId="{0D02714B-A83B-47C2-961A-5DECB5ABD06F}" type="presParOf" srcId="{6E7385D2-4FCE-4A36-843B-89823CA498AC}" destId="{7CD84CEB-2250-4320-9F1D-3A51036337E2}" srcOrd="0" destOrd="0" presId="urn:microsoft.com/office/officeart/2005/8/layout/list1"/>
    <dgm:cxn modelId="{8BA8E681-6E8F-4227-B656-45497CC1514A}" type="presParOf" srcId="{6E7385D2-4FCE-4A36-843B-89823CA498AC}" destId="{4C3696F6-0B9B-46AA-B60B-F94789E3F017}" srcOrd="1" destOrd="0" presId="urn:microsoft.com/office/officeart/2005/8/layout/list1"/>
    <dgm:cxn modelId="{F2DAFE23-5194-4DD7-BFA1-A05F6EFB76F9}" type="presParOf" srcId="{2F81919A-EC43-4345-AC2E-A6A8F454C68C}" destId="{5D517A46-6071-4401-8962-DA01035A7EB0}" srcOrd="21" destOrd="0" presId="urn:microsoft.com/office/officeart/2005/8/layout/list1"/>
    <dgm:cxn modelId="{26176088-D9E1-48F9-A90E-CAA9D55B369E}" type="presParOf" srcId="{2F81919A-EC43-4345-AC2E-A6A8F454C68C}" destId="{438C2838-E02A-4657-BCEA-37197910FBC7}" srcOrd="22" destOrd="0" presId="urn:microsoft.com/office/officeart/2005/8/layout/list1"/>
    <dgm:cxn modelId="{6168456D-5073-4E25-B60F-20403C5F9E4F}" type="presParOf" srcId="{2F81919A-EC43-4345-AC2E-A6A8F454C68C}" destId="{C06B0636-7884-48CB-86A2-5F8ABEED93E9}" srcOrd="23" destOrd="0" presId="urn:microsoft.com/office/officeart/2005/8/layout/list1"/>
    <dgm:cxn modelId="{ADCB976A-C603-467D-B3D4-290733FB4053}" type="presParOf" srcId="{2F81919A-EC43-4345-AC2E-A6A8F454C68C}" destId="{839C1FA0-3F9D-4900-AE3A-5D349DC5B76C}" srcOrd="24" destOrd="0" presId="urn:microsoft.com/office/officeart/2005/8/layout/list1"/>
    <dgm:cxn modelId="{CC80139E-60E2-4E79-91E6-B2CE2DAF6E19}" type="presParOf" srcId="{839C1FA0-3F9D-4900-AE3A-5D349DC5B76C}" destId="{5AEA5B96-1F44-47D2-B631-480B13DEDF12}" srcOrd="0" destOrd="0" presId="urn:microsoft.com/office/officeart/2005/8/layout/list1"/>
    <dgm:cxn modelId="{FDA1EBAA-1FC9-4104-90AC-04634E415FE0}" type="presParOf" srcId="{839C1FA0-3F9D-4900-AE3A-5D349DC5B76C}" destId="{9248EF33-E7B7-4009-9E2B-E466D44A72AC}" srcOrd="1" destOrd="0" presId="urn:microsoft.com/office/officeart/2005/8/layout/list1"/>
    <dgm:cxn modelId="{4DE88155-209A-46B2-849D-82F5B88FE79B}" type="presParOf" srcId="{2F81919A-EC43-4345-AC2E-A6A8F454C68C}" destId="{4CB5DD88-8433-40FA-A5BE-594C47A77B3F}" srcOrd="25" destOrd="0" presId="urn:microsoft.com/office/officeart/2005/8/layout/list1"/>
    <dgm:cxn modelId="{FBC11F67-C206-4420-95E7-C8BC3829F5C4}" type="presParOf" srcId="{2F81919A-EC43-4345-AC2E-A6A8F454C68C}" destId="{2A46E06A-0FB2-4819-A191-FECFD2438A7E}" srcOrd="26" destOrd="0" presId="urn:microsoft.com/office/officeart/2005/8/layout/list1"/>
  </dgm:cxnLst>
  <dgm:bg/>
  <dgm:whole>
    <a:ln w="3175"/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E738CA-2B4E-4C86-AF6B-AB023958880D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CF25B33-5E8B-4745-B67F-D2F653A94C44}">
      <dgm:prSet phldrT="[Text]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Komunikasi non-verbal muncul dalam dua/lebih jalur.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6B49C91-0705-46F9-9219-ECB62821A9C7}" type="parTrans" cxnId="{845F71E0-2640-45DB-B804-DA9636BCEFE9}">
      <dgm:prSet/>
      <dgm:spPr/>
      <dgm:t>
        <a:bodyPr/>
        <a:lstStyle/>
        <a:p>
          <a:endParaRPr lang="id-ID"/>
        </a:p>
      </dgm:t>
    </dgm:pt>
    <dgm:pt modelId="{BFB43122-403B-4F65-BD46-12BBB690DE9A}" type="sibTrans" cxnId="{845F71E0-2640-45DB-B804-DA9636BCEFE9}">
      <dgm:prSet/>
      <dgm:spPr/>
      <dgm:t>
        <a:bodyPr/>
        <a:lstStyle/>
        <a:p>
          <a:endParaRPr lang="id-ID"/>
        </a:p>
      </dgm:t>
    </dgm:pt>
    <dgm:pt modelId="{1F432675-019E-4FCE-8088-EF8E30C0AF6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Komunikasi verbal: hanya satu jalur.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748130E-806C-48A2-91C9-53C38C3BE7CF}" type="parTrans" cxnId="{8E7005DC-73C2-49E1-884D-9333EA2AE57E}">
      <dgm:prSet/>
      <dgm:spPr/>
      <dgm:t>
        <a:bodyPr/>
        <a:lstStyle/>
        <a:p>
          <a:endParaRPr lang="id-ID"/>
        </a:p>
      </dgm:t>
    </dgm:pt>
    <dgm:pt modelId="{FD77EEAC-656B-4CA6-94B3-72E639D1E30B}" type="sibTrans" cxnId="{8E7005DC-73C2-49E1-884D-9333EA2AE57E}">
      <dgm:prSet/>
      <dgm:spPr/>
      <dgm:t>
        <a:bodyPr/>
        <a:lstStyle/>
        <a:p>
          <a:endParaRPr lang="id-ID"/>
        </a:p>
      </dgm:t>
    </dgm:pt>
    <dgm:pt modelId="{2289ABB1-6072-466E-9162-88BA8D7CD0FF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Komunikasi non-verbal: bisa dilihat, didengar, dicium &amp; melalui kecapan.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9D69A34-C250-449C-B058-C44F27046A7D}" type="parTrans" cxnId="{CF814165-F31B-4AD1-8813-ABD5DA6DEA2F}">
      <dgm:prSet/>
      <dgm:spPr/>
      <dgm:t>
        <a:bodyPr/>
        <a:lstStyle/>
        <a:p>
          <a:endParaRPr lang="id-ID"/>
        </a:p>
      </dgm:t>
    </dgm:pt>
    <dgm:pt modelId="{6EEAFD47-2D91-48F9-8F1F-3181B23C152B}" type="sibTrans" cxnId="{CF814165-F31B-4AD1-8813-ABD5DA6DEA2F}">
      <dgm:prSet/>
      <dgm:spPr/>
      <dgm:t>
        <a:bodyPr/>
        <a:lstStyle/>
        <a:p>
          <a:endParaRPr lang="id-ID"/>
        </a:p>
      </dgm:t>
    </dgm:pt>
    <dgm:pt modelId="{B0B643EE-626E-4693-85DD-0F6106848AE7}">
      <dgm:prSet phldrT="[Text]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Komunikasi non-verbal melalui beberapa jalur dalam waktu bersamaan.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165A3A3-303E-40EC-A32D-3514768139A8}" type="parTrans" cxnId="{FCA97495-7A54-41B8-9EAA-11AEB23EF9FF}">
      <dgm:prSet/>
      <dgm:spPr/>
      <dgm:t>
        <a:bodyPr/>
        <a:lstStyle/>
        <a:p>
          <a:endParaRPr lang="id-ID"/>
        </a:p>
      </dgm:t>
    </dgm:pt>
    <dgm:pt modelId="{0431D8BD-4056-469E-961D-345BE915E2FC}" type="sibTrans" cxnId="{FCA97495-7A54-41B8-9EAA-11AEB23EF9FF}">
      <dgm:prSet/>
      <dgm:spPr/>
      <dgm:t>
        <a:bodyPr/>
        <a:lstStyle/>
        <a:p>
          <a:endParaRPr lang="id-ID"/>
        </a:p>
      </dgm:t>
    </dgm:pt>
    <dgm:pt modelId="{9A23D868-3839-4A9C-9460-EF292E0F386D}">
      <dgm:prSet phldrT="[Text]"/>
      <dgm:spPr>
        <a:solidFill>
          <a:srgbClr val="99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Menyentuh, membisikan sesuatu, tersenyum.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CAAA560-A763-4C79-85BA-E87306BD8E8C}" type="parTrans" cxnId="{238F4579-3A93-4744-A4D8-6A6AE3723167}">
      <dgm:prSet/>
      <dgm:spPr/>
      <dgm:t>
        <a:bodyPr/>
        <a:lstStyle/>
        <a:p>
          <a:endParaRPr lang="id-ID"/>
        </a:p>
      </dgm:t>
    </dgm:pt>
    <dgm:pt modelId="{5438C82B-0F1C-48D7-B083-8223B7ABD21F}" type="sibTrans" cxnId="{238F4579-3A93-4744-A4D8-6A6AE3723167}">
      <dgm:prSet/>
      <dgm:spPr/>
      <dgm:t>
        <a:bodyPr/>
        <a:lstStyle/>
        <a:p>
          <a:endParaRPr lang="id-ID"/>
        </a:p>
      </dgm:t>
    </dgm:pt>
    <dgm:pt modelId="{FE42466F-C540-4668-9CAD-08D076385999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Komunikasi verbal: diterima hanya lewat pesan suara/pesan tulisan oleh mata.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9461F52-228F-455D-868B-36E0EAD468EF}" type="parTrans" cxnId="{54416BAD-E917-4A4C-9841-257713CFCD08}">
      <dgm:prSet/>
      <dgm:spPr/>
      <dgm:t>
        <a:bodyPr/>
        <a:lstStyle/>
        <a:p>
          <a:endParaRPr lang="id-ID"/>
        </a:p>
      </dgm:t>
    </dgm:pt>
    <dgm:pt modelId="{9980E8E8-92BB-428D-99DC-218779FFEF34}" type="sibTrans" cxnId="{54416BAD-E917-4A4C-9841-257713CFCD08}">
      <dgm:prSet/>
      <dgm:spPr/>
      <dgm:t>
        <a:bodyPr/>
        <a:lstStyle/>
        <a:p>
          <a:endParaRPr lang="id-ID"/>
        </a:p>
      </dgm:t>
    </dgm:pt>
    <dgm:pt modelId="{4D8D9C08-80C1-45D5-B553-C2611A9CABA0}" type="pres">
      <dgm:prSet presAssocID="{CFE738CA-2B4E-4C86-AF6B-AB02395888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42ACD1-0D14-4E89-8749-5E0591F231B5}" type="pres">
      <dgm:prSet presAssocID="{1CF25B33-5E8B-4745-B67F-D2F653A94C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C3D6A7-BE6D-4E09-A950-0E7E4658BF82}" type="pres">
      <dgm:prSet presAssocID="{BFB43122-403B-4F65-BD46-12BBB690DE9A}" presName="sibTrans" presStyleCnt="0"/>
      <dgm:spPr/>
    </dgm:pt>
    <dgm:pt modelId="{8A952678-1B80-475F-B439-928061D53F66}" type="pres">
      <dgm:prSet presAssocID="{1F432675-019E-4FCE-8088-EF8E30C0AF6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23A968-14F3-4866-98E5-4135399FBD23}" type="pres">
      <dgm:prSet presAssocID="{FD77EEAC-656B-4CA6-94B3-72E639D1E30B}" presName="sibTrans" presStyleCnt="0"/>
      <dgm:spPr/>
    </dgm:pt>
    <dgm:pt modelId="{D3E5C592-AC87-4732-B18C-CE6A6F151632}" type="pres">
      <dgm:prSet presAssocID="{2289ABB1-6072-466E-9162-88BA8D7CD0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A55D09-3D98-4423-A7C6-02919B91D42A}" type="pres">
      <dgm:prSet presAssocID="{6EEAFD47-2D91-48F9-8F1F-3181B23C152B}" presName="sibTrans" presStyleCnt="0"/>
      <dgm:spPr/>
    </dgm:pt>
    <dgm:pt modelId="{86ED8F2F-3162-4AD5-BEA6-970D2629E78D}" type="pres">
      <dgm:prSet presAssocID="{B0B643EE-626E-4693-85DD-0F6106848A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692392-7240-407E-8CF1-559E955C0F27}" type="pres">
      <dgm:prSet presAssocID="{0431D8BD-4056-469E-961D-345BE915E2FC}" presName="sibTrans" presStyleCnt="0"/>
      <dgm:spPr/>
    </dgm:pt>
    <dgm:pt modelId="{25C78ACB-54DB-43EE-ABE2-B3DDD6F36881}" type="pres">
      <dgm:prSet presAssocID="{9A23D868-3839-4A9C-9460-EF292E0F38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816652-024B-4416-9C3F-04F8F9D29BC5}" type="pres">
      <dgm:prSet presAssocID="{5438C82B-0F1C-48D7-B083-8223B7ABD21F}" presName="sibTrans" presStyleCnt="0"/>
      <dgm:spPr/>
    </dgm:pt>
    <dgm:pt modelId="{75FACF19-5313-4A52-9A19-3ADBB84E41B9}" type="pres">
      <dgm:prSet presAssocID="{FE42466F-C540-4668-9CAD-08D07638599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07C9066-BC6F-4193-ACAA-79BDF1AB3924}" type="presOf" srcId="{1CF25B33-5E8B-4745-B67F-D2F653A94C44}" destId="{F542ACD1-0D14-4E89-8749-5E0591F231B5}" srcOrd="0" destOrd="0" presId="urn:microsoft.com/office/officeart/2005/8/layout/default"/>
    <dgm:cxn modelId="{238F4579-3A93-4744-A4D8-6A6AE3723167}" srcId="{CFE738CA-2B4E-4C86-AF6B-AB023958880D}" destId="{9A23D868-3839-4A9C-9460-EF292E0F386D}" srcOrd="4" destOrd="0" parTransId="{9CAAA560-A763-4C79-85BA-E87306BD8E8C}" sibTransId="{5438C82B-0F1C-48D7-B083-8223B7ABD21F}"/>
    <dgm:cxn modelId="{4C743BE6-5C5E-418C-96F4-F0ED76CF91F4}" type="presOf" srcId="{1F432675-019E-4FCE-8088-EF8E30C0AF63}" destId="{8A952678-1B80-475F-B439-928061D53F66}" srcOrd="0" destOrd="0" presId="urn:microsoft.com/office/officeart/2005/8/layout/default"/>
    <dgm:cxn modelId="{CF814165-F31B-4AD1-8813-ABD5DA6DEA2F}" srcId="{CFE738CA-2B4E-4C86-AF6B-AB023958880D}" destId="{2289ABB1-6072-466E-9162-88BA8D7CD0FF}" srcOrd="2" destOrd="0" parTransId="{49D69A34-C250-449C-B058-C44F27046A7D}" sibTransId="{6EEAFD47-2D91-48F9-8F1F-3181B23C152B}"/>
    <dgm:cxn modelId="{54416BAD-E917-4A4C-9841-257713CFCD08}" srcId="{CFE738CA-2B4E-4C86-AF6B-AB023958880D}" destId="{FE42466F-C540-4668-9CAD-08D076385999}" srcOrd="5" destOrd="0" parTransId="{D9461F52-228F-455D-868B-36E0EAD468EF}" sibTransId="{9980E8E8-92BB-428D-99DC-218779FFEF34}"/>
    <dgm:cxn modelId="{FCA97495-7A54-41B8-9EAA-11AEB23EF9FF}" srcId="{CFE738CA-2B4E-4C86-AF6B-AB023958880D}" destId="{B0B643EE-626E-4693-85DD-0F6106848AE7}" srcOrd="3" destOrd="0" parTransId="{3165A3A3-303E-40EC-A32D-3514768139A8}" sibTransId="{0431D8BD-4056-469E-961D-345BE915E2FC}"/>
    <dgm:cxn modelId="{845F71E0-2640-45DB-B804-DA9636BCEFE9}" srcId="{CFE738CA-2B4E-4C86-AF6B-AB023958880D}" destId="{1CF25B33-5E8B-4745-B67F-D2F653A94C44}" srcOrd="0" destOrd="0" parTransId="{E6B49C91-0705-46F9-9219-ECB62821A9C7}" sibTransId="{BFB43122-403B-4F65-BD46-12BBB690DE9A}"/>
    <dgm:cxn modelId="{34C2FCCB-DC71-4D60-B0B0-029AA0A3301B}" type="presOf" srcId="{2289ABB1-6072-466E-9162-88BA8D7CD0FF}" destId="{D3E5C592-AC87-4732-B18C-CE6A6F151632}" srcOrd="0" destOrd="0" presId="urn:microsoft.com/office/officeart/2005/8/layout/default"/>
    <dgm:cxn modelId="{8E7005DC-73C2-49E1-884D-9333EA2AE57E}" srcId="{CFE738CA-2B4E-4C86-AF6B-AB023958880D}" destId="{1F432675-019E-4FCE-8088-EF8E30C0AF63}" srcOrd="1" destOrd="0" parTransId="{D748130E-806C-48A2-91C9-53C38C3BE7CF}" sibTransId="{FD77EEAC-656B-4CA6-94B3-72E639D1E30B}"/>
    <dgm:cxn modelId="{5A175E86-6407-4254-BF91-A3BD11943272}" type="presOf" srcId="{FE42466F-C540-4668-9CAD-08D076385999}" destId="{75FACF19-5313-4A52-9A19-3ADBB84E41B9}" srcOrd="0" destOrd="0" presId="urn:microsoft.com/office/officeart/2005/8/layout/default"/>
    <dgm:cxn modelId="{5CEB93F6-772B-4CF9-A69A-CC17501C7C44}" type="presOf" srcId="{B0B643EE-626E-4693-85DD-0F6106848AE7}" destId="{86ED8F2F-3162-4AD5-BEA6-970D2629E78D}" srcOrd="0" destOrd="0" presId="urn:microsoft.com/office/officeart/2005/8/layout/default"/>
    <dgm:cxn modelId="{6117AFA4-40B0-46E2-B262-F62664E96520}" type="presOf" srcId="{9A23D868-3839-4A9C-9460-EF292E0F386D}" destId="{25C78ACB-54DB-43EE-ABE2-B3DDD6F36881}" srcOrd="0" destOrd="0" presId="urn:microsoft.com/office/officeart/2005/8/layout/default"/>
    <dgm:cxn modelId="{58336060-4C41-442A-A19E-E9A23D5B8AC7}" type="presOf" srcId="{CFE738CA-2B4E-4C86-AF6B-AB023958880D}" destId="{4D8D9C08-80C1-45D5-B553-C2611A9CABA0}" srcOrd="0" destOrd="0" presId="urn:microsoft.com/office/officeart/2005/8/layout/default"/>
    <dgm:cxn modelId="{73C0874E-BB1D-4E60-B0C4-3D0AD58726E6}" type="presParOf" srcId="{4D8D9C08-80C1-45D5-B553-C2611A9CABA0}" destId="{F542ACD1-0D14-4E89-8749-5E0591F231B5}" srcOrd="0" destOrd="0" presId="urn:microsoft.com/office/officeart/2005/8/layout/default"/>
    <dgm:cxn modelId="{C9E95BDD-0F22-414B-8D20-1E1BB201B73B}" type="presParOf" srcId="{4D8D9C08-80C1-45D5-B553-C2611A9CABA0}" destId="{F7C3D6A7-BE6D-4E09-A950-0E7E4658BF82}" srcOrd="1" destOrd="0" presId="urn:microsoft.com/office/officeart/2005/8/layout/default"/>
    <dgm:cxn modelId="{32520C97-582E-4CE1-86C9-1608249E21C3}" type="presParOf" srcId="{4D8D9C08-80C1-45D5-B553-C2611A9CABA0}" destId="{8A952678-1B80-475F-B439-928061D53F66}" srcOrd="2" destOrd="0" presId="urn:microsoft.com/office/officeart/2005/8/layout/default"/>
    <dgm:cxn modelId="{B9AE25EE-E32A-407D-B9ED-B60C50992A1F}" type="presParOf" srcId="{4D8D9C08-80C1-45D5-B553-C2611A9CABA0}" destId="{2523A968-14F3-4866-98E5-4135399FBD23}" srcOrd="3" destOrd="0" presId="urn:microsoft.com/office/officeart/2005/8/layout/default"/>
    <dgm:cxn modelId="{C3AB43D6-4906-4ACF-A85D-82829CD4A91C}" type="presParOf" srcId="{4D8D9C08-80C1-45D5-B553-C2611A9CABA0}" destId="{D3E5C592-AC87-4732-B18C-CE6A6F151632}" srcOrd="4" destOrd="0" presId="urn:microsoft.com/office/officeart/2005/8/layout/default"/>
    <dgm:cxn modelId="{9A0C67EF-C435-41FF-BC31-EE456E985637}" type="presParOf" srcId="{4D8D9C08-80C1-45D5-B553-C2611A9CABA0}" destId="{13A55D09-3D98-4423-A7C6-02919B91D42A}" srcOrd="5" destOrd="0" presId="urn:microsoft.com/office/officeart/2005/8/layout/default"/>
    <dgm:cxn modelId="{6938BF39-D2EB-4201-BE5C-9594217AFE38}" type="presParOf" srcId="{4D8D9C08-80C1-45D5-B553-C2611A9CABA0}" destId="{86ED8F2F-3162-4AD5-BEA6-970D2629E78D}" srcOrd="6" destOrd="0" presId="urn:microsoft.com/office/officeart/2005/8/layout/default"/>
    <dgm:cxn modelId="{7800D744-D4B1-4AC1-8224-A33D6D025BDE}" type="presParOf" srcId="{4D8D9C08-80C1-45D5-B553-C2611A9CABA0}" destId="{13692392-7240-407E-8CF1-559E955C0F27}" srcOrd="7" destOrd="0" presId="urn:microsoft.com/office/officeart/2005/8/layout/default"/>
    <dgm:cxn modelId="{1A31820C-9C93-46A2-9EEF-814949EC648D}" type="presParOf" srcId="{4D8D9C08-80C1-45D5-B553-C2611A9CABA0}" destId="{25C78ACB-54DB-43EE-ABE2-B3DDD6F36881}" srcOrd="8" destOrd="0" presId="urn:microsoft.com/office/officeart/2005/8/layout/default"/>
    <dgm:cxn modelId="{6545D0B8-F37C-4E06-B63E-995F6B4901B6}" type="presParOf" srcId="{4D8D9C08-80C1-45D5-B553-C2611A9CABA0}" destId="{53816652-024B-4416-9C3F-04F8F9D29BC5}" srcOrd="9" destOrd="0" presId="urn:microsoft.com/office/officeart/2005/8/layout/default"/>
    <dgm:cxn modelId="{D8B217AA-1843-40A4-BE9A-3F115379DECC}" type="presParOf" srcId="{4D8D9C08-80C1-45D5-B553-C2611A9CABA0}" destId="{75FACF19-5313-4A52-9A19-3ADBB84E41B9}" srcOrd="10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384343-B99B-4819-A584-1D8385049A1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88EA16-3278-4F0C-83D5-726D3EBE60FD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Komunikasi verbal: berhenti mengatakan sesuatu = komunikasi selesai. </a:t>
          </a:r>
          <a:endParaRPr lang="id-ID" b="1" i="1" dirty="0">
            <a:latin typeface="Candara" pitchFamily="34" charset="0"/>
          </a:endParaRPr>
        </a:p>
      </dgm:t>
    </dgm:pt>
    <dgm:pt modelId="{FB516A81-7D4F-407E-A381-348E71DE2BDA}" type="parTrans" cxnId="{BD215909-8B19-40CC-B64F-90E27676685A}">
      <dgm:prSet/>
      <dgm:spPr/>
      <dgm:t>
        <a:bodyPr/>
        <a:lstStyle/>
        <a:p>
          <a:endParaRPr lang="id-ID"/>
        </a:p>
      </dgm:t>
    </dgm:pt>
    <dgm:pt modelId="{3285ADD3-A980-479C-BD46-C15FFCE14801}" type="sibTrans" cxnId="{BD215909-8B19-40CC-B64F-90E27676685A}">
      <dgm:prSet/>
      <dgm:spPr/>
      <dgm:t>
        <a:bodyPr/>
        <a:lstStyle/>
        <a:p>
          <a:endParaRPr lang="id-ID"/>
        </a:p>
      </dgm:t>
    </dgm:pt>
    <dgm:pt modelId="{38367D40-D8AF-4536-A99C-F96A3A1E1E09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Komunikasi verbal: berhenti menulis sesuatu = komunikasi selesai. </a:t>
          </a:r>
          <a:endParaRPr lang="id-ID" b="1" i="1" dirty="0">
            <a:latin typeface="Candara" pitchFamily="34" charset="0"/>
          </a:endParaRPr>
        </a:p>
      </dgm:t>
    </dgm:pt>
    <dgm:pt modelId="{197E6145-065F-4E46-A698-41718AEFF2D5}" type="parTrans" cxnId="{39814A4F-0288-4883-98F7-1B436D3B3FC0}">
      <dgm:prSet/>
      <dgm:spPr/>
      <dgm:t>
        <a:bodyPr/>
        <a:lstStyle/>
        <a:p>
          <a:endParaRPr lang="id-ID"/>
        </a:p>
      </dgm:t>
    </dgm:pt>
    <dgm:pt modelId="{87A84F04-DC51-4D6C-A70A-5137DF424623}" type="sibTrans" cxnId="{39814A4F-0288-4883-98F7-1B436D3B3FC0}">
      <dgm:prSet/>
      <dgm:spPr/>
      <dgm:t>
        <a:bodyPr/>
        <a:lstStyle/>
        <a:p>
          <a:endParaRPr lang="id-ID"/>
        </a:p>
      </dgm:t>
    </dgm:pt>
    <dgm:pt modelId="{2E774797-D0FD-44CF-A417-1CD803F632FE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Komunikasi non-verbal: secara terus menerus mengatur postur &amp; ekspresi. </a:t>
          </a:r>
          <a:endParaRPr lang="id-ID" b="1" i="1" dirty="0">
            <a:latin typeface="Candara" pitchFamily="34" charset="0"/>
          </a:endParaRPr>
        </a:p>
      </dgm:t>
    </dgm:pt>
    <dgm:pt modelId="{3B75BBD4-15AC-4843-8096-BD1878AE9969}" type="parTrans" cxnId="{00604FD0-1D50-4908-993E-B9065139E1DF}">
      <dgm:prSet/>
      <dgm:spPr/>
      <dgm:t>
        <a:bodyPr/>
        <a:lstStyle/>
        <a:p>
          <a:endParaRPr lang="id-ID"/>
        </a:p>
      </dgm:t>
    </dgm:pt>
    <dgm:pt modelId="{110F4D52-E921-4838-B6CC-C2C174868721}" type="sibTrans" cxnId="{00604FD0-1D50-4908-993E-B9065139E1DF}">
      <dgm:prSet/>
      <dgm:spPr/>
      <dgm:t>
        <a:bodyPr/>
        <a:lstStyle/>
        <a:p>
          <a:endParaRPr lang="id-ID"/>
        </a:p>
      </dgm:t>
    </dgm:pt>
    <dgm:pt modelId="{250BB66A-9CD5-4590-B689-68ED0E123040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Komunikasi non-verbal: secara terus menerus  berhubungan dengan temperatur &amp; pencahayaan. </a:t>
          </a:r>
          <a:endParaRPr lang="id-ID" b="1" i="1" dirty="0">
            <a:latin typeface="Candara" pitchFamily="34" charset="0"/>
          </a:endParaRPr>
        </a:p>
      </dgm:t>
    </dgm:pt>
    <dgm:pt modelId="{84AC511C-5050-487C-89EB-0A9664FFBA87}" type="parTrans" cxnId="{501ED332-1B36-415C-882B-1B73F504B6C4}">
      <dgm:prSet/>
      <dgm:spPr/>
      <dgm:t>
        <a:bodyPr/>
        <a:lstStyle/>
        <a:p>
          <a:endParaRPr lang="id-ID"/>
        </a:p>
      </dgm:t>
    </dgm:pt>
    <dgm:pt modelId="{FE417153-E600-434B-AA90-AC7FCD2267AE}" type="sibTrans" cxnId="{501ED332-1B36-415C-882B-1B73F504B6C4}">
      <dgm:prSet/>
      <dgm:spPr/>
      <dgm:t>
        <a:bodyPr/>
        <a:lstStyle/>
        <a:p>
          <a:endParaRPr lang="id-ID"/>
        </a:p>
      </dgm:t>
    </dgm:pt>
    <dgm:pt modelId="{405B3716-F276-4CDD-B3E0-9311D419B46E}" type="pres">
      <dgm:prSet presAssocID="{BC384343-B99B-4819-A584-1D8385049A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B9155FA-0D50-49DA-90C9-EDAE8566179B}" type="pres">
      <dgm:prSet presAssocID="{2988EA16-3278-4F0C-83D5-726D3EBE60F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5132E4-42ED-4DAB-B162-A8ECD1F3CA3E}" type="pres">
      <dgm:prSet presAssocID="{3285ADD3-A980-479C-BD46-C15FFCE14801}" presName="space" presStyleCnt="0"/>
      <dgm:spPr/>
    </dgm:pt>
    <dgm:pt modelId="{5E3BCA69-9A0F-4066-88C2-2777968A4355}" type="pres">
      <dgm:prSet presAssocID="{38367D40-D8AF-4536-A99C-F96A3A1E1E0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4635E7-B569-46F3-AB27-3C4980749C36}" type="pres">
      <dgm:prSet presAssocID="{87A84F04-DC51-4D6C-A70A-5137DF424623}" presName="space" presStyleCnt="0"/>
      <dgm:spPr/>
    </dgm:pt>
    <dgm:pt modelId="{2257BA3F-542B-4A5B-A194-3965FE308C5C}" type="pres">
      <dgm:prSet presAssocID="{2E774797-D0FD-44CF-A417-1CD803F632F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996DA3-1C3B-4E1C-B93D-929A17BD138A}" type="pres">
      <dgm:prSet presAssocID="{110F4D52-E921-4838-B6CC-C2C174868721}" presName="space" presStyleCnt="0"/>
      <dgm:spPr/>
    </dgm:pt>
    <dgm:pt modelId="{C9A9DFF4-198B-4399-B1A1-284000743FC6}" type="pres">
      <dgm:prSet presAssocID="{250BB66A-9CD5-4590-B689-68ED0E12304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01ED332-1B36-415C-882B-1B73F504B6C4}" srcId="{BC384343-B99B-4819-A584-1D8385049A1D}" destId="{250BB66A-9CD5-4590-B689-68ED0E123040}" srcOrd="3" destOrd="0" parTransId="{84AC511C-5050-487C-89EB-0A9664FFBA87}" sibTransId="{FE417153-E600-434B-AA90-AC7FCD2267AE}"/>
    <dgm:cxn modelId="{9B22BCAF-5A04-4CD1-B985-BA522BF199AD}" type="presOf" srcId="{38367D40-D8AF-4536-A99C-F96A3A1E1E09}" destId="{5E3BCA69-9A0F-4066-88C2-2777968A4355}" srcOrd="0" destOrd="0" presId="urn:microsoft.com/office/officeart/2005/8/layout/venn3"/>
    <dgm:cxn modelId="{9B3FEB04-14E2-43EF-9897-2607B4EA6387}" type="presOf" srcId="{BC384343-B99B-4819-A584-1D8385049A1D}" destId="{405B3716-F276-4CDD-B3E0-9311D419B46E}" srcOrd="0" destOrd="0" presId="urn:microsoft.com/office/officeart/2005/8/layout/venn3"/>
    <dgm:cxn modelId="{A8283C11-F75B-42EA-AEC8-389AA4547FED}" type="presOf" srcId="{2E774797-D0FD-44CF-A417-1CD803F632FE}" destId="{2257BA3F-542B-4A5B-A194-3965FE308C5C}" srcOrd="0" destOrd="0" presId="urn:microsoft.com/office/officeart/2005/8/layout/venn3"/>
    <dgm:cxn modelId="{39814A4F-0288-4883-98F7-1B436D3B3FC0}" srcId="{BC384343-B99B-4819-A584-1D8385049A1D}" destId="{38367D40-D8AF-4536-A99C-F96A3A1E1E09}" srcOrd="1" destOrd="0" parTransId="{197E6145-065F-4E46-A698-41718AEFF2D5}" sibTransId="{87A84F04-DC51-4D6C-A70A-5137DF424623}"/>
    <dgm:cxn modelId="{8379C3FD-731E-49DB-96A4-EF0C2BF0D9C7}" type="presOf" srcId="{2988EA16-3278-4F0C-83D5-726D3EBE60FD}" destId="{9B9155FA-0D50-49DA-90C9-EDAE8566179B}" srcOrd="0" destOrd="0" presId="urn:microsoft.com/office/officeart/2005/8/layout/venn3"/>
    <dgm:cxn modelId="{12E119BB-1644-4D75-8178-B7FDA4113025}" type="presOf" srcId="{250BB66A-9CD5-4590-B689-68ED0E123040}" destId="{C9A9DFF4-198B-4399-B1A1-284000743FC6}" srcOrd="0" destOrd="0" presId="urn:microsoft.com/office/officeart/2005/8/layout/venn3"/>
    <dgm:cxn modelId="{BD215909-8B19-40CC-B64F-90E27676685A}" srcId="{BC384343-B99B-4819-A584-1D8385049A1D}" destId="{2988EA16-3278-4F0C-83D5-726D3EBE60FD}" srcOrd="0" destOrd="0" parTransId="{FB516A81-7D4F-407E-A381-348E71DE2BDA}" sibTransId="{3285ADD3-A980-479C-BD46-C15FFCE14801}"/>
    <dgm:cxn modelId="{00604FD0-1D50-4908-993E-B9065139E1DF}" srcId="{BC384343-B99B-4819-A584-1D8385049A1D}" destId="{2E774797-D0FD-44CF-A417-1CD803F632FE}" srcOrd="2" destOrd="0" parTransId="{3B75BBD4-15AC-4843-8096-BD1878AE9969}" sibTransId="{110F4D52-E921-4838-B6CC-C2C174868721}"/>
    <dgm:cxn modelId="{5C212433-5D4A-4144-9039-CE5AF7970858}" type="presParOf" srcId="{405B3716-F276-4CDD-B3E0-9311D419B46E}" destId="{9B9155FA-0D50-49DA-90C9-EDAE8566179B}" srcOrd="0" destOrd="0" presId="urn:microsoft.com/office/officeart/2005/8/layout/venn3"/>
    <dgm:cxn modelId="{86B1348E-C8E9-4C10-A844-461D2C9F181E}" type="presParOf" srcId="{405B3716-F276-4CDD-B3E0-9311D419B46E}" destId="{405132E4-42ED-4DAB-B162-A8ECD1F3CA3E}" srcOrd="1" destOrd="0" presId="urn:microsoft.com/office/officeart/2005/8/layout/venn3"/>
    <dgm:cxn modelId="{B24399A0-CC85-42A9-960A-D00F723B7602}" type="presParOf" srcId="{405B3716-F276-4CDD-B3E0-9311D419B46E}" destId="{5E3BCA69-9A0F-4066-88C2-2777968A4355}" srcOrd="2" destOrd="0" presId="urn:microsoft.com/office/officeart/2005/8/layout/venn3"/>
    <dgm:cxn modelId="{A845A34C-C029-4A4C-9412-DB1429670754}" type="presParOf" srcId="{405B3716-F276-4CDD-B3E0-9311D419B46E}" destId="{B34635E7-B569-46F3-AB27-3C4980749C36}" srcOrd="3" destOrd="0" presId="urn:microsoft.com/office/officeart/2005/8/layout/venn3"/>
    <dgm:cxn modelId="{C4DFE87A-0E70-4B20-8EDB-F1A41B4B81F2}" type="presParOf" srcId="{405B3716-F276-4CDD-B3E0-9311D419B46E}" destId="{2257BA3F-542B-4A5B-A194-3965FE308C5C}" srcOrd="4" destOrd="0" presId="urn:microsoft.com/office/officeart/2005/8/layout/venn3"/>
    <dgm:cxn modelId="{27671160-7F20-4BBD-B983-390B1E3B4B46}" type="presParOf" srcId="{405B3716-F276-4CDD-B3E0-9311D419B46E}" destId="{4D996DA3-1C3B-4E1C-B93D-929A17BD138A}" srcOrd="5" destOrd="0" presId="urn:microsoft.com/office/officeart/2005/8/layout/venn3"/>
    <dgm:cxn modelId="{527138C9-9C94-44E3-B8FD-936C38623584}" type="presParOf" srcId="{405B3716-F276-4CDD-B3E0-9311D419B46E}" destId="{C9A9DFF4-198B-4399-B1A1-284000743FC6}" srcOrd="6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01/03/2020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.png"/><Relationship Id="rId4" Type="http://schemas.openxmlformats.org/officeDocument/2006/relationships/diagramData" Target="../diagrams/data12.xm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image" Target="../media/image24.jpeg"/><Relationship Id="rId7" Type="http://schemas.openxmlformats.org/officeDocument/2006/relationships/diagramData" Target="../diagrams/data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diagramColors" Target="../diagrams/colors14.xml"/><Relationship Id="rId4" Type="http://schemas.openxmlformats.org/officeDocument/2006/relationships/image" Target="../media/image25.jpeg"/><Relationship Id="rId9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27.jpe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6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image" Target="../media/image29.jpeg"/><Relationship Id="rId7" Type="http://schemas.openxmlformats.org/officeDocument/2006/relationships/diagramData" Target="../diagrams/data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diagramColors" Target="../diagrams/colors18.xml"/><Relationship Id="rId4" Type="http://schemas.openxmlformats.org/officeDocument/2006/relationships/image" Target="../media/image30.jpeg"/><Relationship Id="rId9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9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32.jpe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0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33.jpe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34.jpe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image" Target="../media/image35.jpeg"/><Relationship Id="rId7" Type="http://schemas.openxmlformats.org/officeDocument/2006/relationships/diagramLayout" Target="../diagrams/layou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3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4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image" Target="../media/image37.jpeg"/><Relationship Id="rId7" Type="http://schemas.openxmlformats.org/officeDocument/2006/relationships/diagramLayout" Target="../diagrams/layou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6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7.xml"/><Relationship Id="rId5" Type="http://schemas.openxmlformats.org/officeDocument/2006/relationships/diagramData" Target="../diagrams/data27.xml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image" Target="../media/image39.jpeg"/><Relationship Id="rId7" Type="http://schemas.openxmlformats.org/officeDocument/2006/relationships/diagramLayout" Target="../diagrams/layou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8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image" Target="../media/image40.jpeg"/><Relationship Id="rId7" Type="http://schemas.openxmlformats.org/officeDocument/2006/relationships/diagramLayout" Target="../diagrams/layou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9.xml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41.jpeg"/><Relationship Id="rId9" Type="http://schemas.openxmlformats.org/officeDocument/2006/relationships/diagramColors" Target="../diagrams/colors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image" Target="../media/image42.jpeg"/><Relationship Id="rId7" Type="http://schemas.openxmlformats.org/officeDocument/2006/relationships/diagramLayout" Target="../diagrams/layou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0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1.xml"/><Relationship Id="rId5" Type="http://schemas.openxmlformats.org/officeDocument/2006/relationships/diagramData" Target="../diagrams/data31.xml"/><Relationship Id="rId4" Type="http://schemas.openxmlformats.org/officeDocument/2006/relationships/image" Target="../media/image2.png"/><Relationship Id="rId9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3" Type="http://schemas.openxmlformats.org/officeDocument/2006/relationships/image" Target="../media/image44.jpeg"/><Relationship Id="rId7" Type="http://schemas.openxmlformats.org/officeDocument/2006/relationships/diagramLayout" Target="../diagrams/layou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2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image" Target="../media/image45.jpeg"/><Relationship Id="rId7" Type="http://schemas.openxmlformats.org/officeDocument/2006/relationships/diagramLayout" Target="../diagrams/layout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3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4.xml"/><Relationship Id="rId5" Type="http://schemas.openxmlformats.org/officeDocument/2006/relationships/image" Target="../media/image46.jpeg"/><Relationship Id="rId4" Type="http://schemas.openxmlformats.org/officeDocument/2006/relationships/image" Target="../media/image2.png"/><Relationship Id="rId9" Type="http://schemas.openxmlformats.org/officeDocument/2006/relationships/diagramColors" Target="../diagrams/colors3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5.xml"/><Relationship Id="rId3" Type="http://schemas.openxmlformats.org/officeDocument/2006/relationships/image" Target="../media/image47.jpeg"/><Relationship Id="rId7" Type="http://schemas.openxmlformats.org/officeDocument/2006/relationships/diagramLayout" Target="../diagrams/layout3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5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).jpg"/>
          <p:cNvPicPr>
            <a:picLocks noChangeAspect="1"/>
          </p:cNvPicPr>
          <p:nvPr/>
        </p:nvPicPr>
        <p:blipFill>
          <a:blip r:embed="rId3">
            <a:lum bright="8000"/>
          </a:blip>
          <a:srcRect b="32653"/>
          <a:stretch>
            <a:fillRect/>
          </a:stretch>
        </p:blipFill>
        <p:spPr>
          <a:xfrm>
            <a:off x="0" y="3429000"/>
            <a:ext cx="9144000" cy="235745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5429264"/>
            <a:ext cx="901165" cy="1428736"/>
          </a:xfrm>
          <a:prstGeom prst="rect">
            <a:avLst/>
          </a:prstGeom>
        </p:spPr>
      </p:pic>
      <p:pic>
        <p:nvPicPr>
          <p:cNvPr id="7" name="Picture 6" descr="GAMBAR (2).jpg"/>
          <p:cNvPicPr>
            <a:picLocks noChangeAspect="1"/>
          </p:cNvPicPr>
          <p:nvPr/>
        </p:nvPicPr>
        <p:blipFill>
          <a:blip r:embed="rId5">
            <a:lum bright="15000" contrast="-5000"/>
          </a:blip>
          <a:srcRect t="15254" b="11864"/>
          <a:stretch>
            <a:fillRect/>
          </a:stretch>
        </p:blipFill>
        <p:spPr>
          <a:xfrm>
            <a:off x="0" y="0"/>
            <a:ext cx="9144000" cy="314324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7158" y="5572140"/>
            <a:ext cx="4500594" cy="86173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4000" b="1" dirty="0" smtClean="0">
                <a:solidFill>
                  <a:schemeClr val="tx2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Non-Verbal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6072206"/>
            <a:ext cx="4643470" cy="52318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ctr">
              <a:tabLst>
                <a:tab pos="338138" algn="l"/>
              </a:tabLst>
            </a:pPr>
            <a:r>
              <a:rPr lang="id-ID" b="1" i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Nathaniel Antonio Parulian, S.Psi, M.I.Kom</a:t>
            </a:r>
            <a:endParaRPr lang="en-US" b="1" i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5929330"/>
            <a:ext cx="1731213" cy="7143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AMBAR (8).jpg"/>
          <p:cNvPicPr>
            <a:picLocks noChangeAspect="1"/>
          </p:cNvPicPr>
          <p:nvPr/>
        </p:nvPicPr>
        <p:blipFill>
          <a:blip r:embed="rId3"/>
          <a:srcRect l="14844"/>
          <a:stretch>
            <a:fillRect/>
          </a:stretch>
        </p:blipFill>
        <p:spPr>
          <a:xfrm>
            <a:off x="0" y="2571744"/>
            <a:ext cx="4214810" cy="2894195"/>
          </a:xfrm>
          <a:prstGeom prst="rect">
            <a:avLst/>
          </a:prstGeom>
        </p:spPr>
      </p:pic>
      <p:pic>
        <p:nvPicPr>
          <p:cNvPr id="15" name="Picture 14" descr="GAMBAR (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14810" cy="2571744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5786454"/>
            <a:ext cx="1429503" cy="64294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428992" y="642918"/>
          <a:ext cx="4643470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2285984" y="5786454"/>
            <a:ext cx="6858016" cy="738623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r">
              <a:spcBef>
                <a:spcPts val="0"/>
              </a:spcBef>
              <a:tabLst>
                <a:tab pos="338138" algn="l"/>
              </a:tabLst>
            </a:pPr>
            <a:r>
              <a:rPr lang="id-ID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Non-Verbal; Bersifat Multi Jalur 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2835" y="0"/>
            <a:ext cx="901165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10).png"/>
          <p:cNvPicPr>
            <a:picLocks noChangeAspect="1"/>
          </p:cNvPicPr>
          <p:nvPr/>
        </p:nvPicPr>
        <p:blipFill>
          <a:blip r:embed="rId3">
            <a:lum bright="40000" contrast="10000"/>
          </a:blip>
          <a:stretch>
            <a:fillRect/>
          </a:stretch>
        </p:blipFill>
        <p:spPr>
          <a:xfrm>
            <a:off x="0" y="1142984"/>
            <a:ext cx="9144000" cy="2857520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66"/>
            <a:ext cx="1429503" cy="642942"/>
          </a:xfrm>
          <a:prstGeom prst="rect">
            <a:avLst/>
          </a:prstGeom>
        </p:spPr>
      </p:pic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1785918" y="214290"/>
            <a:ext cx="7358082" cy="7386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r">
              <a:spcBef>
                <a:spcPts val="0"/>
              </a:spcBef>
              <a:tabLst>
                <a:tab pos="338138" algn="l"/>
              </a:tabLst>
            </a:pPr>
            <a:r>
              <a:rPr lang="id-ID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Non-Verbal; Bersifat Terus Menerus 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835" y="5429264"/>
            <a:ext cx="901165" cy="142873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0" y="2571744"/>
          <a:ext cx="914400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285728"/>
            <a:ext cx="1643074" cy="714380"/>
          </a:xfrm>
          <a:prstGeom prst="rect">
            <a:avLst/>
          </a:prstGeom>
        </p:spPr>
      </p:pic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9144000" cy="738623"/>
          </a:xfrm>
          <a:prstGeom prst="rect">
            <a:avLst/>
          </a:prstGeom>
          <a:solidFill>
            <a:srgbClr val="FFFF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Prinsip-Prinsip: Komunikasi Non-Verbal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0" y="214290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214290"/>
            <a:ext cx="1192983" cy="518688"/>
          </a:xfrm>
          <a:prstGeom prst="rect">
            <a:avLst/>
          </a:prstGeom>
        </p:spPr>
      </p:pic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144000" cy="6155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Britannic Bold" pitchFamily="34" charset="0"/>
                <a:ea typeface="MS UI Gothic" pitchFamily="34" charset="-128"/>
                <a:cs typeface="Montserrat Ultra Light" charset="0"/>
              </a:rPr>
              <a:t>Kom. Non-Verbal: Mendukung atau Menggantikan Kom.Verbal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8"/>
            <a:ext cx="901165" cy="142873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642878" y="1214422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42852"/>
            <a:ext cx="73581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b="1" i="1" dirty="0" smtClean="0">
                <a:latin typeface="Candara" pitchFamily="34" charset="0"/>
                <a:ea typeface="MS UI Gothic" pitchFamily="34" charset="-128"/>
                <a:cs typeface="Montserrat Ultra Light" charset="0"/>
              </a:rPr>
              <a:t>5 (lima) cara perilaku non-verbal berinteraksi dengan komunikasi verbal</a:t>
            </a:r>
            <a:r>
              <a:rPr lang="id-ID" dirty="0" smtClean="0">
                <a:latin typeface="Candara" pitchFamily="34" charset="0"/>
                <a:ea typeface="MS UI Gothic" pitchFamily="34" charset="-128"/>
                <a:cs typeface="Montserrat Ultra Light" charset="0"/>
              </a:rPr>
              <a:t> </a:t>
            </a:r>
            <a:endParaRPr lang="id-ID" dirty="0" smtClean="0">
              <a:latin typeface="Candara" pitchFamily="34" charset="0"/>
            </a:endParaRPr>
          </a:p>
          <a:p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571480"/>
            <a:ext cx="435775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i="1" dirty="0" smtClean="0"/>
              <a:t>Andersen (1999), Guerrero &amp; Floyd (2006) </a:t>
            </a:r>
            <a:endParaRPr lang="id-ID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6000768"/>
            <a:ext cx="1357322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5429264"/>
            <a:ext cx="901165" cy="1428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886" y="142852"/>
            <a:ext cx="7358114" cy="646331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b="1" i="1" dirty="0" smtClean="0">
                <a:latin typeface="Candara" pitchFamily="34" charset="0"/>
                <a:ea typeface="MS UI Gothic" pitchFamily="34" charset="-128"/>
                <a:cs typeface="Montserrat Ultra Light" charset="0"/>
              </a:rPr>
              <a:t>5 (lima) cara perilaku non-verbal berinteraksi dengan komunikasi verbal</a:t>
            </a:r>
            <a:r>
              <a:rPr lang="id-ID" dirty="0" smtClean="0">
                <a:latin typeface="Candara" pitchFamily="34" charset="0"/>
                <a:ea typeface="MS UI Gothic" pitchFamily="34" charset="-128"/>
                <a:cs typeface="Montserrat Ultra Light" charset="0"/>
              </a:rPr>
              <a:t> </a:t>
            </a:r>
            <a:endParaRPr lang="id-ID" dirty="0" smtClean="0">
              <a:latin typeface="Candara" pitchFamily="34" charset="0"/>
            </a:endParaRPr>
          </a:p>
          <a:p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571456"/>
            <a:ext cx="435775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i="1" dirty="0" smtClean="0"/>
              <a:t>Andersen (1999), Guerrero &amp; Floyd (2006) </a:t>
            </a:r>
            <a:endParaRPr lang="id-ID" b="1" i="1" dirty="0"/>
          </a:p>
        </p:txBody>
      </p:sp>
      <p:pic>
        <p:nvPicPr>
          <p:cNvPr id="14" name="Picture 13" descr="GAMBAR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08"/>
            <a:ext cx="3071802" cy="1476375"/>
          </a:xfrm>
          <a:prstGeom prst="rect">
            <a:avLst/>
          </a:prstGeom>
        </p:spPr>
      </p:pic>
      <p:pic>
        <p:nvPicPr>
          <p:cNvPr id="16" name="Picture 15" descr="GAMBAR (3).jpg"/>
          <p:cNvPicPr>
            <a:picLocks noChangeAspect="1"/>
          </p:cNvPicPr>
          <p:nvPr/>
        </p:nvPicPr>
        <p:blipFill>
          <a:blip r:embed="rId6" cstate="print"/>
          <a:srcRect l="13045" r="10869"/>
          <a:stretch>
            <a:fillRect/>
          </a:stretch>
        </p:blipFill>
        <p:spPr>
          <a:xfrm>
            <a:off x="6215074" y="1000108"/>
            <a:ext cx="2928926" cy="1571636"/>
          </a:xfrm>
          <a:prstGeom prst="rect">
            <a:avLst/>
          </a:prstGeom>
        </p:spPr>
      </p:pic>
      <p:pic>
        <p:nvPicPr>
          <p:cNvPr id="17" name="Picture 16" descr="GAMBAR (4).jpg"/>
          <p:cNvPicPr>
            <a:picLocks noChangeAspect="1"/>
          </p:cNvPicPr>
          <p:nvPr/>
        </p:nvPicPr>
        <p:blipFill>
          <a:blip r:embed="rId7"/>
          <a:srcRect r="2686"/>
          <a:stretch>
            <a:fillRect/>
          </a:stretch>
        </p:blipFill>
        <p:spPr>
          <a:xfrm>
            <a:off x="0" y="5429240"/>
            <a:ext cx="3286116" cy="1428760"/>
          </a:xfrm>
          <a:prstGeom prst="rect">
            <a:avLst/>
          </a:prstGeom>
        </p:spPr>
      </p:pic>
      <p:pic>
        <p:nvPicPr>
          <p:cNvPr id="18" name="Picture 17" descr="GAMBAR (5).jpg"/>
          <p:cNvPicPr>
            <a:picLocks noChangeAspect="1"/>
          </p:cNvPicPr>
          <p:nvPr/>
        </p:nvPicPr>
        <p:blipFill>
          <a:blip r:embed="rId8"/>
          <a:srcRect l="5649" r="11504"/>
          <a:stretch>
            <a:fillRect/>
          </a:stretch>
        </p:blipFill>
        <p:spPr>
          <a:xfrm>
            <a:off x="3286116" y="5357802"/>
            <a:ext cx="3143272" cy="1500198"/>
          </a:xfrm>
          <a:prstGeom prst="rect">
            <a:avLst/>
          </a:prstGeom>
        </p:spPr>
      </p:pic>
      <p:pic>
        <p:nvPicPr>
          <p:cNvPr id="19" name="Picture 18" descr="GAMBAR (6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802" y="1012905"/>
            <a:ext cx="3143272" cy="15001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4282" y="2571744"/>
            <a:ext cx="27146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1700" b="1" i="1" dirty="0" smtClean="0">
                <a:latin typeface="Candara" pitchFamily="34" charset="0"/>
              </a:rPr>
              <a:t>Perilaku non-verbal dapat </a:t>
            </a:r>
            <a:r>
              <a:rPr lang="id-ID" sz="1700" b="1" i="1" dirty="0" smtClean="0">
                <a:solidFill>
                  <a:schemeClr val="tx2"/>
                </a:solidFill>
                <a:latin typeface="Candara" pitchFamily="34" charset="0"/>
              </a:rPr>
              <a:t>mengulangi</a:t>
            </a:r>
            <a:r>
              <a:rPr lang="id-ID" sz="1700" b="1" i="1" dirty="0" smtClean="0">
                <a:latin typeface="Candara" pitchFamily="34" charset="0"/>
              </a:rPr>
              <a:t> pesan verbal; Anggukan kepala. </a:t>
            </a:r>
          </a:p>
          <a:p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3214678" y="2571744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1700" b="1" i="1" dirty="0" smtClean="0">
                <a:latin typeface="Candara" pitchFamily="34" charset="0"/>
              </a:rPr>
              <a:t>Perilaku non-verbal </a:t>
            </a:r>
            <a:r>
              <a:rPr lang="id-ID" sz="1700" b="1" i="1" dirty="0" smtClean="0">
                <a:solidFill>
                  <a:schemeClr val="tx2"/>
                </a:solidFill>
                <a:latin typeface="Candara" pitchFamily="34" charset="0"/>
              </a:rPr>
              <a:t>memperjelas</a:t>
            </a:r>
            <a:r>
              <a:rPr lang="id-ID" sz="1700" b="1" i="1" dirty="0" smtClean="0">
                <a:latin typeface="Candara" pitchFamily="34" charset="0"/>
              </a:rPr>
              <a:t> komunikasi verbal; Menekankan kata  tertentu dengan menyaringkan volume suara. </a:t>
            </a:r>
          </a:p>
          <a:p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6429388" y="2571744"/>
            <a:ext cx="2500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1700" b="1" i="1" dirty="0" smtClean="0">
                <a:latin typeface="Candara" pitchFamily="34" charset="0"/>
              </a:rPr>
              <a:t>Perilaku non-verbal </a:t>
            </a:r>
            <a:r>
              <a:rPr lang="id-ID" sz="1700" b="1" i="1" dirty="0" smtClean="0">
                <a:solidFill>
                  <a:schemeClr val="tx2"/>
                </a:solidFill>
                <a:latin typeface="Candara" pitchFamily="34" charset="0"/>
              </a:rPr>
              <a:t>melengkapi atau menambah kata</a:t>
            </a:r>
            <a:r>
              <a:rPr lang="id-ID" sz="1700" b="1" i="1" dirty="0" smtClean="0">
                <a:latin typeface="Candara" pitchFamily="34" charset="0"/>
              </a:rPr>
              <a:t>; Pelukan ketika mengatakan “Saya merindukan kamu”</a:t>
            </a:r>
          </a:p>
          <a:p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285720" y="3929066"/>
            <a:ext cx="257173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1700" b="1" i="1" dirty="0" smtClean="0">
                <a:latin typeface="Candara" pitchFamily="34" charset="0"/>
              </a:rPr>
              <a:t>Perilaku non-verbal </a:t>
            </a:r>
            <a:r>
              <a:rPr lang="id-ID" sz="1700" b="1" i="1" dirty="0" smtClean="0">
                <a:solidFill>
                  <a:schemeClr val="tx2"/>
                </a:solidFill>
                <a:latin typeface="Candara" pitchFamily="34" charset="0"/>
              </a:rPr>
              <a:t>berkontradiksi </a:t>
            </a:r>
            <a:r>
              <a:rPr lang="id-ID" sz="1700" b="1" i="1" dirty="0" smtClean="0">
                <a:latin typeface="Candara" pitchFamily="34" charset="0"/>
              </a:rPr>
              <a:t>dengan pesan verbal; “Tidak ada yang salah” (dengan nada bermusuhan).  </a:t>
            </a:r>
          </a:p>
          <a:p>
            <a:endParaRPr lang="id-ID" dirty="0"/>
          </a:p>
        </p:txBody>
      </p:sp>
      <p:sp>
        <p:nvSpPr>
          <p:cNvPr id="25" name="TextBox 24"/>
          <p:cNvSpPr txBox="1"/>
          <p:nvPr/>
        </p:nvSpPr>
        <p:spPr>
          <a:xfrm>
            <a:off x="4714876" y="4143380"/>
            <a:ext cx="221457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1700" b="1" i="1" dirty="0" smtClean="0">
                <a:latin typeface="Candara" pitchFamily="34" charset="0"/>
              </a:rPr>
              <a:t>Menggantikan perilaku non-verbal dengan </a:t>
            </a:r>
            <a:r>
              <a:rPr lang="id-ID" sz="1700" b="1" i="1" dirty="0" smtClean="0">
                <a:solidFill>
                  <a:schemeClr val="tx2"/>
                </a:solidFill>
                <a:latin typeface="Candara" pitchFamily="34" charset="0"/>
              </a:rPr>
              <a:t>verbalisasi; </a:t>
            </a:r>
            <a:r>
              <a:rPr lang="id-ID" sz="1700" b="1" i="1" dirty="0" smtClean="0">
                <a:latin typeface="Candara" pitchFamily="34" charset="0"/>
              </a:rPr>
              <a:t>Memutar mata (tanda tidak setuju). 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1357322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144000" cy="6155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Britannic Bold" pitchFamily="34" charset="0"/>
                <a:ea typeface="MS UI Gothic" pitchFamily="34" charset="-128"/>
                <a:cs typeface="Montserrat Ultra Light" charset="0"/>
              </a:rPr>
              <a:t>Kom. Non-Verbal: Mengatur Interaksi </a:t>
            </a:r>
          </a:p>
        </p:txBody>
      </p:sp>
      <p:graphicFrame>
        <p:nvGraphicFramePr>
          <p:cNvPr id="26" name="Diagram 25"/>
          <p:cNvGraphicFramePr/>
          <p:nvPr/>
        </p:nvGraphicFramePr>
        <p:xfrm>
          <a:off x="0" y="3429000"/>
          <a:ext cx="914400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6" descr="GAMBAR (7).jpg"/>
          <p:cNvPicPr>
            <a:picLocks noChangeAspect="1"/>
          </p:cNvPicPr>
          <p:nvPr/>
        </p:nvPicPr>
        <p:blipFill>
          <a:blip r:embed="rId8" cstate="print">
            <a:lum bright="10000" contrast="-10000"/>
          </a:blip>
          <a:stretch>
            <a:fillRect/>
          </a:stretch>
        </p:blipFill>
        <p:spPr>
          <a:xfrm>
            <a:off x="4643438" y="1142984"/>
            <a:ext cx="4500562" cy="2628536"/>
          </a:xfrm>
          <a:prstGeom prst="rect">
            <a:avLst/>
          </a:prstGeom>
        </p:spPr>
      </p:pic>
      <p:pic>
        <p:nvPicPr>
          <p:cNvPr id="28" name="Picture 27" descr="GAMBAR (8).jpg"/>
          <p:cNvPicPr>
            <a:picLocks noChangeAspect="1"/>
          </p:cNvPicPr>
          <p:nvPr/>
        </p:nvPicPr>
        <p:blipFill>
          <a:blip r:embed="rId9" cstate="print">
            <a:lum bright="10000" contrast="-10000"/>
          </a:blip>
          <a:stretch>
            <a:fillRect/>
          </a:stretch>
        </p:blipFill>
        <p:spPr>
          <a:xfrm>
            <a:off x="0" y="1142984"/>
            <a:ext cx="4500562" cy="2625209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2835" y="0"/>
            <a:ext cx="901165" cy="142873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0" y="1000108"/>
            <a:ext cx="81439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3929066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6000768"/>
            <a:ext cx="1357322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9144000" cy="6155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Britannic Bold" pitchFamily="34" charset="0"/>
                <a:ea typeface="MS UI Gothic" pitchFamily="34" charset="-128"/>
                <a:cs typeface="Montserrat Ultra Light" charset="0"/>
              </a:rPr>
              <a:t>3 (tiga) Dimensi “Tingkat Makna Hubungan” 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857232"/>
            <a:ext cx="8715436" cy="126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700" b="1" i="1" dirty="0" smtClean="0">
                <a:latin typeface="Candara" pitchFamily="34" charset="0"/>
              </a:rPr>
              <a:t>**Tingkat makna hubungan </a:t>
            </a:r>
            <a:r>
              <a:rPr lang="id-ID" sz="1700" b="1" i="1" dirty="0" smtClean="0">
                <a:solidFill>
                  <a:srgbClr val="FF0000"/>
                </a:solidFill>
                <a:latin typeface="Candara" pitchFamily="34" charset="0"/>
              </a:rPr>
              <a:t>menegaskan identitas hubungan </a:t>
            </a:r>
            <a:r>
              <a:rPr lang="id-ID" sz="1700" b="1" i="1" dirty="0" smtClean="0">
                <a:latin typeface="Candara" pitchFamily="34" charset="0"/>
              </a:rPr>
              <a:t>diantara sesama komunikator. </a:t>
            </a:r>
          </a:p>
          <a:p>
            <a:pPr algn="ctr">
              <a:lnSpc>
                <a:spcPct val="150000"/>
              </a:lnSpc>
            </a:pPr>
            <a:r>
              <a:rPr lang="id-ID" sz="1700" b="1" i="1" dirty="0" smtClean="0">
                <a:latin typeface="Candara" pitchFamily="34" charset="0"/>
              </a:rPr>
              <a:t>** Komunikasi non-verbal; berfungsi </a:t>
            </a:r>
            <a:r>
              <a:rPr lang="id-ID" sz="1700" b="1" i="1" dirty="0" smtClean="0">
                <a:solidFill>
                  <a:srgbClr val="FF0000"/>
                </a:solidFill>
                <a:latin typeface="Candara" pitchFamily="34" charset="0"/>
              </a:rPr>
              <a:t>mengespresikan keseluruhan perasaan dalam hubungan [“Bahasa Hubungan”]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00034" y="2000240"/>
          <a:ext cx="7858180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MBAR (10).jpg"/>
          <p:cNvPicPr>
            <a:picLocks noChangeAspect="1"/>
          </p:cNvPicPr>
          <p:nvPr/>
        </p:nvPicPr>
        <p:blipFill>
          <a:blip r:embed="rId3">
            <a:lum bright="18000" contrast="-15000"/>
          </a:blip>
          <a:srcRect r="11562"/>
          <a:stretch>
            <a:fillRect/>
          </a:stretch>
        </p:blipFill>
        <p:spPr>
          <a:xfrm>
            <a:off x="0" y="1500174"/>
            <a:ext cx="3643338" cy="3252792"/>
          </a:xfrm>
          <a:prstGeom prst="rect">
            <a:avLst/>
          </a:prstGeom>
        </p:spPr>
      </p:pic>
      <p:pic>
        <p:nvPicPr>
          <p:cNvPr id="14" name="Picture 13" descr="GAMBAR (9).jpg"/>
          <p:cNvPicPr>
            <a:picLocks noChangeAspect="1"/>
          </p:cNvPicPr>
          <p:nvPr/>
        </p:nvPicPr>
        <p:blipFill>
          <a:blip r:embed="rId4">
            <a:lum bright="11000" contrast="-10000"/>
          </a:blip>
          <a:stretch>
            <a:fillRect/>
          </a:stretch>
        </p:blipFill>
        <p:spPr>
          <a:xfrm>
            <a:off x="0" y="0"/>
            <a:ext cx="6429388" cy="1500174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6000768"/>
            <a:ext cx="1357322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6643702" y="214290"/>
            <a:ext cx="2500298" cy="615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Britannic Bold" pitchFamily="34" charset="0"/>
                <a:ea typeface="MS UI Gothic" pitchFamily="34" charset="-128"/>
                <a:cs typeface="Montserrat Ultra Light" charset="0"/>
              </a:rPr>
              <a:t>Responsif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/>
        </p:nvGraphicFramePr>
        <p:xfrm>
          <a:off x="1881158" y="1428736"/>
          <a:ext cx="72628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13).jpg"/>
          <p:cNvPicPr>
            <a:picLocks noChangeAspect="1"/>
          </p:cNvPicPr>
          <p:nvPr/>
        </p:nvPicPr>
        <p:blipFill>
          <a:blip r:embed="rId3">
            <a:lum bright="15000" contrast="-10000"/>
          </a:blip>
          <a:stretch>
            <a:fillRect/>
          </a:stretch>
        </p:blipFill>
        <p:spPr>
          <a:xfrm>
            <a:off x="0" y="214290"/>
            <a:ext cx="9144000" cy="6036469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286520"/>
            <a:ext cx="1000132" cy="470631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6643702" y="6000768"/>
            <a:ext cx="2500298" cy="615513"/>
          </a:xfrm>
          <a:prstGeom prst="rect">
            <a:avLst/>
          </a:prstGeom>
          <a:solidFill>
            <a:srgbClr val="FF66FF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Britannic Bold" pitchFamily="34" charset="0"/>
                <a:ea typeface="MS UI Gothic" pitchFamily="34" charset="-128"/>
                <a:cs typeface="Montserrat Ultra Light" charset="0"/>
              </a:rPr>
              <a:t>Menyukai 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714348" y="428604"/>
          <a:ext cx="792961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AMBAR (14).jpg"/>
          <p:cNvPicPr>
            <a:picLocks noChangeAspect="1"/>
          </p:cNvPicPr>
          <p:nvPr/>
        </p:nvPicPr>
        <p:blipFill>
          <a:blip r:embed="rId3"/>
          <a:srcRect b="11458"/>
          <a:stretch>
            <a:fillRect/>
          </a:stretch>
        </p:blipFill>
        <p:spPr>
          <a:xfrm>
            <a:off x="4286248" y="3786190"/>
            <a:ext cx="4857752" cy="3071810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14290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6215106" cy="615513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Britannic Bold" pitchFamily="34" charset="0"/>
                <a:ea typeface="MS UI Gothic" pitchFamily="34" charset="-128"/>
                <a:cs typeface="Montserrat Ultra Light" charset="0"/>
              </a:rPr>
              <a:t>Kekuasaan 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/>
        </p:nvGraphicFramePr>
        <p:xfrm>
          <a:off x="142844" y="1142984"/>
          <a:ext cx="850112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BAR (4).png"/>
          <p:cNvPicPr>
            <a:picLocks noChangeAspect="1"/>
          </p:cNvPicPr>
          <p:nvPr/>
        </p:nvPicPr>
        <p:blipFill>
          <a:blip r:embed="rId3">
            <a:lum bright="78000" contrast="-31000"/>
          </a:blip>
          <a:stretch>
            <a:fillRect/>
          </a:stretch>
        </p:blipFill>
        <p:spPr>
          <a:xfrm>
            <a:off x="2000232" y="3500438"/>
            <a:ext cx="3071834" cy="2643206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5429264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4500594" cy="86173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4000" b="1" dirty="0" smtClean="0">
                <a:solidFill>
                  <a:srgbClr val="FF0000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Non-Verbal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929330"/>
            <a:ext cx="1731213" cy="714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16430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 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1857364"/>
            <a:ext cx="435771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“Semua aspek komunikasi yang bukan berupa kata-kata”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58" y="3714752"/>
            <a:ext cx="642942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** Bentuk komunikasi non-verbal: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rgbClr val="002060"/>
                </a:solidFill>
                <a:latin typeface="Candara" pitchFamily="34" charset="0"/>
              </a:rPr>
              <a:t>Gerakan &amp; bahasa tubuh, ekspresi wajah, bentuk fisik, perubahan nada suara, warna suara, volume &amp; aksen, benda-benda pribadi, perhiasan &amp; pakaian.  </a:t>
            </a:r>
          </a:p>
        </p:txBody>
      </p:sp>
      <p:pic>
        <p:nvPicPr>
          <p:cNvPr id="18" name="Picture 17" descr="GAMBAR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3737">
            <a:off x="5669044" y="352120"/>
            <a:ext cx="3122836" cy="31228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8596" y="1142984"/>
            <a:ext cx="4714908" cy="1857388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08" y="6072206"/>
            <a:ext cx="1270009" cy="571504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144000" cy="600124"/>
          </a:xfrm>
          <a:prstGeom prst="rect">
            <a:avLst/>
          </a:prstGeom>
          <a:solidFill>
            <a:srgbClr val="FFFF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2300" dirty="0" smtClean="0">
                <a:solidFill>
                  <a:schemeClr val="tx1"/>
                </a:solidFill>
                <a:latin typeface="Britannic Bold" pitchFamily="34" charset="0"/>
              </a:rPr>
              <a:t>Kom. Non Verbal: Merefleksikan </a:t>
            </a:r>
            <a:r>
              <a:rPr lang="id-ID" sz="2300" dirty="0" smtClean="0">
                <a:solidFill>
                  <a:schemeClr val="tx1"/>
                </a:solidFill>
                <a:latin typeface="Britannic Bold" pitchFamily="34" charset="0"/>
              </a:rPr>
              <a:t>&amp; </a:t>
            </a:r>
            <a:r>
              <a:rPr lang="id-ID" sz="2300" dirty="0" smtClean="0">
                <a:solidFill>
                  <a:schemeClr val="tx1"/>
                </a:solidFill>
                <a:latin typeface="Britannic Bold" pitchFamily="34" charset="0"/>
              </a:rPr>
              <a:t>Menunjukkan Nilai-nilai Budaya</a:t>
            </a:r>
            <a:endParaRPr lang="id-ID" sz="23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857232"/>
            <a:ext cx="63579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Pola non-verbal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merefleksikan budaya tertentu.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Bentuk-bentuk perilaku dari hasil pengamatan diberbagai budaya berdasarkan: </a:t>
            </a:r>
            <a:endParaRPr lang="id-ID" b="1" i="1" dirty="0">
              <a:latin typeface="Candara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0" y="2214554"/>
          <a:ext cx="91440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14" descr="GAMBAR (2)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52" y="3357562"/>
            <a:ext cx="6357952" cy="317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BAR (6).jpg"/>
          <p:cNvPicPr>
            <a:picLocks noChangeAspect="1"/>
          </p:cNvPicPr>
          <p:nvPr/>
        </p:nvPicPr>
        <p:blipFill>
          <a:blip r:embed="rId3">
            <a:lum bright="25000" contrast="-20000"/>
          </a:blip>
          <a:stretch>
            <a:fillRect/>
          </a:stretch>
        </p:blipFill>
        <p:spPr>
          <a:xfrm>
            <a:off x="4429124" y="0"/>
            <a:ext cx="4714876" cy="2928934"/>
          </a:xfrm>
          <a:prstGeom prst="rect">
            <a:avLst/>
          </a:prstGeom>
        </p:spPr>
      </p:pic>
      <p:pic>
        <p:nvPicPr>
          <p:cNvPr id="7" name="Picture 6" descr="GAMBAR (3).jpg"/>
          <p:cNvPicPr>
            <a:picLocks noChangeAspect="1"/>
          </p:cNvPicPr>
          <p:nvPr/>
        </p:nvPicPr>
        <p:blipFill>
          <a:blip r:embed="rId4"/>
          <a:srcRect l="27285" b="15873"/>
          <a:stretch>
            <a:fillRect/>
          </a:stretch>
        </p:blipFill>
        <p:spPr>
          <a:xfrm>
            <a:off x="0" y="3071786"/>
            <a:ext cx="2000232" cy="3786214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3071810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0" y="0"/>
            <a:ext cx="2500298" cy="6001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2300" dirty="0" smtClean="0">
                <a:solidFill>
                  <a:schemeClr val="bg1"/>
                </a:solidFill>
                <a:latin typeface="Britannic Bold" pitchFamily="34" charset="0"/>
              </a:rPr>
              <a:t>Ruang Privasi </a:t>
            </a:r>
            <a:endParaRPr lang="id-ID" sz="23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2835" y="5429264"/>
            <a:ext cx="901165" cy="142873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1000100" y="857232"/>
          <a:ext cx="621510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7).jpg"/>
          <p:cNvPicPr>
            <a:picLocks noChangeAspect="1"/>
          </p:cNvPicPr>
          <p:nvPr/>
        </p:nvPicPr>
        <p:blipFill>
          <a:blip r:embed="rId3"/>
          <a:srcRect l="13571"/>
          <a:stretch>
            <a:fillRect/>
          </a:stretch>
        </p:blipFill>
        <p:spPr>
          <a:xfrm>
            <a:off x="0" y="0"/>
            <a:ext cx="9144000" cy="1785926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071678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2500298" cy="600124"/>
          </a:xfrm>
          <a:prstGeom prst="rect">
            <a:avLst/>
          </a:prstGeom>
          <a:solidFill>
            <a:srgbClr val="00B0F0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2300" dirty="0" smtClean="0">
                <a:solidFill>
                  <a:schemeClr val="tx1"/>
                </a:solidFill>
                <a:latin typeface="Britannic Bold" pitchFamily="34" charset="0"/>
              </a:rPr>
              <a:t>Sentuhan </a:t>
            </a:r>
            <a:endParaRPr lang="id-ID" sz="23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1357290" y="2000240"/>
          <a:ext cx="657229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0" y="1857364"/>
            <a:ext cx="9144000" cy="1588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8).jpg"/>
          <p:cNvPicPr>
            <a:picLocks noChangeAspect="1"/>
          </p:cNvPicPr>
          <p:nvPr/>
        </p:nvPicPr>
        <p:blipFill>
          <a:blip r:embed="rId3">
            <a:lum bright="10000" contrast="-5000"/>
          </a:blip>
          <a:stretch>
            <a:fillRect/>
          </a:stretch>
        </p:blipFill>
        <p:spPr>
          <a:xfrm>
            <a:off x="0" y="0"/>
            <a:ext cx="9144000" cy="2705100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929330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6643702" y="6000768"/>
            <a:ext cx="2500298" cy="6001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2300" dirty="0" smtClean="0">
                <a:solidFill>
                  <a:schemeClr val="tx1"/>
                </a:solidFill>
                <a:latin typeface="Britannic Bold" pitchFamily="34" charset="0"/>
              </a:rPr>
              <a:t>Kontak Mata </a:t>
            </a:r>
            <a:endParaRPr lang="id-ID" sz="23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500166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9).jpg"/>
          <p:cNvPicPr>
            <a:picLocks noChangeAspect="1"/>
          </p:cNvPicPr>
          <p:nvPr/>
        </p:nvPicPr>
        <p:blipFill>
          <a:blip r:embed="rId3">
            <a:lum bright="10000" contrast="-10000"/>
          </a:blip>
          <a:srcRect t="16667"/>
          <a:stretch>
            <a:fillRect/>
          </a:stretch>
        </p:blipFill>
        <p:spPr>
          <a:xfrm>
            <a:off x="0" y="2285992"/>
            <a:ext cx="9144000" cy="2857496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14290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6643702" y="285728"/>
            <a:ext cx="2500298" cy="600124"/>
          </a:xfrm>
          <a:prstGeom prst="rect">
            <a:avLst/>
          </a:prstGeom>
          <a:solidFill>
            <a:srgbClr val="66FF6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2300" dirty="0" smtClean="0">
                <a:solidFill>
                  <a:schemeClr val="tx1"/>
                </a:solidFill>
                <a:latin typeface="Britannic Bold" pitchFamily="34" charset="0"/>
              </a:rPr>
              <a:t>Emosi</a:t>
            </a:r>
            <a:endParaRPr lang="id-ID" sz="23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357158" y="357166"/>
          <a:ext cx="842968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2071678"/>
            <a:ext cx="385762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86380" y="2071678"/>
            <a:ext cx="385762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286388"/>
            <a:ext cx="357186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43570" y="5286388"/>
            <a:ext cx="350043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500174"/>
            <a:ext cx="3786182" cy="3929090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14290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4429124" cy="6309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2500" dirty="0" smtClean="0">
                <a:solidFill>
                  <a:schemeClr val="tx1"/>
                </a:solidFill>
                <a:latin typeface="Britannic Bold" pitchFamily="34" charset="0"/>
              </a:rPr>
              <a:t>Orientasi Waktu</a:t>
            </a:r>
            <a:endParaRPr lang="id-ID" sz="25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835" y="0"/>
            <a:ext cx="901165" cy="14287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57158" y="1571612"/>
          <a:ext cx="592935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6072206"/>
            <a:ext cx="9144000" cy="1588"/>
          </a:xfrm>
          <a:prstGeom prst="line">
            <a:avLst/>
          </a:prstGeom>
          <a:ln w="88900" cmpd="thickThin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142984"/>
            <a:ext cx="8143900" cy="1588"/>
          </a:xfrm>
          <a:prstGeom prst="line">
            <a:avLst/>
          </a:prstGeom>
          <a:ln w="88900" cmpd="thickThin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1).jpg"/>
          <p:cNvPicPr>
            <a:picLocks noChangeAspect="1"/>
          </p:cNvPicPr>
          <p:nvPr/>
        </p:nvPicPr>
        <p:blipFill>
          <a:blip r:embed="rId3">
            <a:lum bright="15000" contrast="-20000"/>
          </a:blip>
          <a:stretch>
            <a:fillRect/>
          </a:stretch>
        </p:blipFill>
        <p:spPr>
          <a:xfrm>
            <a:off x="0" y="1142984"/>
            <a:ext cx="5086350" cy="5076825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85728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3786182" cy="600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2300" dirty="0" smtClean="0">
                <a:solidFill>
                  <a:schemeClr val="tx1"/>
                </a:solidFill>
                <a:latin typeface="Britannic Bold" pitchFamily="34" charset="0"/>
              </a:rPr>
              <a:t>Orientasi Waktu</a:t>
            </a:r>
            <a:endParaRPr lang="id-ID" sz="23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835" y="0"/>
            <a:ext cx="901165" cy="142873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143108" y="2000240"/>
          <a:ext cx="6715172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3).jp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rcRect l="20947" r="16643"/>
          <a:stretch>
            <a:fillRect/>
          </a:stretch>
        </p:blipFill>
        <p:spPr>
          <a:xfrm rot="254628">
            <a:off x="320655" y="130677"/>
            <a:ext cx="3643306" cy="3009916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928670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4357686" y="214290"/>
            <a:ext cx="3929090" cy="6001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2300" dirty="0" smtClean="0">
                <a:solidFill>
                  <a:schemeClr val="tx1"/>
                </a:solidFill>
                <a:latin typeface="Britannic Bold" pitchFamily="34" charset="0"/>
              </a:rPr>
              <a:t>Orientasi Waktu</a:t>
            </a:r>
            <a:endParaRPr lang="id-ID" sz="23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835" y="0"/>
            <a:ext cx="901165" cy="142873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28596" y="1643050"/>
          <a:ext cx="8143932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1071546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9144000" cy="600124"/>
          </a:xfrm>
          <a:prstGeom prst="rect">
            <a:avLst/>
          </a:prstGeom>
          <a:solidFill>
            <a:srgbClr val="66FF6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2300" dirty="0" smtClean="0">
                <a:solidFill>
                  <a:schemeClr val="tx1"/>
                </a:solidFill>
                <a:latin typeface="Britannic Bold" pitchFamily="34" charset="0"/>
              </a:rPr>
              <a:t>9 (Sembilan) “Tipe (Bentuk Perilaku) Komunikasi Non-Verbal” </a:t>
            </a:r>
            <a:endParaRPr lang="id-ID" sz="23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32"/>
            <a:ext cx="901165" cy="142873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214282" y="1142984"/>
          <a:ext cx="878687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5).jpg"/>
          <p:cNvPicPr>
            <a:picLocks noChangeAspect="1"/>
          </p:cNvPicPr>
          <p:nvPr/>
        </p:nvPicPr>
        <p:blipFill>
          <a:blip r:embed="rId3">
            <a:lum bright="-5000" contrast="-10000"/>
          </a:blip>
          <a:srcRect b="-521"/>
          <a:stretch>
            <a:fillRect/>
          </a:stretch>
        </p:blipFill>
        <p:spPr>
          <a:xfrm>
            <a:off x="0" y="0"/>
            <a:ext cx="6143636" cy="4264171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1214422"/>
            <a:ext cx="1509132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6572264" y="142852"/>
            <a:ext cx="2571736" cy="86173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bg1"/>
                </a:solidFill>
                <a:latin typeface="Brush Script MT" pitchFamily="66" charset="0"/>
              </a:rPr>
              <a:t>Kinesika </a:t>
            </a:r>
            <a:endParaRPr lang="id-ID" sz="40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500166" y="1754166"/>
          <a:ext cx="726284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33).jpeg"/>
          <p:cNvPicPr>
            <a:picLocks noChangeAspect="1"/>
          </p:cNvPicPr>
          <p:nvPr/>
        </p:nvPicPr>
        <p:blipFill>
          <a:blip r:embed="rId3" cstate="print">
            <a:lum bright="15000" contrast="-10000"/>
          </a:blip>
          <a:srcRect t="8837"/>
          <a:stretch>
            <a:fillRect/>
          </a:stretch>
        </p:blipFill>
        <p:spPr>
          <a:xfrm>
            <a:off x="2500298" y="2786058"/>
            <a:ext cx="6643702" cy="364333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9144000" cy="8001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3600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Persamaan Komunikasi Verbal &amp; Komunikasi Non-Verbal 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1428736"/>
            <a:ext cx="1588337" cy="714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16430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 </a:t>
            </a:r>
            <a:endParaRPr lang="id-ID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857224" y="1714488"/>
          <a:ext cx="514353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6).png"/>
          <p:cNvPicPr>
            <a:picLocks noChangeAspect="1"/>
          </p:cNvPicPr>
          <p:nvPr/>
        </p:nvPicPr>
        <p:blipFill>
          <a:blip r:embed="rId3">
            <a:lum bright="15000" contrast="-10000"/>
          </a:blip>
          <a:srcRect b="67112"/>
          <a:stretch>
            <a:fillRect/>
          </a:stretch>
        </p:blipFill>
        <p:spPr>
          <a:xfrm>
            <a:off x="2428860" y="4798479"/>
            <a:ext cx="5857884" cy="2059521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4143380"/>
            <a:ext cx="1428760" cy="642942"/>
          </a:xfrm>
          <a:prstGeom prst="rect">
            <a:avLst/>
          </a:prstGeom>
        </p:spPr>
      </p:pic>
      <p:sp>
        <p:nvSpPr>
          <p:cNvPr id="20" name="Subtitle 8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6143636" cy="861734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</a:rPr>
              <a:t>Haptics </a:t>
            </a:r>
            <a:endParaRPr lang="id-ID" sz="40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28596" y="357166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2835" y="5429264"/>
            <a:ext cx="901165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17).jpg"/>
          <p:cNvPicPr>
            <a:picLocks noChangeAspect="1"/>
          </p:cNvPicPr>
          <p:nvPr/>
        </p:nvPicPr>
        <p:blipFill>
          <a:blip r:embed="rId3">
            <a:lum bright="10000" contrast="-10000"/>
          </a:blip>
          <a:stretch>
            <a:fillRect/>
          </a:stretch>
        </p:blipFill>
        <p:spPr>
          <a:xfrm>
            <a:off x="928662" y="4071943"/>
            <a:ext cx="8215338" cy="2786058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1428760" cy="642942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3214678" cy="86173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</a:rPr>
              <a:t>Tampilan Fisik  </a:t>
            </a:r>
            <a:endParaRPr lang="id-ID" sz="40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1500166" y="214290"/>
          <a:ext cx="8072462" cy="624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19).jpg"/>
          <p:cNvPicPr>
            <a:picLocks noChangeAspect="1"/>
          </p:cNvPicPr>
          <p:nvPr/>
        </p:nvPicPr>
        <p:blipFill>
          <a:blip r:embed="rId3">
            <a:lum bright="15000" contrast="-3000"/>
          </a:blip>
          <a:stretch>
            <a:fillRect/>
          </a:stretch>
        </p:blipFill>
        <p:spPr>
          <a:xfrm>
            <a:off x="3067050" y="0"/>
            <a:ext cx="6076950" cy="2495552"/>
          </a:xfrm>
          <a:prstGeom prst="rect">
            <a:avLst/>
          </a:prstGeom>
        </p:spPr>
      </p:pic>
      <p:pic>
        <p:nvPicPr>
          <p:cNvPr id="8" name="Picture 7" descr="GAMBAR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97200" cy="3143248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929330"/>
            <a:ext cx="1428760" cy="642942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143636" y="5996266"/>
            <a:ext cx="2143108" cy="861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</a:rPr>
              <a:t>Artefak </a:t>
            </a:r>
            <a:endParaRPr lang="id-ID" sz="40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928662" y="1357298"/>
          <a:ext cx="785818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2835" y="5429264"/>
            <a:ext cx="901165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42" y="142852"/>
            <a:ext cx="2819058" cy="2786058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14290"/>
            <a:ext cx="1428760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57818" y="5572140"/>
            <a:ext cx="3786182" cy="8617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</a:rPr>
              <a:t>Faktor Lingkungan </a:t>
            </a:r>
            <a:endParaRPr lang="id-ID" sz="40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28596" y="1571612"/>
          <a:ext cx="6572296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14290"/>
            <a:ext cx="1428760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0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5429288" cy="861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</a:rPr>
              <a:t>Proxemics &amp; Jarak Personal </a:t>
            </a:r>
            <a:endParaRPr lang="id-ID" sz="40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85784" y="1428736"/>
          <a:ext cx="87868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GAMBAR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19" y="3571876"/>
            <a:ext cx="4698981" cy="29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276" y="3500438"/>
            <a:ext cx="4905724" cy="3150395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85728"/>
            <a:ext cx="1428760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2428860" cy="861734"/>
          </a:xfrm>
          <a:prstGeom prst="rect">
            <a:avLst/>
          </a:prstGeom>
          <a:solidFill>
            <a:srgbClr val="FFFF6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</a:rPr>
              <a:t>Chronemic</a:t>
            </a:r>
            <a:endParaRPr lang="id-ID" sz="40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71472" y="428604"/>
          <a:ext cx="6905652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4).jpg"/>
          <p:cNvPicPr>
            <a:picLocks noChangeAspect="1"/>
          </p:cNvPicPr>
          <p:nvPr/>
        </p:nvPicPr>
        <p:blipFill>
          <a:blip r:embed="rId3">
            <a:lum bright="3000" contrast="-5000"/>
          </a:blip>
          <a:stretch>
            <a:fillRect/>
          </a:stretch>
        </p:blipFill>
        <p:spPr>
          <a:xfrm>
            <a:off x="3357554" y="3643314"/>
            <a:ext cx="5786446" cy="3214686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14290"/>
            <a:ext cx="1428760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86512" y="2143116"/>
            <a:ext cx="2857488" cy="861734"/>
          </a:xfrm>
          <a:prstGeom prst="rect">
            <a:avLst/>
          </a:prstGeom>
          <a:solidFill>
            <a:srgbClr val="FFCC6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</a:rPr>
              <a:t>Paralanguage </a:t>
            </a:r>
            <a:endParaRPr lang="id-ID" sz="40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42910" y="857232"/>
          <a:ext cx="607223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929330"/>
            <a:ext cx="1428760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5429264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643702" y="142852"/>
            <a:ext cx="2500298" cy="8617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</a:rPr>
              <a:t>Keheningan  </a:t>
            </a:r>
            <a:endParaRPr lang="id-ID" sz="40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5" name="Picture 4" descr="GAMBAR (25).jpeg"/>
          <p:cNvPicPr>
            <a:picLocks noChangeAspect="1"/>
          </p:cNvPicPr>
          <p:nvPr/>
        </p:nvPicPr>
        <p:blipFill>
          <a:blip r:embed="rId5"/>
          <a:srcRect l="1562" t="16401" r="2343" b="2255"/>
          <a:stretch>
            <a:fillRect/>
          </a:stretch>
        </p:blipFill>
        <p:spPr>
          <a:xfrm>
            <a:off x="0" y="0"/>
            <a:ext cx="5143504" cy="164307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714348" y="357166"/>
          <a:ext cx="771530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27).jpg"/>
          <p:cNvPicPr>
            <a:picLocks noChangeAspect="1"/>
          </p:cNvPicPr>
          <p:nvPr/>
        </p:nvPicPr>
        <p:blipFill>
          <a:blip r:embed="rId3">
            <a:lum bright="40000" contrast="-10000"/>
          </a:blip>
          <a:srcRect t="19792" b="16666"/>
          <a:stretch>
            <a:fillRect/>
          </a:stretch>
        </p:blipFill>
        <p:spPr>
          <a:xfrm>
            <a:off x="0" y="1000108"/>
            <a:ext cx="9144000" cy="3000372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14290"/>
            <a:ext cx="1428760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9144000" cy="7078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3000" b="1" dirty="0" smtClean="0">
                <a:solidFill>
                  <a:schemeClr val="tx1"/>
                </a:solidFill>
                <a:latin typeface="Brush Script MT" pitchFamily="66" charset="0"/>
              </a:rPr>
              <a:t>Upaya Menurunkan Kesalahpahaman pada Komunikasi Non-Verbal   </a:t>
            </a:r>
            <a:endParaRPr lang="id-ID" sz="30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3143248"/>
          <a:ext cx="91440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MBAR 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9144000" cy="3357586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857892"/>
            <a:ext cx="1428760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  <p:pic>
        <p:nvPicPr>
          <p:cNvPr id="14" name="Picture 13" descr="GAMBAR (30).jpg"/>
          <p:cNvPicPr>
            <a:picLocks noChangeAspect="1"/>
          </p:cNvPicPr>
          <p:nvPr/>
        </p:nvPicPr>
        <p:blipFill>
          <a:blip r:embed="rId6"/>
          <a:srcRect t="14286" b="39130"/>
          <a:stretch>
            <a:fillRect/>
          </a:stretch>
        </p:blipFill>
        <p:spPr>
          <a:xfrm>
            <a:off x="0" y="285728"/>
            <a:ext cx="914400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MBAR (5).jpg"/>
          <p:cNvPicPr>
            <a:picLocks noChangeAspect="1"/>
          </p:cNvPicPr>
          <p:nvPr/>
        </p:nvPicPr>
        <p:blipFill>
          <a:blip r:embed="rId3">
            <a:lum bright="38000" contrast="4000"/>
          </a:blip>
          <a:stretch>
            <a:fillRect/>
          </a:stretch>
        </p:blipFill>
        <p:spPr>
          <a:xfrm>
            <a:off x="0" y="0"/>
            <a:ext cx="5000628" cy="685800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0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6215074" cy="80017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3600" b="1" dirty="0" smtClean="0">
                <a:solidFill>
                  <a:schemeClr val="bg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Non-Verbal  = Simbol 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57166"/>
            <a:ext cx="1588337" cy="714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16430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 </a:t>
            </a:r>
            <a:endParaRPr lang="id-ID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286116" y="1571612"/>
          <a:ext cx="571504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6).jpg"/>
          <p:cNvPicPr>
            <a:picLocks noChangeAspect="1"/>
          </p:cNvPicPr>
          <p:nvPr/>
        </p:nvPicPr>
        <p:blipFill>
          <a:blip r:embed="rId3">
            <a:lum bright="20000" contrast="-10000"/>
          </a:blip>
          <a:stretch>
            <a:fillRect/>
          </a:stretch>
        </p:blipFill>
        <p:spPr>
          <a:xfrm>
            <a:off x="500034" y="3429000"/>
            <a:ext cx="8358246" cy="298704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928926" y="214290"/>
            <a:ext cx="6215074" cy="8001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3600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Non-Verbal  = Aturan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5929330"/>
            <a:ext cx="1588337" cy="714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19288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 </a:t>
            </a:r>
            <a:endParaRPr lang="id-ID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14282" y="1214422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AMBAR (7).jpg"/>
          <p:cNvPicPr>
            <a:picLocks noChangeAspect="1"/>
          </p:cNvPicPr>
          <p:nvPr/>
        </p:nvPicPr>
        <p:blipFill>
          <a:blip r:embed="rId3">
            <a:lum bright="11000" contrast="15000"/>
          </a:blip>
          <a:stretch>
            <a:fillRect/>
          </a:stretch>
        </p:blipFill>
        <p:spPr>
          <a:xfrm>
            <a:off x="4929190" y="0"/>
            <a:ext cx="4214810" cy="57150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14348" y="5786454"/>
            <a:ext cx="8429652" cy="769401"/>
          </a:xfrm>
          <a:prstGeom prst="rect">
            <a:avLst/>
          </a:prstGeom>
          <a:solidFill>
            <a:srgbClr val="FFFF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3400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Non-Verbal  = Sengaja/Tidak di Sengaja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143380"/>
            <a:ext cx="1588337" cy="714380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/>
        </p:nvGraphicFramePr>
        <p:xfrm>
          <a:off x="142844" y="214290"/>
          <a:ext cx="50720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429264"/>
            <a:ext cx="901165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BAR (1).jpg"/>
          <p:cNvPicPr>
            <a:picLocks noChangeAspect="1"/>
          </p:cNvPicPr>
          <p:nvPr/>
        </p:nvPicPr>
        <p:blipFill>
          <a:blip r:embed="rId3">
            <a:lum bright="45000" contrast="-25000"/>
          </a:blip>
          <a:stretch>
            <a:fillRect/>
          </a:stretch>
        </p:blipFill>
        <p:spPr>
          <a:xfrm>
            <a:off x="0" y="1785926"/>
            <a:ext cx="9144000" cy="2928934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43076" y="142852"/>
            <a:ext cx="7000924" cy="769401"/>
          </a:xfrm>
          <a:prstGeom prst="rect">
            <a:avLst/>
          </a:prstGeom>
          <a:solidFill>
            <a:srgbClr val="9999FF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3400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Non-Verbal  = Refleksi Budaya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1571604" y="1142984"/>
          <a:ext cx="642942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082" y="5929330"/>
            <a:ext cx="1588337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32).jpg"/>
          <p:cNvPicPr>
            <a:picLocks noChangeAspect="1"/>
          </p:cNvPicPr>
          <p:nvPr/>
        </p:nvPicPr>
        <p:blipFill>
          <a:blip r:embed="rId3">
            <a:lum bright="30000" contrast="-9000"/>
          </a:blip>
          <a:srcRect t="6496"/>
          <a:stretch>
            <a:fillRect/>
          </a:stretch>
        </p:blipFill>
        <p:spPr>
          <a:xfrm>
            <a:off x="0" y="1"/>
            <a:ext cx="9144000" cy="242886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9144000" cy="769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r">
              <a:tabLst>
                <a:tab pos="338138" algn="l"/>
              </a:tabLst>
            </a:pPr>
            <a:r>
              <a:rPr lang="id-ID" sz="3400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Perbedaan Komunikasi Verbal &amp; Komunikasi Non-Verbal 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4357694"/>
            <a:ext cx="901165" cy="1428736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857760"/>
            <a:ext cx="1588337" cy="71438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357290" y="714356"/>
          <a:ext cx="6215106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6).jpg"/>
          <p:cNvPicPr>
            <a:picLocks noChangeAspect="1"/>
          </p:cNvPicPr>
          <p:nvPr/>
        </p:nvPicPr>
        <p:blipFill>
          <a:blip r:embed="rId3">
            <a:lum bright="26000" contrast="-18000"/>
          </a:blip>
          <a:stretch>
            <a:fillRect/>
          </a:stretch>
        </p:blipFill>
        <p:spPr>
          <a:xfrm>
            <a:off x="6000761" y="0"/>
            <a:ext cx="3143240" cy="235743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28662" y="0"/>
            <a:ext cx="5429288" cy="1231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spcBef>
                <a:spcPts val="0"/>
              </a:spcBef>
              <a:tabLst>
                <a:tab pos="338138" algn="l"/>
              </a:tabLst>
            </a:pPr>
            <a:r>
              <a:rPr lang="id-ID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Non-Verbal; </a:t>
            </a:r>
          </a:p>
          <a:p>
            <a:pPr algn="l">
              <a:spcBef>
                <a:spcPts val="0"/>
              </a:spcBef>
              <a:tabLst>
                <a:tab pos="338138" algn="l"/>
              </a:tabLst>
            </a:pPr>
            <a:r>
              <a:rPr lang="id-ID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Tanda yang Lebih di Percaya.  </a:t>
            </a: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165" cy="1428736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285860"/>
            <a:ext cx="1016833" cy="45733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14282" y="1785926"/>
          <a:ext cx="871543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2189</Words>
  <Application>Microsoft Office PowerPoint</Application>
  <PresentationFormat>On-screen Show (4:3)</PresentationFormat>
  <Paragraphs>297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338</cp:revision>
  <dcterms:created xsi:type="dcterms:W3CDTF">2020-01-25T05:18:22Z</dcterms:created>
  <dcterms:modified xsi:type="dcterms:W3CDTF">2020-03-01T15:03:24Z</dcterms:modified>
</cp:coreProperties>
</file>