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72" r:id="rId14"/>
    <p:sldId id="270" r:id="rId15"/>
    <p:sldId id="268" r:id="rId16"/>
    <p:sldId id="271" r:id="rId17"/>
    <p:sldId id="273" r:id="rId18"/>
    <p:sldId id="274" r:id="rId19"/>
    <p:sldId id="275" r:id="rId20"/>
    <p:sldId id="276" r:id="rId21"/>
    <p:sldId id="269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94" autoAdjust="0"/>
  </p:normalViewPr>
  <p:slideViewPr>
    <p:cSldViewPr>
      <p:cViewPr varScale="1">
        <p:scale>
          <a:sx n="63" d="100"/>
          <a:sy n="63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79C536-3645-47DA-A8F9-F7D15272E17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C02D9851-247E-46B1-9C4B-A4C07781A1FC}">
      <dgm:prSet phldrT="[Text]" custT="1"/>
      <dgm:spPr>
        <a:solidFill>
          <a:schemeClr val="bg1"/>
        </a:solidFill>
      </dgm:spPr>
      <dgm:t>
        <a:bodyPr/>
        <a:lstStyle/>
        <a:p>
          <a:pPr algn="l"/>
          <a:r>
            <a:rPr lang="en-US" sz="2000" b="1" dirty="0" smtClean="0"/>
            <a:t>1. Proses </a:t>
          </a:r>
          <a:r>
            <a:rPr lang="en-US" sz="2000" b="1" dirty="0" err="1" smtClean="0"/>
            <a:t>Persepsi</a:t>
          </a:r>
          <a:endParaRPr lang="id-ID" sz="2000" b="1" dirty="0"/>
        </a:p>
      </dgm:t>
    </dgm:pt>
    <dgm:pt modelId="{827FB84E-B647-4718-BC8F-6C08E6AB12C2}" type="parTrans" cxnId="{BB6449E0-4B11-40F8-AD49-CA689922040D}">
      <dgm:prSet/>
      <dgm:spPr/>
      <dgm:t>
        <a:bodyPr/>
        <a:lstStyle/>
        <a:p>
          <a:endParaRPr lang="id-ID"/>
        </a:p>
      </dgm:t>
    </dgm:pt>
    <dgm:pt modelId="{0FB43432-B94A-4E2E-88E0-4D471A83F107}" type="sibTrans" cxnId="{BB6449E0-4B11-40F8-AD49-CA689922040D}">
      <dgm:prSet/>
      <dgm:spPr/>
      <dgm:t>
        <a:bodyPr/>
        <a:lstStyle/>
        <a:p>
          <a:endParaRPr lang="id-ID"/>
        </a:p>
      </dgm:t>
    </dgm:pt>
    <dgm:pt modelId="{6F3911A4-07CE-41E3-8772-ACE503FC409A}">
      <dgm:prSet phldrT="[Text]" custT="1"/>
      <dgm:spPr>
        <a:solidFill>
          <a:schemeClr val="bg1"/>
        </a:solidFill>
      </dgm:spPr>
      <dgm:t>
        <a:bodyPr/>
        <a:lstStyle/>
        <a:p>
          <a:pPr algn="r">
            <a:lnSpc>
              <a:spcPct val="100000"/>
            </a:lnSpc>
          </a:pPr>
          <a:r>
            <a:rPr lang="en-US" sz="2000" b="1" dirty="0" smtClean="0"/>
            <a:t>2. Yang </a:t>
          </a:r>
          <a:r>
            <a:rPr lang="en-US" sz="2000" b="1" dirty="0" err="1" smtClean="0"/>
            <a:t>Mempengaruhi</a:t>
          </a:r>
          <a:r>
            <a:rPr lang="en-US" sz="2000" b="1" dirty="0" smtClean="0"/>
            <a:t> </a:t>
          </a:r>
          <a:r>
            <a:rPr lang="en-US" sz="2000" b="1" dirty="0" err="1" smtClean="0"/>
            <a:t>Persepsi</a:t>
          </a:r>
          <a:endParaRPr lang="id-ID" sz="2000" b="1" dirty="0"/>
        </a:p>
      </dgm:t>
    </dgm:pt>
    <dgm:pt modelId="{AA1D42E0-516F-4F0B-A938-6D2866D99F9E}" type="parTrans" cxnId="{B534A666-A946-4C27-83A5-6452462C3757}">
      <dgm:prSet/>
      <dgm:spPr/>
      <dgm:t>
        <a:bodyPr/>
        <a:lstStyle/>
        <a:p>
          <a:endParaRPr lang="id-ID"/>
        </a:p>
      </dgm:t>
    </dgm:pt>
    <dgm:pt modelId="{FE829EB6-2329-44BB-94AD-E2A17B0379E4}" type="sibTrans" cxnId="{B534A666-A946-4C27-83A5-6452462C3757}">
      <dgm:prSet/>
      <dgm:spPr/>
      <dgm:t>
        <a:bodyPr/>
        <a:lstStyle/>
        <a:p>
          <a:endParaRPr lang="id-ID"/>
        </a:p>
      </dgm:t>
    </dgm:pt>
    <dgm:pt modelId="{5E62AA3A-D538-43FF-AC97-E0FEE54CF3E0}">
      <dgm:prSet phldrT="[Text]" custT="1"/>
      <dgm:spPr>
        <a:solidFill>
          <a:schemeClr val="bg1"/>
        </a:solidFill>
      </dgm:spPr>
      <dgm:t>
        <a:bodyPr/>
        <a:lstStyle/>
        <a:p>
          <a:pPr algn="l"/>
          <a:r>
            <a:rPr lang="en-US" sz="2000" b="1" dirty="0" smtClean="0"/>
            <a:t>3. </a:t>
          </a:r>
          <a:r>
            <a:rPr lang="en-US" sz="2000" b="1" dirty="0" err="1" smtClean="0"/>
            <a:t>Meningkatkan</a:t>
          </a:r>
          <a:r>
            <a:rPr lang="en-US" sz="2000" b="1" dirty="0" smtClean="0"/>
            <a:t> </a:t>
          </a:r>
          <a:r>
            <a:rPr lang="en-US" sz="2000" b="1" dirty="0" err="1" smtClean="0"/>
            <a:t>Persepsi</a:t>
          </a:r>
          <a:r>
            <a:rPr lang="en-US" sz="2000" b="1" dirty="0" smtClean="0"/>
            <a:t> </a:t>
          </a:r>
          <a:r>
            <a:rPr lang="en-US" sz="2000" b="1" dirty="0" err="1" smtClean="0"/>
            <a:t>dalam</a:t>
          </a:r>
          <a:r>
            <a:rPr lang="en-US" sz="2000" b="1" dirty="0" smtClean="0"/>
            <a:t> </a:t>
          </a:r>
          <a:r>
            <a:rPr lang="en-US" sz="2000" b="1" dirty="0" err="1" smtClean="0"/>
            <a:t>Komunikasi</a:t>
          </a:r>
          <a:endParaRPr lang="id-ID" sz="2000" b="1" dirty="0"/>
        </a:p>
      </dgm:t>
    </dgm:pt>
    <dgm:pt modelId="{26ED4C43-943F-4EA6-AFC1-14D1FE78B2B1}" type="parTrans" cxnId="{F6DF22AF-29C6-47F1-9768-CE790A6DF2FE}">
      <dgm:prSet/>
      <dgm:spPr/>
      <dgm:t>
        <a:bodyPr/>
        <a:lstStyle/>
        <a:p>
          <a:endParaRPr lang="id-ID"/>
        </a:p>
      </dgm:t>
    </dgm:pt>
    <dgm:pt modelId="{5AD488A5-801F-4ACA-B521-AA7C691A8E84}" type="sibTrans" cxnId="{F6DF22AF-29C6-47F1-9768-CE790A6DF2FE}">
      <dgm:prSet/>
      <dgm:spPr/>
      <dgm:t>
        <a:bodyPr/>
        <a:lstStyle/>
        <a:p>
          <a:endParaRPr lang="id-ID"/>
        </a:p>
      </dgm:t>
    </dgm:pt>
    <dgm:pt modelId="{1852AFF3-13BE-4CA2-9134-50517197F61A}" type="pres">
      <dgm:prSet presAssocID="{9379C536-3645-47DA-A8F9-F7D15272E170}" presName="Name0" presStyleCnt="0">
        <dgm:presLayoutVars>
          <dgm:dir/>
          <dgm:resizeHandles val="exact"/>
        </dgm:presLayoutVars>
      </dgm:prSet>
      <dgm:spPr/>
    </dgm:pt>
    <dgm:pt modelId="{3ED4D46D-3705-4081-A7B6-5C37B4A9B0E4}" type="pres">
      <dgm:prSet presAssocID="{9379C536-3645-47DA-A8F9-F7D15272E170}" presName="arrow" presStyleLbl="bgShp" presStyleIdx="0" presStyleCn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</dgm:pt>
    <dgm:pt modelId="{69940820-CA36-446D-B3FD-6D32F677616A}" type="pres">
      <dgm:prSet presAssocID="{9379C536-3645-47DA-A8F9-F7D15272E170}" presName="points" presStyleCnt="0"/>
      <dgm:spPr/>
    </dgm:pt>
    <dgm:pt modelId="{47A88412-4EB0-44EC-B255-C728B0B52408}" type="pres">
      <dgm:prSet presAssocID="{C02D9851-247E-46B1-9C4B-A4C07781A1FC}" presName="compositeA" presStyleCnt="0"/>
      <dgm:spPr/>
    </dgm:pt>
    <dgm:pt modelId="{0B5B7F5E-EDDD-496F-B223-5A80EF508017}" type="pres">
      <dgm:prSet presAssocID="{C02D9851-247E-46B1-9C4B-A4C07781A1FC}" presName="textA" presStyleLbl="revTx" presStyleIdx="0" presStyleCnt="3" custScaleY="44904" custLinFactNeighborX="-7960" custLinFactNeighborY="3592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5304E3F-8529-4107-9F6E-A86BAA6CF117}" type="pres">
      <dgm:prSet presAssocID="{C02D9851-247E-46B1-9C4B-A4C07781A1FC}" presName="circleA" presStyleLbl="node1" presStyleIdx="0" presStyleCnt="3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  <dgm:pt modelId="{63DB0F01-65EF-4FD1-B1F1-2EC6C50252FA}" type="pres">
      <dgm:prSet presAssocID="{C02D9851-247E-46B1-9C4B-A4C07781A1FC}" presName="spaceA" presStyleCnt="0"/>
      <dgm:spPr/>
    </dgm:pt>
    <dgm:pt modelId="{40CBCCA5-270B-4955-A017-94CA848276FA}" type="pres">
      <dgm:prSet presAssocID="{0FB43432-B94A-4E2E-88E0-4D471A83F107}" presName="space" presStyleCnt="0"/>
      <dgm:spPr/>
    </dgm:pt>
    <dgm:pt modelId="{7E4E333E-06D5-49CF-8B00-5C09DA25EEE2}" type="pres">
      <dgm:prSet presAssocID="{6F3911A4-07CE-41E3-8772-ACE503FC409A}" presName="compositeB" presStyleCnt="0"/>
      <dgm:spPr/>
    </dgm:pt>
    <dgm:pt modelId="{2B33C422-6628-4268-9F30-DD96D785855F}" type="pres">
      <dgm:prSet presAssocID="{6F3911A4-07CE-41E3-8772-ACE503FC409A}" presName="textB" presStyleLbl="revTx" presStyleIdx="1" presStyleCnt="3" custScaleX="198007" custScaleY="46912" custLinFactNeighborX="4883" custLinFactNeighborY="-1905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512412C-DF04-44C0-93C4-6393AF70A498}" type="pres">
      <dgm:prSet presAssocID="{6F3911A4-07CE-41E3-8772-ACE503FC409A}" presName="circleB" presStyleLbl="node1" presStyleIdx="1" presStyleCnt="3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</dgm:pt>
    <dgm:pt modelId="{62EAF6EE-88F4-43F5-BE11-36015107BAB6}" type="pres">
      <dgm:prSet presAssocID="{6F3911A4-07CE-41E3-8772-ACE503FC409A}" presName="spaceB" presStyleCnt="0"/>
      <dgm:spPr/>
    </dgm:pt>
    <dgm:pt modelId="{B439ACC5-C36A-455A-92F5-27A2320EDDD1}" type="pres">
      <dgm:prSet presAssocID="{FE829EB6-2329-44BB-94AD-E2A17B0379E4}" presName="space" presStyleCnt="0"/>
      <dgm:spPr/>
    </dgm:pt>
    <dgm:pt modelId="{D032D7EF-B6EA-467B-949F-FF00BDF49CA7}" type="pres">
      <dgm:prSet presAssocID="{5E62AA3A-D538-43FF-AC97-E0FEE54CF3E0}" presName="compositeA" presStyleCnt="0"/>
      <dgm:spPr/>
    </dgm:pt>
    <dgm:pt modelId="{763C838D-1403-4F77-A3F7-CDA08D252D98}" type="pres">
      <dgm:prSet presAssocID="{5E62AA3A-D538-43FF-AC97-E0FEE54CF3E0}" presName="textA" presStyleLbl="revTx" presStyleIdx="2" presStyleCnt="3" custScaleX="154173" custScaleY="62378" custLinFactNeighborX="-19969" custLinFactNeighborY="2053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E48B148-A808-4612-988D-0E3D63B1EB8E}" type="pres">
      <dgm:prSet presAssocID="{5E62AA3A-D538-43FF-AC97-E0FEE54CF3E0}" presName="circleA" presStyleLbl="node1" presStyleIdx="2" presStyleCnt="3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42123BC4-5018-4F2B-BAD5-395AE6764308}" type="pres">
      <dgm:prSet presAssocID="{5E62AA3A-D538-43FF-AC97-E0FEE54CF3E0}" presName="spaceA" presStyleCnt="0"/>
      <dgm:spPr/>
    </dgm:pt>
  </dgm:ptLst>
  <dgm:cxnLst>
    <dgm:cxn modelId="{8851AB20-7768-4C66-A7DB-CCCF8E4C22C0}" type="presOf" srcId="{9379C536-3645-47DA-A8F9-F7D15272E170}" destId="{1852AFF3-13BE-4CA2-9134-50517197F61A}" srcOrd="0" destOrd="0" presId="urn:microsoft.com/office/officeart/2005/8/layout/hProcess11"/>
    <dgm:cxn modelId="{72138675-739D-4244-8AA4-C9F4B3E5E131}" type="presOf" srcId="{6F3911A4-07CE-41E3-8772-ACE503FC409A}" destId="{2B33C422-6628-4268-9F30-DD96D785855F}" srcOrd="0" destOrd="0" presId="urn:microsoft.com/office/officeart/2005/8/layout/hProcess11"/>
    <dgm:cxn modelId="{BB6449E0-4B11-40F8-AD49-CA689922040D}" srcId="{9379C536-3645-47DA-A8F9-F7D15272E170}" destId="{C02D9851-247E-46B1-9C4B-A4C07781A1FC}" srcOrd="0" destOrd="0" parTransId="{827FB84E-B647-4718-BC8F-6C08E6AB12C2}" sibTransId="{0FB43432-B94A-4E2E-88E0-4D471A83F107}"/>
    <dgm:cxn modelId="{F6DF22AF-29C6-47F1-9768-CE790A6DF2FE}" srcId="{9379C536-3645-47DA-A8F9-F7D15272E170}" destId="{5E62AA3A-D538-43FF-AC97-E0FEE54CF3E0}" srcOrd="2" destOrd="0" parTransId="{26ED4C43-943F-4EA6-AFC1-14D1FE78B2B1}" sibTransId="{5AD488A5-801F-4ACA-B521-AA7C691A8E84}"/>
    <dgm:cxn modelId="{D38382D0-1034-4694-9FEB-2E2893EFD774}" type="presOf" srcId="{C02D9851-247E-46B1-9C4B-A4C07781A1FC}" destId="{0B5B7F5E-EDDD-496F-B223-5A80EF508017}" srcOrd="0" destOrd="0" presId="urn:microsoft.com/office/officeart/2005/8/layout/hProcess11"/>
    <dgm:cxn modelId="{B534A666-A946-4C27-83A5-6452462C3757}" srcId="{9379C536-3645-47DA-A8F9-F7D15272E170}" destId="{6F3911A4-07CE-41E3-8772-ACE503FC409A}" srcOrd="1" destOrd="0" parTransId="{AA1D42E0-516F-4F0B-A938-6D2866D99F9E}" sibTransId="{FE829EB6-2329-44BB-94AD-E2A17B0379E4}"/>
    <dgm:cxn modelId="{398E63D4-45EA-4733-9402-E2D412B7900E}" type="presOf" srcId="{5E62AA3A-D538-43FF-AC97-E0FEE54CF3E0}" destId="{763C838D-1403-4F77-A3F7-CDA08D252D98}" srcOrd="0" destOrd="0" presId="urn:microsoft.com/office/officeart/2005/8/layout/hProcess11"/>
    <dgm:cxn modelId="{78281EF4-25A5-4580-B37D-A7C76D204499}" type="presParOf" srcId="{1852AFF3-13BE-4CA2-9134-50517197F61A}" destId="{3ED4D46D-3705-4081-A7B6-5C37B4A9B0E4}" srcOrd="0" destOrd="0" presId="urn:microsoft.com/office/officeart/2005/8/layout/hProcess11"/>
    <dgm:cxn modelId="{D56D1A71-47F3-42DC-BF5F-105B60C35D76}" type="presParOf" srcId="{1852AFF3-13BE-4CA2-9134-50517197F61A}" destId="{69940820-CA36-446D-B3FD-6D32F677616A}" srcOrd="1" destOrd="0" presId="urn:microsoft.com/office/officeart/2005/8/layout/hProcess11"/>
    <dgm:cxn modelId="{BCD40A2C-86E1-46E1-A5D4-F6FA1905DDB1}" type="presParOf" srcId="{69940820-CA36-446D-B3FD-6D32F677616A}" destId="{47A88412-4EB0-44EC-B255-C728B0B52408}" srcOrd="0" destOrd="0" presId="urn:microsoft.com/office/officeart/2005/8/layout/hProcess11"/>
    <dgm:cxn modelId="{C8248E95-8C79-483B-AA09-81620B1B5915}" type="presParOf" srcId="{47A88412-4EB0-44EC-B255-C728B0B52408}" destId="{0B5B7F5E-EDDD-496F-B223-5A80EF508017}" srcOrd="0" destOrd="0" presId="urn:microsoft.com/office/officeart/2005/8/layout/hProcess11"/>
    <dgm:cxn modelId="{AE4D03B4-609B-47D2-9AFD-495FF72AD336}" type="presParOf" srcId="{47A88412-4EB0-44EC-B255-C728B0B52408}" destId="{35304E3F-8529-4107-9F6E-A86BAA6CF117}" srcOrd="1" destOrd="0" presId="urn:microsoft.com/office/officeart/2005/8/layout/hProcess11"/>
    <dgm:cxn modelId="{A72C255E-E9FE-412E-8368-AC4FED4C6EE5}" type="presParOf" srcId="{47A88412-4EB0-44EC-B255-C728B0B52408}" destId="{63DB0F01-65EF-4FD1-B1F1-2EC6C50252FA}" srcOrd="2" destOrd="0" presId="urn:microsoft.com/office/officeart/2005/8/layout/hProcess11"/>
    <dgm:cxn modelId="{CE2456D0-389B-49C8-AC88-2C5A2FE9FBFC}" type="presParOf" srcId="{69940820-CA36-446D-B3FD-6D32F677616A}" destId="{40CBCCA5-270B-4955-A017-94CA848276FA}" srcOrd="1" destOrd="0" presId="urn:microsoft.com/office/officeart/2005/8/layout/hProcess11"/>
    <dgm:cxn modelId="{3738CF55-7F15-4448-8BD5-F8B980489F6D}" type="presParOf" srcId="{69940820-CA36-446D-B3FD-6D32F677616A}" destId="{7E4E333E-06D5-49CF-8B00-5C09DA25EEE2}" srcOrd="2" destOrd="0" presId="urn:microsoft.com/office/officeart/2005/8/layout/hProcess11"/>
    <dgm:cxn modelId="{AED0A622-A209-46FF-A74D-9148CD6A6A50}" type="presParOf" srcId="{7E4E333E-06D5-49CF-8B00-5C09DA25EEE2}" destId="{2B33C422-6628-4268-9F30-DD96D785855F}" srcOrd="0" destOrd="0" presId="urn:microsoft.com/office/officeart/2005/8/layout/hProcess11"/>
    <dgm:cxn modelId="{EEDBF19B-5545-4F19-A887-E82D0C613196}" type="presParOf" srcId="{7E4E333E-06D5-49CF-8B00-5C09DA25EEE2}" destId="{5512412C-DF04-44C0-93C4-6393AF70A498}" srcOrd="1" destOrd="0" presId="urn:microsoft.com/office/officeart/2005/8/layout/hProcess11"/>
    <dgm:cxn modelId="{5BBE60C3-4EAA-494D-80D7-ECD4BDC3BD2E}" type="presParOf" srcId="{7E4E333E-06D5-49CF-8B00-5C09DA25EEE2}" destId="{62EAF6EE-88F4-43F5-BE11-36015107BAB6}" srcOrd="2" destOrd="0" presId="urn:microsoft.com/office/officeart/2005/8/layout/hProcess11"/>
    <dgm:cxn modelId="{5BB3E0EF-E18A-47AA-8220-9F40BD2407A1}" type="presParOf" srcId="{69940820-CA36-446D-B3FD-6D32F677616A}" destId="{B439ACC5-C36A-455A-92F5-27A2320EDDD1}" srcOrd="3" destOrd="0" presId="urn:microsoft.com/office/officeart/2005/8/layout/hProcess11"/>
    <dgm:cxn modelId="{514B176F-FDB7-4237-ABC9-1B501922F634}" type="presParOf" srcId="{69940820-CA36-446D-B3FD-6D32F677616A}" destId="{D032D7EF-B6EA-467B-949F-FF00BDF49CA7}" srcOrd="4" destOrd="0" presId="urn:microsoft.com/office/officeart/2005/8/layout/hProcess11"/>
    <dgm:cxn modelId="{A0B7D5FF-2EC1-4328-A90C-A5D2BAAB3122}" type="presParOf" srcId="{D032D7EF-B6EA-467B-949F-FF00BDF49CA7}" destId="{763C838D-1403-4F77-A3F7-CDA08D252D98}" srcOrd="0" destOrd="0" presId="urn:microsoft.com/office/officeart/2005/8/layout/hProcess11"/>
    <dgm:cxn modelId="{8CF0E719-480D-4B54-9A17-1582D2062512}" type="presParOf" srcId="{D032D7EF-B6EA-467B-949F-FF00BDF49CA7}" destId="{0E48B148-A808-4612-988D-0E3D63B1EB8E}" srcOrd="1" destOrd="0" presId="urn:microsoft.com/office/officeart/2005/8/layout/hProcess11"/>
    <dgm:cxn modelId="{321C27E8-A470-4C45-9DC4-295B00CAD9A4}" type="presParOf" srcId="{D032D7EF-B6EA-467B-949F-FF00BDF49CA7}" destId="{42123BC4-5018-4F2B-BAD5-395AE676430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6AA9A0-FC94-884B-970D-3006AF78C991}" type="doc">
      <dgm:prSet loTypeId="urn:microsoft.com/office/officeart/2009/layout/CircleArrowProcess" loCatId="process" qsTypeId="urn:microsoft.com/office/officeart/2005/8/quickstyle/simple2" qsCatId="simple" csTypeId="urn:microsoft.com/office/officeart/2005/8/colors/accent0_1" csCatId="mainScheme" phldr="1"/>
      <dgm:spPr/>
    </dgm:pt>
    <dgm:pt modelId="{BBB07AA0-D4B5-B64D-BB4E-EE06B1EE5A7A}">
      <dgm:prSet phldrT="[Text]" custT="1"/>
      <dgm:spPr/>
      <dgm:t>
        <a:bodyPr/>
        <a:lstStyle/>
        <a:p>
          <a:r>
            <a:rPr lang="en-US" sz="2400" b="1" dirty="0" err="1" smtClean="0"/>
            <a:t>Seleksi</a:t>
          </a:r>
          <a:endParaRPr lang="en-US" sz="2400" b="1" dirty="0"/>
        </a:p>
      </dgm:t>
    </dgm:pt>
    <dgm:pt modelId="{BDC813E1-5AAE-F940-A042-088E5B9561C5}" type="parTrans" cxnId="{03EDECF7-546B-FB40-9E30-1A8C6F5EFE8E}">
      <dgm:prSet/>
      <dgm:spPr/>
      <dgm:t>
        <a:bodyPr/>
        <a:lstStyle/>
        <a:p>
          <a:endParaRPr lang="en-US" b="1"/>
        </a:p>
      </dgm:t>
    </dgm:pt>
    <dgm:pt modelId="{C7D411E1-5AF3-584F-9B9A-235080A866CC}" type="sibTrans" cxnId="{03EDECF7-546B-FB40-9E30-1A8C6F5EFE8E}">
      <dgm:prSet/>
      <dgm:spPr/>
      <dgm:t>
        <a:bodyPr/>
        <a:lstStyle/>
        <a:p>
          <a:endParaRPr lang="en-US" b="1"/>
        </a:p>
      </dgm:t>
    </dgm:pt>
    <dgm:pt modelId="{A3CC1016-6EFC-0445-ADB5-B95B10CBF8E8}">
      <dgm:prSet phldrT="[Text]" custT="1"/>
      <dgm:spPr/>
      <dgm:t>
        <a:bodyPr/>
        <a:lstStyle/>
        <a:p>
          <a:r>
            <a:rPr lang="en-US" sz="2400" b="1" dirty="0" err="1" smtClean="0"/>
            <a:t>Organisasi</a:t>
          </a:r>
          <a:endParaRPr lang="en-US" sz="2400" b="1" dirty="0"/>
        </a:p>
      </dgm:t>
    </dgm:pt>
    <dgm:pt modelId="{8532D4F0-9C2C-FC4B-ADDF-7ACD7879772C}" type="parTrans" cxnId="{1C7B7514-ADF2-DA44-92F4-7D3D1D46AAE4}">
      <dgm:prSet/>
      <dgm:spPr/>
      <dgm:t>
        <a:bodyPr/>
        <a:lstStyle/>
        <a:p>
          <a:endParaRPr lang="en-US" b="1"/>
        </a:p>
      </dgm:t>
    </dgm:pt>
    <dgm:pt modelId="{A36E91BC-BB85-B34E-B44B-AA1638E3A9AF}" type="sibTrans" cxnId="{1C7B7514-ADF2-DA44-92F4-7D3D1D46AAE4}">
      <dgm:prSet/>
      <dgm:spPr/>
      <dgm:t>
        <a:bodyPr/>
        <a:lstStyle/>
        <a:p>
          <a:endParaRPr lang="en-US" b="1"/>
        </a:p>
      </dgm:t>
    </dgm:pt>
    <dgm:pt modelId="{6935DF43-3568-C144-815D-79A415B42D89}">
      <dgm:prSet phldrT="[Text]" custT="1"/>
      <dgm:spPr/>
      <dgm:t>
        <a:bodyPr/>
        <a:lstStyle/>
        <a:p>
          <a:r>
            <a:rPr lang="en-US" sz="2400" b="1" dirty="0" err="1" smtClean="0"/>
            <a:t>Interpretasi</a:t>
          </a:r>
          <a:endParaRPr lang="en-US" sz="2400" b="1" dirty="0"/>
        </a:p>
      </dgm:t>
    </dgm:pt>
    <dgm:pt modelId="{4A17F5CA-34CA-124D-8DF9-8964DF7B62C4}" type="parTrans" cxnId="{EDE22A5B-4415-3D48-B4AC-937D81937148}">
      <dgm:prSet/>
      <dgm:spPr/>
      <dgm:t>
        <a:bodyPr/>
        <a:lstStyle/>
        <a:p>
          <a:endParaRPr lang="en-US" b="1"/>
        </a:p>
      </dgm:t>
    </dgm:pt>
    <dgm:pt modelId="{0E51F4F5-AA34-804D-886A-2D98E8C2A123}" type="sibTrans" cxnId="{EDE22A5B-4415-3D48-B4AC-937D81937148}">
      <dgm:prSet/>
      <dgm:spPr/>
      <dgm:t>
        <a:bodyPr/>
        <a:lstStyle/>
        <a:p>
          <a:endParaRPr lang="en-US" b="1"/>
        </a:p>
      </dgm:t>
    </dgm:pt>
    <dgm:pt modelId="{77B6F54E-0588-4047-B550-529F02F80073}" type="pres">
      <dgm:prSet presAssocID="{8B6AA9A0-FC94-884B-970D-3006AF78C991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EFDAF41-D57D-4137-9B6F-1CE8641120FE}" type="pres">
      <dgm:prSet presAssocID="{BBB07AA0-D4B5-B64D-BB4E-EE06B1EE5A7A}" presName="Accent1" presStyleCnt="0"/>
      <dgm:spPr/>
    </dgm:pt>
    <dgm:pt modelId="{42A1308D-CD8F-472A-86C8-FA83A469E2B5}" type="pres">
      <dgm:prSet presAssocID="{BBB07AA0-D4B5-B64D-BB4E-EE06B1EE5A7A}" presName="Accent" presStyleLbl="node1" presStyleIdx="0" presStyleCnt="3"/>
      <dgm:spPr/>
    </dgm:pt>
    <dgm:pt modelId="{22C58722-0030-4B4D-A1D7-6F6467202EFE}" type="pres">
      <dgm:prSet presAssocID="{BBB07AA0-D4B5-B64D-BB4E-EE06B1EE5A7A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0E4EB87-1C04-4411-B682-EBC7D9BB2467}" type="pres">
      <dgm:prSet presAssocID="{A3CC1016-6EFC-0445-ADB5-B95B10CBF8E8}" presName="Accent2" presStyleCnt="0"/>
      <dgm:spPr/>
    </dgm:pt>
    <dgm:pt modelId="{619F42F0-F7C7-4457-8B05-8708073D52DF}" type="pres">
      <dgm:prSet presAssocID="{A3CC1016-6EFC-0445-ADB5-B95B10CBF8E8}" presName="Accent" presStyleLbl="node1" presStyleIdx="1" presStyleCnt="3"/>
      <dgm:spPr/>
    </dgm:pt>
    <dgm:pt modelId="{2071DB2E-6983-4128-8AB8-F6C6A23A5637}" type="pres">
      <dgm:prSet presAssocID="{A3CC1016-6EFC-0445-ADB5-B95B10CBF8E8}" presName="Parent2" presStyleLbl="revTx" presStyleIdx="1" presStyleCnt="3" custScaleX="1473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EFFB807-3751-4DB3-A7EA-3A28A3926B05}" type="pres">
      <dgm:prSet presAssocID="{6935DF43-3568-C144-815D-79A415B42D89}" presName="Accent3" presStyleCnt="0"/>
      <dgm:spPr/>
    </dgm:pt>
    <dgm:pt modelId="{8712F675-7998-4FA5-A909-4DF8F02FA113}" type="pres">
      <dgm:prSet presAssocID="{6935DF43-3568-C144-815D-79A415B42D89}" presName="Accent" presStyleLbl="node1" presStyleIdx="2" presStyleCnt="3" custScaleX="122284" custScaleY="129601" custLinFactNeighborX="7480" custLinFactNeighborY="8759"/>
      <dgm:spPr/>
    </dgm:pt>
    <dgm:pt modelId="{F5E37961-90F8-49A9-A1E2-162A25ED3E91}" type="pres">
      <dgm:prSet presAssocID="{6935DF43-3568-C144-815D-79A415B42D89}" presName="Parent3" presStyleLbl="revTx" presStyleIdx="2" presStyleCnt="3" custScaleX="1474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DE22A5B-4415-3D48-B4AC-937D81937148}" srcId="{8B6AA9A0-FC94-884B-970D-3006AF78C991}" destId="{6935DF43-3568-C144-815D-79A415B42D89}" srcOrd="2" destOrd="0" parTransId="{4A17F5CA-34CA-124D-8DF9-8964DF7B62C4}" sibTransId="{0E51F4F5-AA34-804D-886A-2D98E8C2A123}"/>
    <dgm:cxn modelId="{03EDECF7-546B-FB40-9E30-1A8C6F5EFE8E}" srcId="{8B6AA9A0-FC94-884B-970D-3006AF78C991}" destId="{BBB07AA0-D4B5-B64D-BB4E-EE06B1EE5A7A}" srcOrd="0" destOrd="0" parTransId="{BDC813E1-5AAE-F940-A042-088E5B9561C5}" sibTransId="{C7D411E1-5AF3-584F-9B9A-235080A866CC}"/>
    <dgm:cxn modelId="{1C7B7514-ADF2-DA44-92F4-7D3D1D46AAE4}" srcId="{8B6AA9A0-FC94-884B-970D-3006AF78C991}" destId="{A3CC1016-6EFC-0445-ADB5-B95B10CBF8E8}" srcOrd="1" destOrd="0" parTransId="{8532D4F0-9C2C-FC4B-ADDF-7ACD7879772C}" sibTransId="{A36E91BC-BB85-B34E-B44B-AA1638E3A9AF}"/>
    <dgm:cxn modelId="{3BEAF400-B5C7-4382-8EA9-C276C2BF003F}" type="presOf" srcId="{BBB07AA0-D4B5-B64D-BB4E-EE06B1EE5A7A}" destId="{22C58722-0030-4B4D-A1D7-6F6467202EFE}" srcOrd="0" destOrd="0" presId="urn:microsoft.com/office/officeart/2009/layout/CircleArrowProcess"/>
    <dgm:cxn modelId="{7E7D2124-9031-4C5E-9D2C-FCA1587381E3}" type="presOf" srcId="{A3CC1016-6EFC-0445-ADB5-B95B10CBF8E8}" destId="{2071DB2E-6983-4128-8AB8-F6C6A23A5637}" srcOrd="0" destOrd="0" presId="urn:microsoft.com/office/officeart/2009/layout/CircleArrowProcess"/>
    <dgm:cxn modelId="{6134E81B-5E9B-49AE-8CA1-D400D3748670}" type="presOf" srcId="{8B6AA9A0-FC94-884B-970D-3006AF78C991}" destId="{77B6F54E-0588-4047-B550-529F02F80073}" srcOrd="0" destOrd="0" presId="urn:microsoft.com/office/officeart/2009/layout/CircleArrowProcess"/>
    <dgm:cxn modelId="{10E837FC-94CA-4DEA-A7DA-942DD96BAB98}" type="presOf" srcId="{6935DF43-3568-C144-815D-79A415B42D89}" destId="{F5E37961-90F8-49A9-A1E2-162A25ED3E91}" srcOrd="0" destOrd="0" presId="urn:microsoft.com/office/officeart/2009/layout/CircleArrowProcess"/>
    <dgm:cxn modelId="{9C4F466C-3EDB-4E99-B04C-B645238FC3CC}" type="presParOf" srcId="{77B6F54E-0588-4047-B550-529F02F80073}" destId="{BEFDAF41-D57D-4137-9B6F-1CE8641120FE}" srcOrd="0" destOrd="0" presId="urn:microsoft.com/office/officeart/2009/layout/CircleArrowProcess"/>
    <dgm:cxn modelId="{CDB0DBE1-1177-440D-B17D-7727A00D7400}" type="presParOf" srcId="{BEFDAF41-D57D-4137-9B6F-1CE8641120FE}" destId="{42A1308D-CD8F-472A-86C8-FA83A469E2B5}" srcOrd="0" destOrd="0" presId="urn:microsoft.com/office/officeart/2009/layout/CircleArrowProcess"/>
    <dgm:cxn modelId="{FBF68738-14EE-42BB-B1F8-3B6B4F77A373}" type="presParOf" srcId="{77B6F54E-0588-4047-B550-529F02F80073}" destId="{22C58722-0030-4B4D-A1D7-6F6467202EFE}" srcOrd="1" destOrd="0" presId="urn:microsoft.com/office/officeart/2009/layout/CircleArrowProcess"/>
    <dgm:cxn modelId="{49C8FB72-D506-4146-9DA9-8C76B3593499}" type="presParOf" srcId="{77B6F54E-0588-4047-B550-529F02F80073}" destId="{30E4EB87-1C04-4411-B682-EBC7D9BB2467}" srcOrd="2" destOrd="0" presId="urn:microsoft.com/office/officeart/2009/layout/CircleArrowProcess"/>
    <dgm:cxn modelId="{28A38B02-24CD-4BE8-A623-4CE7493D3B04}" type="presParOf" srcId="{30E4EB87-1C04-4411-B682-EBC7D9BB2467}" destId="{619F42F0-F7C7-4457-8B05-8708073D52DF}" srcOrd="0" destOrd="0" presId="urn:microsoft.com/office/officeart/2009/layout/CircleArrowProcess"/>
    <dgm:cxn modelId="{38624741-0B64-4D00-9E10-301BF8586BFF}" type="presParOf" srcId="{77B6F54E-0588-4047-B550-529F02F80073}" destId="{2071DB2E-6983-4128-8AB8-F6C6A23A5637}" srcOrd="3" destOrd="0" presId="urn:microsoft.com/office/officeart/2009/layout/CircleArrowProcess"/>
    <dgm:cxn modelId="{92F8D330-FA61-4D04-BC30-B58C87429021}" type="presParOf" srcId="{77B6F54E-0588-4047-B550-529F02F80073}" destId="{1EFFB807-3751-4DB3-A7EA-3A28A3926B05}" srcOrd="4" destOrd="0" presId="urn:microsoft.com/office/officeart/2009/layout/CircleArrowProcess"/>
    <dgm:cxn modelId="{A85405C0-643C-4231-9586-B2AA5306C3BE}" type="presParOf" srcId="{1EFFB807-3751-4DB3-A7EA-3A28A3926B05}" destId="{8712F675-7998-4FA5-A909-4DF8F02FA113}" srcOrd="0" destOrd="0" presId="urn:microsoft.com/office/officeart/2009/layout/CircleArrowProcess"/>
    <dgm:cxn modelId="{25209B17-FC85-4F1A-9E59-83DA7E13426C}" type="presParOf" srcId="{77B6F54E-0588-4047-B550-529F02F80073}" destId="{F5E37961-90F8-49A9-A1E2-162A25ED3E9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05D01B-C4AA-DD4E-A372-347DED7D685C}" type="doc">
      <dgm:prSet loTypeId="urn:microsoft.com/office/officeart/2005/8/layout/chevron2" loCatId="process" qsTypeId="urn:microsoft.com/office/officeart/2005/8/quickstyle/3D1" qsCatId="3D" csTypeId="urn:microsoft.com/office/officeart/2005/8/colors/colorful1#16" csCatId="colorful" phldr="1"/>
      <dgm:spPr/>
      <dgm:t>
        <a:bodyPr/>
        <a:lstStyle/>
        <a:p>
          <a:endParaRPr lang="en-US"/>
        </a:p>
      </dgm:t>
    </dgm:pt>
    <dgm:pt modelId="{658040C8-9064-C94A-BC03-D479D80B1DD8}">
      <dgm:prSet phldrT="[Text]"/>
      <dgm:spPr>
        <a:solidFill>
          <a:schemeClr val="tx1"/>
        </a:solidFill>
        <a:ln>
          <a:noFill/>
        </a:ln>
      </dgm:spPr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32DACF85-CA6E-C942-BF47-3B1BE7FAFE7F}" type="parTrans" cxnId="{DD0402A2-59F0-3142-B97F-443CF1E1A735}">
      <dgm:prSet/>
      <dgm:spPr/>
      <dgm:t>
        <a:bodyPr/>
        <a:lstStyle/>
        <a:p>
          <a:endParaRPr lang="en-US"/>
        </a:p>
      </dgm:t>
    </dgm:pt>
    <dgm:pt modelId="{45A6B43F-1801-1448-9C56-643198847134}" type="sibTrans" cxnId="{DD0402A2-59F0-3142-B97F-443CF1E1A735}">
      <dgm:prSet/>
      <dgm:spPr/>
      <dgm:t>
        <a:bodyPr/>
        <a:lstStyle/>
        <a:p>
          <a:endParaRPr lang="en-US"/>
        </a:p>
      </dgm:t>
    </dgm:pt>
    <dgm:pt modelId="{6C8EA89E-3A88-0D4B-B503-C29710F51491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21F77EF0-2B10-3C43-A6A5-7096AA76D560}" type="parTrans" cxnId="{0F738610-73E9-1744-B507-B8D9B26B0835}">
      <dgm:prSet/>
      <dgm:spPr/>
      <dgm:t>
        <a:bodyPr/>
        <a:lstStyle/>
        <a:p>
          <a:endParaRPr lang="en-US"/>
        </a:p>
      </dgm:t>
    </dgm:pt>
    <dgm:pt modelId="{DAFCAD60-3B15-DB49-8A57-148FB6663E33}" type="sibTrans" cxnId="{0F738610-73E9-1744-B507-B8D9B26B0835}">
      <dgm:prSet/>
      <dgm:spPr/>
      <dgm:t>
        <a:bodyPr/>
        <a:lstStyle/>
        <a:p>
          <a:endParaRPr lang="en-US"/>
        </a:p>
      </dgm:t>
    </dgm:pt>
    <dgm:pt modelId="{913257B1-130A-8046-9E27-9A99335C8C05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err="1" smtClean="0"/>
            <a:t>Organisasi</a:t>
          </a:r>
          <a:endParaRPr lang="en-US" sz="2000" b="1" dirty="0"/>
        </a:p>
      </dgm:t>
    </dgm:pt>
    <dgm:pt modelId="{1A0B9027-2632-D945-A233-517D68F4A85E}" type="parTrans" cxnId="{61BD22CC-5B6F-9B4D-B4AB-228308D31BBF}">
      <dgm:prSet/>
      <dgm:spPr/>
      <dgm:t>
        <a:bodyPr/>
        <a:lstStyle/>
        <a:p>
          <a:endParaRPr lang="en-US"/>
        </a:p>
      </dgm:t>
    </dgm:pt>
    <dgm:pt modelId="{C5E3B55D-A6D5-9646-B8BA-72C09F6C8F94}" type="sibTrans" cxnId="{61BD22CC-5B6F-9B4D-B4AB-228308D31BBF}">
      <dgm:prSet/>
      <dgm:spPr/>
      <dgm:t>
        <a:bodyPr/>
        <a:lstStyle/>
        <a:p>
          <a:endParaRPr lang="en-US"/>
        </a:p>
      </dgm:t>
    </dgm:pt>
    <dgm:pt modelId="{EE299237-96D8-1741-A861-E8735C379F0A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err="1" smtClean="0"/>
            <a:t>Menggunakan</a:t>
          </a:r>
          <a:r>
            <a:rPr lang="en-US" sz="2000" b="1" dirty="0" smtClean="0"/>
            <a:t> </a:t>
          </a:r>
          <a:r>
            <a:rPr lang="en-US" sz="2000" b="1" dirty="0" err="1" smtClean="0"/>
            <a:t>prototipe</a:t>
          </a:r>
          <a:r>
            <a:rPr lang="en-US" sz="2000" b="1" dirty="0" smtClean="0"/>
            <a:t>, </a:t>
          </a:r>
          <a:r>
            <a:rPr lang="en-US" sz="2000" b="1" dirty="0" err="1" smtClean="0"/>
            <a:t>konstruksi</a:t>
          </a:r>
          <a:r>
            <a:rPr lang="en-US" sz="2000" b="1" dirty="0" smtClean="0"/>
            <a:t> personal, </a:t>
          </a:r>
          <a:r>
            <a:rPr lang="en-US" sz="2000" b="1" dirty="0" err="1" smtClean="0"/>
            <a:t>stereotip</a:t>
          </a:r>
          <a:r>
            <a:rPr lang="en-US" sz="2000" b="1" dirty="0" smtClean="0"/>
            <a:t>, </a:t>
          </a:r>
          <a:r>
            <a:rPr lang="en-US" sz="2000" b="1" dirty="0" err="1" smtClean="0"/>
            <a:t>naskah</a:t>
          </a:r>
          <a:r>
            <a:rPr lang="en-US" sz="2000" b="1" dirty="0" smtClean="0"/>
            <a:t> </a:t>
          </a:r>
          <a:r>
            <a:rPr lang="en-US" sz="2000" b="1" dirty="0" err="1" smtClean="0"/>
            <a:t>untuk</a:t>
          </a:r>
          <a:r>
            <a:rPr lang="en-US" sz="2000" b="1" dirty="0" smtClean="0"/>
            <a:t> </a:t>
          </a:r>
          <a:r>
            <a:rPr lang="en-US" sz="2000" b="1" dirty="0" err="1" smtClean="0"/>
            <a:t>mengatur</a:t>
          </a:r>
          <a:r>
            <a:rPr lang="en-US" sz="2000" b="1" dirty="0" smtClean="0"/>
            <a:t> </a:t>
          </a:r>
          <a:r>
            <a:rPr lang="en-US" sz="2000" b="1" dirty="0" err="1" smtClean="0"/>
            <a:t>apa</a:t>
          </a:r>
          <a:r>
            <a:rPr lang="en-US" sz="2000" b="1" dirty="0" smtClean="0"/>
            <a:t> yang </a:t>
          </a:r>
          <a:r>
            <a:rPr lang="en-US" sz="2000" b="1" dirty="0" err="1" smtClean="0"/>
            <a:t>kita</a:t>
          </a:r>
          <a:r>
            <a:rPr lang="en-US" sz="2000" b="1" dirty="0" smtClean="0"/>
            <a:t> </a:t>
          </a:r>
          <a:r>
            <a:rPr lang="en-US" sz="2000" b="1" dirty="0" err="1" smtClean="0"/>
            <a:t>perhatikan</a:t>
          </a:r>
          <a:r>
            <a:rPr lang="en-US" sz="2000" b="1" dirty="0" smtClean="0"/>
            <a:t> </a:t>
          </a:r>
          <a:r>
            <a:rPr lang="en-US" sz="2000" b="1" dirty="0" err="1" smtClean="0"/>
            <a:t>secara</a:t>
          </a:r>
          <a:r>
            <a:rPr lang="en-US" sz="2000" b="1" dirty="0" smtClean="0"/>
            <a:t> </a:t>
          </a:r>
          <a:r>
            <a:rPr lang="en-US" sz="2000" b="1" dirty="0" err="1" smtClean="0"/>
            <a:t>selektif</a:t>
          </a:r>
          <a:r>
            <a:rPr lang="en-US" sz="2000" b="1" dirty="0" smtClean="0"/>
            <a:t>.</a:t>
          </a:r>
          <a:endParaRPr lang="en-US" sz="2000" b="1" dirty="0"/>
        </a:p>
      </dgm:t>
    </dgm:pt>
    <dgm:pt modelId="{CA36F3B7-F9F3-6443-9BF3-110478AE0AE8}" type="parTrans" cxnId="{BBC2062C-7D20-A047-AE18-513D70F26BE7}">
      <dgm:prSet/>
      <dgm:spPr/>
      <dgm:t>
        <a:bodyPr/>
        <a:lstStyle/>
        <a:p>
          <a:endParaRPr lang="en-US"/>
        </a:p>
      </dgm:t>
    </dgm:pt>
    <dgm:pt modelId="{22062F18-B706-674D-9188-69E7D9CE7C6E}" type="sibTrans" cxnId="{BBC2062C-7D20-A047-AE18-513D70F26BE7}">
      <dgm:prSet/>
      <dgm:spPr/>
      <dgm:t>
        <a:bodyPr/>
        <a:lstStyle/>
        <a:p>
          <a:endParaRPr lang="en-US"/>
        </a:p>
      </dgm:t>
    </dgm:pt>
    <dgm:pt modelId="{6B7278FC-1414-EF41-88D5-B0BC786E9509}">
      <dgm:prSet phldrT="[Text]"/>
      <dgm:spPr>
        <a:solidFill>
          <a:schemeClr val="tx1"/>
        </a:solidFill>
        <a:ln>
          <a:noFill/>
        </a:ln>
      </dgm:spPr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DE7C6AD9-1904-8048-9F4C-8E55D510EED0}" type="parTrans" cxnId="{6C8AF606-3E7A-2748-B66C-27A33B6EA6F2}">
      <dgm:prSet/>
      <dgm:spPr/>
      <dgm:t>
        <a:bodyPr/>
        <a:lstStyle/>
        <a:p>
          <a:endParaRPr lang="en-US"/>
        </a:p>
      </dgm:t>
    </dgm:pt>
    <dgm:pt modelId="{AE76DE23-33F5-C04F-9B7B-EC8269CE7883}" type="sibTrans" cxnId="{6C8AF606-3E7A-2748-B66C-27A33B6EA6F2}">
      <dgm:prSet/>
      <dgm:spPr/>
      <dgm:t>
        <a:bodyPr/>
        <a:lstStyle/>
        <a:p>
          <a:endParaRPr lang="en-US"/>
        </a:p>
      </dgm:t>
    </dgm:pt>
    <dgm:pt modelId="{C8C925B5-B992-E44C-AF93-C510CA9DB9EB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err="1" smtClean="0"/>
            <a:t>Interpretasi</a:t>
          </a:r>
          <a:endParaRPr lang="en-US" sz="2400" b="1" dirty="0"/>
        </a:p>
      </dgm:t>
    </dgm:pt>
    <dgm:pt modelId="{C19AEDAB-47AE-3744-80ED-AADEC3BCBC12}" type="parTrans" cxnId="{CDDB20B7-9323-F543-BD71-F7F72CC6BE43}">
      <dgm:prSet/>
      <dgm:spPr/>
      <dgm:t>
        <a:bodyPr/>
        <a:lstStyle/>
        <a:p>
          <a:endParaRPr lang="en-US"/>
        </a:p>
      </dgm:t>
    </dgm:pt>
    <dgm:pt modelId="{D2FE2499-3A10-5E43-A9E6-B13C6A0FD0B5}" type="sibTrans" cxnId="{CDDB20B7-9323-F543-BD71-F7F72CC6BE43}">
      <dgm:prSet/>
      <dgm:spPr/>
      <dgm:t>
        <a:bodyPr/>
        <a:lstStyle/>
        <a:p>
          <a:endParaRPr lang="en-US"/>
        </a:p>
      </dgm:t>
    </dgm:pt>
    <dgm:pt modelId="{33649E55-7595-0D46-B5E5-94CE20FA66AE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err="1" smtClean="0"/>
            <a:t>Menggunakan</a:t>
          </a:r>
          <a:r>
            <a:rPr lang="en-US" sz="2400" b="1" dirty="0" smtClean="0"/>
            <a:t> </a:t>
          </a:r>
          <a:r>
            <a:rPr lang="en-US" sz="2400" b="1" dirty="0" err="1" smtClean="0"/>
            <a:t>atribusi</a:t>
          </a:r>
          <a:r>
            <a:rPr lang="en-US" sz="2400" b="1" dirty="0" smtClean="0"/>
            <a:t> </a:t>
          </a:r>
          <a:r>
            <a:rPr lang="en-US" sz="2400" b="1" dirty="0" err="1" smtClean="0"/>
            <a:t>untuk</a:t>
          </a:r>
          <a:r>
            <a:rPr lang="en-US" sz="2400" b="1" dirty="0" smtClean="0"/>
            <a:t> </a:t>
          </a:r>
          <a:r>
            <a:rPr lang="en-US" sz="2400" b="1" dirty="0" err="1" smtClean="0"/>
            <a:t>melihat</a:t>
          </a:r>
          <a:r>
            <a:rPr lang="en-US" sz="2400" b="1" dirty="0" smtClean="0"/>
            <a:t> </a:t>
          </a:r>
          <a:r>
            <a:rPr lang="en-US" sz="2400" b="1" dirty="0" err="1" smtClean="0"/>
            <a:t>apa</a:t>
          </a:r>
          <a:r>
            <a:rPr lang="en-US" sz="2400" b="1" dirty="0" smtClean="0"/>
            <a:t> yang </a:t>
          </a:r>
          <a:r>
            <a:rPr lang="en-US" sz="2400" b="1" dirty="0" err="1" smtClean="0"/>
            <a:t>telah</a:t>
          </a:r>
          <a:r>
            <a:rPr lang="en-US" sz="2400" b="1" dirty="0" smtClean="0"/>
            <a:t> </a:t>
          </a:r>
          <a:r>
            <a:rPr lang="en-US" sz="2400" b="1" dirty="0" err="1" smtClean="0"/>
            <a:t>kita</a:t>
          </a:r>
          <a:r>
            <a:rPr lang="en-US" sz="2400" b="1" dirty="0" smtClean="0"/>
            <a:t> </a:t>
          </a:r>
          <a:r>
            <a:rPr lang="en-US" sz="2400" b="1" dirty="0" err="1" smtClean="0"/>
            <a:t>atur</a:t>
          </a:r>
          <a:r>
            <a:rPr lang="en-US" sz="2400" b="1" dirty="0" smtClean="0"/>
            <a:t>.</a:t>
          </a:r>
          <a:endParaRPr lang="en-US" sz="2400" b="1" dirty="0"/>
        </a:p>
      </dgm:t>
    </dgm:pt>
    <dgm:pt modelId="{4436ED40-AFF8-BA47-801B-D5F99057B703}" type="parTrans" cxnId="{8167A4B7-B456-844B-991D-CBF7285F20E4}">
      <dgm:prSet/>
      <dgm:spPr/>
      <dgm:t>
        <a:bodyPr/>
        <a:lstStyle/>
        <a:p>
          <a:endParaRPr lang="en-US"/>
        </a:p>
      </dgm:t>
    </dgm:pt>
    <dgm:pt modelId="{CFC41607-6FC2-7149-A5A7-7F1C4FC42034}" type="sibTrans" cxnId="{8167A4B7-B456-844B-991D-CBF7285F20E4}">
      <dgm:prSet/>
      <dgm:spPr/>
      <dgm:t>
        <a:bodyPr/>
        <a:lstStyle/>
        <a:p>
          <a:endParaRPr lang="en-US"/>
        </a:p>
      </dgm:t>
    </dgm:pt>
    <dgm:pt modelId="{C9322ADA-2AF6-F84A-89BF-F0781A90ED51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err="1" smtClean="0">
              <a:latin typeface="+mn-lt"/>
            </a:rPr>
            <a:t>Fokus</a:t>
          </a:r>
          <a:r>
            <a:rPr lang="en-US" sz="2400" b="1" dirty="0" smtClean="0">
              <a:latin typeface="+mn-lt"/>
            </a:rPr>
            <a:t> </a:t>
          </a:r>
          <a:r>
            <a:rPr lang="en-US" sz="2400" b="1" dirty="0" err="1" smtClean="0">
              <a:latin typeface="+mn-lt"/>
            </a:rPr>
            <a:t>memperhatikan</a:t>
          </a:r>
          <a:r>
            <a:rPr lang="en-US" sz="2400" b="1" dirty="0" smtClean="0">
              <a:latin typeface="+mn-lt"/>
            </a:rPr>
            <a:t> </a:t>
          </a:r>
          <a:r>
            <a:rPr lang="en-US" sz="2400" b="1" dirty="0" err="1" smtClean="0">
              <a:latin typeface="+mn-lt"/>
            </a:rPr>
            <a:t>hal</a:t>
          </a:r>
          <a:r>
            <a:rPr lang="en-US" sz="2400" b="1" dirty="0" smtClean="0">
              <a:latin typeface="+mn-lt"/>
            </a:rPr>
            <a:t> – </a:t>
          </a:r>
          <a:r>
            <a:rPr lang="en-US" sz="2400" b="1" dirty="0" err="1" smtClean="0">
              <a:latin typeface="+mn-lt"/>
            </a:rPr>
            <a:t>hal</a:t>
          </a:r>
          <a:r>
            <a:rPr lang="en-US" sz="2400" b="1" dirty="0" smtClean="0">
              <a:latin typeface="+mn-lt"/>
            </a:rPr>
            <a:t> </a:t>
          </a:r>
          <a:r>
            <a:rPr lang="en-US" sz="2400" b="1" dirty="0" err="1" smtClean="0">
              <a:latin typeface="+mn-lt"/>
            </a:rPr>
            <a:t>tertentu</a:t>
          </a:r>
          <a:endParaRPr lang="en-US" sz="2400" b="1" dirty="0">
            <a:latin typeface="+mn-lt"/>
          </a:endParaRPr>
        </a:p>
      </dgm:t>
    </dgm:pt>
    <dgm:pt modelId="{90BDC237-8E95-2440-A801-E9A10D31155A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err="1" smtClean="0">
              <a:latin typeface="+mn-lt"/>
            </a:rPr>
            <a:t>Seleksi</a:t>
          </a:r>
          <a:endParaRPr lang="en-US" sz="2400" b="1" dirty="0">
            <a:latin typeface="+mn-lt"/>
          </a:endParaRPr>
        </a:p>
      </dgm:t>
    </dgm:pt>
    <dgm:pt modelId="{CB309D78-7D61-8443-8F14-08F6CB25B067}" type="sibTrans" cxnId="{2909CC1E-F959-E747-BB15-1A5DBD9CCC03}">
      <dgm:prSet/>
      <dgm:spPr/>
      <dgm:t>
        <a:bodyPr/>
        <a:lstStyle/>
        <a:p>
          <a:endParaRPr lang="en-US"/>
        </a:p>
      </dgm:t>
    </dgm:pt>
    <dgm:pt modelId="{73F4EAE3-E555-9E4A-9027-519648D84AB1}" type="parTrans" cxnId="{2909CC1E-F959-E747-BB15-1A5DBD9CCC03}">
      <dgm:prSet/>
      <dgm:spPr/>
      <dgm:t>
        <a:bodyPr/>
        <a:lstStyle/>
        <a:p>
          <a:endParaRPr lang="en-US"/>
        </a:p>
      </dgm:t>
    </dgm:pt>
    <dgm:pt modelId="{3B1C0F3D-D4C3-C14A-9D37-6CE72358E3BD}" type="sibTrans" cxnId="{3B69666F-2596-6145-803E-9F0D5F1FA14E}">
      <dgm:prSet/>
      <dgm:spPr/>
      <dgm:t>
        <a:bodyPr/>
        <a:lstStyle/>
        <a:p>
          <a:endParaRPr lang="en-US"/>
        </a:p>
      </dgm:t>
    </dgm:pt>
    <dgm:pt modelId="{61CC8DCF-9936-0149-AB2A-51978856A0DA}" type="parTrans" cxnId="{3B69666F-2596-6145-803E-9F0D5F1FA14E}">
      <dgm:prSet/>
      <dgm:spPr/>
      <dgm:t>
        <a:bodyPr/>
        <a:lstStyle/>
        <a:p>
          <a:endParaRPr lang="en-US"/>
        </a:p>
      </dgm:t>
    </dgm:pt>
    <dgm:pt modelId="{057D00F9-1F15-C047-9570-9B95BDF30509}" type="pres">
      <dgm:prSet presAssocID="{0C05D01B-C4AA-DD4E-A372-347DED7D685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6EA806-F510-4140-BDD8-C0D1D173FC49}" type="pres">
      <dgm:prSet presAssocID="{658040C8-9064-C94A-BC03-D479D80B1DD8}" presName="composite" presStyleCnt="0"/>
      <dgm:spPr/>
    </dgm:pt>
    <dgm:pt modelId="{AEA6D9CC-D204-E84A-A919-E02DE35E0947}" type="pres">
      <dgm:prSet presAssocID="{658040C8-9064-C94A-BC03-D479D80B1DD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EA66E-4210-F041-930A-2CE59F50B489}" type="pres">
      <dgm:prSet presAssocID="{658040C8-9064-C94A-BC03-D479D80B1DD8}" presName="descendantText" presStyleLbl="alignAcc1" presStyleIdx="0" presStyleCnt="3" custScaleX="84297" custLinFactNeighborX="-6657" custLinFactNeighborY="72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8376AC-FD60-C743-AC87-A1532AFFFD2C}" type="pres">
      <dgm:prSet presAssocID="{45A6B43F-1801-1448-9C56-643198847134}" presName="sp" presStyleCnt="0"/>
      <dgm:spPr/>
    </dgm:pt>
    <dgm:pt modelId="{F953A395-4EB0-C442-AC63-D2D743D1D6DE}" type="pres">
      <dgm:prSet presAssocID="{6C8EA89E-3A88-0D4B-B503-C29710F51491}" presName="composite" presStyleCnt="0"/>
      <dgm:spPr/>
    </dgm:pt>
    <dgm:pt modelId="{DCACD4FC-50DF-9745-A21D-2E167ACA729B}" type="pres">
      <dgm:prSet presAssocID="{6C8EA89E-3A88-0D4B-B503-C29710F5149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8F6BF-2D7D-1B42-BDAF-5C8D44E1EFD6}" type="pres">
      <dgm:prSet presAssocID="{6C8EA89E-3A88-0D4B-B503-C29710F51491}" presName="descendantText" presStyleLbl="alignAcc1" presStyleIdx="1" presStyleCnt="3" custScaleX="96047" custScaleY="149053" custLinFactNeighborX="-636" custLinFactNeighborY="-36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C36A7-D9AA-7A40-94BF-252E6E9680A7}" type="pres">
      <dgm:prSet presAssocID="{DAFCAD60-3B15-DB49-8A57-148FB6663E33}" presName="sp" presStyleCnt="0"/>
      <dgm:spPr/>
    </dgm:pt>
    <dgm:pt modelId="{088AEB31-A2EA-0E47-BE71-62EA90F0D55B}" type="pres">
      <dgm:prSet presAssocID="{6B7278FC-1414-EF41-88D5-B0BC786E9509}" presName="composite" presStyleCnt="0"/>
      <dgm:spPr/>
    </dgm:pt>
    <dgm:pt modelId="{B41CD97F-4E34-9441-9CF3-4573B143B69A}" type="pres">
      <dgm:prSet presAssocID="{6B7278FC-1414-EF41-88D5-B0BC786E950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1FD9C-0219-7446-9CD7-439C480805C3}" type="pres">
      <dgm:prSet presAssocID="{6B7278FC-1414-EF41-88D5-B0BC786E9509}" presName="descendantText" presStyleLbl="alignAcc1" presStyleIdx="2" presStyleCnt="3" custScaleX="96072" custScaleY="156434" custLinFactNeighborX="-617" custLinFactNeighborY="1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C2062C-7D20-A047-AE18-513D70F26BE7}" srcId="{913257B1-130A-8046-9E27-9A99335C8C05}" destId="{EE299237-96D8-1741-A861-E8735C379F0A}" srcOrd="0" destOrd="0" parTransId="{CA36F3B7-F9F3-6443-9BF3-110478AE0AE8}" sibTransId="{22062F18-B706-674D-9188-69E7D9CE7C6E}"/>
    <dgm:cxn modelId="{CDDB20B7-9323-F543-BD71-F7F72CC6BE43}" srcId="{6B7278FC-1414-EF41-88D5-B0BC786E9509}" destId="{C8C925B5-B992-E44C-AF93-C510CA9DB9EB}" srcOrd="0" destOrd="0" parTransId="{C19AEDAB-47AE-3744-80ED-AADEC3BCBC12}" sibTransId="{D2FE2499-3A10-5E43-A9E6-B13C6A0FD0B5}"/>
    <dgm:cxn modelId="{59373B08-9727-4F0C-AA25-B23D5F809E1E}" type="presOf" srcId="{90BDC237-8E95-2440-A801-E9A10D31155A}" destId="{A52EA66E-4210-F041-930A-2CE59F50B489}" srcOrd="0" destOrd="0" presId="urn:microsoft.com/office/officeart/2005/8/layout/chevron2"/>
    <dgm:cxn modelId="{0F738610-73E9-1744-B507-B8D9B26B0835}" srcId="{0C05D01B-C4AA-DD4E-A372-347DED7D685C}" destId="{6C8EA89E-3A88-0D4B-B503-C29710F51491}" srcOrd="1" destOrd="0" parTransId="{21F77EF0-2B10-3C43-A6A5-7096AA76D560}" sibTransId="{DAFCAD60-3B15-DB49-8A57-148FB6663E33}"/>
    <dgm:cxn modelId="{52F6A661-58B4-44FF-9943-70DA08942D76}" type="presOf" srcId="{913257B1-130A-8046-9E27-9A99335C8C05}" destId="{4378F6BF-2D7D-1B42-BDAF-5C8D44E1EFD6}" srcOrd="0" destOrd="0" presId="urn:microsoft.com/office/officeart/2005/8/layout/chevron2"/>
    <dgm:cxn modelId="{8167A4B7-B456-844B-991D-CBF7285F20E4}" srcId="{C8C925B5-B992-E44C-AF93-C510CA9DB9EB}" destId="{33649E55-7595-0D46-B5E5-94CE20FA66AE}" srcOrd="0" destOrd="0" parTransId="{4436ED40-AFF8-BA47-801B-D5F99057B703}" sibTransId="{CFC41607-6FC2-7149-A5A7-7F1C4FC42034}"/>
    <dgm:cxn modelId="{5BE105EB-07A3-4D0C-8C97-E1716B9709F3}" type="presOf" srcId="{EE299237-96D8-1741-A861-E8735C379F0A}" destId="{4378F6BF-2D7D-1B42-BDAF-5C8D44E1EFD6}" srcOrd="0" destOrd="1" presId="urn:microsoft.com/office/officeart/2005/8/layout/chevron2"/>
    <dgm:cxn modelId="{BE6FC8F0-F658-4D9A-8B5D-446D47F4A498}" type="presOf" srcId="{6C8EA89E-3A88-0D4B-B503-C29710F51491}" destId="{DCACD4FC-50DF-9745-A21D-2E167ACA729B}" srcOrd="0" destOrd="0" presId="urn:microsoft.com/office/officeart/2005/8/layout/chevron2"/>
    <dgm:cxn modelId="{397B5465-392D-4766-A518-5201DD3CA248}" type="presOf" srcId="{0C05D01B-C4AA-DD4E-A372-347DED7D685C}" destId="{057D00F9-1F15-C047-9570-9B95BDF30509}" srcOrd="0" destOrd="0" presId="urn:microsoft.com/office/officeart/2005/8/layout/chevron2"/>
    <dgm:cxn modelId="{64D4C236-2F56-4089-BD53-8B26EED451A7}" type="presOf" srcId="{33649E55-7595-0D46-B5E5-94CE20FA66AE}" destId="{3F51FD9C-0219-7446-9CD7-439C480805C3}" srcOrd="0" destOrd="1" presId="urn:microsoft.com/office/officeart/2005/8/layout/chevron2"/>
    <dgm:cxn modelId="{2909CC1E-F959-E747-BB15-1A5DBD9CCC03}" srcId="{658040C8-9064-C94A-BC03-D479D80B1DD8}" destId="{90BDC237-8E95-2440-A801-E9A10D31155A}" srcOrd="0" destOrd="0" parTransId="{73F4EAE3-E555-9E4A-9027-519648D84AB1}" sibTransId="{CB309D78-7D61-8443-8F14-08F6CB25B067}"/>
    <dgm:cxn modelId="{6C8AF606-3E7A-2748-B66C-27A33B6EA6F2}" srcId="{0C05D01B-C4AA-DD4E-A372-347DED7D685C}" destId="{6B7278FC-1414-EF41-88D5-B0BC786E9509}" srcOrd="2" destOrd="0" parTransId="{DE7C6AD9-1904-8048-9F4C-8E55D510EED0}" sibTransId="{AE76DE23-33F5-C04F-9B7B-EC8269CE7883}"/>
    <dgm:cxn modelId="{E8F46720-93E3-4FED-AE2B-F75F1E3074EB}" type="presOf" srcId="{658040C8-9064-C94A-BC03-D479D80B1DD8}" destId="{AEA6D9CC-D204-E84A-A919-E02DE35E0947}" srcOrd="0" destOrd="0" presId="urn:microsoft.com/office/officeart/2005/8/layout/chevron2"/>
    <dgm:cxn modelId="{3B69666F-2596-6145-803E-9F0D5F1FA14E}" srcId="{90BDC237-8E95-2440-A801-E9A10D31155A}" destId="{C9322ADA-2AF6-F84A-89BF-F0781A90ED51}" srcOrd="0" destOrd="0" parTransId="{61CC8DCF-9936-0149-AB2A-51978856A0DA}" sibTransId="{3B1C0F3D-D4C3-C14A-9D37-6CE72358E3BD}"/>
    <dgm:cxn modelId="{61BD22CC-5B6F-9B4D-B4AB-228308D31BBF}" srcId="{6C8EA89E-3A88-0D4B-B503-C29710F51491}" destId="{913257B1-130A-8046-9E27-9A99335C8C05}" srcOrd="0" destOrd="0" parTransId="{1A0B9027-2632-D945-A233-517D68F4A85E}" sibTransId="{C5E3B55D-A6D5-9646-B8BA-72C09F6C8F94}"/>
    <dgm:cxn modelId="{A7CF36AD-CC0E-4392-ACBC-D8DF21E501DC}" type="presOf" srcId="{C9322ADA-2AF6-F84A-89BF-F0781A90ED51}" destId="{A52EA66E-4210-F041-930A-2CE59F50B489}" srcOrd="0" destOrd="1" presId="urn:microsoft.com/office/officeart/2005/8/layout/chevron2"/>
    <dgm:cxn modelId="{4D030EEA-C1A4-43AB-BB89-3B114F9CD61C}" type="presOf" srcId="{6B7278FC-1414-EF41-88D5-B0BC786E9509}" destId="{B41CD97F-4E34-9441-9CF3-4573B143B69A}" srcOrd="0" destOrd="0" presId="urn:microsoft.com/office/officeart/2005/8/layout/chevron2"/>
    <dgm:cxn modelId="{70691B31-F904-43EA-9225-43A6825215D2}" type="presOf" srcId="{C8C925B5-B992-E44C-AF93-C510CA9DB9EB}" destId="{3F51FD9C-0219-7446-9CD7-439C480805C3}" srcOrd="0" destOrd="0" presId="urn:microsoft.com/office/officeart/2005/8/layout/chevron2"/>
    <dgm:cxn modelId="{DD0402A2-59F0-3142-B97F-443CF1E1A735}" srcId="{0C05D01B-C4AA-DD4E-A372-347DED7D685C}" destId="{658040C8-9064-C94A-BC03-D479D80B1DD8}" srcOrd="0" destOrd="0" parTransId="{32DACF85-CA6E-C942-BF47-3B1BE7FAFE7F}" sibTransId="{45A6B43F-1801-1448-9C56-643198847134}"/>
    <dgm:cxn modelId="{41ECD16C-9459-4D97-A8EE-B4E30A8A556A}" type="presParOf" srcId="{057D00F9-1F15-C047-9570-9B95BDF30509}" destId="{356EA806-F510-4140-BDD8-C0D1D173FC49}" srcOrd="0" destOrd="0" presId="urn:microsoft.com/office/officeart/2005/8/layout/chevron2"/>
    <dgm:cxn modelId="{20C0301E-0F3F-44B9-B78E-A6ECEA3A2320}" type="presParOf" srcId="{356EA806-F510-4140-BDD8-C0D1D173FC49}" destId="{AEA6D9CC-D204-E84A-A919-E02DE35E0947}" srcOrd="0" destOrd="0" presId="urn:microsoft.com/office/officeart/2005/8/layout/chevron2"/>
    <dgm:cxn modelId="{BFD87F1E-1505-4B20-9172-0A1FAA496AC0}" type="presParOf" srcId="{356EA806-F510-4140-BDD8-C0D1D173FC49}" destId="{A52EA66E-4210-F041-930A-2CE59F50B489}" srcOrd="1" destOrd="0" presId="urn:microsoft.com/office/officeart/2005/8/layout/chevron2"/>
    <dgm:cxn modelId="{B04EF630-E2CE-4A98-8127-C89F73D0B2E7}" type="presParOf" srcId="{057D00F9-1F15-C047-9570-9B95BDF30509}" destId="{008376AC-FD60-C743-AC87-A1532AFFFD2C}" srcOrd="1" destOrd="0" presId="urn:microsoft.com/office/officeart/2005/8/layout/chevron2"/>
    <dgm:cxn modelId="{2331167B-92A9-4F50-A03D-3E4EB20DA1F3}" type="presParOf" srcId="{057D00F9-1F15-C047-9570-9B95BDF30509}" destId="{F953A395-4EB0-C442-AC63-D2D743D1D6DE}" srcOrd="2" destOrd="0" presId="urn:microsoft.com/office/officeart/2005/8/layout/chevron2"/>
    <dgm:cxn modelId="{3F155FF1-B8EA-4BAD-9A0F-ED3DD3B2BB21}" type="presParOf" srcId="{F953A395-4EB0-C442-AC63-D2D743D1D6DE}" destId="{DCACD4FC-50DF-9745-A21D-2E167ACA729B}" srcOrd="0" destOrd="0" presId="urn:microsoft.com/office/officeart/2005/8/layout/chevron2"/>
    <dgm:cxn modelId="{268C7590-6583-42C0-A069-2D8D49333BE7}" type="presParOf" srcId="{F953A395-4EB0-C442-AC63-D2D743D1D6DE}" destId="{4378F6BF-2D7D-1B42-BDAF-5C8D44E1EFD6}" srcOrd="1" destOrd="0" presId="urn:microsoft.com/office/officeart/2005/8/layout/chevron2"/>
    <dgm:cxn modelId="{1B086FC4-6B0E-48E9-986A-D6C3936C348F}" type="presParOf" srcId="{057D00F9-1F15-C047-9570-9B95BDF30509}" destId="{E3FC36A7-D9AA-7A40-94BF-252E6E9680A7}" srcOrd="3" destOrd="0" presId="urn:microsoft.com/office/officeart/2005/8/layout/chevron2"/>
    <dgm:cxn modelId="{2F1E18BF-8658-41D0-A05D-65C21EA7B76C}" type="presParOf" srcId="{057D00F9-1F15-C047-9570-9B95BDF30509}" destId="{088AEB31-A2EA-0E47-BE71-62EA90F0D55B}" srcOrd="4" destOrd="0" presId="urn:microsoft.com/office/officeart/2005/8/layout/chevron2"/>
    <dgm:cxn modelId="{D9E96512-D96B-469C-874E-56322C3C8D99}" type="presParOf" srcId="{088AEB31-A2EA-0E47-BE71-62EA90F0D55B}" destId="{B41CD97F-4E34-9441-9CF3-4573B143B69A}" srcOrd="0" destOrd="0" presId="urn:microsoft.com/office/officeart/2005/8/layout/chevron2"/>
    <dgm:cxn modelId="{2D83E70E-F42D-43F1-A216-E5EA3FC4C4F6}" type="presParOf" srcId="{088AEB31-A2EA-0E47-BE71-62EA90F0D55B}" destId="{3F51FD9C-0219-7446-9CD7-439C480805C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56C445-70A0-2046-8A73-C39A61FDCFE3}" type="doc">
      <dgm:prSet loTypeId="urn:microsoft.com/office/officeart/2005/8/layout/default#2" loCatId="list" qsTypeId="urn:microsoft.com/office/officeart/2005/8/quickstyle/3D1" qsCatId="3D" csTypeId="urn:microsoft.com/office/officeart/2005/8/colors/colorful1#17" csCatId="colorful" phldr="1"/>
      <dgm:spPr/>
      <dgm:t>
        <a:bodyPr/>
        <a:lstStyle/>
        <a:p>
          <a:endParaRPr lang="en-US"/>
        </a:p>
      </dgm:t>
    </dgm:pt>
    <dgm:pt modelId="{1C54460F-45BB-3D46-B850-E369BAF1A1AF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i="1" dirty="0" err="1" smtClean="0">
              <a:solidFill>
                <a:schemeClr val="tx1"/>
              </a:solidFill>
              <a:latin typeface="+mn-lt"/>
            </a:rPr>
            <a:t>Fisiologi</a:t>
          </a:r>
          <a:endParaRPr lang="en-US" b="1" i="1" dirty="0">
            <a:solidFill>
              <a:schemeClr val="tx1"/>
            </a:solidFill>
            <a:latin typeface="+mn-lt"/>
          </a:endParaRPr>
        </a:p>
      </dgm:t>
    </dgm:pt>
    <dgm:pt modelId="{95380872-4E15-4D41-9DE4-5136737E5D2C}" type="parTrans" cxnId="{B833B0CE-AACC-BF42-9D8D-DB27E4540C6E}">
      <dgm:prSet/>
      <dgm:spPr/>
      <dgm:t>
        <a:bodyPr/>
        <a:lstStyle/>
        <a:p>
          <a:endParaRPr lang="en-US" b="1" i="1">
            <a:solidFill>
              <a:schemeClr val="tx1"/>
            </a:solidFill>
            <a:latin typeface="+mn-lt"/>
          </a:endParaRPr>
        </a:p>
      </dgm:t>
    </dgm:pt>
    <dgm:pt modelId="{910A270C-6D2F-BE4A-A426-39B4C5A0CD77}" type="sibTrans" cxnId="{B833B0CE-AACC-BF42-9D8D-DB27E4540C6E}">
      <dgm:prSet/>
      <dgm:spPr/>
      <dgm:t>
        <a:bodyPr/>
        <a:lstStyle/>
        <a:p>
          <a:endParaRPr lang="en-US" b="1" i="1">
            <a:solidFill>
              <a:schemeClr val="tx1"/>
            </a:solidFill>
            <a:latin typeface="+mn-lt"/>
          </a:endParaRPr>
        </a:p>
      </dgm:t>
    </dgm:pt>
    <dgm:pt modelId="{B4F5BF60-D600-CB4C-87E9-E907BD631186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i="1" dirty="0" err="1" smtClean="0">
              <a:solidFill>
                <a:schemeClr val="tx1"/>
              </a:solidFill>
              <a:latin typeface="+mn-lt"/>
            </a:rPr>
            <a:t>Budaya</a:t>
          </a:r>
          <a:endParaRPr lang="en-US" b="1" i="1" dirty="0">
            <a:solidFill>
              <a:schemeClr val="tx1"/>
            </a:solidFill>
            <a:latin typeface="+mn-lt"/>
          </a:endParaRPr>
        </a:p>
      </dgm:t>
    </dgm:pt>
    <dgm:pt modelId="{5ECACEE6-FD9D-6E4D-AC50-7D85A8A58EF1}" type="parTrans" cxnId="{B041BC41-32E3-4546-B849-BBEF5AB82760}">
      <dgm:prSet/>
      <dgm:spPr/>
      <dgm:t>
        <a:bodyPr/>
        <a:lstStyle/>
        <a:p>
          <a:endParaRPr lang="en-US" b="1" i="1">
            <a:solidFill>
              <a:schemeClr val="tx1"/>
            </a:solidFill>
            <a:latin typeface="+mn-lt"/>
          </a:endParaRPr>
        </a:p>
      </dgm:t>
    </dgm:pt>
    <dgm:pt modelId="{52A60DF3-53FE-6C47-9EAE-224C232F8080}" type="sibTrans" cxnId="{B041BC41-32E3-4546-B849-BBEF5AB82760}">
      <dgm:prSet/>
      <dgm:spPr/>
      <dgm:t>
        <a:bodyPr/>
        <a:lstStyle/>
        <a:p>
          <a:endParaRPr lang="en-US" b="1" i="1">
            <a:solidFill>
              <a:schemeClr val="tx1"/>
            </a:solidFill>
            <a:latin typeface="+mn-lt"/>
          </a:endParaRPr>
        </a:p>
      </dgm:t>
    </dgm:pt>
    <dgm:pt modelId="{902FCCE2-C65C-AC42-BB9C-2157E77D4743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i="1" dirty="0" err="1" smtClean="0">
              <a:solidFill>
                <a:schemeClr val="tx1"/>
              </a:solidFill>
              <a:latin typeface="+mn-lt"/>
            </a:rPr>
            <a:t>Peran</a:t>
          </a:r>
          <a:r>
            <a:rPr lang="en-US" b="1" i="1" dirty="0" smtClean="0">
              <a:solidFill>
                <a:schemeClr val="tx1"/>
              </a:solidFill>
              <a:latin typeface="+mn-lt"/>
            </a:rPr>
            <a:t> </a:t>
          </a:r>
          <a:r>
            <a:rPr lang="en-US" b="1" i="1" dirty="0" err="1" smtClean="0">
              <a:solidFill>
                <a:schemeClr val="tx1"/>
              </a:solidFill>
              <a:latin typeface="+mn-lt"/>
            </a:rPr>
            <a:t>Sosial</a:t>
          </a:r>
          <a:endParaRPr lang="en-US" b="1" i="1" dirty="0">
            <a:solidFill>
              <a:schemeClr val="tx1"/>
            </a:solidFill>
            <a:latin typeface="+mn-lt"/>
          </a:endParaRPr>
        </a:p>
      </dgm:t>
    </dgm:pt>
    <dgm:pt modelId="{5AB3B429-6E20-FD4A-B6D7-E0DC23F9F015}" type="parTrans" cxnId="{523D9297-20C4-884C-B10D-BB430DBC2AA9}">
      <dgm:prSet/>
      <dgm:spPr/>
      <dgm:t>
        <a:bodyPr/>
        <a:lstStyle/>
        <a:p>
          <a:endParaRPr lang="en-US" b="1" i="1">
            <a:solidFill>
              <a:schemeClr val="tx1"/>
            </a:solidFill>
            <a:latin typeface="+mn-lt"/>
          </a:endParaRPr>
        </a:p>
      </dgm:t>
    </dgm:pt>
    <dgm:pt modelId="{F954D893-41DD-C14B-A95A-A27622A88EDC}" type="sibTrans" cxnId="{523D9297-20C4-884C-B10D-BB430DBC2AA9}">
      <dgm:prSet/>
      <dgm:spPr/>
      <dgm:t>
        <a:bodyPr/>
        <a:lstStyle/>
        <a:p>
          <a:endParaRPr lang="en-US" b="1" i="1">
            <a:solidFill>
              <a:schemeClr val="tx1"/>
            </a:solidFill>
            <a:latin typeface="+mn-lt"/>
          </a:endParaRPr>
        </a:p>
      </dgm:t>
    </dgm:pt>
    <dgm:pt modelId="{3D643904-D937-5047-A17E-880ED92F905C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i="1" dirty="0" err="1" smtClean="0">
              <a:solidFill>
                <a:schemeClr val="tx1"/>
              </a:solidFill>
              <a:latin typeface="+mn-lt"/>
            </a:rPr>
            <a:t>Kemampuan</a:t>
          </a:r>
          <a:r>
            <a:rPr lang="en-US" b="1" i="1" dirty="0" smtClean="0">
              <a:solidFill>
                <a:schemeClr val="tx1"/>
              </a:solidFill>
              <a:latin typeface="+mn-lt"/>
            </a:rPr>
            <a:t> </a:t>
          </a:r>
          <a:r>
            <a:rPr lang="en-US" b="1" i="1" dirty="0" err="1" smtClean="0">
              <a:solidFill>
                <a:schemeClr val="tx1"/>
              </a:solidFill>
              <a:latin typeface="+mn-lt"/>
            </a:rPr>
            <a:t>Kognitif</a:t>
          </a:r>
          <a:endParaRPr lang="en-US" b="1" i="1" dirty="0">
            <a:solidFill>
              <a:schemeClr val="tx1"/>
            </a:solidFill>
            <a:latin typeface="+mn-lt"/>
          </a:endParaRPr>
        </a:p>
      </dgm:t>
    </dgm:pt>
    <dgm:pt modelId="{72659A45-2128-1243-8037-903A24C491ED}" type="parTrans" cxnId="{87ABCA06-4AB8-7F4F-9DCE-D8CE2E64E608}">
      <dgm:prSet/>
      <dgm:spPr/>
      <dgm:t>
        <a:bodyPr/>
        <a:lstStyle/>
        <a:p>
          <a:endParaRPr lang="en-US" b="1" i="1">
            <a:solidFill>
              <a:schemeClr val="tx1"/>
            </a:solidFill>
            <a:latin typeface="+mn-lt"/>
          </a:endParaRPr>
        </a:p>
      </dgm:t>
    </dgm:pt>
    <dgm:pt modelId="{596765F9-3B1B-8E4E-825F-EBDE54D02D1A}" type="sibTrans" cxnId="{87ABCA06-4AB8-7F4F-9DCE-D8CE2E64E608}">
      <dgm:prSet/>
      <dgm:spPr/>
      <dgm:t>
        <a:bodyPr/>
        <a:lstStyle/>
        <a:p>
          <a:endParaRPr lang="en-US" b="1" i="1">
            <a:solidFill>
              <a:schemeClr val="tx1"/>
            </a:solidFill>
            <a:latin typeface="+mn-lt"/>
          </a:endParaRPr>
        </a:p>
      </dgm:t>
    </dgm:pt>
    <dgm:pt modelId="{2E0CB978-237A-EA46-B07C-A6E1FCBAB773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i="1" dirty="0" err="1" smtClean="0">
              <a:solidFill>
                <a:schemeClr val="tx1"/>
              </a:solidFill>
              <a:latin typeface="+mn-lt"/>
            </a:rPr>
            <a:t>Lingkungan</a:t>
          </a:r>
          <a:r>
            <a:rPr lang="en-US" b="1" i="1" dirty="0" smtClean="0">
              <a:solidFill>
                <a:schemeClr val="tx1"/>
              </a:solidFill>
              <a:latin typeface="+mn-lt"/>
            </a:rPr>
            <a:t> </a:t>
          </a:r>
          <a:r>
            <a:rPr lang="en-US" b="1" i="1" dirty="0" err="1" smtClean="0">
              <a:solidFill>
                <a:schemeClr val="tx1"/>
              </a:solidFill>
              <a:latin typeface="+mn-lt"/>
            </a:rPr>
            <a:t>Sosial</a:t>
          </a:r>
          <a:endParaRPr lang="en-US" b="1" i="1" dirty="0">
            <a:solidFill>
              <a:schemeClr val="tx1"/>
            </a:solidFill>
            <a:latin typeface="+mn-lt"/>
          </a:endParaRPr>
        </a:p>
      </dgm:t>
    </dgm:pt>
    <dgm:pt modelId="{C075887E-086C-9A44-A68E-9803CDCC6B38}" type="parTrans" cxnId="{5076393F-E42D-BE4D-B3C0-05E9FE099175}">
      <dgm:prSet/>
      <dgm:spPr/>
      <dgm:t>
        <a:bodyPr/>
        <a:lstStyle/>
        <a:p>
          <a:endParaRPr lang="en-US" b="1" i="1">
            <a:solidFill>
              <a:schemeClr val="tx1"/>
            </a:solidFill>
            <a:latin typeface="+mn-lt"/>
          </a:endParaRPr>
        </a:p>
      </dgm:t>
    </dgm:pt>
    <dgm:pt modelId="{729815C7-9BE7-EE41-B6DF-D7057260D8A9}" type="sibTrans" cxnId="{5076393F-E42D-BE4D-B3C0-05E9FE099175}">
      <dgm:prSet/>
      <dgm:spPr/>
      <dgm:t>
        <a:bodyPr/>
        <a:lstStyle/>
        <a:p>
          <a:endParaRPr lang="en-US" b="1" i="1">
            <a:solidFill>
              <a:schemeClr val="tx1"/>
            </a:solidFill>
            <a:latin typeface="+mn-lt"/>
          </a:endParaRPr>
        </a:p>
      </dgm:t>
    </dgm:pt>
    <dgm:pt modelId="{3193ADD3-E289-B445-BD4A-0D904D0F69C0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i="1" dirty="0" err="1" smtClean="0">
              <a:solidFill>
                <a:schemeClr val="tx1"/>
              </a:solidFill>
              <a:latin typeface="+mn-lt"/>
            </a:rPr>
            <a:t>Diri</a:t>
          </a:r>
          <a:r>
            <a:rPr lang="en-US" b="1" i="1" dirty="0" smtClean="0">
              <a:solidFill>
                <a:schemeClr val="tx1"/>
              </a:solidFill>
              <a:latin typeface="+mn-lt"/>
            </a:rPr>
            <a:t> </a:t>
          </a:r>
          <a:r>
            <a:rPr lang="en-US" b="1" i="1" dirty="0" err="1" smtClean="0">
              <a:solidFill>
                <a:schemeClr val="tx1"/>
              </a:solidFill>
              <a:latin typeface="+mn-lt"/>
            </a:rPr>
            <a:t>Sendiri</a:t>
          </a:r>
          <a:endParaRPr lang="en-US" b="1" i="1" dirty="0">
            <a:solidFill>
              <a:schemeClr val="tx1"/>
            </a:solidFill>
            <a:latin typeface="+mn-lt"/>
          </a:endParaRPr>
        </a:p>
      </dgm:t>
    </dgm:pt>
    <dgm:pt modelId="{AE85FA13-6C8E-D549-94AD-4A44CF02D480}" type="parTrans" cxnId="{32F48BAD-FF86-BD46-BB3E-A9CFA2054359}">
      <dgm:prSet/>
      <dgm:spPr/>
      <dgm:t>
        <a:bodyPr/>
        <a:lstStyle/>
        <a:p>
          <a:endParaRPr lang="id-ID" b="1" i="1">
            <a:solidFill>
              <a:schemeClr val="tx1"/>
            </a:solidFill>
            <a:latin typeface="+mn-lt"/>
          </a:endParaRPr>
        </a:p>
      </dgm:t>
    </dgm:pt>
    <dgm:pt modelId="{051EF931-05BC-0F4B-BC9C-F22C207803D8}" type="sibTrans" cxnId="{32F48BAD-FF86-BD46-BB3E-A9CFA2054359}">
      <dgm:prSet/>
      <dgm:spPr/>
      <dgm:t>
        <a:bodyPr/>
        <a:lstStyle/>
        <a:p>
          <a:endParaRPr lang="id-ID" b="1" i="1">
            <a:solidFill>
              <a:schemeClr val="tx1"/>
            </a:solidFill>
            <a:latin typeface="+mn-lt"/>
          </a:endParaRPr>
        </a:p>
      </dgm:t>
    </dgm:pt>
    <dgm:pt modelId="{643BCEF0-CD62-B540-A314-F932D402E855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i="1" dirty="0" err="1" smtClean="0">
              <a:solidFill>
                <a:schemeClr val="tx1"/>
              </a:solidFill>
              <a:latin typeface="+mn-lt"/>
            </a:rPr>
            <a:t>Usia</a:t>
          </a:r>
          <a:endParaRPr lang="en-US" b="1" i="1" dirty="0">
            <a:solidFill>
              <a:schemeClr val="tx1"/>
            </a:solidFill>
            <a:latin typeface="+mn-lt"/>
          </a:endParaRPr>
        </a:p>
      </dgm:t>
    </dgm:pt>
    <dgm:pt modelId="{CBFD0E79-0240-F944-8C9A-14C2292FB5F6}" type="parTrans" cxnId="{9125CCBC-57F0-A24C-9995-4D0F58655AEF}">
      <dgm:prSet/>
      <dgm:spPr/>
      <dgm:t>
        <a:bodyPr/>
        <a:lstStyle/>
        <a:p>
          <a:endParaRPr lang="id-ID" b="1" i="1">
            <a:solidFill>
              <a:schemeClr val="tx1"/>
            </a:solidFill>
            <a:latin typeface="+mn-lt"/>
          </a:endParaRPr>
        </a:p>
      </dgm:t>
    </dgm:pt>
    <dgm:pt modelId="{17862DF3-56F2-0A46-AE50-90FF126FC45B}" type="sibTrans" cxnId="{9125CCBC-57F0-A24C-9995-4D0F58655AEF}">
      <dgm:prSet/>
      <dgm:spPr/>
      <dgm:t>
        <a:bodyPr/>
        <a:lstStyle/>
        <a:p>
          <a:endParaRPr lang="id-ID" b="1" i="1">
            <a:solidFill>
              <a:schemeClr val="tx1"/>
            </a:solidFill>
            <a:latin typeface="+mn-lt"/>
          </a:endParaRPr>
        </a:p>
      </dgm:t>
    </dgm:pt>
    <dgm:pt modelId="{71ED87DF-6C2E-0D46-811C-45F41A32B395}" type="pres">
      <dgm:prSet presAssocID="{6D56C445-70A0-2046-8A73-C39A61FDCF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77EFB1-052D-5B46-9DA5-69E527F4A530}" type="pres">
      <dgm:prSet presAssocID="{1C54460F-45BB-3D46-B850-E369BAF1A1A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061B61-3569-9C49-99C5-485BAC691541}" type="pres">
      <dgm:prSet presAssocID="{910A270C-6D2F-BE4A-A426-39B4C5A0CD77}" presName="sibTrans" presStyleCnt="0"/>
      <dgm:spPr/>
    </dgm:pt>
    <dgm:pt modelId="{D82956AB-CB56-A944-AA12-BF62C308C9C7}" type="pres">
      <dgm:prSet presAssocID="{643BCEF0-CD62-B540-A314-F932D402E85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FA765-F6B5-E447-B00A-875B4D31AD07}" type="pres">
      <dgm:prSet presAssocID="{17862DF3-56F2-0A46-AE50-90FF126FC45B}" presName="sibTrans" presStyleCnt="0"/>
      <dgm:spPr/>
    </dgm:pt>
    <dgm:pt modelId="{B22B626B-AD23-C847-A5C3-FF4096F09206}" type="pres">
      <dgm:prSet presAssocID="{B4F5BF60-D600-CB4C-87E9-E907BD63118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5524C-C3AD-E546-90DA-6E37EB06016B}" type="pres">
      <dgm:prSet presAssocID="{52A60DF3-53FE-6C47-9EAE-224C232F8080}" presName="sibTrans" presStyleCnt="0"/>
      <dgm:spPr/>
    </dgm:pt>
    <dgm:pt modelId="{004A27C5-E88B-7A48-B3F4-D23CD050AE16}" type="pres">
      <dgm:prSet presAssocID="{2E0CB978-237A-EA46-B07C-A6E1FCBAB77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A0A2B8-46A7-814A-95AB-F8DADAAA4F5E}" type="pres">
      <dgm:prSet presAssocID="{729815C7-9BE7-EE41-B6DF-D7057260D8A9}" presName="sibTrans" presStyleCnt="0"/>
      <dgm:spPr/>
    </dgm:pt>
    <dgm:pt modelId="{DB089AF1-D1BE-344B-8F45-744675104297}" type="pres">
      <dgm:prSet presAssocID="{902FCCE2-C65C-AC42-BB9C-2157E77D474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C28E62-D2F9-514F-BE99-4C1821030176}" type="pres">
      <dgm:prSet presAssocID="{F954D893-41DD-C14B-A95A-A27622A88EDC}" presName="sibTrans" presStyleCnt="0"/>
      <dgm:spPr/>
    </dgm:pt>
    <dgm:pt modelId="{B4B9907A-4909-E34B-AA5C-04E14B552B5A}" type="pres">
      <dgm:prSet presAssocID="{3D643904-D937-5047-A17E-880ED92F905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76C5E-AA28-374A-AB28-EF626DE89AA7}" type="pres">
      <dgm:prSet presAssocID="{596765F9-3B1B-8E4E-825F-EBDE54D02D1A}" presName="sibTrans" presStyleCnt="0"/>
      <dgm:spPr/>
    </dgm:pt>
    <dgm:pt modelId="{059ACA30-F935-804E-8C7E-4AF0386F0255}" type="pres">
      <dgm:prSet presAssocID="{3193ADD3-E289-B445-BD4A-0D904D0F69C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156CFA-141A-4696-A95D-91C27F539495}" type="presOf" srcId="{B4F5BF60-D600-CB4C-87E9-E907BD631186}" destId="{B22B626B-AD23-C847-A5C3-FF4096F09206}" srcOrd="0" destOrd="0" presId="urn:microsoft.com/office/officeart/2005/8/layout/default#2"/>
    <dgm:cxn modelId="{72E5855C-1570-445E-B9ED-5EB59B2E1BAA}" type="presOf" srcId="{1C54460F-45BB-3D46-B850-E369BAF1A1AF}" destId="{2B77EFB1-052D-5B46-9DA5-69E527F4A530}" srcOrd="0" destOrd="0" presId="urn:microsoft.com/office/officeart/2005/8/layout/default#2"/>
    <dgm:cxn modelId="{B041BC41-32E3-4546-B849-BBEF5AB82760}" srcId="{6D56C445-70A0-2046-8A73-C39A61FDCFE3}" destId="{B4F5BF60-D600-CB4C-87E9-E907BD631186}" srcOrd="2" destOrd="0" parTransId="{5ECACEE6-FD9D-6E4D-AC50-7D85A8A58EF1}" sibTransId="{52A60DF3-53FE-6C47-9EAE-224C232F8080}"/>
    <dgm:cxn modelId="{9782F872-44B2-4FE9-B196-0BC75AB9A846}" type="presOf" srcId="{3D643904-D937-5047-A17E-880ED92F905C}" destId="{B4B9907A-4909-E34B-AA5C-04E14B552B5A}" srcOrd="0" destOrd="0" presId="urn:microsoft.com/office/officeart/2005/8/layout/default#2"/>
    <dgm:cxn modelId="{B833B0CE-AACC-BF42-9D8D-DB27E4540C6E}" srcId="{6D56C445-70A0-2046-8A73-C39A61FDCFE3}" destId="{1C54460F-45BB-3D46-B850-E369BAF1A1AF}" srcOrd="0" destOrd="0" parTransId="{95380872-4E15-4D41-9DE4-5136737E5D2C}" sibTransId="{910A270C-6D2F-BE4A-A426-39B4C5A0CD77}"/>
    <dgm:cxn modelId="{523D9297-20C4-884C-B10D-BB430DBC2AA9}" srcId="{6D56C445-70A0-2046-8A73-C39A61FDCFE3}" destId="{902FCCE2-C65C-AC42-BB9C-2157E77D4743}" srcOrd="4" destOrd="0" parTransId="{5AB3B429-6E20-FD4A-B6D7-E0DC23F9F015}" sibTransId="{F954D893-41DD-C14B-A95A-A27622A88EDC}"/>
    <dgm:cxn modelId="{30E9A561-111D-4D1A-84D8-7675475092C6}" type="presOf" srcId="{643BCEF0-CD62-B540-A314-F932D402E855}" destId="{D82956AB-CB56-A944-AA12-BF62C308C9C7}" srcOrd="0" destOrd="0" presId="urn:microsoft.com/office/officeart/2005/8/layout/default#2"/>
    <dgm:cxn modelId="{9125CCBC-57F0-A24C-9995-4D0F58655AEF}" srcId="{6D56C445-70A0-2046-8A73-C39A61FDCFE3}" destId="{643BCEF0-CD62-B540-A314-F932D402E855}" srcOrd="1" destOrd="0" parTransId="{CBFD0E79-0240-F944-8C9A-14C2292FB5F6}" sibTransId="{17862DF3-56F2-0A46-AE50-90FF126FC45B}"/>
    <dgm:cxn modelId="{5B2E94D8-6F47-4D93-B830-381E1EA8A022}" type="presOf" srcId="{6D56C445-70A0-2046-8A73-C39A61FDCFE3}" destId="{71ED87DF-6C2E-0D46-811C-45F41A32B395}" srcOrd="0" destOrd="0" presId="urn:microsoft.com/office/officeart/2005/8/layout/default#2"/>
    <dgm:cxn modelId="{B2AE83C2-19FD-4F7C-9EA8-477BA7F8DACB}" type="presOf" srcId="{902FCCE2-C65C-AC42-BB9C-2157E77D4743}" destId="{DB089AF1-D1BE-344B-8F45-744675104297}" srcOrd="0" destOrd="0" presId="urn:microsoft.com/office/officeart/2005/8/layout/default#2"/>
    <dgm:cxn modelId="{87ABCA06-4AB8-7F4F-9DCE-D8CE2E64E608}" srcId="{6D56C445-70A0-2046-8A73-C39A61FDCFE3}" destId="{3D643904-D937-5047-A17E-880ED92F905C}" srcOrd="5" destOrd="0" parTransId="{72659A45-2128-1243-8037-903A24C491ED}" sibTransId="{596765F9-3B1B-8E4E-825F-EBDE54D02D1A}"/>
    <dgm:cxn modelId="{9DE3A4E5-2C20-4982-8147-9AE76EE724A4}" type="presOf" srcId="{2E0CB978-237A-EA46-B07C-A6E1FCBAB773}" destId="{004A27C5-E88B-7A48-B3F4-D23CD050AE16}" srcOrd="0" destOrd="0" presId="urn:microsoft.com/office/officeart/2005/8/layout/default#2"/>
    <dgm:cxn modelId="{5076393F-E42D-BE4D-B3C0-05E9FE099175}" srcId="{6D56C445-70A0-2046-8A73-C39A61FDCFE3}" destId="{2E0CB978-237A-EA46-B07C-A6E1FCBAB773}" srcOrd="3" destOrd="0" parTransId="{C075887E-086C-9A44-A68E-9803CDCC6B38}" sibTransId="{729815C7-9BE7-EE41-B6DF-D7057260D8A9}"/>
    <dgm:cxn modelId="{32F48BAD-FF86-BD46-BB3E-A9CFA2054359}" srcId="{6D56C445-70A0-2046-8A73-C39A61FDCFE3}" destId="{3193ADD3-E289-B445-BD4A-0D904D0F69C0}" srcOrd="6" destOrd="0" parTransId="{AE85FA13-6C8E-D549-94AD-4A44CF02D480}" sibTransId="{051EF931-05BC-0F4B-BC9C-F22C207803D8}"/>
    <dgm:cxn modelId="{C640750C-17F0-4368-B66C-21AA35314C9F}" type="presOf" srcId="{3193ADD3-E289-B445-BD4A-0D904D0F69C0}" destId="{059ACA30-F935-804E-8C7E-4AF0386F0255}" srcOrd="0" destOrd="0" presId="urn:microsoft.com/office/officeart/2005/8/layout/default#2"/>
    <dgm:cxn modelId="{5F9EEEC4-0365-4B77-B305-14266419CF6F}" type="presParOf" srcId="{71ED87DF-6C2E-0D46-811C-45F41A32B395}" destId="{2B77EFB1-052D-5B46-9DA5-69E527F4A530}" srcOrd="0" destOrd="0" presId="urn:microsoft.com/office/officeart/2005/8/layout/default#2"/>
    <dgm:cxn modelId="{09586D3A-87A0-4D87-B728-8202902D66F9}" type="presParOf" srcId="{71ED87DF-6C2E-0D46-811C-45F41A32B395}" destId="{CF061B61-3569-9C49-99C5-485BAC691541}" srcOrd="1" destOrd="0" presId="urn:microsoft.com/office/officeart/2005/8/layout/default#2"/>
    <dgm:cxn modelId="{0321024E-2352-4512-A602-BF7E57C811E5}" type="presParOf" srcId="{71ED87DF-6C2E-0D46-811C-45F41A32B395}" destId="{D82956AB-CB56-A944-AA12-BF62C308C9C7}" srcOrd="2" destOrd="0" presId="urn:microsoft.com/office/officeart/2005/8/layout/default#2"/>
    <dgm:cxn modelId="{0997E60A-9CDB-4C8D-BB97-AE40E0BAF347}" type="presParOf" srcId="{71ED87DF-6C2E-0D46-811C-45F41A32B395}" destId="{2C9FA765-F6B5-E447-B00A-875B4D31AD07}" srcOrd="3" destOrd="0" presId="urn:microsoft.com/office/officeart/2005/8/layout/default#2"/>
    <dgm:cxn modelId="{C77BF431-96F2-43CA-966C-FE7513C1D373}" type="presParOf" srcId="{71ED87DF-6C2E-0D46-811C-45F41A32B395}" destId="{B22B626B-AD23-C847-A5C3-FF4096F09206}" srcOrd="4" destOrd="0" presId="urn:microsoft.com/office/officeart/2005/8/layout/default#2"/>
    <dgm:cxn modelId="{94882BDD-E5EB-47DD-8969-A6177D4EAEC0}" type="presParOf" srcId="{71ED87DF-6C2E-0D46-811C-45F41A32B395}" destId="{56D5524C-C3AD-E546-90DA-6E37EB06016B}" srcOrd="5" destOrd="0" presId="urn:microsoft.com/office/officeart/2005/8/layout/default#2"/>
    <dgm:cxn modelId="{B11D8A1B-E74B-4D4A-8D47-C4B864D10955}" type="presParOf" srcId="{71ED87DF-6C2E-0D46-811C-45F41A32B395}" destId="{004A27C5-E88B-7A48-B3F4-D23CD050AE16}" srcOrd="6" destOrd="0" presId="urn:microsoft.com/office/officeart/2005/8/layout/default#2"/>
    <dgm:cxn modelId="{DB65C338-AFAD-4AB6-9860-4F425F09D97C}" type="presParOf" srcId="{71ED87DF-6C2E-0D46-811C-45F41A32B395}" destId="{27A0A2B8-46A7-814A-95AB-F8DADAAA4F5E}" srcOrd="7" destOrd="0" presId="urn:microsoft.com/office/officeart/2005/8/layout/default#2"/>
    <dgm:cxn modelId="{F1ECFB92-DD7E-4F5B-8D6E-F894B8E7C777}" type="presParOf" srcId="{71ED87DF-6C2E-0D46-811C-45F41A32B395}" destId="{DB089AF1-D1BE-344B-8F45-744675104297}" srcOrd="8" destOrd="0" presId="urn:microsoft.com/office/officeart/2005/8/layout/default#2"/>
    <dgm:cxn modelId="{CC3E574F-8650-4DF7-94CE-ED0550057ADF}" type="presParOf" srcId="{71ED87DF-6C2E-0D46-811C-45F41A32B395}" destId="{D2C28E62-D2F9-514F-BE99-4C1821030176}" srcOrd="9" destOrd="0" presId="urn:microsoft.com/office/officeart/2005/8/layout/default#2"/>
    <dgm:cxn modelId="{51F73A29-DFD9-4E7C-B887-20DF79DBA1F3}" type="presParOf" srcId="{71ED87DF-6C2E-0D46-811C-45F41A32B395}" destId="{B4B9907A-4909-E34B-AA5C-04E14B552B5A}" srcOrd="10" destOrd="0" presId="urn:microsoft.com/office/officeart/2005/8/layout/default#2"/>
    <dgm:cxn modelId="{442BEB3B-F05D-4A9E-9457-156F2771320C}" type="presParOf" srcId="{71ED87DF-6C2E-0D46-811C-45F41A32B395}" destId="{D2D76C5E-AA28-374A-AB28-EF626DE89AA7}" srcOrd="11" destOrd="0" presId="urn:microsoft.com/office/officeart/2005/8/layout/default#2"/>
    <dgm:cxn modelId="{8C60C0BC-D765-4AA8-8C7F-F323CC3202CE}" type="presParOf" srcId="{71ED87DF-6C2E-0D46-811C-45F41A32B395}" destId="{059ACA30-F935-804E-8C7E-4AF0386F0255}" srcOrd="1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903048-53A0-724D-B410-6CF5E16A1836}" type="doc">
      <dgm:prSet loTypeId="urn:microsoft.com/office/officeart/2005/8/layout/vList2" loCatId="list" qsTypeId="urn:microsoft.com/office/officeart/2005/8/quickstyle/3D1" qsCatId="3D" csTypeId="urn:microsoft.com/office/officeart/2005/8/colors/colorful1#18" csCatId="colorful" phldr="1"/>
      <dgm:spPr/>
      <dgm:t>
        <a:bodyPr/>
        <a:lstStyle/>
        <a:p>
          <a:endParaRPr lang="en-US"/>
        </a:p>
      </dgm:t>
    </dgm:pt>
    <dgm:pt modelId="{077B4AB0-9653-DD4D-BA09-81726101D061}">
      <dgm:prSet phldrT="[Text]"/>
      <dgm:spPr>
        <a:solidFill>
          <a:schemeClr val="tx1"/>
        </a:solidFill>
        <a:ln>
          <a:noFill/>
        </a:ln>
      </dgm:spPr>
      <dgm:t>
        <a:bodyPr/>
        <a:lstStyle/>
        <a:p>
          <a:r>
            <a:rPr lang="en-US" b="1" dirty="0" err="1" smtClean="0">
              <a:solidFill>
                <a:schemeClr val="bg1"/>
              </a:solidFill>
            </a:rPr>
            <a:t>Pahami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jika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persepsi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itu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parsial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dan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subjektif</a:t>
          </a:r>
          <a:endParaRPr lang="en-US" b="1" dirty="0">
            <a:solidFill>
              <a:schemeClr val="bg1"/>
            </a:solidFill>
          </a:endParaRPr>
        </a:p>
      </dgm:t>
    </dgm:pt>
    <dgm:pt modelId="{2ED6EFD7-E0CA-D241-9D56-9B4341E21AD4}" type="parTrans" cxnId="{909306B9-1228-8E4A-AACB-4A3388C1BF7E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B8A4FB49-E98E-264B-98C0-D9481EC11B01}" type="sibTrans" cxnId="{909306B9-1228-8E4A-AACB-4A3388C1BF7E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4D459EF-F938-6A4F-9B4D-5A8FC23630A3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Bedakan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Fakta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dan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Opini</a:t>
          </a:r>
          <a:endParaRPr lang="en-US" b="1" dirty="0">
            <a:solidFill>
              <a:schemeClr val="tx1"/>
            </a:solidFill>
          </a:endParaRPr>
        </a:p>
      </dgm:t>
    </dgm:pt>
    <dgm:pt modelId="{91375FB8-62EA-234C-851E-85E591F00EE1}" type="parTrans" cxnId="{714ADC60-81A8-204A-A180-DE6C7D8F5C42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1E9C8054-E2A1-AD4D-B2FD-37F39C71A85E}" type="sibTrans" cxnId="{714ADC60-81A8-204A-A180-DE6C7D8F5C42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675B843A-86F8-7C4B-AA3B-D8E741FC7463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Kontrol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kesalahan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atribusi</a:t>
          </a:r>
          <a:endParaRPr lang="en-US" b="1" dirty="0">
            <a:solidFill>
              <a:schemeClr val="tx1"/>
            </a:solidFill>
          </a:endParaRPr>
        </a:p>
      </dgm:t>
    </dgm:pt>
    <dgm:pt modelId="{DDF1742B-C609-3A49-B8BA-86540FEB96EC}" type="parTrans" cxnId="{355FB953-B07D-FD4A-9D6C-31BB60B129E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473C181D-CF70-2B42-8E8A-ECB21958AD1A}" type="sibTrans" cxnId="{355FB953-B07D-FD4A-9D6C-31BB60B129E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B20DEC96-A65D-BF46-8E6F-AB5ADBED50A4}">
      <dgm:prSet phldrT="[Text]"/>
      <dgm:spPr>
        <a:solidFill>
          <a:schemeClr val="tx1"/>
        </a:solidFill>
        <a:ln>
          <a:noFill/>
        </a:ln>
      </dgm:spPr>
      <dgm:t>
        <a:bodyPr/>
        <a:lstStyle/>
        <a:p>
          <a:r>
            <a:rPr lang="en-US" b="1" dirty="0" err="1" smtClean="0">
              <a:solidFill>
                <a:schemeClr val="bg1"/>
              </a:solidFill>
            </a:rPr>
            <a:t>Kontrol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terhadap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pelabelan</a:t>
          </a:r>
          <a:endParaRPr lang="en-US" b="1" dirty="0">
            <a:solidFill>
              <a:schemeClr val="bg1"/>
            </a:solidFill>
          </a:endParaRPr>
        </a:p>
      </dgm:t>
    </dgm:pt>
    <dgm:pt modelId="{8CCD55FD-46C5-EB4C-806A-8E1B99D8D887}" type="parTrans" cxnId="{CF65C363-255D-144D-A47A-0E0A7F9AA9F2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25BD9C47-08E7-784F-B888-E38C5BF78AF8}" type="sibTrans" cxnId="{CF65C363-255D-144D-A47A-0E0A7F9AA9F2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4610E826-8980-C740-A9AB-CA18B3B56DA0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i="1" dirty="0" smtClean="0">
              <a:solidFill>
                <a:schemeClr val="tx1"/>
              </a:solidFill>
            </a:rPr>
            <a:t>Don’t be a mind reader </a:t>
          </a:r>
          <a:r>
            <a:rPr lang="en-US" b="1" dirty="0" smtClean="0">
              <a:solidFill>
                <a:schemeClr val="tx1"/>
              </a:solidFill>
            </a:rPr>
            <a:t>–  </a:t>
          </a:r>
          <a:r>
            <a:rPr lang="en-US" b="1" dirty="0" err="1" smtClean="0">
              <a:solidFill>
                <a:schemeClr val="tx1"/>
              </a:solidFill>
            </a:rPr>
            <a:t>jangan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berasumsi</a:t>
          </a:r>
          <a:endParaRPr lang="en-US" b="1" dirty="0">
            <a:solidFill>
              <a:schemeClr val="tx1"/>
            </a:solidFill>
          </a:endParaRPr>
        </a:p>
      </dgm:t>
    </dgm:pt>
    <dgm:pt modelId="{9801D770-1DEE-954D-91C6-024CDEF3E9AA}" type="parTrans" cxnId="{A7767271-F284-5946-9B19-C0554361973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61B6E5CD-5AD5-984B-88A2-F7C769B55C66}" type="sibTrans" cxnId="{A7767271-F284-5946-9B19-C0554361973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8B6B6C9D-6A8A-F241-BA75-5F926261A4CE}">
      <dgm:prSet phldrT="[Text]"/>
      <dgm:spPr>
        <a:solidFill>
          <a:schemeClr val="tx1"/>
        </a:solidFill>
        <a:ln>
          <a:noFill/>
        </a:ln>
      </dgm:spPr>
      <dgm:t>
        <a:bodyPr/>
        <a:lstStyle/>
        <a:p>
          <a:r>
            <a:rPr lang="en-US" b="1" dirty="0" err="1" smtClean="0">
              <a:solidFill>
                <a:schemeClr val="bg1"/>
              </a:solidFill>
            </a:rPr>
            <a:t>Verifikasi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persepsi</a:t>
          </a:r>
          <a:r>
            <a:rPr lang="en-US" b="1" dirty="0" smtClean="0">
              <a:solidFill>
                <a:schemeClr val="bg1"/>
              </a:solidFill>
            </a:rPr>
            <a:t> orang lain</a:t>
          </a:r>
          <a:endParaRPr lang="en-US" b="1" dirty="0">
            <a:solidFill>
              <a:schemeClr val="bg1"/>
            </a:solidFill>
          </a:endParaRPr>
        </a:p>
      </dgm:t>
    </dgm:pt>
    <dgm:pt modelId="{1EA8CB35-063C-0247-96FF-8D783470BCC5}" type="parTrans" cxnId="{B6B39C47-6A02-0741-AE3A-93CA29FDA0C2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948F66C-7C89-FC49-A52F-DE87F22A9B36}" type="sibTrans" cxnId="{B6B39C47-6A02-0741-AE3A-93CA29FDA0C2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4F39264-63ED-6D4D-8B93-F759558CED40}">
      <dgm:prSet phldrT="[Text]"/>
      <dgm:spPr>
        <a:solidFill>
          <a:schemeClr val="tx1"/>
        </a:solidFill>
        <a:ln>
          <a:noFill/>
        </a:ln>
      </dgm:spPr>
      <dgm:t>
        <a:bodyPr/>
        <a:lstStyle/>
        <a:p>
          <a:r>
            <a:rPr lang="en-US" b="1" dirty="0" err="1" smtClean="0">
              <a:solidFill>
                <a:schemeClr val="bg1"/>
              </a:solidFill>
            </a:rPr>
            <a:t>Kontrol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terhadap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i="1" dirty="0" smtClean="0">
              <a:solidFill>
                <a:schemeClr val="bg1"/>
              </a:solidFill>
            </a:rPr>
            <a:t>self serving-bias</a:t>
          </a:r>
          <a:endParaRPr lang="en-US" b="1" i="1" dirty="0">
            <a:solidFill>
              <a:schemeClr val="bg1"/>
            </a:solidFill>
          </a:endParaRPr>
        </a:p>
      </dgm:t>
    </dgm:pt>
    <dgm:pt modelId="{4D2BEACC-2BF3-684D-A2F7-68B523A6DC8A}" type="parTrans" cxnId="{B2994816-DD43-6D4C-9F48-5472C350469E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5E06864F-2DB1-5E4F-A4D5-6554F2FC1B96}" type="sibTrans" cxnId="{B2994816-DD43-6D4C-9F48-5472C350469E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3A80DF6E-5DEE-9A46-A884-5D5840844C44}" type="pres">
      <dgm:prSet presAssocID="{A2903048-53A0-724D-B410-6CF5E16A18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47519B-E3A2-BE4C-A158-61B73A18CEC1}" type="pres">
      <dgm:prSet presAssocID="{077B4AB0-9653-DD4D-BA09-81726101D061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E7B01-92DC-374A-B4E2-D3B2F9613471}" type="pres">
      <dgm:prSet presAssocID="{B8A4FB49-E98E-264B-98C0-D9481EC11B01}" presName="spacer" presStyleCnt="0"/>
      <dgm:spPr/>
    </dgm:pt>
    <dgm:pt modelId="{EC3BFE17-16B8-7846-A964-22FB53FB25B2}" type="pres">
      <dgm:prSet presAssocID="{4610E826-8980-C740-A9AB-CA18B3B56DA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EC352-2E4B-8448-B554-09775DADFFFB}" type="pres">
      <dgm:prSet presAssocID="{61B6E5CD-5AD5-984B-88A2-F7C769B55C66}" presName="spacer" presStyleCnt="0"/>
      <dgm:spPr/>
    </dgm:pt>
    <dgm:pt modelId="{E1467D2E-B8FD-DD49-95B6-7EA7DD374626}" type="pres">
      <dgm:prSet presAssocID="{8B6B6C9D-6A8A-F241-BA75-5F926261A4CE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ADFDC9-A188-AA4E-BFFF-191D66438AB4}" type="pres">
      <dgm:prSet presAssocID="{D948F66C-7C89-FC49-A52F-DE87F22A9B36}" presName="spacer" presStyleCnt="0"/>
      <dgm:spPr/>
    </dgm:pt>
    <dgm:pt modelId="{736A4B6B-9FE7-0B43-958D-A0D2B12FAED1}" type="pres">
      <dgm:prSet presAssocID="{D4D459EF-F938-6A4F-9B4D-5A8FC23630A3}" presName="parentText" presStyleLbl="node1" presStyleIdx="3" presStyleCnt="7" custScaleY="848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A8D2C-6603-A446-A54D-4382FC366A6F}" type="pres">
      <dgm:prSet presAssocID="{1E9C8054-E2A1-AD4D-B2FD-37F39C71A85E}" presName="spacer" presStyleCnt="0"/>
      <dgm:spPr/>
    </dgm:pt>
    <dgm:pt modelId="{8AF0EDA6-A6CE-724E-8804-6CF42A624258}" type="pres">
      <dgm:prSet presAssocID="{04F39264-63ED-6D4D-8B93-F759558CED40}" presName="parentText" presStyleLbl="node1" presStyleIdx="4" presStyleCnt="7" custScaleY="848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DAE0C-B08B-EA47-843F-956E16236D2E}" type="pres">
      <dgm:prSet presAssocID="{5E06864F-2DB1-5E4F-A4D5-6554F2FC1B96}" presName="spacer" presStyleCnt="0"/>
      <dgm:spPr/>
    </dgm:pt>
    <dgm:pt modelId="{0A3CBEB2-AB0D-5D4F-9D94-6530400BAAF4}" type="pres">
      <dgm:prSet presAssocID="{675B843A-86F8-7C4B-AA3B-D8E741FC746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D79E1-656F-7C4A-9841-4208CB6C4C33}" type="pres">
      <dgm:prSet presAssocID="{473C181D-CF70-2B42-8E8A-ECB21958AD1A}" presName="spacer" presStyleCnt="0"/>
      <dgm:spPr/>
    </dgm:pt>
    <dgm:pt modelId="{8C8DCDAA-3FC4-2A49-8CE9-84CF149CD487}" type="pres">
      <dgm:prSet presAssocID="{B20DEC96-A65D-BF46-8E6F-AB5ADBED50A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B533E8-9DF4-4347-BF9F-5340A13E4D72}" type="presOf" srcId="{D4D459EF-F938-6A4F-9B4D-5A8FC23630A3}" destId="{736A4B6B-9FE7-0B43-958D-A0D2B12FAED1}" srcOrd="0" destOrd="0" presId="urn:microsoft.com/office/officeart/2005/8/layout/vList2"/>
    <dgm:cxn modelId="{CF65C363-255D-144D-A47A-0E0A7F9AA9F2}" srcId="{A2903048-53A0-724D-B410-6CF5E16A1836}" destId="{B20DEC96-A65D-BF46-8E6F-AB5ADBED50A4}" srcOrd="6" destOrd="0" parTransId="{8CCD55FD-46C5-EB4C-806A-8E1B99D8D887}" sibTransId="{25BD9C47-08E7-784F-B888-E38C5BF78AF8}"/>
    <dgm:cxn modelId="{B827EF7B-D1CD-4E5B-BE46-3A6A6B17244D}" type="presOf" srcId="{675B843A-86F8-7C4B-AA3B-D8E741FC7463}" destId="{0A3CBEB2-AB0D-5D4F-9D94-6530400BAAF4}" srcOrd="0" destOrd="0" presId="urn:microsoft.com/office/officeart/2005/8/layout/vList2"/>
    <dgm:cxn modelId="{B6B39C47-6A02-0741-AE3A-93CA29FDA0C2}" srcId="{A2903048-53A0-724D-B410-6CF5E16A1836}" destId="{8B6B6C9D-6A8A-F241-BA75-5F926261A4CE}" srcOrd="2" destOrd="0" parTransId="{1EA8CB35-063C-0247-96FF-8D783470BCC5}" sibTransId="{D948F66C-7C89-FC49-A52F-DE87F22A9B36}"/>
    <dgm:cxn modelId="{605324D7-869C-405E-8E37-B7ED2D51EB31}" type="presOf" srcId="{B20DEC96-A65D-BF46-8E6F-AB5ADBED50A4}" destId="{8C8DCDAA-3FC4-2A49-8CE9-84CF149CD487}" srcOrd="0" destOrd="0" presId="urn:microsoft.com/office/officeart/2005/8/layout/vList2"/>
    <dgm:cxn modelId="{64809AAF-1244-4CB8-985B-1F5826BADCC7}" type="presOf" srcId="{8B6B6C9D-6A8A-F241-BA75-5F926261A4CE}" destId="{E1467D2E-B8FD-DD49-95B6-7EA7DD374626}" srcOrd="0" destOrd="0" presId="urn:microsoft.com/office/officeart/2005/8/layout/vList2"/>
    <dgm:cxn modelId="{A7767271-F284-5946-9B19-C05543619735}" srcId="{A2903048-53A0-724D-B410-6CF5E16A1836}" destId="{4610E826-8980-C740-A9AB-CA18B3B56DA0}" srcOrd="1" destOrd="0" parTransId="{9801D770-1DEE-954D-91C6-024CDEF3E9AA}" sibTransId="{61B6E5CD-5AD5-984B-88A2-F7C769B55C66}"/>
    <dgm:cxn modelId="{B2994816-DD43-6D4C-9F48-5472C350469E}" srcId="{A2903048-53A0-724D-B410-6CF5E16A1836}" destId="{04F39264-63ED-6D4D-8B93-F759558CED40}" srcOrd="4" destOrd="0" parTransId="{4D2BEACC-2BF3-684D-A2F7-68B523A6DC8A}" sibTransId="{5E06864F-2DB1-5E4F-A4D5-6554F2FC1B96}"/>
    <dgm:cxn modelId="{355FB953-B07D-FD4A-9D6C-31BB60B129E4}" srcId="{A2903048-53A0-724D-B410-6CF5E16A1836}" destId="{675B843A-86F8-7C4B-AA3B-D8E741FC7463}" srcOrd="5" destOrd="0" parTransId="{DDF1742B-C609-3A49-B8BA-86540FEB96EC}" sibTransId="{473C181D-CF70-2B42-8E8A-ECB21958AD1A}"/>
    <dgm:cxn modelId="{D7E40B9F-A29E-4EF4-9A88-8D59004F6A5C}" type="presOf" srcId="{077B4AB0-9653-DD4D-BA09-81726101D061}" destId="{3F47519B-E3A2-BE4C-A158-61B73A18CEC1}" srcOrd="0" destOrd="0" presId="urn:microsoft.com/office/officeart/2005/8/layout/vList2"/>
    <dgm:cxn modelId="{5CAC49FF-EC48-4ECA-AAD1-F8AECDE4F2A1}" type="presOf" srcId="{04F39264-63ED-6D4D-8B93-F759558CED40}" destId="{8AF0EDA6-A6CE-724E-8804-6CF42A624258}" srcOrd="0" destOrd="0" presId="urn:microsoft.com/office/officeart/2005/8/layout/vList2"/>
    <dgm:cxn modelId="{C9FA3A13-0016-4E52-8244-41298AA5BF9A}" type="presOf" srcId="{A2903048-53A0-724D-B410-6CF5E16A1836}" destId="{3A80DF6E-5DEE-9A46-A884-5D5840844C44}" srcOrd="0" destOrd="0" presId="urn:microsoft.com/office/officeart/2005/8/layout/vList2"/>
    <dgm:cxn modelId="{14ED97BE-9865-4DF2-AEF7-C833BDBE36C0}" type="presOf" srcId="{4610E826-8980-C740-A9AB-CA18B3B56DA0}" destId="{EC3BFE17-16B8-7846-A964-22FB53FB25B2}" srcOrd="0" destOrd="0" presId="urn:microsoft.com/office/officeart/2005/8/layout/vList2"/>
    <dgm:cxn modelId="{714ADC60-81A8-204A-A180-DE6C7D8F5C42}" srcId="{A2903048-53A0-724D-B410-6CF5E16A1836}" destId="{D4D459EF-F938-6A4F-9B4D-5A8FC23630A3}" srcOrd="3" destOrd="0" parTransId="{91375FB8-62EA-234C-851E-85E591F00EE1}" sibTransId="{1E9C8054-E2A1-AD4D-B2FD-37F39C71A85E}"/>
    <dgm:cxn modelId="{909306B9-1228-8E4A-AACB-4A3388C1BF7E}" srcId="{A2903048-53A0-724D-B410-6CF5E16A1836}" destId="{077B4AB0-9653-DD4D-BA09-81726101D061}" srcOrd="0" destOrd="0" parTransId="{2ED6EFD7-E0CA-D241-9D56-9B4341E21AD4}" sibTransId="{B8A4FB49-E98E-264B-98C0-D9481EC11B01}"/>
    <dgm:cxn modelId="{F0B5B8FC-035A-4313-95C2-89FD65A1C5A8}" type="presParOf" srcId="{3A80DF6E-5DEE-9A46-A884-5D5840844C44}" destId="{3F47519B-E3A2-BE4C-A158-61B73A18CEC1}" srcOrd="0" destOrd="0" presId="urn:microsoft.com/office/officeart/2005/8/layout/vList2"/>
    <dgm:cxn modelId="{A83C96EB-27B4-45A2-9BA2-2ED52B8ED7B2}" type="presParOf" srcId="{3A80DF6E-5DEE-9A46-A884-5D5840844C44}" destId="{0BDE7B01-92DC-374A-B4E2-D3B2F9613471}" srcOrd="1" destOrd="0" presId="urn:microsoft.com/office/officeart/2005/8/layout/vList2"/>
    <dgm:cxn modelId="{237BD398-673C-480C-8048-CC18AE959005}" type="presParOf" srcId="{3A80DF6E-5DEE-9A46-A884-5D5840844C44}" destId="{EC3BFE17-16B8-7846-A964-22FB53FB25B2}" srcOrd="2" destOrd="0" presId="urn:microsoft.com/office/officeart/2005/8/layout/vList2"/>
    <dgm:cxn modelId="{B704BEEF-ADF8-4CE9-BF0A-CBCB2EEE2A27}" type="presParOf" srcId="{3A80DF6E-5DEE-9A46-A884-5D5840844C44}" destId="{6F0EC352-2E4B-8448-B554-09775DADFFFB}" srcOrd="3" destOrd="0" presId="urn:microsoft.com/office/officeart/2005/8/layout/vList2"/>
    <dgm:cxn modelId="{5E31CBF0-AA51-49D1-A7E8-05B69D2EB740}" type="presParOf" srcId="{3A80DF6E-5DEE-9A46-A884-5D5840844C44}" destId="{E1467D2E-B8FD-DD49-95B6-7EA7DD374626}" srcOrd="4" destOrd="0" presId="urn:microsoft.com/office/officeart/2005/8/layout/vList2"/>
    <dgm:cxn modelId="{5BEF6903-6671-4A6B-A3D3-4801E833C27C}" type="presParOf" srcId="{3A80DF6E-5DEE-9A46-A884-5D5840844C44}" destId="{15ADFDC9-A188-AA4E-BFFF-191D66438AB4}" srcOrd="5" destOrd="0" presId="urn:microsoft.com/office/officeart/2005/8/layout/vList2"/>
    <dgm:cxn modelId="{DEA53548-A986-4F7F-871B-59E7DBBA1688}" type="presParOf" srcId="{3A80DF6E-5DEE-9A46-A884-5D5840844C44}" destId="{736A4B6B-9FE7-0B43-958D-A0D2B12FAED1}" srcOrd="6" destOrd="0" presId="urn:microsoft.com/office/officeart/2005/8/layout/vList2"/>
    <dgm:cxn modelId="{183BA94F-F901-4E37-B5B2-2E5319338A8D}" type="presParOf" srcId="{3A80DF6E-5DEE-9A46-A884-5D5840844C44}" destId="{FA2A8D2C-6603-A446-A54D-4382FC366A6F}" srcOrd="7" destOrd="0" presId="urn:microsoft.com/office/officeart/2005/8/layout/vList2"/>
    <dgm:cxn modelId="{30A10A33-F2BA-4B3C-AB5E-D35CE4989390}" type="presParOf" srcId="{3A80DF6E-5DEE-9A46-A884-5D5840844C44}" destId="{8AF0EDA6-A6CE-724E-8804-6CF42A624258}" srcOrd="8" destOrd="0" presId="urn:microsoft.com/office/officeart/2005/8/layout/vList2"/>
    <dgm:cxn modelId="{AD15CB6F-5D44-4349-80D9-50BAE4A6C63C}" type="presParOf" srcId="{3A80DF6E-5DEE-9A46-A884-5D5840844C44}" destId="{78FDAE0C-B08B-EA47-843F-956E16236D2E}" srcOrd="9" destOrd="0" presId="urn:microsoft.com/office/officeart/2005/8/layout/vList2"/>
    <dgm:cxn modelId="{7F52C267-723D-4FB3-979D-70328358F290}" type="presParOf" srcId="{3A80DF6E-5DEE-9A46-A884-5D5840844C44}" destId="{0A3CBEB2-AB0D-5D4F-9D94-6530400BAAF4}" srcOrd="10" destOrd="0" presId="urn:microsoft.com/office/officeart/2005/8/layout/vList2"/>
    <dgm:cxn modelId="{19965E54-04EF-4A2E-8BF7-DF226FDEE119}" type="presParOf" srcId="{3A80DF6E-5DEE-9A46-A884-5D5840844C44}" destId="{9FDD79E1-656F-7C4A-9841-4208CB6C4C33}" srcOrd="11" destOrd="0" presId="urn:microsoft.com/office/officeart/2005/8/layout/vList2"/>
    <dgm:cxn modelId="{E94A3626-E450-4A13-8381-E718B1050935}" type="presParOf" srcId="{3A80DF6E-5DEE-9A46-A884-5D5840844C44}" destId="{8C8DCDAA-3FC4-2A49-8CE9-84CF149CD48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4D46D-3705-4081-A7B6-5C37B4A9B0E4}">
      <dsp:nvSpPr>
        <dsp:cNvPr id="0" name=""/>
        <dsp:cNvSpPr/>
      </dsp:nvSpPr>
      <dsp:spPr>
        <a:xfrm>
          <a:off x="0" y="1219199"/>
          <a:ext cx="7440488" cy="1625600"/>
        </a:xfrm>
        <a:prstGeom prst="notchedRightArrow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  <dsp:sp modelId="{0B5B7F5E-EDDD-496F-B223-5A80EF508017}">
      <dsp:nvSpPr>
        <dsp:cNvPr id="0" name=""/>
        <dsp:cNvSpPr/>
      </dsp:nvSpPr>
      <dsp:spPr>
        <a:xfrm>
          <a:off x="0" y="807858"/>
          <a:ext cx="1448497" cy="729959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1. Proses </a:t>
          </a:r>
          <a:r>
            <a:rPr lang="en-US" sz="2000" b="1" kern="1200" dirty="0" err="1" smtClean="0"/>
            <a:t>Persepsi</a:t>
          </a:r>
          <a:endParaRPr lang="id-ID" sz="2000" b="1" kern="1200" dirty="0"/>
        </a:p>
      </dsp:txBody>
      <dsp:txXfrm>
        <a:off x="0" y="807858"/>
        <a:ext cx="1448497" cy="729959"/>
      </dsp:txXfrm>
    </dsp:sp>
    <dsp:sp modelId="{35304E3F-8529-4107-9F6E-A86BAA6CF117}">
      <dsp:nvSpPr>
        <dsp:cNvPr id="0" name=""/>
        <dsp:cNvSpPr/>
      </dsp:nvSpPr>
      <dsp:spPr>
        <a:xfrm>
          <a:off x="521935" y="1604889"/>
          <a:ext cx="406400" cy="406400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2B33C422-6628-4268-9F30-DD96D785855F}">
      <dsp:nvSpPr>
        <dsp:cNvPr id="0" name=""/>
        <dsp:cNvSpPr/>
      </dsp:nvSpPr>
      <dsp:spPr>
        <a:xfrm>
          <a:off x="1592539" y="2775842"/>
          <a:ext cx="2868126" cy="762601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2. Yang </a:t>
          </a:r>
          <a:r>
            <a:rPr lang="en-US" sz="2000" b="1" kern="1200" dirty="0" err="1" smtClean="0"/>
            <a:t>Mempengaruhi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Persepsi</a:t>
          </a:r>
          <a:endParaRPr lang="id-ID" sz="2000" b="1" kern="1200" dirty="0"/>
        </a:p>
      </dsp:txBody>
      <dsp:txXfrm>
        <a:off x="1592539" y="2775842"/>
        <a:ext cx="2868126" cy="762601"/>
      </dsp:txXfrm>
    </dsp:sp>
    <dsp:sp modelId="{5512412C-DF04-44C0-93C4-6393AF70A498}">
      <dsp:nvSpPr>
        <dsp:cNvPr id="0" name=""/>
        <dsp:cNvSpPr/>
      </dsp:nvSpPr>
      <dsp:spPr>
        <a:xfrm>
          <a:off x="2752672" y="2044549"/>
          <a:ext cx="406400" cy="40640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763C838D-1403-4F77-A3F7-CDA08D252D98}">
      <dsp:nvSpPr>
        <dsp:cNvPr id="0" name=""/>
        <dsp:cNvSpPr/>
      </dsp:nvSpPr>
      <dsp:spPr>
        <a:xfrm>
          <a:off x="4173109" y="486647"/>
          <a:ext cx="2233191" cy="1014016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3. </a:t>
          </a:r>
          <a:r>
            <a:rPr lang="en-US" sz="2000" b="1" kern="1200" dirty="0" err="1" smtClean="0"/>
            <a:t>Meningkatkan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Persepsi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dalam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Komunikasi</a:t>
          </a:r>
          <a:endParaRPr lang="id-ID" sz="2000" b="1" kern="1200" dirty="0"/>
        </a:p>
      </dsp:txBody>
      <dsp:txXfrm>
        <a:off x="4173109" y="486647"/>
        <a:ext cx="2233191" cy="1014016"/>
      </dsp:txXfrm>
    </dsp:sp>
    <dsp:sp modelId="{0E48B148-A808-4612-988D-0E3D63B1EB8E}">
      <dsp:nvSpPr>
        <dsp:cNvPr id="0" name=""/>
        <dsp:cNvSpPr/>
      </dsp:nvSpPr>
      <dsp:spPr>
        <a:xfrm>
          <a:off x="5375756" y="1675904"/>
          <a:ext cx="406400" cy="406400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1308D-CD8F-472A-86C8-FA83A469E2B5}">
      <dsp:nvSpPr>
        <dsp:cNvPr id="0" name=""/>
        <dsp:cNvSpPr/>
      </dsp:nvSpPr>
      <dsp:spPr>
        <a:xfrm>
          <a:off x="1277781" y="458354"/>
          <a:ext cx="2262311" cy="226265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C58722-0030-4B4D-A1D7-6F6467202EFE}">
      <dsp:nvSpPr>
        <dsp:cNvPr id="0" name=""/>
        <dsp:cNvSpPr/>
      </dsp:nvSpPr>
      <dsp:spPr>
        <a:xfrm>
          <a:off x="1777826" y="1275242"/>
          <a:ext cx="1257122" cy="628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Seleksi</a:t>
          </a:r>
          <a:endParaRPr lang="en-US" sz="2400" b="1" kern="1200" dirty="0"/>
        </a:p>
      </dsp:txBody>
      <dsp:txXfrm>
        <a:off x="1777826" y="1275242"/>
        <a:ext cx="1257122" cy="628411"/>
      </dsp:txXfrm>
    </dsp:sp>
    <dsp:sp modelId="{619F42F0-F7C7-4457-8B05-8708073D52DF}">
      <dsp:nvSpPr>
        <dsp:cNvPr id="0" name=""/>
        <dsp:cNvSpPr/>
      </dsp:nvSpPr>
      <dsp:spPr>
        <a:xfrm>
          <a:off x="649432" y="1758418"/>
          <a:ext cx="2262311" cy="226265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071DB2E-6983-4128-8AB8-F6C6A23A5637}">
      <dsp:nvSpPr>
        <dsp:cNvPr id="0" name=""/>
        <dsp:cNvSpPr/>
      </dsp:nvSpPr>
      <dsp:spPr>
        <a:xfrm>
          <a:off x="854346" y="2582825"/>
          <a:ext cx="1852483" cy="628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Organisasi</a:t>
          </a:r>
          <a:endParaRPr lang="en-US" sz="2400" b="1" kern="1200" dirty="0"/>
        </a:p>
      </dsp:txBody>
      <dsp:txXfrm>
        <a:off x="854346" y="2582825"/>
        <a:ext cx="1852483" cy="628411"/>
      </dsp:txXfrm>
    </dsp:sp>
    <dsp:sp modelId="{8712F675-7998-4FA5-A909-4DF8F02FA113}">
      <dsp:nvSpPr>
        <dsp:cNvPr id="0" name=""/>
        <dsp:cNvSpPr/>
      </dsp:nvSpPr>
      <dsp:spPr>
        <a:xfrm>
          <a:off x="1367621" y="3096582"/>
          <a:ext cx="2376804" cy="252003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5E37961-90F8-49A9-A1E2-162A25ED3E91}">
      <dsp:nvSpPr>
        <dsp:cNvPr id="0" name=""/>
        <dsp:cNvSpPr/>
      </dsp:nvSpPr>
      <dsp:spPr>
        <a:xfrm>
          <a:off x="1482693" y="3892289"/>
          <a:ext cx="1853338" cy="628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Interpretasi</a:t>
          </a:r>
          <a:endParaRPr lang="en-US" sz="2400" b="1" kern="1200" dirty="0"/>
        </a:p>
      </dsp:txBody>
      <dsp:txXfrm>
        <a:off x="1482693" y="3892289"/>
        <a:ext cx="1853338" cy="6284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6D9CC-D204-E84A-A919-E02DE35E0947}">
      <dsp:nvSpPr>
        <dsp:cNvPr id="0" name=""/>
        <dsp:cNvSpPr/>
      </dsp:nvSpPr>
      <dsp:spPr>
        <a:xfrm rot="5400000">
          <a:off x="-130824" y="206418"/>
          <a:ext cx="1349101" cy="944370"/>
        </a:xfrm>
        <a:prstGeom prst="chevron">
          <a:avLst/>
        </a:prstGeom>
        <a:solidFill>
          <a:schemeClr val="tx1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</a:t>
          </a:r>
          <a:endParaRPr lang="en-US" sz="2600" kern="1200" dirty="0"/>
        </a:p>
      </dsp:txBody>
      <dsp:txXfrm rot="-5400000">
        <a:off x="71542" y="476237"/>
        <a:ext cx="944370" cy="404731"/>
      </dsp:txXfrm>
    </dsp:sp>
    <dsp:sp modelId="{A52EA66E-4210-F041-930A-2CE59F50B489}">
      <dsp:nvSpPr>
        <dsp:cNvPr id="0" name=""/>
        <dsp:cNvSpPr/>
      </dsp:nvSpPr>
      <dsp:spPr>
        <a:xfrm rot="5400000">
          <a:off x="3584290" y="-2418102"/>
          <a:ext cx="876915" cy="5847940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>
              <a:latin typeface="+mn-lt"/>
            </a:rPr>
            <a:t>Seleksi</a:t>
          </a:r>
          <a:endParaRPr lang="en-US" sz="2400" b="1" kern="1200" dirty="0">
            <a:latin typeface="+mn-lt"/>
          </a:endParaRP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>
              <a:latin typeface="+mn-lt"/>
            </a:rPr>
            <a:t>Fokus</a:t>
          </a:r>
          <a:r>
            <a:rPr lang="en-US" sz="2400" b="1" kern="1200" dirty="0" smtClean="0">
              <a:latin typeface="+mn-lt"/>
            </a:rPr>
            <a:t> </a:t>
          </a:r>
          <a:r>
            <a:rPr lang="en-US" sz="2400" b="1" kern="1200" dirty="0" err="1" smtClean="0">
              <a:latin typeface="+mn-lt"/>
            </a:rPr>
            <a:t>memperhatikan</a:t>
          </a:r>
          <a:r>
            <a:rPr lang="en-US" sz="2400" b="1" kern="1200" dirty="0" smtClean="0">
              <a:latin typeface="+mn-lt"/>
            </a:rPr>
            <a:t> </a:t>
          </a:r>
          <a:r>
            <a:rPr lang="en-US" sz="2400" b="1" kern="1200" dirty="0" err="1" smtClean="0">
              <a:latin typeface="+mn-lt"/>
            </a:rPr>
            <a:t>hal</a:t>
          </a:r>
          <a:r>
            <a:rPr lang="en-US" sz="2400" b="1" kern="1200" dirty="0" smtClean="0">
              <a:latin typeface="+mn-lt"/>
            </a:rPr>
            <a:t> – </a:t>
          </a:r>
          <a:r>
            <a:rPr lang="en-US" sz="2400" b="1" kern="1200" dirty="0" err="1" smtClean="0">
              <a:latin typeface="+mn-lt"/>
            </a:rPr>
            <a:t>hal</a:t>
          </a:r>
          <a:r>
            <a:rPr lang="en-US" sz="2400" b="1" kern="1200" dirty="0" smtClean="0">
              <a:latin typeface="+mn-lt"/>
            </a:rPr>
            <a:t> </a:t>
          </a:r>
          <a:r>
            <a:rPr lang="en-US" sz="2400" b="1" kern="1200" dirty="0" err="1" smtClean="0">
              <a:latin typeface="+mn-lt"/>
            </a:rPr>
            <a:t>tertentu</a:t>
          </a:r>
          <a:endParaRPr lang="en-US" sz="2400" b="1" kern="1200" dirty="0">
            <a:latin typeface="+mn-lt"/>
          </a:endParaRPr>
        </a:p>
      </dsp:txBody>
      <dsp:txXfrm rot="-5400000">
        <a:off x="1098778" y="110217"/>
        <a:ext cx="5805133" cy="791301"/>
      </dsp:txXfrm>
    </dsp:sp>
    <dsp:sp modelId="{DCACD4FC-50DF-9745-A21D-2E167ACA729B}">
      <dsp:nvSpPr>
        <dsp:cNvPr id="0" name=""/>
        <dsp:cNvSpPr/>
      </dsp:nvSpPr>
      <dsp:spPr>
        <a:xfrm rot="5400000">
          <a:off x="-130824" y="1597349"/>
          <a:ext cx="1349101" cy="944370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2</a:t>
          </a:r>
          <a:endParaRPr lang="en-US" sz="2600" kern="1200" dirty="0"/>
        </a:p>
      </dsp:txBody>
      <dsp:txXfrm rot="-5400000">
        <a:off x="71542" y="1867168"/>
        <a:ext cx="944370" cy="404731"/>
      </dsp:txXfrm>
    </dsp:sp>
    <dsp:sp modelId="{4378F6BF-2D7D-1B42-BDAF-5C8D44E1EFD6}">
      <dsp:nvSpPr>
        <dsp:cNvPr id="0" name=""/>
        <dsp:cNvSpPr/>
      </dsp:nvSpPr>
      <dsp:spPr>
        <a:xfrm rot="5400000">
          <a:off x="3958657" y="-1697564"/>
          <a:ext cx="1307069" cy="6997244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err="1" smtClean="0"/>
            <a:t>Organisasi</a:t>
          </a:r>
          <a:endParaRPr lang="en-US" sz="2000" b="1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err="1" smtClean="0"/>
            <a:t>Menggunakan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prototipe</a:t>
          </a:r>
          <a:r>
            <a:rPr lang="en-US" sz="2000" b="1" kern="1200" dirty="0" smtClean="0"/>
            <a:t>, </a:t>
          </a:r>
          <a:r>
            <a:rPr lang="en-US" sz="2000" b="1" kern="1200" dirty="0" err="1" smtClean="0"/>
            <a:t>konstruksi</a:t>
          </a:r>
          <a:r>
            <a:rPr lang="en-US" sz="2000" b="1" kern="1200" dirty="0" smtClean="0"/>
            <a:t> personal, </a:t>
          </a:r>
          <a:r>
            <a:rPr lang="en-US" sz="2000" b="1" kern="1200" dirty="0" err="1" smtClean="0"/>
            <a:t>stereotip</a:t>
          </a:r>
          <a:r>
            <a:rPr lang="en-US" sz="2000" b="1" kern="1200" dirty="0" smtClean="0"/>
            <a:t>, </a:t>
          </a:r>
          <a:r>
            <a:rPr lang="en-US" sz="2000" b="1" kern="1200" dirty="0" err="1" smtClean="0"/>
            <a:t>naskah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untuk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mengatur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apa</a:t>
          </a:r>
          <a:r>
            <a:rPr lang="en-US" sz="2000" b="1" kern="1200" dirty="0" smtClean="0"/>
            <a:t> yang </a:t>
          </a:r>
          <a:r>
            <a:rPr lang="en-US" sz="2000" b="1" kern="1200" dirty="0" err="1" smtClean="0"/>
            <a:t>kita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perhatikan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secara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selektif</a:t>
          </a:r>
          <a:r>
            <a:rPr lang="en-US" sz="2000" b="1" kern="1200" dirty="0" smtClean="0"/>
            <a:t>.</a:t>
          </a:r>
          <a:endParaRPr lang="en-US" sz="2000" b="1" kern="1200" dirty="0"/>
        </a:p>
      </dsp:txBody>
      <dsp:txXfrm rot="-5400000">
        <a:off x="1113570" y="1211329"/>
        <a:ext cx="6933438" cy="1179457"/>
      </dsp:txXfrm>
    </dsp:sp>
    <dsp:sp modelId="{B41CD97F-4E34-9441-9CF3-4573B143B69A}">
      <dsp:nvSpPr>
        <dsp:cNvPr id="0" name=""/>
        <dsp:cNvSpPr/>
      </dsp:nvSpPr>
      <dsp:spPr>
        <a:xfrm rot="5400000">
          <a:off x="-130824" y="3020643"/>
          <a:ext cx="1349101" cy="944370"/>
        </a:xfrm>
        <a:prstGeom prst="chevron">
          <a:avLst/>
        </a:prstGeom>
        <a:solidFill>
          <a:schemeClr val="tx1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3</a:t>
          </a:r>
          <a:endParaRPr lang="en-US" sz="2600" kern="1200" dirty="0"/>
        </a:p>
      </dsp:txBody>
      <dsp:txXfrm rot="-5400000">
        <a:off x="71542" y="3290462"/>
        <a:ext cx="944370" cy="404731"/>
      </dsp:txXfrm>
    </dsp:sp>
    <dsp:sp modelId="{3F51FD9C-0219-7446-9CD7-439C480805C3}">
      <dsp:nvSpPr>
        <dsp:cNvPr id="0" name=""/>
        <dsp:cNvSpPr/>
      </dsp:nvSpPr>
      <dsp:spPr>
        <a:xfrm rot="5400000">
          <a:off x="3927679" y="-225950"/>
          <a:ext cx="1371794" cy="6999065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/>
            <a:t>Interpretasi</a:t>
          </a:r>
          <a:endParaRPr lang="en-US" sz="2400" b="1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/>
            <a:t>Menggunakan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atribusi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untuk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melihat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apa</a:t>
          </a:r>
          <a:r>
            <a:rPr lang="en-US" sz="2400" b="1" kern="1200" dirty="0" smtClean="0"/>
            <a:t> yang </a:t>
          </a:r>
          <a:r>
            <a:rPr lang="en-US" sz="2400" b="1" kern="1200" dirty="0" err="1" smtClean="0"/>
            <a:t>telah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kita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atur</a:t>
          </a:r>
          <a:r>
            <a:rPr lang="en-US" sz="2400" b="1" kern="1200" dirty="0" smtClean="0"/>
            <a:t>.</a:t>
          </a:r>
          <a:endParaRPr lang="en-US" sz="2400" b="1" kern="1200" dirty="0"/>
        </a:p>
      </dsp:txBody>
      <dsp:txXfrm rot="-5400000">
        <a:off x="1114044" y="2654650"/>
        <a:ext cx="6932100" cy="12378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7EFB1-052D-5B46-9DA5-69E527F4A530}">
      <dsp:nvSpPr>
        <dsp:cNvPr id="0" name=""/>
        <dsp:cNvSpPr/>
      </dsp:nvSpPr>
      <dsp:spPr>
        <a:xfrm>
          <a:off x="178068" y="28"/>
          <a:ext cx="2262953" cy="135777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i="1" kern="1200" dirty="0" err="1" smtClean="0">
              <a:solidFill>
                <a:schemeClr val="tx1"/>
              </a:solidFill>
              <a:latin typeface="+mn-lt"/>
            </a:rPr>
            <a:t>Fisiologi</a:t>
          </a:r>
          <a:endParaRPr lang="en-US" sz="3000" b="1" i="1" kern="1200" dirty="0">
            <a:solidFill>
              <a:schemeClr val="tx1"/>
            </a:solidFill>
            <a:latin typeface="+mn-lt"/>
          </a:endParaRPr>
        </a:p>
      </dsp:txBody>
      <dsp:txXfrm>
        <a:off x="178068" y="28"/>
        <a:ext cx="2262953" cy="1357771"/>
      </dsp:txXfrm>
    </dsp:sp>
    <dsp:sp modelId="{D82956AB-CB56-A944-AA12-BF62C308C9C7}">
      <dsp:nvSpPr>
        <dsp:cNvPr id="0" name=""/>
        <dsp:cNvSpPr/>
      </dsp:nvSpPr>
      <dsp:spPr>
        <a:xfrm>
          <a:off x="2667316" y="28"/>
          <a:ext cx="2262953" cy="135777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i="1" kern="1200" dirty="0" err="1" smtClean="0">
              <a:solidFill>
                <a:schemeClr val="tx1"/>
              </a:solidFill>
              <a:latin typeface="+mn-lt"/>
            </a:rPr>
            <a:t>Usia</a:t>
          </a:r>
          <a:endParaRPr lang="en-US" sz="3000" b="1" i="1" kern="1200" dirty="0">
            <a:solidFill>
              <a:schemeClr val="tx1"/>
            </a:solidFill>
            <a:latin typeface="+mn-lt"/>
          </a:endParaRPr>
        </a:p>
      </dsp:txBody>
      <dsp:txXfrm>
        <a:off x="2667316" y="28"/>
        <a:ext cx="2262953" cy="1357771"/>
      </dsp:txXfrm>
    </dsp:sp>
    <dsp:sp modelId="{B22B626B-AD23-C847-A5C3-FF4096F09206}">
      <dsp:nvSpPr>
        <dsp:cNvPr id="0" name=""/>
        <dsp:cNvSpPr/>
      </dsp:nvSpPr>
      <dsp:spPr>
        <a:xfrm>
          <a:off x="5156565" y="28"/>
          <a:ext cx="2262953" cy="135777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i="1" kern="1200" dirty="0" err="1" smtClean="0">
              <a:solidFill>
                <a:schemeClr val="tx1"/>
              </a:solidFill>
              <a:latin typeface="+mn-lt"/>
            </a:rPr>
            <a:t>Budaya</a:t>
          </a:r>
          <a:endParaRPr lang="en-US" sz="3000" b="1" i="1" kern="1200" dirty="0">
            <a:solidFill>
              <a:schemeClr val="tx1"/>
            </a:solidFill>
            <a:latin typeface="+mn-lt"/>
          </a:endParaRPr>
        </a:p>
      </dsp:txBody>
      <dsp:txXfrm>
        <a:off x="5156565" y="28"/>
        <a:ext cx="2262953" cy="1357771"/>
      </dsp:txXfrm>
    </dsp:sp>
    <dsp:sp modelId="{004A27C5-E88B-7A48-B3F4-D23CD050AE16}">
      <dsp:nvSpPr>
        <dsp:cNvPr id="0" name=""/>
        <dsp:cNvSpPr/>
      </dsp:nvSpPr>
      <dsp:spPr>
        <a:xfrm>
          <a:off x="178068" y="1584095"/>
          <a:ext cx="2262953" cy="135777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i="1" kern="1200" dirty="0" err="1" smtClean="0">
              <a:solidFill>
                <a:schemeClr val="tx1"/>
              </a:solidFill>
              <a:latin typeface="+mn-lt"/>
            </a:rPr>
            <a:t>Lingkungan</a:t>
          </a:r>
          <a:r>
            <a:rPr lang="en-US" sz="3000" b="1" i="1" kern="1200" dirty="0" smtClean="0">
              <a:solidFill>
                <a:schemeClr val="tx1"/>
              </a:solidFill>
              <a:latin typeface="+mn-lt"/>
            </a:rPr>
            <a:t> </a:t>
          </a:r>
          <a:r>
            <a:rPr lang="en-US" sz="3000" b="1" i="1" kern="1200" dirty="0" err="1" smtClean="0">
              <a:solidFill>
                <a:schemeClr val="tx1"/>
              </a:solidFill>
              <a:latin typeface="+mn-lt"/>
            </a:rPr>
            <a:t>Sosial</a:t>
          </a:r>
          <a:endParaRPr lang="en-US" sz="3000" b="1" i="1" kern="1200" dirty="0">
            <a:solidFill>
              <a:schemeClr val="tx1"/>
            </a:solidFill>
            <a:latin typeface="+mn-lt"/>
          </a:endParaRPr>
        </a:p>
      </dsp:txBody>
      <dsp:txXfrm>
        <a:off x="178068" y="1584095"/>
        <a:ext cx="2262953" cy="1357771"/>
      </dsp:txXfrm>
    </dsp:sp>
    <dsp:sp modelId="{DB089AF1-D1BE-344B-8F45-744675104297}">
      <dsp:nvSpPr>
        <dsp:cNvPr id="0" name=""/>
        <dsp:cNvSpPr/>
      </dsp:nvSpPr>
      <dsp:spPr>
        <a:xfrm>
          <a:off x="2667316" y="1584095"/>
          <a:ext cx="2262953" cy="135777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i="1" kern="1200" dirty="0" err="1" smtClean="0">
              <a:solidFill>
                <a:schemeClr val="tx1"/>
              </a:solidFill>
              <a:latin typeface="+mn-lt"/>
            </a:rPr>
            <a:t>Peran</a:t>
          </a:r>
          <a:r>
            <a:rPr lang="en-US" sz="3000" b="1" i="1" kern="1200" dirty="0" smtClean="0">
              <a:solidFill>
                <a:schemeClr val="tx1"/>
              </a:solidFill>
              <a:latin typeface="+mn-lt"/>
            </a:rPr>
            <a:t> </a:t>
          </a:r>
          <a:r>
            <a:rPr lang="en-US" sz="3000" b="1" i="1" kern="1200" dirty="0" err="1" smtClean="0">
              <a:solidFill>
                <a:schemeClr val="tx1"/>
              </a:solidFill>
              <a:latin typeface="+mn-lt"/>
            </a:rPr>
            <a:t>Sosial</a:t>
          </a:r>
          <a:endParaRPr lang="en-US" sz="3000" b="1" i="1" kern="1200" dirty="0">
            <a:solidFill>
              <a:schemeClr val="tx1"/>
            </a:solidFill>
            <a:latin typeface="+mn-lt"/>
          </a:endParaRPr>
        </a:p>
      </dsp:txBody>
      <dsp:txXfrm>
        <a:off x="2667316" y="1584095"/>
        <a:ext cx="2262953" cy="1357771"/>
      </dsp:txXfrm>
    </dsp:sp>
    <dsp:sp modelId="{B4B9907A-4909-E34B-AA5C-04E14B552B5A}">
      <dsp:nvSpPr>
        <dsp:cNvPr id="0" name=""/>
        <dsp:cNvSpPr/>
      </dsp:nvSpPr>
      <dsp:spPr>
        <a:xfrm>
          <a:off x="5156565" y="1584095"/>
          <a:ext cx="2262953" cy="135777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i="1" kern="1200" dirty="0" err="1" smtClean="0">
              <a:solidFill>
                <a:schemeClr val="tx1"/>
              </a:solidFill>
              <a:latin typeface="+mn-lt"/>
            </a:rPr>
            <a:t>Kemampuan</a:t>
          </a:r>
          <a:r>
            <a:rPr lang="en-US" sz="3000" b="1" i="1" kern="1200" dirty="0" smtClean="0">
              <a:solidFill>
                <a:schemeClr val="tx1"/>
              </a:solidFill>
              <a:latin typeface="+mn-lt"/>
            </a:rPr>
            <a:t> </a:t>
          </a:r>
          <a:r>
            <a:rPr lang="en-US" sz="3000" b="1" i="1" kern="1200" dirty="0" err="1" smtClean="0">
              <a:solidFill>
                <a:schemeClr val="tx1"/>
              </a:solidFill>
              <a:latin typeface="+mn-lt"/>
            </a:rPr>
            <a:t>Kognitif</a:t>
          </a:r>
          <a:endParaRPr lang="en-US" sz="3000" b="1" i="1" kern="1200" dirty="0">
            <a:solidFill>
              <a:schemeClr val="tx1"/>
            </a:solidFill>
            <a:latin typeface="+mn-lt"/>
          </a:endParaRPr>
        </a:p>
      </dsp:txBody>
      <dsp:txXfrm>
        <a:off x="5156565" y="1584095"/>
        <a:ext cx="2262953" cy="1357771"/>
      </dsp:txXfrm>
    </dsp:sp>
    <dsp:sp modelId="{059ACA30-F935-804E-8C7E-4AF0386F0255}">
      <dsp:nvSpPr>
        <dsp:cNvPr id="0" name=""/>
        <dsp:cNvSpPr/>
      </dsp:nvSpPr>
      <dsp:spPr>
        <a:xfrm>
          <a:off x="2667316" y="3168162"/>
          <a:ext cx="2262953" cy="135777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i="1" kern="1200" dirty="0" err="1" smtClean="0">
              <a:solidFill>
                <a:schemeClr val="tx1"/>
              </a:solidFill>
              <a:latin typeface="+mn-lt"/>
            </a:rPr>
            <a:t>Diri</a:t>
          </a:r>
          <a:r>
            <a:rPr lang="en-US" sz="3000" b="1" i="1" kern="1200" dirty="0" smtClean="0">
              <a:solidFill>
                <a:schemeClr val="tx1"/>
              </a:solidFill>
              <a:latin typeface="+mn-lt"/>
            </a:rPr>
            <a:t> </a:t>
          </a:r>
          <a:r>
            <a:rPr lang="en-US" sz="3000" b="1" i="1" kern="1200" dirty="0" err="1" smtClean="0">
              <a:solidFill>
                <a:schemeClr val="tx1"/>
              </a:solidFill>
              <a:latin typeface="+mn-lt"/>
            </a:rPr>
            <a:t>Sendiri</a:t>
          </a:r>
          <a:endParaRPr lang="en-US" sz="3000" b="1" i="1" kern="1200" dirty="0">
            <a:solidFill>
              <a:schemeClr val="tx1"/>
            </a:solidFill>
            <a:latin typeface="+mn-lt"/>
          </a:endParaRPr>
        </a:p>
      </dsp:txBody>
      <dsp:txXfrm>
        <a:off x="2667316" y="3168162"/>
        <a:ext cx="2262953" cy="13577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7519B-E3A2-BE4C-A158-61B73A18CEC1}">
      <dsp:nvSpPr>
        <dsp:cNvPr id="0" name=""/>
        <dsp:cNvSpPr/>
      </dsp:nvSpPr>
      <dsp:spPr>
        <a:xfrm>
          <a:off x="0" y="4241"/>
          <a:ext cx="7556500" cy="623610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solidFill>
                <a:schemeClr val="bg1"/>
              </a:solidFill>
            </a:rPr>
            <a:t>Pahami</a:t>
          </a:r>
          <a:r>
            <a:rPr lang="en-US" sz="2200" b="1" kern="1200" dirty="0" smtClean="0">
              <a:solidFill>
                <a:schemeClr val="bg1"/>
              </a:solidFill>
            </a:rPr>
            <a:t> </a:t>
          </a:r>
          <a:r>
            <a:rPr lang="en-US" sz="2200" b="1" kern="1200" dirty="0" err="1" smtClean="0">
              <a:solidFill>
                <a:schemeClr val="bg1"/>
              </a:solidFill>
            </a:rPr>
            <a:t>jika</a:t>
          </a:r>
          <a:r>
            <a:rPr lang="en-US" sz="2200" b="1" kern="1200" dirty="0" smtClean="0">
              <a:solidFill>
                <a:schemeClr val="bg1"/>
              </a:solidFill>
            </a:rPr>
            <a:t> </a:t>
          </a:r>
          <a:r>
            <a:rPr lang="en-US" sz="2200" b="1" kern="1200" dirty="0" err="1" smtClean="0">
              <a:solidFill>
                <a:schemeClr val="bg1"/>
              </a:solidFill>
            </a:rPr>
            <a:t>persepsi</a:t>
          </a:r>
          <a:r>
            <a:rPr lang="en-US" sz="2200" b="1" kern="1200" dirty="0" smtClean="0">
              <a:solidFill>
                <a:schemeClr val="bg1"/>
              </a:solidFill>
            </a:rPr>
            <a:t> </a:t>
          </a:r>
          <a:r>
            <a:rPr lang="en-US" sz="2200" b="1" kern="1200" dirty="0" err="1" smtClean="0">
              <a:solidFill>
                <a:schemeClr val="bg1"/>
              </a:solidFill>
            </a:rPr>
            <a:t>itu</a:t>
          </a:r>
          <a:r>
            <a:rPr lang="en-US" sz="2200" b="1" kern="1200" dirty="0" smtClean="0">
              <a:solidFill>
                <a:schemeClr val="bg1"/>
              </a:solidFill>
            </a:rPr>
            <a:t> </a:t>
          </a:r>
          <a:r>
            <a:rPr lang="en-US" sz="2200" b="1" kern="1200" dirty="0" err="1" smtClean="0">
              <a:solidFill>
                <a:schemeClr val="bg1"/>
              </a:solidFill>
            </a:rPr>
            <a:t>parsial</a:t>
          </a:r>
          <a:r>
            <a:rPr lang="en-US" sz="2200" b="1" kern="1200" dirty="0" smtClean="0">
              <a:solidFill>
                <a:schemeClr val="bg1"/>
              </a:solidFill>
            </a:rPr>
            <a:t> </a:t>
          </a:r>
          <a:r>
            <a:rPr lang="en-US" sz="2200" b="1" kern="1200" dirty="0" err="1" smtClean="0">
              <a:solidFill>
                <a:schemeClr val="bg1"/>
              </a:solidFill>
            </a:rPr>
            <a:t>dan</a:t>
          </a:r>
          <a:r>
            <a:rPr lang="en-US" sz="2200" b="1" kern="1200" dirty="0" smtClean="0">
              <a:solidFill>
                <a:schemeClr val="bg1"/>
              </a:solidFill>
            </a:rPr>
            <a:t> </a:t>
          </a:r>
          <a:r>
            <a:rPr lang="en-US" sz="2200" b="1" kern="1200" dirty="0" err="1" smtClean="0">
              <a:solidFill>
                <a:schemeClr val="bg1"/>
              </a:solidFill>
            </a:rPr>
            <a:t>subjektif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30442" y="34683"/>
        <a:ext cx="7495616" cy="562726"/>
      </dsp:txXfrm>
    </dsp:sp>
    <dsp:sp modelId="{EC3BFE17-16B8-7846-A964-22FB53FB25B2}">
      <dsp:nvSpPr>
        <dsp:cNvPr id="0" name=""/>
        <dsp:cNvSpPr/>
      </dsp:nvSpPr>
      <dsp:spPr>
        <a:xfrm>
          <a:off x="0" y="702731"/>
          <a:ext cx="7556500" cy="62361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1" kern="1200" dirty="0" smtClean="0">
              <a:solidFill>
                <a:schemeClr val="tx1"/>
              </a:solidFill>
            </a:rPr>
            <a:t>Don’t be a mind reader </a:t>
          </a:r>
          <a:r>
            <a:rPr lang="en-US" sz="2200" b="1" kern="1200" dirty="0" smtClean="0">
              <a:solidFill>
                <a:schemeClr val="tx1"/>
              </a:solidFill>
            </a:rPr>
            <a:t>–  </a:t>
          </a:r>
          <a:r>
            <a:rPr lang="en-US" sz="2200" b="1" kern="1200" dirty="0" err="1" smtClean="0">
              <a:solidFill>
                <a:schemeClr val="tx1"/>
              </a:solidFill>
            </a:rPr>
            <a:t>jangan</a:t>
          </a:r>
          <a:r>
            <a:rPr lang="en-US" sz="2200" b="1" kern="1200" dirty="0" smtClean="0">
              <a:solidFill>
                <a:schemeClr val="tx1"/>
              </a:solidFill>
            </a:rPr>
            <a:t> </a:t>
          </a:r>
          <a:r>
            <a:rPr lang="en-US" sz="2200" b="1" kern="1200" dirty="0" err="1" smtClean="0">
              <a:solidFill>
                <a:schemeClr val="tx1"/>
              </a:solidFill>
            </a:rPr>
            <a:t>berasumsi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30442" y="733173"/>
        <a:ext cx="7495616" cy="562726"/>
      </dsp:txXfrm>
    </dsp:sp>
    <dsp:sp modelId="{E1467D2E-B8FD-DD49-95B6-7EA7DD374626}">
      <dsp:nvSpPr>
        <dsp:cNvPr id="0" name=""/>
        <dsp:cNvSpPr/>
      </dsp:nvSpPr>
      <dsp:spPr>
        <a:xfrm>
          <a:off x="0" y="1401221"/>
          <a:ext cx="7556500" cy="623610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solidFill>
                <a:schemeClr val="bg1"/>
              </a:solidFill>
            </a:rPr>
            <a:t>Verifikasi</a:t>
          </a:r>
          <a:r>
            <a:rPr lang="en-US" sz="2200" b="1" kern="1200" dirty="0" smtClean="0">
              <a:solidFill>
                <a:schemeClr val="bg1"/>
              </a:solidFill>
            </a:rPr>
            <a:t> </a:t>
          </a:r>
          <a:r>
            <a:rPr lang="en-US" sz="2200" b="1" kern="1200" dirty="0" err="1" smtClean="0">
              <a:solidFill>
                <a:schemeClr val="bg1"/>
              </a:solidFill>
            </a:rPr>
            <a:t>persepsi</a:t>
          </a:r>
          <a:r>
            <a:rPr lang="en-US" sz="2200" b="1" kern="1200" dirty="0" smtClean="0">
              <a:solidFill>
                <a:schemeClr val="bg1"/>
              </a:solidFill>
            </a:rPr>
            <a:t> orang lain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30442" y="1431663"/>
        <a:ext cx="7495616" cy="562726"/>
      </dsp:txXfrm>
    </dsp:sp>
    <dsp:sp modelId="{736A4B6B-9FE7-0B43-958D-A0D2B12FAED1}">
      <dsp:nvSpPr>
        <dsp:cNvPr id="0" name=""/>
        <dsp:cNvSpPr/>
      </dsp:nvSpPr>
      <dsp:spPr>
        <a:xfrm>
          <a:off x="0" y="2099711"/>
          <a:ext cx="7556500" cy="52883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solidFill>
                <a:schemeClr val="tx1"/>
              </a:solidFill>
            </a:rPr>
            <a:t>Bedakan</a:t>
          </a:r>
          <a:r>
            <a:rPr lang="en-US" sz="2200" b="1" kern="1200" dirty="0" smtClean="0">
              <a:solidFill>
                <a:schemeClr val="tx1"/>
              </a:solidFill>
            </a:rPr>
            <a:t> </a:t>
          </a:r>
          <a:r>
            <a:rPr lang="en-US" sz="2200" b="1" kern="1200" dirty="0" err="1" smtClean="0">
              <a:solidFill>
                <a:schemeClr val="tx1"/>
              </a:solidFill>
            </a:rPr>
            <a:t>Fakta</a:t>
          </a:r>
          <a:r>
            <a:rPr lang="en-US" sz="2200" b="1" kern="1200" dirty="0" smtClean="0">
              <a:solidFill>
                <a:schemeClr val="tx1"/>
              </a:solidFill>
            </a:rPr>
            <a:t> </a:t>
          </a:r>
          <a:r>
            <a:rPr lang="en-US" sz="2200" b="1" kern="1200" dirty="0" err="1" smtClean="0">
              <a:solidFill>
                <a:schemeClr val="tx1"/>
              </a:solidFill>
            </a:rPr>
            <a:t>dan</a:t>
          </a:r>
          <a:r>
            <a:rPr lang="en-US" sz="2200" b="1" kern="1200" dirty="0" smtClean="0">
              <a:solidFill>
                <a:schemeClr val="tx1"/>
              </a:solidFill>
            </a:rPr>
            <a:t> </a:t>
          </a:r>
          <a:r>
            <a:rPr lang="en-US" sz="2200" b="1" kern="1200" dirty="0" err="1" smtClean="0">
              <a:solidFill>
                <a:schemeClr val="tx1"/>
              </a:solidFill>
            </a:rPr>
            <a:t>Opini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25816" y="2125527"/>
        <a:ext cx="7504868" cy="477207"/>
      </dsp:txXfrm>
    </dsp:sp>
    <dsp:sp modelId="{8AF0EDA6-A6CE-724E-8804-6CF42A624258}">
      <dsp:nvSpPr>
        <dsp:cNvPr id="0" name=""/>
        <dsp:cNvSpPr/>
      </dsp:nvSpPr>
      <dsp:spPr>
        <a:xfrm>
          <a:off x="0" y="2703431"/>
          <a:ext cx="7556500" cy="528839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solidFill>
                <a:schemeClr val="bg1"/>
              </a:solidFill>
            </a:rPr>
            <a:t>Kontrol</a:t>
          </a:r>
          <a:r>
            <a:rPr lang="en-US" sz="2200" b="1" kern="1200" dirty="0" smtClean="0">
              <a:solidFill>
                <a:schemeClr val="bg1"/>
              </a:solidFill>
            </a:rPr>
            <a:t> </a:t>
          </a:r>
          <a:r>
            <a:rPr lang="en-US" sz="2200" b="1" kern="1200" dirty="0" err="1" smtClean="0">
              <a:solidFill>
                <a:schemeClr val="bg1"/>
              </a:solidFill>
            </a:rPr>
            <a:t>terhadap</a:t>
          </a:r>
          <a:r>
            <a:rPr lang="en-US" sz="2200" b="1" kern="1200" dirty="0" smtClean="0">
              <a:solidFill>
                <a:schemeClr val="bg1"/>
              </a:solidFill>
            </a:rPr>
            <a:t> </a:t>
          </a:r>
          <a:r>
            <a:rPr lang="en-US" sz="2200" b="1" i="1" kern="1200" dirty="0" smtClean="0">
              <a:solidFill>
                <a:schemeClr val="bg1"/>
              </a:solidFill>
            </a:rPr>
            <a:t>self serving-bias</a:t>
          </a:r>
          <a:endParaRPr lang="en-US" sz="2200" b="1" i="1" kern="1200" dirty="0">
            <a:solidFill>
              <a:schemeClr val="bg1"/>
            </a:solidFill>
          </a:endParaRPr>
        </a:p>
      </dsp:txBody>
      <dsp:txXfrm>
        <a:off x="25816" y="2729247"/>
        <a:ext cx="7504868" cy="477207"/>
      </dsp:txXfrm>
    </dsp:sp>
    <dsp:sp modelId="{0A3CBEB2-AB0D-5D4F-9D94-6530400BAAF4}">
      <dsp:nvSpPr>
        <dsp:cNvPr id="0" name=""/>
        <dsp:cNvSpPr/>
      </dsp:nvSpPr>
      <dsp:spPr>
        <a:xfrm>
          <a:off x="0" y="3307150"/>
          <a:ext cx="7556500" cy="62361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solidFill>
                <a:schemeClr val="tx1"/>
              </a:solidFill>
            </a:rPr>
            <a:t>Kontrol</a:t>
          </a:r>
          <a:r>
            <a:rPr lang="en-US" sz="2200" b="1" kern="1200" dirty="0" smtClean="0">
              <a:solidFill>
                <a:schemeClr val="tx1"/>
              </a:solidFill>
            </a:rPr>
            <a:t> </a:t>
          </a:r>
          <a:r>
            <a:rPr lang="en-US" sz="2200" b="1" kern="1200" dirty="0" err="1" smtClean="0">
              <a:solidFill>
                <a:schemeClr val="tx1"/>
              </a:solidFill>
            </a:rPr>
            <a:t>kesalahan</a:t>
          </a:r>
          <a:r>
            <a:rPr lang="en-US" sz="2200" b="1" kern="1200" dirty="0" smtClean="0">
              <a:solidFill>
                <a:schemeClr val="tx1"/>
              </a:solidFill>
            </a:rPr>
            <a:t> </a:t>
          </a:r>
          <a:r>
            <a:rPr lang="en-US" sz="2200" b="1" kern="1200" dirty="0" err="1" smtClean="0">
              <a:solidFill>
                <a:schemeClr val="tx1"/>
              </a:solidFill>
            </a:rPr>
            <a:t>atribusi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30442" y="3337592"/>
        <a:ext cx="7495616" cy="562726"/>
      </dsp:txXfrm>
    </dsp:sp>
    <dsp:sp modelId="{8C8DCDAA-3FC4-2A49-8CE9-84CF149CD487}">
      <dsp:nvSpPr>
        <dsp:cNvPr id="0" name=""/>
        <dsp:cNvSpPr/>
      </dsp:nvSpPr>
      <dsp:spPr>
        <a:xfrm>
          <a:off x="0" y="4005640"/>
          <a:ext cx="7556500" cy="623610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solidFill>
                <a:schemeClr val="bg1"/>
              </a:solidFill>
            </a:rPr>
            <a:t>Kontrol</a:t>
          </a:r>
          <a:r>
            <a:rPr lang="en-US" sz="2200" b="1" kern="1200" dirty="0" smtClean="0">
              <a:solidFill>
                <a:schemeClr val="bg1"/>
              </a:solidFill>
            </a:rPr>
            <a:t> </a:t>
          </a:r>
          <a:r>
            <a:rPr lang="en-US" sz="2200" b="1" kern="1200" dirty="0" err="1" smtClean="0">
              <a:solidFill>
                <a:schemeClr val="bg1"/>
              </a:solidFill>
            </a:rPr>
            <a:t>terhadap</a:t>
          </a:r>
          <a:r>
            <a:rPr lang="en-US" sz="2200" b="1" kern="1200" dirty="0" smtClean="0">
              <a:solidFill>
                <a:schemeClr val="bg1"/>
              </a:solidFill>
            </a:rPr>
            <a:t> </a:t>
          </a:r>
          <a:r>
            <a:rPr lang="en-US" sz="2200" b="1" kern="1200" dirty="0" err="1" smtClean="0">
              <a:solidFill>
                <a:schemeClr val="bg1"/>
              </a:solidFill>
            </a:rPr>
            <a:t>pelabelan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30442" y="4036082"/>
        <a:ext cx="7495616" cy="562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D087-FDE1-460C-B8BA-63C8F935AEDC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D4EB-37E3-4A1B-BDAF-A19D5BB022E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6177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D087-FDE1-460C-B8BA-63C8F935AEDC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D4EB-37E3-4A1B-BDAF-A19D5BB022E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393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D087-FDE1-460C-B8BA-63C8F935AEDC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D4EB-37E3-4A1B-BDAF-A19D5BB022E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555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D087-FDE1-460C-B8BA-63C8F935AEDC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D4EB-37E3-4A1B-BDAF-A19D5BB022E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194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D087-FDE1-460C-B8BA-63C8F935AEDC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D4EB-37E3-4A1B-BDAF-A19D5BB022E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643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D087-FDE1-460C-B8BA-63C8F935AEDC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D4EB-37E3-4A1B-BDAF-A19D5BB022E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130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D087-FDE1-460C-B8BA-63C8F935AEDC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D4EB-37E3-4A1B-BDAF-A19D5BB022E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539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D087-FDE1-460C-B8BA-63C8F935AEDC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D4EB-37E3-4A1B-BDAF-A19D5BB022E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2608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D087-FDE1-460C-B8BA-63C8F935AEDC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D4EB-37E3-4A1B-BDAF-A19D5BB022E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974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D087-FDE1-460C-B8BA-63C8F935AEDC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D4EB-37E3-4A1B-BDAF-A19D5BB022E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003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D087-FDE1-460C-B8BA-63C8F935AEDC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D4EB-37E3-4A1B-BDAF-A19D5BB022E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133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BD087-FDE1-460C-B8BA-63C8F935AEDC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0D4EB-37E3-4A1B-BDAF-A19D5BB022E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227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844824"/>
            <a:ext cx="4678288" cy="2475706"/>
          </a:xfrm>
        </p:spPr>
        <p:txBody>
          <a:bodyPr>
            <a:normAutofit/>
          </a:bodyPr>
          <a:lstStyle/>
          <a:p>
            <a:pPr algn="l"/>
            <a:r>
              <a:rPr lang="en-US" sz="6000" dirty="0" err="1" smtClean="0">
                <a:latin typeface="Adobe Caslon Pro Bold" pitchFamily="18" charset="0"/>
              </a:rPr>
              <a:t>Persepsi</a:t>
            </a:r>
            <a:r>
              <a:rPr lang="en-US" sz="6000" dirty="0" smtClean="0">
                <a:latin typeface="Adobe Caslon Pro Bold" pitchFamily="18" charset="0"/>
              </a:rPr>
              <a:t> </a:t>
            </a:r>
            <a:r>
              <a:rPr lang="en-US" sz="6000" dirty="0" err="1" smtClean="0">
                <a:latin typeface="Adobe Caslon Pro Bold" pitchFamily="18" charset="0"/>
              </a:rPr>
              <a:t>dan</a:t>
            </a:r>
            <a:r>
              <a:rPr lang="en-US" sz="6000" dirty="0" smtClean="0">
                <a:latin typeface="Adobe Caslon Pro Bold" pitchFamily="18" charset="0"/>
              </a:rPr>
              <a:t> </a:t>
            </a:r>
            <a:r>
              <a:rPr lang="en-US" sz="6000" dirty="0" err="1" smtClean="0">
                <a:latin typeface="Adobe Caslon Pro Bold" pitchFamily="18" charset="0"/>
              </a:rPr>
              <a:t>Komunikasi</a:t>
            </a:r>
            <a:endParaRPr lang="id-ID" sz="6000" dirty="0">
              <a:latin typeface="Adobe Caslon Pro Bol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44" y="4005064"/>
            <a:ext cx="3992488" cy="478904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 smtClean="0">
                <a:solidFill>
                  <a:schemeClr val="tx1"/>
                </a:solidFill>
              </a:rPr>
              <a:t>Oleh</a:t>
            </a:r>
            <a:r>
              <a:rPr lang="en-US" sz="2400" dirty="0" smtClean="0">
                <a:solidFill>
                  <a:schemeClr val="tx1"/>
                </a:solidFill>
              </a:rPr>
              <a:t> Suci Marini N</a:t>
            </a:r>
            <a:endParaRPr lang="id-ID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perce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3"/>
            <a:ext cx="31718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264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Image result for unique fashion among the crowd haraju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48" y="692696"/>
            <a:ext cx="8191500" cy="5467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9949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273630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latin typeface="Adobe Caslon Pro Bold" pitchFamily="18" charset="0"/>
              </a:rPr>
              <a:t>Organisasi</a:t>
            </a:r>
            <a:endParaRPr lang="id-ID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60648"/>
            <a:ext cx="4365166" cy="623731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Mengatur</a:t>
            </a:r>
            <a:r>
              <a:rPr lang="en-US" b="1" dirty="0" smtClean="0"/>
              <a:t> </a:t>
            </a:r>
            <a:r>
              <a:rPr lang="en-US" b="1" dirty="0" err="1" smtClean="0"/>
              <a:t>apa</a:t>
            </a:r>
            <a:r>
              <a:rPr lang="en-US" b="1" dirty="0" smtClean="0"/>
              <a:t> yang </a:t>
            </a:r>
            <a:r>
              <a:rPr lang="en-US" b="1" dirty="0" err="1" smtClean="0"/>
              <a:t>telah</a:t>
            </a:r>
            <a:r>
              <a:rPr lang="en-US" b="1" dirty="0" smtClean="0"/>
              <a:t> </a:t>
            </a:r>
            <a:r>
              <a:rPr lang="en-US" b="1" dirty="0" err="1" smtClean="0"/>
              <a:t>kita</a:t>
            </a:r>
            <a:r>
              <a:rPr lang="en-US" b="1" dirty="0" smtClean="0"/>
              <a:t> </a:t>
            </a:r>
            <a:r>
              <a:rPr lang="en-US" b="1" dirty="0" err="1" smtClean="0"/>
              <a:t>perhatikan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selektif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membuatnya</a:t>
            </a:r>
            <a:r>
              <a:rPr lang="en-US" b="1" dirty="0" smtClean="0"/>
              <a:t> </a:t>
            </a:r>
            <a:r>
              <a:rPr lang="en-US" b="1" dirty="0" err="1" smtClean="0"/>
              <a:t>berarti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Teori</a:t>
            </a:r>
            <a:r>
              <a:rPr lang="en-US" dirty="0" smtClean="0"/>
              <a:t> yang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mengorganisasikan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err="1" smtClean="0">
                <a:sym typeface="Wingdings" pitchFamily="2" charset="2"/>
              </a:rPr>
              <a:t>Teori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Konstukvisme</a:t>
            </a:r>
            <a:endParaRPr lang="en-US" b="1" dirty="0" smtClean="0">
              <a:sym typeface="Wingdings" pitchFamily="2" charset="2"/>
            </a:endParaRPr>
          </a:p>
          <a:p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Konstruktivisme</a:t>
            </a:r>
            <a:endParaRPr lang="en-US" dirty="0" smtClean="0"/>
          </a:p>
          <a:p>
            <a:pPr lvl="1"/>
            <a:r>
              <a:rPr lang="en-US" b="1" dirty="0" err="1" smtClean="0"/>
              <a:t>Manusia</a:t>
            </a:r>
            <a:r>
              <a:rPr lang="en-US" b="1" dirty="0" smtClean="0"/>
              <a:t> </a:t>
            </a:r>
            <a:r>
              <a:rPr lang="en-US" b="1" dirty="0" err="1" smtClean="0"/>
              <a:t>mengatur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menafsirkan</a:t>
            </a:r>
            <a:r>
              <a:rPr lang="en-US" b="1" dirty="0" smtClean="0"/>
              <a:t> </a:t>
            </a:r>
            <a:r>
              <a:rPr lang="en-US" b="1" dirty="0" err="1" smtClean="0"/>
              <a:t>pengalaman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mengaplikasikan</a:t>
            </a:r>
            <a:r>
              <a:rPr lang="en-US" b="1" dirty="0" smtClean="0"/>
              <a:t> </a:t>
            </a:r>
            <a:r>
              <a:rPr lang="en-US" b="1" dirty="0" err="1" smtClean="0"/>
              <a:t>struktur</a:t>
            </a:r>
            <a:r>
              <a:rPr lang="en-US" b="1" dirty="0" smtClean="0"/>
              <a:t> </a:t>
            </a:r>
            <a:r>
              <a:rPr lang="en-US" b="1" dirty="0" err="1" smtClean="0"/>
              <a:t>kognitif</a:t>
            </a:r>
            <a:r>
              <a:rPr lang="en-US" b="1" dirty="0" smtClean="0"/>
              <a:t> yang </a:t>
            </a:r>
            <a:r>
              <a:rPr lang="en-US" b="1" dirty="0" err="1" smtClean="0"/>
              <a:t>disebut</a:t>
            </a:r>
            <a:r>
              <a:rPr lang="en-US" b="1" dirty="0" smtClean="0"/>
              <a:t> </a:t>
            </a:r>
            <a:r>
              <a:rPr lang="en-US" b="1" dirty="0" err="1" smtClean="0"/>
              <a:t>skema</a:t>
            </a:r>
            <a:r>
              <a:rPr lang="en-US" b="1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id-ID" dirty="0"/>
          </a:p>
        </p:txBody>
      </p:sp>
      <p:pic>
        <p:nvPicPr>
          <p:cNvPr id="10242" name="Picture 2" descr="Image result for organize illustr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3528391" cy="2352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7115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6863452" cy="686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273630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latin typeface="Adobe Caslon Pro Bold" pitchFamily="18" charset="0"/>
              </a:rPr>
              <a:t>Organisasi</a:t>
            </a:r>
            <a:endParaRPr lang="id-ID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184576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4 </a:t>
            </a:r>
            <a:r>
              <a:rPr lang="en-US" sz="2600" dirty="0" err="1" smtClean="0"/>
              <a:t>Skema</a:t>
            </a:r>
            <a:r>
              <a:rPr lang="en-US" sz="2600" dirty="0" smtClean="0"/>
              <a:t> </a:t>
            </a:r>
            <a:r>
              <a:rPr lang="en-US" sz="2600" dirty="0" err="1" smtClean="0"/>
              <a:t>Kognitif</a:t>
            </a:r>
            <a:r>
              <a:rPr lang="en-US" sz="2600" dirty="0" smtClean="0"/>
              <a:t> </a:t>
            </a:r>
            <a:r>
              <a:rPr lang="en-US" sz="2600" dirty="0" err="1" smtClean="0"/>
              <a:t>untuk</a:t>
            </a:r>
            <a:r>
              <a:rPr lang="en-US" sz="2600" dirty="0" smtClean="0"/>
              <a:t> </a:t>
            </a:r>
            <a:r>
              <a:rPr lang="en-US" sz="2600" dirty="0" err="1" smtClean="0"/>
              <a:t>memahami</a:t>
            </a:r>
            <a:r>
              <a:rPr lang="en-US" sz="2600" dirty="0" smtClean="0"/>
              <a:t> </a:t>
            </a:r>
            <a:r>
              <a:rPr lang="en-US" sz="2600" dirty="0" err="1" smtClean="0"/>
              <a:t>fenomena</a:t>
            </a:r>
            <a:r>
              <a:rPr lang="en-US" sz="2600" dirty="0" smtClean="0"/>
              <a:t> (Kelly, 1995; </a:t>
            </a:r>
            <a:r>
              <a:rPr lang="en-US" sz="2600" dirty="0" err="1" smtClean="0"/>
              <a:t>Hewes</a:t>
            </a:r>
            <a:r>
              <a:rPr lang="en-US" sz="2600" dirty="0" smtClean="0"/>
              <a:t>, 1995):</a:t>
            </a:r>
          </a:p>
          <a:p>
            <a:pPr lvl="1"/>
            <a:r>
              <a:rPr lang="en-US" sz="3000" b="1" dirty="0" err="1" smtClean="0"/>
              <a:t>Prototipe</a:t>
            </a:r>
            <a:r>
              <a:rPr lang="en-US" sz="3000" b="1" dirty="0" smtClean="0"/>
              <a:t>: </a:t>
            </a:r>
            <a:r>
              <a:rPr lang="en-US" sz="3000" dirty="0" err="1" smtClean="0"/>
              <a:t>Contoh</a:t>
            </a:r>
            <a:r>
              <a:rPr lang="en-US" sz="3000" dirty="0" smtClean="0"/>
              <a:t> </a:t>
            </a:r>
            <a:r>
              <a:rPr lang="en-US" sz="3000" dirty="0" err="1" smtClean="0"/>
              <a:t>terbaik</a:t>
            </a:r>
            <a:r>
              <a:rPr lang="en-US" sz="3000" dirty="0" smtClean="0"/>
              <a:t>/ paling ideal </a:t>
            </a:r>
            <a:r>
              <a:rPr lang="en-US" sz="3000" dirty="0" err="1" smtClean="0"/>
              <a:t>dari</a:t>
            </a:r>
            <a:r>
              <a:rPr lang="en-US" sz="3000" dirty="0" smtClean="0"/>
              <a:t> </a:t>
            </a:r>
            <a:r>
              <a:rPr lang="en-US" sz="3000" dirty="0" err="1" smtClean="0"/>
              <a:t>masing-masing</a:t>
            </a:r>
            <a:r>
              <a:rPr lang="en-US" sz="3000" dirty="0" smtClean="0"/>
              <a:t> </a:t>
            </a:r>
            <a:r>
              <a:rPr lang="en-US" sz="3000" dirty="0" err="1" smtClean="0"/>
              <a:t>kategori</a:t>
            </a:r>
            <a:r>
              <a:rPr lang="en-US" sz="3000" dirty="0" smtClean="0"/>
              <a:t> </a:t>
            </a:r>
            <a:r>
              <a:rPr lang="en-US" sz="3000" b="1" dirty="0" smtClean="0"/>
              <a:t>(</a:t>
            </a:r>
            <a:r>
              <a:rPr lang="en-US" sz="3000" b="1" dirty="0" err="1" smtClean="0"/>
              <a:t>e.g</a:t>
            </a:r>
            <a:r>
              <a:rPr lang="en-US" sz="3000" b="1" dirty="0" smtClean="0"/>
              <a:t> – yang </a:t>
            </a:r>
            <a:r>
              <a:rPr lang="en-US" sz="3000" b="1" dirty="0" err="1" smtClean="0"/>
              <a:t>diidolakan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dalam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lingkungan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Sahabat</a:t>
            </a:r>
            <a:r>
              <a:rPr lang="en-US" sz="3000" b="1" dirty="0" smtClean="0"/>
              <a:t>, </a:t>
            </a:r>
            <a:r>
              <a:rPr lang="en-US" sz="3000" b="1" dirty="0" err="1" smtClean="0"/>
              <a:t>Keluarga</a:t>
            </a:r>
            <a:r>
              <a:rPr lang="en-US" sz="3000" b="1" dirty="0" smtClean="0"/>
              <a:t>, </a:t>
            </a:r>
            <a:r>
              <a:rPr lang="en-US" sz="3000" b="1" dirty="0" err="1" smtClean="0"/>
              <a:t>Kolega</a:t>
            </a:r>
            <a:r>
              <a:rPr lang="en-US" sz="3000" b="1" dirty="0" smtClean="0"/>
              <a:t>, </a:t>
            </a:r>
            <a:r>
              <a:rPr lang="en-US" sz="3000" b="1" dirty="0" err="1" smtClean="0"/>
              <a:t>dll</a:t>
            </a:r>
            <a:r>
              <a:rPr lang="en-US" sz="3000" b="1" dirty="0" smtClean="0"/>
              <a:t>)</a:t>
            </a:r>
          </a:p>
          <a:p>
            <a:pPr lvl="1"/>
            <a:r>
              <a:rPr lang="en-US" sz="3000" b="1" dirty="0" err="1" smtClean="0"/>
              <a:t>Konstruk</a:t>
            </a:r>
            <a:r>
              <a:rPr lang="en-US" sz="3000" b="1" dirty="0" smtClean="0"/>
              <a:t> Personal</a:t>
            </a:r>
            <a:r>
              <a:rPr lang="en-US" sz="3000" dirty="0" smtClean="0"/>
              <a:t>: </a:t>
            </a:r>
            <a:r>
              <a:rPr lang="en-US" sz="3000" dirty="0" err="1" smtClean="0"/>
              <a:t>Standar</a:t>
            </a:r>
            <a:r>
              <a:rPr lang="en-US" sz="3000" dirty="0" smtClean="0"/>
              <a:t> yang </a:t>
            </a:r>
            <a:r>
              <a:rPr lang="en-US" sz="3000" dirty="0" err="1" smtClean="0"/>
              <a:t>digunakan</a:t>
            </a:r>
            <a:r>
              <a:rPr lang="en-US" sz="3000" dirty="0" smtClean="0"/>
              <a:t> </a:t>
            </a:r>
            <a:r>
              <a:rPr lang="en-US" sz="3000" dirty="0" err="1" smtClean="0"/>
              <a:t>untuk</a:t>
            </a:r>
            <a:r>
              <a:rPr lang="en-US" sz="3000" dirty="0" smtClean="0"/>
              <a:t> </a:t>
            </a:r>
            <a:r>
              <a:rPr lang="en-US" sz="3000" dirty="0" err="1" smtClean="0"/>
              <a:t>mengukur</a:t>
            </a:r>
            <a:r>
              <a:rPr lang="en-US" sz="3000" dirty="0" smtClean="0"/>
              <a:t> </a:t>
            </a:r>
            <a:r>
              <a:rPr lang="en-US" sz="3000" dirty="0" err="1" smtClean="0"/>
              <a:t>seseorang</a:t>
            </a:r>
            <a:r>
              <a:rPr lang="en-US" sz="3000" dirty="0" smtClean="0"/>
              <a:t>/</a:t>
            </a:r>
            <a:r>
              <a:rPr lang="en-US" sz="3000" dirty="0" err="1" smtClean="0"/>
              <a:t>situasi</a:t>
            </a:r>
            <a:r>
              <a:rPr lang="en-US" sz="3000" dirty="0" smtClean="0"/>
              <a:t> bipolar (2 </a:t>
            </a:r>
            <a:r>
              <a:rPr lang="en-US" sz="3000" dirty="0" err="1" smtClean="0"/>
              <a:t>kutub</a:t>
            </a:r>
            <a:r>
              <a:rPr lang="en-US" sz="3000" dirty="0" smtClean="0"/>
              <a:t>) </a:t>
            </a:r>
            <a:r>
              <a:rPr lang="en-US" sz="3000" b="1" dirty="0" smtClean="0"/>
              <a:t>(</a:t>
            </a:r>
            <a:r>
              <a:rPr lang="en-US" sz="3000" b="1" dirty="0" err="1" smtClean="0"/>
              <a:t>e.g</a:t>
            </a:r>
            <a:r>
              <a:rPr lang="en-US" sz="3000" b="1" dirty="0" smtClean="0"/>
              <a:t> – </a:t>
            </a:r>
            <a:r>
              <a:rPr lang="en-US" sz="3000" b="1" dirty="0" err="1" smtClean="0"/>
              <a:t>cantik</a:t>
            </a:r>
            <a:r>
              <a:rPr lang="en-US" sz="3000" b="1" dirty="0" smtClean="0"/>
              <a:t>/</a:t>
            </a:r>
            <a:r>
              <a:rPr lang="en-US" sz="3000" b="1" dirty="0" err="1" smtClean="0"/>
              <a:t>tidak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cantik</a:t>
            </a:r>
            <a:r>
              <a:rPr lang="en-US" sz="3000" b="1" dirty="0" smtClean="0"/>
              <a:t>, </a:t>
            </a:r>
            <a:r>
              <a:rPr lang="en-US" sz="3000" b="1" dirty="0" err="1" smtClean="0"/>
              <a:t>pintar</a:t>
            </a:r>
            <a:r>
              <a:rPr lang="en-US" sz="3000" b="1" dirty="0" smtClean="0"/>
              <a:t>/</a:t>
            </a:r>
            <a:r>
              <a:rPr lang="en-US" sz="3000" b="1" dirty="0" err="1" smtClean="0"/>
              <a:t>tidak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pintar</a:t>
            </a:r>
            <a:r>
              <a:rPr lang="en-US" sz="3000" b="1" dirty="0" smtClean="0"/>
              <a:t>, </a:t>
            </a:r>
            <a:r>
              <a:rPr lang="en-US" sz="3000" b="1" dirty="0" err="1" smtClean="0"/>
              <a:t>dll</a:t>
            </a:r>
            <a:r>
              <a:rPr lang="en-US" sz="3000" b="1" dirty="0" smtClean="0"/>
              <a:t>)</a:t>
            </a:r>
          </a:p>
          <a:p>
            <a:pPr lvl="1"/>
            <a:r>
              <a:rPr lang="en-US" sz="3000" b="1" dirty="0" err="1" smtClean="0"/>
              <a:t>Stereotipe</a:t>
            </a:r>
            <a:r>
              <a:rPr lang="en-US" sz="3000" dirty="0" smtClean="0"/>
              <a:t>: </a:t>
            </a:r>
            <a:r>
              <a:rPr lang="en-US" sz="3000" dirty="0" err="1" smtClean="0"/>
              <a:t>Generalisasi</a:t>
            </a:r>
            <a:r>
              <a:rPr lang="en-US" sz="3000" dirty="0" smtClean="0"/>
              <a:t> </a:t>
            </a:r>
            <a:r>
              <a:rPr lang="en-US" sz="3000" dirty="0" err="1" smtClean="0"/>
              <a:t>prediktif</a:t>
            </a:r>
            <a:r>
              <a:rPr lang="en-US" sz="3000" dirty="0" smtClean="0"/>
              <a:t> </a:t>
            </a:r>
            <a:r>
              <a:rPr lang="en-US" sz="3000" dirty="0" err="1" smtClean="0"/>
              <a:t>mengenai</a:t>
            </a:r>
            <a:r>
              <a:rPr lang="en-US" sz="3000" dirty="0" smtClean="0"/>
              <a:t> orang </a:t>
            </a:r>
            <a:r>
              <a:rPr lang="en-US" sz="3000" dirty="0" err="1" smtClean="0"/>
              <a:t>dan</a:t>
            </a:r>
            <a:r>
              <a:rPr lang="en-US" sz="3000" dirty="0" smtClean="0"/>
              <a:t> </a:t>
            </a:r>
            <a:r>
              <a:rPr lang="en-US" sz="3000" dirty="0" err="1" smtClean="0"/>
              <a:t>situasi</a:t>
            </a:r>
            <a:r>
              <a:rPr lang="en-US" sz="3000" dirty="0" smtClean="0"/>
              <a:t> </a:t>
            </a:r>
            <a:r>
              <a:rPr lang="en-US" sz="3000" b="1" dirty="0" smtClean="0"/>
              <a:t>(</a:t>
            </a:r>
            <a:r>
              <a:rPr lang="en-US" sz="3000" b="1" dirty="0" err="1" smtClean="0"/>
              <a:t>e.g</a:t>
            </a:r>
            <a:r>
              <a:rPr lang="en-US" sz="3000" b="1" dirty="0" smtClean="0"/>
              <a:t> - @Indonesia – </a:t>
            </a:r>
            <a:r>
              <a:rPr lang="en-US" sz="3000" b="1" dirty="0" err="1" smtClean="0"/>
              <a:t>Suku</a:t>
            </a:r>
            <a:r>
              <a:rPr lang="en-US" sz="3000" b="1" dirty="0" smtClean="0"/>
              <a:t>?)</a:t>
            </a:r>
          </a:p>
          <a:p>
            <a:pPr lvl="1"/>
            <a:r>
              <a:rPr lang="en-US" sz="3000" b="1" dirty="0" err="1" smtClean="0"/>
              <a:t>Skrip</a:t>
            </a:r>
            <a:r>
              <a:rPr lang="en-US" sz="3000" dirty="0" smtClean="0"/>
              <a:t>: </a:t>
            </a:r>
            <a:r>
              <a:rPr lang="en-US" sz="3000" dirty="0" err="1" smtClean="0"/>
              <a:t>Pedoman</a:t>
            </a:r>
            <a:r>
              <a:rPr lang="en-US" sz="3000" dirty="0" smtClean="0"/>
              <a:t>/ </a:t>
            </a:r>
            <a:r>
              <a:rPr lang="en-US" sz="3000" dirty="0" err="1" smtClean="0"/>
              <a:t>panduan</a:t>
            </a:r>
            <a:r>
              <a:rPr lang="en-US" sz="3000" dirty="0" smtClean="0"/>
              <a:t> </a:t>
            </a:r>
            <a:r>
              <a:rPr lang="en-US" sz="3000" dirty="0" err="1" smtClean="0"/>
              <a:t>berperilaku</a:t>
            </a:r>
            <a:r>
              <a:rPr lang="en-US" sz="3000" dirty="0" smtClean="0"/>
              <a:t> </a:t>
            </a:r>
            <a:r>
              <a:rPr lang="en-US" sz="3000" dirty="0" err="1" smtClean="0"/>
              <a:t>berdasarkan</a:t>
            </a:r>
            <a:r>
              <a:rPr lang="en-US" sz="3000" dirty="0" smtClean="0"/>
              <a:t> </a:t>
            </a:r>
            <a:r>
              <a:rPr lang="en-US" sz="3000" dirty="0" err="1" smtClean="0"/>
              <a:t>apa</a:t>
            </a:r>
            <a:r>
              <a:rPr lang="en-US" sz="3000" dirty="0" smtClean="0"/>
              <a:t> yang </a:t>
            </a:r>
            <a:r>
              <a:rPr lang="en-US" sz="3000" dirty="0" err="1" smtClean="0"/>
              <a:t>telah</a:t>
            </a:r>
            <a:r>
              <a:rPr lang="en-US" sz="3000" dirty="0" smtClean="0"/>
              <a:t> </a:t>
            </a:r>
            <a:r>
              <a:rPr lang="en-US" sz="3000" dirty="0" err="1" smtClean="0"/>
              <a:t>kita</a:t>
            </a:r>
            <a:r>
              <a:rPr lang="en-US" sz="3000" dirty="0" smtClean="0"/>
              <a:t> </a:t>
            </a:r>
            <a:r>
              <a:rPr lang="en-US" sz="3000" dirty="0" err="1" smtClean="0"/>
              <a:t>alami</a:t>
            </a:r>
            <a:r>
              <a:rPr lang="en-US" sz="3000" dirty="0" smtClean="0"/>
              <a:t> </a:t>
            </a:r>
            <a:r>
              <a:rPr lang="en-US" sz="3000" dirty="0" err="1" smtClean="0"/>
              <a:t>dan</a:t>
            </a:r>
            <a:r>
              <a:rPr lang="en-US" sz="3000" dirty="0" smtClean="0"/>
              <a:t> </a:t>
            </a:r>
            <a:r>
              <a:rPr lang="en-US" sz="3000" dirty="0" err="1" smtClean="0"/>
              <a:t>pengamatan</a:t>
            </a:r>
            <a:r>
              <a:rPr lang="en-US" sz="3000" dirty="0" smtClean="0"/>
              <a:t> </a:t>
            </a:r>
            <a:r>
              <a:rPr lang="en-US" sz="3000" dirty="0" err="1" smtClean="0"/>
              <a:t>kita</a:t>
            </a:r>
            <a:r>
              <a:rPr lang="en-US" sz="3000" dirty="0" smtClean="0"/>
              <a:t> </a:t>
            </a:r>
            <a:r>
              <a:rPr lang="en-US" sz="3000" dirty="0" err="1" smtClean="0"/>
              <a:t>pada</a:t>
            </a:r>
            <a:r>
              <a:rPr lang="en-US" sz="3000" dirty="0" smtClean="0"/>
              <a:t> </a:t>
            </a:r>
            <a:r>
              <a:rPr lang="en-US" sz="3000" dirty="0" err="1" smtClean="0"/>
              <a:t>beragam</a:t>
            </a:r>
            <a:r>
              <a:rPr lang="en-US" sz="3000" dirty="0" smtClean="0"/>
              <a:t> </a:t>
            </a:r>
            <a:r>
              <a:rPr lang="en-US" sz="3000" dirty="0" err="1" smtClean="0"/>
              <a:t>situasi</a:t>
            </a:r>
            <a:r>
              <a:rPr lang="en-US" sz="3000" dirty="0"/>
              <a:t> </a:t>
            </a:r>
            <a:r>
              <a:rPr lang="en-US" sz="3000" b="1" dirty="0" smtClean="0"/>
              <a:t>(</a:t>
            </a:r>
            <a:r>
              <a:rPr lang="en-US" sz="3000" b="1" dirty="0" err="1" smtClean="0"/>
              <a:t>e.g</a:t>
            </a:r>
            <a:r>
              <a:rPr lang="en-US" sz="3000" b="1" dirty="0" smtClean="0"/>
              <a:t> – </a:t>
            </a:r>
            <a:r>
              <a:rPr lang="en-US" sz="3000" b="1" dirty="0" err="1" smtClean="0"/>
              <a:t>bertemu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dosen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saat</a:t>
            </a:r>
            <a:r>
              <a:rPr lang="en-US" sz="3000" b="1" dirty="0" smtClean="0"/>
              <a:t> formal/informal)</a:t>
            </a:r>
          </a:p>
          <a:p>
            <a:endParaRPr lang="en-US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3524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85800"/>
            <a:ext cx="273630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latin typeface="Adobe Caslon Pro Bold" pitchFamily="18" charset="0"/>
              </a:rPr>
              <a:t>Interpretasi</a:t>
            </a:r>
            <a:endParaRPr lang="id-ID" dirty="0">
              <a:latin typeface="Adobe Caslon Pro Bold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4425155"/>
            <a:ext cx="8229600" cy="1668141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b="1" dirty="0" smtClean="0"/>
              <a:t>Proses </a:t>
            </a:r>
            <a:r>
              <a:rPr lang="en-US" b="1" dirty="0" err="1" smtClean="0"/>
              <a:t>subjektif</a:t>
            </a:r>
            <a:r>
              <a:rPr lang="en-US" b="1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persepsi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alami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b="1" dirty="0" err="1" smtClean="0"/>
              <a:t>tujuan</a:t>
            </a:r>
            <a:r>
              <a:rPr lang="en-US" b="1" dirty="0" smtClean="0"/>
              <a:t> </a:t>
            </a:r>
            <a:r>
              <a:rPr lang="en-US" b="1" dirty="0" err="1" smtClean="0"/>
              <a:t>memberi</a:t>
            </a:r>
            <a:r>
              <a:rPr lang="en-US" b="1" dirty="0" smtClean="0"/>
              <a:t> </a:t>
            </a:r>
            <a:r>
              <a:rPr lang="en-US" b="1" dirty="0" err="1" smtClean="0"/>
              <a:t>makna</a:t>
            </a:r>
            <a:r>
              <a:rPr lang="en-US" b="1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id-ID" i="1" dirty="0"/>
          </a:p>
        </p:txBody>
      </p:sp>
      <p:pic>
        <p:nvPicPr>
          <p:cNvPr id="7" name="Picture 6" descr="Screen Shot 2015-10-21 at 7.26.2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556792"/>
            <a:ext cx="6720752" cy="28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691680"/>
            <a:ext cx="273630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latin typeface="Adobe Caslon Pro Bold" pitchFamily="18" charset="0"/>
              </a:rPr>
              <a:t>Interpretasi</a:t>
            </a:r>
            <a:endParaRPr lang="id-ID" dirty="0">
              <a:latin typeface="Adobe Caslon Pro Bold" pitchFamily="18" charset="0"/>
            </a:endParaRPr>
          </a:p>
        </p:txBody>
      </p:sp>
      <p:sp>
        <p:nvSpPr>
          <p:cNvPr id="5" name="Up Arrow 4"/>
          <p:cNvSpPr/>
          <p:nvPr/>
        </p:nvSpPr>
        <p:spPr>
          <a:xfrm rot="5400000">
            <a:off x="4282103" y="1619672"/>
            <a:ext cx="720080" cy="1152128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652120" y="1628800"/>
            <a:ext cx="2736304" cy="1143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err="1" smtClean="0">
                <a:solidFill>
                  <a:schemeClr val="bg1"/>
                </a:solidFill>
                <a:latin typeface="Adobe Caslon Pro Bold" pitchFamily="18" charset="0"/>
              </a:rPr>
              <a:t>Atribusi</a:t>
            </a:r>
            <a:endParaRPr lang="id-ID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2852936"/>
            <a:ext cx="8229600" cy="2758996"/>
          </a:xfrm>
        </p:spPr>
        <p:txBody>
          <a:bodyPr/>
          <a:lstStyle/>
          <a:p>
            <a:pPr lvl="0"/>
            <a:r>
              <a:rPr lang="en-US" dirty="0" err="1" smtClean="0"/>
              <a:t>Dalam</a:t>
            </a:r>
            <a:r>
              <a:rPr lang="en-US" dirty="0" smtClean="0"/>
              <a:t> proses </a:t>
            </a:r>
            <a:r>
              <a:rPr lang="en-US" dirty="0" err="1" smtClean="0"/>
              <a:t>interpretasi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 </a:t>
            </a:r>
          </a:p>
          <a:p>
            <a:pPr lvl="0"/>
            <a:r>
              <a:rPr lang="en-US" dirty="0" err="1" smtClean="0"/>
              <a:t>Atribusi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Kenapa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? </a:t>
            </a:r>
            <a:r>
              <a:rPr lang="en-US" dirty="0" err="1" smtClean="0"/>
              <a:t>Kenapa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begitu</a:t>
            </a:r>
            <a:r>
              <a:rPr lang="en-US" dirty="0" smtClean="0"/>
              <a:t>?</a:t>
            </a:r>
          </a:p>
          <a:p>
            <a:r>
              <a:rPr lang="en-US" i="1" dirty="0" smtClean="0"/>
              <a:t>Reasoning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169257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i="1" dirty="0" err="1" smtClean="0"/>
              <a:t>Dimensi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Atribusi</a:t>
            </a:r>
            <a:endParaRPr lang="id-ID" sz="4000" b="1" i="1" dirty="0"/>
          </a:p>
        </p:txBody>
      </p:sp>
      <p:pic>
        <p:nvPicPr>
          <p:cNvPr id="1433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712656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4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934413"/>
              </p:ext>
            </p:extLst>
          </p:nvPr>
        </p:nvGraphicFramePr>
        <p:xfrm>
          <a:off x="0" y="35724"/>
          <a:ext cx="9144000" cy="6822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300078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dobe Caslon Pro Bold" pitchFamily="18" charset="0"/>
                        </a:rPr>
                        <a:t>Lokus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Adobe Caslon Pro Bold" pitchFamily="18" charset="0"/>
                      </a:endParaRP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Menjelaskan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alasan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perilaku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seseorang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karena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faktor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 internal/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eksternal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Internal: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Dia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Tidak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Konsentrasi</a:t>
                      </a:r>
                      <a:endParaRPr lang="en-US" sz="2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Eksternal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Lampu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rusak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 yang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berkedip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membuat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tidak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konsentrasi</a:t>
                      </a:r>
                      <a:endParaRPr lang="en-US" sz="22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dobe Caslon Pro Bold" pitchFamily="18" charset="0"/>
                        </a:rPr>
                        <a:t>Stabilitas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Adobe Caslon Pro Bold" pitchFamily="18" charset="0"/>
                      </a:endParaRP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Menjelaskan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tindakan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sebagai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hasil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dari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faktor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stabil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 yang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tidak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akan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berubah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oleh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waktu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situasi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tertentu</a:t>
                      </a:r>
                      <a:endParaRPr lang="en-US" sz="2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Stabil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Dia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Ekstrovert</a:t>
                      </a:r>
                      <a:endParaRPr lang="en-US" sz="2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Tidak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Stabil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Dia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pendiam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karena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sedang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sakit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</a:rPr>
                        <a:t>gigi</a:t>
                      </a:r>
                      <a:endParaRPr lang="en-US" sz="2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522198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dobe Caslon Pro Bold" pitchFamily="18" charset="0"/>
                        </a:rPr>
                        <a:t>Kekhususan</a:t>
                      </a:r>
                      <a:endParaRPr lang="en-US" sz="2400" dirty="0" smtClean="0">
                        <a:latin typeface="Adobe Caslon Pro Bold" pitchFamily="18" charset="0"/>
                      </a:endParaRP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2200" dirty="0" err="1" smtClean="0"/>
                        <a:t>Mendefinisikan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perilaku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sebagai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apakah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ia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berdampak</a:t>
                      </a:r>
                      <a:r>
                        <a:rPr lang="en-US" sz="2200" dirty="0" smtClean="0"/>
                        <a:t> global </a:t>
                      </a:r>
                      <a:r>
                        <a:rPr lang="en-US" sz="2200" dirty="0" err="1" smtClean="0"/>
                        <a:t>dan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dapat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ditempatkan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pada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semua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situasi</a:t>
                      </a:r>
                      <a:r>
                        <a:rPr lang="en-US" sz="2200" dirty="0" smtClean="0"/>
                        <a:t>.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2200" dirty="0" smtClean="0"/>
                        <a:t>Global: </a:t>
                      </a:r>
                      <a:r>
                        <a:rPr lang="en-US" sz="2200" dirty="0" err="1" smtClean="0"/>
                        <a:t>Dia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Jahat</a:t>
                      </a:r>
                      <a:endParaRPr lang="en-US" sz="2200" dirty="0" smtClean="0"/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2200" dirty="0" err="1" smtClean="0"/>
                        <a:t>Spesifik</a:t>
                      </a:r>
                      <a:r>
                        <a:rPr lang="en-US" sz="2200" dirty="0" smtClean="0"/>
                        <a:t>: </a:t>
                      </a:r>
                      <a:r>
                        <a:rPr lang="en-US" sz="2200" dirty="0" err="1" smtClean="0"/>
                        <a:t>Dia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jahat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ketika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keselamatannya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terancam</a:t>
                      </a:r>
                      <a:endParaRPr lang="en-US" sz="2200" dirty="0" smtClean="0"/>
                    </a:p>
                    <a:p>
                      <a:endParaRPr lang="id-ID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dobe Caslon Pro Bold" pitchFamily="18" charset="0"/>
                        </a:rPr>
                        <a:t>Tanggung</a:t>
                      </a:r>
                      <a:r>
                        <a:rPr lang="en-US" sz="2400" dirty="0" smtClean="0">
                          <a:latin typeface="Adobe Caslon Pro Bold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Adobe Caslon Pro Bold" pitchFamily="18" charset="0"/>
                        </a:rPr>
                        <a:t>Jawab</a:t>
                      </a:r>
                      <a:endParaRPr lang="en-US" sz="2400" dirty="0" smtClean="0">
                        <a:latin typeface="Adobe Caslon Pro Bold" pitchFamily="18" charset="0"/>
                      </a:endParaRP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2200" dirty="0" err="1" smtClean="0"/>
                        <a:t>Atribut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perilaku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untuk</a:t>
                      </a:r>
                      <a:r>
                        <a:rPr lang="en-US" sz="2200" dirty="0" smtClean="0"/>
                        <a:t> yang </a:t>
                      </a:r>
                      <a:r>
                        <a:rPr lang="en-US" sz="2200" dirty="0" err="1" smtClean="0"/>
                        <a:t>dapat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dikontrol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atau</a:t>
                      </a:r>
                      <a:r>
                        <a:rPr lang="en-US" sz="2200" dirty="0" smtClean="0"/>
                        <a:t> yang </a:t>
                      </a:r>
                      <a:r>
                        <a:rPr lang="en-US" sz="2200" dirty="0" err="1" smtClean="0"/>
                        <a:t>tidak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dapat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dikontrol</a:t>
                      </a:r>
                      <a:endParaRPr lang="en-US" sz="2200" dirty="0" smtClean="0"/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2200" dirty="0" err="1" smtClean="0"/>
                        <a:t>Dapat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dikontrol</a:t>
                      </a:r>
                      <a:r>
                        <a:rPr lang="en-US" sz="2200" dirty="0" smtClean="0"/>
                        <a:t>: </a:t>
                      </a:r>
                      <a:r>
                        <a:rPr lang="en-US" sz="2200" dirty="0" err="1" smtClean="0"/>
                        <a:t>Ibu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menahan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amarah</a:t>
                      </a:r>
                      <a:r>
                        <a:rPr lang="en-US" sz="2200" dirty="0" smtClean="0"/>
                        <a:t> di </a:t>
                      </a:r>
                      <a:r>
                        <a:rPr lang="en-US" sz="2200" dirty="0" err="1" smtClean="0"/>
                        <a:t>depan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anaknya</a:t>
                      </a:r>
                      <a:endParaRPr lang="en-US" sz="2200" dirty="0" smtClean="0"/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2200" dirty="0" err="1" smtClean="0"/>
                        <a:t>Tidak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dapat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dikontrol</a:t>
                      </a:r>
                      <a:r>
                        <a:rPr lang="en-US" sz="2200" dirty="0" smtClean="0"/>
                        <a:t>: </a:t>
                      </a:r>
                      <a:r>
                        <a:rPr lang="en-US" sz="2200" dirty="0" err="1" smtClean="0"/>
                        <a:t>Dia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memarahi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semua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bawahannya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karena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sedang</a:t>
                      </a:r>
                      <a:r>
                        <a:rPr lang="en-US" sz="2200" dirty="0" smtClean="0"/>
                        <a:t> PMS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1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259632" y="575732"/>
            <a:ext cx="7100192" cy="1143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err="1" smtClean="0">
                <a:solidFill>
                  <a:schemeClr val="bg1"/>
                </a:solidFill>
                <a:latin typeface="Adobe Caslon Pro Bold" pitchFamily="18" charset="0"/>
              </a:rPr>
              <a:t>Kesalahan</a:t>
            </a:r>
            <a:r>
              <a:rPr lang="en-US" dirty="0" smtClean="0">
                <a:solidFill>
                  <a:schemeClr val="bg1"/>
                </a:solidFill>
                <a:latin typeface="Adobe Caslon Pro Bold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Caslon Pro Bold" pitchFamily="18" charset="0"/>
              </a:rPr>
              <a:t>Atribusi</a:t>
            </a:r>
            <a:endParaRPr lang="id-ID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216024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i="1" dirty="0" smtClean="0"/>
              <a:t>Bias yang </a:t>
            </a:r>
            <a:r>
              <a:rPr lang="en-US" i="1" dirty="0" err="1" smtClean="0"/>
              <a:t>mementingkan</a:t>
            </a:r>
            <a:r>
              <a:rPr lang="en-US" i="1" dirty="0" smtClean="0"/>
              <a:t> </a:t>
            </a:r>
            <a:r>
              <a:rPr lang="en-US" i="1" dirty="0" err="1" smtClean="0"/>
              <a:t>diri</a:t>
            </a:r>
            <a:r>
              <a:rPr lang="en-US" i="1" dirty="0" smtClean="0"/>
              <a:t> </a:t>
            </a:r>
            <a:r>
              <a:rPr lang="en-US" i="1" dirty="0" err="1" smtClean="0"/>
              <a:t>sendiri</a:t>
            </a:r>
            <a:r>
              <a:rPr lang="en-US" i="1" dirty="0" smtClean="0"/>
              <a:t> (self-serving bias)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i="1" dirty="0" err="1" smtClean="0"/>
              <a:t>Kesalahan</a:t>
            </a:r>
            <a:r>
              <a:rPr lang="en-US" i="1" dirty="0" smtClean="0"/>
              <a:t> fundamental </a:t>
            </a:r>
            <a:r>
              <a:rPr lang="en-US" i="1" dirty="0" err="1" smtClean="0"/>
              <a:t>atribusi</a:t>
            </a:r>
            <a:r>
              <a:rPr lang="en-US" i="1" dirty="0" smtClean="0"/>
              <a:t> (fundamental attribution error) </a:t>
            </a:r>
            <a:endParaRPr lang="id-ID" i="1" dirty="0"/>
          </a:p>
        </p:txBody>
      </p:sp>
      <p:pic>
        <p:nvPicPr>
          <p:cNvPr id="15362" name="Picture 2" descr="Image result for wro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2898">
            <a:off x="6119908" y="3634105"/>
            <a:ext cx="2691327" cy="269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59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259632" y="575732"/>
            <a:ext cx="7100192" cy="1143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err="1" smtClean="0">
                <a:solidFill>
                  <a:schemeClr val="bg1"/>
                </a:solidFill>
                <a:latin typeface="Adobe Caslon Pro Bold" pitchFamily="18" charset="0"/>
              </a:rPr>
              <a:t>Kesalahan</a:t>
            </a:r>
            <a:r>
              <a:rPr lang="en-US" dirty="0" smtClean="0">
                <a:solidFill>
                  <a:schemeClr val="bg1"/>
                </a:solidFill>
                <a:latin typeface="Adobe Caslon Pro Bold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Caslon Pro Bold" pitchFamily="18" charset="0"/>
              </a:rPr>
              <a:t>Atribusi</a:t>
            </a:r>
            <a:endParaRPr lang="id-ID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464496"/>
          </a:xfrm>
        </p:spPr>
        <p:txBody>
          <a:bodyPr>
            <a:noAutofit/>
          </a:bodyPr>
          <a:lstStyle/>
          <a:p>
            <a:r>
              <a:rPr lang="en-US" sz="2800" i="1" dirty="0" smtClean="0"/>
              <a:t>Bias yang </a:t>
            </a:r>
            <a:r>
              <a:rPr lang="en-US" sz="2800" i="1" dirty="0" err="1" smtClean="0"/>
              <a:t>mementingkan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diri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sendiri</a:t>
            </a:r>
            <a:r>
              <a:rPr lang="en-US" sz="2800" i="1" dirty="0" smtClean="0"/>
              <a:t> (self-serving bias)</a:t>
            </a:r>
          </a:p>
          <a:p>
            <a:pPr marL="742950" lvl="2" indent="-342900">
              <a:buFont typeface="Courier New" pitchFamily="49" charset="0"/>
              <a:buChar char="o"/>
            </a:pP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atribusi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personal </a:t>
            </a:r>
            <a:r>
              <a:rPr lang="en-US" dirty="0" err="1" smtClean="0"/>
              <a:t>masing-masing</a:t>
            </a:r>
            <a:r>
              <a:rPr lang="en-US" dirty="0"/>
              <a:t>. </a:t>
            </a:r>
          </a:p>
          <a:p>
            <a:pPr marL="742950" lvl="2" indent="-342900">
              <a:buFont typeface="Courier New" pitchFamily="49" charset="0"/>
              <a:buChar char="o"/>
            </a:pPr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yang </a:t>
            </a:r>
            <a:r>
              <a:rPr lang="en-US" dirty="0" err="1"/>
              <a:t>dibesarkan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barat</a:t>
            </a:r>
            <a:r>
              <a:rPr lang="en-US" dirty="0"/>
              <a:t>. </a:t>
            </a:r>
            <a:r>
              <a:rPr lang="en-US" dirty="0" err="1"/>
              <a:t>Interpretasi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orang yang </a:t>
            </a:r>
            <a:r>
              <a:rPr lang="en-US" dirty="0" err="1"/>
              <a:t>terbuka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berbicara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. </a:t>
            </a:r>
          </a:p>
          <a:p>
            <a:pPr lvl="1" indent="-342900">
              <a:buFont typeface="Courier New" pitchFamily="49" charset="0"/>
              <a:buChar char="o"/>
            </a:pPr>
            <a:r>
              <a:rPr lang="en-US" sz="2400" dirty="0" err="1" smtClean="0"/>
              <a:t>Cenderung</a:t>
            </a:r>
            <a:r>
              <a:rPr lang="en-US" sz="2400" dirty="0" smtClean="0"/>
              <a:t> </a:t>
            </a:r>
            <a:r>
              <a:rPr lang="en-US" sz="2400" dirty="0" err="1" smtClean="0"/>
              <a:t>menyalahkan</a:t>
            </a:r>
            <a:r>
              <a:rPr lang="en-US" sz="2400" dirty="0" smtClean="0"/>
              <a:t> </a:t>
            </a:r>
            <a:r>
              <a:rPr lang="en-US" sz="2400" dirty="0" err="1" smtClean="0"/>
              <a:t>kegagalan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atribusi</a:t>
            </a:r>
            <a:r>
              <a:rPr lang="en-US" sz="2400" dirty="0" smtClean="0"/>
              <a:t> </a:t>
            </a:r>
            <a:r>
              <a:rPr lang="en-US" sz="2400" dirty="0" err="1" smtClean="0"/>
              <a:t>eksternal</a:t>
            </a:r>
            <a:r>
              <a:rPr lang="en-US" sz="2400" dirty="0" smtClean="0"/>
              <a:t>,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stabil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 err="1" smtClean="0"/>
              <a:t>spesifik</a:t>
            </a:r>
            <a:r>
              <a:rPr lang="en-US" sz="2400" dirty="0" smtClean="0"/>
              <a:t> di </a:t>
            </a:r>
            <a:r>
              <a:rPr lang="en-US" sz="2400" dirty="0" err="1" smtClean="0"/>
              <a:t>luar</a:t>
            </a:r>
            <a:r>
              <a:rPr lang="en-US" sz="2400" dirty="0" smtClean="0"/>
              <a:t> </a:t>
            </a:r>
            <a:r>
              <a:rPr lang="en-US" sz="2400" dirty="0" err="1" smtClean="0"/>
              <a:t>kendali</a:t>
            </a:r>
            <a:r>
              <a:rPr lang="en-US" sz="2400" dirty="0" smtClean="0"/>
              <a:t> internal (</a:t>
            </a:r>
            <a:r>
              <a:rPr lang="en-US" sz="2400" dirty="0" err="1" smtClean="0"/>
              <a:t>Schutz</a:t>
            </a:r>
            <a:r>
              <a:rPr lang="en-US" sz="2400" dirty="0" smtClean="0"/>
              <a:t>, 1999)</a:t>
            </a:r>
          </a:p>
        </p:txBody>
      </p:sp>
    </p:spTree>
    <p:extLst>
      <p:ext uri="{BB962C8B-B14F-4D97-AF65-F5344CB8AC3E}">
        <p14:creationId xmlns:p14="http://schemas.microsoft.com/office/powerpoint/2010/main" val="313572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259632" y="575732"/>
            <a:ext cx="7100192" cy="1143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err="1" smtClean="0">
                <a:solidFill>
                  <a:schemeClr val="bg1"/>
                </a:solidFill>
                <a:latin typeface="Adobe Caslon Pro Bold" pitchFamily="18" charset="0"/>
              </a:rPr>
              <a:t>Kesalahan</a:t>
            </a:r>
            <a:r>
              <a:rPr lang="en-US" dirty="0" smtClean="0">
                <a:solidFill>
                  <a:schemeClr val="bg1"/>
                </a:solidFill>
                <a:latin typeface="Adobe Caslon Pro Bold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Caslon Pro Bold" pitchFamily="18" charset="0"/>
              </a:rPr>
              <a:t>Atribusi</a:t>
            </a:r>
            <a:endParaRPr lang="id-ID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3312368"/>
          </a:xfrm>
        </p:spPr>
        <p:txBody>
          <a:bodyPr>
            <a:noAutofit/>
          </a:bodyPr>
          <a:lstStyle/>
          <a:p>
            <a:r>
              <a:rPr lang="es-ES" sz="2800" i="1" dirty="0" err="1" smtClean="0"/>
              <a:t>Kesalahan</a:t>
            </a:r>
            <a:r>
              <a:rPr lang="es-ES" sz="2800" i="1" dirty="0" smtClean="0"/>
              <a:t> fundamental </a:t>
            </a:r>
            <a:r>
              <a:rPr lang="es-ES" sz="2800" i="1" dirty="0" err="1" smtClean="0"/>
              <a:t>atribusi</a:t>
            </a:r>
            <a:r>
              <a:rPr lang="es-ES" sz="2800" i="1" dirty="0" smtClean="0"/>
              <a:t> (fundamental </a:t>
            </a:r>
            <a:r>
              <a:rPr lang="es-ES" sz="2800" i="1" dirty="0" err="1" smtClean="0"/>
              <a:t>attribution</a:t>
            </a:r>
            <a:r>
              <a:rPr lang="es-ES" sz="2800" i="1" dirty="0" smtClean="0"/>
              <a:t> error) </a:t>
            </a:r>
          </a:p>
          <a:p>
            <a:pPr marL="742950" lvl="2" indent="-342900">
              <a:buFont typeface="Courier New" pitchFamily="49" charset="0"/>
              <a:buChar char="o"/>
            </a:pP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melebih-lebihkan</a:t>
            </a:r>
            <a:r>
              <a:rPr lang="en-US" dirty="0"/>
              <a:t> </a:t>
            </a:r>
            <a:r>
              <a:rPr lang="en-US" dirty="0" err="1"/>
              <a:t>sebab</a:t>
            </a:r>
            <a:r>
              <a:rPr lang="en-US" dirty="0"/>
              <a:t> internal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menganggap</a:t>
            </a:r>
            <a:r>
              <a:rPr lang="en-US" dirty="0"/>
              <a:t> </a:t>
            </a:r>
            <a:r>
              <a:rPr lang="en-US" dirty="0" err="1"/>
              <a:t>remeh</a:t>
            </a:r>
            <a:r>
              <a:rPr lang="en-US" dirty="0"/>
              <a:t> </a:t>
            </a:r>
            <a:r>
              <a:rPr lang="en-US" dirty="0" err="1"/>
              <a:t>sebab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. </a:t>
            </a:r>
            <a:r>
              <a:rPr lang="en-US" dirty="0" err="1"/>
              <a:t>Sebaliknya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meremehkan</a:t>
            </a:r>
            <a:r>
              <a:rPr lang="en-US" dirty="0"/>
              <a:t> </a:t>
            </a:r>
            <a:r>
              <a:rPr lang="en-US" dirty="0" err="1"/>
              <a:t>sebab</a:t>
            </a:r>
            <a:r>
              <a:rPr lang="en-US" dirty="0"/>
              <a:t> </a:t>
            </a:r>
            <a:r>
              <a:rPr lang="en-US" dirty="0" smtClean="0"/>
              <a:t>internal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kegagalan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menumpukan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sebab</a:t>
            </a:r>
            <a:r>
              <a:rPr lang="en-US" dirty="0" smtClean="0"/>
              <a:t> </a:t>
            </a:r>
            <a:r>
              <a:rPr lang="en-US" dirty="0" err="1" smtClean="0"/>
              <a:t>eksternal</a:t>
            </a:r>
            <a:endParaRPr lang="en-US" dirty="0" smtClean="0"/>
          </a:p>
          <a:p>
            <a:pPr marL="742950" lvl="2" indent="-342900">
              <a:buFont typeface="Courier New" pitchFamily="49" charset="0"/>
              <a:buChar char="o"/>
            </a:pPr>
            <a:r>
              <a:rPr lang="en-US" sz="2400" dirty="0" err="1" smtClean="0"/>
              <a:t>Fokus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lokus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3605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latin typeface="Adobe Caslon Pro Bold" pitchFamily="18" charset="0"/>
              </a:rPr>
              <a:t>Komunikasi</a:t>
            </a:r>
            <a:r>
              <a:rPr lang="en-US" dirty="0" smtClean="0">
                <a:latin typeface="Adobe Caslon Pro Bold" pitchFamily="18" charset="0"/>
              </a:rPr>
              <a:t> </a:t>
            </a:r>
            <a:r>
              <a:rPr lang="en-US" dirty="0" err="1" smtClean="0">
                <a:latin typeface="Adobe Caslon Pro Bold" pitchFamily="18" charset="0"/>
              </a:rPr>
              <a:t>dan</a:t>
            </a:r>
            <a:r>
              <a:rPr lang="en-US" dirty="0" smtClean="0">
                <a:latin typeface="Adobe Caslon Pro Bold" pitchFamily="18" charset="0"/>
              </a:rPr>
              <a:t> </a:t>
            </a:r>
            <a:r>
              <a:rPr lang="en-US" dirty="0" err="1" smtClean="0">
                <a:latin typeface="Adobe Caslon Pro Bold" pitchFamily="18" charset="0"/>
              </a:rPr>
              <a:t>Persepsi</a:t>
            </a:r>
            <a:endParaRPr lang="id-ID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348880"/>
            <a:ext cx="4258816" cy="3268959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id-ID" dirty="0" smtClean="0"/>
              <a:t>Persepsi </a:t>
            </a:r>
            <a:r>
              <a:rPr lang="id-ID" b="1" i="1" dirty="0" smtClean="0"/>
              <a:t>membuat manusia mengerti apa yang dikomunikasikan orang lain</a:t>
            </a:r>
            <a:r>
              <a:rPr lang="id-ID" dirty="0" smtClean="0"/>
              <a:t>, dan bagaimana kita mengkomunikasikan sesuatu kepada orang lain.</a:t>
            </a:r>
          </a:p>
        </p:txBody>
      </p:sp>
      <p:pic>
        <p:nvPicPr>
          <p:cNvPr id="2050" name="Picture 2" descr="Giclee Print: Three Maasai Women by Hazel Soan 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3"/>
            <a:ext cx="3724275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778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Adobe Caslon Pro Bold" pitchFamily="18" charset="0"/>
                <a:cs typeface="Impact"/>
              </a:rPr>
              <a:t>PROSES PERSEPSI</a:t>
            </a:r>
            <a:endParaRPr lang="en-US" dirty="0">
              <a:latin typeface="Adobe Caslon Pro Bold" pitchFamily="18" charset="0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189374"/>
              </p:ext>
            </p:extLst>
          </p:nvPr>
        </p:nvGraphicFramePr>
        <p:xfrm>
          <a:off x="323528" y="1772816"/>
          <a:ext cx="8229600" cy="4171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87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100" y="548680"/>
            <a:ext cx="4762500" cy="599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288300" y="548680"/>
            <a:ext cx="8229600" cy="4525963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</a:rPr>
              <a:t>	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</a:rPr>
              <a:t>Contoh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</a:rPr>
              <a:t>: </a:t>
            </a:r>
          </a:p>
          <a:p>
            <a:pPr defTabSz="457200">
              <a:buFont typeface="Wingdings" pitchFamily="2" charset="2"/>
              <a:buChar char="ü"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Seleksi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Memperhatikan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seseorang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berlari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kencang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sambil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menangis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kepada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(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Perubahan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Variasi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Signifikan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 </a:t>
            </a:r>
          </a:p>
          <a:p>
            <a:pPr defTabSz="457200">
              <a:buFont typeface="Wingdings" pitchFamily="2" charset="2"/>
              <a:buChar char="ü"/>
              <a:defRPr/>
            </a:pP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Organisasi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(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Stereotip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Menangis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menggambarkan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kesedihan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defTabSz="457200">
              <a:buFont typeface="Wingdings" pitchFamily="2" charset="2"/>
              <a:buChar char="ü"/>
              <a:defRPr/>
            </a:pP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Interpretasi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Atribusi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Stabilitas</a:t>
            </a:r>
            <a:r>
              <a:rPr lang="en-US" sz="3200" noProof="0" dirty="0" err="1" smtClean="0"/>
              <a:t>-Tidak</a:t>
            </a:r>
            <a:r>
              <a:rPr lang="en-US" sz="3200" noProof="0" dirty="0" smtClean="0"/>
              <a:t> </a:t>
            </a:r>
            <a:r>
              <a:rPr lang="en-US" sz="3200" noProof="0" dirty="0" err="1" smtClean="0"/>
              <a:t>Stabil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menangis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karena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dirty="0" err="1" smtClean="0"/>
              <a:t>ada</a:t>
            </a:r>
            <a:r>
              <a:rPr lang="en-US" sz="3200" dirty="0" smtClean="0"/>
              <a:t> </a:t>
            </a:r>
            <a:r>
              <a:rPr lang="en-US" sz="3200" dirty="0" err="1" smtClean="0"/>
              <a:t>masalah</a:t>
            </a:r>
            <a:r>
              <a:rPr lang="en-US" sz="3200" dirty="0" smtClean="0"/>
              <a:t> </a:t>
            </a:r>
            <a:r>
              <a:rPr lang="en-US" sz="3200" dirty="0" err="1" smtClean="0"/>
              <a:t>keluarga</a:t>
            </a:r>
            <a:r>
              <a:rPr lang="en-US" sz="3200" dirty="0" smtClean="0"/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35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19863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dobe Caslon Pro Bold" pitchFamily="18" charset="0"/>
                <a:cs typeface="Impact"/>
              </a:rPr>
              <a:t>FAKTOR YANG MEMPENGARUHI PERSEPSI</a:t>
            </a:r>
            <a:endParaRPr lang="en-US" sz="3200" b="1" dirty="0">
              <a:latin typeface="Adobe Caslon Pro Bold" pitchFamily="18" charset="0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05121"/>
              </p:ext>
            </p:extLst>
          </p:nvPr>
        </p:nvGraphicFramePr>
        <p:xfrm>
          <a:off x="827584" y="1844824"/>
          <a:ext cx="759758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926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/>
          <a:lstStyle/>
          <a:p>
            <a:pPr algn="l"/>
            <a:r>
              <a:rPr lang="en-US" i="1" dirty="0" err="1" smtClean="0">
                <a:latin typeface="Adobe Caslon Pro Bold" pitchFamily="18" charset="0"/>
              </a:rPr>
              <a:t>Fisiologi</a:t>
            </a:r>
            <a:endParaRPr lang="id-ID" i="1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128" y="1988840"/>
            <a:ext cx="3096344" cy="4007420"/>
          </a:xfrm>
        </p:spPr>
        <p:txBody>
          <a:bodyPr>
            <a:normAutofit fontScale="85000" lnSpcReduction="10000"/>
          </a:bodyPr>
          <a:lstStyle/>
          <a:p>
            <a:r>
              <a:rPr lang="id-ID" dirty="0" smtClean="0"/>
              <a:t>Ketajaman indra atau kemampuan fisik adalah salah satu alasan yang memungkinkan orang mempersepsikan beda untuk sesuatu yang sama.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5112568" cy="340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17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/>
          <a:lstStyle/>
          <a:p>
            <a:pPr algn="l"/>
            <a:r>
              <a:rPr lang="en-US" i="1" dirty="0" err="1" smtClean="0">
                <a:latin typeface="Adobe Caslon Pro Bold" pitchFamily="18" charset="0"/>
              </a:rPr>
              <a:t>Usia</a:t>
            </a:r>
            <a:endParaRPr lang="id-ID" i="1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128" y="1988840"/>
            <a:ext cx="3096344" cy="4007420"/>
          </a:xfrm>
        </p:spPr>
        <p:txBody>
          <a:bodyPr>
            <a:normAutofit/>
          </a:bodyPr>
          <a:lstStyle/>
          <a:p>
            <a:r>
              <a:rPr lang="en-US" dirty="0" err="1" smtClean="0"/>
              <a:t>Usia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persepsi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150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988840"/>
            <a:ext cx="518693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1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/>
          <a:lstStyle/>
          <a:p>
            <a:pPr algn="l"/>
            <a:r>
              <a:rPr lang="en-US" i="1" dirty="0" err="1" smtClean="0">
                <a:latin typeface="Adobe Caslon Pro Bold" pitchFamily="18" charset="0"/>
              </a:rPr>
              <a:t>Budaya</a:t>
            </a:r>
            <a:endParaRPr lang="id-ID" i="1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48" y="1484784"/>
            <a:ext cx="3816424" cy="5112568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, </a:t>
            </a:r>
            <a:r>
              <a:rPr lang="en-US" dirty="0" err="1" smtClean="0"/>
              <a:t>norma</a:t>
            </a:r>
            <a:r>
              <a:rPr lang="en-US" dirty="0" smtClean="0"/>
              <a:t>, </a:t>
            </a:r>
            <a:r>
              <a:rPr lang="en-US" dirty="0" err="1" smtClean="0"/>
              <a:t>kepercayaan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interpretasi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yang </a:t>
            </a:r>
            <a:r>
              <a:rPr lang="en-US" dirty="0" err="1" smtClean="0"/>
              <a:t>melingkupi</a:t>
            </a:r>
            <a:r>
              <a:rPr lang="en-US" dirty="0" smtClean="0"/>
              <a:t> </a:t>
            </a:r>
            <a:r>
              <a:rPr lang="en-US" dirty="0" err="1" smtClean="0"/>
              <a:t>sekelompok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Hal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persepsi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2530" name="Picture 2" descr="Image result for hawaii hula danc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5658"/>
            <a:ext cx="32194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37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38" y="1988840"/>
            <a:ext cx="5136666" cy="342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/>
          <a:lstStyle/>
          <a:p>
            <a:pPr algn="l"/>
            <a:r>
              <a:rPr lang="en-US" i="1" dirty="0" err="1" smtClean="0">
                <a:latin typeface="Adobe Caslon Pro Bold" pitchFamily="18" charset="0"/>
              </a:rPr>
              <a:t>Lingkungan</a:t>
            </a:r>
            <a:r>
              <a:rPr lang="en-US" i="1" dirty="0" smtClean="0">
                <a:latin typeface="Adobe Caslon Pro Bold" pitchFamily="18" charset="0"/>
              </a:rPr>
              <a:t> </a:t>
            </a:r>
            <a:r>
              <a:rPr lang="en-US" i="1" dirty="0" err="1" smtClean="0">
                <a:latin typeface="Adobe Caslon Pro Bold" pitchFamily="18" charset="0"/>
              </a:rPr>
              <a:t>Sosial</a:t>
            </a:r>
            <a:endParaRPr lang="id-ID" i="1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128" y="1988840"/>
            <a:ext cx="3096344" cy="400742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kelompok-kelompok</a:t>
            </a:r>
            <a:r>
              <a:rPr lang="en-US" dirty="0" smtClean="0"/>
              <a:t> yang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persepsi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3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/>
          <a:lstStyle/>
          <a:p>
            <a:pPr algn="l"/>
            <a:r>
              <a:rPr lang="en-US" i="1" dirty="0" err="1" smtClean="0">
                <a:latin typeface="Adobe Caslon Pro Bold" pitchFamily="18" charset="0"/>
              </a:rPr>
              <a:t>Peran</a:t>
            </a:r>
            <a:r>
              <a:rPr lang="en-US" i="1" dirty="0" smtClean="0">
                <a:latin typeface="Adobe Caslon Pro Bold" pitchFamily="18" charset="0"/>
              </a:rPr>
              <a:t> </a:t>
            </a:r>
            <a:r>
              <a:rPr lang="en-US" i="1" dirty="0" err="1" smtClean="0">
                <a:latin typeface="Adobe Caslon Pro Bold" pitchFamily="18" charset="0"/>
              </a:rPr>
              <a:t>Sosial</a:t>
            </a:r>
            <a:endParaRPr lang="id-ID" i="1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64" y="1988840"/>
            <a:ext cx="3744416" cy="400742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Interaksi</a:t>
            </a:r>
            <a:r>
              <a:rPr lang="en-US" dirty="0" smtClean="0"/>
              <a:t> yang </a:t>
            </a:r>
            <a:r>
              <a:rPr lang="en-US" dirty="0" err="1" smtClean="0"/>
              <a:t>dihadapi</a:t>
            </a:r>
            <a:r>
              <a:rPr lang="en-US" dirty="0" smtClean="0"/>
              <a:t> </a:t>
            </a:r>
            <a:r>
              <a:rPr lang="en-US" dirty="0" err="1" smtClean="0"/>
              <a:t>sehari-hari</a:t>
            </a:r>
            <a:r>
              <a:rPr lang="en-US" dirty="0" smtClean="0"/>
              <a:t> </a:t>
            </a:r>
            <a:r>
              <a:rPr lang="en-US" dirty="0" err="1" smtClean="0"/>
              <a:t>memengaruhi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menginterpretasikan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mengevaluasi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4578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38" y="2002875"/>
            <a:ext cx="4623470" cy="341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4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father and daughter 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6165302" cy="616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/>
          <a:lstStyle/>
          <a:p>
            <a:pPr algn="l"/>
            <a:r>
              <a:rPr lang="en-US" i="1" dirty="0" err="1" smtClean="0">
                <a:latin typeface="Adobe Caslon Pro Bold" pitchFamily="18" charset="0"/>
              </a:rPr>
              <a:t>Kemampuan</a:t>
            </a:r>
            <a:r>
              <a:rPr lang="en-US" i="1" dirty="0" smtClean="0">
                <a:latin typeface="Adobe Caslon Pro Bold" pitchFamily="18" charset="0"/>
              </a:rPr>
              <a:t> </a:t>
            </a:r>
            <a:r>
              <a:rPr lang="en-US" i="1" dirty="0" err="1" smtClean="0">
                <a:latin typeface="Adobe Caslon Pro Bold" pitchFamily="18" charset="0"/>
              </a:rPr>
              <a:t>Kognitif</a:t>
            </a:r>
            <a:endParaRPr lang="id-ID" i="1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352928" cy="3744416"/>
          </a:xfrm>
          <a:solidFill>
            <a:srgbClr val="FFFFFF">
              <a:alpha val="69804"/>
            </a:srgb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berfikir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, </a:t>
            </a:r>
            <a:r>
              <a:rPr lang="en-US" dirty="0" err="1" smtClean="0"/>
              <a:t>menyusun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menginterpretasikan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Dipengaruhi</a:t>
            </a:r>
            <a:r>
              <a:rPr lang="en-US" dirty="0" smtClean="0"/>
              <a:t>:</a:t>
            </a:r>
          </a:p>
          <a:p>
            <a:pPr lvl="1"/>
            <a:r>
              <a:rPr lang="en-US" b="1" dirty="0" err="1" smtClean="0"/>
              <a:t>Kompleksitas</a:t>
            </a:r>
            <a:r>
              <a:rPr lang="en-US" b="1" dirty="0" smtClean="0"/>
              <a:t> </a:t>
            </a:r>
            <a:r>
              <a:rPr lang="en-US" b="1" dirty="0" err="1" smtClean="0"/>
              <a:t>Kognitif</a:t>
            </a:r>
            <a:r>
              <a:rPr lang="en-US" b="1" dirty="0" smtClean="0"/>
              <a:t>: </a:t>
            </a:r>
            <a:r>
              <a:rPr lang="en-US" dirty="0" err="1" smtClean="0"/>
              <a:t>Mengacu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personal </a:t>
            </a:r>
            <a:r>
              <a:rPr lang="en-US" dirty="0" err="1" smtClean="0"/>
              <a:t>konstruk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; orang </a:t>
            </a:r>
            <a:r>
              <a:rPr lang="en-US" dirty="0" err="1" smtClean="0"/>
              <a:t>dewasa</a:t>
            </a:r>
            <a:r>
              <a:rPr lang="en-US" dirty="0" smtClean="0"/>
              <a:t> &gt; </a:t>
            </a:r>
            <a:r>
              <a:rPr lang="en-US" dirty="0" err="1" smtClean="0"/>
              <a:t>kompleks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anak</a:t>
            </a:r>
            <a:endParaRPr lang="en-US" dirty="0" smtClean="0"/>
          </a:p>
          <a:p>
            <a:pPr lvl="1"/>
            <a:r>
              <a:rPr lang="en-US" b="1" i="1" dirty="0" smtClean="0"/>
              <a:t>Person-centeredness: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orang lain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yang </a:t>
            </a:r>
            <a:r>
              <a:rPr lang="en-US" dirty="0" err="1" smtClean="0"/>
              <a:t>unik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176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/>
          <a:lstStyle/>
          <a:p>
            <a:pPr algn="l"/>
            <a:r>
              <a:rPr lang="en-US" i="1" dirty="0" err="1" smtClean="0">
                <a:latin typeface="Adobe Caslon Pro Bold" pitchFamily="18" charset="0"/>
              </a:rPr>
              <a:t>Diri</a:t>
            </a:r>
            <a:r>
              <a:rPr lang="en-US" i="1" dirty="0" smtClean="0">
                <a:latin typeface="Adobe Caslon Pro Bold" pitchFamily="18" charset="0"/>
              </a:rPr>
              <a:t> </a:t>
            </a:r>
            <a:r>
              <a:rPr lang="en-US" i="1" dirty="0" err="1" smtClean="0">
                <a:latin typeface="Adobe Caslon Pro Bold" pitchFamily="18" charset="0"/>
              </a:rPr>
              <a:t>Sendiri</a:t>
            </a:r>
            <a:endParaRPr lang="id-ID" i="1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056" y="260648"/>
            <a:ext cx="3672408" cy="65973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Kita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betapa</a:t>
            </a:r>
            <a:r>
              <a:rPr lang="en-US" dirty="0" smtClean="0"/>
              <a:t> </a:t>
            </a:r>
            <a:r>
              <a:rPr lang="en-US" dirty="0" err="1" smtClean="0"/>
              <a:t>beragamnya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interpersonal </a:t>
            </a:r>
            <a:r>
              <a:rPr lang="en-US" dirty="0" err="1" smtClean="0"/>
              <a:t>pada</a:t>
            </a:r>
            <a:r>
              <a:rPr lang="en-US" dirty="0" smtClean="0"/>
              <a:t> orang (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kelekatan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) – </a:t>
            </a:r>
            <a:r>
              <a:rPr lang="en-US" dirty="0" err="1" smtClean="0"/>
              <a:t>e.g</a:t>
            </a:r>
            <a:r>
              <a:rPr lang="en-US" dirty="0" smtClean="0"/>
              <a:t>: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kelekatan</a:t>
            </a:r>
            <a:r>
              <a:rPr lang="en-US" dirty="0" smtClean="0"/>
              <a:t> </a:t>
            </a:r>
            <a:r>
              <a:rPr lang="en-US" dirty="0" err="1" smtClean="0"/>
              <a:t>aman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dia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dicintai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percaya</a:t>
            </a:r>
            <a:r>
              <a:rPr lang="en-US" dirty="0" smtClean="0">
                <a:sym typeface="Wingdings" pitchFamily="2" charset="2"/>
              </a:rPr>
              <a:t> orang lain</a:t>
            </a:r>
            <a:endParaRPr lang="en-US" dirty="0" smtClean="0"/>
          </a:p>
          <a:p>
            <a:r>
              <a:rPr lang="en-US" b="1" dirty="0" err="1" smtClean="0"/>
              <a:t>Teori</a:t>
            </a:r>
            <a:r>
              <a:rPr lang="en-US" b="1" dirty="0" smtClean="0"/>
              <a:t> </a:t>
            </a:r>
            <a:r>
              <a:rPr lang="en-US" b="1" dirty="0" err="1" smtClean="0"/>
              <a:t>Keperibadian</a:t>
            </a:r>
            <a:r>
              <a:rPr lang="en-US" b="1" dirty="0" smtClean="0"/>
              <a:t> </a:t>
            </a:r>
            <a:r>
              <a:rPr lang="en-US" b="1" dirty="0" err="1" smtClean="0"/>
              <a:t>Implisit</a:t>
            </a:r>
            <a:r>
              <a:rPr lang="en-US" b="1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persepsi</a:t>
            </a:r>
            <a:r>
              <a:rPr lang="en-US" dirty="0" smtClean="0"/>
              <a:t> interpersonal</a:t>
            </a:r>
            <a:endParaRPr lang="en-US" dirty="0"/>
          </a:p>
        </p:txBody>
      </p:sp>
      <p:pic>
        <p:nvPicPr>
          <p:cNvPr id="26626" name="Picture 2" descr="Image result for self love illustr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66913"/>
            <a:ext cx="37719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9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032" y="5517232"/>
            <a:ext cx="7772400" cy="731013"/>
          </a:xfrm>
        </p:spPr>
        <p:txBody>
          <a:bodyPr>
            <a:noAutofit/>
          </a:bodyPr>
          <a:lstStyle/>
          <a:p>
            <a:pPr algn="ctr"/>
            <a:r>
              <a:rPr lang="en-US" sz="5400" i="1" dirty="0" smtClean="0">
                <a:latin typeface="Adobe Caslon Pro Bold" pitchFamily="18" charset="0"/>
              </a:rPr>
              <a:t>APA ITU PERSEPSI?</a:t>
            </a:r>
            <a:endParaRPr lang="id-ID" sz="5400" i="1" dirty="0">
              <a:latin typeface="Adobe Caslon Pro Bold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11" y="752475"/>
            <a:ext cx="7818121" cy="439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6915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Adobe Caslon Pro Bold" pitchFamily="18" charset="0"/>
              </a:rPr>
              <a:t>PANDUAN MENINGKATKAN PERSEPSI</a:t>
            </a:r>
            <a:endParaRPr lang="en-US" sz="3200" dirty="0">
              <a:latin typeface="Adobe Caslon Pro Bold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766297"/>
              </p:ext>
            </p:extLst>
          </p:nvPr>
        </p:nvGraphicFramePr>
        <p:xfrm>
          <a:off x="539552" y="1268760"/>
          <a:ext cx="7556500" cy="4633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082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76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9" y="692696"/>
            <a:ext cx="903144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0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2835" y="1268760"/>
            <a:ext cx="3240360" cy="1143000"/>
          </a:xfrm>
        </p:spPr>
        <p:txBody>
          <a:bodyPr>
            <a:normAutofit/>
          </a:bodyPr>
          <a:lstStyle/>
          <a:p>
            <a:pPr algn="l"/>
            <a:r>
              <a:rPr lang="en-US" sz="6600" dirty="0" err="1" smtClean="0">
                <a:latin typeface="Adobe Caslon Pro Bold" pitchFamily="18" charset="0"/>
              </a:rPr>
              <a:t>Definisi</a:t>
            </a:r>
            <a:endParaRPr lang="id-ID" sz="6600" dirty="0">
              <a:latin typeface="Adobe Caslon Pro Bold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99992" y="908720"/>
            <a:ext cx="4269160" cy="5544616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3600" dirty="0" smtClean="0"/>
              <a:t>“</a:t>
            </a:r>
            <a:r>
              <a:rPr lang="en-US" sz="3600" b="1" dirty="0" smtClean="0"/>
              <a:t>Proses </a:t>
            </a:r>
            <a:r>
              <a:rPr lang="en-US" sz="3600" b="1" dirty="0" err="1" smtClean="0"/>
              <a:t>aktif</a:t>
            </a:r>
            <a:r>
              <a:rPr lang="en-US" sz="3600" b="1" dirty="0" smtClean="0"/>
              <a:t> </a:t>
            </a:r>
            <a:r>
              <a:rPr lang="en-US" sz="3600" dirty="0" err="1" smtClean="0"/>
              <a:t>menciptakan</a:t>
            </a:r>
            <a:r>
              <a:rPr lang="en-US" sz="3600" dirty="0" smtClean="0"/>
              <a:t> </a:t>
            </a:r>
            <a:r>
              <a:rPr lang="en-US" sz="3600" dirty="0" err="1" smtClean="0"/>
              <a:t>makna</a:t>
            </a:r>
            <a:r>
              <a:rPr lang="en-US" sz="3600" dirty="0" smtClean="0"/>
              <a:t> </a:t>
            </a:r>
            <a:r>
              <a:rPr lang="en-US" sz="3600" dirty="0" err="1" smtClean="0"/>
              <a:t>melalui</a:t>
            </a:r>
            <a:r>
              <a:rPr lang="en-US" sz="3600" dirty="0" smtClean="0"/>
              <a:t> proses; </a:t>
            </a:r>
            <a:r>
              <a:rPr lang="en-US" sz="3600" b="1" dirty="0" err="1" smtClean="0"/>
              <a:t>menyeleksi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mengorganisir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menginterpretasikan</a:t>
            </a:r>
            <a:r>
              <a:rPr lang="en-US" sz="3600" dirty="0" smtClean="0"/>
              <a:t>; orang, </a:t>
            </a:r>
            <a:r>
              <a:rPr lang="en-US" sz="3600" dirty="0" err="1" smtClean="0"/>
              <a:t>objek</a:t>
            </a:r>
            <a:r>
              <a:rPr lang="en-US" sz="3600" dirty="0" smtClean="0"/>
              <a:t>, </a:t>
            </a:r>
            <a:r>
              <a:rPr lang="en-US" sz="3600" dirty="0" err="1" smtClean="0"/>
              <a:t>peristiwa</a:t>
            </a:r>
            <a:r>
              <a:rPr lang="en-US" sz="3600" dirty="0" smtClean="0"/>
              <a:t>, </a:t>
            </a:r>
            <a:r>
              <a:rPr lang="en-US" sz="3600" dirty="0" err="1" smtClean="0"/>
              <a:t>situasi</a:t>
            </a:r>
            <a:r>
              <a:rPr lang="en-US" sz="3600" dirty="0" smtClean="0"/>
              <a:t>, </a:t>
            </a:r>
            <a:r>
              <a:rPr lang="en-US" sz="3600" dirty="0" err="1" smtClean="0"/>
              <a:t>atau</a:t>
            </a:r>
            <a:r>
              <a:rPr lang="en-US" sz="3600" dirty="0" smtClean="0"/>
              <a:t> </a:t>
            </a:r>
            <a:r>
              <a:rPr lang="en-US" sz="3600" dirty="0" err="1" smtClean="0"/>
              <a:t>berbagai</a:t>
            </a:r>
            <a:r>
              <a:rPr lang="en-US" sz="3600" dirty="0" smtClean="0"/>
              <a:t> </a:t>
            </a:r>
            <a:r>
              <a:rPr lang="en-US" sz="3600" dirty="0" err="1" smtClean="0"/>
              <a:t>fenomena</a:t>
            </a:r>
            <a:r>
              <a:rPr lang="en-US" sz="3600" dirty="0" smtClean="0"/>
              <a:t>.”</a:t>
            </a:r>
          </a:p>
        </p:txBody>
      </p:sp>
      <p:pic>
        <p:nvPicPr>
          <p:cNvPr id="4098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35" y="2060848"/>
            <a:ext cx="3887344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26026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42950"/>
            <a:ext cx="537210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394970"/>
            <a:ext cx="6408712" cy="720080"/>
          </a:xfrm>
        </p:spPr>
        <p:txBody>
          <a:bodyPr/>
          <a:lstStyle/>
          <a:p>
            <a:r>
              <a:rPr lang="en-US" u="sng" dirty="0" err="1" smtClean="0">
                <a:latin typeface="Adobe Caslon Pro Bold" pitchFamily="18" charset="0"/>
              </a:rPr>
              <a:t>Apa</a:t>
            </a:r>
            <a:r>
              <a:rPr lang="en-US" u="sng" dirty="0" smtClean="0">
                <a:latin typeface="Adobe Caslon Pro Bold" pitchFamily="18" charset="0"/>
              </a:rPr>
              <a:t> yang </a:t>
            </a:r>
            <a:r>
              <a:rPr lang="en-US" u="sng" dirty="0" err="1" smtClean="0">
                <a:latin typeface="Adobe Caslon Pro Bold" pitchFamily="18" charset="0"/>
              </a:rPr>
              <a:t>dipelajari</a:t>
            </a:r>
            <a:r>
              <a:rPr lang="en-US" u="sng" dirty="0" smtClean="0">
                <a:latin typeface="Adobe Caslon Pro Bold" pitchFamily="18" charset="0"/>
              </a:rPr>
              <a:t>?</a:t>
            </a:r>
            <a:endParaRPr lang="id-ID" u="sng" dirty="0"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876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620687"/>
            <a:ext cx="7584796" cy="568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42577141"/>
              </p:ext>
            </p:extLst>
          </p:nvPr>
        </p:nvGraphicFramePr>
        <p:xfrm>
          <a:off x="877962" y="1430178"/>
          <a:ext cx="7440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1546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36" y="476672"/>
            <a:ext cx="4173564" cy="605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Adobe Caslon Pro Bold" pitchFamily="18" charset="0"/>
              </a:rPr>
              <a:t>Proses </a:t>
            </a:r>
            <a:r>
              <a:rPr lang="en-US" dirty="0" err="1" smtClean="0">
                <a:latin typeface="Adobe Caslon Pro Bold" pitchFamily="18" charset="0"/>
              </a:rPr>
              <a:t>Persepsi</a:t>
            </a:r>
            <a:endParaRPr lang="id-ID" dirty="0">
              <a:latin typeface="Adobe Caslon Pro Bold" pitchFamily="18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071883"/>
              </p:ext>
            </p:extLst>
          </p:nvPr>
        </p:nvGraphicFramePr>
        <p:xfrm>
          <a:off x="539552" y="641286"/>
          <a:ext cx="424847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6978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2016224" cy="1143000"/>
          </a:xfrm>
        </p:spPr>
        <p:txBody>
          <a:bodyPr/>
          <a:lstStyle/>
          <a:p>
            <a:pPr algn="l"/>
            <a:r>
              <a:rPr lang="en-US" dirty="0" err="1" smtClean="0">
                <a:latin typeface="Adobe Caslon Pro Bold" pitchFamily="18" charset="0"/>
              </a:rPr>
              <a:t>Seleksi</a:t>
            </a:r>
            <a:endParaRPr lang="id-ID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52098"/>
            <a:ext cx="4365166" cy="4334697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pengamatan</a:t>
            </a:r>
            <a:r>
              <a:rPr lang="en-US" dirty="0" smtClean="0"/>
              <a:t> </a:t>
            </a:r>
            <a:r>
              <a:rPr lang="en-US" b="1" dirty="0" err="1" smtClean="0"/>
              <a:t>dipersempit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H</a:t>
            </a:r>
            <a:r>
              <a:rPr lang="en-US" dirty="0" err="1" smtClean="0"/>
              <a:t>anya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b="1" dirty="0" err="1" smtClean="0"/>
              <a:t>dianggap</a:t>
            </a:r>
            <a:r>
              <a:rPr lang="en-US" b="1" dirty="0" smtClean="0"/>
              <a:t> </a:t>
            </a:r>
            <a:r>
              <a:rPr lang="en-US" b="1" dirty="0" err="1" smtClean="0"/>
              <a:t>penting</a:t>
            </a:r>
            <a:r>
              <a:rPr lang="en-US" b="1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memperhatikan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di </a:t>
            </a:r>
            <a:r>
              <a:rPr lang="en-US" dirty="0" err="1" smtClean="0"/>
              <a:t>sekeliling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abai</a:t>
            </a:r>
            <a:r>
              <a:rPr lang="en-US" dirty="0" smtClean="0"/>
              <a:t> yang lain</a:t>
            </a:r>
          </a:p>
          <a:p>
            <a:endParaRPr lang="id-ID" dirty="0"/>
          </a:p>
        </p:txBody>
      </p:sp>
      <p:pic>
        <p:nvPicPr>
          <p:cNvPr id="8194" name="Picture 2" descr="(2) @LibertyTango/Arts &amp; Culture on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3661214" cy="366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76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6696744" cy="1143000"/>
          </a:xfrm>
        </p:spPr>
        <p:txBody>
          <a:bodyPr/>
          <a:lstStyle/>
          <a:p>
            <a:pPr algn="l"/>
            <a:r>
              <a:rPr lang="en-US" dirty="0" err="1" smtClean="0">
                <a:latin typeface="Adobe Caslon Pro Bold" pitchFamily="18" charset="0"/>
              </a:rPr>
              <a:t>Seleksi</a:t>
            </a:r>
            <a:endParaRPr lang="id-ID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52098"/>
            <a:ext cx="8064896" cy="4801238"/>
          </a:xfrm>
        </p:spPr>
        <p:txBody>
          <a:bodyPr>
            <a:normAutofit/>
          </a:bodyPr>
          <a:lstStyle/>
          <a:p>
            <a:r>
              <a:rPr lang="en-US" dirty="0" err="1" smtClean="0"/>
              <a:t>Faktor</a:t>
            </a:r>
            <a:r>
              <a:rPr lang="en-US" dirty="0" smtClean="0"/>
              <a:t> yang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seleksi</a:t>
            </a:r>
            <a:r>
              <a:rPr lang="en-US" dirty="0" smtClean="0"/>
              <a:t>: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err="1" smtClean="0"/>
              <a:t>Peristiwa</a:t>
            </a:r>
            <a:r>
              <a:rPr lang="en-US" dirty="0" smtClean="0"/>
              <a:t> </a:t>
            </a:r>
            <a:r>
              <a:rPr lang="en-US" b="1" dirty="0" smtClean="0"/>
              <a:t>LUAR BIASA </a:t>
            </a:r>
            <a:r>
              <a:rPr lang="en-US" dirty="0" smtClean="0"/>
              <a:t>– </a:t>
            </a:r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 smtClean="0"/>
              <a:t>perhatian</a:t>
            </a:r>
            <a:endParaRPr lang="en-US" dirty="0" smtClean="0"/>
          </a:p>
          <a:p>
            <a:pPr lvl="1">
              <a:buFont typeface="Wingdings" pitchFamily="2" charset="2"/>
              <a:buChar char="ü"/>
            </a:pPr>
            <a:r>
              <a:rPr lang="en-US" b="1" dirty="0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signifikan</a:t>
            </a:r>
            <a:endParaRPr lang="en-US" dirty="0" smtClean="0"/>
          </a:p>
          <a:p>
            <a:pPr lvl="1">
              <a:buFont typeface="Wingdings" pitchFamily="2" charset="2"/>
              <a:buChar char="ü"/>
            </a:pPr>
            <a:r>
              <a:rPr lang="en-US" dirty="0" err="1" smtClean="0"/>
              <a:t>Objek</a:t>
            </a:r>
            <a:r>
              <a:rPr lang="en-US" dirty="0" smtClean="0"/>
              <a:t> yang </a:t>
            </a:r>
            <a:r>
              <a:rPr lang="en-US" dirty="0" err="1" smtClean="0"/>
              <a:t>memang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diperhatikan</a:t>
            </a:r>
            <a:endParaRPr lang="en-US" dirty="0" smtClean="0"/>
          </a:p>
          <a:p>
            <a:pPr lvl="1">
              <a:buFont typeface="Wingdings" pitchFamily="2" charset="2"/>
              <a:buChar char="ü"/>
            </a:pPr>
            <a:r>
              <a:rPr lang="en-US" b="1" dirty="0" smtClean="0"/>
              <a:t>KETAJAMAN INDRA</a:t>
            </a:r>
          </a:p>
          <a:p>
            <a:pPr lvl="1">
              <a:buFont typeface="Wingdings" pitchFamily="2" charset="2"/>
              <a:buChar char="ü"/>
            </a:pPr>
            <a:r>
              <a:rPr lang="en-US" b="1" dirty="0" smtClean="0"/>
              <a:t>MOTIVASI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smtClean="0"/>
              <a:t>KEBUTUHAN</a:t>
            </a:r>
          </a:p>
          <a:p>
            <a:pPr lvl="1">
              <a:buFont typeface="Wingdings" pitchFamily="2" charset="2"/>
              <a:buChar char="ü"/>
            </a:pPr>
            <a:r>
              <a:rPr lang="en-US" b="1" dirty="0" smtClean="0"/>
              <a:t>HARAPAN</a:t>
            </a:r>
          </a:p>
          <a:p>
            <a:pPr lvl="1">
              <a:buFont typeface="Wingdings" pitchFamily="2" charset="2"/>
              <a:buChar char="ü"/>
            </a:pPr>
            <a:r>
              <a:rPr lang="en-US" b="1" dirty="0" smtClean="0"/>
              <a:t>BUDAYA</a:t>
            </a:r>
          </a:p>
          <a:p>
            <a:pPr lvl="1">
              <a:buFont typeface="Wingdings" pitchFamily="2" charset="2"/>
              <a:buChar char="ü"/>
            </a:pPr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5076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835</Words>
  <Application>Microsoft Office PowerPoint</Application>
  <PresentationFormat>On-screen Show (4:3)</PresentationFormat>
  <Paragraphs>125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Persepsi dan Komunikasi</vt:lpstr>
      <vt:lpstr>Komunikasi dan Persepsi</vt:lpstr>
      <vt:lpstr>APA ITU PERSEPSI?</vt:lpstr>
      <vt:lpstr>Definisi</vt:lpstr>
      <vt:lpstr>Apa yang dipelajari?</vt:lpstr>
      <vt:lpstr>PowerPoint Presentation</vt:lpstr>
      <vt:lpstr>Proses Persepsi</vt:lpstr>
      <vt:lpstr>Seleksi</vt:lpstr>
      <vt:lpstr>Seleksi</vt:lpstr>
      <vt:lpstr>PowerPoint Presentation</vt:lpstr>
      <vt:lpstr>Organisasi</vt:lpstr>
      <vt:lpstr>Organisasi</vt:lpstr>
      <vt:lpstr>Interpretasi</vt:lpstr>
      <vt:lpstr>Interpretasi</vt:lpstr>
      <vt:lpstr>Dimensi Atribusi</vt:lpstr>
      <vt:lpstr>PowerPoint Presentation</vt:lpstr>
      <vt:lpstr>PowerPoint Presentation</vt:lpstr>
      <vt:lpstr>PowerPoint Presentation</vt:lpstr>
      <vt:lpstr>PowerPoint Presentation</vt:lpstr>
      <vt:lpstr>PROSES PERSEPSI</vt:lpstr>
      <vt:lpstr>PowerPoint Presentation</vt:lpstr>
      <vt:lpstr>FAKTOR YANG MEMPENGARUHI PERSEPSI</vt:lpstr>
      <vt:lpstr>Fisiologi</vt:lpstr>
      <vt:lpstr>Usia</vt:lpstr>
      <vt:lpstr>Budaya</vt:lpstr>
      <vt:lpstr>Lingkungan Sosial</vt:lpstr>
      <vt:lpstr>Peran Sosial</vt:lpstr>
      <vt:lpstr>Kemampuan Kognitif</vt:lpstr>
      <vt:lpstr>Diri Sendiri</vt:lpstr>
      <vt:lpstr>PANDUAN MENINGKATKAN PERSEPSI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Persepsi dan Komunikasi</dc:title>
  <dc:creator>Suci Marini</dc:creator>
  <cp:lastModifiedBy>Suci Marini</cp:lastModifiedBy>
  <cp:revision>21</cp:revision>
  <dcterms:created xsi:type="dcterms:W3CDTF">2019-02-18T03:06:50Z</dcterms:created>
  <dcterms:modified xsi:type="dcterms:W3CDTF">2008-12-31T19:12:05Z</dcterms:modified>
</cp:coreProperties>
</file>