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4" r:id="rId38"/>
    <p:sldId id="293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99FFCC"/>
    <a:srgbClr val="CC66FF"/>
    <a:srgbClr val="66FFCC"/>
    <a:srgbClr val="FF0066"/>
    <a:srgbClr val="FFCCCC"/>
    <a:srgbClr val="FF99CC"/>
    <a:srgbClr val="FF66FF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60"/>
  </p:normalViewPr>
  <p:slideViewPr>
    <p:cSldViewPr>
      <p:cViewPr>
        <p:scale>
          <a:sx n="70" d="100"/>
          <a:sy n="70" d="100"/>
        </p:scale>
        <p:origin x="-115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52200-A9C3-49C8-9E89-F93B66C4FCA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DE7D18F-D918-450A-B5B3-F7FC22999A64}">
      <dgm:prSet phldrT="[Text]"/>
      <dgm:spPr>
        <a:solidFill>
          <a:schemeClr val="accent5">
            <a:lumMod val="60000"/>
            <a:lumOff val="40000"/>
          </a:schemeClr>
        </a:solidFill>
        <a:ln w="50800">
          <a:solidFill>
            <a:schemeClr val="tx1"/>
          </a:solidFill>
        </a:ln>
      </dgm:spPr>
      <dgm:t>
        <a:bodyPr/>
        <a:lstStyle/>
        <a:p>
          <a:r>
            <a:rPr lang="id-ID" b="1" i="1" dirty="0" smtClean="0">
              <a:solidFill>
                <a:srgbClr val="002060"/>
              </a:solidFill>
              <a:latin typeface="Candara" pitchFamily="34" charset="0"/>
            </a:rPr>
            <a:t>Konsep diri muncul lewat interaksi dengan orang lain.</a:t>
          </a:r>
          <a:endParaRPr lang="id-ID" b="1" i="1" dirty="0">
            <a:solidFill>
              <a:srgbClr val="002060"/>
            </a:solidFill>
            <a:latin typeface="Candara" pitchFamily="34" charset="0"/>
          </a:endParaRPr>
        </a:p>
      </dgm:t>
    </dgm:pt>
    <dgm:pt modelId="{5CD0CB4E-BAA0-4B6C-8AC7-A7E4C67EDB52}" type="parTrans" cxnId="{00B750E8-631F-4A47-964F-B2621F896100}">
      <dgm:prSet/>
      <dgm:spPr/>
      <dgm:t>
        <a:bodyPr/>
        <a:lstStyle/>
        <a:p>
          <a:endParaRPr lang="id-ID"/>
        </a:p>
      </dgm:t>
    </dgm:pt>
    <dgm:pt modelId="{973C7A49-D7F2-4BF1-BC6B-DD4A6BD7B767}" type="sibTrans" cxnId="{00B750E8-631F-4A47-964F-B2621F896100}">
      <dgm:prSet/>
      <dgm:spPr/>
      <dgm:t>
        <a:bodyPr/>
        <a:lstStyle/>
        <a:p>
          <a:endParaRPr lang="id-ID"/>
        </a:p>
      </dgm:t>
    </dgm:pt>
    <dgm:pt modelId="{6258989B-26B5-487B-8B31-9BA30B18FC30}">
      <dgm:prSet phldrT="[Text]"/>
      <dgm:spPr>
        <a:solidFill>
          <a:srgbClr val="FFFF99"/>
        </a:solidFill>
        <a:ln w="50800">
          <a:solidFill>
            <a:schemeClr val="tx1"/>
          </a:solidFill>
        </a:ln>
      </dgm:spPr>
      <dgm:t>
        <a:bodyPr/>
        <a:lstStyle/>
        <a:p>
          <a:r>
            <a:rPr lang="id-ID" b="1" i="1" dirty="0" smtClean="0">
              <a:solidFill>
                <a:srgbClr val="002060"/>
              </a:solidFill>
              <a:latin typeface="Candara" pitchFamily="34" charset="0"/>
            </a:rPr>
            <a:t>Menginternalisasi perspektif lawan bicara kita kedalam diri kita.</a:t>
          </a:r>
          <a:endParaRPr lang="id-ID" b="1" i="1" dirty="0">
            <a:solidFill>
              <a:srgbClr val="002060"/>
            </a:solidFill>
            <a:latin typeface="Candara" pitchFamily="34" charset="0"/>
          </a:endParaRPr>
        </a:p>
      </dgm:t>
    </dgm:pt>
    <dgm:pt modelId="{B3FB7491-0B2E-4E39-AA04-E8D755E3557F}" type="parTrans" cxnId="{C9C6DB14-DD58-43A1-B662-3B2E3098C71D}">
      <dgm:prSet/>
      <dgm:spPr/>
      <dgm:t>
        <a:bodyPr/>
        <a:lstStyle/>
        <a:p>
          <a:endParaRPr lang="id-ID"/>
        </a:p>
      </dgm:t>
    </dgm:pt>
    <dgm:pt modelId="{26D7C258-7324-439A-B8B8-57F4ED95FDA7}" type="sibTrans" cxnId="{C9C6DB14-DD58-43A1-B662-3B2E3098C71D}">
      <dgm:prSet/>
      <dgm:spPr/>
      <dgm:t>
        <a:bodyPr/>
        <a:lstStyle/>
        <a:p>
          <a:endParaRPr lang="id-ID"/>
        </a:p>
      </dgm:t>
    </dgm:pt>
    <dgm:pt modelId="{858A99F5-92F3-4272-A8FF-C87880AB219D}">
      <dgm:prSet phldrT="[Text]"/>
      <dgm:spPr>
        <a:solidFill>
          <a:srgbClr val="66FFCC"/>
        </a:solidFill>
        <a:ln w="50800">
          <a:solidFill>
            <a:schemeClr val="tx1"/>
          </a:solidFill>
        </a:ln>
      </dgm:spPr>
      <dgm:t>
        <a:bodyPr/>
        <a:lstStyle/>
        <a:p>
          <a:r>
            <a:rPr lang="id-ID" b="1" i="1" dirty="0" smtClean="0">
              <a:solidFill>
                <a:srgbClr val="002060"/>
              </a:solidFill>
            </a:rPr>
            <a:t>Mengembangkan pemahaman &amp; mengenal diri sendiri. </a:t>
          </a:r>
          <a:endParaRPr lang="id-ID" b="1" i="1" dirty="0">
            <a:solidFill>
              <a:srgbClr val="002060"/>
            </a:solidFill>
          </a:endParaRPr>
        </a:p>
      </dgm:t>
    </dgm:pt>
    <dgm:pt modelId="{52F85BBE-B300-46C4-AB8E-BD9D3F018BB2}" type="parTrans" cxnId="{63E17389-061C-4275-A7FC-EE08DB8ECA69}">
      <dgm:prSet/>
      <dgm:spPr/>
      <dgm:t>
        <a:bodyPr/>
        <a:lstStyle/>
        <a:p>
          <a:endParaRPr lang="id-ID"/>
        </a:p>
      </dgm:t>
    </dgm:pt>
    <dgm:pt modelId="{571BDBEB-235E-4A2A-B13C-E2403919F370}" type="sibTrans" cxnId="{63E17389-061C-4275-A7FC-EE08DB8ECA69}">
      <dgm:prSet/>
      <dgm:spPr/>
      <dgm:t>
        <a:bodyPr/>
        <a:lstStyle/>
        <a:p>
          <a:endParaRPr lang="id-ID"/>
        </a:p>
      </dgm:t>
    </dgm:pt>
    <dgm:pt modelId="{384A9861-5E86-4210-8BA1-E603AC2B9872}" type="pres">
      <dgm:prSet presAssocID="{AD152200-A9C3-49C8-9E89-F93B66C4FCAF}" presName="CompostProcess" presStyleCnt="0">
        <dgm:presLayoutVars>
          <dgm:dir/>
          <dgm:resizeHandles val="exact"/>
        </dgm:presLayoutVars>
      </dgm:prSet>
      <dgm:spPr/>
    </dgm:pt>
    <dgm:pt modelId="{54BC711C-EC4B-420B-945F-3275B6C03A45}" type="pres">
      <dgm:prSet presAssocID="{AD152200-A9C3-49C8-9E89-F93B66C4FCAF}" presName="arrow" presStyleLbl="bgShp" presStyleIdx="0" presStyleCnt="1"/>
      <dgm:spPr>
        <a:solidFill>
          <a:schemeClr val="accent6">
            <a:lumMod val="60000"/>
            <a:lumOff val="40000"/>
            <a:alpha val="70000"/>
          </a:schemeClr>
        </a:solidFill>
        <a:ln w="76200">
          <a:solidFill>
            <a:schemeClr val="tx1"/>
          </a:solidFill>
        </a:ln>
      </dgm:spPr>
    </dgm:pt>
    <dgm:pt modelId="{6686A284-1305-41F5-A161-9AF468B6CCC6}" type="pres">
      <dgm:prSet presAssocID="{AD152200-A9C3-49C8-9E89-F93B66C4FCAF}" presName="linearProcess" presStyleCnt="0"/>
      <dgm:spPr/>
    </dgm:pt>
    <dgm:pt modelId="{9A5BB86B-E397-4A63-98E6-0F726C51F361}" type="pres">
      <dgm:prSet presAssocID="{1DE7D18F-D918-450A-B5B3-F7FC22999A6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D7B188-1AAD-4B54-A312-43D91F058DF8}" type="pres">
      <dgm:prSet presAssocID="{973C7A49-D7F2-4BF1-BC6B-DD4A6BD7B767}" presName="sibTrans" presStyleCnt="0"/>
      <dgm:spPr/>
    </dgm:pt>
    <dgm:pt modelId="{2924DC67-1F85-4650-9462-DF7CF5A464AA}" type="pres">
      <dgm:prSet presAssocID="{6258989B-26B5-487B-8B31-9BA30B18FC3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B11127-CF12-4D1B-9C92-DD1BE0DA3805}" type="pres">
      <dgm:prSet presAssocID="{26D7C258-7324-439A-B8B8-57F4ED95FDA7}" presName="sibTrans" presStyleCnt="0"/>
      <dgm:spPr/>
    </dgm:pt>
    <dgm:pt modelId="{060D1AE6-09F7-4BEC-A1C3-373B2F41A91C}" type="pres">
      <dgm:prSet presAssocID="{858A99F5-92F3-4272-A8FF-C87880AB219D}" presName="textNode" presStyleLbl="node1" presStyleIdx="2" presStyleCnt="3" custLinFactNeighborX="-26831" custLinFactNeighborY="53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0B750E8-631F-4A47-964F-B2621F896100}" srcId="{AD152200-A9C3-49C8-9E89-F93B66C4FCAF}" destId="{1DE7D18F-D918-450A-B5B3-F7FC22999A64}" srcOrd="0" destOrd="0" parTransId="{5CD0CB4E-BAA0-4B6C-8AC7-A7E4C67EDB52}" sibTransId="{973C7A49-D7F2-4BF1-BC6B-DD4A6BD7B767}"/>
    <dgm:cxn modelId="{F796C94C-3D92-45EC-BED3-72F3455DACCD}" type="presOf" srcId="{1DE7D18F-D918-450A-B5B3-F7FC22999A64}" destId="{9A5BB86B-E397-4A63-98E6-0F726C51F361}" srcOrd="0" destOrd="0" presId="urn:microsoft.com/office/officeart/2005/8/layout/hProcess9"/>
    <dgm:cxn modelId="{63E17389-061C-4275-A7FC-EE08DB8ECA69}" srcId="{AD152200-A9C3-49C8-9E89-F93B66C4FCAF}" destId="{858A99F5-92F3-4272-A8FF-C87880AB219D}" srcOrd="2" destOrd="0" parTransId="{52F85BBE-B300-46C4-AB8E-BD9D3F018BB2}" sibTransId="{571BDBEB-235E-4A2A-B13C-E2403919F370}"/>
    <dgm:cxn modelId="{61312273-BBBC-477A-930C-3F454F452E2D}" type="presOf" srcId="{858A99F5-92F3-4272-A8FF-C87880AB219D}" destId="{060D1AE6-09F7-4BEC-A1C3-373B2F41A91C}" srcOrd="0" destOrd="0" presId="urn:microsoft.com/office/officeart/2005/8/layout/hProcess9"/>
    <dgm:cxn modelId="{9F2CCA08-0540-4AC2-97BD-B338F2AE1549}" type="presOf" srcId="{AD152200-A9C3-49C8-9E89-F93B66C4FCAF}" destId="{384A9861-5E86-4210-8BA1-E603AC2B9872}" srcOrd="0" destOrd="0" presId="urn:microsoft.com/office/officeart/2005/8/layout/hProcess9"/>
    <dgm:cxn modelId="{41DB5903-F153-41E3-A906-F116A72E2A03}" type="presOf" srcId="{6258989B-26B5-487B-8B31-9BA30B18FC30}" destId="{2924DC67-1F85-4650-9462-DF7CF5A464AA}" srcOrd="0" destOrd="0" presId="urn:microsoft.com/office/officeart/2005/8/layout/hProcess9"/>
    <dgm:cxn modelId="{C9C6DB14-DD58-43A1-B662-3B2E3098C71D}" srcId="{AD152200-A9C3-49C8-9E89-F93B66C4FCAF}" destId="{6258989B-26B5-487B-8B31-9BA30B18FC30}" srcOrd="1" destOrd="0" parTransId="{B3FB7491-0B2E-4E39-AA04-E8D755E3557F}" sibTransId="{26D7C258-7324-439A-B8B8-57F4ED95FDA7}"/>
    <dgm:cxn modelId="{BEAEEDDF-B6AE-4534-B887-E21FD60B043D}" type="presParOf" srcId="{384A9861-5E86-4210-8BA1-E603AC2B9872}" destId="{54BC711C-EC4B-420B-945F-3275B6C03A45}" srcOrd="0" destOrd="0" presId="urn:microsoft.com/office/officeart/2005/8/layout/hProcess9"/>
    <dgm:cxn modelId="{5B997E3E-ABF4-4A50-AD73-AD57293E1083}" type="presParOf" srcId="{384A9861-5E86-4210-8BA1-E603AC2B9872}" destId="{6686A284-1305-41F5-A161-9AF468B6CCC6}" srcOrd="1" destOrd="0" presId="urn:microsoft.com/office/officeart/2005/8/layout/hProcess9"/>
    <dgm:cxn modelId="{A23EB9C2-8F0D-448A-8E25-A8D8FB54DB25}" type="presParOf" srcId="{6686A284-1305-41F5-A161-9AF468B6CCC6}" destId="{9A5BB86B-E397-4A63-98E6-0F726C51F361}" srcOrd="0" destOrd="0" presId="urn:microsoft.com/office/officeart/2005/8/layout/hProcess9"/>
    <dgm:cxn modelId="{BA499863-A30D-480D-A7C1-E7D33927B833}" type="presParOf" srcId="{6686A284-1305-41F5-A161-9AF468B6CCC6}" destId="{FFD7B188-1AAD-4B54-A312-43D91F058DF8}" srcOrd="1" destOrd="0" presId="urn:microsoft.com/office/officeart/2005/8/layout/hProcess9"/>
    <dgm:cxn modelId="{4882FD59-48B2-446E-A3CD-73ECC876D757}" type="presParOf" srcId="{6686A284-1305-41F5-A161-9AF468B6CCC6}" destId="{2924DC67-1F85-4650-9462-DF7CF5A464AA}" srcOrd="2" destOrd="0" presId="urn:microsoft.com/office/officeart/2005/8/layout/hProcess9"/>
    <dgm:cxn modelId="{42877FE5-6EEC-483B-8FA6-3A7B28EC50A1}" type="presParOf" srcId="{6686A284-1305-41F5-A161-9AF468B6CCC6}" destId="{FDB11127-CF12-4D1B-9C92-DD1BE0DA3805}" srcOrd="3" destOrd="0" presId="urn:microsoft.com/office/officeart/2005/8/layout/hProcess9"/>
    <dgm:cxn modelId="{3A7696FA-7F76-4A83-9701-06DEA2220832}" type="presParOf" srcId="{6686A284-1305-41F5-A161-9AF468B6CCC6}" destId="{060D1AE6-09F7-4BEC-A1C3-373B2F41A91C}" srcOrd="4" destOrd="0" presId="urn:microsoft.com/office/officeart/2005/8/layout/hProcess9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0B13BD-5CC9-4CE4-9AF9-9EC5AE91AF9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3F33BB0-406C-497B-B6A7-BEB51C30AADF}">
      <dgm:prSet phldrT="[Text]"/>
      <dgm:spPr>
        <a:solidFill>
          <a:srgbClr val="FFFF66"/>
        </a:solidFill>
      </dgm:spPr>
      <dgm:t>
        <a:bodyPr/>
        <a:lstStyle/>
        <a:p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Mempelajari saat interaksi dengan orang lain.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6AB68BD-6423-4BB7-A542-EEF74C97EBA3}" type="parTrans" cxnId="{7D8855A8-DABB-4876-9258-907214B4F95B}">
      <dgm:prSet/>
      <dgm:spPr/>
      <dgm:t>
        <a:bodyPr/>
        <a:lstStyle/>
        <a:p>
          <a:endParaRPr lang="id-ID"/>
        </a:p>
      </dgm:t>
    </dgm:pt>
    <dgm:pt modelId="{ED416EFD-F9C1-410B-A618-BDB0F299C366}" type="sibTrans" cxnId="{7D8855A8-DABB-4876-9258-907214B4F95B}">
      <dgm:prSet/>
      <dgm:spPr/>
      <dgm:t>
        <a:bodyPr/>
        <a:lstStyle/>
        <a:p>
          <a:endParaRPr lang="id-ID"/>
        </a:p>
      </dgm:t>
    </dgm:pt>
    <dgm:pt modelId="{863ED51C-EC37-48FB-B3AD-C54FB4043FCE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Media massa yang mencerminkan nilai kebudayaan.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A7450AC-3681-491B-B94C-B8F1C567BECB}" type="parTrans" cxnId="{2847540E-EE03-4064-A39C-E422F19B5C8D}">
      <dgm:prSet/>
      <dgm:spPr/>
      <dgm:t>
        <a:bodyPr/>
        <a:lstStyle/>
        <a:p>
          <a:endParaRPr lang="id-ID"/>
        </a:p>
      </dgm:t>
    </dgm:pt>
    <dgm:pt modelId="{59339A11-F4D8-476E-A530-F7A59CFE9418}" type="sibTrans" cxnId="{2847540E-EE03-4064-A39C-E422F19B5C8D}">
      <dgm:prSet/>
      <dgm:spPr/>
      <dgm:t>
        <a:bodyPr/>
        <a:lstStyle/>
        <a:p>
          <a:endParaRPr lang="id-ID"/>
        </a:p>
      </dgm:t>
    </dgm:pt>
    <dgm:pt modelId="{B5B7525B-C24B-4906-BCAA-4CBD5ADBD69C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Perspektif sosial lembaga pemerintahan.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DBABE96-3738-4F6F-8771-130AA638AA60}" type="parTrans" cxnId="{32A56862-CFF9-41F9-B894-9F4C231B7EFE}">
      <dgm:prSet/>
      <dgm:spPr/>
      <dgm:t>
        <a:bodyPr/>
        <a:lstStyle/>
        <a:p>
          <a:endParaRPr lang="id-ID"/>
        </a:p>
      </dgm:t>
    </dgm:pt>
    <dgm:pt modelId="{01F43771-5AAA-4D42-AA96-CE5F4F46E4B8}" type="sibTrans" cxnId="{32A56862-CFF9-41F9-B894-9F4C231B7EFE}">
      <dgm:prSet/>
      <dgm:spPr/>
      <dgm:t>
        <a:bodyPr/>
        <a:lstStyle/>
        <a:p>
          <a:endParaRPr lang="id-ID"/>
        </a:p>
      </dgm:t>
    </dgm:pt>
    <dgm:pt modelId="{CEECB9AD-76EA-4CE8-AF21-69D9E9945EEF}" type="pres">
      <dgm:prSet presAssocID="{1E0B13BD-5CC9-4CE4-9AF9-9EC5AE91AF91}" presName="Name0" presStyleCnt="0">
        <dgm:presLayoutVars>
          <dgm:dir/>
          <dgm:resizeHandles val="exact"/>
        </dgm:presLayoutVars>
      </dgm:prSet>
      <dgm:spPr/>
    </dgm:pt>
    <dgm:pt modelId="{7BCAFC60-1259-4A76-A920-A0DFA6303EEB}" type="pres">
      <dgm:prSet presAssocID="{33F33BB0-406C-497B-B6A7-BEB51C30AADF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67900B-FD06-4903-A8E0-899417D1B266}" type="pres">
      <dgm:prSet presAssocID="{ED416EFD-F9C1-410B-A618-BDB0F299C366}" presName="parSpace" presStyleCnt="0"/>
      <dgm:spPr/>
    </dgm:pt>
    <dgm:pt modelId="{D5A093EF-1F3A-49CB-99D2-C231EBA264FD}" type="pres">
      <dgm:prSet presAssocID="{863ED51C-EC37-48FB-B3AD-C54FB4043FCE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6ED674C-B78E-4F4B-BB1B-D997C4A23008}" type="pres">
      <dgm:prSet presAssocID="{59339A11-F4D8-476E-A530-F7A59CFE9418}" presName="parSpace" presStyleCnt="0"/>
      <dgm:spPr/>
    </dgm:pt>
    <dgm:pt modelId="{835C9B0B-4F07-48BC-9E63-B2F1D8848F3D}" type="pres">
      <dgm:prSet presAssocID="{B5B7525B-C24B-4906-BCAA-4CBD5ADBD69C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2A56862-CFF9-41F9-B894-9F4C231B7EFE}" srcId="{1E0B13BD-5CC9-4CE4-9AF9-9EC5AE91AF91}" destId="{B5B7525B-C24B-4906-BCAA-4CBD5ADBD69C}" srcOrd="2" destOrd="0" parTransId="{0DBABE96-3738-4F6F-8771-130AA638AA60}" sibTransId="{01F43771-5AAA-4D42-AA96-CE5F4F46E4B8}"/>
    <dgm:cxn modelId="{F9E57266-350F-45AF-B1EB-6087E3F002C8}" type="presOf" srcId="{33F33BB0-406C-497B-B6A7-BEB51C30AADF}" destId="{7BCAFC60-1259-4A76-A920-A0DFA6303EEB}" srcOrd="0" destOrd="0" presId="urn:microsoft.com/office/officeart/2005/8/layout/hChevron3"/>
    <dgm:cxn modelId="{2847540E-EE03-4064-A39C-E422F19B5C8D}" srcId="{1E0B13BD-5CC9-4CE4-9AF9-9EC5AE91AF91}" destId="{863ED51C-EC37-48FB-B3AD-C54FB4043FCE}" srcOrd="1" destOrd="0" parTransId="{4A7450AC-3681-491B-B94C-B8F1C567BECB}" sibTransId="{59339A11-F4D8-476E-A530-F7A59CFE9418}"/>
    <dgm:cxn modelId="{7D8855A8-DABB-4876-9258-907214B4F95B}" srcId="{1E0B13BD-5CC9-4CE4-9AF9-9EC5AE91AF91}" destId="{33F33BB0-406C-497B-B6A7-BEB51C30AADF}" srcOrd="0" destOrd="0" parTransId="{F6AB68BD-6423-4BB7-A542-EEF74C97EBA3}" sibTransId="{ED416EFD-F9C1-410B-A618-BDB0F299C366}"/>
    <dgm:cxn modelId="{D41140C4-8ADC-4F67-8CFD-D5F683D3B755}" type="presOf" srcId="{863ED51C-EC37-48FB-B3AD-C54FB4043FCE}" destId="{D5A093EF-1F3A-49CB-99D2-C231EBA264FD}" srcOrd="0" destOrd="0" presId="urn:microsoft.com/office/officeart/2005/8/layout/hChevron3"/>
    <dgm:cxn modelId="{4F3B0E15-E14E-471A-90EF-0EEB8D790445}" type="presOf" srcId="{B5B7525B-C24B-4906-BCAA-4CBD5ADBD69C}" destId="{835C9B0B-4F07-48BC-9E63-B2F1D8848F3D}" srcOrd="0" destOrd="0" presId="urn:microsoft.com/office/officeart/2005/8/layout/hChevron3"/>
    <dgm:cxn modelId="{9A11FED7-82F7-4C99-9678-4CF7B3C4F755}" type="presOf" srcId="{1E0B13BD-5CC9-4CE4-9AF9-9EC5AE91AF91}" destId="{CEECB9AD-76EA-4CE8-AF21-69D9E9945EEF}" srcOrd="0" destOrd="0" presId="urn:microsoft.com/office/officeart/2005/8/layout/hChevron3"/>
    <dgm:cxn modelId="{110FE8FC-AC4A-4B3D-A089-3B4EB0794EA8}" type="presParOf" srcId="{CEECB9AD-76EA-4CE8-AF21-69D9E9945EEF}" destId="{7BCAFC60-1259-4A76-A920-A0DFA6303EEB}" srcOrd="0" destOrd="0" presId="urn:microsoft.com/office/officeart/2005/8/layout/hChevron3"/>
    <dgm:cxn modelId="{E9863054-D90F-4FF4-9A6E-67F7E01F9CD7}" type="presParOf" srcId="{CEECB9AD-76EA-4CE8-AF21-69D9E9945EEF}" destId="{2567900B-FD06-4903-A8E0-899417D1B266}" srcOrd="1" destOrd="0" presId="urn:microsoft.com/office/officeart/2005/8/layout/hChevron3"/>
    <dgm:cxn modelId="{B0D049B2-DC11-47C4-9BBE-F0D39DD230B7}" type="presParOf" srcId="{CEECB9AD-76EA-4CE8-AF21-69D9E9945EEF}" destId="{D5A093EF-1F3A-49CB-99D2-C231EBA264FD}" srcOrd="2" destOrd="0" presId="urn:microsoft.com/office/officeart/2005/8/layout/hChevron3"/>
    <dgm:cxn modelId="{3D54F822-CBDC-4FF0-BE2F-55DD9ADADF0D}" type="presParOf" srcId="{CEECB9AD-76EA-4CE8-AF21-69D9E9945EEF}" destId="{56ED674C-B78E-4F4B-BB1B-D997C4A23008}" srcOrd="3" destOrd="0" presId="urn:microsoft.com/office/officeart/2005/8/layout/hChevron3"/>
    <dgm:cxn modelId="{2357B52B-9C33-43A1-BAAF-37FBE34A2DA9}" type="presParOf" srcId="{CEECB9AD-76EA-4CE8-AF21-69D9E9945EEF}" destId="{835C9B0B-4F07-48BC-9E63-B2F1D8848F3D}" srcOrd="4" destOrd="0" presId="urn:microsoft.com/office/officeart/2005/8/layout/hChevron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A4F88A-B69D-4DE7-8AE2-C2867D02F3AB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3F5FB918-6233-460E-B7A4-B6AB89ABBDA6}">
      <dgm:prSet phldrT="[Text]" custT="1"/>
      <dgm:spPr/>
      <dgm:t>
        <a:bodyPr/>
        <a:lstStyle/>
        <a:p>
          <a:r>
            <a:rPr lang="id-ID" sz="1800" b="1" i="1" dirty="0" smtClean="0">
              <a:solidFill>
                <a:schemeClr val="bg1"/>
              </a:solidFill>
              <a:latin typeface="Candara" pitchFamily="34" charset="0"/>
            </a:rPr>
            <a:t>Pengetahuan akan norma dan perspektif sosial </a:t>
          </a:r>
          <a:r>
            <a:rPr lang="id-ID" sz="1800" b="1" i="1" dirty="0" smtClean="0">
              <a:solidFill>
                <a:schemeClr val="bg1"/>
              </a:solidFill>
              <a:latin typeface="Candara" pitchFamily="34" charset="0"/>
              <a:sym typeface="Wingdings" pitchFamily="2" charset="2"/>
            </a:rPr>
            <a:t> melalui interaksi dalam lingkungan sosial. </a:t>
          </a:r>
          <a:endParaRPr lang="id-ID" sz="1800" dirty="0">
            <a:solidFill>
              <a:schemeClr val="bg1"/>
            </a:solidFill>
          </a:endParaRPr>
        </a:p>
      </dgm:t>
    </dgm:pt>
    <dgm:pt modelId="{D01EC684-1B22-48C9-B4A7-C7BDF648D0AB}" type="parTrans" cxnId="{14B7DEB6-4486-44F7-9058-3EF4AD494B2F}">
      <dgm:prSet/>
      <dgm:spPr/>
      <dgm:t>
        <a:bodyPr/>
        <a:lstStyle/>
        <a:p>
          <a:endParaRPr lang="id-ID"/>
        </a:p>
      </dgm:t>
    </dgm:pt>
    <dgm:pt modelId="{D58FE5F2-0666-49CE-B5F6-60E53A4CEA59}" type="sibTrans" cxnId="{14B7DEB6-4486-44F7-9058-3EF4AD494B2F}">
      <dgm:prSet/>
      <dgm:spPr/>
      <dgm:t>
        <a:bodyPr/>
        <a:lstStyle/>
        <a:p>
          <a:endParaRPr lang="id-ID"/>
        </a:p>
      </dgm:t>
    </dgm:pt>
    <dgm:pt modelId="{62F4151D-789A-4398-82CC-1ABDEFC58A08}">
      <dgm:prSet phldrT="[Text]" custT="1"/>
      <dgm:spPr/>
      <dgm:t>
        <a:bodyPr/>
        <a:lstStyle/>
        <a:p>
          <a:r>
            <a:rPr lang="id-ID" sz="1800" b="1" i="1" dirty="0" smtClean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Tidak semua perspektif sosial bersifat konstruktif   hukum/undang-undang atau peraturan lalu lintas. </a:t>
          </a:r>
          <a:endParaRPr lang="id-ID" sz="1800" dirty="0">
            <a:solidFill>
              <a:schemeClr val="tx1"/>
            </a:solidFill>
          </a:endParaRPr>
        </a:p>
      </dgm:t>
    </dgm:pt>
    <dgm:pt modelId="{B7664DBA-963C-435C-85CF-2BE7EBEBCA62}" type="parTrans" cxnId="{E62D4EA3-8000-491F-8DFC-E70E3FD52241}">
      <dgm:prSet/>
      <dgm:spPr/>
      <dgm:t>
        <a:bodyPr/>
        <a:lstStyle/>
        <a:p>
          <a:endParaRPr lang="id-ID"/>
        </a:p>
      </dgm:t>
    </dgm:pt>
    <dgm:pt modelId="{CE356826-63AB-4A49-861E-234E8E28A7AE}" type="sibTrans" cxnId="{E62D4EA3-8000-491F-8DFC-E70E3FD52241}">
      <dgm:prSet/>
      <dgm:spPr/>
      <dgm:t>
        <a:bodyPr/>
        <a:lstStyle/>
        <a:p>
          <a:endParaRPr lang="id-ID"/>
        </a:p>
      </dgm:t>
    </dgm:pt>
    <dgm:pt modelId="{C52A8DC9-5926-4470-9CA2-988813FD12F0}">
      <dgm:prSet phldrT="[Text]" custT="1"/>
      <dgm:spPr/>
      <dgm:t>
        <a:bodyPr/>
        <a:lstStyle/>
        <a:p>
          <a:r>
            <a:rPr lang="id-ID" sz="1800" b="1" i="1" dirty="0" smtClean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Berpikir kritis untuk menerima norma sosial  dijadikan pedoman bagi perilaku, etika dan nilai. </a:t>
          </a:r>
          <a:endParaRPr lang="id-ID" sz="1800" dirty="0">
            <a:solidFill>
              <a:schemeClr val="tx1"/>
            </a:solidFill>
          </a:endParaRPr>
        </a:p>
      </dgm:t>
    </dgm:pt>
    <dgm:pt modelId="{64C4C9C0-6CEC-4679-B953-9505FBBA15AD}" type="parTrans" cxnId="{C14CCFC4-10C5-43DC-8F08-2B92EF1C5E41}">
      <dgm:prSet/>
      <dgm:spPr/>
      <dgm:t>
        <a:bodyPr/>
        <a:lstStyle/>
        <a:p>
          <a:endParaRPr lang="id-ID"/>
        </a:p>
      </dgm:t>
    </dgm:pt>
    <dgm:pt modelId="{CE9E161C-78C6-4342-8013-855028F51FF6}" type="sibTrans" cxnId="{C14CCFC4-10C5-43DC-8F08-2B92EF1C5E41}">
      <dgm:prSet/>
      <dgm:spPr/>
      <dgm:t>
        <a:bodyPr/>
        <a:lstStyle/>
        <a:p>
          <a:endParaRPr lang="id-ID"/>
        </a:p>
      </dgm:t>
    </dgm:pt>
    <dgm:pt modelId="{F9C096C5-8D41-4645-B2E4-10C120D0494F}">
      <dgm:prSet phldrT="[Text]" custT="1"/>
      <dgm:spPr/>
      <dgm:t>
        <a:bodyPr/>
        <a:lstStyle/>
        <a:p>
          <a:r>
            <a:rPr lang="id-ID" sz="1800" b="1" i="1" dirty="0" smtClean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Berani meluruskan pandangan dan norma sosial yang berbahaya bagi keragaman manusia. </a:t>
          </a:r>
          <a:endParaRPr lang="id-ID" sz="1800" dirty="0">
            <a:solidFill>
              <a:schemeClr val="tx1"/>
            </a:solidFill>
          </a:endParaRPr>
        </a:p>
      </dgm:t>
    </dgm:pt>
    <dgm:pt modelId="{44C425F0-A902-4C3E-9E1E-A262C843B71A}" type="parTrans" cxnId="{3F1B77DF-DF8F-4205-AEFE-4E57056B7254}">
      <dgm:prSet/>
      <dgm:spPr/>
      <dgm:t>
        <a:bodyPr/>
        <a:lstStyle/>
        <a:p>
          <a:endParaRPr lang="id-ID"/>
        </a:p>
      </dgm:t>
    </dgm:pt>
    <dgm:pt modelId="{2DCABA1F-AAD6-4BCE-A7F8-D0F287BBB078}" type="sibTrans" cxnId="{3F1B77DF-DF8F-4205-AEFE-4E57056B7254}">
      <dgm:prSet/>
      <dgm:spPr/>
      <dgm:t>
        <a:bodyPr/>
        <a:lstStyle/>
        <a:p>
          <a:endParaRPr lang="id-ID"/>
        </a:p>
      </dgm:t>
    </dgm:pt>
    <dgm:pt modelId="{66AADF3D-3227-4E17-BD23-EAF2267BFE5D}" type="pres">
      <dgm:prSet presAssocID="{A4A4F88A-B69D-4DE7-8AE2-C2867D02F3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1F3957A-D9D5-418E-9635-D099754EBCFE}" type="pres">
      <dgm:prSet presAssocID="{3F5FB918-6233-460E-B7A4-B6AB89ABBDA6}" presName="parentLin" presStyleCnt="0"/>
      <dgm:spPr/>
    </dgm:pt>
    <dgm:pt modelId="{A8730181-1A94-4FF1-AD7C-587F7B93ED81}" type="pres">
      <dgm:prSet presAssocID="{3F5FB918-6233-460E-B7A4-B6AB89ABBDA6}" presName="parentLeftMargin" presStyleLbl="node1" presStyleIdx="0" presStyleCnt="4"/>
      <dgm:spPr/>
      <dgm:t>
        <a:bodyPr/>
        <a:lstStyle/>
        <a:p>
          <a:endParaRPr lang="id-ID"/>
        </a:p>
      </dgm:t>
    </dgm:pt>
    <dgm:pt modelId="{CEF9EA5B-3725-4740-B2E4-153323B76241}" type="pres">
      <dgm:prSet presAssocID="{3F5FB918-6233-460E-B7A4-B6AB89ABBDA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1F9D0F-D8C7-428A-8E52-638BA2646951}" type="pres">
      <dgm:prSet presAssocID="{3F5FB918-6233-460E-B7A4-B6AB89ABBDA6}" presName="negativeSpace" presStyleCnt="0"/>
      <dgm:spPr/>
    </dgm:pt>
    <dgm:pt modelId="{3CBC047B-F944-44EB-ACCF-190FB7D43B29}" type="pres">
      <dgm:prSet presAssocID="{3F5FB918-6233-460E-B7A4-B6AB89ABBDA6}" presName="childText" presStyleLbl="conFgAcc1" presStyleIdx="0" presStyleCnt="4">
        <dgm:presLayoutVars>
          <dgm:bulletEnabled val="1"/>
        </dgm:presLayoutVars>
      </dgm:prSet>
      <dgm:spPr/>
    </dgm:pt>
    <dgm:pt modelId="{B7D38BFF-0A23-432E-AA41-8F553D25E705}" type="pres">
      <dgm:prSet presAssocID="{D58FE5F2-0666-49CE-B5F6-60E53A4CEA59}" presName="spaceBetweenRectangles" presStyleCnt="0"/>
      <dgm:spPr/>
    </dgm:pt>
    <dgm:pt modelId="{14EAA2A1-4483-4708-AF41-C70BCD3B45A0}" type="pres">
      <dgm:prSet presAssocID="{62F4151D-789A-4398-82CC-1ABDEFC58A08}" presName="parentLin" presStyleCnt="0"/>
      <dgm:spPr/>
    </dgm:pt>
    <dgm:pt modelId="{9F9772E2-808E-4A03-A27D-EE48FBEFB39B}" type="pres">
      <dgm:prSet presAssocID="{62F4151D-789A-4398-82CC-1ABDEFC58A08}" presName="parentLeftMargin" presStyleLbl="node1" presStyleIdx="0" presStyleCnt="4"/>
      <dgm:spPr/>
      <dgm:t>
        <a:bodyPr/>
        <a:lstStyle/>
        <a:p>
          <a:endParaRPr lang="id-ID"/>
        </a:p>
      </dgm:t>
    </dgm:pt>
    <dgm:pt modelId="{05DCD548-6141-4796-BAF1-EE665B55C0A0}" type="pres">
      <dgm:prSet presAssocID="{62F4151D-789A-4398-82CC-1ABDEFC58A0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F747FDD-BA0D-41AF-ABB0-BCE6D559EC34}" type="pres">
      <dgm:prSet presAssocID="{62F4151D-789A-4398-82CC-1ABDEFC58A08}" presName="negativeSpace" presStyleCnt="0"/>
      <dgm:spPr/>
    </dgm:pt>
    <dgm:pt modelId="{DFF84B11-1A95-4D2D-9EBF-301BB0559614}" type="pres">
      <dgm:prSet presAssocID="{62F4151D-789A-4398-82CC-1ABDEFC58A08}" presName="childText" presStyleLbl="conFgAcc1" presStyleIdx="1" presStyleCnt="4">
        <dgm:presLayoutVars>
          <dgm:bulletEnabled val="1"/>
        </dgm:presLayoutVars>
      </dgm:prSet>
      <dgm:spPr/>
    </dgm:pt>
    <dgm:pt modelId="{E3C278E8-DB41-4E9A-8A59-D81A9A7FEFEC}" type="pres">
      <dgm:prSet presAssocID="{CE356826-63AB-4A49-861E-234E8E28A7AE}" presName="spaceBetweenRectangles" presStyleCnt="0"/>
      <dgm:spPr/>
    </dgm:pt>
    <dgm:pt modelId="{F3BD3CBE-D51D-414A-8362-3C112014FF72}" type="pres">
      <dgm:prSet presAssocID="{C52A8DC9-5926-4470-9CA2-988813FD12F0}" presName="parentLin" presStyleCnt="0"/>
      <dgm:spPr/>
    </dgm:pt>
    <dgm:pt modelId="{B7327084-1489-4AB1-BFBB-203C5DBBA6A3}" type="pres">
      <dgm:prSet presAssocID="{C52A8DC9-5926-4470-9CA2-988813FD12F0}" presName="parentLeftMargin" presStyleLbl="node1" presStyleIdx="1" presStyleCnt="4"/>
      <dgm:spPr/>
      <dgm:t>
        <a:bodyPr/>
        <a:lstStyle/>
        <a:p>
          <a:endParaRPr lang="id-ID"/>
        </a:p>
      </dgm:t>
    </dgm:pt>
    <dgm:pt modelId="{2272AC6B-7915-426A-9B67-1A6504D6655C}" type="pres">
      <dgm:prSet presAssocID="{C52A8DC9-5926-4470-9CA2-988813FD12F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EF1929-92E6-4B96-B453-483FAB5C3C98}" type="pres">
      <dgm:prSet presAssocID="{C52A8DC9-5926-4470-9CA2-988813FD12F0}" presName="negativeSpace" presStyleCnt="0"/>
      <dgm:spPr/>
    </dgm:pt>
    <dgm:pt modelId="{18F764A8-9396-4B1C-8702-1B86A76606B5}" type="pres">
      <dgm:prSet presAssocID="{C52A8DC9-5926-4470-9CA2-988813FD12F0}" presName="childText" presStyleLbl="conFgAcc1" presStyleIdx="2" presStyleCnt="4">
        <dgm:presLayoutVars>
          <dgm:bulletEnabled val="1"/>
        </dgm:presLayoutVars>
      </dgm:prSet>
      <dgm:spPr/>
    </dgm:pt>
    <dgm:pt modelId="{21DC0AD5-43FC-4F54-893C-12527B32E39D}" type="pres">
      <dgm:prSet presAssocID="{CE9E161C-78C6-4342-8013-855028F51FF6}" presName="spaceBetweenRectangles" presStyleCnt="0"/>
      <dgm:spPr/>
    </dgm:pt>
    <dgm:pt modelId="{671EC986-F86B-4E1E-8CD5-2C88E1E997FD}" type="pres">
      <dgm:prSet presAssocID="{F9C096C5-8D41-4645-B2E4-10C120D0494F}" presName="parentLin" presStyleCnt="0"/>
      <dgm:spPr/>
    </dgm:pt>
    <dgm:pt modelId="{4D46B004-8904-413D-9D9D-0329EFC0127C}" type="pres">
      <dgm:prSet presAssocID="{F9C096C5-8D41-4645-B2E4-10C120D0494F}" presName="parentLeftMargin" presStyleLbl="node1" presStyleIdx="2" presStyleCnt="4"/>
      <dgm:spPr/>
      <dgm:t>
        <a:bodyPr/>
        <a:lstStyle/>
        <a:p>
          <a:endParaRPr lang="id-ID"/>
        </a:p>
      </dgm:t>
    </dgm:pt>
    <dgm:pt modelId="{A633E77E-6AA6-4D9A-8B5F-F1E1047596DF}" type="pres">
      <dgm:prSet presAssocID="{F9C096C5-8D41-4645-B2E4-10C120D0494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20D2CE9-D1B5-4C9B-8759-9D0CEE5AB10F}" type="pres">
      <dgm:prSet presAssocID="{F9C096C5-8D41-4645-B2E4-10C120D0494F}" presName="negativeSpace" presStyleCnt="0"/>
      <dgm:spPr/>
    </dgm:pt>
    <dgm:pt modelId="{0563E929-7EE7-425E-9D43-252B12447B7B}" type="pres">
      <dgm:prSet presAssocID="{F9C096C5-8D41-4645-B2E4-10C120D0494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2136055-9A4E-4F9D-8D1C-1A6FCDAE3A74}" type="presOf" srcId="{3F5FB918-6233-460E-B7A4-B6AB89ABBDA6}" destId="{A8730181-1A94-4FF1-AD7C-587F7B93ED81}" srcOrd="0" destOrd="0" presId="urn:microsoft.com/office/officeart/2005/8/layout/list1"/>
    <dgm:cxn modelId="{E537D610-3358-4D9C-9265-7E434FFF2F1D}" type="presOf" srcId="{A4A4F88A-B69D-4DE7-8AE2-C2867D02F3AB}" destId="{66AADF3D-3227-4E17-BD23-EAF2267BFE5D}" srcOrd="0" destOrd="0" presId="urn:microsoft.com/office/officeart/2005/8/layout/list1"/>
    <dgm:cxn modelId="{43CD7DE8-BF7E-44B9-8DB3-4164D2E81A24}" type="presOf" srcId="{62F4151D-789A-4398-82CC-1ABDEFC58A08}" destId="{05DCD548-6141-4796-BAF1-EE665B55C0A0}" srcOrd="1" destOrd="0" presId="urn:microsoft.com/office/officeart/2005/8/layout/list1"/>
    <dgm:cxn modelId="{D449F296-8FA1-4C12-94EE-57B7E44915E8}" type="presOf" srcId="{62F4151D-789A-4398-82CC-1ABDEFC58A08}" destId="{9F9772E2-808E-4A03-A27D-EE48FBEFB39B}" srcOrd="0" destOrd="0" presId="urn:microsoft.com/office/officeart/2005/8/layout/list1"/>
    <dgm:cxn modelId="{E62D4EA3-8000-491F-8DFC-E70E3FD52241}" srcId="{A4A4F88A-B69D-4DE7-8AE2-C2867D02F3AB}" destId="{62F4151D-789A-4398-82CC-1ABDEFC58A08}" srcOrd="1" destOrd="0" parTransId="{B7664DBA-963C-435C-85CF-2BE7EBEBCA62}" sibTransId="{CE356826-63AB-4A49-861E-234E8E28A7AE}"/>
    <dgm:cxn modelId="{49E61553-1E82-4D92-BD42-342251EC020E}" type="presOf" srcId="{C52A8DC9-5926-4470-9CA2-988813FD12F0}" destId="{B7327084-1489-4AB1-BFBB-203C5DBBA6A3}" srcOrd="0" destOrd="0" presId="urn:microsoft.com/office/officeart/2005/8/layout/list1"/>
    <dgm:cxn modelId="{41F0C7B5-60D6-499A-B93E-54B2DCBC066F}" type="presOf" srcId="{F9C096C5-8D41-4645-B2E4-10C120D0494F}" destId="{A633E77E-6AA6-4D9A-8B5F-F1E1047596DF}" srcOrd="1" destOrd="0" presId="urn:microsoft.com/office/officeart/2005/8/layout/list1"/>
    <dgm:cxn modelId="{7B15E72E-7E92-4962-B7B6-73AA1D7FEF24}" type="presOf" srcId="{C52A8DC9-5926-4470-9CA2-988813FD12F0}" destId="{2272AC6B-7915-426A-9B67-1A6504D6655C}" srcOrd="1" destOrd="0" presId="urn:microsoft.com/office/officeart/2005/8/layout/list1"/>
    <dgm:cxn modelId="{14B7DEB6-4486-44F7-9058-3EF4AD494B2F}" srcId="{A4A4F88A-B69D-4DE7-8AE2-C2867D02F3AB}" destId="{3F5FB918-6233-460E-B7A4-B6AB89ABBDA6}" srcOrd="0" destOrd="0" parTransId="{D01EC684-1B22-48C9-B4A7-C7BDF648D0AB}" sibTransId="{D58FE5F2-0666-49CE-B5F6-60E53A4CEA59}"/>
    <dgm:cxn modelId="{3F1B77DF-DF8F-4205-AEFE-4E57056B7254}" srcId="{A4A4F88A-B69D-4DE7-8AE2-C2867D02F3AB}" destId="{F9C096C5-8D41-4645-B2E4-10C120D0494F}" srcOrd="3" destOrd="0" parTransId="{44C425F0-A902-4C3E-9E1E-A262C843B71A}" sibTransId="{2DCABA1F-AAD6-4BCE-A7F8-D0F287BBB078}"/>
    <dgm:cxn modelId="{C14CCFC4-10C5-43DC-8F08-2B92EF1C5E41}" srcId="{A4A4F88A-B69D-4DE7-8AE2-C2867D02F3AB}" destId="{C52A8DC9-5926-4470-9CA2-988813FD12F0}" srcOrd="2" destOrd="0" parTransId="{64C4C9C0-6CEC-4679-B953-9505FBBA15AD}" sibTransId="{CE9E161C-78C6-4342-8013-855028F51FF6}"/>
    <dgm:cxn modelId="{7E8757D9-4A6C-4101-9677-AC2E01786C29}" type="presOf" srcId="{F9C096C5-8D41-4645-B2E4-10C120D0494F}" destId="{4D46B004-8904-413D-9D9D-0329EFC0127C}" srcOrd="0" destOrd="0" presId="urn:microsoft.com/office/officeart/2005/8/layout/list1"/>
    <dgm:cxn modelId="{98F3F9AE-5CE5-4344-B06B-39DC4B009AD7}" type="presOf" srcId="{3F5FB918-6233-460E-B7A4-B6AB89ABBDA6}" destId="{CEF9EA5B-3725-4740-B2E4-153323B76241}" srcOrd="1" destOrd="0" presId="urn:microsoft.com/office/officeart/2005/8/layout/list1"/>
    <dgm:cxn modelId="{F39A7E40-31FF-431C-8BF7-83817C260CFC}" type="presParOf" srcId="{66AADF3D-3227-4E17-BD23-EAF2267BFE5D}" destId="{51F3957A-D9D5-418E-9635-D099754EBCFE}" srcOrd="0" destOrd="0" presId="urn:microsoft.com/office/officeart/2005/8/layout/list1"/>
    <dgm:cxn modelId="{2EC1B1F4-84D3-4993-BCF5-5B2932FCC636}" type="presParOf" srcId="{51F3957A-D9D5-418E-9635-D099754EBCFE}" destId="{A8730181-1A94-4FF1-AD7C-587F7B93ED81}" srcOrd="0" destOrd="0" presId="urn:microsoft.com/office/officeart/2005/8/layout/list1"/>
    <dgm:cxn modelId="{D436F7C4-1839-4171-88C7-36AF001CB8CA}" type="presParOf" srcId="{51F3957A-D9D5-418E-9635-D099754EBCFE}" destId="{CEF9EA5B-3725-4740-B2E4-153323B76241}" srcOrd="1" destOrd="0" presId="urn:microsoft.com/office/officeart/2005/8/layout/list1"/>
    <dgm:cxn modelId="{AA76D845-646F-4B3C-BE99-E1A9C4C134CA}" type="presParOf" srcId="{66AADF3D-3227-4E17-BD23-EAF2267BFE5D}" destId="{011F9D0F-D8C7-428A-8E52-638BA2646951}" srcOrd="1" destOrd="0" presId="urn:microsoft.com/office/officeart/2005/8/layout/list1"/>
    <dgm:cxn modelId="{734408D8-98B7-447C-9D29-B102231204D3}" type="presParOf" srcId="{66AADF3D-3227-4E17-BD23-EAF2267BFE5D}" destId="{3CBC047B-F944-44EB-ACCF-190FB7D43B29}" srcOrd="2" destOrd="0" presId="urn:microsoft.com/office/officeart/2005/8/layout/list1"/>
    <dgm:cxn modelId="{CE7CABCE-5244-4065-AA8F-440FAF69ABAF}" type="presParOf" srcId="{66AADF3D-3227-4E17-BD23-EAF2267BFE5D}" destId="{B7D38BFF-0A23-432E-AA41-8F553D25E705}" srcOrd="3" destOrd="0" presId="urn:microsoft.com/office/officeart/2005/8/layout/list1"/>
    <dgm:cxn modelId="{36C56263-BF23-4BE0-BF5E-D596FE26B4F7}" type="presParOf" srcId="{66AADF3D-3227-4E17-BD23-EAF2267BFE5D}" destId="{14EAA2A1-4483-4708-AF41-C70BCD3B45A0}" srcOrd="4" destOrd="0" presId="urn:microsoft.com/office/officeart/2005/8/layout/list1"/>
    <dgm:cxn modelId="{17424F37-B206-4D20-8DF4-949F243BC276}" type="presParOf" srcId="{14EAA2A1-4483-4708-AF41-C70BCD3B45A0}" destId="{9F9772E2-808E-4A03-A27D-EE48FBEFB39B}" srcOrd="0" destOrd="0" presId="urn:microsoft.com/office/officeart/2005/8/layout/list1"/>
    <dgm:cxn modelId="{86A51E49-8E96-46EB-B4CD-4047DBBB2B7E}" type="presParOf" srcId="{14EAA2A1-4483-4708-AF41-C70BCD3B45A0}" destId="{05DCD548-6141-4796-BAF1-EE665B55C0A0}" srcOrd="1" destOrd="0" presId="urn:microsoft.com/office/officeart/2005/8/layout/list1"/>
    <dgm:cxn modelId="{10D1D005-D25C-44B7-A3C2-A2510682056C}" type="presParOf" srcId="{66AADF3D-3227-4E17-BD23-EAF2267BFE5D}" destId="{1F747FDD-BA0D-41AF-ABB0-BCE6D559EC34}" srcOrd="5" destOrd="0" presId="urn:microsoft.com/office/officeart/2005/8/layout/list1"/>
    <dgm:cxn modelId="{66FE84B0-F604-4C19-B35F-4C48A3A784C3}" type="presParOf" srcId="{66AADF3D-3227-4E17-BD23-EAF2267BFE5D}" destId="{DFF84B11-1A95-4D2D-9EBF-301BB0559614}" srcOrd="6" destOrd="0" presId="urn:microsoft.com/office/officeart/2005/8/layout/list1"/>
    <dgm:cxn modelId="{ADC563B9-FE54-4AE0-8792-15D703AC8189}" type="presParOf" srcId="{66AADF3D-3227-4E17-BD23-EAF2267BFE5D}" destId="{E3C278E8-DB41-4E9A-8A59-D81A9A7FEFEC}" srcOrd="7" destOrd="0" presId="urn:microsoft.com/office/officeart/2005/8/layout/list1"/>
    <dgm:cxn modelId="{F7F2BC50-DFC8-4A5E-83DC-BBD625DF08C7}" type="presParOf" srcId="{66AADF3D-3227-4E17-BD23-EAF2267BFE5D}" destId="{F3BD3CBE-D51D-414A-8362-3C112014FF72}" srcOrd="8" destOrd="0" presId="urn:microsoft.com/office/officeart/2005/8/layout/list1"/>
    <dgm:cxn modelId="{CC298E33-6E64-4289-8638-2BFE752681C7}" type="presParOf" srcId="{F3BD3CBE-D51D-414A-8362-3C112014FF72}" destId="{B7327084-1489-4AB1-BFBB-203C5DBBA6A3}" srcOrd="0" destOrd="0" presId="urn:microsoft.com/office/officeart/2005/8/layout/list1"/>
    <dgm:cxn modelId="{ECE247BD-D1DF-41E8-9724-D7A85B8FB28D}" type="presParOf" srcId="{F3BD3CBE-D51D-414A-8362-3C112014FF72}" destId="{2272AC6B-7915-426A-9B67-1A6504D6655C}" srcOrd="1" destOrd="0" presId="urn:microsoft.com/office/officeart/2005/8/layout/list1"/>
    <dgm:cxn modelId="{B5A43CD5-C72E-4CFC-A375-AAD519AB1FE8}" type="presParOf" srcId="{66AADF3D-3227-4E17-BD23-EAF2267BFE5D}" destId="{69EF1929-92E6-4B96-B453-483FAB5C3C98}" srcOrd="9" destOrd="0" presId="urn:microsoft.com/office/officeart/2005/8/layout/list1"/>
    <dgm:cxn modelId="{92C7221B-2F24-49AC-AFCC-2CE6C1740AF1}" type="presParOf" srcId="{66AADF3D-3227-4E17-BD23-EAF2267BFE5D}" destId="{18F764A8-9396-4B1C-8702-1B86A76606B5}" srcOrd="10" destOrd="0" presId="urn:microsoft.com/office/officeart/2005/8/layout/list1"/>
    <dgm:cxn modelId="{93459C64-8284-4EF8-B9B6-2C0F603D95AE}" type="presParOf" srcId="{66AADF3D-3227-4E17-BD23-EAF2267BFE5D}" destId="{21DC0AD5-43FC-4F54-893C-12527B32E39D}" srcOrd="11" destOrd="0" presId="urn:microsoft.com/office/officeart/2005/8/layout/list1"/>
    <dgm:cxn modelId="{DE2688FE-E58B-49D0-91A0-87514F257D7B}" type="presParOf" srcId="{66AADF3D-3227-4E17-BD23-EAF2267BFE5D}" destId="{671EC986-F86B-4E1E-8CD5-2C88E1E997FD}" srcOrd="12" destOrd="0" presId="urn:microsoft.com/office/officeart/2005/8/layout/list1"/>
    <dgm:cxn modelId="{9ECB2EC1-8FCE-4CED-B5DB-EF2028C6FE89}" type="presParOf" srcId="{671EC986-F86B-4E1E-8CD5-2C88E1E997FD}" destId="{4D46B004-8904-413D-9D9D-0329EFC0127C}" srcOrd="0" destOrd="0" presId="urn:microsoft.com/office/officeart/2005/8/layout/list1"/>
    <dgm:cxn modelId="{34178AC5-D120-451C-8A6F-9FB00AA3A7D0}" type="presParOf" srcId="{671EC986-F86B-4E1E-8CD5-2C88E1E997FD}" destId="{A633E77E-6AA6-4D9A-8B5F-F1E1047596DF}" srcOrd="1" destOrd="0" presId="urn:microsoft.com/office/officeart/2005/8/layout/list1"/>
    <dgm:cxn modelId="{BA0BAB74-E8BF-4F72-A4B4-97BFCCED330F}" type="presParOf" srcId="{66AADF3D-3227-4E17-BD23-EAF2267BFE5D}" destId="{D20D2CE9-D1B5-4C9B-8759-9D0CEE5AB10F}" srcOrd="13" destOrd="0" presId="urn:microsoft.com/office/officeart/2005/8/layout/list1"/>
    <dgm:cxn modelId="{3C3D0323-5A8E-4F1C-AFF5-83757818ACEF}" type="presParOf" srcId="{66AADF3D-3227-4E17-BD23-EAF2267BFE5D}" destId="{0563E929-7EE7-425E-9D43-252B12447B7B}" srcOrd="14" destOrd="0" presId="urn:microsoft.com/office/officeart/2005/8/layout/list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A4F88A-B69D-4DE7-8AE2-C2867D02F3AB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3F5FB918-6233-460E-B7A4-B6AB89ABBDA6}">
      <dgm:prSet phldrT="[Text]" custT="1"/>
      <dgm:spPr/>
      <dgm:t>
        <a:bodyPr/>
        <a:lstStyle/>
        <a:p>
          <a:r>
            <a:rPr lang="id-ID" sz="1800" b="1" i="1" dirty="0" smtClean="0">
              <a:latin typeface="Candara" pitchFamily="34" charset="0"/>
              <a:sym typeface="Wingdings" pitchFamily="2" charset="2"/>
            </a:rPr>
            <a:t>Perspektif sosial dibentuk dalam budaya &amp; waktu tertentu.  </a:t>
          </a:r>
          <a:endParaRPr lang="id-ID" sz="1800" dirty="0"/>
        </a:p>
      </dgm:t>
    </dgm:pt>
    <dgm:pt modelId="{D01EC684-1B22-48C9-B4A7-C7BDF648D0AB}" type="parTrans" cxnId="{14B7DEB6-4486-44F7-9058-3EF4AD494B2F}">
      <dgm:prSet/>
      <dgm:spPr/>
      <dgm:t>
        <a:bodyPr/>
        <a:lstStyle/>
        <a:p>
          <a:endParaRPr lang="id-ID"/>
        </a:p>
      </dgm:t>
    </dgm:pt>
    <dgm:pt modelId="{D58FE5F2-0666-49CE-B5F6-60E53A4CEA59}" type="sibTrans" cxnId="{14B7DEB6-4486-44F7-9058-3EF4AD494B2F}">
      <dgm:prSet/>
      <dgm:spPr/>
      <dgm:t>
        <a:bodyPr/>
        <a:lstStyle/>
        <a:p>
          <a:endParaRPr lang="id-ID"/>
        </a:p>
      </dgm:t>
    </dgm:pt>
    <dgm:pt modelId="{E20A6451-C1D4-4530-95D2-91A4C91B4DA9}">
      <dgm:prSet phldrT="[Text]" custT="1"/>
      <dgm:spPr/>
      <dgm:t>
        <a:bodyPr/>
        <a:lstStyle/>
        <a:p>
          <a:r>
            <a:rPr lang="id-ID" sz="1800" b="1" i="1" dirty="0" smtClean="0">
              <a:latin typeface="Candara" pitchFamily="34" charset="0"/>
            </a:rPr>
            <a:t>Nilai dan norma di masyarakat merefleksikan kondisi yang berlaku pada saat norma diciptakan. </a:t>
          </a:r>
          <a:endParaRPr lang="id-ID" sz="1800" b="1" i="1" dirty="0">
            <a:latin typeface="Candara" pitchFamily="34" charset="0"/>
          </a:endParaRPr>
        </a:p>
      </dgm:t>
    </dgm:pt>
    <dgm:pt modelId="{7DD67C6F-4C86-4D8F-9913-6B39CF24EAD0}" type="parTrans" cxnId="{61470123-37E0-470B-9F67-2F10FF7FE2BB}">
      <dgm:prSet/>
      <dgm:spPr/>
    </dgm:pt>
    <dgm:pt modelId="{335B52E7-102A-45F9-88C5-D2A0C8DF6A7F}" type="sibTrans" cxnId="{61470123-37E0-470B-9F67-2F10FF7FE2BB}">
      <dgm:prSet/>
      <dgm:spPr/>
    </dgm:pt>
    <dgm:pt modelId="{366E2A9F-05DB-4CEB-BD29-B48DF6342ACD}">
      <dgm:prSet phldrT="[Text]" custT="1"/>
      <dgm:spPr/>
      <dgm:t>
        <a:bodyPr/>
        <a:lstStyle/>
        <a:p>
          <a:r>
            <a:rPr lang="id-ID" sz="1800" b="1" i="1" dirty="0" smtClean="0">
              <a:latin typeface="Candara" pitchFamily="34" charset="0"/>
            </a:rPr>
            <a:t>Norma sosial cenderung memberikan hak istimewa bagi kelompok mayoritas. </a:t>
          </a:r>
          <a:endParaRPr lang="id-ID" sz="1800" b="1" i="1" dirty="0">
            <a:latin typeface="Candara" pitchFamily="34" charset="0"/>
          </a:endParaRPr>
        </a:p>
      </dgm:t>
    </dgm:pt>
    <dgm:pt modelId="{2B906196-55C2-4765-8761-C3CF7F2A426E}" type="parTrans" cxnId="{D30E4293-B301-4D1E-B2BA-A234D9CD3002}">
      <dgm:prSet/>
      <dgm:spPr/>
    </dgm:pt>
    <dgm:pt modelId="{679E89EA-B4B6-4C58-888B-547B3CBA4906}" type="sibTrans" cxnId="{D30E4293-B301-4D1E-B2BA-A234D9CD3002}">
      <dgm:prSet/>
      <dgm:spPr/>
    </dgm:pt>
    <dgm:pt modelId="{65445284-59C0-4C69-A1A0-F703D6A7B37E}">
      <dgm:prSet phldrT="[Text]" custT="1"/>
      <dgm:spPr/>
      <dgm:t>
        <a:bodyPr/>
        <a:lstStyle/>
        <a:p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Mayoritas = superior, minoritas = inferior.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9FC3FDB-DE9F-43F2-BD11-395382F0358F}" type="parTrans" cxnId="{53D57CBA-4045-4933-B8B6-51409F0570A5}">
      <dgm:prSet/>
      <dgm:spPr/>
    </dgm:pt>
    <dgm:pt modelId="{A0D31717-F1D5-405A-BBAC-0586E01FE779}" type="sibTrans" cxnId="{53D57CBA-4045-4933-B8B6-51409F0570A5}">
      <dgm:prSet/>
      <dgm:spPr/>
    </dgm:pt>
    <dgm:pt modelId="{66AADF3D-3227-4E17-BD23-EAF2267BFE5D}" type="pres">
      <dgm:prSet presAssocID="{A4A4F88A-B69D-4DE7-8AE2-C2867D02F3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1F3957A-D9D5-418E-9635-D099754EBCFE}" type="pres">
      <dgm:prSet presAssocID="{3F5FB918-6233-460E-B7A4-B6AB89ABBDA6}" presName="parentLin" presStyleCnt="0"/>
      <dgm:spPr/>
    </dgm:pt>
    <dgm:pt modelId="{A8730181-1A94-4FF1-AD7C-587F7B93ED81}" type="pres">
      <dgm:prSet presAssocID="{3F5FB918-6233-460E-B7A4-B6AB89ABBDA6}" presName="parentLeftMargin" presStyleLbl="node1" presStyleIdx="0" presStyleCnt="4"/>
      <dgm:spPr/>
      <dgm:t>
        <a:bodyPr/>
        <a:lstStyle/>
        <a:p>
          <a:endParaRPr lang="id-ID"/>
        </a:p>
      </dgm:t>
    </dgm:pt>
    <dgm:pt modelId="{CEF9EA5B-3725-4740-B2E4-153323B76241}" type="pres">
      <dgm:prSet presAssocID="{3F5FB918-6233-460E-B7A4-B6AB89ABBDA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1F9D0F-D8C7-428A-8E52-638BA2646951}" type="pres">
      <dgm:prSet presAssocID="{3F5FB918-6233-460E-B7A4-B6AB89ABBDA6}" presName="negativeSpace" presStyleCnt="0"/>
      <dgm:spPr/>
    </dgm:pt>
    <dgm:pt modelId="{3CBC047B-F944-44EB-ACCF-190FB7D43B29}" type="pres">
      <dgm:prSet presAssocID="{3F5FB918-6233-460E-B7A4-B6AB89ABBDA6}" presName="childText" presStyleLbl="conFgAcc1" presStyleIdx="0" presStyleCnt="4">
        <dgm:presLayoutVars>
          <dgm:bulletEnabled val="1"/>
        </dgm:presLayoutVars>
      </dgm:prSet>
      <dgm:spPr/>
    </dgm:pt>
    <dgm:pt modelId="{B7D38BFF-0A23-432E-AA41-8F553D25E705}" type="pres">
      <dgm:prSet presAssocID="{D58FE5F2-0666-49CE-B5F6-60E53A4CEA59}" presName="spaceBetweenRectangles" presStyleCnt="0"/>
      <dgm:spPr/>
    </dgm:pt>
    <dgm:pt modelId="{8931E4E5-B5A3-488B-813B-E966355B7024}" type="pres">
      <dgm:prSet presAssocID="{E20A6451-C1D4-4530-95D2-91A4C91B4DA9}" presName="parentLin" presStyleCnt="0"/>
      <dgm:spPr/>
    </dgm:pt>
    <dgm:pt modelId="{D43F54D5-7F16-432F-9FF9-6B04A9905F66}" type="pres">
      <dgm:prSet presAssocID="{E20A6451-C1D4-4530-95D2-91A4C91B4DA9}" presName="parentLeftMargin" presStyleLbl="node1" presStyleIdx="0" presStyleCnt="4"/>
      <dgm:spPr/>
      <dgm:t>
        <a:bodyPr/>
        <a:lstStyle/>
        <a:p>
          <a:endParaRPr lang="id-ID"/>
        </a:p>
      </dgm:t>
    </dgm:pt>
    <dgm:pt modelId="{2FAFDB07-C9FA-4F14-A9D0-E928AD81982B}" type="pres">
      <dgm:prSet presAssocID="{E20A6451-C1D4-4530-95D2-91A4C91B4DA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2BD49DA-CA37-4BF8-9F07-5E7A8F6CC251}" type="pres">
      <dgm:prSet presAssocID="{E20A6451-C1D4-4530-95D2-91A4C91B4DA9}" presName="negativeSpace" presStyleCnt="0"/>
      <dgm:spPr/>
    </dgm:pt>
    <dgm:pt modelId="{10D1F761-0912-4836-AFC9-6D6D91F605C5}" type="pres">
      <dgm:prSet presAssocID="{E20A6451-C1D4-4530-95D2-91A4C91B4DA9}" presName="childText" presStyleLbl="conFgAcc1" presStyleIdx="1" presStyleCnt="4">
        <dgm:presLayoutVars>
          <dgm:bulletEnabled val="1"/>
        </dgm:presLayoutVars>
      </dgm:prSet>
      <dgm:spPr/>
    </dgm:pt>
    <dgm:pt modelId="{AEEDA04F-54ED-4284-BC2B-FD400851BE4D}" type="pres">
      <dgm:prSet presAssocID="{335B52E7-102A-45F9-88C5-D2A0C8DF6A7F}" presName="spaceBetweenRectangles" presStyleCnt="0"/>
      <dgm:spPr/>
    </dgm:pt>
    <dgm:pt modelId="{7C2D900B-003D-4B4D-A82A-4A377E007E67}" type="pres">
      <dgm:prSet presAssocID="{366E2A9F-05DB-4CEB-BD29-B48DF6342ACD}" presName="parentLin" presStyleCnt="0"/>
      <dgm:spPr/>
    </dgm:pt>
    <dgm:pt modelId="{8DC2C076-655A-4903-9CB3-A6B5D8AA3221}" type="pres">
      <dgm:prSet presAssocID="{366E2A9F-05DB-4CEB-BD29-B48DF6342ACD}" presName="parentLeftMargin" presStyleLbl="node1" presStyleIdx="1" presStyleCnt="4"/>
      <dgm:spPr/>
      <dgm:t>
        <a:bodyPr/>
        <a:lstStyle/>
        <a:p>
          <a:endParaRPr lang="id-ID"/>
        </a:p>
      </dgm:t>
    </dgm:pt>
    <dgm:pt modelId="{31395229-BAF2-48A1-98F0-D0B081B57081}" type="pres">
      <dgm:prSet presAssocID="{366E2A9F-05DB-4CEB-BD29-B48DF6342AC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F3800FD-7604-46D8-A117-ECD3180032C1}" type="pres">
      <dgm:prSet presAssocID="{366E2A9F-05DB-4CEB-BD29-B48DF6342ACD}" presName="negativeSpace" presStyleCnt="0"/>
      <dgm:spPr/>
    </dgm:pt>
    <dgm:pt modelId="{38CFC378-515C-4105-BE99-669C2610C754}" type="pres">
      <dgm:prSet presAssocID="{366E2A9F-05DB-4CEB-BD29-B48DF6342ACD}" presName="childText" presStyleLbl="conFgAcc1" presStyleIdx="2" presStyleCnt="4">
        <dgm:presLayoutVars>
          <dgm:bulletEnabled val="1"/>
        </dgm:presLayoutVars>
      </dgm:prSet>
      <dgm:spPr/>
    </dgm:pt>
    <dgm:pt modelId="{E516930C-1253-4082-BC7C-6222961223EF}" type="pres">
      <dgm:prSet presAssocID="{679E89EA-B4B6-4C58-888B-547B3CBA4906}" presName="spaceBetweenRectangles" presStyleCnt="0"/>
      <dgm:spPr/>
    </dgm:pt>
    <dgm:pt modelId="{236D06F8-5712-4204-ACD0-C34B0571F6AE}" type="pres">
      <dgm:prSet presAssocID="{65445284-59C0-4C69-A1A0-F703D6A7B37E}" presName="parentLin" presStyleCnt="0"/>
      <dgm:spPr/>
    </dgm:pt>
    <dgm:pt modelId="{67CD7424-84BD-4D07-9F4D-0398544468D8}" type="pres">
      <dgm:prSet presAssocID="{65445284-59C0-4C69-A1A0-F703D6A7B37E}" presName="parentLeftMargin" presStyleLbl="node1" presStyleIdx="2" presStyleCnt="4"/>
      <dgm:spPr/>
      <dgm:t>
        <a:bodyPr/>
        <a:lstStyle/>
        <a:p>
          <a:endParaRPr lang="id-ID"/>
        </a:p>
      </dgm:t>
    </dgm:pt>
    <dgm:pt modelId="{627FBB2C-A32D-4624-8D31-8A03DAED9301}" type="pres">
      <dgm:prSet presAssocID="{65445284-59C0-4C69-A1A0-F703D6A7B37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CE46519-FE1A-4C85-BB69-180074C2EB1B}" type="pres">
      <dgm:prSet presAssocID="{65445284-59C0-4C69-A1A0-F703D6A7B37E}" presName="negativeSpace" presStyleCnt="0"/>
      <dgm:spPr/>
    </dgm:pt>
    <dgm:pt modelId="{237A6F7D-76DB-4EE1-9540-C7DC578B3BAC}" type="pres">
      <dgm:prSet presAssocID="{65445284-59C0-4C69-A1A0-F703D6A7B37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1C5F6A2-E377-4335-9F5A-E775EBDD7B99}" type="presOf" srcId="{E20A6451-C1D4-4530-95D2-91A4C91B4DA9}" destId="{2FAFDB07-C9FA-4F14-A9D0-E928AD81982B}" srcOrd="1" destOrd="0" presId="urn:microsoft.com/office/officeart/2005/8/layout/list1"/>
    <dgm:cxn modelId="{61470123-37E0-470B-9F67-2F10FF7FE2BB}" srcId="{A4A4F88A-B69D-4DE7-8AE2-C2867D02F3AB}" destId="{E20A6451-C1D4-4530-95D2-91A4C91B4DA9}" srcOrd="1" destOrd="0" parTransId="{7DD67C6F-4C86-4D8F-9913-6B39CF24EAD0}" sibTransId="{335B52E7-102A-45F9-88C5-D2A0C8DF6A7F}"/>
    <dgm:cxn modelId="{F77EEEB5-1D65-4BA3-BAB5-6AE8636EC4D1}" type="presOf" srcId="{3F5FB918-6233-460E-B7A4-B6AB89ABBDA6}" destId="{A8730181-1A94-4FF1-AD7C-587F7B93ED81}" srcOrd="0" destOrd="0" presId="urn:microsoft.com/office/officeart/2005/8/layout/list1"/>
    <dgm:cxn modelId="{D30E4293-B301-4D1E-B2BA-A234D9CD3002}" srcId="{A4A4F88A-B69D-4DE7-8AE2-C2867D02F3AB}" destId="{366E2A9F-05DB-4CEB-BD29-B48DF6342ACD}" srcOrd="2" destOrd="0" parTransId="{2B906196-55C2-4765-8761-C3CF7F2A426E}" sibTransId="{679E89EA-B4B6-4C58-888B-547B3CBA4906}"/>
    <dgm:cxn modelId="{B94E1E3E-7ECD-4532-A772-9F7C4F5A93F4}" type="presOf" srcId="{65445284-59C0-4C69-A1A0-F703D6A7B37E}" destId="{67CD7424-84BD-4D07-9F4D-0398544468D8}" srcOrd="0" destOrd="0" presId="urn:microsoft.com/office/officeart/2005/8/layout/list1"/>
    <dgm:cxn modelId="{FD9C3C13-A0A5-4ED2-BC40-D027A8286A9B}" type="presOf" srcId="{366E2A9F-05DB-4CEB-BD29-B48DF6342ACD}" destId="{31395229-BAF2-48A1-98F0-D0B081B57081}" srcOrd="1" destOrd="0" presId="urn:microsoft.com/office/officeart/2005/8/layout/list1"/>
    <dgm:cxn modelId="{1291E3B0-4874-4829-980A-4434E2EAE849}" type="presOf" srcId="{3F5FB918-6233-460E-B7A4-B6AB89ABBDA6}" destId="{CEF9EA5B-3725-4740-B2E4-153323B76241}" srcOrd="1" destOrd="0" presId="urn:microsoft.com/office/officeart/2005/8/layout/list1"/>
    <dgm:cxn modelId="{769806AD-F5B0-44FA-8737-E76EFE39164A}" type="presOf" srcId="{A4A4F88A-B69D-4DE7-8AE2-C2867D02F3AB}" destId="{66AADF3D-3227-4E17-BD23-EAF2267BFE5D}" srcOrd="0" destOrd="0" presId="urn:microsoft.com/office/officeart/2005/8/layout/list1"/>
    <dgm:cxn modelId="{A709F8A1-109F-4DE3-A033-9A1D31C05131}" type="presOf" srcId="{E20A6451-C1D4-4530-95D2-91A4C91B4DA9}" destId="{D43F54D5-7F16-432F-9FF9-6B04A9905F66}" srcOrd="0" destOrd="0" presId="urn:microsoft.com/office/officeart/2005/8/layout/list1"/>
    <dgm:cxn modelId="{53D57CBA-4045-4933-B8B6-51409F0570A5}" srcId="{A4A4F88A-B69D-4DE7-8AE2-C2867D02F3AB}" destId="{65445284-59C0-4C69-A1A0-F703D6A7B37E}" srcOrd="3" destOrd="0" parTransId="{99FC3FDB-DE9F-43F2-BD11-395382F0358F}" sibTransId="{A0D31717-F1D5-405A-BBAC-0586E01FE779}"/>
    <dgm:cxn modelId="{4D6F4743-1C73-427A-90F5-9AD3C6DD9D26}" type="presOf" srcId="{366E2A9F-05DB-4CEB-BD29-B48DF6342ACD}" destId="{8DC2C076-655A-4903-9CB3-A6B5D8AA3221}" srcOrd="0" destOrd="0" presId="urn:microsoft.com/office/officeart/2005/8/layout/list1"/>
    <dgm:cxn modelId="{14B7DEB6-4486-44F7-9058-3EF4AD494B2F}" srcId="{A4A4F88A-B69D-4DE7-8AE2-C2867D02F3AB}" destId="{3F5FB918-6233-460E-B7A4-B6AB89ABBDA6}" srcOrd="0" destOrd="0" parTransId="{D01EC684-1B22-48C9-B4A7-C7BDF648D0AB}" sibTransId="{D58FE5F2-0666-49CE-B5F6-60E53A4CEA59}"/>
    <dgm:cxn modelId="{005F0764-1796-4DCE-BEE8-36729A9FD292}" type="presOf" srcId="{65445284-59C0-4C69-A1A0-F703D6A7B37E}" destId="{627FBB2C-A32D-4624-8D31-8A03DAED9301}" srcOrd="1" destOrd="0" presId="urn:microsoft.com/office/officeart/2005/8/layout/list1"/>
    <dgm:cxn modelId="{142DAD77-32FA-461E-9411-4A0E9F843260}" type="presParOf" srcId="{66AADF3D-3227-4E17-BD23-EAF2267BFE5D}" destId="{51F3957A-D9D5-418E-9635-D099754EBCFE}" srcOrd="0" destOrd="0" presId="urn:microsoft.com/office/officeart/2005/8/layout/list1"/>
    <dgm:cxn modelId="{AF395CFE-561F-4153-AEEF-73965CAEDFAE}" type="presParOf" srcId="{51F3957A-D9D5-418E-9635-D099754EBCFE}" destId="{A8730181-1A94-4FF1-AD7C-587F7B93ED81}" srcOrd="0" destOrd="0" presId="urn:microsoft.com/office/officeart/2005/8/layout/list1"/>
    <dgm:cxn modelId="{C53FF06E-5508-4451-921C-1A19404E6F26}" type="presParOf" srcId="{51F3957A-D9D5-418E-9635-D099754EBCFE}" destId="{CEF9EA5B-3725-4740-B2E4-153323B76241}" srcOrd="1" destOrd="0" presId="urn:microsoft.com/office/officeart/2005/8/layout/list1"/>
    <dgm:cxn modelId="{E282E709-3C37-4E36-A44E-295285CE4497}" type="presParOf" srcId="{66AADF3D-3227-4E17-BD23-EAF2267BFE5D}" destId="{011F9D0F-D8C7-428A-8E52-638BA2646951}" srcOrd="1" destOrd="0" presId="urn:microsoft.com/office/officeart/2005/8/layout/list1"/>
    <dgm:cxn modelId="{EBD6D9EB-8046-490C-A6CC-FC7C7639BABD}" type="presParOf" srcId="{66AADF3D-3227-4E17-BD23-EAF2267BFE5D}" destId="{3CBC047B-F944-44EB-ACCF-190FB7D43B29}" srcOrd="2" destOrd="0" presId="urn:microsoft.com/office/officeart/2005/8/layout/list1"/>
    <dgm:cxn modelId="{239E8329-E17D-4CB4-A752-CD08BF64A809}" type="presParOf" srcId="{66AADF3D-3227-4E17-BD23-EAF2267BFE5D}" destId="{B7D38BFF-0A23-432E-AA41-8F553D25E705}" srcOrd="3" destOrd="0" presId="urn:microsoft.com/office/officeart/2005/8/layout/list1"/>
    <dgm:cxn modelId="{DCD605B3-F12C-400A-BAA4-EF8281ECD0D1}" type="presParOf" srcId="{66AADF3D-3227-4E17-BD23-EAF2267BFE5D}" destId="{8931E4E5-B5A3-488B-813B-E966355B7024}" srcOrd="4" destOrd="0" presId="urn:microsoft.com/office/officeart/2005/8/layout/list1"/>
    <dgm:cxn modelId="{3E9B7EAD-A178-4C82-9000-795391DD0D87}" type="presParOf" srcId="{8931E4E5-B5A3-488B-813B-E966355B7024}" destId="{D43F54D5-7F16-432F-9FF9-6B04A9905F66}" srcOrd="0" destOrd="0" presId="urn:microsoft.com/office/officeart/2005/8/layout/list1"/>
    <dgm:cxn modelId="{73DC91CB-88A8-4A52-96C8-987B69617A85}" type="presParOf" srcId="{8931E4E5-B5A3-488B-813B-E966355B7024}" destId="{2FAFDB07-C9FA-4F14-A9D0-E928AD81982B}" srcOrd="1" destOrd="0" presId="urn:microsoft.com/office/officeart/2005/8/layout/list1"/>
    <dgm:cxn modelId="{D3FB9CC2-93F6-4182-8EDC-F0AA3B06133E}" type="presParOf" srcId="{66AADF3D-3227-4E17-BD23-EAF2267BFE5D}" destId="{72BD49DA-CA37-4BF8-9F07-5E7A8F6CC251}" srcOrd="5" destOrd="0" presId="urn:microsoft.com/office/officeart/2005/8/layout/list1"/>
    <dgm:cxn modelId="{32FC5AEF-8819-4B0C-AE7B-84A553BE95FC}" type="presParOf" srcId="{66AADF3D-3227-4E17-BD23-EAF2267BFE5D}" destId="{10D1F761-0912-4836-AFC9-6D6D91F605C5}" srcOrd="6" destOrd="0" presId="urn:microsoft.com/office/officeart/2005/8/layout/list1"/>
    <dgm:cxn modelId="{C37ECE27-8CBF-4E4B-B828-CDA0DFDA823E}" type="presParOf" srcId="{66AADF3D-3227-4E17-BD23-EAF2267BFE5D}" destId="{AEEDA04F-54ED-4284-BC2B-FD400851BE4D}" srcOrd="7" destOrd="0" presId="urn:microsoft.com/office/officeart/2005/8/layout/list1"/>
    <dgm:cxn modelId="{75081F23-2618-4634-849F-CAEA50654EC5}" type="presParOf" srcId="{66AADF3D-3227-4E17-BD23-EAF2267BFE5D}" destId="{7C2D900B-003D-4B4D-A82A-4A377E007E67}" srcOrd="8" destOrd="0" presId="urn:microsoft.com/office/officeart/2005/8/layout/list1"/>
    <dgm:cxn modelId="{F5965D6F-D239-42D6-8FA3-770A830F4309}" type="presParOf" srcId="{7C2D900B-003D-4B4D-A82A-4A377E007E67}" destId="{8DC2C076-655A-4903-9CB3-A6B5D8AA3221}" srcOrd="0" destOrd="0" presId="urn:microsoft.com/office/officeart/2005/8/layout/list1"/>
    <dgm:cxn modelId="{57CC2BA7-0CFA-4981-9FA0-E4F44B74E4AF}" type="presParOf" srcId="{7C2D900B-003D-4B4D-A82A-4A377E007E67}" destId="{31395229-BAF2-48A1-98F0-D0B081B57081}" srcOrd="1" destOrd="0" presId="urn:microsoft.com/office/officeart/2005/8/layout/list1"/>
    <dgm:cxn modelId="{16D9B22A-943F-4DD0-B19B-9E9B796A5158}" type="presParOf" srcId="{66AADF3D-3227-4E17-BD23-EAF2267BFE5D}" destId="{8F3800FD-7604-46D8-A117-ECD3180032C1}" srcOrd="9" destOrd="0" presId="urn:microsoft.com/office/officeart/2005/8/layout/list1"/>
    <dgm:cxn modelId="{5743E43B-D19D-4DD9-942C-766774B2C81E}" type="presParOf" srcId="{66AADF3D-3227-4E17-BD23-EAF2267BFE5D}" destId="{38CFC378-515C-4105-BE99-669C2610C754}" srcOrd="10" destOrd="0" presId="urn:microsoft.com/office/officeart/2005/8/layout/list1"/>
    <dgm:cxn modelId="{20891F28-72B8-473C-9817-C63F8F3F531C}" type="presParOf" srcId="{66AADF3D-3227-4E17-BD23-EAF2267BFE5D}" destId="{E516930C-1253-4082-BC7C-6222961223EF}" srcOrd="11" destOrd="0" presId="urn:microsoft.com/office/officeart/2005/8/layout/list1"/>
    <dgm:cxn modelId="{A2C5E43F-DEA6-4E57-ADCC-FF399B461540}" type="presParOf" srcId="{66AADF3D-3227-4E17-BD23-EAF2267BFE5D}" destId="{236D06F8-5712-4204-ACD0-C34B0571F6AE}" srcOrd="12" destOrd="0" presId="urn:microsoft.com/office/officeart/2005/8/layout/list1"/>
    <dgm:cxn modelId="{57D755AB-CD67-44D8-9BEE-EFFE930E2FF8}" type="presParOf" srcId="{236D06F8-5712-4204-ACD0-C34B0571F6AE}" destId="{67CD7424-84BD-4D07-9F4D-0398544468D8}" srcOrd="0" destOrd="0" presId="urn:microsoft.com/office/officeart/2005/8/layout/list1"/>
    <dgm:cxn modelId="{076A534B-76A6-4FF7-A7E4-B9C62589F812}" type="presParOf" srcId="{236D06F8-5712-4204-ACD0-C34B0571F6AE}" destId="{627FBB2C-A32D-4624-8D31-8A03DAED9301}" srcOrd="1" destOrd="0" presId="urn:microsoft.com/office/officeart/2005/8/layout/list1"/>
    <dgm:cxn modelId="{987CE754-5C63-4C2B-BCDC-2AA50C4F38E7}" type="presParOf" srcId="{66AADF3D-3227-4E17-BD23-EAF2267BFE5D}" destId="{2CE46519-FE1A-4C85-BB69-180074C2EB1B}" srcOrd="13" destOrd="0" presId="urn:microsoft.com/office/officeart/2005/8/layout/list1"/>
    <dgm:cxn modelId="{8196122C-FD6A-4652-BCC2-6BB93B1F126B}" type="presParOf" srcId="{66AADF3D-3227-4E17-BD23-EAF2267BFE5D}" destId="{237A6F7D-76DB-4EE1-9540-C7DC578B3BAC}" srcOrd="14" destOrd="0" presId="urn:microsoft.com/office/officeart/2005/8/layout/list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F9570C7-BB13-434E-8359-F998606319FA}" type="doc">
      <dgm:prSet loTypeId="urn:microsoft.com/office/officeart/2005/8/layout/pyramid2" loCatId="list" qsTypeId="urn:microsoft.com/office/officeart/2005/8/quickstyle/3d2" qsCatId="3D" csTypeId="urn:microsoft.com/office/officeart/2005/8/colors/colorful5" csCatId="colorful" phldr="1"/>
      <dgm:spPr/>
    </dgm:pt>
    <dgm:pt modelId="{F69352DC-92C3-477C-A2E2-1A5E17C3B9DA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  <a:ln w="57150">
          <a:solidFill>
            <a:schemeClr val="accent5"/>
          </a:solidFill>
        </a:ln>
      </dgm:spPr>
      <dgm:t>
        <a:bodyPr/>
        <a:lstStyle/>
        <a:p>
          <a:r>
            <a:rPr lang="id-ID" sz="1800" b="1" i="1" dirty="0" smtClean="0">
              <a:latin typeface="Candara" pitchFamily="34" charset="0"/>
            </a:rPr>
            <a:t>Komitmen Perkembangan Kepribadian</a:t>
          </a:r>
          <a:endParaRPr lang="id-ID" sz="1800" b="1" i="1" dirty="0">
            <a:latin typeface="Candara" pitchFamily="34" charset="0"/>
          </a:endParaRPr>
        </a:p>
      </dgm:t>
    </dgm:pt>
    <dgm:pt modelId="{E5952205-F55B-4C8C-BD04-BC5FAC73CFAA}" type="parTrans" cxnId="{78C5C7B6-16A0-4B15-9AC7-ECD1744530E1}">
      <dgm:prSet/>
      <dgm:spPr/>
      <dgm:t>
        <a:bodyPr/>
        <a:lstStyle/>
        <a:p>
          <a:endParaRPr lang="id-ID"/>
        </a:p>
      </dgm:t>
    </dgm:pt>
    <dgm:pt modelId="{025D2E84-C638-44E1-A01D-96EC5753D62B}" type="sibTrans" cxnId="{78C5C7B6-16A0-4B15-9AC7-ECD1744530E1}">
      <dgm:prSet/>
      <dgm:spPr/>
      <dgm:t>
        <a:bodyPr/>
        <a:lstStyle/>
        <a:p>
          <a:endParaRPr lang="id-ID"/>
        </a:p>
      </dgm:t>
    </dgm:pt>
    <dgm:pt modelId="{0C21331D-50FF-46D4-81DB-792275F164C5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  <a:ln w="57150">
          <a:solidFill>
            <a:schemeClr val="accent5"/>
          </a:solidFill>
        </a:ln>
      </dgm:spPr>
      <dgm:t>
        <a:bodyPr/>
        <a:lstStyle/>
        <a:p>
          <a:r>
            <a:rPr lang="id-ID" sz="1800" b="1" i="1" dirty="0" smtClean="0">
              <a:latin typeface="Candara" pitchFamily="34" charset="0"/>
            </a:rPr>
            <a:t>Pengetahuan = Pendukung Pertumbuhan Kepribadian</a:t>
          </a:r>
          <a:endParaRPr lang="id-ID" sz="1800" b="1" i="1" dirty="0">
            <a:latin typeface="Candara" pitchFamily="34" charset="0"/>
          </a:endParaRPr>
        </a:p>
      </dgm:t>
    </dgm:pt>
    <dgm:pt modelId="{DA5F5D7A-6315-477E-9F05-E24289A2B4C9}" type="parTrans" cxnId="{A831E399-2117-45B4-9222-E55AB8E1F344}">
      <dgm:prSet/>
      <dgm:spPr/>
      <dgm:t>
        <a:bodyPr/>
        <a:lstStyle/>
        <a:p>
          <a:endParaRPr lang="id-ID"/>
        </a:p>
      </dgm:t>
    </dgm:pt>
    <dgm:pt modelId="{98B59CA0-00B1-426D-928B-6B3C541C4283}" type="sibTrans" cxnId="{A831E399-2117-45B4-9222-E55AB8E1F344}">
      <dgm:prSet/>
      <dgm:spPr/>
      <dgm:t>
        <a:bodyPr/>
        <a:lstStyle/>
        <a:p>
          <a:endParaRPr lang="id-ID"/>
        </a:p>
      </dgm:t>
    </dgm:pt>
    <dgm:pt modelId="{4C3BCD4E-2500-4B48-91D3-4A66C8B7C9D7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  <a:ln w="57150">
          <a:solidFill>
            <a:schemeClr val="accent5"/>
          </a:solidFill>
        </a:ln>
      </dgm:spPr>
      <dgm:t>
        <a:bodyPr/>
        <a:lstStyle/>
        <a:p>
          <a:r>
            <a:rPr lang="id-ID" sz="1800" b="1" i="1" dirty="0" smtClean="0">
              <a:latin typeface="Candara" pitchFamily="34" charset="0"/>
            </a:rPr>
            <a:t>Menentukan Tujuan </a:t>
          </a:r>
          <a:endParaRPr lang="id-ID" sz="1800" b="1" i="1" dirty="0">
            <a:latin typeface="Candara" pitchFamily="34" charset="0"/>
          </a:endParaRPr>
        </a:p>
      </dgm:t>
    </dgm:pt>
    <dgm:pt modelId="{D8EEE3C0-1A28-4337-81D2-60B3C214835C}" type="parTrans" cxnId="{67E4F04E-B774-4246-837C-C83664F30CA4}">
      <dgm:prSet/>
      <dgm:spPr/>
      <dgm:t>
        <a:bodyPr/>
        <a:lstStyle/>
        <a:p>
          <a:endParaRPr lang="id-ID"/>
        </a:p>
      </dgm:t>
    </dgm:pt>
    <dgm:pt modelId="{4630BB38-D03E-475D-BBFB-C97C9075E317}" type="sibTrans" cxnId="{67E4F04E-B774-4246-837C-C83664F30CA4}">
      <dgm:prSet/>
      <dgm:spPr/>
      <dgm:t>
        <a:bodyPr/>
        <a:lstStyle/>
        <a:p>
          <a:endParaRPr lang="id-ID"/>
        </a:p>
      </dgm:t>
    </dgm:pt>
    <dgm:pt modelId="{9DC45252-B125-46E6-87CE-A5CB0B734827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  <a:ln w="57150">
          <a:solidFill>
            <a:schemeClr val="accent5"/>
          </a:solidFill>
        </a:ln>
      </dgm:spPr>
      <dgm:t>
        <a:bodyPr/>
        <a:lstStyle/>
        <a:p>
          <a:r>
            <a:rPr lang="id-ID" sz="1800" b="1" i="1" dirty="0" smtClean="0">
              <a:latin typeface="Candara" pitchFamily="34" charset="0"/>
            </a:rPr>
            <a:t>Mencari Situasi yang Mendukung</a:t>
          </a:r>
          <a:endParaRPr lang="id-ID" sz="1800" b="1" i="1" dirty="0">
            <a:latin typeface="Candara" pitchFamily="34" charset="0"/>
          </a:endParaRPr>
        </a:p>
      </dgm:t>
    </dgm:pt>
    <dgm:pt modelId="{1F2D10C3-8A3C-4079-B755-1B88A3DB6FF3}" type="parTrans" cxnId="{2E843125-B4D7-4AAB-9C62-C85C0143A020}">
      <dgm:prSet/>
      <dgm:spPr/>
      <dgm:t>
        <a:bodyPr/>
        <a:lstStyle/>
        <a:p>
          <a:endParaRPr lang="id-ID"/>
        </a:p>
      </dgm:t>
    </dgm:pt>
    <dgm:pt modelId="{4FF95DED-684E-4BE6-BBC4-55F05F8C0D4B}" type="sibTrans" cxnId="{2E843125-B4D7-4AAB-9C62-C85C0143A020}">
      <dgm:prSet/>
      <dgm:spPr/>
      <dgm:t>
        <a:bodyPr/>
        <a:lstStyle/>
        <a:p>
          <a:endParaRPr lang="id-ID"/>
        </a:p>
      </dgm:t>
    </dgm:pt>
    <dgm:pt modelId="{C3DF25F8-0FF8-42FC-857E-AF2E662BC353}" type="pres">
      <dgm:prSet presAssocID="{5F9570C7-BB13-434E-8359-F998606319FA}" presName="compositeShape" presStyleCnt="0">
        <dgm:presLayoutVars>
          <dgm:dir/>
          <dgm:resizeHandles/>
        </dgm:presLayoutVars>
      </dgm:prSet>
      <dgm:spPr/>
    </dgm:pt>
    <dgm:pt modelId="{AB74BB84-0902-4A92-A711-A0D014E4FE55}" type="pres">
      <dgm:prSet presAssocID="{5F9570C7-BB13-434E-8359-F998606319FA}" presName="pyramid" presStyleLbl="node1" presStyleIdx="0" presStyleCnt="1"/>
      <dgm:spPr/>
    </dgm:pt>
    <dgm:pt modelId="{2B4B5F95-0C04-4886-BC22-2D8AFEFDD47B}" type="pres">
      <dgm:prSet presAssocID="{5F9570C7-BB13-434E-8359-F998606319FA}" presName="theList" presStyleCnt="0"/>
      <dgm:spPr/>
    </dgm:pt>
    <dgm:pt modelId="{AC57D71A-E4BC-4DD7-9919-49DADE325C01}" type="pres">
      <dgm:prSet presAssocID="{F69352DC-92C3-477C-A2E2-1A5E17C3B9DA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564586-377D-46FD-A5E8-ED80E1D7703D}" type="pres">
      <dgm:prSet presAssocID="{F69352DC-92C3-477C-A2E2-1A5E17C3B9DA}" presName="aSpace" presStyleCnt="0"/>
      <dgm:spPr/>
    </dgm:pt>
    <dgm:pt modelId="{8F75FD14-1F5C-4DF9-86C2-7D84FC726EF9}" type="pres">
      <dgm:prSet presAssocID="{0C21331D-50FF-46D4-81DB-792275F164C5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187B6D1-608B-4EC2-9EB1-1FCE4DE756C0}" type="pres">
      <dgm:prSet presAssocID="{0C21331D-50FF-46D4-81DB-792275F164C5}" presName="aSpace" presStyleCnt="0"/>
      <dgm:spPr/>
    </dgm:pt>
    <dgm:pt modelId="{FBE01F41-B2E9-4B99-BE7E-843DA9923092}" type="pres">
      <dgm:prSet presAssocID="{4C3BCD4E-2500-4B48-91D3-4A66C8B7C9D7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280D581-E2D6-43B1-B137-7962109BFFD0}" type="pres">
      <dgm:prSet presAssocID="{4C3BCD4E-2500-4B48-91D3-4A66C8B7C9D7}" presName="aSpace" presStyleCnt="0"/>
      <dgm:spPr/>
    </dgm:pt>
    <dgm:pt modelId="{C411311C-9216-4E4D-A30C-5DBEBDDEAA38}" type="pres">
      <dgm:prSet presAssocID="{9DC45252-B125-46E6-87CE-A5CB0B734827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C7DB84B-99A6-4814-A916-B19C15449123}" type="pres">
      <dgm:prSet presAssocID="{9DC45252-B125-46E6-87CE-A5CB0B734827}" presName="aSpace" presStyleCnt="0"/>
      <dgm:spPr/>
    </dgm:pt>
  </dgm:ptLst>
  <dgm:cxnLst>
    <dgm:cxn modelId="{BE9CD536-6A49-4703-A758-9476A6F9F6B7}" type="presOf" srcId="{5F9570C7-BB13-434E-8359-F998606319FA}" destId="{C3DF25F8-0FF8-42FC-857E-AF2E662BC353}" srcOrd="0" destOrd="0" presId="urn:microsoft.com/office/officeart/2005/8/layout/pyramid2"/>
    <dgm:cxn modelId="{0B26D082-5165-413A-8564-1AA60B9BAB88}" type="presOf" srcId="{4C3BCD4E-2500-4B48-91D3-4A66C8B7C9D7}" destId="{FBE01F41-B2E9-4B99-BE7E-843DA9923092}" srcOrd="0" destOrd="0" presId="urn:microsoft.com/office/officeart/2005/8/layout/pyramid2"/>
    <dgm:cxn modelId="{A831E399-2117-45B4-9222-E55AB8E1F344}" srcId="{5F9570C7-BB13-434E-8359-F998606319FA}" destId="{0C21331D-50FF-46D4-81DB-792275F164C5}" srcOrd="1" destOrd="0" parTransId="{DA5F5D7A-6315-477E-9F05-E24289A2B4C9}" sibTransId="{98B59CA0-00B1-426D-928B-6B3C541C4283}"/>
    <dgm:cxn modelId="{2E843125-B4D7-4AAB-9C62-C85C0143A020}" srcId="{5F9570C7-BB13-434E-8359-F998606319FA}" destId="{9DC45252-B125-46E6-87CE-A5CB0B734827}" srcOrd="3" destOrd="0" parTransId="{1F2D10C3-8A3C-4079-B755-1B88A3DB6FF3}" sibTransId="{4FF95DED-684E-4BE6-BBC4-55F05F8C0D4B}"/>
    <dgm:cxn modelId="{709836DF-8A28-4285-A8F0-ECCEE1243AED}" type="presOf" srcId="{0C21331D-50FF-46D4-81DB-792275F164C5}" destId="{8F75FD14-1F5C-4DF9-86C2-7D84FC726EF9}" srcOrd="0" destOrd="0" presId="urn:microsoft.com/office/officeart/2005/8/layout/pyramid2"/>
    <dgm:cxn modelId="{78C5C7B6-16A0-4B15-9AC7-ECD1744530E1}" srcId="{5F9570C7-BB13-434E-8359-F998606319FA}" destId="{F69352DC-92C3-477C-A2E2-1A5E17C3B9DA}" srcOrd="0" destOrd="0" parTransId="{E5952205-F55B-4C8C-BD04-BC5FAC73CFAA}" sibTransId="{025D2E84-C638-44E1-A01D-96EC5753D62B}"/>
    <dgm:cxn modelId="{F15E83E7-57F1-4483-8B83-DBD0EBA64CBC}" type="presOf" srcId="{9DC45252-B125-46E6-87CE-A5CB0B734827}" destId="{C411311C-9216-4E4D-A30C-5DBEBDDEAA38}" srcOrd="0" destOrd="0" presId="urn:microsoft.com/office/officeart/2005/8/layout/pyramid2"/>
    <dgm:cxn modelId="{67E4F04E-B774-4246-837C-C83664F30CA4}" srcId="{5F9570C7-BB13-434E-8359-F998606319FA}" destId="{4C3BCD4E-2500-4B48-91D3-4A66C8B7C9D7}" srcOrd="2" destOrd="0" parTransId="{D8EEE3C0-1A28-4337-81D2-60B3C214835C}" sibTransId="{4630BB38-D03E-475D-BBFB-C97C9075E317}"/>
    <dgm:cxn modelId="{310B35A4-ECC3-466F-B011-5D60C6BDA2AD}" type="presOf" srcId="{F69352DC-92C3-477C-A2E2-1A5E17C3B9DA}" destId="{AC57D71A-E4BC-4DD7-9919-49DADE325C01}" srcOrd="0" destOrd="0" presId="urn:microsoft.com/office/officeart/2005/8/layout/pyramid2"/>
    <dgm:cxn modelId="{7E4B2674-9076-4E99-8DD3-13D00EA96C27}" type="presParOf" srcId="{C3DF25F8-0FF8-42FC-857E-AF2E662BC353}" destId="{AB74BB84-0902-4A92-A711-A0D014E4FE55}" srcOrd="0" destOrd="0" presId="urn:microsoft.com/office/officeart/2005/8/layout/pyramid2"/>
    <dgm:cxn modelId="{7D0E1166-91E4-4491-AA66-F9931319DF0C}" type="presParOf" srcId="{C3DF25F8-0FF8-42FC-857E-AF2E662BC353}" destId="{2B4B5F95-0C04-4886-BC22-2D8AFEFDD47B}" srcOrd="1" destOrd="0" presId="urn:microsoft.com/office/officeart/2005/8/layout/pyramid2"/>
    <dgm:cxn modelId="{A9CA1AB6-E384-4C83-A80C-5520B2962459}" type="presParOf" srcId="{2B4B5F95-0C04-4886-BC22-2D8AFEFDD47B}" destId="{AC57D71A-E4BC-4DD7-9919-49DADE325C01}" srcOrd="0" destOrd="0" presId="urn:microsoft.com/office/officeart/2005/8/layout/pyramid2"/>
    <dgm:cxn modelId="{001842B1-FEFD-40CF-963A-C96250261F3C}" type="presParOf" srcId="{2B4B5F95-0C04-4886-BC22-2D8AFEFDD47B}" destId="{90564586-377D-46FD-A5E8-ED80E1D7703D}" srcOrd="1" destOrd="0" presId="urn:microsoft.com/office/officeart/2005/8/layout/pyramid2"/>
    <dgm:cxn modelId="{B0D629BF-82BD-4E7E-A5D4-336FF9BA0E70}" type="presParOf" srcId="{2B4B5F95-0C04-4886-BC22-2D8AFEFDD47B}" destId="{8F75FD14-1F5C-4DF9-86C2-7D84FC726EF9}" srcOrd="2" destOrd="0" presId="urn:microsoft.com/office/officeart/2005/8/layout/pyramid2"/>
    <dgm:cxn modelId="{8B52F8C9-8BA1-4FC8-BFF9-74A7AB358258}" type="presParOf" srcId="{2B4B5F95-0C04-4886-BC22-2D8AFEFDD47B}" destId="{4187B6D1-608B-4EC2-9EB1-1FCE4DE756C0}" srcOrd="3" destOrd="0" presId="urn:microsoft.com/office/officeart/2005/8/layout/pyramid2"/>
    <dgm:cxn modelId="{89F00DBA-2F12-44FF-B8D8-FF44D3D57E82}" type="presParOf" srcId="{2B4B5F95-0C04-4886-BC22-2D8AFEFDD47B}" destId="{FBE01F41-B2E9-4B99-BE7E-843DA9923092}" srcOrd="4" destOrd="0" presId="urn:microsoft.com/office/officeart/2005/8/layout/pyramid2"/>
    <dgm:cxn modelId="{8A479422-8E22-49A7-BAA6-11C007B3BEE8}" type="presParOf" srcId="{2B4B5F95-0C04-4886-BC22-2D8AFEFDD47B}" destId="{B280D581-E2D6-43B1-B137-7962109BFFD0}" srcOrd="5" destOrd="0" presId="urn:microsoft.com/office/officeart/2005/8/layout/pyramid2"/>
    <dgm:cxn modelId="{39365590-8695-41F3-85D0-20A51BE52EBB}" type="presParOf" srcId="{2B4B5F95-0C04-4886-BC22-2D8AFEFDD47B}" destId="{C411311C-9216-4E4D-A30C-5DBEBDDEAA38}" srcOrd="6" destOrd="0" presId="urn:microsoft.com/office/officeart/2005/8/layout/pyramid2"/>
    <dgm:cxn modelId="{273F269B-D02D-486D-B26B-5DA2DCB14C63}" type="presParOf" srcId="{2B4B5F95-0C04-4886-BC22-2D8AFEFDD47B}" destId="{2C7DB84B-99A6-4814-A916-B19C15449123}" srcOrd="7" destOrd="0" presId="urn:microsoft.com/office/officeart/2005/8/layout/pyramid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7620A6C-5682-4EA6-A214-AA5CDB9ABE5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B08DEAC-9A95-4315-A8D6-239D24636C1C}">
      <dgm:prSet phldrT="[Text]" custT="1"/>
      <dgm:spPr>
        <a:solidFill>
          <a:srgbClr val="FFFF99"/>
        </a:solidFill>
        <a:ln w="50800"/>
      </dgm:spPr>
      <dgm:t>
        <a:bodyPr/>
        <a:lstStyle/>
        <a:p>
          <a:r>
            <a:rPr lang="id-ID" sz="3000" b="1" dirty="0" smtClean="0">
              <a:solidFill>
                <a:schemeClr val="tx1"/>
              </a:solidFill>
              <a:latin typeface="Candara" pitchFamily="34" charset="0"/>
            </a:rPr>
            <a:t>Pertama</a:t>
          </a:r>
          <a:endParaRPr lang="id-ID" sz="3000" b="1" dirty="0">
            <a:solidFill>
              <a:schemeClr val="tx1"/>
            </a:solidFill>
            <a:latin typeface="Candara" pitchFamily="34" charset="0"/>
          </a:endParaRPr>
        </a:p>
      </dgm:t>
    </dgm:pt>
    <dgm:pt modelId="{A8742079-9E45-42A5-85D7-DF9E5357A00F}" type="parTrans" cxnId="{078B184E-337F-4C2B-82FA-78AFA7C9ADD1}">
      <dgm:prSet/>
      <dgm:spPr/>
      <dgm:t>
        <a:bodyPr/>
        <a:lstStyle/>
        <a:p>
          <a:endParaRPr lang="id-ID"/>
        </a:p>
      </dgm:t>
    </dgm:pt>
    <dgm:pt modelId="{37BB36F3-F867-42BF-9E1E-B66388A5B1CC}" type="sibTrans" cxnId="{078B184E-337F-4C2B-82FA-78AFA7C9ADD1}">
      <dgm:prSet/>
      <dgm:spPr>
        <a:solidFill>
          <a:srgbClr val="FF0000"/>
        </a:solidFill>
        <a:ln w="19050"/>
      </dgm:spPr>
      <dgm:t>
        <a:bodyPr/>
        <a:lstStyle/>
        <a:p>
          <a:endParaRPr lang="id-ID"/>
        </a:p>
      </dgm:t>
    </dgm:pt>
    <dgm:pt modelId="{80EAF26C-6A84-4368-ABA5-E8E33300203B}">
      <dgm:prSet phldrT="[Text]"/>
      <dgm:spPr>
        <a:solidFill>
          <a:schemeClr val="accent6">
            <a:lumMod val="40000"/>
            <a:lumOff val="60000"/>
            <a:alpha val="90000"/>
          </a:schemeClr>
        </a:solidFill>
        <a:ln w="50800"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Mengubah cara berpikir kita terhadap sesuatu.</a:t>
          </a:r>
          <a:endParaRPr lang="id-ID" b="1" i="1" dirty="0">
            <a:latin typeface="Candara" pitchFamily="34" charset="0"/>
          </a:endParaRPr>
        </a:p>
      </dgm:t>
    </dgm:pt>
    <dgm:pt modelId="{5BEBF07D-F003-41B7-9652-77CAD64BFB6B}" type="parTrans" cxnId="{6615FF8E-FC65-46CA-A5ED-EB085C8AF2BE}">
      <dgm:prSet/>
      <dgm:spPr/>
      <dgm:t>
        <a:bodyPr/>
        <a:lstStyle/>
        <a:p>
          <a:endParaRPr lang="id-ID"/>
        </a:p>
      </dgm:t>
    </dgm:pt>
    <dgm:pt modelId="{E0A1A4DE-5F96-4B05-A572-6DB02B1ADBD0}" type="sibTrans" cxnId="{6615FF8E-FC65-46CA-A5ED-EB085C8AF2BE}">
      <dgm:prSet/>
      <dgm:spPr/>
      <dgm:t>
        <a:bodyPr/>
        <a:lstStyle/>
        <a:p>
          <a:endParaRPr lang="id-ID"/>
        </a:p>
      </dgm:t>
    </dgm:pt>
    <dgm:pt modelId="{B484CF53-2384-4A7D-BEB5-E5F291A76A36}">
      <dgm:prSet phldrT="[Text]" custT="1"/>
      <dgm:spPr>
        <a:solidFill>
          <a:srgbClr val="FFFF99"/>
        </a:solidFill>
        <a:ln w="50800"/>
      </dgm:spPr>
      <dgm:t>
        <a:bodyPr/>
        <a:lstStyle/>
        <a:p>
          <a:r>
            <a:rPr lang="id-ID" sz="3000" b="1" dirty="0" smtClean="0">
              <a:solidFill>
                <a:schemeClr val="tx1"/>
              </a:solidFill>
              <a:latin typeface="Candara" pitchFamily="34" charset="0"/>
            </a:rPr>
            <a:t>Kedua</a:t>
          </a:r>
          <a:endParaRPr lang="id-ID" sz="3000" b="1" dirty="0">
            <a:solidFill>
              <a:schemeClr val="tx1"/>
            </a:solidFill>
            <a:latin typeface="Candara" pitchFamily="34" charset="0"/>
          </a:endParaRPr>
        </a:p>
      </dgm:t>
    </dgm:pt>
    <dgm:pt modelId="{CBE97AEA-5A14-4BE2-83C7-6DCCEB384079}" type="parTrans" cxnId="{035B445B-4C48-40B9-87EA-99EC8611063D}">
      <dgm:prSet/>
      <dgm:spPr/>
      <dgm:t>
        <a:bodyPr/>
        <a:lstStyle/>
        <a:p>
          <a:endParaRPr lang="id-ID"/>
        </a:p>
      </dgm:t>
    </dgm:pt>
    <dgm:pt modelId="{B17CFA5F-DB70-4819-93B2-6D1E619D7F9F}" type="sibTrans" cxnId="{035B445B-4C48-40B9-87EA-99EC8611063D}">
      <dgm:prSet/>
      <dgm:spPr>
        <a:solidFill>
          <a:srgbClr val="FF0000"/>
        </a:solidFill>
      </dgm:spPr>
      <dgm:t>
        <a:bodyPr/>
        <a:lstStyle/>
        <a:p>
          <a:endParaRPr lang="id-ID"/>
        </a:p>
      </dgm:t>
    </dgm:pt>
    <dgm:pt modelId="{D15A10F1-AD8D-44F7-AEC1-00E3C9E3A8D3}">
      <dgm:prSet phldrT="[Text]"/>
      <dgm:spPr>
        <a:solidFill>
          <a:schemeClr val="accent6">
            <a:lumMod val="40000"/>
            <a:lumOff val="60000"/>
            <a:alpha val="90000"/>
          </a:schemeClr>
        </a:solidFill>
        <a:ln w="50800">
          <a:solidFill>
            <a:schemeClr val="tx1"/>
          </a:solidFill>
        </a:ln>
      </dgm:spPr>
      <dgm:t>
        <a:bodyPr/>
        <a:lstStyle/>
        <a:p>
          <a:r>
            <a:rPr lang="id-ID" b="1" i="1" dirty="0" smtClean="0">
              <a:latin typeface="Candara" pitchFamily="34" charset="0"/>
            </a:rPr>
            <a:t>Tidak membiarkan orang lain  menghalangi resolusi yang kita buat. </a:t>
          </a:r>
          <a:endParaRPr lang="id-ID" b="1" i="1" dirty="0">
            <a:latin typeface="Candara" pitchFamily="34" charset="0"/>
          </a:endParaRPr>
        </a:p>
      </dgm:t>
    </dgm:pt>
    <dgm:pt modelId="{BD5B37F9-D933-4090-8356-58F12EE0DD76}" type="parTrans" cxnId="{C30EEB74-F361-4F14-9BCF-D7941EF636E7}">
      <dgm:prSet/>
      <dgm:spPr/>
      <dgm:t>
        <a:bodyPr/>
        <a:lstStyle/>
        <a:p>
          <a:endParaRPr lang="id-ID"/>
        </a:p>
      </dgm:t>
    </dgm:pt>
    <dgm:pt modelId="{FA81D2E3-72DC-4288-A362-2C84D1F5F0CE}" type="sibTrans" cxnId="{C30EEB74-F361-4F14-9BCF-D7941EF636E7}">
      <dgm:prSet/>
      <dgm:spPr/>
      <dgm:t>
        <a:bodyPr/>
        <a:lstStyle/>
        <a:p>
          <a:endParaRPr lang="id-ID"/>
        </a:p>
      </dgm:t>
    </dgm:pt>
    <dgm:pt modelId="{BF3C70D8-E47A-467D-9A58-654906EDFDCF}">
      <dgm:prSet phldrT="[Text]" custT="1"/>
      <dgm:spPr>
        <a:solidFill>
          <a:srgbClr val="FFFF99"/>
        </a:solidFill>
        <a:ln w="50800"/>
      </dgm:spPr>
      <dgm:t>
        <a:bodyPr/>
        <a:lstStyle/>
        <a:p>
          <a:r>
            <a:rPr lang="id-ID" sz="3000" b="1" dirty="0" smtClean="0">
              <a:solidFill>
                <a:schemeClr val="tx1"/>
              </a:solidFill>
              <a:latin typeface="Candara" pitchFamily="34" charset="0"/>
            </a:rPr>
            <a:t>Ketiga</a:t>
          </a:r>
          <a:endParaRPr lang="id-ID" sz="3000" b="1" dirty="0">
            <a:solidFill>
              <a:schemeClr val="tx1"/>
            </a:solidFill>
            <a:latin typeface="Candara" pitchFamily="34" charset="0"/>
          </a:endParaRPr>
        </a:p>
      </dgm:t>
    </dgm:pt>
    <dgm:pt modelId="{5E695F32-D817-4827-934D-E16A2D50FC45}" type="parTrans" cxnId="{E9FFA75C-5D0A-427C-B9FC-C090F8F88F80}">
      <dgm:prSet/>
      <dgm:spPr/>
      <dgm:t>
        <a:bodyPr/>
        <a:lstStyle/>
        <a:p>
          <a:endParaRPr lang="id-ID"/>
        </a:p>
      </dgm:t>
    </dgm:pt>
    <dgm:pt modelId="{20D25CBA-2CDF-4240-9F60-3831B0F9C778}" type="sibTrans" cxnId="{E9FFA75C-5D0A-427C-B9FC-C090F8F88F80}">
      <dgm:prSet/>
      <dgm:spPr/>
      <dgm:t>
        <a:bodyPr/>
        <a:lstStyle/>
        <a:p>
          <a:endParaRPr lang="id-ID"/>
        </a:p>
      </dgm:t>
    </dgm:pt>
    <dgm:pt modelId="{930430C8-AA22-4567-A162-DE6F0F52FA38}">
      <dgm:prSet phldrT="[Text]"/>
      <dgm:spPr>
        <a:solidFill>
          <a:schemeClr val="accent6">
            <a:lumMod val="40000"/>
            <a:lumOff val="60000"/>
            <a:alpha val="90000"/>
          </a:schemeClr>
        </a:solidFill>
        <a:ln w="50800"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dirty="0" smtClean="0"/>
            <a:t> </a:t>
          </a:r>
          <a:r>
            <a:rPr lang="id-ID" b="1" i="1" dirty="0" smtClean="0">
              <a:latin typeface="Candara" pitchFamily="34" charset="0"/>
            </a:rPr>
            <a:t>Menghadapi tekanan yang menyertai proses perubahan. </a:t>
          </a:r>
          <a:endParaRPr lang="id-ID" b="1" i="1" dirty="0">
            <a:latin typeface="Candara" pitchFamily="34" charset="0"/>
          </a:endParaRPr>
        </a:p>
      </dgm:t>
    </dgm:pt>
    <dgm:pt modelId="{EB731DD6-41BF-46AC-8DA1-311C6BBAB69E}" type="parTrans" cxnId="{9DC27768-970A-4EA4-8046-4494CA61B563}">
      <dgm:prSet/>
      <dgm:spPr/>
      <dgm:t>
        <a:bodyPr/>
        <a:lstStyle/>
        <a:p>
          <a:endParaRPr lang="id-ID"/>
        </a:p>
      </dgm:t>
    </dgm:pt>
    <dgm:pt modelId="{DDA53E5B-B4D5-4BAF-9533-45E7ED128A03}" type="sibTrans" cxnId="{9DC27768-970A-4EA4-8046-4494CA61B563}">
      <dgm:prSet/>
      <dgm:spPr/>
      <dgm:t>
        <a:bodyPr/>
        <a:lstStyle/>
        <a:p>
          <a:endParaRPr lang="id-ID"/>
        </a:p>
      </dgm:t>
    </dgm:pt>
    <dgm:pt modelId="{4768C058-5E14-4EB5-9D0A-20C64A4F423A}" type="pres">
      <dgm:prSet presAssocID="{C7620A6C-5682-4EA6-A214-AA5CDB9ABE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CBAFE85-52B9-4A67-8307-A1C219C2EFDF}" type="pres">
      <dgm:prSet presAssocID="{C7620A6C-5682-4EA6-A214-AA5CDB9ABE58}" presName="tSp" presStyleCnt="0"/>
      <dgm:spPr/>
    </dgm:pt>
    <dgm:pt modelId="{35266214-6C02-4C2E-9222-95DFB8B5CA52}" type="pres">
      <dgm:prSet presAssocID="{C7620A6C-5682-4EA6-A214-AA5CDB9ABE58}" presName="bSp" presStyleCnt="0"/>
      <dgm:spPr/>
    </dgm:pt>
    <dgm:pt modelId="{A8F20D4D-C0EE-4E67-ADC6-3F6ED2C1C8AB}" type="pres">
      <dgm:prSet presAssocID="{C7620A6C-5682-4EA6-A214-AA5CDB9ABE58}" presName="process" presStyleCnt="0"/>
      <dgm:spPr/>
    </dgm:pt>
    <dgm:pt modelId="{C87ABA4C-6C12-4668-A3C2-9339A12CFA04}" type="pres">
      <dgm:prSet presAssocID="{EB08DEAC-9A95-4315-A8D6-239D24636C1C}" presName="composite1" presStyleCnt="0"/>
      <dgm:spPr/>
    </dgm:pt>
    <dgm:pt modelId="{CA5F4E28-93A6-4B0C-B80B-138486369404}" type="pres">
      <dgm:prSet presAssocID="{EB08DEAC-9A95-4315-A8D6-239D24636C1C}" presName="dummyNode1" presStyleLbl="node1" presStyleIdx="0" presStyleCnt="3"/>
      <dgm:spPr/>
    </dgm:pt>
    <dgm:pt modelId="{286DF60F-9C57-4A51-AF06-1F29EF7AE246}" type="pres">
      <dgm:prSet presAssocID="{EB08DEAC-9A95-4315-A8D6-239D24636C1C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319AE57-F1A2-4A5B-9381-CE8625CA10F8}" type="pres">
      <dgm:prSet presAssocID="{EB08DEAC-9A95-4315-A8D6-239D24636C1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FA091F-6043-4E6A-8C85-52F0A20DBA0B}" type="pres">
      <dgm:prSet presAssocID="{EB08DEAC-9A95-4315-A8D6-239D24636C1C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BCEF231-85FC-4AF8-8D91-E451E50ABAE0}" type="pres">
      <dgm:prSet presAssocID="{EB08DEAC-9A95-4315-A8D6-239D24636C1C}" presName="connSite1" presStyleCnt="0"/>
      <dgm:spPr/>
    </dgm:pt>
    <dgm:pt modelId="{84990BB3-A8A2-4056-AEC3-0F4037B52F4C}" type="pres">
      <dgm:prSet presAssocID="{37BB36F3-F867-42BF-9E1E-B66388A5B1CC}" presName="Name9" presStyleLbl="sibTrans2D1" presStyleIdx="0" presStyleCnt="2"/>
      <dgm:spPr/>
      <dgm:t>
        <a:bodyPr/>
        <a:lstStyle/>
        <a:p>
          <a:endParaRPr lang="id-ID"/>
        </a:p>
      </dgm:t>
    </dgm:pt>
    <dgm:pt modelId="{710BBF5B-A518-4FF5-96D9-D658FCE8AD60}" type="pres">
      <dgm:prSet presAssocID="{B484CF53-2384-4A7D-BEB5-E5F291A76A36}" presName="composite2" presStyleCnt="0"/>
      <dgm:spPr/>
    </dgm:pt>
    <dgm:pt modelId="{E66196A5-11F7-4A51-9B71-19D57354B760}" type="pres">
      <dgm:prSet presAssocID="{B484CF53-2384-4A7D-BEB5-E5F291A76A36}" presName="dummyNode2" presStyleLbl="node1" presStyleIdx="0" presStyleCnt="3"/>
      <dgm:spPr/>
    </dgm:pt>
    <dgm:pt modelId="{EC61A94A-079D-4F65-8D7C-CDD0F8F9905B}" type="pres">
      <dgm:prSet presAssocID="{B484CF53-2384-4A7D-BEB5-E5F291A76A36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D600F9-6C69-45DE-8707-44FF07BD3180}" type="pres">
      <dgm:prSet presAssocID="{B484CF53-2384-4A7D-BEB5-E5F291A76A3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C943600-F209-48F5-A7DC-1D05542E5152}" type="pres">
      <dgm:prSet presAssocID="{B484CF53-2384-4A7D-BEB5-E5F291A76A36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A082E05-253D-4D94-9CEF-7532F20B6A00}" type="pres">
      <dgm:prSet presAssocID="{B484CF53-2384-4A7D-BEB5-E5F291A76A36}" presName="connSite2" presStyleCnt="0"/>
      <dgm:spPr/>
    </dgm:pt>
    <dgm:pt modelId="{F51C737C-66B2-4082-9DBA-EF21AE55BD0E}" type="pres">
      <dgm:prSet presAssocID="{B17CFA5F-DB70-4819-93B2-6D1E619D7F9F}" presName="Name18" presStyleLbl="sibTrans2D1" presStyleIdx="1" presStyleCnt="2"/>
      <dgm:spPr/>
      <dgm:t>
        <a:bodyPr/>
        <a:lstStyle/>
        <a:p>
          <a:endParaRPr lang="id-ID"/>
        </a:p>
      </dgm:t>
    </dgm:pt>
    <dgm:pt modelId="{7D04F2FE-5CCE-4842-AD28-325AD9F0688C}" type="pres">
      <dgm:prSet presAssocID="{BF3C70D8-E47A-467D-9A58-654906EDFDCF}" presName="composite1" presStyleCnt="0"/>
      <dgm:spPr/>
    </dgm:pt>
    <dgm:pt modelId="{054B9629-31D9-4570-B793-F4ABBCEF1771}" type="pres">
      <dgm:prSet presAssocID="{BF3C70D8-E47A-467D-9A58-654906EDFDCF}" presName="dummyNode1" presStyleLbl="node1" presStyleIdx="1" presStyleCnt="3"/>
      <dgm:spPr/>
    </dgm:pt>
    <dgm:pt modelId="{3D70D41D-73DB-4981-AA6F-25636DBD6051}" type="pres">
      <dgm:prSet presAssocID="{BF3C70D8-E47A-467D-9A58-654906EDFDCF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3A5CF0-B771-4351-95F5-4E7D93D5FCE6}" type="pres">
      <dgm:prSet presAssocID="{BF3C70D8-E47A-467D-9A58-654906EDFDC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FBFD5A-CBFE-449A-A719-ADDEDABE1049}" type="pres">
      <dgm:prSet presAssocID="{BF3C70D8-E47A-467D-9A58-654906EDFDCF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9A46BF8-F8E5-4377-B5D2-ECC2C6AE5AEC}" type="pres">
      <dgm:prSet presAssocID="{BF3C70D8-E47A-467D-9A58-654906EDFDCF}" presName="connSite1" presStyleCnt="0"/>
      <dgm:spPr/>
    </dgm:pt>
  </dgm:ptLst>
  <dgm:cxnLst>
    <dgm:cxn modelId="{9DC27768-970A-4EA4-8046-4494CA61B563}" srcId="{BF3C70D8-E47A-467D-9A58-654906EDFDCF}" destId="{930430C8-AA22-4567-A162-DE6F0F52FA38}" srcOrd="0" destOrd="0" parTransId="{EB731DD6-41BF-46AC-8DA1-311C6BBAB69E}" sibTransId="{DDA53E5B-B4D5-4BAF-9533-45E7ED128A03}"/>
    <dgm:cxn modelId="{DDC57C2C-21B2-4504-899D-36BDFB1896E9}" type="presOf" srcId="{37BB36F3-F867-42BF-9E1E-B66388A5B1CC}" destId="{84990BB3-A8A2-4056-AEC3-0F4037B52F4C}" srcOrd="0" destOrd="0" presId="urn:microsoft.com/office/officeart/2005/8/layout/hProcess4"/>
    <dgm:cxn modelId="{DBCE5E63-92BB-4BD2-BA9E-44890A637778}" type="presOf" srcId="{B484CF53-2384-4A7D-BEB5-E5F291A76A36}" destId="{DC943600-F209-48F5-A7DC-1D05542E5152}" srcOrd="0" destOrd="0" presId="urn:microsoft.com/office/officeart/2005/8/layout/hProcess4"/>
    <dgm:cxn modelId="{D0CBB294-B9D2-4345-9AE8-5F820C66731C}" type="presOf" srcId="{BF3C70D8-E47A-467D-9A58-654906EDFDCF}" destId="{80FBFD5A-CBFE-449A-A719-ADDEDABE1049}" srcOrd="0" destOrd="0" presId="urn:microsoft.com/office/officeart/2005/8/layout/hProcess4"/>
    <dgm:cxn modelId="{C30EEB74-F361-4F14-9BCF-D7941EF636E7}" srcId="{B484CF53-2384-4A7D-BEB5-E5F291A76A36}" destId="{D15A10F1-AD8D-44F7-AEC1-00E3C9E3A8D3}" srcOrd="0" destOrd="0" parTransId="{BD5B37F9-D933-4090-8356-58F12EE0DD76}" sibTransId="{FA81D2E3-72DC-4288-A362-2C84D1F5F0CE}"/>
    <dgm:cxn modelId="{64E87767-C852-4BC0-9B24-F92CB60D0824}" type="presOf" srcId="{C7620A6C-5682-4EA6-A214-AA5CDB9ABE58}" destId="{4768C058-5E14-4EB5-9D0A-20C64A4F423A}" srcOrd="0" destOrd="0" presId="urn:microsoft.com/office/officeart/2005/8/layout/hProcess4"/>
    <dgm:cxn modelId="{BA780D7D-56C9-49D8-9C42-8B9B346F22BA}" type="presOf" srcId="{930430C8-AA22-4567-A162-DE6F0F52FA38}" destId="{3D70D41D-73DB-4981-AA6F-25636DBD6051}" srcOrd="0" destOrd="0" presId="urn:microsoft.com/office/officeart/2005/8/layout/hProcess4"/>
    <dgm:cxn modelId="{078B184E-337F-4C2B-82FA-78AFA7C9ADD1}" srcId="{C7620A6C-5682-4EA6-A214-AA5CDB9ABE58}" destId="{EB08DEAC-9A95-4315-A8D6-239D24636C1C}" srcOrd="0" destOrd="0" parTransId="{A8742079-9E45-42A5-85D7-DF9E5357A00F}" sibTransId="{37BB36F3-F867-42BF-9E1E-B66388A5B1CC}"/>
    <dgm:cxn modelId="{201B2583-D5FB-4CAA-B8AF-F3DC0BF8B10C}" type="presOf" srcId="{D15A10F1-AD8D-44F7-AEC1-00E3C9E3A8D3}" destId="{EC61A94A-079D-4F65-8D7C-CDD0F8F9905B}" srcOrd="0" destOrd="0" presId="urn:microsoft.com/office/officeart/2005/8/layout/hProcess4"/>
    <dgm:cxn modelId="{6615FF8E-FC65-46CA-A5ED-EB085C8AF2BE}" srcId="{EB08DEAC-9A95-4315-A8D6-239D24636C1C}" destId="{80EAF26C-6A84-4368-ABA5-E8E33300203B}" srcOrd="0" destOrd="0" parTransId="{5BEBF07D-F003-41B7-9652-77CAD64BFB6B}" sibTransId="{E0A1A4DE-5F96-4B05-A572-6DB02B1ADBD0}"/>
    <dgm:cxn modelId="{C5B3CF48-EEA8-4941-B6C8-C98AB88E485A}" type="presOf" srcId="{80EAF26C-6A84-4368-ABA5-E8E33300203B}" destId="{4319AE57-F1A2-4A5B-9381-CE8625CA10F8}" srcOrd="1" destOrd="0" presId="urn:microsoft.com/office/officeart/2005/8/layout/hProcess4"/>
    <dgm:cxn modelId="{CFF0CFFB-3D03-48AA-B165-A8A2B7E98B2C}" type="presOf" srcId="{B17CFA5F-DB70-4819-93B2-6D1E619D7F9F}" destId="{F51C737C-66B2-4082-9DBA-EF21AE55BD0E}" srcOrd="0" destOrd="0" presId="urn:microsoft.com/office/officeart/2005/8/layout/hProcess4"/>
    <dgm:cxn modelId="{432E1536-B6DE-49DD-92A9-E91DF3174359}" type="presOf" srcId="{D15A10F1-AD8D-44F7-AEC1-00E3C9E3A8D3}" destId="{07D600F9-6C69-45DE-8707-44FF07BD3180}" srcOrd="1" destOrd="0" presId="urn:microsoft.com/office/officeart/2005/8/layout/hProcess4"/>
    <dgm:cxn modelId="{6B8B6E5B-0044-4FF9-9657-530C9ECCF627}" type="presOf" srcId="{80EAF26C-6A84-4368-ABA5-E8E33300203B}" destId="{286DF60F-9C57-4A51-AF06-1F29EF7AE246}" srcOrd="0" destOrd="0" presId="urn:microsoft.com/office/officeart/2005/8/layout/hProcess4"/>
    <dgm:cxn modelId="{E9FFA75C-5D0A-427C-B9FC-C090F8F88F80}" srcId="{C7620A6C-5682-4EA6-A214-AA5CDB9ABE58}" destId="{BF3C70D8-E47A-467D-9A58-654906EDFDCF}" srcOrd="2" destOrd="0" parTransId="{5E695F32-D817-4827-934D-E16A2D50FC45}" sibTransId="{20D25CBA-2CDF-4240-9F60-3831B0F9C778}"/>
    <dgm:cxn modelId="{20CD6CCE-7525-4646-90CD-959C05432D46}" type="presOf" srcId="{930430C8-AA22-4567-A162-DE6F0F52FA38}" destId="{283A5CF0-B771-4351-95F5-4E7D93D5FCE6}" srcOrd="1" destOrd="0" presId="urn:microsoft.com/office/officeart/2005/8/layout/hProcess4"/>
    <dgm:cxn modelId="{98A3606B-038B-4D1A-AA08-094C1F8D730B}" type="presOf" srcId="{EB08DEAC-9A95-4315-A8D6-239D24636C1C}" destId="{DBFA091F-6043-4E6A-8C85-52F0A20DBA0B}" srcOrd="0" destOrd="0" presId="urn:microsoft.com/office/officeart/2005/8/layout/hProcess4"/>
    <dgm:cxn modelId="{035B445B-4C48-40B9-87EA-99EC8611063D}" srcId="{C7620A6C-5682-4EA6-A214-AA5CDB9ABE58}" destId="{B484CF53-2384-4A7D-BEB5-E5F291A76A36}" srcOrd="1" destOrd="0" parTransId="{CBE97AEA-5A14-4BE2-83C7-6DCCEB384079}" sibTransId="{B17CFA5F-DB70-4819-93B2-6D1E619D7F9F}"/>
    <dgm:cxn modelId="{8DBFBFEE-A74A-4C35-804E-5E5E6F2991BD}" type="presParOf" srcId="{4768C058-5E14-4EB5-9D0A-20C64A4F423A}" destId="{1CBAFE85-52B9-4A67-8307-A1C219C2EFDF}" srcOrd="0" destOrd="0" presId="urn:microsoft.com/office/officeart/2005/8/layout/hProcess4"/>
    <dgm:cxn modelId="{EE1E8FB0-D651-41A6-92F7-90D64A8A56AB}" type="presParOf" srcId="{4768C058-5E14-4EB5-9D0A-20C64A4F423A}" destId="{35266214-6C02-4C2E-9222-95DFB8B5CA52}" srcOrd="1" destOrd="0" presId="urn:microsoft.com/office/officeart/2005/8/layout/hProcess4"/>
    <dgm:cxn modelId="{7ECCE620-FC10-4991-A106-FB2A7FBA539D}" type="presParOf" srcId="{4768C058-5E14-4EB5-9D0A-20C64A4F423A}" destId="{A8F20D4D-C0EE-4E67-ADC6-3F6ED2C1C8AB}" srcOrd="2" destOrd="0" presId="urn:microsoft.com/office/officeart/2005/8/layout/hProcess4"/>
    <dgm:cxn modelId="{251CFB86-9920-4C8D-9CAE-C2971A7CE5AE}" type="presParOf" srcId="{A8F20D4D-C0EE-4E67-ADC6-3F6ED2C1C8AB}" destId="{C87ABA4C-6C12-4668-A3C2-9339A12CFA04}" srcOrd="0" destOrd="0" presId="urn:microsoft.com/office/officeart/2005/8/layout/hProcess4"/>
    <dgm:cxn modelId="{5F65748F-7E44-46B5-9F52-85B9BD56D459}" type="presParOf" srcId="{C87ABA4C-6C12-4668-A3C2-9339A12CFA04}" destId="{CA5F4E28-93A6-4B0C-B80B-138486369404}" srcOrd="0" destOrd="0" presId="urn:microsoft.com/office/officeart/2005/8/layout/hProcess4"/>
    <dgm:cxn modelId="{6F77ADED-32E9-4E0A-8161-D2A70F5ED220}" type="presParOf" srcId="{C87ABA4C-6C12-4668-A3C2-9339A12CFA04}" destId="{286DF60F-9C57-4A51-AF06-1F29EF7AE246}" srcOrd="1" destOrd="0" presId="urn:microsoft.com/office/officeart/2005/8/layout/hProcess4"/>
    <dgm:cxn modelId="{574CD9EA-99C0-4ACC-AA38-44D230DE676D}" type="presParOf" srcId="{C87ABA4C-6C12-4668-A3C2-9339A12CFA04}" destId="{4319AE57-F1A2-4A5B-9381-CE8625CA10F8}" srcOrd="2" destOrd="0" presId="urn:microsoft.com/office/officeart/2005/8/layout/hProcess4"/>
    <dgm:cxn modelId="{F33D8B1C-5CEF-4B11-A479-1EEAE7C9CD6F}" type="presParOf" srcId="{C87ABA4C-6C12-4668-A3C2-9339A12CFA04}" destId="{DBFA091F-6043-4E6A-8C85-52F0A20DBA0B}" srcOrd="3" destOrd="0" presId="urn:microsoft.com/office/officeart/2005/8/layout/hProcess4"/>
    <dgm:cxn modelId="{51D663D5-0355-4C5E-8BCB-CB66AD25B6F4}" type="presParOf" srcId="{C87ABA4C-6C12-4668-A3C2-9339A12CFA04}" destId="{9BCEF231-85FC-4AF8-8D91-E451E50ABAE0}" srcOrd="4" destOrd="0" presId="urn:microsoft.com/office/officeart/2005/8/layout/hProcess4"/>
    <dgm:cxn modelId="{AF2D3511-4148-4EDE-83A1-D4EDFCCE3487}" type="presParOf" srcId="{A8F20D4D-C0EE-4E67-ADC6-3F6ED2C1C8AB}" destId="{84990BB3-A8A2-4056-AEC3-0F4037B52F4C}" srcOrd="1" destOrd="0" presId="urn:microsoft.com/office/officeart/2005/8/layout/hProcess4"/>
    <dgm:cxn modelId="{2156D151-ECD4-4C24-9889-067306726127}" type="presParOf" srcId="{A8F20D4D-C0EE-4E67-ADC6-3F6ED2C1C8AB}" destId="{710BBF5B-A518-4FF5-96D9-D658FCE8AD60}" srcOrd="2" destOrd="0" presId="urn:microsoft.com/office/officeart/2005/8/layout/hProcess4"/>
    <dgm:cxn modelId="{46A1D12D-FF02-4B9D-833C-95CA9C7EFD7D}" type="presParOf" srcId="{710BBF5B-A518-4FF5-96D9-D658FCE8AD60}" destId="{E66196A5-11F7-4A51-9B71-19D57354B760}" srcOrd="0" destOrd="0" presId="urn:microsoft.com/office/officeart/2005/8/layout/hProcess4"/>
    <dgm:cxn modelId="{AC7FD8D5-9DB9-4B3B-854F-8C888CCF10A7}" type="presParOf" srcId="{710BBF5B-A518-4FF5-96D9-D658FCE8AD60}" destId="{EC61A94A-079D-4F65-8D7C-CDD0F8F9905B}" srcOrd="1" destOrd="0" presId="urn:microsoft.com/office/officeart/2005/8/layout/hProcess4"/>
    <dgm:cxn modelId="{86A531BF-3522-4672-8CA9-90359FB8D52D}" type="presParOf" srcId="{710BBF5B-A518-4FF5-96D9-D658FCE8AD60}" destId="{07D600F9-6C69-45DE-8707-44FF07BD3180}" srcOrd="2" destOrd="0" presId="urn:microsoft.com/office/officeart/2005/8/layout/hProcess4"/>
    <dgm:cxn modelId="{85C2A073-00E2-4E52-BA9E-96CF3732C40B}" type="presParOf" srcId="{710BBF5B-A518-4FF5-96D9-D658FCE8AD60}" destId="{DC943600-F209-48F5-A7DC-1D05542E5152}" srcOrd="3" destOrd="0" presId="urn:microsoft.com/office/officeart/2005/8/layout/hProcess4"/>
    <dgm:cxn modelId="{7C09218E-DBFA-475C-95F3-68BA46FD302A}" type="presParOf" srcId="{710BBF5B-A518-4FF5-96D9-D658FCE8AD60}" destId="{CA082E05-253D-4D94-9CEF-7532F20B6A00}" srcOrd="4" destOrd="0" presId="urn:microsoft.com/office/officeart/2005/8/layout/hProcess4"/>
    <dgm:cxn modelId="{8A771544-432B-43FE-86E7-4C8E9C33F750}" type="presParOf" srcId="{A8F20D4D-C0EE-4E67-ADC6-3F6ED2C1C8AB}" destId="{F51C737C-66B2-4082-9DBA-EF21AE55BD0E}" srcOrd="3" destOrd="0" presId="urn:microsoft.com/office/officeart/2005/8/layout/hProcess4"/>
    <dgm:cxn modelId="{35E2D0EE-6FA2-4DBF-AA7C-E0591BBD16BA}" type="presParOf" srcId="{A8F20D4D-C0EE-4E67-ADC6-3F6ED2C1C8AB}" destId="{7D04F2FE-5CCE-4842-AD28-325AD9F0688C}" srcOrd="4" destOrd="0" presId="urn:microsoft.com/office/officeart/2005/8/layout/hProcess4"/>
    <dgm:cxn modelId="{ADAE5493-C9CD-4A49-869C-1AC61B8A30BC}" type="presParOf" srcId="{7D04F2FE-5CCE-4842-AD28-325AD9F0688C}" destId="{054B9629-31D9-4570-B793-F4ABBCEF1771}" srcOrd="0" destOrd="0" presId="urn:microsoft.com/office/officeart/2005/8/layout/hProcess4"/>
    <dgm:cxn modelId="{611C38BE-DE8B-4888-93B4-BB8D6C2238AF}" type="presParOf" srcId="{7D04F2FE-5CCE-4842-AD28-325AD9F0688C}" destId="{3D70D41D-73DB-4981-AA6F-25636DBD6051}" srcOrd="1" destOrd="0" presId="urn:microsoft.com/office/officeart/2005/8/layout/hProcess4"/>
    <dgm:cxn modelId="{E4EA1AA4-30F9-4187-81C4-4CB1E89BEFC6}" type="presParOf" srcId="{7D04F2FE-5CCE-4842-AD28-325AD9F0688C}" destId="{283A5CF0-B771-4351-95F5-4E7D93D5FCE6}" srcOrd="2" destOrd="0" presId="urn:microsoft.com/office/officeart/2005/8/layout/hProcess4"/>
    <dgm:cxn modelId="{373DF981-664C-48AD-B9E3-E7860466F094}" type="presParOf" srcId="{7D04F2FE-5CCE-4842-AD28-325AD9F0688C}" destId="{80FBFD5A-CBFE-449A-A719-ADDEDABE1049}" srcOrd="3" destOrd="0" presId="urn:microsoft.com/office/officeart/2005/8/layout/hProcess4"/>
    <dgm:cxn modelId="{BEAEABED-6B08-4F1D-A938-82D86BB67AEE}" type="presParOf" srcId="{7D04F2FE-5CCE-4842-AD28-325AD9F0688C}" destId="{79A46BF8-F8E5-4377-B5D2-ECC2C6AE5AEC}" srcOrd="4" destOrd="0" presId="urn:microsoft.com/office/officeart/2005/8/layout/hProcess4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D9F2361-254E-4EB8-93DB-A6C57C492DB5}" type="doc">
      <dgm:prSet loTypeId="urn:microsoft.com/office/officeart/2005/8/layout/hierarchy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596AEBF2-1DFD-4FF7-88EE-6AB9C607AB3E}">
      <dgm:prSet phldrT="[Text]"/>
      <dgm:spPr/>
      <dgm:t>
        <a:bodyPr/>
        <a:lstStyle/>
        <a:p>
          <a:r>
            <a:rPr lang="id-ID" b="1" i="1" dirty="0" smtClean="0">
              <a:latin typeface="Candara" pitchFamily="34" charset="0"/>
            </a:rPr>
            <a:t>MANFAAT</a:t>
          </a:r>
          <a:endParaRPr lang="id-ID" b="1" i="1" dirty="0">
            <a:latin typeface="Candara" pitchFamily="34" charset="0"/>
          </a:endParaRPr>
        </a:p>
      </dgm:t>
    </dgm:pt>
    <dgm:pt modelId="{0458A1E8-6C29-4C8F-B821-A9FC3A69DDAE}" type="parTrans" cxnId="{DC082436-7CD2-450B-B3E3-D6039A599BD3}">
      <dgm:prSet/>
      <dgm:spPr/>
      <dgm:t>
        <a:bodyPr/>
        <a:lstStyle/>
        <a:p>
          <a:endParaRPr lang="id-ID"/>
        </a:p>
      </dgm:t>
    </dgm:pt>
    <dgm:pt modelId="{BF74BECE-F1FA-43F3-B4E4-9FE36DDCE5C4}" type="sibTrans" cxnId="{DC082436-7CD2-450B-B3E3-D6039A599BD3}">
      <dgm:prSet/>
      <dgm:spPr/>
      <dgm:t>
        <a:bodyPr/>
        <a:lstStyle/>
        <a:p>
          <a:endParaRPr lang="id-ID"/>
        </a:p>
      </dgm:t>
    </dgm:pt>
    <dgm:pt modelId="{068346FB-D078-4AE7-B654-C00BDD398A21}">
      <dgm:prSet phldrT="[Text]" custT="1"/>
      <dgm:spPr/>
      <dgm:t>
        <a:bodyPr/>
        <a:lstStyle/>
        <a:p>
          <a:r>
            <a:rPr lang="id-ID" sz="1300" b="1" i="1" dirty="0" smtClean="0">
              <a:latin typeface="Candara" pitchFamily="34" charset="0"/>
            </a:rPr>
            <a:t>Meningkatkan kepercayaan</a:t>
          </a:r>
          <a:endParaRPr lang="id-ID" sz="1300" b="1" i="1" dirty="0">
            <a:latin typeface="Candara" pitchFamily="34" charset="0"/>
          </a:endParaRPr>
        </a:p>
      </dgm:t>
    </dgm:pt>
    <dgm:pt modelId="{B3315F0C-334C-4CB1-BB11-A8E1725CC74C}" type="parTrans" cxnId="{4488E573-5EF5-45A7-92D6-15CF686D7082}">
      <dgm:prSet/>
      <dgm:spPr/>
      <dgm:t>
        <a:bodyPr/>
        <a:lstStyle/>
        <a:p>
          <a:endParaRPr lang="id-ID"/>
        </a:p>
      </dgm:t>
    </dgm:pt>
    <dgm:pt modelId="{0ECDE8B7-F234-4445-BE22-6D8ECC63EDEA}" type="sibTrans" cxnId="{4488E573-5EF5-45A7-92D6-15CF686D7082}">
      <dgm:prSet/>
      <dgm:spPr/>
      <dgm:t>
        <a:bodyPr/>
        <a:lstStyle/>
        <a:p>
          <a:endParaRPr lang="id-ID"/>
        </a:p>
      </dgm:t>
    </dgm:pt>
    <dgm:pt modelId="{33E7DCA0-BA32-4744-96F3-2622326D3067}">
      <dgm:prSet phldrT="[Text]" custT="1"/>
      <dgm:spPr/>
      <dgm:t>
        <a:bodyPr/>
        <a:lstStyle/>
        <a:p>
          <a:r>
            <a:rPr lang="id-ID" sz="1300" b="1" i="1" dirty="0" smtClean="0">
              <a:latin typeface="Candara" pitchFamily="34" charset="0"/>
            </a:rPr>
            <a:t>Meningkatkan keakraban</a:t>
          </a:r>
          <a:endParaRPr lang="id-ID" sz="1300" b="1" i="1" dirty="0">
            <a:latin typeface="Candara" pitchFamily="34" charset="0"/>
          </a:endParaRPr>
        </a:p>
      </dgm:t>
    </dgm:pt>
    <dgm:pt modelId="{06658D47-1454-4211-B8E4-223D663A1768}" type="parTrans" cxnId="{9B8B9F9C-2D04-492E-B21F-4BF2E0FE149D}">
      <dgm:prSet/>
      <dgm:spPr/>
      <dgm:t>
        <a:bodyPr/>
        <a:lstStyle/>
        <a:p>
          <a:endParaRPr lang="id-ID"/>
        </a:p>
      </dgm:t>
    </dgm:pt>
    <dgm:pt modelId="{727EE97F-E846-422C-8652-21CCA6A1399D}" type="sibTrans" cxnId="{9B8B9F9C-2D04-492E-B21F-4BF2E0FE149D}">
      <dgm:prSet/>
      <dgm:spPr/>
      <dgm:t>
        <a:bodyPr/>
        <a:lstStyle/>
        <a:p>
          <a:endParaRPr lang="id-ID"/>
        </a:p>
      </dgm:t>
    </dgm:pt>
    <dgm:pt modelId="{45A78A82-93D0-4142-BFC3-CAE355C662D1}">
      <dgm:prSet phldrT="[Text]"/>
      <dgm:spPr/>
      <dgm:t>
        <a:bodyPr/>
        <a:lstStyle/>
        <a:p>
          <a:r>
            <a:rPr lang="id-ID" b="1" i="1" dirty="0" smtClean="0">
              <a:latin typeface="Candara" pitchFamily="34" charset="0"/>
            </a:rPr>
            <a:t>RESIKO</a:t>
          </a:r>
          <a:endParaRPr lang="id-ID" b="1" i="1" dirty="0">
            <a:latin typeface="Candara" pitchFamily="34" charset="0"/>
          </a:endParaRPr>
        </a:p>
      </dgm:t>
    </dgm:pt>
    <dgm:pt modelId="{F71AA6A1-6C8B-4E0C-8CBD-5518F92C95FD}" type="parTrans" cxnId="{0A3A0D1B-F3C3-4B15-B3E3-070DE85AD41B}">
      <dgm:prSet/>
      <dgm:spPr/>
      <dgm:t>
        <a:bodyPr/>
        <a:lstStyle/>
        <a:p>
          <a:endParaRPr lang="id-ID"/>
        </a:p>
      </dgm:t>
    </dgm:pt>
    <dgm:pt modelId="{090A2042-A99C-4204-9F30-92E7664F163C}" type="sibTrans" cxnId="{0A3A0D1B-F3C3-4B15-B3E3-070DE85AD41B}">
      <dgm:prSet/>
      <dgm:spPr/>
      <dgm:t>
        <a:bodyPr/>
        <a:lstStyle/>
        <a:p>
          <a:endParaRPr lang="id-ID"/>
        </a:p>
      </dgm:t>
    </dgm:pt>
    <dgm:pt modelId="{E8C99AAA-8660-47B2-A817-3DAC2A5D3F44}">
      <dgm:prSet phldrT="[Text]" custT="1"/>
      <dgm:spPr/>
      <dgm:t>
        <a:bodyPr/>
        <a:lstStyle/>
        <a:p>
          <a:r>
            <a:rPr lang="id-ID" sz="1300" b="1" i="1" dirty="0" smtClean="0">
              <a:latin typeface="Candara" pitchFamily="34" charset="0"/>
            </a:rPr>
            <a:t>Potensi ditolak oleh orang lain</a:t>
          </a:r>
          <a:endParaRPr lang="id-ID" sz="1300" b="1" i="1" dirty="0">
            <a:latin typeface="Candara" pitchFamily="34" charset="0"/>
          </a:endParaRPr>
        </a:p>
      </dgm:t>
    </dgm:pt>
    <dgm:pt modelId="{DE04DF39-50BC-41C6-A5C6-758B7E83867A}" type="parTrans" cxnId="{CEB4D5AD-54FE-43B6-BCE2-3B147832E0D3}">
      <dgm:prSet/>
      <dgm:spPr/>
      <dgm:t>
        <a:bodyPr/>
        <a:lstStyle/>
        <a:p>
          <a:endParaRPr lang="id-ID"/>
        </a:p>
      </dgm:t>
    </dgm:pt>
    <dgm:pt modelId="{C8C76446-7D48-4450-9AB0-07FFEB8B669E}" type="sibTrans" cxnId="{CEB4D5AD-54FE-43B6-BCE2-3B147832E0D3}">
      <dgm:prSet/>
      <dgm:spPr/>
      <dgm:t>
        <a:bodyPr/>
        <a:lstStyle/>
        <a:p>
          <a:endParaRPr lang="id-ID"/>
        </a:p>
      </dgm:t>
    </dgm:pt>
    <dgm:pt modelId="{34F48D96-64EA-403A-A683-BB2FC4386E0F}">
      <dgm:prSet phldrT="[Text]" custT="1"/>
      <dgm:spPr/>
      <dgm:t>
        <a:bodyPr/>
        <a:lstStyle/>
        <a:p>
          <a:r>
            <a:rPr lang="id-ID" sz="1300" b="1" i="1" dirty="0" smtClean="0">
              <a:latin typeface="Candara" pitchFamily="34" charset="0"/>
            </a:rPr>
            <a:t>Potensi pikiran negatif dari orang lain</a:t>
          </a:r>
          <a:endParaRPr lang="id-ID" sz="1300" b="1" i="1" dirty="0">
            <a:latin typeface="Candara" pitchFamily="34" charset="0"/>
          </a:endParaRPr>
        </a:p>
      </dgm:t>
    </dgm:pt>
    <dgm:pt modelId="{5871053E-FD71-40C8-8B96-9FFFF9E37E66}" type="parTrans" cxnId="{320904BB-0BF2-4BE1-9264-7E2B01D5A836}">
      <dgm:prSet/>
      <dgm:spPr/>
      <dgm:t>
        <a:bodyPr/>
        <a:lstStyle/>
        <a:p>
          <a:endParaRPr lang="id-ID"/>
        </a:p>
      </dgm:t>
    </dgm:pt>
    <dgm:pt modelId="{900AF853-1258-4937-ABA7-C4CE18ADD6CD}" type="sibTrans" cxnId="{320904BB-0BF2-4BE1-9264-7E2B01D5A836}">
      <dgm:prSet/>
      <dgm:spPr/>
      <dgm:t>
        <a:bodyPr/>
        <a:lstStyle/>
        <a:p>
          <a:endParaRPr lang="id-ID"/>
        </a:p>
      </dgm:t>
    </dgm:pt>
    <dgm:pt modelId="{23A3BAED-6D9B-430B-9C82-FD979A6A6C9F}">
      <dgm:prSet phldrT="[Text]" custT="1"/>
      <dgm:spPr/>
      <dgm:t>
        <a:bodyPr/>
        <a:lstStyle/>
        <a:p>
          <a:r>
            <a:rPr lang="id-ID" sz="1300" b="1" i="1" dirty="0" smtClean="0">
              <a:latin typeface="Candara" pitchFamily="34" charset="0"/>
            </a:rPr>
            <a:t>Membantu perkembangan psikologis &amp; kepribadian</a:t>
          </a:r>
          <a:endParaRPr lang="id-ID" sz="1300" b="1" i="1" dirty="0">
            <a:latin typeface="Candara" pitchFamily="34" charset="0"/>
          </a:endParaRPr>
        </a:p>
      </dgm:t>
    </dgm:pt>
    <dgm:pt modelId="{16668757-157E-4B65-94E5-2ECA34E222AD}" type="parTrans" cxnId="{6EE2F3B8-2BE1-4AC9-9623-A53A4C201E42}">
      <dgm:prSet/>
      <dgm:spPr/>
      <dgm:t>
        <a:bodyPr/>
        <a:lstStyle/>
        <a:p>
          <a:endParaRPr lang="id-ID"/>
        </a:p>
      </dgm:t>
    </dgm:pt>
    <dgm:pt modelId="{FA666F38-DB69-4B25-BF2F-E07AE38A0AC9}" type="sibTrans" cxnId="{6EE2F3B8-2BE1-4AC9-9623-A53A4C201E42}">
      <dgm:prSet/>
      <dgm:spPr/>
      <dgm:t>
        <a:bodyPr/>
        <a:lstStyle/>
        <a:p>
          <a:endParaRPr lang="id-ID"/>
        </a:p>
      </dgm:t>
    </dgm:pt>
    <dgm:pt modelId="{87EC6E0E-E092-4B8A-926C-572A3F68EC2C}">
      <dgm:prSet phldrT="[Text]" custT="1"/>
      <dgm:spPr/>
      <dgm:t>
        <a:bodyPr/>
        <a:lstStyle/>
        <a:p>
          <a:r>
            <a:rPr lang="id-ID" sz="1300" b="1" i="1" dirty="0" smtClean="0">
              <a:latin typeface="Candara" pitchFamily="34" charset="0"/>
            </a:rPr>
            <a:t>Meningkatkan harga diri</a:t>
          </a:r>
          <a:endParaRPr lang="id-ID" sz="1300" b="1" i="1" dirty="0">
            <a:latin typeface="Candara" pitchFamily="34" charset="0"/>
          </a:endParaRPr>
        </a:p>
      </dgm:t>
    </dgm:pt>
    <dgm:pt modelId="{4A46DB37-4284-4608-AB45-2C8B59623995}" type="parTrans" cxnId="{2EC1C95D-B6DE-4332-9489-A27C4C3FE983}">
      <dgm:prSet/>
      <dgm:spPr/>
      <dgm:t>
        <a:bodyPr/>
        <a:lstStyle/>
        <a:p>
          <a:endParaRPr lang="id-ID"/>
        </a:p>
      </dgm:t>
    </dgm:pt>
    <dgm:pt modelId="{F9FDD32C-067C-45DC-B089-BFB33831F926}" type="sibTrans" cxnId="{2EC1C95D-B6DE-4332-9489-A27C4C3FE983}">
      <dgm:prSet/>
      <dgm:spPr/>
      <dgm:t>
        <a:bodyPr/>
        <a:lstStyle/>
        <a:p>
          <a:endParaRPr lang="id-ID"/>
        </a:p>
      </dgm:t>
    </dgm:pt>
    <dgm:pt modelId="{23AB256E-74CD-4F51-96A1-F572AC2DEB3A}">
      <dgm:prSet phldrT="[Text]" custT="1"/>
      <dgm:spPr/>
      <dgm:t>
        <a:bodyPr/>
        <a:lstStyle/>
        <a:p>
          <a:r>
            <a:rPr lang="id-ID" sz="1300" b="1" i="1" dirty="0" smtClean="0">
              <a:latin typeface="Candara" pitchFamily="34" charset="0"/>
            </a:rPr>
            <a:t>Meningkatkan keamanan psikologis dalam interaksi</a:t>
          </a:r>
          <a:endParaRPr lang="id-ID" sz="1300" b="1" i="1" dirty="0">
            <a:latin typeface="Candara" pitchFamily="34" charset="0"/>
          </a:endParaRPr>
        </a:p>
      </dgm:t>
    </dgm:pt>
    <dgm:pt modelId="{7EDCA394-446D-4A70-A81E-CDC6954E0682}" type="parTrans" cxnId="{B66D0B9B-869A-4FED-985B-9CCDDAB64E66}">
      <dgm:prSet/>
      <dgm:spPr/>
      <dgm:t>
        <a:bodyPr/>
        <a:lstStyle/>
        <a:p>
          <a:endParaRPr lang="id-ID"/>
        </a:p>
      </dgm:t>
    </dgm:pt>
    <dgm:pt modelId="{3CCC96EE-FA50-4B50-83FA-CD3AA95D04D7}" type="sibTrans" cxnId="{B66D0B9B-869A-4FED-985B-9CCDDAB64E66}">
      <dgm:prSet/>
      <dgm:spPr/>
      <dgm:t>
        <a:bodyPr/>
        <a:lstStyle/>
        <a:p>
          <a:endParaRPr lang="id-ID"/>
        </a:p>
      </dgm:t>
    </dgm:pt>
    <dgm:pt modelId="{0A16F1BA-3D7B-42A2-B5EA-B04ABCDABC91}">
      <dgm:prSet phldrT="[Text]" custT="1"/>
      <dgm:spPr/>
      <dgm:t>
        <a:bodyPr/>
        <a:lstStyle/>
        <a:p>
          <a:r>
            <a:rPr lang="id-ID" sz="1300" b="1" i="1" dirty="0" smtClean="0">
              <a:latin typeface="Candara" pitchFamily="34" charset="0"/>
            </a:rPr>
            <a:t>Potensi adanya serangan kelemahan kita dari orang lain</a:t>
          </a:r>
          <a:endParaRPr lang="id-ID" sz="1300" b="1" i="1" dirty="0">
            <a:latin typeface="Candara" pitchFamily="34" charset="0"/>
          </a:endParaRPr>
        </a:p>
      </dgm:t>
    </dgm:pt>
    <dgm:pt modelId="{48BDC6E0-290E-4727-8482-8BB8560DEB37}" type="parTrans" cxnId="{33265E4B-CB57-4921-ABE3-B7ABA00F38BE}">
      <dgm:prSet/>
      <dgm:spPr/>
      <dgm:t>
        <a:bodyPr/>
        <a:lstStyle/>
        <a:p>
          <a:endParaRPr lang="id-ID"/>
        </a:p>
      </dgm:t>
    </dgm:pt>
    <dgm:pt modelId="{695B2396-C5E9-4483-85E5-8BBF855A6151}" type="sibTrans" cxnId="{33265E4B-CB57-4921-ABE3-B7ABA00F38BE}">
      <dgm:prSet/>
      <dgm:spPr/>
      <dgm:t>
        <a:bodyPr/>
        <a:lstStyle/>
        <a:p>
          <a:endParaRPr lang="id-ID"/>
        </a:p>
      </dgm:t>
    </dgm:pt>
    <dgm:pt modelId="{289416F2-D03A-4719-B547-829DFB7D93C7}" type="pres">
      <dgm:prSet presAssocID="{9D9F2361-254E-4EB8-93DB-A6C57C492DB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FF3E3CB8-7788-4972-B184-C89B8CD60E00}" type="pres">
      <dgm:prSet presAssocID="{596AEBF2-1DFD-4FF7-88EE-6AB9C607AB3E}" presName="root" presStyleCnt="0"/>
      <dgm:spPr/>
    </dgm:pt>
    <dgm:pt modelId="{4B6F60F0-B3BC-4DDB-9C96-A47886FA2AD6}" type="pres">
      <dgm:prSet presAssocID="{596AEBF2-1DFD-4FF7-88EE-6AB9C607AB3E}" presName="rootComposite" presStyleCnt="0"/>
      <dgm:spPr/>
    </dgm:pt>
    <dgm:pt modelId="{0CC86BA7-524E-450A-A458-AE80A73515C2}" type="pres">
      <dgm:prSet presAssocID="{596AEBF2-1DFD-4FF7-88EE-6AB9C607AB3E}" presName="rootText" presStyleLbl="node1" presStyleIdx="0" presStyleCnt="2"/>
      <dgm:spPr/>
      <dgm:t>
        <a:bodyPr/>
        <a:lstStyle/>
        <a:p>
          <a:endParaRPr lang="id-ID"/>
        </a:p>
      </dgm:t>
    </dgm:pt>
    <dgm:pt modelId="{33C12274-FA12-4BD5-B703-1749565AF17D}" type="pres">
      <dgm:prSet presAssocID="{596AEBF2-1DFD-4FF7-88EE-6AB9C607AB3E}" presName="rootConnector" presStyleLbl="node1" presStyleIdx="0" presStyleCnt="2"/>
      <dgm:spPr/>
      <dgm:t>
        <a:bodyPr/>
        <a:lstStyle/>
        <a:p>
          <a:endParaRPr lang="id-ID"/>
        </a:p>
      </dgm:t>
    </dgm:pt>
    <dgm:pt modelId="{3B6BF828-B977-449C-B2EA-251AC55E7150}" type="pres">
      <dgm:prSet presAssocID="{596AEBF2-1DFD-4FF7-88EE-6AB9C607AB3E}" presName="childShape" presStyleCnt="0"/>
      <dgm:spPr/>
    </dgm:pt>
    <dgm:pt modelId="{602BACE3-A60B-4052-9EE8-3085C3BE8DE9}" type="pres">
      <dgm:prSet presAssocID="{B3315F0C-334C-4CB1-BB11-A8E1725CC74C}" presName="Name13" presStyleLbl="parChTrans1D2" presStyleIdx="0" presStyleCnt="8"/>
      <dgm:spPr/>
      <dgm:t>
        <a:bodyPr/>
        <a:lstStyle/>
        <a:p>
          <a:endParaRPr lang="id-ID"/>
        </a:p>
      </dgm:t>
    </dgm:pt>
    <dgm:pt modelId="{720D008D-C388-4976-81AF-983F7C68F81C}" type="pres">
      <dgm:prSet presAssocID="{068346FB-D078-4AE7-B654-C00BDD398A21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2EBE0C5-C3B3-4672-9AE5-21A829A3C626}" type="pres">
      <dgm:prSet presAssocID="{06658D47-1454-4211-B8E4-223D663A1768}" presName="Name13" presStyleLbl="parChTrans1D2" presStyleIdx="1" presStyleCnt="8"/>
      <dgm:spPr/>
      <dgm:t>
        <a:bodyPr/>
        <a:lstStyle/>
        <a:p>
          <a:endParaRPr lang="id-ID"/>
        </a:p>
      </dgm:t>
    </dgm:pt>
    <dgm:pt modelId="{BE98236E-FCAB-4555-A9D1-A7DEE988FDFB}" type="pres">
      <dgm:prSet presAssocID="{33E7DCA0-BA32-4744-96F3-2622326D3067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22DBB3F-ACA7-4592-AA85-1F1B0A75B1F8}" type="pres">
      <dgm:prSet presAssocID="{4A46DB37-4284-4608-AB45-2C8B59623995}" presName="Name13" presStyleLbl="parChTrans1D2" presStyleIdx="2" presStyleCnt="8"/>
      <dgm:spPr/>
      <dgm:t>
        <a:bodyPr/>
        <a:lstStyle/>
        <a:p>
          <a:endParaRPr lang="id-ID"/>
        </a:p>
      </dgm:t>
    </dgm:pt>
    <dgm:pt modelId="{4FE21B0E-51AD-484E-8F45-06FD7D341EB6}" type="pres">
      <dgm:prSet presAssocID="{87EC6E0E-E092-4B8A-926C-572A3F68EC2C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16564CB-D94A-4F5F-8383-F7674AFCCFAB}" type="pres">
      <dgm:prSet presAssocID="{7EDCA394-446D-4A70-A81E-CDC6954E0682}" presName="Name13" presStyleLbl="parChTrans1D2" presStyleIdx="3" presStyleCnt="8"/>
      <dgm:spPr/>
      <dgm:t>
        <a:bodyPr/>
        <a:lstStyle/>
        <a:p>
          <a:endParaRPr lang="id-ID"/>
        </a:p>
      </dgm:t>
    </dgm:pt>
    <dgm:pt modelId="{B75C34BA-48D8-4BE4-9958-F435C1ED09D0}" type="pres">
      <dgm:prSet presAssocID="{23AB256E-74CD-4F51-96A1-F572AC2DEB3A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DCCF46-7AE0-4130-A9C4-190CFAA67377}" type="pres">
      <dgm:prSet presAssocID="{16668757-157E-4B65-94E5-2ECA34E222AD}" presName="Name13" presStyleLbl="parChTrans1D2" presStyleIdx="4" presStyleCnt="8"/>
      <dgm:spPr/>
      <dgm:t>
        <a:bodyPr/>
        <a:lstStyle/>
        <a:p>
          <a:endParaRPr lang="id-ID"/>
        </a:p>
      </dgm:t>
    </dgm:pt>
    <dgm:pt modelId="{CFDE4C3C-43B3-4F0E-BA4B-D9F8CF82EBD8}" type="pres">
      <dgm:prSet presAssocID="{23A3BAED-6D9B-430B-9C82-FD979A6A6C9F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E44266-E017-482F-803A-7D3057766B76}" type="pres">
      <dgm:prSet presAssocID="{45A78A82-93D0-4142-BFC3-CAE355C662D1}" presName="root" presStyleCnt="0"/>
      <dgm:spPr/>
    </dgm:pt>
    <dgm:pt modelId="{B1E17C0D-1389-4EFB-BBEC-5DEC963C6DD1}" type="pres">
      <dgm:prSet presAssocID="{45A78A82-93D0-4142-BFC3-CAE355C662D1}" presName="rootComposite" presStyleCnt="0"/>
      <dgm:spPr/>
    </dgm:pt>
    <dgm:pt modelId="{ED7668D0-3B05-4A16-930C-98AAC3A9659D}" type="pres">
      <dgm:prSet presAssocID="{45A78A82-93D0-4142-BFC3-CAE355C662D1}" presName="rootText" presStyleLbl="node1" presStyleIdx="1" presStyleCnt="2"/>
      <dgm:spPr/>
      <dgm:t>
        <a:bodyPr/>
        <a:lstStyle/>
        <a:p>
          <a:endParaRPr lang="id-ID"/>
        </a:p>
      </dgm:t>
    </dgm:pt>
    <dgm:pt modelId="{54E42DD4-D6CC-4A5F-9B9A-AA71AA9A9F2C}" type="pres">
      <dgm:prSet presAssocID="{45A78A82-93D0-4142-BFC3-CAE355C662D1}" presName="rootConnector" presStyleLbl="node1" presStyleIdx="1" presStyleCnt="2"/>
      <dgm:spPr/>
      <dgm:t>
        <a:bodyPr/>
        <a:lstStyle/>
        <a:p>
          <a:endParaRPr lang="id-ID"/>
        </a:p>
      </dgm:t>
    </dgm:pt>
    <dgm:pt modelId="{7CE40819-7C70-4445-9B19-32CA7CB84BEB}" type="pres">
      <dgm:prSet presAssocID="{45A78A82-93D0-4142-BFC3-CAE355C662D1}" presName="childShape" presStyleCnt="0"/>
      <dgm:spPr/>
    </dgm:pt>
    <dgm:pt modelId="{4D66814E-0C05-42B8-91CC-45697418C466}" type="pres">
      <dgm:prSet presAssocID="{DE04DF39-50BC-41C6-A5C6-758B7E83867A}" presName="Name13" presStyleLbl="parChTrans1D2" presStyleIdx="5" presStyleCnt="8"/>
      <dgm:spPr/>
      <dgm:t>
        <a:bodyPr/>
        <a:lstStyle/>
        <a:p>
          <a:endParaRPr lang="id-ID"/>
        </a:p>
      </dgm:t>
    </dgm:pt>
    <dgm:pt modelId="{97B485BA-5B1E-406B-8575-10CA434EE56F}" type="pres">
      <dgm:prSet presAssocID="{E8C99AAA-8660-47B2-A817-3DAC2A5D3F44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500A25-18B1-4E00-8C92-802442E2305E}" type="pres">
      <dgm:prSet presAssocID="{5871053E-FD71-40C8-8B96-9FFFF9E37E66}" presName="Name13" presStyleLbl="parChTrans1D2" presStyleIdx="6" presStyleCnt="8"/>
      <dgm:spPr/>
      <dgm:t>
        <a:bodyPr/>
        <a:lstStyle/>
        <a:p>
          <a:endParaRPr lang="id-ID"/>
        </a:p>
      </dgm:t>
    </dgm:pt>
    <dgm:pt modelId="{49ECAC11-36A9-48D8-8B92-048869D59D1E}" type="pres">
      <dgm:prSet presAssocID="{34F48D96-64EA-403A-A683-BB2FC4386E0F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D329FF7-9DC0-40B8-A815-F91F2164EAC4}" type="pres">
      <dgm:prSet presAssocID="{48BDC6E0-290E-4727-8482-8BB8560DEB37}" presName="Name13" presStyleLbl="parChTrans1D2" presStyleIdx="7" presStyleCnt="8"/>
      <dgm:spPr/>
      <dgm:t>
        <a:bodyPr/>
        <a:lstStyle/>
        <a:p>
          <a:endParaRPr lang="id-ID"/>
        </a:p>
      </dgm:t>
    </dgm:pt>
    <dgm:pt modelId="{A0828CA0-7E9C-4B7D-BF2B-687686F2D02C}" type="pres">
      <dgm:prSet presAssocID="{0A16F1BA-3D7B-42A2-B5EA-B04ABCDABC91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EE2F3B8-2BE1-4AC9-9623-A53A4C201E42}" srcId="{596AEBF2-1DFD-4FF7-88EE-6AB9C607AB3E}" destId="{23A3BAED-6D9B-430B-9C82-FD979A6A6C9F}" srcOrd="4" destOrd="0" parTransId="{16668757-157E-4B65-94E5-2ECA34E222AD}" sibTransId="{FA666F38-DB69-4B25-BF2F-E07AE38A0AC9}"/>
    <dgm:cxn modelId="{3732DE4A-E17A-4DF7-97C5-61F44A926A5E}" type="presOf" srcId="{34F48D96-64EA-403A-A683-BB2FC4386E0F}" destId="{49ECAC11-36A9-48D8-8B92-048869D59D1E}" srcOrd="0" destOrd="0" presId="urn:microsoft.com/office/officeart/2005/8/layout/hierarchy3"/>
    <dgm:cxn modelId="{A4668A94-8EA2-475D-AA2A-21320EAC640E}" type="presOf" srcId="{9D9F2361-254E-4EB8-93DB-A6C57C492DB5}" destId="{289416F2-D03A-4719-B547-829DFB7D93C7}" srcOrd="0" destOrd="0" presId="urn:microsoft.com/office/officeart/2005/8/layout/hierarchy3"/>
    <dgm:cxn modelId="{1E12CA81-E270-4DCD-A379-EA997A34C045}" type="presOf" srcId="{B3315F0C-334C-4CB1-BB11-A8E1725CC74C}" destId="{602BACE3-A60B-4052-9EE8-3085C3BE8DE9}" srcOrd="0" destOrd="0" presId="urn:microsoft.com/office/officeart/2005/8/layout/hierarchy3"/>
    <dgm:cxn modelId="{A994AC71-B065-4078-AD08-0A54BA6A7D57}" type="presOf" srcId="{E8C99AAA-8660-47B2-A817-3DAC2A5D3F44}" destId="{97B485BA-5B1E-406B-8575-10CA434EE56F}" srcOrd="0" destOrd="0" presId="urn:microsoft.com/office/officeart/2005/8/layout/hierarchy3"/>
    <dgm:cxn modelId="{33265E4B-CB57-4921-ABE3-B7ABA00F38BE}" srcId="{45A78A82-93D0-4142-BFC3-CAE355C662D1}" destId="{0A16F1BA-3D7B-42A2-B5EA-B04ABCDABC91}" srcOrd="2" destOrd="0" parTransId="{48BDC6E0-290E-4727-8482-8BB8560DEB37}" sibTransId="{695B2396-C5E9-4483-85E5-8BBF855A6151}"/>
    <dgm:cxn modelId="{74A844D4-6CAE-4EED-AADA-680EFE973C9B}" type="presOf" srcId="{4A46DB37-4284-4608-AB45-2C8B59623995}" destId="{F22DBB3F-ACA7-4592-AA85-1F1B0A75B1F8}" srcOrd="0" destOrd="0" presId="urn:microsoft.com/office/officeart/2005/8/layout/hierarchy3"/>
    <dgm:cxn modelId="{405ADA45-A63F-4AD0-8EE7-40753E703052}" type="presOf" srcId="{23AB256E-74CD-4F51-96A1-F572AC2DEB3A}" destId="{B75C34BA-48D8-4BE4-9958-F435C1ED09D0}" srcOrd="0" destOrd="0" presId="urn:microsoft.com/office/officeart/2005/8/layout/hierarchy3"/>
    <dgm:cxn modelId="{2B6139E9-835A-4CAF-8619-3CDB5E64E8B5}" type="presOf" srcId="{45A78A82-93D0-4142-BFC3-CAE355C662D1}" destId="{ED7668D0-3B05-4A16-930C-98AAC3A9659D}" srcOrd="0" destOrd="0" presId="urn:microsoft.com/office/officeart/2005/8/layout/hierarchy3"/>
    <dgm:cxn modelId="{2EC1C95D-B6DE-4332-9489-A27C4C3FE983}" srcId="{596AEBF2-1DFD-4FF7-88EE-6AB9C607AB3E}" destId="{87EC6E0E-E092-4B8A-926C-572A3F68EC2C}" srcOrd="2" destOrd="0" parTransId="{4A46DB37-4284-4608-AB45-2C8B59623995}" sibTransId="{F9FDD32C-067C-45DC-B089-BFB33831F926}"/>
    <dgm:cxn modelId="{3165B9EB-0D87-4FAC-8033-5F9AA403F558}" type="presOf" srcId="{DE04DF39-50BC-41C6-A5C6-758B7E83867A}" destId="{4D66814E-0C05-42B8-91CC-45697418C466}" srcOrd="0" destOrd="0" presId="urn:microsoft.com/office/officeart/2005/8/layout/hierarchy3"/>
    <dgm:cxn modelId="{B7EBDBFF-51A5-413A-A5B7-876E35ACA188}" type="presOf" srcId="{5871053E-FD71-40C8-8B96-9FFFF9E37E66}" destId="{71500A25-18B1-4E00-8C92-802442E2305E}" srcOrd="0" destOrd="0" presId="urn:microsoft.com/office/officeart/2005/8/layout/hierarchy3"/>
    <dgm:cxn modelId="{DBA52C7D-874E-491E-B0BA-E3218D700E1C}" type="presOf" srcId="{16668757-157E-4B65-94E5-2ECA34E222AD}" destId="{97DCCF46-7AE0-4130-A9C4-190CFAA67377}" srcOrd="0" destOrd="0" presId="urn:microsoft.com/office/officeart/2005/8/layout/hierarchy3"/>
    <dgm:cxn modelId="{E1966F56-3A63-45E7-88F2-773E0C323203}" type="presOf" srcId="{48BDC6E0-290E-4727-8482-8BB8560DEB37}" destId="{3D329FF7-9DC0-40B8-A815-F91F2164EAC4}" srcOrd="0" destOrd="0" presId="urn:microsoft.com/office/officeart/2005/8/layout/hierarchy3"/>
    <dgm:cxn modelId="{FF6672F4-4167-46BE-A882-619D33886594}" type="presOf" srcId="{45A78A82-93D0-4142-BFC3-CAE355C662D1}" destId="{54E42DD4-D6CC-4A5F-9B9A-AA71AA9A9F2C}" srcOrd="1" destOrd="0" presId="urn:microsoft.com/office/officeart/2005/8/layout/hierarchy3"/>
    <dgm:cxn modelId="{CEB4D5AD-54FE-43B6-BCE2-3B147832E0D3}" srcId="{45A78A82-93D0-4142-BFC3-CAE355C662D1}" destId="{E8C99AAA-8660-47B2-A817-3DAC2A5D3F44}" srcOrd="0" destOrd="0" parTransId="{DE04DF39-50BC-41C6-A5C6-758B7E83867A}" sibTransId="{C8C76446-7D48-4450-9AB0-07FFEB8B669E}"/>
    <dgm:cxn modelId="{B66D0B9B-869A-4FED-985B-9CCDDAB64E66}" srcId="{596AEBF2-1DFD-4FF7-88EE-6AB9C607AB3E}" destId="{23AB256E-74CD-4F51-96A1-F572AC2DEB3A}" srcOrd="3" destOrd="0" parTransId="{7EDCA394-446D-4A70-A81E-CDC6954E0682}" sibTransId="{3CCC96EE-FA50-4B50-83FA-CD3AA95D04D7}"/>
    <dgm:cxn modelId="{320904BB-0BF2-4BE1-9264-7E2B01D5A836}" srcId="{45A78A82-93D0-4142-BFC3-CAE355C662D1}" destId="{34F48D96-64EA-403A-A683-BB2FC4386E0F}" srcOrd="1" destOrd="0" parTransId="{5871053E-FD71-40C8-8B96-9FFFF9E37E66}" sibTransId="{900AF853-1258-4937-ABA7-C4CE18ADD6CD}"/>
    <dgm:cxn modelId="{A3DC0BC8-3420-494A-9606-E55BDF36DA46}" type="presOf" srcId="{0A16F1BA-3D7B-42A2-B5EA-B04ABCDABC91}" destId="{A0828CA0-7E9C-4B7D-BF2B-687686F2D02C}" srcOrd="0" destOrd="0" presId="urn:microsoft.com/office/officeart/2005/8/layout/hierarchy3"/>
    <dgm:cxn modelId="{39999FBE-9A53-4E38-9A47-59892C05F82C}" type="presOf" srcId="{596AEBF2-1DFD-4FF7-88EE-6AB9C607AB3E}" destId="{0CC86BA7-524E-450A-A458-AE80A73515C2}" srcOrd="0" destOrd="0" presId="urn:microsoft.com/office/officeart/2005/8/layout/hierarchy3"/>
    <dgm:cxn modelId="{ECBB1AD9-1B60-4ECC-BFDB-1992BF9E91BD}" type="presOf" srcId="{7EDCA394-446D-4A70-A81E-CDC6954E0682}" destId="{A16564CB-D94A-4F5F-8383-F7674AFCCFAB}" srcOrd="0" destOrd="0" presId="urn:microsoft.com/office/officeart/2005/8/layout/hierarchy3"/>
    <dgm:cxn modelId="{23C7318D-6B2D-4FD3-A658-22CAB3EB5E24}" type="presOf" srcId="{87EC6E0E-E092-4B8A-926C-572A3F68EC2C}" destId="{4FE21B0E-51AD-484E-8F45-06FD7D341EB6}" srcOrd="0" destOrd="0" presId="urn:microsoft.com/office/officeart/2005/8/layout/hierarchy3"/>
    <dgm:cxn modelId="{0A3A0D1B-F3C3-4B15-B3E3-070DE85AD41B}" srcId="{9D9F2361-254E-4EB8-93DB-A6C57C492DB5}" destId="{45A78A82-93D0-4142-BFC3-CAE355C662D1}" srcOrd="1" destOrd="0" parTransId="{F71AA6A1-6C8B-4E0C-8CBD-5518F92C95FD}" sibTransId="{090A2042-A99C-4204-9F30-92E7664F163C}"/>
    <dgm:cxn modelId="{FBE2B689-48D6-4964-B9FC-0024F9322697}" type="presOf" srcId="{596AEBF2-1DFD-4FF7-88EE-6AB9C607AB3E}" destId="{33C12274-FA12-4BD5-B703-1749565AF17D}" srcOrd="1" destOrd="0" presId="urn:microsoft.com/office/officeart/2005/8/layout/hierarchy3"/>
    <dgm:cxn modelId="{8B73CD2F-EC82-4DF1-8DC5-8FED116A4E13}" type="presOf" srcId="{33E7DCA0-BA32-4744-96F3-2622326D3067}" destId="{BE98236E-FCAB-4555-A9D1-A7DEE988FDFB}" srcOrd="0" destOrd="0" presId="urn:microsoft.com/office/officeart/2005/8/layout/hierarchy3"/>
    <dgm:cxn modelId="{E2444126-7A49-44BB-8587-3AF059888331}" type="presOf" srcId="{068346FB-D078-4AE7-B654-C00BDD398A21}" destId="{720D008D-C388-4976-81AF-983F7C68F81C}" srcOrd="0" destOrd="0" presId="urn:microsoft.com/office/officeart/2005/8/layout/hierarchy3"/>
    <dgm:cxn modelId="{B14D00B9-66BD-4910-B555-07ACD7911D46}" type="presOf" srcId="{06658D47-1454-4211-B8E4-223D663A1768}" destId="{82EBE0C5-C3B3-4672-9AE5-21A829A3C626}" srcOrd="0" destOrd="0" presId="urn:microsoft.com/office/officeart/2005/8/layout/hierarchy3"/>
    <dgm:cxn modelId="{6901E457-92A6-42D1-8A91-944E9ED391DE}" type="presOf" srcId="{23A3BAED-6D9B-430B-9C82-FD979A6A6C9F}" destId="{CFDE4C3C-43B3-4F0E-BA4B-D9F8CF82EBD8}" srcOrd="0" destOrd="0" presId="urn:microsoft.com/office/officeart/2005/8/layout/hierarchy3"/>
    <dgm:cxn modelId="{DC082436-7CD2-450B-B3E3-D6039A599BD3}" srcId="{9D9F2361-254E-4EB8-93DB-A6C57C492DB5}" destId="{596AEBF2-1DFD-4FF7-88EE-6AB9C607AB3E}" srcOrd="0" destOrd="0" parTransId="{0458A1E8-6C29-4C8F-B821-A9FC3A69DDAE}" sibTransId="{BF74BECE-F1FA-43F3-B4E4-9FE36DDCE5C4}"/>
    <dgm:cxn modelId="{9B8B9F9C-2D04-492E-B21F-4BF2E0FE149D}" srcId="{596AEBF2-1DFD-4FF7-88EE-6AB9C607AB3E}" destId="{33E7DCA0-BA32-4744-96F3-2622326D3067}" srcOrd="1" destOrd="0" parTransId="{06658D47-1454-4211-B8E4-223D663A1768}" sibTransId="{727EE97F-E846-422C-8652-21CCA6A1399D}"/>
    <dgm:cxn modelId="{4488E573-5EF5-45A7-92D6-15CF686D7082}" srcId="{596AEBF2-1DFD-4FF7-88EE-6AB9C607AB3E}" destId="{068346FB-D078-4AE7-B654-C00BDD398A21}" srcOrd="0" destOrd="0" parTransId="{B3315F0C-334C-4CB1-BB11-A8E1725CC74C}" sibTransId="{0ECDE8B7-F234-4445-BE22-6D8ECC63EDEA}"/>
    <dgm:cxn modelId="{775D2C28-91A2-4BCA-93D6-7E65B199F73B}" type="presParOf" srcId="{289416F2-D03A-4719-B547-829DFB7D93C7}" destId="{FF3E3CB8-7788-4972-B184-C89B8CD60E00}" srcOrd="0" destOrd="0" presId="urn:microsoft.com/office/officeart/2005/8/layout/hierarchy3"/>
    <dgm:cxn modelId="{67DF4ABB-C990-4D1E-9A63-7B38A3026EE0}" type="presParOf" srcId="{FF3E3CB8-7788-4972-B184-C89B8CD60E00}" destId="{4B6F60F0-B3BC-4DDB-9C96-A47886FA2AD6}" srcOrd="0" destOrd="0" presId="urn:microsoft.com/office/officeart/2005/8/layout/hierarchy3"/>
    <dgm:cxn modelId="{9C167A54-8F8F-416E-8846-C352CC947760}" type="presParOf" srcId="{4B6F60F0-B3BC-4DDB-9C96-A47886FA2AD6}" destId="{0CC86BA7-524E-450A-A458-AE80A73515C2}" srcOrd="0" destOrd="0" presId="urn:microsoft.com/office/officeart/2005/8/layout/hierarchy3"/>
    <dgm:cxn modelId="{7C7127E1-ED57-4A3A-8FE8-CC0CEA2B33AD}" type="presParOf" srcId="{4B6F60F0-B3BC-4DDB-9C96-A47886FA2AD6}" destId="{33C12274-FA12-4BD5-B703-1749565AF17D}" srcOrd="1" destOrd="0" presId="urn:microsoft.com/office/officeart/2005/8/layout/hierarchy3"/>
    <dgm:cxn modelId="{AFA1E3AA-7090-41F1-A4AB-85EC3684FE0E}" type="presParOf" srcId="{FF3E3CB8-7788-4972-B184-C89B8CD60E00}" destId="{3B6BF828-B977-449C-B2EA-251AC55E7150}" srcOrd="1" destOrd="0" presId="urn:microsoft.com/office/officeart/2005/8/layout/hierarchy3"/>
    <dgm:cxn modelId="{7EC6C64F-6DE9-4721-9A4B-A47BB0FA7685}" type="presParOf" srcId="{3B6BF828-B977-449C-B2EA-251AC55E7150}" destId="{602BACE3-A60B-4052-9EE8-3085C3BE8DE9}" srcOrd="0" destOrd="0" presId="urn:microsoft.com/office/officeart/2005/8/layout/hierarchy3"/>
    <dgm:cxn modelId="{B29FA2A4-59DD-4BCB-930A-AD9E84BF76D4}" type="presParOf" srcId="{3B6BF828-B977-449C-B2EA-251AC55E7150}" destId="{720D008D-C388-4976-81AF-983F7C68F81C}" srcOrd="1" destOrd="0" presId="urn:microsoft.com/office/officeart/2005/8/layout/hierarchy3"/>
    <dgm:cxn modelId="{95B1B991-C1AF-47F5-9788-CED78B8AEBC2}" type="presParOf" srcId="{3B6BF828-B977-449C-B2EA-251AC55E7150}" destId="{82EBE0C5-C3B3-4672-9AE5-21A829A3C626}" srcOrd="2" destOrd="0" presId="urn:microsoft.com/office/officeart/2005/8/layout/hierarchy3"/>
    <dgm:cxn modelId="{85AEA006-15F7-488E-83E9-0C85A12DE590}" type="presParOf" srcId="{3B6BF828-B977-449C-B2EA-251AC55E7150}" destId="{BE98236E-FCAB-4555-A9D1-A7DEE988FDFB}" srcOrd="3" destOrd="0" presId="urn:microsoft.com/office/officeart/2005/8/layout/hierarchy3"/>
    <dgm:cxn modelId="{54A1B828-8639-44AA-B6D7-C1F1A9211666}" type="presParOf" srcId="{3B6BF828-B977-449C-B2EA-251AC55E7150}" destId="{F22DBB3F-ACA7-4592-AA85-1F1B0A75B1F8}" srcOrd="4" destOrd="0" presId="urn:microsoft.com/office/officeart/2005/8/layout/hierarchy3"/>
    <dgm:cxn modelId="{438853E3-FDC6-4574-B1D8-A7AAB4BF72CD}" type="presParOf" srcId="{3B6BF828-B977-449C-B2EA-251AC55E7150}" destId="{4FE21B0E-51AD-484E-8F45-06FD7D341EB6}" srcOrd="5" destOrd="0" presId="urn:microsoft.com/office/officeart/2005/8/layout/hierarchy3"/>
    <dgm:cxn modelId="{C288BB9E-70CA-4013-B798-278620735817}" type="presParOf" srcId="{3B6BF828-B977-449C-B2EA-251AC55E7150}" destId="{A16564CB-D94A-4F5F-8383-F7674AFCCFAB}" srcOrd="6" destOrd="0" presId="urn:microsoft.com/office/officeart/2005/8/layout/hierarchy3"/>
    <dgm:cxn modelId="{7A484D6C-4A6B-4291-85D3-5B28CF0D5FEA}" type="presParOf" srcId="{3B6BF828-B977-449C-B2EA-251AC55E7150}" destId="{B75C34BA-48D8-4BE4-9958-F435C1ED09D0}" srcOrd="7" destOrd="0" presId="urn:microsoft.com/office/officeart/2005/8/layout/hierarchy3"/>
    <dgm:cxn modelId="{B0FD9D87-2530-472F-B35B-D7E4575D8BA3}" type="presParOf" srcId="{3B6BF828-B977-449C-B2EA-251AC55E7150}" destId="{97DCCF46-7AE0-4130-A9C4-190CFAA67377}" srcOrd="8" destOrd="0" presId="urn:microsoft.com/office/officeart/2005/8/layout/hierarchy3"/>
    <dgm:cxn modelId="{C15A1335-8020-44CE-8E4F-BD89B70D3DFA}" type="presParOf" srcId="{3B6BF828-B977-449C-B2EA-251AC55E7150}" destId="{CFDE4C3C-43B3-4F0E-BA4B-D9F8CF82EBD8}" srcOrd="9" destOrd="0" presId="urn:microsoft.com/office/officeart/2005/8/layout/hierarchy3"/>
    <dgm:cxn modelId="{B5C03CBA-B515-4252-9755-536ECD12CB19}" type="presParOf" srcId="{289416F2-D03A-4719-B547-829DFB7D93C7}" destId="{A6E44266-E017-482F-803A-7D3057766B76}" srcOrd="1" destOrd="0" presId="urn:microsoft.com/office/officeart/2005/8/layout/hierarchy3"/>
    <dgm:cxn modelId="{2F114747-6B1C-457E-8B4B-9CC341E62425}" type="presParOf" srcId="{A6E44266-E017-482F-803A-7D3057766B76}" destId="{B1E17C0D-1389-4EFB-BBEC-5DEC963C6DD1}" srcOrd="0" destOrd="0" presId="urn:microsoft.com/office/officeart/2005/8/layout/hierarchy3"/>
    <dgm:cxn modelId="{7643A8D1-D934-4339-8219-FFC403A5B0D3}" type="presParOf" srcId="{B1E17C0D-1389-4EFB-BBEC-5DEC963C6DD1}" destId="{ED7668D0-3B05-4A16-930C-98AAC3A9659D}" srcOrd="0" destOrd="0" presId="urn:microsoft.com/office/officeart/2005/8/layout/hierarchy3"/>
    <dgm:cxn modelId="{72B6B039-BB33-4F9C-ABFC-DF05F48EF51F}" type="presParOf" srcId="{B1E17C0D-1389-4EFB-BBEC-5DEC963C6DD1}" destId="{54E42DD4-D6CC-4A5F-9B9A-AA71AA9A9F2C}" srcOrd="1" destOrd="0" presId="urn:microsoft.com/office/officeart/2005/8/layout/hierarchy3"/>
    <dgm:cxn modelId="{1ACFB88C-17B6-4C7C-9000-A1E1FD4AAE63}" type="presParOf" srcId="{A6E44266-E017-482F-803A-7D3057766B76}" destId="{7CE40819-7C70-4445-9B19-32CA7CB84BEB}" srcOrd="1" destOrd="0" presId="urn:microsoft.com/office/officeart/2005/8/layout/hierarchy3"/>
    <dgm:cxn modelId="{2111A41D-46D5-42DE-B3D9-8FE96AA58459}" type="presParOf" srcId="{7CE40819-7C70-4445-9B19-32CA7CB84BEB}" destId="{4D66814E-0C05-42B8-91CC-45697418C466}" srcOrd="0" destOrd="0" presId="urn:microsoft.com/office/officeart/2005/8/layout/hierarchy3"/>
    <dgm:cxn modelId="{F7BC39C1-E389-4ECC-B205-92CFB3157036}" type="presParOf" srcId="{7CE40819-7C70-4445-9B19-32CA7CB84BEB}" destId="{97B485BA-5B1E-406B-8575-10CA434EE56F}" srcOrd="1" destOrd="0" presId="urn:microsoft.com/office/officeart/2005/8/layout/hierarchy3"/>
    <dgm:cxn modelId="{7FDB371B-B604-4D62-87BF-09EE110F3D53}" type="presParOf" srcId="{7CE40819-7C70-4445-9B19-32CA7CB84BEB}" destId="{71500A25-18B1-4E00-8C92-802442E2305E}" srcOrd="2" destOrd="0" presId="urn:microsoft.com/office/officeart/2005/8/layout/hierarchy3"/>
    <dgm:cxn modelId="{75396E74-7C12-44E8-BF48-D7997DB40062}" type="presParOf" srcId="{7CE40819-7C70-4445-9B19-32CA7CB84BEB}" destId="{49ECAC11-36A9-48D8-8B92-048869D59D1E}" srcOrd="3" destOrd="0" presId="urn:microsoft.com/office/officeart/2005/8/layout/hierarchy3"/>
    <dgm:cxn modelId="{878ED929-FBB9-400B-BA1D-60FB6CB30002}" type="presParOf" srcId="{7CE40819-7C70-4445-9B19-32CA7CB84BEB}" destId="{3D329FF7-9DC0-40B8-A815-F91F2164EAC4}" srcOrd="4" destOrd="0" presId="urn:microsoft.com/office/officeart/2005/8/layout/hierarchy3"/>
    <dgm:cxn modelId="{8292C263-B8E6-4DB9-A1AA-A4654FD984EC}" type="presParOf" srcId="{7CE40819-7C70-4445-9B19-32CA7CB84BEB}" destId="{A0828CA0-7E9C-4B7D-BF2B-687686F2D02C}" srcOrd="5" destOrd="0" presId="urn:microsoft.com/office/officeart/2005/8/layout/hierarchy3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4B0ACED-570E-4BA3-B1F1-9EBA2880E7D9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A4C84040-0362-4B1F-BBE0-99954FFA4616}">
      <dgm:prSet phldrT="[Text]" custT="1"/>
      <dgm:spPr/>
      <dgm:t>
        <a:bodyPr/>
        <a:lstStyle/>
        <a:p>
          <a:r>
            <a:rPr lang="id-ID" sz="1600" b="1" i="1" dirty="0" smtClean="0">
              <a:latin typeface="Candara" pitchFamily="34" charset="0"/>
            </a:rPr>
            <a:t>Menyusun target yang realistis &amp; dapat dijangkau</a:t>
          </a:r>
          <a:endParaRPr lang="id-ID" sz="1600" b="1" i="1" dirty="0">
            <a:latin typeface="Candara" pitchFamily="34" charset="0"/>
          </a:endParaRPr>
        </a:p>
      </dgm:t>
    </dgm:pt>
    <dgm:pt modelId="{2B07E7B0-D983-4B0B-9163-8E395834ADE7}" type="parTrans" cxnId="{32930B23-4503-4F72-A644-16D610C55F43}">
      <dgm:prSet/>
      <dgm:spPr/>
      <dgm:t>
        <a:bodyPr/>
        <a:lstStyle/>
        <a:p>
          <a:endParaRPr lang="id-ID"/>
        </a:p>
      </dgm:t>
    </dgm:pt>
    <dgm:pt modelId="{BE76F6A0-EA2B-4B58-8AEF-196B25C3EAF7}" type="sibTrans" cxnId="{32930B23-4503-4F72-A644-16D610C55F43}">
      <dgm:prSet/>
      <dgm:spPr/>
      <dgm:t>
        <a:bodyPr/>
        <a:lstStyle/>
        <a:p>
          <a:endParaRPr lang="id-ID"/>
        </a:p>
      </dgm:t>
    </dgm:pt>
    <dgm:pt modelId="{E64AA178-302D-4C36-9D77-F8A819381A33}">
      <dgm:prSet phldrT="[Text]" custT="1"/>
      <dgm:spPr/>
      <dgm:t>
        <a:bodyPr/>
        <a:lstStyle/>
        <a:p>
          <a:r>
            <a:rPr lang="id-ID" sz="1600" b="1" i="1" dirty="0" smtClean="0">
              <a:latin typeface="Candara" pitchFamily="34" charset="0"/>
            </a:rPr>
            <a:t>Susun tujuan kecil yang ingin dicapai</a:t>
          </a:r>
          <a:endParaRPr lang="id-ID" sz="1600" b="1" i="1" dirty="0">
            <a:latin typeface="Candara" pitchFamily="34" charset="0"/>
          </a:endParaRPr>
        </a:p>
      </dgm:t>
    </dgm:pt>
    <dgm:pt modelId="{D25F5110-8FD6-4D19-92D8-CB2912B6EE9B}" type="parTrans" cxnId="{C951CC11-8930-43C3-BCE6-DEB2EF3410FE}">
      <dgm:prSet/>
      <dgm:spPr/>
      <dgm:t>
        <a:bodyPr/>
        <a:lstStyle/>
        <a:p>
          <a:endParaRPr lang="id-ID"/>
        </a:p>
      </dgm:t>
    </dgm:pt>
    <dgm:pt modelId="{4B14C93E-0841-41F2-B6BA-9B49A4D65025}" type="sibTrans" cxnId="{C951CC11-8930-43C3-BCE6-DEB2EF3410FE}">
      <dgm:prSet/>
      <dgm:spPr/>
      <dgm:t>
        <a:bodyPr/>
        <a:lstStyle/>
        <a:p>
          <a:endParaRPr lang="id-ID"/>
        </a:p>
      </dgm:t>
    </dgm:pt>
    <dgm:pt modelId="{BCABC5F0-E934-464B-B103-C349FFA82851}">
      <dgm:prSet phldrT="[Text]" custT="1"/>
      <dgm:spPr/>
      <dgm:t>
        <a:bodyPr/>
        <a:lstStyle/>
        <a:p>
          <a:r>
            <a:rPr lang="id-ID" sz="1600" b="1" i="1" dirty="0" smtClean="0">
              <a:latin typeface="Candara" pitchFamily="34" charset="0"/>
            </a:rPr>
            <a:t>Mengembangkan kemampuan dan potensi diri. </a:t>
          </a:r>
          <a:endParaRPr lang="id-ID" sz="1600" b="1" i="1" dirty="0">
            <a:latin typeface="Candara" pitchFamily="34" charset="0"/>
          </a:endParaRPr>
        </a:p>
      </dgm:t>
    </dgm:pt>
    <dgm:pt modelId="{EED94E4B-0E60-42AC-9894-988E35DED4A4}" type="parTrans" cxnId="{A6576FA5-90FD-428A-BF5E-A9B8E9391576}">
      <dgm:prSet/>
      <dgm:spPr/>
      <dgm:t>
        <a:bodyPr/>
        <a:lstStyle/>
        <a:p>
          <a:endParaRPr lang="id-ID"/>
        </a:p>
      </dgm:t>
    </dgm:pt>
    <dgm:pt modelId="{AA5B5726-2983-4DF2-B806-6F3F28BB720F}" type="sibTrans" cxnId="{A6576FA5-90FD-428A-BF5E-A9B8E9391576}">
      <dgm:prSet/>
      <dgm:spPr/>
      <dgm:t>
        <a:bodyPr/>
        <a:lstStyle/>
        <a:p>
          <a:endParaRPr lang="id-ID"/>
        </a:p>
      </dgm:t>
    </dgm:pt>
    <dgm:pt modelId="{67B8B2F1-04D8-4E6A-A89A-1D33C18A5FB1}">
      <dgm:prSet phldrT="[Text]" custT="1"/>
      <dgm:spPr/>
      <dgm:t>
        <a:bodyPr/>
        <a:lstStyle/>
        <a:p>
          <a:r>
            <a:rPr lang="id-ID" sz="1600" b="1" i="1" dirty="0" smtClean="0">
              <a:latin typeface="Candara" pitchFamily="34" charset="0"/>
            </a:rPr>
            <a:t>Menerima diri apa adanya dengan penuh rasa syukur</a:t>
          </a:r>
          <a:endParaRPr lang="id-ID" sz="1600" b="1" i="1" dirty="0">
            <a:latin typeface="Candara" pitchFamily="34" charset="0"/>
          </a:endParaRPr>
        </a:p>
      </dgm:t>
    </dgm:pt>
    <dgm:pt modelId="{AAED1BFB-6A9F-4ADE-BEB8-F7A762343E98}" type="parTrans" cxnId="{896360AA-712D-4F21-9673-B6AC57B9ACBF}">
      <dgm:prSet/>
      <dgm:spPr/>
      <dgm:t>
        <a:bodyPr/>
        <a:lstStyle/>
        <a:p>
          <a:endParaRPr lang="id-ID"/>
        </a:p>
      </dgm:t>
    </dgm:pt>
    <dgm:pt modelId="{E64965AA-91AE-4791-BCEA-F4E907E1A665}" type="sibTrans" cxnId="{896360AA-712D-4F21-9673-B6AC57B9ACBF}">
      <dgm:prSet/>
      <dgm:spPr/>
      <dgm:t>
        <a:bodyPr/>
        <a:lstStyle/>
        <a:p>
          <a:endParaRPr lang="id-ID"/>
        </a:p>
      </dgm:t>
    </dgm:pt>
    <dgm:pt modelId="{DEB51876-9BC1-4BDA-95FE-6FC870B5DDEE}">
      <dgm:prSet phldrT="[Text]" custT="1"/>
      <dgm:spPr/>
      <dgm:t>
        <a:bodyPr/>
        <a:lstStyle/>
        <a:p>
          <a:r>
            <a:rPr lang="id-ID" sz="1600" b="1" i="1" dirty="0" smtClean="0">
              <a:latin typeface="Candara" pitchFamily="34" charset="0"/>
            </a:rPr>
            <a:t>Menerima diri &amp; mampu mengembangkan rencana masa depan.</a:t>
          </a:r>
          <a:endParaRPr lang="id-ID" sz="1600" b="1" i="1" dirty="0">
            <a:latin typeface="Candara" pitchFamily="34" charset="0"/>
          </a:endParaRPr>
        </a:p>
      </dgm:t>
    </dgm:pt>
    <dgm:pt modelId="{F9C74621-7EFE-4387-A8CC-9D6A3E3E6AEB}" type="parTrans" cxnId="{932ECF65-6368-40D4-B903-D0CCD19A885B}">
      <dgm:prSet/>
      <dgm:spPr/>
      <dgm:t>
        <a:bodyPr/>
        <a:lstStyle/>
        <a:p>
          <a:endParaRPr lang="id-ID"/>
        </a:p>
      </dgm:t>
    </dgm:pt>
    <dgm:pt modelId="{A2504ECF-A510-40E8-9BD2-F8DF17CEF6EF}" type="sibTrans" cxnId="{932ECF65-6368-40D4-B903-D0CCD19A885B}">
      <dgm:prSet/>
      <dgm:spPr/>
      <dgm:t>
        <a:bodyPr/>
        <a:lstStyle/>
        <a:p>
          <a:endParaRPr lang="id-ID"/>
        </a:p>
      </dgm:t>
    </dgm:pt>
    <dgm:pt modelId="{DF5D4040-1B57-4C46-9F91-95FDB511DAB7}" type="pres">
      <dgm:prSet presAssocID="{E4B0ACED-570E-4BA3-B1F1-9EBA2880E7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D2250EB-8DBB-4652-94A4-74CA1BBAD656}" type="pres">
      <dgm:prSet presAssocID="{A4C84040-0362-4B1F-BBE0-99954FFA4616}" presName="dummy" presStyleCnt="0"/>
      <dgm:spPr/>
    </dgm:pt>
    <dgm:pt modelId="{EFE00931-C8B7-4C48-A545-0767758BD8B6}" type="pres">
      <dgm:prSet presAssocID="{A4C84040-0362-4B1F-BBE0-99954FFA4616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DE8F343-2CD1-4300-A744-7CB69FB78F13}" type="pres">
      <dgm:prSet presAssocID="{BE76F6A0-EA2B-4B58-8AEF-196B25C3EAF7}" presName="sibTrans" presStyleLbl="node1" presStyleIdx="0" presStyleCnt="5"/>
      <dgm:spPr/>
      <dgm:t>
        <a:bodyPr/>
        <a:lstStyle/>
        <a:p>
          <a:endParaRPr lang="id-ID"/>
        </a:p>
      </dgm:t>
    </dgm:pt>
    <dgm:pt modelId="{E92BAE1E-C20C-4DDE-A5D5-CA45E7476B9A}" type="pres">
      <dgm:prSet presAssocID="{E64AA178-302D-4C36-9D77-F8A819381A33}" presName="dummy" presStyleCnt="0"/>
      <dgm:spPr/>
    </dgm:pt>
    <dgm:pt modelId="{C0937945-0074-4E42-908C-94E8366221E9}" type="pres">
      <dgm:prSet presAssocID="{E64AA178-302D-4C36-9D77-F8A819381A3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6CF892-1712-4BA9-BEFE-7C7843B3BF71}" type="pres">
      <dgm:prSet presAssocID="{4B14C93E-0841-41F2-B6BA-9B49A4D65025}" presName="sibTrans" presStyleLbl="node1" presStyleIdx="1" presStyleCnt="5"/>
      <dgm:spPr/>
      <dgm:t>
        <a:bodyPr/>
        <a:lstStyle/>
        <a:p>
          <a:endParaRPr lang="id-ID"/>
        </a:p>
      </dgm:t>
    </dgm:pt>
    <dgm:pt modelId="{CF46F491-7F84-4AD1-84BA-967BCA3C7F3B}" type="pres">
      <dgm:prSet presAssocID="{BCABC5F0-E934-464B-B103-C349FFA82851}" presName="dummy" presStyleCnt="0"/>
      <dgm:spPr/>
    </dgm:pt>
    <dgm:pt modelId="{89D05F3D-22A7-467D-A776-AE63C7F76B8B}" type="pres">
      <dgm:prSet presAssocID="{BCABC5F0-E934-464B-B103-C349FFA8285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493DEF-F7FB-4E90-9B3A-231DF2BF9DCD}" type="pres">
      <dgm:prSet presAssocID="{AA5B5726-2983-4DF2-B806-6F3F28BB720F}" presName="sibTrans" presStyleLbl="node1" presStyleIdx="2" presStyleCnt="5"/>
      <dgm:spPr/>
      <dgm:t>
        <a:bodyPr/>
        <a:lstStyle/>
        <a:p>
          <a:endParaRPr lang="id-ID"/>
        </a:p>
      </dgm:t>
    </dgm:pt>
    <dgm:pt modelId="{B6AC1882-F74A-491E-AAD3-A56D6DA07713}" type="pres">
      <dgm:prSet presAssocID="{67B8B2F1-04D8-4E6A-A89A-1D33C18A5FB1}" presName="dummy" presStyleCnt="0"/>
      <dgm:spPr/>
    </dgm:pt>
    <dgm:pt modelId="{FA6FE70E-A66B-419F-8093-17BBCB0125F6}" type="pres">
      <dgm:prSet presAssocID="{67B8B2F1-04D8-4E6A-A89A-1D33C18A5FB1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A1C8327-1730-4732-B2A8-5403225D6D1A}" type="pres">
      <dgm:prSet presAssocID="{E64965AA-91AE-4791-BCEA-F4E907E1A665}" presName="sibTrans" presStyleLbl="node1" presStyleIdx="3" presStyleCnt="5"/>
      <dgm:spPr/>
      <dgm:t>
        <a:bodyPr/>
        <a:lstStyle/>
        <a:p>
          <a:endParaRPr lang="id-ID"/>
        </a:p>
      </dgm:t>
    </dgm:pt>
    <dgm:pt modelId="{F1BC5504-503C-4F11-95FF-BBF01B0FB0AF}" type="pres">
      <dgm:prSet presAssocID="{DEB51876-9BC1-4BDA-95FE-6FC870B5DDEE}" presName="dummy" presStyleCnt="0"/>
      <dgm:spPr/>
    </dgm:pt>
    <dgm:pt modelId="{82A71FD6-41A7-479A-8957-153F72D7DD08}" type="pres">
      <dgm:prSet presAssocID="{DEB51876-9BC1-4BDA-95FE-6FC870B5DDEE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3834F01-6B64-41DD-A67E-2504A8ADC03B}" type="pres">
      <dgm:prSet presAssocID="{A2504ECF-A510-40E8-9BD2-F8DF17CEF6EF}" presName="sibTrans" presStyleLbl="node1" presStyleIdx="4" presStyleCnt="5"/>
      <dgm:spPr/>
      <dgm:t>
        <a:bodyPr/>
        <a:lstStyle/>
        <a:p>
          <a:endParaRPr lang="id-ID"/>
        </a:p>
      </dgm:t>
    </dgm:pt>
  </dgm:ptLst>
  <dgm:cxnLst>
    <dgm:cxn modelId="{3FE90B66-19C3-4206-A6E8-8C836F33678C}" type="presOf" srcId="{A4C84040-0362-4B1F-BBE0-99954FFA4616}" destId="{EFE00931-C8B7-4C48-A545-0767758BD8B6}" srcOrd="0" destOrd="0" presId="urn:microsoft.com/office/officeart/2005/8/layout/cycle1"/>
    <dgm:cxn modelId="{A6576FA5-90FD-428A-BF5E-A9B8E9391576}" srcId="{E4B0ACED-570E-4BA3-B1F1-9EBA2880E7D9}" destId="{BCABC5F0-E934-464B-B103-C349FFA82851}" srcOrd="2" destOrd="0" parTransId="{EED94E4B-0E60-42AC-9894-988E35DED4A4}" sibTransId="{AA5B5726-2983-4DF2-B806-6F3F28BB720F}"/>
    <dgm:cxn modelId="{83ECC4BA-F372-4C69-A4FB-9B6EBB45CBAC}" type="presOf" srcId="{E64965AA-91AE-4791-BCEA-F4E907E1A665}" destId="{DA1C8327-1730-4732-B2A8-5403225D6D1A}" srcOrd="0" destOrd="0" presId="urn:microsoft.com/office/officeart/2005/8/layout/cycle1"/>
    <dgm:cxn modelId="{C951CC11-8930-43C3-BCE6-DEB2EF3410FE}" srcId="{E4B0ACED-570E-4BA3-B1F1-9EBA2880E7D9}" destId="{E64AA178-302D-4C36-9D77-F8A819381A33}" srcOrd="1" destOrd="0" parTransId="{D25F5110-8FD6-4D19-92D8-CB2912B6EE9B}" sibTransId="{4B14C93E-0841-41F2-B6BA-9B49A4D65025}"/>
    <dgm:cxn modelId="{CB264326-02AB-4956-BE57-0BAE3061E832}" type="presOf" srcId="{E64AA178-302D-4C36-9D77-F8A819381A33}" destId="{C0937945-0074-4E42-908C-94E8366221E9}" srcOrd="0" destOrd="0" presId="urn:microsoft.com/office/officeart/2005/8/layout/cycle1"/>
    <dgm:cxn modelId="{82967A79-12ED-4E66-A605-18F354C74E53}" type="presOf" srcId="{BE76F6A0-EA2B-4B58-8AEF-196B25C3EAF7}" destId="{CDE8F343-2CD1-4300-A744-7CB69FB78F13}" srcOrd="0" destOrd="0" presId="urn:microsoft.com/office/officeart/2005/8/layout/cycle1"/>
    <dgm:cxn modelId="{02895D48-D813-40DF-8D2E-A424ED6AFD74}" type="presOf" srcId="{67B8B2F1-04D8-4E6A-A89A-1D33C18A5FB1}" destId="{FA6FE70E-A66B-419F-8093-17BBCB0125F6}" srcOrd="0" destOrd="0" presId="urn:microsoft.com/office/officeart/2005/8/layout/cycle1"/>
    <dgm:cxn modelId="{5D8AD3D2-9A70-49CD-B2D2-8EB980D692AA}" type="presOf" srcId="{BCABC5F0-E934-464B-B103-C349FFA82851}" destId="{89D05F3D-22A7-467D-A776-AE63C7F76B8B}" srcOrd="0" destOrd="0" presId="urn:microsoft.com/office/officeart/2005/8/layout/cycle1"/>
    <dgm:cxn modelId="{896360AA-712D-4F21-9673-B6AC57B9ACBF}" srcId="{E4B0ACED-570E-4BA3-B1F1-9EBA2880E7D9}" destId="{67B8B2F1-04D8-4E6A-A89A-1D33C18A5FB1}" srcOrd="3" destOrd="0" parTransId="{AAED1BFB-6A9F-4ADE-BEB8-F7A762343E98}" sibTransId="{E64965AA-91AE-4791-BCEA-F4E907E1A665}"/>
    <dgm:cxn modelId="{932ECF65-6368-40D4-B903-D0CCD19A885B}" srcId="{E4B0ACED-570E-4BA3-B1F1-9EBA2880E7D9}" destId="{DEB51876-9BC1-4BDA-95FE-6FC870B5DDEE}" srcOrd="4" destOrd="0" parTransId="{F9C74621-7EFE-4387-A8CC-9D6A3E3E6AEB}" sibTransId="{A2504ECF-A510-40E8-9BD2-F8DF17CEF6EF}"/>
    <dgm:cxn modelId="{DD2B3098-F89A-4EFC-A25A-7DE943CB3E73}" type="presOf" srcId="{AA5B5726-2983-4DF2-B806-6F3F28BB720F}" destId="{67493DEF-F7FB-4E90-9B3A-231DF2BF9DCD}" srcOrd="0" destOrd="0" presId="urn:microsoft.com/office/officeart/2005/8/layout/cycle1"/>
    <dgm:cxn modelId="{32930B23-4503-4F72-A644-16D610C55F43}" srcId="{E4B0ACED-570E-4BA3-B1F1-9EBA2880E7D9}" destId="{A4C84040-0362-4B1F-BBE0-99954FFA4616}" srcOrd="0" destOrd="0" parTransId="{2B07E7B0-D983-4B0B-9163-8E395834ADE7}" sibTransId="{BE76F6A0-EA2B-4B58-8AEF-196B25C3EAF7}"/>
    <dgm:cxn modelId="{3F828A11-4AC1-4C70-87E2-D5FE39BF84BC}" type="presOf" srcId="{E4B0ACED-570E-4BA3-B1F1-9EBA2880E7D9}" destId="{DF5D4040-1B57-4C46-9F91-95FDB511DAB7}" srcOrd="0" destOrd="0" presId="urn:microsoft.com/office/officeart/2005/8/layout/cycle1"/>
    <dgm:cxn modelId="{A5D74F48-61CE-4244-AC5C-4741A3E520F8}" type="presOf" srcId="{A2504ECF-A510-40E8-9BD2-F8DF17CEF6EF}" destId="{93834F01-6B64-41DD-A67E-2504A8ADC03B}" srcOrd="0" destOrd="0" presId="urn:microsoft.com/office/officeart/2005/8/layout/cycle1"/>
    <dgm:cxn modelId="{2ACD16D0-908A-414C-8BC9-37B6A2D467BA}" type="presOf" srcId="{DEB51876-9BC1-4BDA-95FE-6FC870B5DDEE}" destId="{82A71FD6-41A7-479A-8957-153F72D7DD08}" srcOrd="0" destOrd="0" presId="urn:microsoft.com/office/officeart/2005/8/layout/cycle1"/>
    <dgm:cxn modelId="{BFE393F1-F818-43DE-965F-7E8A009BE008}" type="presOf" srcId="{4B14C93E-0841-41F2-B6BA-9B49A4D65025}" destId="{9E6CF892-1712-4BA9-BEFE-7C7843B3BF71}" srcOrd="0" destOrd="0" presId="urn:microsoft.com/office/officeart/2005/8/layout/cycle1"/>
    <dgm:cxn modelId="{208B3B80-D66A-49D7-A0AF-23F606B787D1}" type="presParOf" srcId="{DF5D4040-1B57-4C46-9F91-95FDB511DAB7}" destId="{3D2250EB-8DBB-4652-94A4-74CA1BBAD656}" srcOrd="0" destOrd="0" presId="urn:microsoft.com/office/officeart/2005/8/layout/cycle1"/>
    <dgm:cxn modelId="{6D57AE03-B2BC-4608-8D71-478BEA4A9F4D}" type="presParOf" srcId="{DF5D4040-1B57-4C46-9F91-95FDB511DAB7}" destId="{EFE00931-C8B7-4C48-A545-0767758BD8B6}" srcOrd="1" destOrd="0" presId="urn:microsoft.com/office/officeart/2005/8/layout/cycle1"/>
    <dgm:cxn modelId="{3A4C7EB6-B4B2-47FE-948C-73E5269215AD}" type="presParOf" srcId="{DF5D4040-1B57-4C46-9F91-95FDB511DAB7}" destId="{CDE8F343-2CD1-4300-A744-7CB69FB78F13}" srcOrd="2" destOrd="0" presId="urn:microsoft.com/office/officeart/2005/8/layout/cycle1"/>
    <dgm:cxn modelId="{9174FDDA-BC49-4C5C-AF33-3005808E5FA1}" type="presParOf" srcId="{DF5D4040-1B57-4C46-9F91-95FDB511DAB7}" destId="{E92BAE1E-C20C-4DDE-A5D5-CA45E7476B9A}" srcOrd="3" destOrd="0" presId="urn:microsoft.com/office/officeart/2005/8/layout/cycle1"/>
    <dgm:cxn modelId="{F8431FC9-8586-4558-8978-D93D6DC5E502}" type="presParOf" srcId="{DF5D4040-1B57-4C46-9F91-95FDB511DAB7}" destId="{C0937945-0074-4E42-908C-94E8366221E9}" srcOrd="4" destOrd="0" presId="urn:microsoft.com/office/officeart/2005/8/layout/cycle1"/>
    <dgm:cxn modelId="{671DEC2D-42EF-4951-BF80-EC80A7A11A6A}" type="presParOf" srcId="{DF5D4040-1B57-4C46-9F91-95FDB511DAB7}" destId="{9E6CF892-1712-4BA9-BEFE-7C7843B3BF71}" srcOrd="5" destOrd="0" presId="urn:microsoft.com/office/officeart/2005/8/layout/cycle1"/>
    <dgm:cxn modelId="{9782666A-70B9-494F-B477-AAFFBBA5B8BE}" type="presParOf" srcId="{DF5D4040-1B57-4C46-9F91-95FDB511DAB7}" destId="{CF46F491-7F84-4AD1-84BA-967BCA3C7F3B}" srcOrd="6" destOrd="0" presId="urn:microsoft.com/office/officeart/2005/8/layout/cycle1"/>
    <dgm:cxn modelId="{30E2FAC2-E480-420E-BAF6-30DFEED6436C}" type="presParOf" srcId="{DF5D4040-1B57-4C46-9F91-95FDB511DAB7}" destId="{89D05F3D-22A7-467D-A776-AE63C7F76B8B}" srcOrd="7" destOrd="0" presId="urn:microsoft.com/office/officeart/2005/8/layout/cycle1"/>
    <dgm:cxn modelId="{D0A9FD8B-5661-4665-960D-9B0389D486AC}" type="presParOf" srcId="{DF5D4040-1B57-4C46-9F91-95FDB511DAB7}" destId="{67493DEF-F7FB-4E90-9B3A-231DF2BF9DCD}" srcOrd="8" destOrd="0" presId="urn:microsoft.com/office/officeart/2005/8/layout/cycle1"/>
    <dgm:cxn modelId="{E7F6AA89-8A83-4448-9AC3-6A86E651A383}" type="presParOf" srcId="{DF5D4040-1B57-4C46-9F91-95FDB511DAB7}" destId="{B6AC1882-F74A-491E-AAD3-A56D6DA07713}" srcOrd="9" destOrd="0" presId="urn:microsoft.com/office/officeart/2005/8/layout/cycle1"/>
    <dgm:cxn modelId="{DE3E9EFD-1FEF-4752-8A1A-002C677740C2}" type="presParOf" srcId="{DF5D4040-1B57-4C46-9F91-95FDB511DAB7}" destId="{FA6FE70E-A66B-419F-8093-17BBCB0125F6}" srcOrd="10" destOrd="0" presId="urn:microsoft.com/office/officeart/2005/8/layout/cycle1"/>
    <dgm:cxn modelId="{B5F17A3C-A611-4E1E-9303-295FFD7419F7}" type="presParOf" srcId="{DF5D4040-1B57-4C46-9F91-95FDB511DAB7}" destId="{DA1C8327-1730-4732-B2A8-5403225D6D1A}" srcOrd="11" destOrd="0" presId="urn:microsoft.com/office/officeart/2005/8/layout/cycle1"/>
    <dgm:cxn modelId="{4CE179A9-FE5D-41A0-B8F3-92FD2A011EDC}" type="presParOf" srcId="{DF5D4040-1B57-4C46-9F91-95FDB511DAB7}" destId="{F1BC5504-503C-4F11-95FF-BBF01B0FB0AF}" srcOrd="12" destOrd="0" presId="urn:microsoft.com/office/officeart/2005/8/layout/cycle1"/>
    <dgm:cxn modelId="{0FAAC495-EFA7-4FFE-97A4-4DE26A3CC248}" type="presParOf" srcId="{DF5D4040-1B57-4C46-9F91-95FDB511DAB7}" destId="{82A71FD6-41A7-479A-8957-153F72D7DD08}" srcOrd="13" destOrd="0" presId="urn:microsoft.com/office/officeart/2005/8/layout/cycle1"/>
    <dgm:cxn modelId="{144E5A0E-4237-47A0-BB07-8F2F8E777323}" type="presParOf" srcId="{DF5D4040-1B57-4C46-9F91-95FDB511DAB7}" destId="{93834F01-6B64-41DD-A67E-2504A8ADC03B}" srcOrd="14" destOrd="0" presId="urn:microsoft.com/office/officeart/2005/8/layout/cycle1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74F7007-D0D2-4B63-A4A9-90B2025019DD}" type="doc">
      <dgm:prSet loTypeId="urn:microsoft.com/office/officeart/2005/8/layout/venn1" loCatId="relationship" qsTypeId="urn:microsoft.com/office/officeart/2005/8/quickstyle/simple2" qsCatId="simple" csTypeId="urn:microsoft.com/office/officeart/2005/8/colors/colorful1" csCatId="colorful" phldr="1"/>
      <dgm:spPr/>
    </dgm:pt>
    <dgm:pt modelId="{71A8CFE8-FD86-468B-B00C-298A2CA199D4}">
      <dgm:prSet phldrT="[Text]" custT="1"/>
      <dgm:spPr/>
      <dgm:t>
        <a:bodyPr/>
        <a:lstStyle/>
        <a:p>
          <a:r>
            <a:rPr lang="id-ID" sz="1800" b="1" i="1" dirty="0" smtClean="0">
              <a:solidFill>
                <a:schemeClr val="tx2"/>
              </a:solidFill>
              <a:latin typeface="Candara" pitchFamily="34" charset="0"/>
            </a:rPr>
            <a:t>Selektif memilih orang dan situasi</a:t>
          </a:r>
          <a:endParaRPr lang="id-ID" sz="1800" b="1" i="1" dirty="0">
            <a:solidFill>
              <a:schemeClr val="tx2"/>
            </a:solidFill>
            <a:latin typeface="Candara" pitchFamily="34" charset="0"/>
          </a:endParaRPr>
        </a:p>
      </dgm:t>
    </dgm:pt>
    <dgm:pt modelId="{4C3478A9-5AEF-402E-A51E-EA2D16346FCD}" type="parTrans" cxnId="{B976EE4B-6791-4EB2-ACE8-F17B26E267A9}">
      <dgm:prSet/>
      <dgm:spPr/>
      <dgm:t>
        <a:bodyPr/>
        <a:lstStyle/>
        <a:p>
          <a:endParaRPr lang="id-ID"/>
        </a:p>
      </dgm:t>
    </dgm:pt>
    <dgm:pt modelId="{849D2B51-E646-4CD1-AB4E-48EB24D56E3E}" type="sibTrans" cxnId="{B976EE4B-6791-4EB2-ACE8-F17B26E267A9}">
      <dgm:prSet/>
      <dgm:spPr/>
      <dgm:t>
        <a:bodyPr/>
        <a:lstStyle/>
        <a:p>
          <a:endParaRPr lang="id-ID"/>
        </a:p>
      </dgm:t>
    </dgm:pt>
    <dgm:pt modelId="{5582C10F-FB38-4165-A559-DC7B0691F88D}">
      <dgm:prSet phldrT="[Text]" custT="1"/>
      <dgm:spPr/>
      <dgm:t>
        <a:bodyPr/>
        <a:lstStyle/>
        <a:p>
          <a:r>
            <a:rPr lang="id-ID" sz="1800" b="1" i="1" dirty="0" smtClean="0">
              <a:solidFill>
                <a:schemeClr val="tx2"/>
              </a:solidFill>
              <a:latin typeface="Candara" pitchFamily="34" charset="0"/>
            </a:rPr>
            <a:t>Lakukan banyak interaksi sosial</a:t>
          </a:r>
          <a:endParaRPr lang="id-ID" sz="1800" b="1" i="1" dirty="0">
            <a:solidFill>
              <a:schemeClr val="tx2"/>
            </a:solidFill>
            <a:latin typeface="Candara" pitchFamily="34" charset="0"/>
          </a:endParaRPr>
        </a:p>
      </dgm:t>
    </dgm:pt>
    <dgm:pt modelId="{A4B93A42-E923-4427-B17F-99946A9808BC}" type="parTrans" cxnId="{6BE06600-5B5D-43B1-94C6-3223AC47BBF8}">
      <dgm:prSet/>
      <dgm:spPr/>
      <dgm:t>
        <a:bodyPr/>
        <a:lstStyle/>
        <a:p>
          <a:endParaRPr lang="id-ID"/>
        </a:p>
      </dgm:t>
    </dgm:pt>
    <dgm:pt modelId="{6806DA53-8D36-4D25-B5B5-77D295A30232}" type="sibTrans" cxnId="{6BE06600-5B5D-43B1-94C6-3223AC47BBF8}">
      <dgm:prSet/>
      <dgm:spPr/>
      <dgm:t>
        <a:bodyPr/>
        <a:lstStyle/>
        <a:p>
          <a:endParaRPr lang="id-ID"/>
        </a:p>
      </dgm:t>
    </dgm:pt>
    <dgm:pt modelId="{D82F9A35-6642-416F-BA26-1BDF5A020AE9}">
      <dgm:prSet phldrT="[Text]" custT="1"/>
      <dgm:spPr/>
      <dgm:t>
        <a:bodyPr/>
        <a:lstStyle/>
        <a:p>
          <a:r>
            <a:rPr lang="id-ID" sz="1800" b="1" i="1" dirty="0" smtClean="0">
              <a:solidFill>
                <a:schemeClr val="tx2"/>
              </a:solidFill>
              <a:latin typeface="Candara" pitchFamily="34" charset="0"/>
            </a:rPr>
            <a:t>Cari orang yang mampu mendukung tujuan hidup kita</a:t>
          </a:r>
          <a:endParaRPr lang="id-ID" sz="1800" b="1" i="1" dirty="0">
            <a:solidFill>
              <a:schemeClr val="tx2"/>
            </a:solidFill>
            <a:latin typeface="Candara" pitchFamily="34" charset="0"/>
          </a:endParaRPr>
        </a:p>
      </dgm:t>
    </dgm:pt>
    <dgm:pt modelId="{04E0388B-B537-45CA-BDA7-13D2B021BEC1}" type="parTrans" cxnId="{349949CC-0980-4A52-89E3-57CF973493B2}">
      <dgm:prSet/>
      <dgm:spPr/>
      <dgm:t>
        <a:bodyPr/>
        <a:lstStyle/>
        <a:p>
          <a:endParaRPr lang="id-ID"/>
        </a:p>
      </dgm:t>
    </dgm:pt>
    <dgm:pt modelId="{5E142C3E-1489-439C-ACE9-54301E7B5B6A}" type="sibTrans" cxnId="{349949CC-0980-4A52-89E3-57CF973493B2}">
      <dgm:prSet/>
      <dgm:spPr/>
      <dgm:t>
        <a:bodyPr/>
        <a:lstStyle/>
        <a:p>
          <a:endParaRPr lang="id-ID"/>
        </a:p>
      </dgm:t>
    </dgm:pt>
    <dgm:pt modelId="{30432CB4-8FA5-4748-A603-1CDB4D9DFA02}">
      <dgm:prSet phldrT="[Text]" custT="1"/>
      <dgm:spPr/>
      <dgm:t>
        <a:bodyPr/>
        <a:lstStyle/>
        <a:p>
          <a:r>
            <a:rPr lang="id-ID" sz="1800" b="1" i="1" dirty="0" smtClean="0">
              <a:solidFill>
                <a:schemeClr val="tx2"/>
              </a:solidFill>
              <a:latin typeface="Candara" pitchFamily="34" charset="0"/>
            </a:rPr>
            <a:t>Hindari sabotase diri (tidak percaya kemampuan sendiri)</a:t>
          </a:r>
          <a:endParaRPr lang="id-ID" sz="1800" b="1" i="1" dirty="0">
            <a:solidFill>
              <a:schemeClr val="tx2"/>
            </a:solidFill>
            <a:latin typeface="Candara" pitchFamily="34" charset="0"/>
          </a:endParaRPr>
        </a:p>
      </dgm:t>
    </dgm:pt>
    <dgm:pt modelId="{49AB180C-BF78-4C42-A175-01274F33B2E8}" type="parTrans" cxnId="{A4BAC246-B4D6-4D21-AD8D-6B5EFC52753D}">
      <dgm:prSet/>
      <dgm:spPr/>
      <dgm:t>
        <a:bodyPr/>
        <a:lstStyle/>
        <a:p>
          <a:endParaRPr lang="id-ID"/>
        </a:p>
      </dgm:t>
    </dgm:pt>
    <dgm:pt modelId="{F88C229D-2A30-40DA-A638-AAF92C9A2FEA}" type="sibTrans" cxnId="{A4BAC246-B4D6-4D21-AD8D-6B5EFC52753D}">
      <dgm:prSet/>
      <dgm:spPr/>
      <dgm:t>
        <a:bodyPr/>
        <a:lstStyle/>
        <a:p>
          <a:endParaRPr lang="id-ID"/>
        </a:p>
      </dgm:t>
    </dgm:pt>
    <dgm:pt modelId="{DD763689-98CA-467D-BF21-3EE869C3AA52}">
      <dgm:prSet phldrT="[Text]" custT="1"/>
      <dgm:spPr/>
      <dgm:t>
        <a:bodyPr/>
        <a:lstStyle/>
        <a:p>
          <a:r>
            <a:rPr lang="id-ID" sz="1800" b="1" i="1" dirty="0" smtClean="0">
              <a:solidFill>
                <a:schemeClr val="tx2"/>
              </a:solidFill>
              <a:latin typeface="Candara" pitchFamily="34" charset="0"/>
            </a:rPr>
            <a:t>Membangun positive self-talk</a:t>
          </a:r>
          <a:endParaRPr lang="id-ID" sz="1800" b="1" i="1" dirty="0">
            <a:solidFill>
              <a:schemeClr val="tx2"/>
            </a:solidFill>
            <a:latin typeface="Candara" pitchFamily="34" charset="0"/>
          </a:endParaRPr>
        </a:p>
      </dgm:t>
    </dgm:pt>
    <dgm:pt modelId="{D1E8DCDE-FD0E-4D23-8B8D-B01EC97EE54D}" type="parTrans" cxnId="{7E45701C-BA84-439E-B706-71713072717E}">
      <dgm:prSet/>
      <dgm:spPr/>
      <dgm:t>
        <a:bodyPr/>
        <a:lstStyle/>
        <a:p>
          <a:endParaRPr lang="id-ID"/>
        </a:p>
      </dgm:t>
    </dgm:pt>
    <dgm:pt modelId="{B7007DBE-E41B-465A-9D90-8E98EE194512}" type="sibTrans" cxnId="{7E45701C-BA84-439E-B706-71713072717E}">
      <dgm:prSet/>
      <dgm:spPr/>
      <dgm:t>
        <a:bodyPr/>
        <a:lstStyle/>
        <a:p>
          <a:endParaRPr lang="id-ID"/>
        </a:p>
      </dgm:t>
    </dgm:pt>
    <dgm:pt modelId="{3AF24B48-112E-4C4B-8BB2-B2C989BA7DDB}" type="pres">
      <dgm:prSet presAssocID="{E74F7007-D0D2-4B63-A4A9-90B2025019DD}" presName="compositeShape" presStyleCnt="0">
        <dgm:presLayoutVars>
          <dgm:chMax val="7"/>
          <dgm:dir/>
          <dgm:resizeHandles val="exact"/>
        </dgm:presLayoutVars>
      </dgm:prSet>
      <dgm:spPr/>
    </dgm:pt>
    <dgm:pt modelId="{AACAE3F7-F5F8-4C32-A217-7A291EC01B35}" type="pres">
      <dgm:prSet presAssocID="{71A8CFE8-FD86-468B-B00C-298A2CA199D4}" presName="circ1" presStyleLbl="vennNode1" presStyleIdx="0" presStyleCnt="5"/>
      <dgm:spPr/>
    </dgm:pt>
    <dgm:pt modelId="{786BDE48-5BBE-41DE-AC63-6692660835BC}" type="pres">
      <dgm:prSet presAssocID="{71A8CFE8-FD86-468B-B00C-298A2CA199D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144D64-EDF0-4443-8244-D8F640662EFD}" type="pres">
      <dgm:prSet presAssocID="{5582C10F-FB38-4165-A559-DC7B0691F88D}" presName="circ2" presStyleLbl="vennNode1" presStyleIdx="1" presStyleCnt="5"/>
      <dgm:spPr/>
    </dgm:pt>
    <dgm:pt modelId="{2EAA8854-E73B-4B2A-8264-C46ED3638880}" type="pres">
      <dgm:prSet presAssocID="{5582C10F-FB38-4165-A559-DC7B0691F88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33222E-CA49-4587-B795-36390E6E9F6A}" type="pres">
      <dgm:prSet presAssocID="{D82F9A35-6642-416F-BA26-1BDF5A020AE9}" presName="circ3" presStyleLbl="vennNode1" presStyleIdx="2" presStyleCnt="5"/>
      <dgm:spPr/>
    </dgm:pt>
    <dgm:pt modelId="{42ABE0F7-3FAA-4F7A-BABF-525847D48480}" type="pres">
      <dgm:prSet presAssocID="{D82F9A35-6642-416F-BA26-1BDF5A020AE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3437F7-5578-471E-A3DE-C2F94C620159}" type="pres">
      <dgm:prSet presAssocID="{30432CB4-8FA5-4748-A603-1CDB4D9DFA02}" presName="circ4" presStyleLbl="vennNode1" presStyleIdx="3" presStyleCnt="5"/>
      <dgm:spPr/>
    </dgm:pt>
    <dgm:pt modelId="{C1C59F69-AC24-4292-85DB-AAFA46619EA6}" type="pres">
      <dgm:prSet presAssocID="{30432CB4-8FA5-4748-A603-1CDB4D9DFA0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751EFC4-7A66-426B-92E1-C746A693F242}" type="pres">
      <dgm:prSet presAssocID="{DD763689-98CA-467D-BF21-3EE869C3AA52}" presName="circ5" presStyleLbl="vennNode1" presStyleIdx="4" presStyleCnt="5"/>
      <dgm:spPr/>
    </dgm:pt>
    <dgm:pt modelId="{E7CEBDEA-61A4-4387-B35E-0EB4B8188089}" type="pres">
      <dgm:prSet presAssocID="{DD763689-98CA-467D-BF21-3EE869C3AA52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E0E9852-1E3A-4B1C-9888-2F5B4753AE0D}" type="presOf" srcId="{30432CB4-8FA5-4748-A603-1CDB4D9DFA02}" destId="{C1C59F69-AC24-4292-85DB-AAFA46619EA6}" srcOrd="0" destOrd="0" presId="urn:microsoft.com/office/officeart/2005/8/layout/venn1"/>
    <dgm:cxn modelId="{44B1D12B-B217-4982-8B29-10DB936ED0FB}" type="presOf" srcId="{DD763689-98CA-467D-BF21-3EE869C3AA52}" destId="{E7CEBDEA-61A4-4387-B35E-0EB4B8188089}" srcOrd="0" destOrd="0" presId="urn:microsoft.com/office/officeart/2005/8/layout/venn1"/>
    <dgm:cxn modelId="{349949CC-0980-4A52-89E3-57CF973493B2}" srcId="{E74F7007-D0D2-4B63-A4A9-90B2025019DD}" destId="{D82F9A35-6642-416F-BA26-1BDF5A020AE9}" srcOrd="2" destOrd="0" parTransId="{04E0388B-B537-45CA-BDA7-13D2B021BEC1}" sibTransId="{5E142C3E-1489-439C-ACE9-54301E7B5B6A}"/>
    <dgm:cxn modelId="{A40A73E5-502E-401F-A925-EC1ED5B25D3B}" type="presOf" srcId="{D82F9A35-6642-416F-BA26-1BDF5A020AE9}" destId="{42ABE0F7-3FAA-4F7A-BABF-525847D48480}" srcOrd="0" destOrd="0" presId="urn:microsoft.com/office/officeart/2005/8/layout/venn1"/>
    <dgm:cxn modelId="{7F5925F6-7523-4F50-94B8-513B977EEBFF}" type="presOf" srcId="{5582C10F-FB38-4165-A559-DC7B0691F88D}" destId="{2EAA8854-E73B-4B2A-8264-C46ED3638880}" srcOrd="0" destOrd="0" presId="urn:microsoft.com/office/officeart/2005/8/layout/venn1"/>
    <dgm:cxn modelId="{468F1BCB-0781-4389-90E8-7E0FBE30EA32}" type="presOf" srcId="{E74F7007-D0D2-4B63-A4A9-90B2025019DD}" destId="{3AF24B48-112E-4C4B-8BB2-B2C989BA7DDB}" srcOrd="0" destOrd="0" presId="urn:microsoft.com/office/officeart/2005/8/layout/venn1"/>
    <dgm:cxn modelId="{C6BD6237-2FFD-4071-A40C-7312C3DB0B41}" type="presOf" srcId="{71A8CFE8-FD86-468B-B00C-298A2CA199D4}" destId="{786BDE48-5BBE-41DE-AC63-6692660835BC}" srcOrd="0" destOrd="0" presId="urn:microsoft.com/office/officeart/2005/8/layout/venn1"/>
    <dgm:cxn modelId="{6BE06600-5B5D-43B1-94C6-3223AC47BBF8}" srcId="{E74F7007-D0D2-4B63-A4A9-90B2025019DD}" destId="{5582C10F-FB38-4165-A559-DC7B0691F88D}" srcOrd="1" destOrd="0" parTransId="{A4B93A42-E923-4427-B17F-99946A9808BC}" sibTransId="{6806DA53-8D36-4D25-B5B5-77D295A30232}"/>
    <dgm:cxn modelId="{A4BAC246-B4D6-4D21-AD8D-6B5EFC52753D}" srcId="{E74F7007-D0D2-4B63-A4A9-90B2025019DD}" destId="{30432CB4-8FA5-4748-A603-1CDB4D9DFA02}" srcOrd="3" destOrd="0" parTransId="{49AB180C-BF78-4C42-A175-01274F33B2E8}" sibTransId="{F88C229D-2A30-40DA-A638-AAF92C9A2FEA}"/>
    <dgm:cxn modelId="{B976EE4B-6791-4EB2-ACE8-F17B26E267A9}" srcId="{E74F7007-D0D2-4B63-A4A9-90B2025019DD}" destId="{71A8CFE8-FD86-468B-B00C-298A2CA199D4}" srcOrd="0" destOrd="0" parTransId="{4C3478A9-5AEF-402E-A51E-EA2D16346FCD}" sibTransId="{849D2B51-E646-4CD1-AB4E-48EB24D56E3E}"/>
    <dgm:cxn modelId="{7E45701C-BA84-439E-B706-71713072717E}" srcId="{E74F7007-D0D2-4B63-A4A9-90B2025019DD}" destId="{DD763689-98CA-467D-BF21-3EE869C3AA52}" srcOrd="4" destOrd="0" parTransId="{D1E8DCDE-FD0E-4D23-8B8D-B01EC97EE54D}" sibTransId="{B7007DBE-E41B-465A-9D90-8E98EE194512}"/>
    <dgm:cxn modelId="{113D907B-2A62-4751-B657-E4151749A5EE}" type="presParOf" srcId="{3AF24B48-112E-4C4B-8BB2-B2C989BA7DDB}" destId="{AACAE3F7-F5F8-4C32-A217-7A291EC01B35}" srcOrd="0" destOrd="0" presId="urn:microsoft.com/office/officeart/2005/8/layout/venn1"/>
    <dgm:cxn modelId="{9CB528A1-4F9E-4ACF-9379-A482D4D8E711}" type="presParOf" srcId="{3AF24B48-112E-4C4B-8BB2-B2C989BA7DDB}" destId="{786BDE48-5BBE-41DE-AC63-6692660835BC}" srcOrd="1" destOrd="0" presId="urn:microsoft.com/office/officeart/2005/8/layout/venn1"/>
    <dgm:cxn modelId="{47A1204A-FEEE-4855-BA8B-AB712E6B3029}" type="presParOf" srcId="{3AF24B48-112E-4C4B-8BB2-B2C989BA7DDB}" destId="{8B144D64-EDF0-4443-8244-D8F640662EFD}" srcOrd="2" destOrd="0" presId="urn:microsoft.com/office/officeart/2005/8/layout/venn1"/>
    <dgm:cxn modelId="{E148923C-A4CF-4A04-939E-FFAF39FC0E68}" type="presParOf" srcId="{3AF24B48-112E-4C4B-8BB2-B2C989BA7DDB}" destId="{2EAA8854-E73B-4B2A-8264-C46ED3638880}" srcOrd="3" destOrd="0" presId="urn:microsoft.com/office/officeart/2005/8/layout/venn1"/>
    <dgm:cxn modelId="{022D0677-7D24-4F9B-A269-E7F965B58DAC}" type="presParOf" srcId="{3AF24B48-112E-4C4B-8BB2-B2C989BA7DDB}" destId="{0C33222E-CA49-4587-B795-36390E6E9F6A}" srcOrd="4" destOrd="0" presId="urn:microsoft.com/office/officeart/2005/8/layout/venn1"/>
    <dgm:cxn modelId="{26FCBA41-203E-4C69-9A96-72FB457BB737}" type="presParOf" srcId="{3AF24B48-112E-4C4B-8BB2-B2C989BA7DDB}" destId="{42ABE0F7-3FAA-4F7A-BABF-525847D48480}" srcOrd="5" destOrd="0" presId="urn:microsoft.com/office/officeart/2005/8/layout/venn1"/>
    <dgm:cxn modelId="{9B0EF653-2C2C-42D1-9725-684D5B79DBE5}" type="presParOf" srcId="{3AF24B48-112E-4C4B-8BB2-B2C989BA7DDB}" destId="{EA3437F7-5578-471E-A3DE-C2F94C620159}" srcOrd="6" destOrd="0" presId="urn:microsoft.com/office/officeart/2005/8/layout/venn1"/>
    <dgm:cxn modelId="{6DE0FAE3-0DA7-4A49-916D-EA1E7A2CB171}" type="presParOf" srcId="{3AF24B48-112E-4C4B-8BB2-B2C989BA7DDB}" destId="{C1C59F69-AC24-4292-85DB-AAFA46619EA6}" srcOrd="7" destOrd="0" presId="urn:microsoft.com/office/officeart/2005/8/layout/venn1"/>
    <dgm:cxn modelId="{6E2EFEDE-08F7-41AB-A41D-A66B58DC9706}" type="presParOf" srcId="{3AF24B48-112E-4C4B-8BB2-B2C989BA7DDB}" destId="{F751EFC4-7A66-426B-92E1-C746A693F242}" srcOrd="8" destOrd="0" presId="urn:microsoft.com/office/officeart/2005/8/layout/venn1"/>
    <dgm:cxn modelId="{1D1A40A4-DC02-4165-94DB-15628061CC2A}" type="presParOf" srcId="{3AF24B48-112E-4C4B-8BB2-B2C989BA7DDB}" destId="{E7CEBDEA-61A4-4387-B35E-0EB4B8188089}" srcOrd="9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98DA1D-C151-4020-AF83-502055B4D63A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DD513EE-02AD-469F-8545-8E29BF753A31}">
      <dgm:prSet phldrT="[Text]"/>
      <dgm:spPr/>
      <dgm:t>
        <a:bodyPr/>
        <a:lstStyle/>
        <a:p>
          <a:r>
            <a:rPr lang="id-ID" b="1" i="1" dirty="0" smtClean="0">
              <a:latin typeface="Candara" pitchFamily="34" charset="0"/>
            </a:rPr>
            <a:t>Orang Terdekat</a:t>
          </a:r>
          <a:endParaRPr lang="id-ID" b="1" i="1" dirty="0">
            <a:latin typeface="Candara" pitchFamily="34" charset="0"/>
          </a:endParaRPr>
        </a:p>
      </dgm:t>
    </dgm:pt>
    <dgm:pt modelId="{15D8CF52-3755-4A4E-AAF1-245E37BA98BD}" type="parTrans" cxnId="{77099994-AEC8-4881-B506-9F1E99B7497B}">
      <dgm:prSet/>
      <dgm:spPr/>
      <dgm:t>
        <a:bodyPr/>
        <a:lstStyle/>
        <a:p>
          <a:endParaRPr lang="id-ID"/>
        </a:p>
      </dgm:t>
    </dgm:pt>
    <dgm:pt modelId="{67142C66-70B5-4FE9-B5DA-4A45564E698F}" type="sibTrans" cxnId="{77099994-AEC8-4881-B506-9F1E99B7497B}">
      <dgm:prSet/>
      <dgm:spPr/>
      <dgm:t>
        <a:bodyPr/>
        <a:lstStyle/>
        <a:p>
          <a:endParaRPr lang="id-ID"/>
        </a:p>
      </dgm:t>
    </dgm:pt>
    <dgm:pt modelId="{EE682DE0-2841-4D9A-AB62-B47B9668DB71}">
      <dgm:prSet phldrT="[Text]"/>
      <dgm:spPr/>
      <dgm:t>
        <a:bodyPr/>
        <a:lstStyle/>
        <a:p>
          <a:r>
            <a:rPr lang="id-ID" b="1" i="1" dirty="0" smtClean="0">
              <a:latin typeface="Candara" pitchFamily="34" charset="0"/>
            </a:rPr>
            <a:t>Masyarakat Umum</a:t>
          </a:r>
          <a:endParaRPr lang="id-ID" b="1" i="1" dirty="0">
            <a:latin typeface="Candara" pitchFamily="34" charset="0"/>
          </a:endParaRPr>
        </a:p>
      </dgm:t>
    </dgm:pt>
    <dgm:pt modelId="{C8619B1A-3456-413D-9756-DF0E2A8849A9}" type="parTrans" cxnId="{6FD8F860-6E06-4C45-B1B0-CA444C08ADA3}">
      <dgm:prSet/>
      <dgm:spPr/>
      <dgm:t>
        <a:bodyPr/>
        <a:lstStyle/>
        <a:p>
          <a:endParaRPr lang="id-ID"/>
        </a:p>
      </dgm:t>
    </dgm:pt>
    <dgm:pt modelId="{71D5D12A-96A0-4427-A274-2E88D180C6B9}" type="sibTrans" cxnId="{6FD8F860-6E06-4C45-B1B0-CA444C08ADA3}">
      <dgm:prSet/>
      <dgm:spPr/>
      <dgm:t>
        <a:bodyPr/>
        <a:lstStyle/>
        <a:p>
          <a:endParaRPr lang="id-ID"/>
        </a:p>
      </dgm:t>
    </dgm:pt>
    <dgm:pt modelId="{E92E146B-2450-46C3-8232-22DB2AF3FCBF}" type="pres">
      <dgm:prSet presAssocID="{2E98DA1D-C151-4020-AF83-502055B4D63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2DAE3B5-EAD2-4544-BB5D-4B7E4561B224}" type="pres">
      <dgm:prSet presAssocID="{2E98DA1D-C151-4020-AF83-502055B4D63A}" presName="divider" presStyleLbl="fgShp" presStyleIdx="0" presStyleCnt="1"/>
      <dgm:spPr>
        <a:solidFill>
          <a:srgbClr val="FF0066"/>
        </a:solidFill>
      </dgm:spPr>
    </dgm:pt>
    <dgm:pt modelId="{6D2F76B7-A1DD-4655-8DC6-0ED652177615}" type="pres">
      <dgm:prSet presAssocID="{2DD513EE-02AD-469F-8545-8E29BF753A31}" presName="downArrow" presStyleLbl="node1" presStyleIdx="0" presStyleCnt="2"/>
      <dgm:spPr>
        <a:solidFill>
          <a:srgbClr val="FFFF66"/>
        </a:solidFill>
      </dgm:spPr>
    </dgm:pt>
    <dgm:pt modelId="{24699334-4EA7-4795-9C4F-882BC67D63C3}" type="pres">
      <dgm:prSet presAssocID="{2DD513EE-02AD-469F-8545-8E29BF753A31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844A99A-DC31-4315-B776-89222075AE2D}" type="pres">
      <dgm:prSet presAssocID="{EE682DE0-2841-4D9A-AB62-B47B9668DB71}" presName="upArrow" presStyleLbl="node1" presStyleIdx="1" presStyleCnt="2"/>
      <dgm:spPr>
        <a:solidFill>
          <a:schemeClr val="tx2">
            <a:lumMod val="40000"/>
            <a:lumOff val="60000"/>
          </a:schemeClr>
        </a:solidFill>
      </dgm:spPr>
    </dgm:pt>
    <dgm:pt modelId="{B45F9836-6789-4D09-82CF-C6763FB6DDD4}" type="pres">
      <dgm:prSet presAssocID="{EE682DE0-2841-4D9A-AB62-B47B9668DB71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679036E-A781-4836-BBA5-14A0B26EB5B0}" type="presOf" srcId="{2E98DA1D-C151-4020-AF83-502055B4D63A}" destId="{E92E146B-2450-46C3-8232-22DB2AF3FCBF}" srcOrd="0" destOrd="0" presId="urn:microsoft.com/office/officeart/2005/8/layout/arrow3"/>
    <dgm:cxn modelId="{6FD8F860-6E06-4C45-B1B0-CA444C08ADA3}" srcId="{2E98DA1D-C151-4020-AF83-502055B4D63A}" destId="{EE682DE0-2841-4D9A-AB62-B47B9668DB71}" srcOrd="1" destOrd="0" parTransId="{C8619B1A-3456-413D-9756-DF0E2A8849A9}" sibTransId="{71D5D12A-96A0-4427-A274-2E88D180C6B9}"/>
    <dgm:cxn modelId="{1599096B-CE12-4249-A893-32ADFD4FA5B2}" type="presOf" srcId="{EE682DE0-2841-4D9A-AB62-B47B9668DB71}" destId="{B45F9836-6789-4D09-82CF-C6763FB6DDD4}" srcOrd="0" destOrd="0" presId="urn:microsoft.com/office/officeart/2005/8/layout/arrow3"/>
    <dgm:cxn modelId="{F6470285-9E80-4EF8-A44C-1EBF59E897A3}" type="presOf" srcId="{2DD513EE-02AD-469F-8545-8E29BF753A31}" destId="{24699334-4EA7-4795-9C4F-882BC67D63C3}" srcOrd="0" destOrd="0" presId="urn:microsoft.com/office/officeart/2005/8/layout/arrow3"/>
    <dgm:cxn modelId="{77099994-AEC8-4881-B506-9F1E99B7497B}" srcId="{2E98DA1D-C151-4020-AF83-502055B4D63A}" destId="{2DD513EE-02AD-469F-8545-8E29BF753A31}" srcOrd="0" destOrd="0" parTransId="{15D8CF52-3755-4A4E-AAF1-245E37BA98BD}" sibTransId="{67142C66-70B5-4FE9-B5DA-4A45564E698F}"/>
    <dgm:cxn modelId="{84845ABE-512B-45BB-867A-F609498BFCB9}" type="presParOf" srcId="{E92E146B-2450-46C3-8232-22DB2AF3FCBF}" destId="{72DAE3B5-EAD2-4544-BB5D-4B7E4561B224}" srcOrd="0" destOrd="0" presId="urn:microsoft.com/office/officeart/2005/8/layout/arrow3"/>
    <dgm:cxn modelId="{D7B1B18A-325A-4CC1-A1AA-178E4008BDD4}" type="presParOf" srcId="{E92E146B-2450-46C3-8232-22DB2AF3FCBF}" destId="{6D2F76B7-A1DD-4655-8DC6-0ED652177615}" srcOrd="1" destOrd="0" presId="urn:microsoft.com/office/officeart/2005/8/layout/arrow3"/>
    <dgm:cxn modelId="{A6B8A5D3-B97F-4134-95A9-A4576FF308A7}" type="presParOf" srcId="{E92E146B-2450-46C3-8232-22DB2AF3FCBF}" destId="{24699334-4EA7-4795-9C4F-882BC67D63C3}" srcOrd="2" destOrd="0" presId="urn:microsoft.com/office/officeart/2005/8/layout/arrow3"/>
    <dgm:cxn modelId="{BDC32BB9-6E89-42FB-B885-F71010A11785}" type="presParOf" srcId="{E92E146B-2450-46C3-8232-22DB2AF3FCBF}" destId="{C844A99A-DC31-4315-B776-89222075AE2D}" srcOrd="3" destOrd="0" presId="urn:microsoft.com/office/officeart/2005/8/layout/arrow3"/>
    <dgm:cxn modelId="{484558FD-722E-42E2-A154-FA406691C13A}" type="presParOf" srcId="{E92E146B-2450-46C3-8232-22DB2AF3FCBF}" destId="{B45F9836-6789-4D09-82CF-C6763FB6DDD4}" srcOrd="4" destOrd="0" presId="urn:microsoft.com/office/officeart/2005/8/layout/arrow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481A79-02D7-45B8-9C77-7CB70A89D3A7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10D81CF-B458-477A-A019-E3A41FD4E129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id-ID" b="1" i="1" dirty="0" smtClean="0">
              <a:solidFill>
                <a:srgbClr val="002060"/>
              </a:solidFill>
              <a:latin typeface="Candara" pitchFamily="34" charset="0"/>
            </a:rPr>
            <a:t>Penilaian Langsung</a:t>
          </a:r>
          <a:endParaRPr lang="id-ID" b="1" i="1" dirty="0">
            <a:solidFill>
              <a:srgbClr val="002060"/>
            </a:solidFill>
            <a:latin typeface="Candara" pitchFamily="34" charset="0"/>
          </a:endParaRPr>
        </a:p>
      </dgm:t>
    </dgm:pt>
    <dgm:pt modelId="{66BA7796-5489-49CC-9E6E-EB394E664539}" type="parTrans" cxnId="{D6169629-F292-4E25-97E8-372CB7E0F4AC}">
      <dgm:prSet/>
      <dgm:spPr/>
      <dgm:t>
        <a:bodyPr/>
        <a:lstStyle/>
        <a:p>
          <a:endParaRPr lang="id-ID"/>
        </a:p>
      </dgm:t>
    </dgm:pt>
    <dgm:pt modelId="{BF138734-E71F-4C5F-A0FE-A76F3FAE3334}" type="sibTrans" cxnId="{D6169629-F292-4E25-97E8-372CB7E0F4AC}">
      <dgm:prSet/>
      <dgm:spPr/>
      <dgm:t>
        <a:bodyPr/>
        <a:lstStyle/>
        <a:p>
          <a:endParaRPr lang="id-ID"/>
        </a:p>
      </dgm:t>
    </dgm:pt>
    <dgm:pt modelId="{DB754F30-43B3-4409-9841-24726A50B0F3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d-ID" b="1" i="1" dirty="0" smtClean="0">
              <a:solidFill>
                <a:srgbClr val="002060"/>
              </a:solidFill>
            </a:rPr>
            <a:t>Penilaian Reflektif</a:t>
          </a:r>
          <a:endParaRPr lang="id-ID" b="1" i="1" dirty="0">
            <a:solidFill>
              <a:srgbClr val="002060"/>
            </a:solidFill>
          </a:endParaRPr>
        </a:p>
      </dgm:t>
    </dgm:pt>
    <dgm:pt modelId="{535A072D-469E-44AB-AED3-16EFD3CEC496}" type="parTrans" cxnId="{93B1CBA6-1061-46F0-A0A5-A43EC08F7231}">
      <dgm:prSet/>
      <dgm:spPr/>
      <dgm:t>
        <a:bodyPr/>
        <a:lstStyle/>
        <a:p>
          <a:endParaRPr lang="id-ID"/>
        </a:p>
      </dgm:t>
    </dgm:pt>
    <dgm:pt modelId="{4DF8AD1B-9D27-40BF-8228-5ED5BFB5B7EE}" type="sibTrans" cxnId="{93B1CBA6-1061-46F0-A0A5-A43EC08F7231}">
      <dgm:prSet/>
      <dgm:spPr/>
      <dgm:t>
        <a:bodyPr/>
        <a:lstStyle/>
        <a:p>
          <a:endParaRPr lang="id-ID"/>
        </a:p>
      </dgm:t>
    </dgm:pt>
    <dgm:pt modelId="{7BDC0BAC-6585-4C99-B9AC-FAA5E1C9DEAD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d-ID" b="1" i="1" dirty="0" smtClean="0">
              <a:solidFill>
                <a:srgbClr val="002060"/>
              </a:solidFill>
            </a:rPr>
            <a:t>Skrip Identitas</a:t>
          </a:r>
          <a:endParaRPr lang="id-ID" b="1" i="1" dirty="0">
            <a:solidFill>
              <a:srgbClr val="002060"/>
            </a:solidFill>
          </a:endParaRPr>
        </a:p>
      </dgm:t>
    </dgm:pt>
    <dgm:pt modelId="{9FD48DBB-74D8-4A32-88C8-71AC6149B6D4}" type="parTrans" cxnId="{0685EDAB-753F-44E3-BFDC-7E7A1441780E}">
      <dgm:prSet/>
      <dgm:spPr/>
      <dgm:t>
        <a:bodyPr/>
        <a:lstStyle/>
        <a:p>
          <a:endParaRPr lang="id-ID"/>
        </a:p>
      </dgm:t>
    </dgm:pt>
    <dgm:pt modelId="{33C2D8EB-FF7F-4A67-8BEF-C89D9A86D32A}" type="sibTrans" cxnId="{0685EDAB-753F-44E3-BFDC-7E7A1441780E}">
      <dgm:prSet/>
      <dgm:spPr/>
      <dgm:t>
        <a:bodyPr/>
        <a:lstStyle/>
        <a:p>
          <a:endParaRPr lang="id-ID"/>
        </a:p>
      </dgm:t>
    </dgm:pt>
    <dgm:pt modelId="{0EC384AF-90E2-470E-9ED3-FC18620F2176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id-ID" b="1" i="1" dirty="0" smtClean="0">
              <a:solidFill>
                <a:srgbClr val="002060"/>
              </a:solidFill>
            </a:rPr>
            <a:t>Gaya Kelekatan</a:t>
          </a:r>
          <a:endParaRPr lang="id-ID" b="1" i="1" dirty="0">
            <a:solidFill>
              <a:srgbClr val="002060"/>
            </a:solidFill>
          </a:endParaRPr>
        </a:p>
      </dgm:t>
    </dgm:pt>
    <dgm:pt modelId="{B354A7FB-7F13-41A7-85F5-3804FAAF613F}" type="parTrans" cxnId="{79BC50AE-AAA2-437A-9D15-F50F7430422C}">
      <dgm:prSet/>
      <dgm:spPr/>
      <dgm:t>
        <a:bodyPr/>
        <a:lstStyle/>
        <a:p>
          <a:endParaRPr lang="id-ID"/>
        </a:p>
      </dgm:t>
    </dgm:pt>
    <dgm:pt modelId="{CCFAB013-EE67-4299-B4F3-89C7ECC1C816}" type="sibTrans" cxnId="{79BC50AE-AAA2-437A-9D15-F50F7430422C}">
      <dgm:prSet/>
      <dgm:spPr/>
      <dgm:t>
        <a:bodyPr/>
        <a:lstStyle/>
        <a:p>
          <a:endParaRPr lang="id-ID"/>
        </a:p>
      </dgm:t>
    </dgm:pt>
    <dgm:pt modelId="{1A29EEAF-33D9-4270-A6F5-81310F93F070}" type="pres">
      <dgm:prSet presAssocID="{4D481A79-02D7-45B8-9C77-7CB70A89D3A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F818D28-96DC-441B-81DB-2757C6B395C3}" type="pres">
      <dgm:prSet presAssocID="{4D481A79-02D7-45B8-9C77-7CB70A89D3A7}" presName="axisShape" presStyleLbl="bgShp" presStyleIdx="0" presStyleCnt="1"/>
      <dgm:spPr>
        <a:solidFill>
          <a:srgbClr val="00B0F0"/>
        </a:solidFill>
      </dgm:spPr>
    </dgm:pt>
    <dgm:pt modelId="{A741A548-FABD-48EC-A4CF-36F49D2312C9}" type="pres">
      <dgm:prSet presAssocID="{4D481A79-02D7-45B8-9C77-7CB70A89D3A7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727F47A-2887-4E16-8141-8A3CAB5D66A2}" type="pres">
      <dgm:prSet presAssocID="{4D481A79-02D7-45B8-9C77-7CB70A89D3A7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2C661C-67FF-4C5D-864F-28E037AB29A7}" type="pres">
      <dgm:prSet presAssocID="{4D481A79-02D7-45B8-9C77-7CB70A89D3A7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B16F656-CBE5-4247-BE8A-04E7494CFA71}" type="pres">
      <dgm:prSet presAssocID="{4D481A79-02D7-45B8-9C77-7CB70A89D3A7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6169629-F292-4E25-97E8-372CB7E0F4AC}" srcId="{4D481A79-02D7-45B8-9C77-7CB70A89D3A7}" destId="{210D81CF-B458-477A-A019-E3A41FD4E129}" srcOrd="0" destOrd="0" parTransId="{66BA7796-5489-49CC-9E6E-EB394E664539}" sibTransId="{BF138734-E71F-4C5F-A0FE-A76F3FAE3334}"/>
    <dgm:cxn modelId="{0685EDAB-753F-44E3-BFDC-7E7A1441780E}" srcId="{4D481A79-02D7-45B8-9C77-7CB70A89D3A7}" destId="{7BDC0BAC-6585-4C99-B9AC-FAA5E1C9DEAD}" srcOrd="2" destOrd="0" parTransId="{9FD48DBB-74D8-4A32-88C8-71AC6149B6D4}" sibTransId="{33C2D8EB-FF7F-4A67-8BEF-C89D9A86D32A}"/>
    <dgm:cxn modelId="{93B1CBA6-1061-46F0-A0A5-A43EC08F7231}" srcId="{4D481A79-02D7-45B8-9C77-7CB70A89D3A7}" destId="{DB754F30-43B3-4409-9841-24726A50B0F3}" srcOrd="1" destOrd="0" parTransId="{535A072D-469E-44AB-AED3-16EFD3CEC496}" sibTransId="{4DF8AD1B-9D27-40BF-8228-5ED5BFB5B7EE}"/>
    <dgm:cxn modelId="{569A2B56-FB0A-4B62-914D-C19B81158E2E}" type="presOf" srcId="{210D81CF-B458-477A-A019-E3A41FD4E129}" destId="{A741A548-FABD-48EC-A4CF-36F49D2312C9}" srcOrd="0" destOrd="0" presId="urn:microsoft.com/office/officeart/2005/8/layout/matrix2"/>
    <dgm:cxn modelId="{79BC50AE-AAA2-437A-9D15-F50F7430422C}" srcId="{4D481A79-02D7-45B8-9C77-7CB70A89D3A7}" destId="{0EC384AF-90E2-470E-9ED3-FC18620F2176}" srcOrd="3" destOrd="0" parTransId="{B354A7FB-7F13-41A7-85F5-3804FAAF613F}" sibTransId="{CCFAB013-EE67-4299-B4F3-89C7ECC1C816}"/>
    <dgm:cxn modelId="{E0F46B1C-7B0B-4A6E-A6E2-CCCB8C517EA6}" type="presOf" srcId="{0EC384AF-90E2-470E-9ED3-FC18620F2176}" destId="{5B16F656-CBE5-4247-BE8A-04E7494CFA71}" srcOrd="0" destOrd="0" presId="urn:microsoft.com/office/officeart/2005/8/layout/matrix2"/>
    <dgm:cxn modelId="{895264E2-C1EC-41EC-9BAF-8A4E19AC33A9}" type="presOf" srcId="{DB754F30-43B3-4409-9841-24726A50B0F3}" destId="{4727F47A-2887-4E16-8141-8A3CAB5D66A2}" srcOrd="0" destOrd="0" presId="urn:microsoft.com/office/officeart/2005/8/layout/matrix2"/>
    <dgm:cxn modelId="{E56EF8DD-9F50-42DC-A6D9-206786783498}" type="presOf" srcId="{4D481A79-02D7-45B8-9C77-7CB70A89D3A7}" destId="{1A29EEAF-33D9-4270-A6F5-81310F93F070}" srcOrd="0" destOrd="0" presId="urn:microsoft.com/office/officeart/2005/8/layout/matrix2"/>
    <dgm:cxn modelId="{C9A1C86F-EC0A-4BFE-A66C-42D49F435F36}" type="presOf" srcId="{7BDC0BAC-6585-4C99-B9AC-FAA5E1C9DEAD}" destId="{7E2C661C-67FF-4C5D-864F-28E037AB29A7}" srcOrd="0" destOrd="0" presId="urn:microsoft.com/office/officeart/2005/8/layout/matrix2"/>
    <dgm:cxn modelId="{AB48E00A-C1E6-4CA4-AB7C-6B7F66EEF06C}" type="presParOf" srcId="{1A29EEAF-33D9-4270-A6F5-81310F93F070}" destId="{FF818D28-96DC-441B-81DB-2757C6B395C3}" srcOrd="0" destOrd="0" presId="urn:microsoft.com/office/officeart/2005/8/layout/matrix2"/>
    <dgm:cxn modelId="{CD2F7CD9-4A41-4E91-9E7B-605C0185769E}" type="presParOf" srcId="{1A29EEAF-33D9-4270-A6F5-81310F93F070}" destId="{A741A548-FABD-48EC-A4CF-36F49D2312C9}" srcOrd="1" destOrd="0" presId="urn:microsoft.com/office/officeart/2005/8/layout/matrix2"/>
    <dgm:cxn modelId="{1E265F37-0B64-456F-84C9-AB3C74295FFE}" type="presParOf" srcId="{1A29EEAF-33D9-4270-A6F5-81310F93F070}" destId="{4727F47A-2887-4E16-8141-8A3CAB5D66A2}" srcOrd="2" destOrd="0" presId="urn:microsoft.com/office/officeart/2005/8/layout/matrix2"/>
    <dgm:cxn modelId="{064658FF-EB1D-40E4-8FBF-28C8137201BD}" type="presParOf" srcId="{1A29EEAF-33D9-4270-A6F5-81310F93F070}" destId="{7E2C661C-67FF-4C5D-864F-28E037AB29A7}" srcOrd="3" destOrd="0" presId="urn:microsoft.com/office/officeart/2005/8/layout/matrix2"/>
    <dgm:cxn modelId="{B7F05907-3F0A-4096-B718-5EB8873EF5E7}" type="presParOf" srcId="{1A29EEAF-33D9-4270-A6F5-81310F93F070}" destId="{5B16F656-CBE5-4247-BE8A-04E7494CFA71}" srcOrd="4" destOrd="0" presId="urn:microsoft.com/office/officeart/2005/8/layout/matrix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E8A770-6891-4DC7-9292-CF2379D94B5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48153E52-F803-4BD5-9E13-33493DC509AE}">
      <dgm:prSet phldrT="[Text]" custT="1"/>
      <dgm:spPr/>
      <dgm:t>
        <a:bodyPr/>
        <a:lstStyle/>
        <a:p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Pemberian “label” langsung; dari orang terdekat, kepada diri kita.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D959D37-3527-495D-937E-4BA8D68F5F4C}" type="parTrans" cxnId="{D5A88469-B7A2-43FB-AEF0-F5C74382557D}">
      <dgm:prSet/>
      <dgm:spPr/>
      <dgm:t>
        <a:bodyPr/>
        <a:lstStyle/>
        <a:p>
          <a:endParaRPr lang="id-ID"/>
        </a:p>
      </dgm:t>
    </dgm:pt>
    <dgm:pt modelId="{A619D29A-6F0B-4027-B572-E17F7B0D5A0F}" type="sibTrans" cxnId="{D5A88469-B7A2-43FB-AEF0-F5C74382557D}">
      <dgm:prSet/>
      <dgm:spPr/>
      <dgm:t>
        <a:bodyPr/>
        <a:lstStyle/>
        <a:p>
          <a:endParaRPr lang="id-ID"/>
        </a:p>
      </dgm:t>
    </dgm:pt>
    <dgm:pt modelId="{660DEB0C-6885-407B-84A3-5212CE173085}">
      <dgm:prSet phldrT="[Text]" custT="1"/>
      <dgm:spPr/>
      <dgm:t>
        <a:bodyPr/>
        <a:lstStyle/>
        <a:p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Penilaian tentang apa yang seharusnya &amp; tidak boleh dilakukan; baik laki-laki/perempuan.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34E7EF0-85D9-47B3-92BB-B39FE2B536C5}" type="parTrans" cxnId="{A60CFF3C-3408-4406-937A-DF4DD6409C6B}">
      <dgm:prSet/>
      <dgm:spPr/>
      <dgm:t>
        <a:bodyPr/>
        <a:lstStyle/>
        <a:p>
          <a:endParaRPr lang="id-ID"/>
        </a:p>
      </dgm:t>
    </dgm:pt>
    <dgm:pt modelId="{58686FF7-20AA-4978-BA22-08DBD717057D}" type="sibTrans" cxnId="{A60CFF3C-3408-4406-937A-DF4DD6409C6B}">
      <dgm:prSet/>
      <dgm:spPr/>
      <dgm:t>
        <a:bodyPr/>
        <a:lstStyle/>
        <a:p>
          <a:endParaRPr lang="id-ID"/>
        </a:p>
      </dgm:t>
    </dgm:pt>
    <dgm:pt modelId="{CB19352A-EBB5-40F9-9E93-1531E3F4928E}">
      <dgm:prSet phldrT="[Text]" custT="1"/>
      <dgm:spPr/>
      <dgm:t>
        <a:bodyPr/>
        <a:lstStyle/>
        <a:p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Persepsi positif </a:t>
          </a: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 meningkatkan kepercayaan diri.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200A470-EEA1-4B69-AEF0-E5970F16F43D}" type="parTrans" cxnId="{A872D8CE-BBFA-476A-BF9C-59E47DAA14C9}">
      <dgm:prSet/>
      <dgm:spPr/>
      <dgm:t>
        <a:bodyPr/>
        <a:lstStyle/>
        <a:p>
          <a:endParaRPr lang="id-ID"/>
        </a:p>
      </dgm:t>
    </dgm:pt>
    <dgm:pt modelId="{4E0D1EB8-7D6D-44D4-A1B2-B78FEC4B4AD1}" type="sibTrans" cxnId="{A872D8CE-BBFA-476A-BF9C-59E47DAA14C9}">
      <dgm:prSet/>
      <dgm:spPr/>
      <dgm:t>
        <a:bodyPr/>
        <a:lstStyle/>
        <a:p>
          <a:endParaRPr lang="id-ID"/>
        </a:p>
      </dgm:t>
    </dgm:pt>
    <dgm:pt modelId="{CCDB5A15-4A0F-4C4C-9C3B-FE8DC944AA3F}">
      <dgm:prSet phldrT="[Text]" custT="1"/>
      <dgm:spPr/>
      <dgm:t>
        <a:bodyPr/>
        <a:lstStyle/>
        <a:p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Label negatif </a:t>
          </a: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 merusak rasa percaya diri &amp; menghancurkan harga diri.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BB40AFC-4FAE-4DC4-A3FF-86F9953494D1}" type="parTrans" cxnId="{C2B582E9-9555-41A8-9A90-C4222BFD0BCF}">
      <dgm:prSet/>
      <dgm:spPr/>
      <dgm:t>
        <a:bodyPr/>
        <a:lstStyle/>
        <a:p>
          <a:endParaRPr lang="id-ID"/>
        </a:p>
      </dgm:t>
    </dgm:pt>
    <dgm:pt modelId="{A965618C-796E-4ADC-8C1D-1455D8A028CB}" type="sibTrans" cxnId="{C2B582E9-9555-41A8-9A90-C4222BFD0BCF}">
      <dgm:prSet/>
      <dgm:spPr/>
      <dgm:t>
        <a:bodyPr/>
        <a:lstStyle/>
        <a:p>
          <a:endParaRPr lang="id-ID"/>
        </a:p>
      </dgm:t>
    </dgm:pt>
    <dgm:pt modelId="{4CEF1B3D-AA27-46ED-89BF-3F3FC0A3CBB4}">
      <dgm:prSet phldrT="[Text]" custT="1"/>
      <dgm:spPr/>
      <dgm:t>
        <a:bodyPr/>
        <a:lstStyle/>
        <a:p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Penilaian langsung terhadap ras dan identitas etnik yang kita miliki.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4DDD2CD-60B2-49B6-914D-32D12A81AAD9}" type="parTrans" cxnId="{1F7D5FF4-9643-4AC3-A14C-DE490024BC24}">
      <dgm:prSet/>
      <dgm:spPr/>
      <dgm:t>
        <a:bodyPr/>
        <a:lstStyle/>
        <a:p>
          <a:endParaRPr lang="id-ID"/>
        </a:p>
      </dgm:t>
    </dgm:pt>
    <dgm:pt modelId="{EB3E3C81-048B-4C24-A98F-E12F51883481}" type="sibTrans" cxnId="{1F7D5FF4-9643-4AC3-A14C-DE490024BC24}">
      <dgm:prSet/>
      <dgm:spPr/>
      <dgm:t>
        <a:bodyPr/>
        <a:lstStyle/>
        <a:p>
          <a:endParaRPr lang="id-ID"/>
        </a:p>
      </dgm:t>
    </dgm:pt>
    <dgm:pt modelId="{61C06DD2-6342-4E96-A9C5-87275A4C5E43}" type="pres">
      <dgm:prSet presAssocID="{23E8A770-6891-4DC7-9292-CF2379D94B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9B2A7FB-AD0E-4F34-A2EE-C641834C0FD0}" type="pres">
      <dgm:prSet presAssocID="{48153E52-F803-4BD5-9E13-33493DC509AE}" presName="parentLin" presStyleCnt="0"/>
      <dgm:spPr/>
    </dgm:pt>
    <dgm:pt modelId="{A2D89931-AF71-4509-9318-919AB1F876E4}" type="pres">
      <dgm:prSet presAssocID="{48153E52-F803-4BD5-9E13-33493DC509AE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24EE6EF1-2B9F-4EC2-B34C-C0A324DE974C}" type="pres">
      <dgm:prSet presAssocID="{48153E52-F803-4BD5-9E13-33493DC509A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E3F5D2-D18C-48BE-A4FF-492A4358BEFB}" type="pres">
      <dgm:prSet presAssocID="{48153E52-F803-4BD5-9E13-33493DC509AE}" presName="negativeSpace" presStyleCnt="0"/>
      <dgm:spPr/>
    </dgm:pt>
    <dgm:pt modelId="{CDF448B3-8E21-4707-98D8-082C7D9B9174}" type="pres">
      <dgm:prSet presAssocID="{48153E52-F803-4BD5-9E13-33493DC509AE}" presName="childText" presStyleLbl="conFgAcc1" presStyleIdx="0" presStyleCnt="5">
        <dgm:presLayoutVars>
          <dgm:bulletEnabled val="1"/>
        </dgm:presLayoutVars>
      </dgm:prSet>
      <dgm:spPr/>
    </dgm:pt>
    <dgm:pt modelId="{CEDFC405-9BAF-48F7-9187-11D12C66E739}" type="pres">
      <dgm:prSet presAssocID="{A619D29A-6F0B-4027-B572-E17F7B0D5A0F}" presName="spaceBetweenRectangles" presStyleCnt="0"/>
      <dgm:spPr/>
    </dgm:pt>
    <dgm:pt modelId="{EA4461EA-29B9-4E1D-A068-43D6F81B14C7}" type="pres">
      <dgm:prSet presAssocID="{660DEB0C-6885-407B-84A3-5212CE173085}" presName="parentLin" presStyleCnt="0"/>
      <dgm:spPr/>
    </dgm:pt>
    <dgm:pt modelId="{E0657146-02DB-402F-B4EC-971F5FC90EE1}" type="pres">
      <dgm:prSet presAssocID="{660DEB0C-6885-407B-84A3-5212CE173085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D72FD19D-C33A-46D4-A10E-B9B5A0CC85B4}" type="pres">
      <dgm:prSet presAssocID="{660DEB0C-6885-407B-84A3-5212CE17308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5B558DA-1386-4976-AC2C-7262C38EBBA9}" type="pres">
      <dgm:prSet presAssocID="{660DEB0C-6885-407B-84A3-5212CE173085}" presName="negativeSpace" presStyleCnt="0"/>
      <dgm:spPr/>
    </dgm:pt>
    <dgm:pt modelId="{8E5EA836-6EF7-4FB1-A6AB-256203A4C15C}" type="pres">
      <dgm:prSet presAssocID="{660DEB0C-6885-407B-84A3-5212CE173085}" presName="childText" presStyleLbl="conFgAcc1" presStyleIdx="1" presStyleCnt="5">
        <dgm:presLayoutVars>
          <dgm:bulletEnabled val="1"/>
        </dgm:presLayoutVars>
      </dgm:prSet>
      <dgm:spPr/>
    </dgm:pt>
    <dgm:pt modelId="{8B57B29F-1D86-4E86-AD05-BCE1D5517F78}" type="pres">
      <dgm:prSet presAssocID="{58686FF7-20AA-4978-BA22-08DBD717057D}" presName="spaceBetweenRectangles" presStyleCnt="0"/>
      <dgm:spPr/>
    </dgm:pt>
    <dgm:pt modelId="{61A57635-6CC1-4675-863A-9F2256159348}" type="pres">
      <dgm:prSet presAssocID="{CB19352A-EBB5-40F9-9E93-1531E3F4928E}" presName="parentLin" presStyleCnt="0"/>
      <dgm:spPr/>
    </dgm:pt>
    <dgm:pt modelId="{153B9AE2-CD75-4209-B921-BD0AB30F95E6}" type="pres">
      <dgm:prSet presAssocID="{CB19352A-EBB5-40F9-9E93-1531E3F4928E}" presName="parentLeftMargin" presStyleLbl="node1" presStyleIdx="1" presStyleCnt="5"/>
      <dgm:spPr/>
      <dgm:t>
        <a:bodyPr/>
        <a:lstStyle/>
        <a:p>
          <a:endParaRPr lang="id-ID"/>
        </a:p>
      </dgm:t>
    </dgm:pt>
    <dgm:pt modelId="{ABF0EEA8-72D1-4455-8986-E39DB51576D5}" type="pres">
      <dgm:prSet presAssocID="{CB19352A-EBB5-40F9-9E93-1531E3F4928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40E534E-92E3-4DC1-BA07-805688E985E3}" type="pres">
      <dgm:prSet presAssocID="{CB19352A-EBB5-40F9-9E93-1531E3F4928E}" presName="negativeSpace" presStyleCnt="0"/>
      <dgm:spPr/>
    </dgm:pt>
    <dgm:pt modelId="{B591AE68-E26E-46D6-8D08-861370E61FC1}" type="pres">
      <dgm:prSet presAssocID="{CB19352A-EBB5-40F9-9E93-1531E3F4928E}" presName="childText" presStyleLbl="conFgAcc1" presStyleIdx="2" presStyleCnt="5" custLinFactNeighborX="-862" custLinFactNeighborY="-2553">
        <dgm:presLayoutVars>
          <dgm:bulletEnabled val="1"/>
        </dgm:presLayoutVars>
      </dgm:prSet>
      <dgm:spPr/>
    </dgm:pt>
    <dgm:pt modelId="{2DC0694F-FF69-47DC-B379-F69D715DC90F}" type="pres">
      <dgm:prSet presAssocID="{4E0D1EB8-7D6D-44D4-A1B2-B78FEC4B4AD1}" presName="spaceBetweenRectangles" presStyleCnt="0"/>
      <dgm:spPr/>
    </dgm:pt>
    <dgm:pt modelId="{7D11BDE4-E856-42EA-A7B8-8CDF485AF9AE}" type="pres">
      <dgm:prSet presAssocID="{CCDB5A15-4A0F-4C4C-9C3B-FE8DC944AA3F}" presName="parentLin" presStyleCnt="0"/>
      <dgm:spPr/>
    </dgm:pt>
    <dgm:pt modelId="{D7463A52-FA23-4779-A9B4-77712B939838}" type="pres">
      <dgm:prSet presAssocID="{CCDB5A15-4A0F-4C4C-9C3B-FE8DC944AA3F}" presName="parentLeftMargin" presStyleLbl="node1" presStyleIdx="2" presStyleCnt="5"/>
      <dgm:spPr/>
      <dgm:t>
        <a:bodyPr/>
        <a:lstStyle/>
        <a:p>
          <a:endParaRPr lang="id-ID"/>
        </a:p>
      </dgm:t>
    </dgm:pt>
    <dgm:pt modelId="{BCAA28EE-0285-4613-98D0-89CD8CBE84DA}" type="pres">
      <dgm:prSet presAssocID="{CCDB5A15-4A0F-4C4C-9C3B-FE8DC944AA3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9742E72-9394-4EAF-A120-4AB6EC67C666}" type="pres">
      <dgm:prSet presAssocID="{CCDB5A15-4A0F-4C4C-9C3B-FE8DC944AA3F}" presName="negativeSpace" presStyleCnt="0"/>
      <dgm:spPr/>
    </dgm:pt>
    <dgm:pt modelId="{FDD5EFBE-FE4D-4CE6-9E21-06B2B66D2BB0}" type="pres">
      <dgm:prSet presAssocID="{CCDB5A15-4A0F-4C4C-9C3B-FE8DC944AA3F}" presName="childText" presStyleLbl="conFgAcc1" presStyleIdx="3" presStyleCnt="5">
        <dgm:presLayoutVars>
          <dgm:bulletEnabled val="1"/>
        </dgm:presLayoutVars>
      </dgm:prSet>
      <dgm:spPr/>
    </dgm:pt>
    <dgm:pt modelId="{3B5F0178-8F6D-4671-ABC0-C3E32E33E4CA}" type="pres">
      <dgm:prSet presAssocID="{A965618C-796E-4ADC-8C1D-1455D8A028CB}" presName="spaceBetweenRectangles" presStyleCnt="0"/>
      <dgm:spPr/>
    </dgm:pt>
    <dgm:pt modelId="{5DA3CA12-19B0-4223-8D6A-AE81F8BAC472}" type="pres">
      <dgm:prSet presAssocID="{4CEF1B3D-AA27-46ED-89BF-3F3FC0A3CBB4}" presName="parentLin" presStyleCnt="0"/>
      <dgm:spPr/>
    </dgm:pt>
    <dgm:pt modelId="{6F6D6A25-4EF4-40B5-9F75-FC2F29821EEB}" type="pres">
      <dgm:prSet presAssocID="{4CEF1B3D-AA27-46ED-89BF-3F3FC0A3CBB4}" presName="parentLeftMargin" presStyleLbl="node1" presStyleIdx="3" presStyleCnt="5"/>
      <dgm:spPr/>
      <dgm:t>
        <a:bodyPr/>
        <a:lstStyle/>
        <a:p>
          <a:endParaRPr lang="id-ID"/>
        </a:p>
      </dgm:t>
    </dgm:pt>
    <dgm:pt modelId="{69A1B6E0-1CC8-4362-BAE7-D13587F634DD}" type="pres">
      <dgm:prSet presAssocID="{4CEF1B3D-AA27-46ED-89BF-3F3FC0A3CBB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870D5B-9F98-4FF3-88F1-7425788E640C}" type="pres">
      <dgm:prSet presAssocID="{4CEF1B3D-AA27-46ED-89BF-3F3FC0A3CBB4}" presName="negativeSpace" presStyleCnt="0"/>
      <dgm:spPr/>
    </dgm:pt>
    <dgm:pt modelId="{D56BA035-E387-4C57-ABAD-35FF2E77FF19}" type="pres">
      <dgm:prSet presAssocID="{4CEF1B3D-AA27-46ED-89BF-3F3FC0A3CBB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F7D5FF4-9643-4AC3-A14C-DE490024BC24}" srcId="{23E8A770-6891-4DC7-9292-CF2379D94B57}" destId="{4CEF1B3D-AA27-46ED-89BF-3F3FC0A3CBB4}" srcOrd="4" destOrd="0" parTransId="{B4DDD2CD-60B2-49B6-914D-32D12A81AAD9}" sibTransId="{EB3E3C81-048B-4C24-A98F-E12F51883481}"/>
    <dgm:cxn modelId="{D3C253E1-4E62-4072-AEB4-57FFC4C3C3F6}" type="presOf" srcId="{CB19352A-EBB5-40F9-9E93-1531E3F4928E}" destId="{153B9AE2-CD75-4209-B921-BD0AB30F95E6}" srcOrd="0" destOrd="0" presId="urn:microsoft.com/office/officeart/2005/8/layout/list1"/>
    <dgm:cxn modelId="{A872D8CE-BBFA-476A-BF9C-59E47DAA14C9}" srcId="{23E8A770-6891-4DC7-9292-CF2379D94B57}" destId="{CB19352A-EBB5-40F9-9E93-1531E3F4928E}" srcOrd="2" destOrd="0" parTransId="{0200A470-EEA1-4B69-AEF0-E5970F16F43D}" sibTransId="{4E0D1EB8-7D6D-44D4-A1B2-B78FEC4B4AD1}"/>
    <dgm:cxn modelId="{D1C18AB4-D27E-48C0-BC70-FF8EF074BA0C}" type="presOf" srcId="{CCDB5A15-4A0F-4C4C-9C3B-FE8DC944AA3F}" destId="{BCAA28EE-0285-4613-98D0-89CD8CBE84DA}" srcOrd="1" destOrd="0" presId="urn:microsoft.com/office/officeart/2005/8/layout/list1"/>
    <dgm:cxn modelId="{3A65C897-5500-4C35-8E38-20B9CEFF46EB}" type="presOf" srcId="{48153E52-F803-4BD5-9E13-33493DC509AE}" destId="{A2D89931-AF71-4509-9318-919AB1F876E4}" srcOrd="0" destOrd="0" presId="urn:microsoft.com/office/officeart/2005/8/layout/list1"/>
    <dgm:cxn modelId="{3CA9B4F4-A922-45F9-849A-D7F80FA4A896}" type="presOf" srcId="{48153E52-F803-4BD5-9E13-33493DC509AE}" destId="{24EE6EF1-2B9F-4EC2-B34C-C0A324DE974C}" srcOrd="1" destOrd="0" presId="urn:microsoft.com/office/officeart/2005/8/layout/list1"/>
    <dgm:cxn modelId="{78BF6BC3-4A89-4649-A1E0-4815A0B0622B}" type="presOf" srcId="{4CEF1B3D-AA27-46ED-89BF-3F3FC0A3CBB4}" destId="{69A1B6E0-1CC8-4362-BAE7-D13587F634DD}" srcOrd="1" destOrd="0" presId="urn:microsoft.com/office/officeart/2005/8/layout/list1"/>
    <dgm:cxn modelId="{628ED5A4-CC9C-41C3-83A5-87E02478C82B}" type="presOf" srcId="{CCDB5A15-4A0F-4C4C-9C3B-FE8DC944AA3F}" destId="{D7463A52-FA23-4779-A9B4-77712B939838}" srcOrd="0" destOrd="0" presId="urn:microsoft.com/office/officeart/2005/8/layout/list1"/>
    <dgm:cxn modelId="{3B169753-4C2E-486B-B371-9E071F86B487}" type="presOf" srcId="{CB19352A-EBB5-40F9-9E93-1531E3F4928E}" destId="{ABF0EEA8-72D1-4455-8986-E39DB51576D5}" srcOrd="1" destOrd="0" presId="urn:microsoft.com/office/officeart/2005/8/layout/list1"/>
    <dgm:cxn modelId="{C2B582E9-9555-41A8-9A90-C4222BFD0BCF}" srcId="{23E8A770-6891-4DC7-9292-CF2379D94B57}" destId="{CCDB5A15-4A0F-4C4C-9C3B-FE8DC944AA3F}" srcOrd="3" destOrd="0" parTransId="{ABB40AFC-4FAE-4DC4-A3FF-86F9953494D1}" sibTransId="{A965618C-796E-4ADC-8C1D-1455D8A028CB}"/>
    <dgm:cxn modelId="{44F7F3B4-6F93-48F3-AE45-44D9DB917F49}" type="presOf" srcId="{23E8A770-6891-4DC7-9292-CF2379D94B57}" destId="{61C06DD2-6342-4E96-A9C5-87275A4C5E43}" srcOrd="0" destOrd="0" presId="urn:microsoft.com/office/officeart/2005/8/layout/list1"/>
    <dgm:cxn modelId="{D5A88469-B7A2-43FB-AEF0-F5C74382557D}" srcId="{23E8A770-6891-4DC7-9292-CF2379D94B57}" destId="{48153E52-F803-4BD5-9E13-33493DC509AE}" srcOrd="0" destOrd="0" parTransId="{6D959D37-3527-495D-937E-4BA8D68F5F4C}" sibTransId="{A619D29A-6F0B-4027-B572-E17F7B0D5A0F}"/>
    <dgm:cxn modelId="{4F7C1016-88BB-4F55-B37F-ACB8BE55E5CB}" type="presOf" srcId="{660DEB0C-6885-407B-84A3-5212CE173085}" destId="{D72FD19D-C33A-46D4-A10E-B9B5A0CC85B4}" srcOrd="1" destOrd="0" presId="urn:microsoft.com/office/officeart/2005/8/layout/list1"/>
    <dgm:cxn modelId="{A60CFF3C-3408-4406-937A-DF4DD6409C6B}" srcId="{23E8A770-6891-4DC7-9292-CF2379D94B57}" destId="{660DEB0C-6885-407B-84A3-5212CE173085}" srcOrd="1" destOrd="0" parTransId="{F34E7EF0-85D9-47B3-92BB-B39FE2B536C5}" sibTransId="{58686FF7-20AA-4978-BA22-08DBD717057D}"/>
    <dgm:cxn modelId="{24B6CE6C-799C-4E55-8395-C315E352EDA0}" type="presOf" srcId="{4CEF1B3D-AA27-46ED-89BF-3F3FC0A3CBB4}" destId="{6F6D6A25-4EF4-40B5-9F75-FC2F29821EEB}" srcOrd="0" destOrd="0" presId="urn:microsoft.com/office/officeart/2005/8/layout/list1"/>
    <dgm:cxn modelId="{C0AE1E5B-68FD-4867-91D5-04422C7028ED}" type="presOf" srcId="{660DEB0C-6885-407B-84A3-5212CE173085}" destId="{E0657146-02DB-402F-B4EC-971F5FC90EE1}" srcOrd="0" destOrd="0" presId="urn:microsoft.com/office/officeart/2005/8/layout/list1"/>
    <dgm:cxn modelId="{2D4A85C9-4F08-47F1-AE50-02830D44A620}" type="presParOf" srcId="{61C06DD2-6342-4E96-A9C5-87275A4C5E43}" destId="{99B2A7FB-AD0E-4F34-A2EE-C641834C0FD0}" srcOrd="0" destOrd="0" presId="urn:microsoft.com/office/officeart/2005/8/layout/list1"/>
    <dgm:cxn modelId="{50F41C5F-5040-4CC9-BF05-4FF2FFF8361E}" type="presParOf" srcId="{99B2A7FB-AD0E-4F34-A2EE-C641834C0FD0}" destId="{A2D89931-AF71-4509-9318-919AB1F876E4}" srcOrd="0" destOrd="0" presId="urn:microsoft.com/office/officeart/2005/8/layout/list1"/>
    <dgm:cxn modelId="{8558A792-C805-406E-8503-1ED4D2576727}" type="presParOf" srcId="{99B2A7FB-AD0E-4F34-A2EE-C641834C0FD0}" destId="{24EE6EF1-2B9F-4EC2-B34C-C0A324DE974C}" srcOrd="1" destOrd="0" presId="urn:microsoft.com/office/officeart/2005/8/layout/list1"/>
    <dgm:cxn modelId="{0C8E79F8-0449-48CF-ACF5-0EC8B8CA080B}" type="presParOf" srcId="{61C06DD2-6342-4E96-A9C5-87275A4C5E43}" destId="{DBE3F5D2-D18C-48BE-A4FF-492A4358BEFB}" srcOrd="1" destOrd="0" presId="urn:microsoft.com/office/officeart/2005/8/layout/list1"/>
    <dgm:cxn modelId="{6810A220-7B43-488A-879A-C392DBC3C14F}" type="presParOf" srcId="{61C06DD2-6342-4E96-A9C5-87275A4C5E43}" destId="{CDF448B3-8E21-4707-98D8-082C7D9B9174}" srcOrd="2" destOrd="0" presId="urn:microsoft.com/office/officeart/2005/8/layout/list1"/>
    <dgm:cxn modelId="{A1F32946-6318-44F8-93D5-950002C54F54}" type="presParOf" srcId="{61C06DD2-6342-4E96-A9C5-87275A4C5E43}" destId="{CEDFC405-9BAF-48F7-9187-11D12C66E739}" srcOrd="3" destOrd="0" presId="urn:microsoft.com/office/officeart/2005/8/layout/list1"/>
    <dgm:cxn modelId="{2C7A74F0-ED10-44A3-880B-63AE15059128}" type="presParOf" srcId="{61C06DD2-6342-4E96-A9C5-87275A4C5E43}" destId="{EA4461EA-29B9-4E1D-A068-43D6F81B14C7}" srcOrd="4" destOrd="0" presId="urn:microsoft.com/office/officeart/2005/8/layout/list1"/>
    <dgm:cxn modelId="{B9ABCBC2-8EBB-471B-B53C-8A8BB9D8E625}" type="presParOf" srcId="{EA4461EA-29B9-4E1D-A068-43D6F81B14C7}" destId="{E0657146-02DB-402F-B4EC-971F5FC90EE1}" srcOrd="0" destOrd="0" presId="urn:microsoft.com/office/officeart/2005/8/layout/list1"/>
    <dgm:cxn modelId="{0A0A3427-4EBD-4AEE-A77B-721C60DCC39A}" type="presParOf" srcId="{EA4461EA-29B9-4E1D-A068-43D6F81B14C7}" destId="{D72FD19D-C33A-46D4-A10E-B9B5A0CC85B4}" srcOrd="1" destOrd="0" presId="urn:microsoft.com/office/officeart/2005/8/layout/list1"/>
    <dgm:cxn modelId="{685ECB20-D406-4F63-BD44-436D5EEA26B3}" type="presParOf" srcId="{61C06DD2-6342-4E96-A9C5-87275A4C5E43}" destId="{15B558DA-1386-4976-AC2C-7262C38EBBA9}" srcOrd="5" destOrd="0" presId="urn:microsoft.com/office/officeart/2005/8/layout/list1"/>
    <dgm:cxn modelId="{E13B205F-37C9-4F4A-8823-B8E6D0A88999}" type="presParOf" srcId="{61C06DD2-6342-4E96-A9C5-87275A4C5E43}" destId="{8E5EA836-6EF7-4FB1-A6AB-256203A4C15C}" srcOrd="6" destOrd="0" presId="urn:microsoft.com/office/officeart/2005/8/layout/list1"/>
    <dgm:cxn modelId="{42961EA8-55A6-41D6-9384-8A2788E9CC1F}" type="presParOf" srcId="{61C06DD2-6342-4E96-A9C5-87275A4C5E43}" destId="{8B57B29F-1D86-4E86-AD05-BCE1D5517F78}" srcOrd="7" destOrd="0" presId="urn:microsoft.com/office/officeart/2005/8/layout/list1"/>
    <dgm:cxn modelId="{5ACC8500-DADC-4DC7-AAD5-3BDB799334AE}" type="presParOf" srcId="{61C06DD2-6342-4E96-A9C5-87275A4C5E43}" destId="{61A57635-6CC1-4675-863A-9F2256159348}" srcOrd="8" destOrd="0" presId="urn:microsoft.com/office/officeart/2005/8/layout/list1"/>
    <dgm:cxn modelId="{C8C61EBC-F21C-4452-948B-7108C7987450}" type="presParOf" srcId="{61A57635-6CC1-4675-863A-9F2256159348}" destId="{153B9AE2-CD75-4209-B921-BD0AB30F95E6}" srcOrd="0" destOrd="0" presId="urn:microsoft.com/office/officeart/2005/8/layout/list1"/>
    <dgm:cxn modelId="{259DEBC2-467F-4ADE-9D74-DB8511B90656}" type="presParOf" srcId="{61A57635-6CC1-4675-863A-9F2256159348}" destId="{ABF0EEA8-72D1-4455-8986-E39DB51576D5}" srcOrd="1" destOrd="0" presId="urn:microsoft.com/office/officeart/2005/8/layout/list1"/>
    <dgm:cxn modelId="{9AEF0DB4-3B61-4F8B-B879-56FE7D72255C}" type="presParOf" srcId="{61C06DD2-6342-4E96-A9C5-87275A4C5E43}" destId="{D40E534E-92E3-4DC1-BA07-805688E985E3}" srcOrd="9" destOrd="0" presId="urn:microsoft.com/office/officeart/2005/8/layout/list1"/>
    <dgm:cxn modelId="{C3EBAAB1-F1EC-4368-A140-A6DDE58D9CB7}" type="presParOf" srcId="{61C06DD2-6342-4E96-A9C5-87275A4C5E43}" destId="{B591AE68-E26E-46D6-8D08-861370E61FC1}" srcOrd="10" destOrd="0" presId="urn:microsoft.com/office/officeart/2005/8/layout/list1"/>
    <dgm:cxn modelId="{A0ACA264-27B7-4792-9D29-9A17EB3CEB02}" type="presParOf" srcId="{61C06DD2-6342-4E96-A9C5-87275A4C5E43}" destId="{2DC0694F-FF69-47DC-B379-F69D715DC90F}" srcOrd="11" destOrd="0" presId="urn:microsoft.com/office/officeart/2005/8/layout/list1"/>
    <dgm:cxn modelId="{8A1A3C0A-F574-49AD-8717-32B6B559C720}" type="presParOf" srcId="{61C06DD2-6342-4E96-A9C5-87275A4C5E43}" destId="{7D11BDE4-E856-42EA-A7B8-8CDF485AF9AE}" srcOrd="12" destOrd="0" presId="urn:microsoft.com/office/officeart/2005/8/layout/list1"/>
    <dgm:cxn modelId="{91F68889-2B49-4DF9-A271-835C1B1E0C9C}" type="presParOf" srcId="{7D11BDE4-E856-42EA-A7B8-8CDF485AF9AE}" destId="{D7463A52-FA23-4779-A9B4-77712B939838}" srcOrd="0" destOrd="0" presId="urn:microsoft.com/office/officeart/2005/8/layout/list1"/>
    <dgm:cxn modelId="{6E30C9D0-AEA0-4EC2-801A-9D9DA9217A6D}" type="presParOf" srcId="{7D11BDE4-E856-42EA-A7B8-8CDF485AF9AE}" destId="{BCAA28EE-0285-4613-98D0-89CD8CBE84DA}" srcOrd="1" destOrd="0" presId="urn:microsoft.com/office/officeart/2005/8/layout/list1"/>
    <dgm:cxn modelId="{7DBD7173-76CD-4914-BEC7-BD223B2787AC}" type="presParOf" srcId="{61C06DD2-6342-4E96-A9C5-87275A4C5E43}" destId="{99742E72-9394-4EAF-A120-4AB6EC67C666}" srcOrd="13" destOrd="0" presId="urn:microsoft.com/office/officeart/2005/8/layout/list1"/>
    <dgm:cxn modelId="{9C03E5B6-2A28-4646-9A46-4D6355564737}" type="presParOf" srcId="{61C06DD2-6342-4E96-A9C5-87275A4C5E43}" destId="{FDD5EFBE-FE4D-4CE6-9E21-06B2B66D2BB0}" srcOrd="14" destOrd="0" presId="urn:microsoft.com/office/officeart/2005/8/layout/list1"/>
    <dgm:cxn modelId="{6730004E-D36F-4D15-995A-A117ACD3ACC7}" type="presParOf" srcId="{61C06DD2-6342-4E96-A9C5-87275A4C5E43}" destId="{3B5F0178-8F6D-4671-ABC0-C3E32E33E4CA}" srcOrd="15" destOrd="0" presId="urn:microsoft.com/office/officeart/2005/8/layout/list1"/>
    <dgm:cxn modelId="{AAD5781D-8C9A-48BC-85D8-A7732D66F075}" type="presParOf" srcId="{61C06DD2-6342-4E96-A9C5-87275A4C5E43}" destId="{5DA3CA12-19B0-4223-8D6A-AE81F8BAC472}" srcOrd="16" destOrd="0" presId="urn:microsoft.com/office/officeart/2005/8/layout/list1"/>
    <dgm:cxn modelId="{2C650B7B-F3E1-4F77-8C42-E8CBAD262890}" type="presParOf" srcId="{5DA3CA12-19B0-4223-8D6A-AE81F8BAC472}" destId="{6F6D6A25-4EF4-40B5-9F75-FC2F29821EEB}" srcOrd="0" destOrd="0" presId="urn:microsoft.com/office/officeart/2005/8/layout/list1"/>
    <dgm:cxn modelId="{6881E508-B293-4C56-BB96-9A5FF0E55771}" type="presParOf" srcId="{5DA3CA12-19B0-4223-8D6A-AE81F8BAC472}" destId="{69A1B6E0-1CC8-4362-BAE7-D13587F634DD}" srcOrd="1" destOrd="0" presId="urn:microsoft.com/office/officeart/2005/8/layout/list1"/>
    <dgm:cxn modelId="{190DB387-433D-44C8-9CFE-BEEAB16BCA20}" type="presParOf" srcId="{61C06DD2-6342-4E96-A9C5-87275A4C5E43}" destId="{44870D5B-9F98-4FF3-88F1-7425788E640C}" srcOrd="17" destOrd="0" presId="urn:microsoft.com/office/officeart/2005/8/layout/list1"/>
    <dgm:cxn modelId="{65FDE5E6-E459-4DE7-B50D-B68CA092E8BA}" type="presParOf" srcId="{61C06DD2-6342-4E96-A9C5-87275A4C5E43}" destId="{D56BA035-E387-4C57-ABAD-35FF2E77FF19}" srcOrd="18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A51A05-539E-4792-B09E-68E1AB75457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ECFDC1C-3DA9-41DB-87A4-0CBEF0C8A8C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400" b="1" i="1" dirty="0" smtClean="0">
              <a:solidFill>
                <a:schemeClr val="tx2"/>
              </a:solidFill>
              <a:latin typeface="Candara" pitchFamily="34" charset="0"/>
            </a:rPr>
            <a:t>Uppers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latin typeface="Candara" pitchFamily="34" charset="0"/>
            </a:rPr>
            <a:t>* Penilaian positif.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latin typeface="Candara" pitchFamily="34" charset="0"/>
            </a:rPr>
            <a:t>* Mengagumi kelebihan kita.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latin typeface="Candara" pitchFamily="34" charset="0"/>
            </a:rPr>
            <a:t>* Menerima kekurangan kita.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latin typeface="Candara" pitchFamily="34" charset="0"/>
            </a:rPr>
            <a:t>* Membantu membangkitkan kepercayaan diri kita. </a:t>
          </a:r>
        </a:p>
      </dgm:t>
    </dgm:pt>
    <dgm:pt modelId="{403BDE55-F8CA-478A-A490-5172C8B72935}" type="parTrans" cxnId="{5B65F9FB-03B8-4150-B958-38AB180544DF}">
      <dgm:prSet/>
      <dgm:spPr/>
      <dgm:t>
        <a:bodyPr/>
        <a:lstStyle/>
        <a:p>
          <a:endParaRPr lang="id-ID"/>
        </a:p>
      </dgm:t>
    </dgm:pt>
    <dgm:pt modelId="{041CA813-136B-4F99-85C6-2415F2D38CC2}" type="sibTrans" cxnId="{5B65F9FB-03B8-4150-B958-38AB180544DF}">
      <dgm:prSet/>
      <dgm:spPr/>
      <dgm:t>
        <a:bodyPr/>
        <a:lstStyle/>
        <a:p>
          <a:endParaRPr lang="id-ID"/>
        </a:p>
      </dgm:t>
    </dgm:pt>
    <dgm:pt modelId="{49C2D012-6E58-46E8-B6ED-A44AF833A14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400" b="1" i="1" dirty="0" smtClean="0">
              <a:solidFill>
                <a:schemeClr val="tx2"/>
              </a:solidFill>
              <a:latin typeface="Candara" pitchFamily="34" charset="0"/>
            </a:rPr>
            <a:t>Downer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* Penilaian negatif.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* Menekankan pada kekurangan  diri kita.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* Meremehkan impian &amp; tujuan hidup kita.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* Memperhatikan kekurangan kita &amp; menjadi tidak percaya diri. </a:t>
          </a:r>
        </a:p>
      </dgm:t>
    </dgm:pt>
    <dgm:pt modelId="{B1A47045-0331-44A5-BD6B-E5B25196E61E}" type="parTrans" cxnId="{4078C039-BCE8-4896-9C3C-ED091885E3C0}">
      <dgm:prSet/>
      <dgm:spPr/>
      <dgm:t>
        <a:bodyPr/>
        <a:lstStyle/>
        <a:p>
          <a:endParaRPr lang="id-ID"/>
        </a:p>
      </dgm:t>
    </dgm:pt>
    <dgm:pt modelId="{020CB3B7-A6CC-4C52-B64C-B4E1198B63FD}" type="sibTrans" cxnId="{4078C039-BCE8-4896-9C3C-ED091885E3C0}">
      <dgm:prSet/>
      <dgm:spPr/>
      <dgm:t>
        <a:bodyPr/>
        <a:lstStyle/>
        <a:p>
          <a:endParaRPr lang="id-ID"/>
        </a:p>
      </dgm:t>
    </dgm:pt>
    <dgm:pt modelId="{B1591AB6-CAD7-4D80-A3FD-F79FB45F9E7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400" b="1" i="1" dirty="0" smtClean="0">
              <a:solidFill>
                <a:schemeClr val="tx2"/>
              </a:solidFill>
              <a:latin typeface="Candara" pitchFamily="34" charset="0"/>
            </a:rPr>
            <a:t>Vulture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* Penyerang konsep diri kita.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* Memberi kritikan tajam.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* Mencari titik lemah pada area sensitif dalam diri kita.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id-ID" sz="1800" b="1" i="1" dirty="0" smtClean="0">
            <a:solidFill>
              <a:schemeClr val="tx2"/>
            </a:solidFill>
            <a:latin typeface="Candara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id-ID" sz="2400" b="1" i="1" dirty="0">
            <a:solidFill>
              <a:schemeClr val="tx2"/>
            </a:solidFill>
            <a:latin typeface="Candara" pitchFamily="34" charset="0"/>
          </a:endParaRPr>
        </a:p>
      </dgm:t>
    </dgm:pt>
    <dgm:pt modelId="{A66944DB-3AE4-46B7-8B4F-7ACBDFEF1081}" type="parTrans" cxnId="{33A09BBE-C3D7-4A63-AB37-B3304B440C2B}">
      <dgm:prSet/>
      <dgm:spPr/>
      <dgm:t>
        <a:bodyPr/>
        <a:lstStyle/>
        <a:p>
          <a:endParaRPr lang="id-ID"/>
        </a:p>
      </dgm:t>
    </dgm:pt>
    <dgm:pt modelId="{E7B1379D-9761-4E55-95FF-DADC60F68346}" type="sibTrans" cxnId="{33A09BBE-C3D7-4A63-AB37-B3304B440C2B}">
      <dgm:prSet/>
      <dgm:spPr/>
      <dgm:t>
        <a:bodyPr/>
        <a:lstStyle/>
        <a:p>
          <a:endParaRPr lang="id-ID"/>
        </a:p>
      </dgm:t>
    </dgm:pt>
    <dgm:pt modelId="{AB0B21F9-63C8-49BC-9EFF-E6408D474FB8}" type="pres">
      <dgm:prSet presAssocID="{30A51A05-539E-4792-B09E-68E1AB754573}" presName="arrowDiagram" presStyleCnt="0">
        <dgm:presLayoutVars>
          <dgm:chMax val="5"/>
          <dgm:dir/>
          <dgm:resizeHandles val="exact"/>
        </dgm:presLayoutVars>
      </dgm:prSet>
      <dgm:spPr/>
    </dgm:pt>
    <dgm:pt modelId="{0907EAA5-346C-448D-A693-42E37233A496}" type="pres">
      <dgm:prSet presAssocID="{30A51A05-539E-4792-B09E-68E1AB754573}" presName="arrow" presStyleLbl="bgShp" presStyleIdx="0" presStyleCnt="1" custLinFactNeighborX="1087"/>
      <dgm:spPr>
        <a:solidFill>
          <a:srgbClr val="FFFF00">
            <a:alpha val="50000"/>
          </a:srgbClr>
        </a:solidFill>
      </dgm:spPr>
    </dgm:pt>
    <dgm:pt modelId="{7DB7A656-4C4F-4622-AE47-C2B90B2F3152}" type="pres">
      <dgm:prSet presAssocID="{30A51A05-539E-4792-B09E-68E1AB754573}" presName="arrowDiagram3" presStyleCnt="0"/>
      <dgm:spPr/>
    </dgm:pt>
    <dgm:pt modelId="{887D7AA6-9318-44DD-B398-20850F6AA2E1}" type="pres">
      <dgm:prSet presAssocID="{BECFDC1C-3DA9-41DB-87A4-0CBEF0C8A8CF}" presName="bullet3a" presStyleLbl="node1" presStyleIdx="0" presStyleCnt="3" custLinFactY="30371" custLinFactNeighborX="-98272" custLinFactNeighborY="100000"/>
      <dgm:spPr>
        <a:solidFill>
          <a:srgbClr val="FF0000"/>
        </a:solidFill>
      </dgm:spPr>
    </dgm:pt>
    <dgm:pt modelId="{AC34E202-569F-4071-AC2D-DD448EBA234D}" type="pres">
      <dgm:prSet presAssocID="{BECFDC1C-3DA9-41DB-87A4-0CBEF0C8A8CF}" presName="textBox3a" presStyleLbl="revTx" presStyleIdx="0" presStyleCnt="3" custScaleX="94215" custScaleY="127400" custLinFactX="100000" custLinFactY="-84203" custLinFactNeighborX="156578" custLinFactNeighborY="-1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0FC7787-134C-4DDA-8566-39072B03414D}" type="pres">
      <dgm:prSet presAssocID="{49C2D012-6E58-46E8-B6ED-A44AF833A147}" presName="bullet3b" presStyleLbl="node1" presStyleIdx="1" presStyleCnt="3"/>
      <dgm:spPr>
        <a:solidFill>
          <a:srgbClr val="FF0000"/>
        </a:solidFill>
      </dgm:spPr>
    </dgm:pt>
    <dgm:pt modelId="{AA769143-B969-4A4B-A74F-067166555E52}" type="pres">
      <dgm:prSet presAssocID="{49C2D012-6E58-46E8-B6ED-A44AF833A147}" presName="textBox3b" presStyleLbl="revTx" presStyleIdx="1" presStyleCnt="3" custScaleX="135870" custScaleY="75831" custLinFactNeighborX="22645" custLinFactNeighborY="-3463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E3ADA11-7452-47BC-BC00-D4F58A04C7A3}" type="pres">
      <dgm:prSet presAssocID="{B1591AB6-CAD7-4D80-A3FD-F79FB45F9E7A}" presName="bullet3c" presStyleLbl="node1" presStyleIdx="2" presStyleCnt="3" custLinFactNeighborX="74861" custLinFactNeighborY="-20304"/>
      <dgm:spPr>
        <a:solidFill>
          <a:srgbClr val="FF0000"/>
        </a:solidFill>
      </dgm:spPr>
    </dgm:pt>
    <dgm:pt modelId="{1E0C852C-E264-4225-B6F1-DF2287A66C69}" type="pres">
      <dgm:prSet presAssocID="{B1591AB6-CAD7-4D80-A3FD-F79FB45F9E7A}" presName="textBox3c" presStyleLbl="revTx" presStyleIdx="2" presStyleCnt="3" custScaleX="103806" custScaleY="45970" custLinFactX="-100000" custLinFactNeighborX="-132445" custLinFactNeighborY="1274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6A9C7D3-3AAC-4A17-AC97-C305AE4138F6}" type="presOf" srcId="{49C2D012-6E58-46E8-B6ED-A44AF833A147}" destId="{AA769143-B969-4A4B-A74F-067166555E52}" srcOrd="0" destOrd="0" presId="urn:microsoft.com/office/officeart/2005/8/layout/arrow2"/>
    <dgm:cxn modelId="{FDFAD1AC-4F54-476A-A29E-C4CE05BC8728}" type="presOf" srcId="{B1591AB6-CAD7-4D80-A3FD-F79FB45F9E7A}" destId="{1E0C852C-E264-4225-B6F1-DF2287A66C69}" srcOrd="0" destOrd="0" presId="urn:microsoft.com/office/officeart/2005/8/layout/arrow2"/>
    <dgm:cxn modelId="{4078C039-BCE8-4896-9C3C-ED091885E3C0}" srcId="{30A51A05-539E-4792-B09E-68E1AB754573}" destId="{49C2D012-6E58-46E8-B6ED-A44AF833A147}" srcOrd="1" destOrd="0" parTransId="{B1A47045-0331-44A5-BD6B-E5B25196E61E}" sibTransId="{020CB3B7-A6CC-4C52-B64C-B4E1198B63FD}"/>
    <dgm:cxn modelId="{5B65F9FB-03B8-4150-B958-38AB180544DF}" srcId="{30A51A05-539E-4792-B09E-68E1AB754573}" destId="{BECFDC1C-3DA9-41DB-87A4-0CBEF0C8A8CF}" srcOrd="0" destOrd="0" parTransId="{403BDE55-F8CA-478A-A490-5172C8B72935}" sibTransId="{041CA813-136B-4F99-85C6-2415F2D38CC2}"/>
    <dgm:cxn modelId="{4CDA6EFB-C349-43F0-8C8C-8286BAD9FD66}" type="presOf" srcId="{30A51A05-539E-4792-B09E-68E1AB754573}" destId="{AB0B21F9-63C8-49BC-9EFF-E6408D474FB8}" srcOrd="0" destOrd="0" presId="urn:microsoft.com/office/officeart/2005/8/layout/arrow2"/>
    <dgm:cxn modelId="{3D25739C-56EC-4854-B5C7-3E4BDAB03A7C}" type="presOf" srcId="{BECFDC1C-3DA9-41DB-87A4-0CBEF0C8A8CF}" destId="{AC34E202-569F-4071-AC2D-DD448EBA234D}" srcOrd="0" destOrd="0" presId="urn:microsoft.com/office/officeart/2005/8/layout/arrow2"/>
    <dgm:cxn modelId="{33A09BBE-C3D7-4A63-AB37-B3304B440C2B}" srcId="{30A51A05-539E-4792-B09E-68E1AB754573}" destId="{B1591AB6-CAD7-4D80-A3FD-F79FB45F9E7A}" srcOrd="2" destOrd="0" parTransId="{A66944DB-3AE4-46B7-8B4F-7ACBDFEF1081}" sibTransId="{E7B1379D-9761-4E55-95FF-DADC60F68346}"/>
    <dgm:cxn modelId="{272FCD48-B437-41B8-A81B-7CB8EE3FA039}" type="presParOf" srcId="{AB0B21F9-63C8-49BC-9EFF-E6408D474FB8}" destId="{0907EAA5-346C-448D-A693-42E37233A496}" srcOrd="0" destOrd="0" presId="urn:microsoft.com/office/officeart/2005/8/layout/arrow2"/>
    <dgm:cxn modelId="{82070E45-2F50-4314-A039-5AE2BA7AFD4E}" type="presParOf" srcId="{AB0B21F9-63C8-49BC-9EFF-E6408D474FB8}" destId="{7DB7A656-4C4F-4622-AE47-C2B90B2F3152}" srcOrd="1" destOrd="0" presId="urn:microsoft.com/office/officeart/2005/8/layout/arrow2"/>
    <dgm:cxn modelId="{CD1C9394-A460-475B-8933-69D33E433FB8}" type="presParOf" srcId="{7DB7A656-4C4F-4622-AE47-C2B90B2F3152}" destId="{887D7AA6-9318-44DD-B398-20850F6AA2E1}" srcOrd="0" destOrd="0" presId="urn:microsoft.com/office/officeart/2005/8/layout/arrow2"/>
    <dgm:cxn modelId="{4C44C55A-BB3C-445F-81E8-6FE9DA178019}" type="presParOf" srcId="{7DB7A656-4C4F-4622-AE47-C2B90B2F3152}" destId="{AC34E202-569F-4071-AC2D-DD448EBA234D}" srcOrd="1" destOrd="0" presId="urn:microsoft.com/office/officeart/2005/8/layout/arrow2"/>
    <dgm:cxn modelId="{1351FA0B-0AD7-4321-BC1B-553C0493030A}" type="presParOf" srcId="{7DB7A656-4C4F-4622-AE47-C2B90B2F3152}" destId="{10FC7787-134C-4DDA-8566-39072B03414D}" srcOrd="2" destOrd="0" presId="urn:microsoft.com/office/officeart/2005/8/layout/arrow2"/>
    <dgm:cxn modelId="{F35BFE0E-8CA1-4EA4-ACE1-2D45FC7B556C}" type="presParOf" srcId="{7DB7A656-4C4F-4622-AE47-C2B90B2F3152}" destId="{AA769143-B969-4A4B-A74F-067166555E52}" srcOrd="3" destOrd="0" presId="urn:microsoft.com/office/officeart/2005/8/layout/arrow2"/>
    <dgm:cxn modelId="{3A455BBC-4D00-4759-ACFD-E27EEF5CB342}" type="presParOf" srcId="{7DB7A656-4C4F-4622-AE47-C2B90B2F3152}" destId="{BE3ADA11-7452-47BC-BC00-D4F58A04C7A3}" srcOrd="4" destOrd="0" presId="urn:microsoft.com/office/officeart/2005/8/layout/arrow2"/>
    <dgm:cxn modelId="{2B7B889A-1E29-4DFE-B025-46EDA4F3391A}" type="presParOf" srcId="{7DB7A656-4C4F-4622-AE47-C2B90B2F3152}" destId="{1E0C852C-E264-4225-B6F1-DF2287A66C69}" srcOrd="5" destOrd="0" presId="urn:microsoft.com/office/officeart/2005/8/layout/arrow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7CA73B-3E71-4652-8D87-799CD9D5C7F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CF5E31F-D1CE-49C3-B15E-7FC72502FAD6}">
      <dgm:prSet phldrT="[Text]" custT="1"/>
      <dgm:spPr>
        <a:solidFill>
          <a:schemeClr val="accent6">
            <a:lumMod val="60000"/>
            <a:lumOff val="40000"/>
          </a:schemeClr>
        </a:solidFill>
        <a:ln w="50800">
          <a:solidFill>
            <a:schemeClr val="tx1"/>
          </a:solidFill>
        </a:ln>
      </dgm:spPr>
      <dgm:t>
        <a:bodyPr/>
        <a:lstStyle/>
        <a:p>
          <a:r>
            <a:rPr lang="id-ID" sz="2400" b="1" i="1" dirty="0" smtClean="0">
              <a:solidFill>
                <a:schemeClr val="tx1"/>
              </a:solidFill>
              <a:latin typeface="Candara" pitchFamily="34" charset="0"/>
            </a:rPr>
            <a:t>AMAN</a:t>
          </a:r>
          <a:endParaRPr lang="id-ID" sz="2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B28E1D6-4302-4F9D-A0F0-7FA44F678663}" type="parTrans" cxnId="{5CC70FD7-0616-49A5-B766-7C8258AEE0BF}">
      <dgm:prSet/>
      <dgm:spPr/>
      <dgm:t>
        <a:bodyPr/>
        <a:lstStyle/>
        <a:p>
          <a:endParaRPr lang="id-ID"/>
        </a:p>
      </dgm:t>
    </dgm:pt>
    <dgm:pt modelId="{3FF2DADB-D94F-4C41-B277-32749A371663}" type="sibTrans" cxnId="{5CC70FD7-0616-49A5-B766-7C8258AEE0BF}">
      <dgm:prSet/>
      <dgm:spPr/>
      <dgm:t>
        <a:bodyPr/>
        <a:lstStyle/>
        <a:p>
          <a:endParaRPr lang="id-ID"/>
        </a:p>
      </dgm:t>
    </dgm:pt>
    <dgm:pt modelId="{60FA6293-7A0D-4064-9689-D6DEF5B01047}">
      <dgm:prSet phldrT="[Text]" custT="1"/>
      <dgm:spPr>
        <a:solidFill>
          <a:srgbClr val="99FFCC"/>
        </a:solidFill>
        <a:ln w="50800">
          <a:solidFill>
            <a:schemeClr val="tx1"/>
          </a:solidFill>
        </a:ln>
      </dgm:spPr>
      <dgm:t>
        <a:bodyPr/>
        <a:lstStyle/>
        <a:p>
          <a:r>
            <a:rPr lang="id-ID" sz="2400" b="1" i="1" dirty="0" smtClean="0">
              <a:solidFill>
                <a:schemeClr val="tx1"/>
              </a:solidFill>
              <a:latin typeface="Candara" pitchFamily="34" charset="0"/>
            </a:rPr>
            <a:t>CEMAS/</a:t>
          </a:r>
        </a:p>
        <a:p>
          <a:r>
            <a:rPr lang="id-ID" sz="2400" b="1" i="1" dirty="0" smtClean="0">
              <a:solidFill>
                <a:schemeClr val="tx1"/>
              </a:solidFill>
              <a:latin typeface="Candara" pitchFamily="34" charset="0"/>
            </a:rPr>
            <a:t>AMBIVALEN</a:t>
          </a:r>
          <a:endParaRPr lang="id-ID" sz="2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AA66B3D-8D80-4D4A-AA9C-9C3F3B560C36}" type="parTrans" cxnId="{1D5C5B8D-8767-4C7A-BCA6-B10674C1AFD8}">
      <dgm:prSet/>
      <dgm:spPr/>
      <dgm:t>
        <a:bodyPr/>
        <a:lstStyle/>
        <a:p>
          <a:endParaRPr lang="id-ID"/>
        </a:p>
      </dgm:t>
    </dgm:pt>
    <dgm:pt modelId="{2E81B844-F31D-46D5-B52C-532CC8DDA176}" type="sibTrans" cxnId="{1D5C5B8D-8767-4C7A-BCA6-B10674C1AFD8}">
      <dgm:prSet/>
      <dgm:spPr/>
      <dgm:t>
        <a:bodyPr/>
        <a:lstStyle/>
        <a:p>
          <a:endParaRPr lang="id-ID"/>
        </a:p>
      </dgm:t>
    </dgm:pt>
    <dgm:pt modelId="{89852D0D-8621-418A-B89F-C320117478B4}">
      <dgm:prSet phldrT="[Text]" custT="1"/>
      <dgm:spPr>
        <a:solidFill>
          <a:srgbClr val="CC66FF"/>
        </a:solidFill>
        <a:ln w="50800">
          <a:solidFill>
            <a:schemeClr val="tx1"/>
          </a:solidFill>
        </a:ln>
      </dgm:spPr>
      <dgm:t>
        <a:bodyPr/>
        <a:lstStyle/>
        <a:p>
          <a:r>
            <a:rPr lang="id-ID" sz="2100" b="1" i="1" dirty="0" smtClean="0">
              <a:solidFill>
                <a:schemeClr val="tx1"/>
              </a:solidFill>
              <a:latin typeface="Candara" pitchFamily="34" charset="0"/>
            </a:rPr>
            <a:t>MEREMEHKAN</a:t>
          </a:r>
          <a:endParaRPr lang="id-ID" sz="21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0762B03-DD66-4B40-A811-B2A37A9C1B6F}" type="parTrans" cxnId="{E675FD80-7047-4F7E-AFEE-2F55714495F4}">
      <dgm:prSet/>
      <dgm:spPr/>
      <dgm:t>
        <a:bodyPr/>
        <a:lstStyle/>
        <a:p>
          <a:endParaRPr lang="id-ID"/>
        </a:p>
      </dgm:t>
    </dgm:pt>
    <dgm:pt modelId="{7D074997-995C-46E6-8E75-CD547A74FC81}" type="sibTrans" cxnId="{E675FD80-7047-4F7E-AFEE-2F55714495F4}">
      <dgm:prSet/>
      <dgm:spPr/>
      <dgm:t>
        <a:bodyPr/>
        <a:lstStyle/>
        <a:p>
          <a:endParaRPr lang="id-ID"/>
        </a:p>
      </dgm:t>
    </dgm:pt>
    <dgm:pt modelId="{33F3D828-4616-4E1D-A285-4FA7184D1F54}">
      <dgm:prSet phldrT="[Text]" custT="1"/>
      <dgm:spPr>
        <a:solidFill>
          <a:srgbClr val="FFFF99"/>
        </a:solidFill>
        <a:ln w="50800">
          <a:solidFill>
            <a:schemeClr val="tx1"/>
          </a:solidFill>
        </a:ln>
      </dgm:spPr>
      <dgm:t>
        <a:bodyPr/>
        <a:lstStyle/>
        <a:p>
          <a:r>
            <a:rPr lang="id-ID" sz="2600" b="1" i="1" dirty="0" smtClean="0">
              <a:solidFill>
                <a:schemeClr val="tx1"/>
              </a:solidFill>
              <a:latin typeface="Candara" pitchFamily="34" charset="0"/>
            </a:rPr>
            <a:t>TAKUT</a:t>
          </a:r>
          <a:endParaRPr lang="id-ID" sz="2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8F21BFC-D51F-41FC-8AD9-FAA90A5AE228}" type="parTrans" cxnId="{E799294F-01B2-4AD8-9AA8-03BAE82D94C4}">
      <dgm:prSet/>
      <dgm:spPr/>
      <dgm:t>
        <a:bodyPr/>
        <a:lstStyle/>
        <a:p>
          <a:endParaRPr lang="id-ID"/>
        </a:p>
      </dgm:t>
    </dgm:pt>
    <dgm:pt modelId="{34319617-1925-4013-9331-2235FD2B767D}" type="sibTrans" cxnId="{E799294F-01B2-4AD8-9AA8-03BAE82D94C4}">
      <dgm:prSet/>
      <dgm:spPr/>
      <dgm:t>
        <a:bodyPr/>
        <a:lstStyle/>
        <a:p>
          <a:endParaRPr lang="id-ID"/>
        </a:p>
      </dgm:t>
    </dgm:pt>
    <dgm:pt modelId="{F85E9845-2841-495D-A819-ADDFB9948562}" type="pres">
      <dgm:prSet presAssocID="{8C7CA73B-3E71-4652-8D87-799CD9D5C7F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564615D-9AB8-4381-9BC9-6ED176DAB3FF}" type="pres">
      <dgm:prSet presAssocID="{8C7CA73B-3E71-4652-8D87-799CD9D5C7F9}" presName="diamond" presStyleLbl="bgShp" presStyleIdx="0" presStyleCnt="1"/>
      <dgm:spPr>
        <a:solidFill>
          <a:schemeClr val="bg2">
            <a:lumMod val="90000"/>
          </a:schemeClr>
        </a:solidFill>
        <a:ln w="50800">
          <a:solidFill>
            <a:schemeClr val="tx1"/>
          </a:solidFill>
        </a:ln>
      </dgm:spPr>
    </dgm:pt>
    <dgm:pt modelId="{E2644410-907E-410E-B56F-06A5E25359F0}" type="pres">
      <dgm:prSet presAssocID="{8C7CA73B-3E71-4652-8D87-799CD9D5C7F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AB546C6-2F8F-43D2-AE15-960D6113F349}" type="pres">
      <dgm:prSet presAssocID="{8C7CA73B-3E71-4652-8D87-799CD9D5C7F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5FAB2D-1410-494F-94C0-D97D21603BDA}" type="pres">
      <dgm:prSet presAssocID="{8C7CA73B-3E71-4652-8D87-799CD9D5C7F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016C6C7-35EC-42AE-A070-C36FDAEF2A7B}" type="pres">
      <dgm:prSet presAssocID="{8C7CA73B-3E71-4652-8D87-799CD9D5C7F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D5C5B8D-8767-4C7A-BCA6-B10674C1AFD8}" srcId="{8C7CA73B-3E71-4652-8D87-799CD9D5C7F9}" destId="{60FA6293-7A0D-4064-9689-D6DEF5B01047}" srcOrd="1" destOrd="0" parTransId="{5AA66B3D-8D80-4D4A-AA9C-9C3F3B560C36}" sibTransId="{2E81B844-F31D-46D5-B52C-532CC8DDA176}"/>
    <dgm:cxn modelId="{5CC70FD7-0616-49A5-B766-7C8258AEE0BF}" srcId="{8C7CA73B-3E71-4652-8D87-799CD9D5C7F9}" destId="{1CF5E31F-D1CE-49C3-B15E-7FC72502FAD6}" srcOrd="0" destOrd="0" parTransId="{4B28E1D6-4302-4F9D-A0F0-7FA44F678663}" sibTransId="{3FF2DADB-D94F-4C41-B277-32749A371663}"/>
    <dgm:cxn modelId="{E675FD80-7047-4F7E-AFEE-2F55714495F4}" srcId="{8C7CA73B-3E71-4652-8D87-799CD9D5C7F9}" destId="{89852D0D-8621-418A-B89F-C320117478B4}" srcOrd="2" destOrd="0" parTransId="{F0762B03-DD66-4B40-A811-B2A37A9C1B6F}" sibTransId="{7D074997-995C-46E6-8E75-CD547A74FC81}"/>
    <dgm:cxn modelId="{90739574-D4D8-4623-84EF-E9D98E87EAC4}" type="presOf" srcId="{89852D0D-8621-418A-B89F-C320117478B4}" destId="{5E5FAB2D-1410-494F-94C0-D97D21603BDA}" srcOrd="0" destOrd="0" presId="urn:microsoft.com/office/officeart/2005/8/layout/matrix3"/>
    <dgm:cxn modelId="{B412FD35-8B9F-41A9-AD80-ADD148170CD0}" type="presOf" srcId="{8C7CA73B-3E71-4652-8D87-799CD9D5C7F9}" destId="{F85E9845-2841-495D-A819-ADDFB9948562}" srcOrd="0" destOrd="0" presId="urn:microsoft.com/office/officeart/2005/8/layout/matrix3"/>
    <dgm:cxn modelId="{4CD2E3B2-EA16-44A4-8FD6-0771E629432C}" type="presOf" srcId="{33F3D828-4616-4E1D-A285-4FA7184D1F54}" destId="{0016C6C7-35EC-42AE-A070-C36FDAEF2A7B}" srcOrd="0" destOrd="0" presId="urn:microsoft.com/office/officeart/2005/8/layout/matrix3"/>
    <dgm:cxn modelId="{8DA6B9A5-255D-4FAF-A247-8102D6D38935}" type="presOf" srcId="{1CF5E31F-D1CE-49C3-B15E-7FC72502FAD6}" destId="{E2644410-907E-410E-B56F-06A5E25359F0}" srcOrd="0" destOrd="0" presId="urn:microsoft.com/office/officeart/2005/8/layout/matrix3"/>
    <dgm:cxn modelId="{E799294F-01B2-4AD8-9AA8-03BAE82D94C4}" srcId="{8C7CA73B-3E71-4652-8D87-799CD9D5C7F9}" destId="{33F3D828-4616-4E1D-A285-4FA7184D1F54}" srcOrd="3" destOrd="0" parTransId="{18F21BFC-D51F-41FC-8AD9-FAA90A5AE228}" sibTransId="{34319617-1925-4013-9331-2235FD2B767D}"/>
    <dgm:cxn modelId="{99EC67F0-A1A6-4FA1-8957-D987DFF314AD}" type="presOf" srcId="{60FA6293-7A0D-4064-9689-D6DEF5B01047}" destId="{DAB546C6-2F8F-43D2-AE15-960D6113F349}" srcOrd="0" destOrd="0" presId="urn:microsoft.com/office/officeart/2005/8/layout/matrix3"/>
    <dgm:cxn modelId="{42F63157-0D7E-4893-BA72-F499D9D27444}" type="presParOf" srcId="{F85E9845-2841-495D-A819-ADDFB9948562}" destId="{F564615D-9AB8-4381-9BC9-6ED176DAB3FF}" srcOrd="0" destOrd="0" presId="urn:microsoft.com/office/officeart/2005/8/layout/matrix3"/>
    <dgm:cxn modelId="{6FAF5324-AD4B-4EE4-8611-DB4D26EA4C85}" type="presParOf" srcId="{F85E9845-2841-495D-A819-ADDFB9948562}" destId="{E2644410-907E-410E-B56F-06A5E25359F0}" srcOrd="1" destOrd="0" presId="urn:microsoft.com/office/officeart/2005/8/layout/matrix3"/>
    <dgm:cxn modelId="{EA0A82DF-140D-4033-B016-6E6E97571533}" type="presParOf" srcId="{F85E9845-2841-495D-A819-ADDFB9948562}" destId="{DAB546C6-2F8F-43D2-AE15-960D6113F349}" srcOrd="2" destOrd="0" presId="urn:microsoft.com/office/officeart/2005/8/layout/matrix3"/>
    <dgm:cxn modelId="{BFB7B618-890B-4FA5-A4DB-B8CC2D072CD9}" type="presParOf" srcId="{F85E9845-2841-495D-A819-ADDFB9948562}" destId="{5E5FAB2D-1410-494F-94C0-D97D21603BDA}" srcOrd="3" destOrd="0" presId="urn:microsoft.com/office/officeart/2005/8/layout/matrix3"/>
    <dgm:cxn modelId="{29CC9AF1-D752-4D10-93DE-3A251BFE2357}" type="presParOf" srcId="{F85E9845-2841-495D-A819-ADDFB9948562}" destId="{0016C6C7-35EC-42AE-A070-C36FDAEF2A7B}" srcOrd="4" destOrd="0" presId="urn:microsoft.com/office/officeart/2005/8/layout/matrix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AEF0BB-0979-424F-9664-FA2B3FAB58A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C162D0F-3EC8-48A4-81E4-9D7ECE0E049B}">
      <dgm:prSet phldrT="[Text]" custT="1"/>
      <dgm:spPr>
        <a:solidFill>
          <a:srgbClr val="99FFCC"/>
        </a:solidFill>
        <a:ln w="50800">
          <a:solidFill>
            <a:schemeClr val="tx2"/>
          </a:solidFill>
        </a:ln>
      </dgm:spPr>
      <dgm:t>
        <a:bodyPr/>
        <a:lstStyle/>
        <a:p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Orang tua penuh perhatian &amp; kasih sayang.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6BC75D4-8BBC-45E3-99C9-CE2BF6C48802}" type="parTrans" cxnId="{43427716-6AE0-41F5-A866-C0A964C263F1}">
      <dgm:prSet/>
      <dgm:spPr/>
      <dgm:t>
        <a:bodyPr/>
        <a:lstStyle/>
        <a:p>
          <a:endParaRPr lang="id-ID"/>
        </a:p>
      </dgm:t>
    </dgm:pt>
    <dgm:pt modelId="{C256F69E-8815-407B-93F0-6D027734AE5A}" type="sibTrans" cxnId="{43427716-6AE0-41F5-A866-C0A964C263F1}">
      <dgm:prSet/>
      <dgm:spPr>
        <a:ln w="50800">
          <a:solidFill>
            <a:schemeClr val="tx2"/>
          </a:solidFill>
        </a:ln>
      </dgm:spPr>
      <dgm:t>
        <a:bodyPr/>
        <a:lstStyle/>
        <a:p>
          <a:endParaRPr lang="id-ID"/>
        </a:p>
      </dgm:t>
    </dgm:pt>
    <dgm:pt modelId="{C765DCD3-E62B-49F1-8382-5FB1DBF48C70}">
      <dgm:prSet phldrT="[Text]" custT="1"/>
      <dgm:spPr>
        <a:solidFill>
          <a:srgbClr val="99FFCC"/>
        </a:solidFill>
        <a:ln w="50800">
          <a:solidFill>
            <a:schemeClr val="tx2"/>
          </a:solidFill>
        </a:ln>
      </dgm:spPr>
      <dgm:t>
        <a:bodyPr/>
        <a:lstStyle/>
        <a:p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Anak menjadi yakin dirinya berharga.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05DC934-9AD1-4B67-84D4-C749AE80F640}" type="parTrans" cxnId="{D73A5E4C-9AC3-4681-A163-2963B51CC596}">
      <dgm:prSet/>
      <dgm:spPr/>
      <dgm:t>
        <a:bodyPr/>
        <a:lstStyle/>
        <a:p>
          <a:endParaRPr lang="id-ID"/>
        </a:p>
      </dgm:t>
    </dgm:pt>
    <dgm:pt modelId="{01C33322-A35E-414C-BC26-B9791E33285B}" type="sibTrans" cxnId="{D73A5E4C-9AC3-4681-A163-2963B51CC596}">
      <dgm:prSet/>
      <dgm:spPr>
        <a:ln w="50800">
          <a:solidFill>
            <a:schemeClr val="tx2"/>
          </a:solidFill>
        </a:ln>
      </dgm:spPr>
      <dgm:t>
        <a:bodyPr/>
        <a:lstStyle/>
        <a:p>
          <a:endParaRPr lang="id-ID"/>
        </a:p>
      </dgm:t>
    </dgm:pt>
    <dgm:pt modelId="{BA3AC8EE-F276-4A9B-8C20-F07345E98249}">
      <dgm:prSet phldrT="[Text]" custT="1"/>
      <dgm:spPr>
        <a:solidFill>
          <a:srgbClr val="99FFCC"/>
        </a:solidFill>
        <a:ln w="50800">
          <a:solidFill>
            <a:schemeClr val="tx2"/>
          </a:solidFill>
        </a:ln>
      </dgm:spPr>
      <dgm:t>
        <a:bodyPr/>
        <a:lstStyle/>
        <a:p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Anak menjadi pribadi yang ramah, hangat &amp; mampu meyelesaikan masalah.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3BE0BC5-1FD5-4892-B0A6-A92FC613EEDB}" type="parTrans" cxnId="{62E9B601-EABA-4A47-A314-4119A3FA83A2}">
      <dgm:prSet/>
      <dgm:spPr/>
      <dgm:t>
        <a:bodyPr/>
        <a:lstStyle/>
        <a:p>
          <a:endParaRPr lang="id-ID"/>
        </a:p>
      </dgm:t>
    </dgm:pt>
    <dgm:pt modelId="{F7FB3DA9-36CC-4FBB-87D1-FC429CDBB084}" type="sibTrans" cxnId="{62E9B601-EABA-4A47-A314-4119A3FA83A2}">
      <dgm:prSet/>
      <dgm:spPr>
        <a:ln w="50800">
          <a:solidFill>
            <a:schemeClr val="tx2"/>
          </a:solidFill>
        </a:ln>
      </dgm:spPr>
      <dgm:t>
        <a:bodyPr/>
        <a:lstStyle/>
        <a:p>
          <a:endParaRPr lang="id-ID"/>
        </a:p>
      </dgm:t>
    </dgm:pt>
    <dgm:pt modelId="{C409AA14-230C-49BF-A63D-79494A0958B8}">
      <dgm:prSet phldrT="[Text]"/>
      <dgm:spPr>
        <a:solidFill>
          <a:srgbClr val="99FFCC"/>
        </a:solidFill>
        <a:ln w="50800">
          <a:solidFill>
            <a:schemeClr val="tx2"/>
          </a:solidFill>
        </a:ln>
      </dgm:spPr>
      <dgm:t>
        <a:bodyPr/>
        <a:lstStyle/>
        <a:p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Anak mampu beradaptasi di lingkungan yang baru.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8B496F9-3A09-4BD0-9E6B-851373112B8A}" type="parTrans" cxnId="{6C75DEA0-8794-4CB9-8B1C-554CCDF7A6FF}">
      <dgm:prSet/>
      <dgm:spPr/>
      <dgm:t>
        <a:bodyPr/>
        <a:lstStyle/>
        <a:p>
          <a:endParaRPr lang="id-ID"/>
        </a:p>
      </dgm:t>
    </dgm:pt>
    <dgm:pt modelId="{39E1E847-F2A8-4BE4-9286-E9265819264C}" type="sibTrans" cxnId="{6C75DEA0-8794-4CB9-8B1C-554CCDF7A6FF}">
      <dgm:prSet/>
      <dgm:spPr>
        <a:ln w="50800">
          <a:solidFill>
            <a:schemeClr val="tx2"/>
          </a:solidFill>
        </a:ln>
      </dgm:spPr>
      <dgm:t>
        <a:bodyPr/>
        <a:lstStyle/>
        <a:p>
          <a:endParaRPr lang="id-ID"/>
        </a:p>
      </dgm:t>
    </dgm:pt>
    <dgm:pt modelId="{62F970FF-2CEB-4773-8B96-68117D49E801}">
      <dgm:prSet phldrT="[Text]"/>
      <dgm:spPr>
        <a:solidFill>
          <a:srgbClr val="99FFCC"/>
        </a:solidFill>
        <a:ln w="50800">
          <a:solidFill>
            <a:schemeClr val="tx2"/>
          </a:solidFill>
        </a:ln>
      </dgm:spPr>
      <dgm:t>
        <a:bodyPr/>
        <a:lstStyle/>
        <a:p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Anak menjadi mandiri &amp; tidak tergantung.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588FAEE-2027-4740-9C74-FE538B4B8E04}" type="parTrans" cxnId="{506C5C38-8616-4694-905B-83C958702846}">
      <dgm:prSet/>
      <dgm:spPr/>
      <dgm:t>
        <a:bodyPr/>
        <a:lstStyle/>
        <a:p>
          <a:endParaRPr lang="id-ID"/>
        </a:p>
      </dgm:t>
    </dgm:pt>
    <dgm:pt modelId="{52906E54-145C-45C1-A419-55E03C11709A}" type="sibTrans" cxnId="{506C5C38-8616-4694-905B-83C958702846}">
      <dgm:prSet/>
      <dgm:spPr>
        <a:ln w="50800">
          <a:solidFill>
            <a:schemeClr val="tx2"/>
          </a:solidFill>
        </a:ln>
      </dgm:spPr>
      <dgm:t>
        <a:bodyPr/>
        <a:lstStyle/>
        <a:p>
          <a:endParaRPr lang="id-ID"/>
        </a:p>
      </dgm:t>
    </dgm:pt>
    <dgm:pt modelId="{00708B5E-A5DB-42AE-8FA2-E1BE522C3F93}" type="pres">
      <dgm:prSet presAssocID="{B1AEF0BB-0979-424F-9664-FA2B3FAB58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A5BD94B-7221-44F9-A7F2-9C928D79126C}" type="pres">
      <dgm:prSet presAssocID="{1C162D0F-3EC8-48A4-81E4-9D7ECE0E049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8B225C7-8119-49E2-A8C7-3E6A8DC918C4}" type="pres">
      <dgm:prSet presAssocID="{1C162D0F-3EC8-48A4-81E4-9D7ECE0E049B}" presName="spNode" presStyleCnt="0"/>
      <dgm:spPr/>
    </dgm:pt>
    <dgm:pt modelId="{BB1B7A57-8237-4D34-99CD-D25C57089D58}" type="pres">
      <dgm:prSet presAssocID="{C256F69E-8815-407B-93F0-6D027734AE5A}" presName="sibTrans" presStyleLbl="sibTrans1D1" presStyleIdx="0" presStyleCnt="5"/>
      <dgm:spPr/>
      <dgm:t>
        <a:bodyPr/>
        <a:lstStyle/>
        <a:p>
          <a:endParaRPr lang="id-ID"/>
        </a:p>
      </dgm:t>
    </dgm:pt>
    <dgm:pt modelId="{444D6FB3-6A1B-44A6-8C8F-FBCC9ABCC3C9}" type="pres">
      <dgm:prSet presAssocID="{C765DCD3-E62B-49F1-8382-5FB1DBF48C7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31D53DD-3AF0-485D-A564-78C24372C5B0}" type="pres">
      <dgm:prSet presAssocID="{C765DCD3-E62B-49F1-8382-5FB1DBF48C70}" presName="spNode" presStyleCnt="0"/>
      <dgm:spPr/>
    </dgm:pt>
    <dgm:pt modelId="{DEA1AAAC-5942-4874-804E-6735B784D7C4}" type="pres">
      <dgm:prSet presAssocID="{01C33322-A35E-414C-BC26-B9791E33285B}" presName="sibTrans" presStyleLbl="sibTrans1D1" presStyleIdx="1" presStyleCnt="5"/>
      <dgm:spPr/>
      <dgm:t>
        <a:bodyPr/>
        <a:lstStyle/>
        <a:p>
          <a:endParaRPr lang="id-ID"/>
        </a:p>
      </dgm:t>
    </dgm:pt>
    <dgm:pt modelId="{ADB09B94-D5B2-4104-B8EF-440EC1D77A94}" type="pres">
      <dgm:prSet presAssocID="{BA3AC8EE-F276-4A9B-8C20-F07345E9824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2201948-9C8D-4A26-BA8C-0B8FC776CC66}" type="pres">
      <dgm:prSet presAssocID="{BA3AC8EE-F276-4A9B-8C20-F07345E98249}" presName="spNode" presStyleCnt="0"/>
      <dgm:spPr/>
    </dgm:pt>
    <dgm:pt modelId="{B1B23E7F-7C7C-4A1D-A5DF-A8C9721E1779}" type="pres">
      <dgm:prSet presAssocID="{F7FB3DA9-36CC-4FBB-87D1-FC429CDBB084}" presName="sibTrans" presStyleLbl="sibTrans1D1" presStyleIdx="2" presStyleCnt="5"/>
      <dgm:spPr/>
      <dgm:t>
        <a:bodyPr/>
        <a:lstStyle/>
        <a:p>
          <a:endParaRPr lang="id-ID"/>
        </a:p>
      </dgm:t>
    </dgm:pt>
    <dgm:pt modelId="{481EDABE-EAF8-43A9-B5A2-DEA4DA0E900E}" type="pres">
      <dgm:prSet presAssocID="{C409AA14-230C-49BF-A63D-79494A0958B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7BBF2D-3C4E-4C94-9923-365220D373EA}" type="pres">
      <dgm:prSet presAssocID="{C409AA14-230C-49BF-A63D-79494A0958B8}" presName="spNode" presStyleCnt="0"/>
      <dgm:spPr/>
    </dgm:pt>
    <dgm:pt modelId="{55F00E70-E01A-4D61-8258-27C73932D401}" type="pres">
      <dgm:prSet presAssocID="{39E1E847-F2A8-4BE4-9286-E9265819264C}" presName="sibTrans" presStyleLbl="sibTrans1D1" presStyleIdx="3" presStyleCnt="5"/>
      <dgm:spPr/>
      <dgm:t>
        <a:bodyPr/>
        <a:lstStyle/>
        <a:p>
          <a:endParaRPr lang="id-ID"/>
        </a:p>
      </dgm:t>
    </dgm:pt>
    <dgm:pt modelId="{B17CDB7F-D8D0-4934-A3F2-8D900BC5FBE3}" type="pres">
      <dgm:prSet presAssocID="{62F970FF-2CEB-4773-8B96-68117D49E80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6FC3FF-5711-4848-8CBE-47281886D843}" type="pres">
      <dgm:prSet presAssocID="{62F970FF-2CEB-4773-8B96-68117D49E801}" presName="spNode" presStyleCnt="0"/>
      <dgm:spPr/>
    </dgm:pt>
    <dgm:pt modelId="{4AA188C7-4F07-4154-AF49-E6B9E683F651}" type="pres">
      <dgm:prSet presAssocID="{52906E54-145C-45C1-A419-55E03C11709A}" presName="sibTrans" presStyleLbl="sibTrans1D1" presStyleIdx="4" presStyleCnt="5"/>
      <dgm:spPr/>
      <dgm:t>
        <a:bodyPr/>
        <a:lstStyle/>
        <a:p>
          <a:endParaRPr lang="id-ID"/>
        </a:p>
      </dgm:t>
    </dgm:pt>
  </dgm:ptLst>
  <dgm:cxnLst>
    <dgm:cxn modelId="{9AE02A36-0219-4AD7-908D-942D05626073}" type="presOf" srcId="{BA3AC8EE-F276-4A9B-8C20-F07345E98249}" destId="{ADB09B94-D5B2-4104-B8EF-440EC1D77A94}" srcOrd="0" destOrd="0" presId="urn:microsoft.com/office/officeart/2005/8/layout/cycle5"/>
    <dgm:cxn modelId="{B85984A4-9102-47A9-A93B-8A608605E808}" type="presOf" srcId="{B1AEF0BB-0979-424F-9664-FA2B3FAB58A3}" destId="{00708B5E-A5DB-42AE-8FA2-E1BE522C3F93}" srcOrd="0" destOrd="0" presId="urn:microsoft.com/office/officeart/2005/8/layout/cycle5"/>
    <dgm:cxn modelId="{D73A5E4C-9AC3-4681-A163-2963B51CC596}" srcId="{B1AEF0BB-0979-424F-9664-FA2B3FAB58A3}" destId="{C765DCD3-E62B-49F1-8382-5FB1DBF48C70}" srcOrd="1" destOrd="0" parTransId="{305DC934-9AD1-4B67-84D4-C749AE80F640}" sibTransId="{01C33322-A35E-414C-BC26-B9791E33285B}"/>
    <dgm:cxn modelId="{DACDC4B3-A97E-42AD-B8E3-3BDBFE2A0C35}" type="presOf" srcId="{1C162D0F-3EC8-48A4-81E4-9D7ECE0E049B}" destId="{DA5BD94B-7221-44F9-A7F2-9C928D79126C}" srcOrd="0" destOrd="0" presId="urn:microsoft.com/office/officeart/2005/8/layout/cycle5"/>
    <dgm:cxn modelId="{506C5C38-8616-4694-905B-83C958702846}" srcId="{B1AEF0BB-0979-424F-9664-FA2B3FAB58A3}" destId="{62F970FF-2CEB-4773-8B96-68117D49E801}" srcOrd="4" destOrd="0" parTransId="{3588FAEE-2027-4740-9C74-FE538B4B8E04}" sibTransId="{52906E54-145C-45C1-A419-55E03C11709A}"/>
    <dgm:cxn modelId="{DD86544E-CC98-4173-8443-DB75F0734687}" type="presOf" srcId="{52906E54-145C-45C1-A419-55E03C11709A}" destId="{4AA188C7-4F07-4154-AF49-E6B9E683F651}" srcOrd="0" destOrd="0" presId="urn:microsoft.com/office/officeart/2005/8/layout/cycle5"/>
    <dgm:cxn modelId="{6C75DEA0-8794-4CB9-8B1C-554CCDF7A6FF}" srcId="{B1AEF0BB-0979-424F-9664-FA2B3FAB58A3}" destId="{C409AA14-230C-49BF-A63D-79494A0958B8}" srcOrd="3" destOrd="0" parTransId="{78B496F9-3A09-4BD0-9E6B-851373112B8A}" sibTransId="{39E1E847-F2A8-4BE4-9286-E9265819264C}"/>
    <dgm:cxn modelId="{43427716-6AE0-41F5-A866-C0A964C263F1}" srcId="{B1AEF0BB-0979-424F-9664-FA2B3FAB58A3}" destId="{1C162D0F-3EC8-48A4-81E4-9D7ECE0E049B}" srcOrd="0" destOrd="0" parTransId="{D6BC75D4-8BBC-45E3-99C9-CE2BF6C48802}" sibTransId="{C256F69E-8815-407B-93F0-6D027734AE5A}"/>
    <dgm:cxn modelId="{F6D60191-983A-477A-9805-1CA7552D34A8}" type="presOf" srcId="{01C33322-A35E-414C-BC26-B9791E33285B}" destId="{DEA1AAAC-5942-4874-804E-6735B784D7C4}" srcOrd="0" destOrd="0" presId="urn:microsoft.com/office/officeart/2005/8/layout/cycle5"/>
    <dgm:cxn modelId="{E8DCF4D2-2A47-4C9C-A584-F5954D3ACAEC}" type="presOf" srcId="{C765DCD3-E62B-49F1-8382-5FB1DBF48C70}" destId="{444D6FB3-6A1B-44A6-8C8F-FBCC9ABCC3C9}" srcOrd="0" destOrd="0" presId="urn:microsoft.com/office/officeart/2005/8/layout/cycle5"/>
    <dgm:cxn modelId="{78C5D65C-F774-43C5-9FF5-51A89821BCE0}" type="presOf" srcId="{C256F69E-8815-407B-93F0-6D027734AE5A}" destId="{BB1B7A57-8237-4D34-99CD-D25C57089D58}" srcOrd="0" destOrd="0" presId="urn:microsoft.com/office/officeart/2005/8/layout/cycle5"/>
    <dgm:cxn modelId="{1A36CC32-7F86-45E8-81C4-80E22607E2BC}" type="presOf" srcId="{62F970FF-2CEB-4773-8B96-68117D49E801}" destId="{B17CDB7F-D8D0-4934-A3F2-8D900BC5FBE3}" srcOrd="0" destOrd="0" presId="urn:microsoft.com/office/officeart/2005/8/layout/cycle5"/>
    <dgm:cxn modelId="{60C3AE88-2BFF-494A-A55F-26767F136FC8}" type="presOf" srcId="{F7FB3DA9-36CC-4FBB-87D1-FC429CDBB084}" destId="{B1B23E7F-7C7C-4A1D-A5DF-A8C9721E1779}" srcOrd="0" destOrd="0" presId="urn:microsoft.com/office/officeart/2005/8/layout/cycle5"/>
    <dgm:cxn modelId="{ED4DE3AC-CF1B-4262-A105-6F4D09329B30}" type="presOf" srcId="{39E1E847-F2A8-4BE4-9286-E9265819264C}" destId="{55F00E70-E01A-4D61-8258-27C73932D401}" srcOrd="0" destOrd="0" presId="urn:microsoft.com/office/officeart/2005/8/layout/cycle5"/>
    <dgm:cxn modelId="{62E9B601-EABA-4A47-A314-4119A3FA83A2}" srcId="{B1AEF0BB-0979-424F-9664-FA2B3FAB58A3}" destId="{BA3AC8EE-F276-4A9B-8C20-F07345E98249}" srcOrd="2" destOrd="0" parTransId="{A3BE0BC5-1FD5-4892-B0A6-A92FC613EEDB}" sibTransId="{F7FB3DA9-36CC-4FBB-87D1-FC429CDBB084}"/>
    <dgm:cxn modelId="{F59FB043-6D98-4E88-82CE-AA6F406B2198}" type="presOf" srcId="{C409AA14-230C-49BF-A63D-79494A0958B8}" destId="{481EDABE-EAF8-43A9-B5A2-DEA4DA0E900E}" srcOrd="0" destOrd="0" presId="urn:microsoft.com/office/officeart/2005/8/layout/cycle5"/>
    <dgm:cxn modelId="{771EC356-B3C1-4F4B-963C-9AEA9C74DE34}" type="presParOf" srcId="{00708B5E-A5DB-42AE-8FA2-E1BE522C3F93}" destId="{DA5BD94B-7221-44F9-A7F2-9C928D79126C}" srcOrd="0" destOrd="0" presId="urn:microsoft.com/office/officeart/2005/8/layout/cycle5"/>
    <dgm:cxn modelId="{DBEFCBB9-8057-4164-96A9-7B0942ECCFAD}" type="presParOf" srcId="{00708B5E-A5DB-42AE-8FA2-E1BE522C3F93}" destId="{08B225C7-8119-49E2-A8C7-3E6A8DC918C4}" srcOrd="1" destOrd="0" presId="urn:microsoft.com/office/officeart/2005/8/layout/cycle5"/>
    <dgm:cxn modelId="{41A6F65A-0EEC-47B1-808E-1F73EB1FC3EC}" type="presParOf" srcId="{00708B5E-A5DB-42AE-8FA2-E1BE522C3F93}" destId="{BB1B7A57-8237-4D34-99CD-D25C57089D58}" srcOrd="2" destOrd="0" presId="urn:microsoft.com/office/officeart/2005/8/layout/cycle5"/>
    <dgm:cxn modelId="{81FF46A7-173F-42CD-9535-0723E16B5C3B}" type="presParOf" srcId="{00708B5E-A5DB-42AE-8FA2-E1BE522C3F93}" destId="{444D6FB3-6A1B-44A6-8C8F-FBCC9ABCC3C9}" srcOrd="3" destOrd="0" presId="urn:microsoft.com/office/officeart/2005/8/layout/cycle5"/>
    <dgm:cxn modelId="{AF1A17E9-9E97-4820-BE2C-B04A458CA708}" type="presParOf" srcId="{00708B5E-A5DB-42AE-8FA2-E1BE522C3F93}" destId="{631D53DD-3AF0-485D-A564-78C24372C5B0}" srcOrd="4" destOrd="0" presId="urn:microsoft.com/office/officeart/2005/8/layout/cycle5"/>
    <dgm:cxn modelId="{D08FBF99-0700-4F1C-B324-EE0D1D04DA11}" type="presParOf" srcId="{00708B5E-A5DB-42AE-8FA2-E1BE522C3F93}" destId="{DEA1AAAC-5942-4874-804E-6735B784D7C4}" srcOrd="5" destOrd="0" presId="urn:microsoft.com/office/officeart/2005/8/layout/cycle5"/>
    <dgm:cxn modelId="{D16A0BBA-0805-4FAB-A041-C0AE441DC7A2}" type="presParOf" srcId="{00708B5E-A5DB-42AE-8FA2-E1BE522C3F93}" destId="{ADB09B94-D5B2-4104-B8EF-440EC1D77A94}" srcOrd="6" destOrd="0" presId="urn:microsoft.com/office/officeart/2005/8/layout/cycle5"/>
    <dgm:cxn modelId="{2484BCDE-AF77-4A48-A4FA-1A16B62B101D}" type="presParOf" srcId="{00708B5E-A5DB-42AE-8FA2-E1BE522C3F93}" destId="{22201948-9C8D-4A26-BA8C-0B8FC776CC66}" srcOrd="7" destOrd="0" presId="urn:microsoft.com/office/officeart/2005/8/layout/cycle5"/>
    <dgm:cxn modelId="{627ABB95-2BBE-415C-AD12-337EB48DEB6C}" type="presParOf" srcId="{00708B5E-A5DB-42AE-8FA2-E1BE522C3F93}" destId="{B1B23E7F-7C7C-4A1D-A5DF-A8C9721E1779}" srcOrd="8" destOrd="0" presId="urn:microsoft.com/office/officeart/2005/8/layout/cycle5"/>
    <dgm:cxn modelId="{F7FA623D-7BD3-4153-A1A8-4942B73F2FB6}" type="presParOf" srcId="{00708B5E-A5DB-42AE-8FA2-E1BE522C3F93}" destId="{481EDABE-EAF8-43A9-B5A2-DEA4DA0E900E}" srcOrd="9" destOrd="0" presId="urn:microsoft.com/office/officeart/2005/8/layout/cycle5"/>
    <dgm:cxn modelId="{09C6A4FE-5EE7-4FE9-AED2-8B0984DB2E24}" type="presParOf" srcId="{00708B5E-A5DB-42AE-8FA2-E1BE522C3F93}" destId="{337BBF2D-3C4E-4C94-9923-365220D373EA}" srcOrd="10" destOrd="0" presId="urn:microsoft.com/office/officeart/2005/8/layout/cycle5"/>
    <dgm:cxn modelId="{BA74AEC8-32C0-4FF8-A0D8-3DD7F660973C}" type="presParOf" srcId="{00708B5E-A5DB-42AE-8FA2-E1BE522C3F93}" destId="{55F00E70-E01A-4D61-8258-27C73932D401}" srcOrd="11" destOrd="0" presId="urn:microsoft.com/office/officeart/2005/8/layout/cycle5"/>
    <dgm:cxn modelId="{451FB802-125D-4284-809E-5AE669B2F0F1}" type="presParOf" srcId="{00708B5E-A5DB-42AE-8FA2-E1BE522C3F93}" destId="{B17CDB7F-D8D0-4934-A3F2-8D900BC5FBE3}" srcOrd="12" destOrd="0" presId="urn:microsoft.com/office/officeart/2005/8/layout/cycle5"/>
    <dgm:cxn modelId="{24EA500E-9598-41A5-9F17-44AE7648E520}" type="presParOf" srcId="{00708B5E-A5DB-42AE-8FA2-E1BE522C3F93}" destId="{0D6FC3FF-5711-4848-8CBE-47281886D843}" srcOrd="13" destOrd="0" presId="urn:microsoft.com/office/officeart/2005/8/layout/cycle5"/>
    <dgm:cxn modelId="{E3151002-CDAA-4770-911A-0CC8591AA241}" type="presParOf" srcId="{00708B5E-A5DB-42AE-8FA2-E1BE522C3F93}" destId="{4AA188C7-4F07-4154-AF49-E6B9E683F651}" srcOrd="14" destOrd="0" presId="urn:microsoft.com/office/officeart/2005/8/layout/cycle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8A1A66-3F4A-4280-B4DA-D17A186EB37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9A78361-EF45-4621-A3D8-661B5E72C25D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Orang tua tidak mampu berkomunikasi dengan anak.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5A1029C-FBA2-412E-B714-DF1E09461701}" type="parTrans" cxnId="{C3903E72-9330-49C4-87F4-85E77515C538}">
      <dgm:prSet/>
      <dgm:spPr/>
      <dgm:t>
        <a:bodyPr/>
        <a:lstStyle/>
        <a:p>
          <a:endParaRPr lang="id-ID"/>
        </a:p>
      </dgm:t>
    </dgm:pt>
    <dgm:pt modelId="{244810D4-FECB-4ADD-A3FA-DB7ED1BE41FC}" type="sibTrans" cxnId="{C3903E72-9330-49C4-87F4-85E77515C538}">
      <dgm:prSet/>
      <dgm:spPr>
        <a:solidFill>
          <a:schemeClr val="tx1"/>
        </a:solidFill>
      </dgm:spPr>
      <dgm:t>
        <a:bodyPr/>
        <a:lstStyle/>
        <a:p>
          <a:endParaRPr lang="id-ID"/>
        </a:p>
      </dgm:t>
    </dgm:pt>
    <dgm:pt modelId="{22DCC5E3-36CF-45A7-83C2-AA5B0F55EBCB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Penolakan &amp; kekerasan fisik pada anak.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7DD933D-C039-457F-989F-335EE881D014}" type="parTrans" cxnId="{5DE1D641-B034-43BF-9049-6CCD1BAB11A6}">
      <dgm:prSet/>
      <dgm:spPr/>
      <dgm:t>
        <a:bodyPr/>
        <a:lstStyle/>
        <a:p>
          <a:endParaRPr lang="id-ID"/>
        </a:p>
      </dgm:t>
    </dgm:pt>
    <dgm:pt modelId="{68955604-1260-4CF1-8E08-22B3AE992934}" type="sibTrans" cxnId="{5DE1D641-B034-43BF-9049-6CCD1BAB11A6}">
      <dgm:prSet/>
      <dgm:spPr>
        <a:solidFill>
          <a:schemeClr val="tx1"/>
        </a:solidFill>
      </dgm:spPr>
      <dgm:t>
        <a:bodyPr/>
        <a:lstStyle/>
        <a:p>
          <a:endParaRPr lang="id-ID"/>
        </a:p>
      </dgm:t>
    </dgm:pt>
    <dgm:pt modelId="{E750C628-CF40-4EE7-9178-61FF5E6109E4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Anak merasa tidak berharga &amp; tak layak dicintai.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DC23583-B7C2-4808-926A-71561BAE9E95}" type="parTrans" cxnId="{3E2655A6-3993-48FE-9F59-9BD93BEB67FA}">
      <dgm:prSet/>
      <dgm:spPr/>
      <dgm:t>
        <a:bodyPr/>
        <a:lstStyle/>
        <a:p>
          <a:endParaRPr lang="id-ID"/>
        </a:p>
      </dgm:t>
    </dgm:pt>
    <dgm:pt modelId="{630A8E4B-AA9C-4C81-8119-58427F89FB3B}" type="sibTrans" cxnId="{3E2655A6-3993-48FE-9F59-9BD93BEB67FA}">
      <dgm:prSet/>
      <dgm:spPr>
        <a:solidFill>
          <a:schemeClr val="tx1"/>
        </a:solidFill>
      </dgm:spPr>
      <dgm:t>
        <a:bodyPr/>
        <a:lstStyle/>
        <a:p>
          <a:endParaRPr lang="id-ID"/>
        </a:p>
      </dgm:t>
    </dgm:pt>
    <dgm:pt modelId="{A4DBF3AC-B429-4178-AAF3-8705B564CB1F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Tidak aman secara psikologis.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15BCF19-ECC6-42CE-BF91-CF64C056F45C}" type="parTrans" cxnId="{2D3FAE95-59BE-4365-A9F5-427C4416E9CF}">
      <dgm:prSet/>
      <dgm:spPr/>
      <dgm:t>
        <a:bodyPr/>
        <a:lstStyle/>
        <a:p>
          <a:endParaRPr lang="id-ID"/>
        </a:p>
      </dgm:t>
    </dgm:pt>
    <dgm:pt modelId="{1EF2CDC8-9402-445C-8CAD-F67C8E5F2E40}" type="sibTrans" cxnId="{2D3FAE95-59BE-4365-A9F5-427C4416E9CF}">
      <dgm:prSet/>
      <dgm:spPr/>
      <dgm:t>
        <a:bodyPr/>
        <a:lstStyle/>
        <a:p>
          <a:endParaRPr lang="id-ID"/>
        </a:p>
      </dgm:t>
    </dgm:pt>
    <dgm:pt modelId="{F44788F4-4927-47B6-8411-8CF85211DB90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Ketakutan dalam hubungan sosial yang lain.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40D8854-8096-4A80-BB62-F802477D23EF}" type="parTrans" cxnId="{67649131-954E-4AD6-9AB8-6BD7B6B72908}">
      <dgm:prSet/>
      <dgm:spPr/>
      <dgm:t>
        <a:bodyPr/>
        <a:lstStyle/>
        <a:p>
          <a:endParaRPr lang="id-ID"/>
        </a:p>
      </dgm:t>
    </dgm:pt>
    <dgm:pt modelId="{DBC90A68-3255-41FD-AE2F-DA65C26033B1}" type="sibTrans" cxnId="{67649131-954E-4AD6-9AB8-6BD7B6B72908}">
      <dgm:prSet/>
      <dgm:spPr>
        <a:solidFill>
          <a:schemeClr val="tx1"/>
        </a:solidFill>
      </dgm:spPr>
      <dgm:t>
        <a:bodyPr/>
        <a:lstStyle/>
        <a:p>
          <a:endParaRPr lang="id-ID"/>
        </a:p>
      </dgm:t>
    </dgm:pt>
    <dgm:pt modelId="{750A3795-E4E1-40DE-885E-B667F1F43416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Cemas orang lain tidak menerima dan mencintainya.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874135E-1EB8-4C42-990D-61E08B58318D}" type="parTrans" cxnId="{1D80B66C-044F-413F-B487-7574C5007F93}">
      <dgm:prSet/>
      <dgm:spPr/>
      <dgm:t>
        <a:bodyPr/>
        <a:lstStyle/>
        <a:p>
          <a:endParaRPr lang="id-ID"/>
        </a:p>
      </dgm:t>
    </dgm:pt>
    <dgm:pt modelId="{3F7E116C-08B6-4826-A000-7CCC1F9F5758}" type="sibTrans" cxnId="{1D80B66C-044F-413F-B487-7574C5007F93}">
      <dgm:prSet/>
      <dgm:spPr>
        <a:solidFill>
          <a:schemeClr val="tx1"/>
        </a:solidFill>
      </dgm:spPr>
      <dgm:t>
        <a:bodyPr/>
        <a:lstStyle/>
        <a:p>
          <a:endParaRPr lang="id-ID"/>
        </a:p>
      </dgm:t>
    </dgm:pt>
    <dgm:pt modelId="{F26BAB05-4E77-42F7-88AA-858372E99902}" type="pres">
      <dgm:prSet presAssocID="{E18A1A66-3F4A-4280-B4DA-D17A186EB37A}" presName="Name0" presStyleCnt="0">
        <dgm:presLayoutVars>
          <dgm:dir/>
          <dgm:resizeHandles val="exact"/>
        </dgm:presLayoutVars>
      </dgm:prSet>
      <dgm:spPr/>
    </dgm:pt>
    <dgm:pt modelId="{2CBDBFAE-6FAC-4964-9E6D-D1B1C1612188}" type="pres">
      <dgm:prSet presAssocID="{59A78361-EF45-4621-A3D8-661B5E72C25D}" presName="node" presStyleLbl="node1" presStyleIdx="0" presStyleCnt="6" custScaleY="20992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5DFF2D9-AE04-4237-B273-A9048B391469}" type="pres">
      <dgm:prSet presAssocID="{244810D4-FECB-4ADD-A3FA-DB7ED1BE41FC}" presName="sibTrans" presStyleLbl="sibTrans2D1" presStyleIdx="0" presStyleCnt="5"/>
      <dgm:spPr/>
      <dgm:t>
        <a:bodyPr/>
        <a:lstStyle/>
        <a:p>
          <a:endParaRPr lang="id-ID"/>
        </a:p>
      </dgm:t>
    </dgm:pt>
    <dgm:pt modelId="{94A56291-4EE0-40CE-B5A2-28FB3E01CB7D}" type="pres">
      <dgm:prSet presAssocID="{244810D4-FECB-4ADD-A3FA-DB7ED1BE41FC}" presName="connectorText" presStyleLbl="sibTrans2D1" presStyleIdx="0" presStyleCnt="5"/>
      <dgm:spPr/>
      <dgm:t>
        <a:bodyPr/>
        <a:lstStyle/>
        <a:p>
          <a:endParaRPr lang="id-ID"/>
        </a:p>
      </dgm:t>
    </dgm:pt>
    <dgm:pt modelId="{5D8219E2-9B42-4047-ABCE-71256CA748F8}" type="pres">
      <dgm:prSet presAssocID="{22DCC5E3-36CF-45A7-83C2-AA5B0F55EBCB}" presName="node" presStyleLbl="node1" presStyleIdx="1" presStyleCnt="6" custScaleY="20992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3789131-6972-4AFE-8FE1-DFB9698C7492}" type="pres">
      <dgm:prSet presAssocID="{68955604-1260-4CF1-8E08-22B3AE992934}" presName="sibTrans" presStyleLbl="sibTrans2D1" presStyleIdx="1" presStyleCnt="5"/>
      <dgm:spPr/>
      <dgm:t>
        <a:bodyPr/>
        <a:lstStyle/>
        <a:p>
          <a:endParaRPr lang="id-ID"/>
        </a:p>
      </dgm:t>
    </dgm:pt>
    <dgm:pt modelId="{CD1E157D-2B55-4873-A3D1-D89AB95C636A}" type="pres">
      <dgm:prSet presAssocID="{68955604-1260-4CF1-8E08-22B3AE992934}" presName="connectorText" presStyleLbl="sibTrans2D1" presStyleIdx="1" presStyleCnt="5"/>
      <dgm:spPr/>
      <dgm:t>
        <a:bodyPr/>
        <a:lstStyle/>
        <a:p>
          <a:endParaRPr lang="id-ID"/>
        </a:p>
      </dgm:t>
    </dgm:pt>
    <dgm:pt modelId="{EDD48FCD-D586-40F4-B0BE-4740D31EAE9A}" type="pres">
      <dgm:prSet presAssocID="{E750C628-CF40-4EE7-9178-61FF5E6109E4}" presName="node" presStyleLbl="node1" presStyleIdx="2" presStyleCnt="6" custScaleY="20992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37EDF0-2FFD-4B81-BA06-09BAFF1F1E00}" type="pres">
      <dgm:prSet presAssocID="{630A8E4B-AA9C-4C81-8119-58427F89FB3B}" presName="sibTrans" presStyleLbl="sibTrans2D1" presStyleIdx="2" presStyleCnt="5"/>
      <dgm:spPr/>
      <dgm:t>
        <a:bodyPr/>
        <a:lstStyle/>
        <a:p>
          <a:endParaRPr lang="id-ID"/>
        </a:p>
      </dgm:t>
    </dgm:pt>
    <dgm:pt modelId="{523BAAED-7A1B-41BC-9269-EE80B681B028}" type="pres">
      <dgm:prSet presAssocID="{630A8E4B-AA9C-4C81-8119-58427F89FB3B}" presName="connectorText" presStyleLbl="sibTrans2D1" presStyleIdx="2" presStyleCnt="5"/>
      <dgm:spPr/>
      <dgm:t>
        <a:bodyPr/>
        <a:lstStyle/>
        <a:p>
          <a:endParaRPr lang="id-ID"/>
        </a:p>
      </dgm:t>
    </dgm:pt>
    <dgm:pt modelId="{5594CE9C-2873-42AF-9727-6EB6AD7281AF}" type="pres">
      <dgm:prSet presAssocID="{F44788F4-4927-47B6-8411-8CF85211DB90}" presName="node" presStyleLbl="node1" presStyleIdx="3" presStyleCnt="6" custScaleY="20992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48A4B1-C672-4863-8424-ACFF52DC6536}" type="pres">
      <dgm:prSet presAssocID="{DBC90A68-3255-41FD-AE2F-DA65C26033B1}" presName="sibTrans" presStyleLbl="sibTrans2D1" presStyleIdx="3" presStyleCnt="5"/>
      <dgm:spPr/>
      <dgm:t>
        <a:bodyPr/>
        <a:lstStyle/>
        <a:p>
          <a:endParaRPr lang="id-ID"/>
        </a:p>
      </dgm:t>
    </dgm:pt>
    <dgm:pt modelId="{90E7CC35-12A2-4551-B774-992B90CA3EE5}" type="pres">
      <dgm:prSet presAssocID="{DBC90A68-3255-41FD-AE2F-DA65C26033B1}" presName="connectorText" presStyleLbl="sibTrans2D1" presStyleIdx="3" presStyleCnt="5"/>
      <dgm:spPr/>
      <dgm:t>
        <a:bodyPr/>
        <a:lstStyle/>
        <a:p>
          <a:endParaRPr lang="id-ID"/>
        </a:p>
      </dgm:t>
    </dgm:pt>
    <dgm:pt modelId="{BCDEC8C0-150D-4A0D-9B6D-64C4DEEAF6EC}" type="pres">
      <dgm:prSet presAssocID="{750A3795-E4E1-40DE-885E-B667F1F43416}" presName="node" presStyleLbl="node1" presStyleIdx="4" presStyleCnt="6" custScaleX="105931" custScaleY="20992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048A4B9-973C-4DE7-8412-BE59F0E1F785}" type="pres">
      <dgm:prSet presAssocID="{3F7E116C-08B6-4826-A000-7CCC1F9F5758}" presName="sibTrans" presStyleLbl="sibTrans2D1" presStyleIdx="4" presStyleCnt="5"/>
      <dgm:spPr/>
      <dgm:t>
        <a:bodyPr/>
        <a:lstStyle/>
        <a:p>
          <a:endParaRPr lang="id-ID"/>
        </a:p>
      </dgm:t>
    </dgm:pt>
    <dgm:pt modelId="{5A9473EB-B2DB-4A32-8B12-C3274A5A4E07}" type="pres">
      <dgm:prSet presAssocID="{3F7E116C-08B6-4826-A000-7CCC1F9F5758}" presName="connectorText" presStyleLbl="sibTrans2D1" presStyleIdx="4" presStyleCnt="5"/>
      <dgm:spPr/>
      <dgm:t>
        <a:bodyPr/>
        <a:lstStyle/>
        <a:p>
          <a:endParaRPr lang="id-ID"/>
        </a:p>
      </dgm:t>
    </dgm:pt>
    <dgm:pt modelId="{E8AEFB95-A568-4B30-9F06-8223221F96CD}" type="pres">
      <dgm:prSet presAssocID="{A4DBF3AC-B429-4178-AAF3-8705B564CB1F}" presName="node" presStyleLbl="node1" presStyleIdx="5" presStyleCnt="6" custScaleY="20992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1144974-8467-4F0F-A6D7-A262D4427D25}" type="presOf" srcId="{E750C628-CF40-4EE7-9178-61FF5E6109E4}" destId="{EDD48FCD-D586-40F4-B0BE-4740D31EAE9A}" srcOrd="0" destOrd="0" presId="urn:microsoft.com/office/officeart/2005/8/layout/process1"/>
    <dgm:cxn modelId="{DDC04DEB-ACE6-4436-AE66-95DDEB174C9D}" type="presOf" srcId="{68955604-1260-4CF1-8E08-22B3AE992934}" destId="{CD1E157D-2B55-4873-A3D1-D89AB95C636A}" srcOrd="1" destOrd="0" presId="urn:microsoft.com/office/officeart/2005/8/layout/process1"/>
    <dgm:cxn modelId="{B1D5CAAE-CB25-4429-B0D9-13ABAF9DEE8B}" type="presOf" srcId="{3F7E116C-08B6-4826-A000-7CCC1F9F5758}" destId="{F048A4B9-973C-4DE7-8412-BE59F0E1F785}" srcOrd="0" destOrd="0" presId="urn:microsoft.com/office/officeart/2005/8/layout/process1"/>
    <dgm:cxn modelId="{7DA0C836-E585-49C5-A1ED-4F71BD545491}" type="presOf" srcId="{DBC90A68-3255-41FD-AE2F-DA65C26033B1}" destId="{B748A4B1-C672-4863-8424-ACFF52DC6536}" srcOrd="0" destOrd="0" presId="urn:microsoft.com/office/officeart/2005/8/layout/process1"/>
    <dgm:cxn modelId="{327CD90D-8CC7-4949-A433-ACE184A483C5}" type="presOf" srcId="{F44788F4-4927-47B6-8411-8CF85211DB90}" destId="{5594CE9C-2873-42AF-9727-6EB6AD7281AF}" srcOrd="0" destOrd="0" presId="urn:microsoft.com/office/officeart/2005/8/layout/process1"/>
    <dgm:cxn modelId="{C3903E72-9330-49C4-87F4-85E77515C538}" srcId="{E18A1A66-3F4A-4280-B4DA-D17A186EB37A}" destId="{59A78361-EF45-4621-A3D8-661B5E72C25D}" srcOrd="0" destOrd="0" parTransId="{F5A1029C-FBA2-412E-B714-DF1E09461701}" sibTransId="{244810D4-FECB-4ADD-A3FA-DB7ED1BE41FC}"/>
    <dgm:cxn modelId="{3527D968-E569-431F-90B6-4983A2CCD130}" type="presOf" srcId="{3F7E116C-08B6-4826-A000-7CCC1F9F5758}" destId="{5A9473EB-B2DB-4A32-8B12-C3274A5A4E07}" srcOrd="1" destOrd="0" presId="urn:microsoft.com/office/officeart/2005/8/layout/process1"/>
    <dgm:cxn modelId="{9E409932-BFF8-42AE-9602-CF3E59A852EF}" type="presOf" srcId="{A4DBF3AC-B429-4178-AAF3-8705B564CB1F}" destId="{E8AEFB95-A568-4B30-9F06-8223221F96CD}" srcOrd="0" destOrd="0" presId="urn:microsoft.com/office/officeart/2005/8/layout/process1"/>
    <dgm:cxn modelId="{2D3FAE95-59BE-4365-A9F5-427C4416E9CF}" srcId="{E18A1A66-3F4A-4280-B4DA-D17A186EB37A}" destId="{A4DBF3AC-B429-4178-AAF3-8705B564CB1F}" srcOrd="5" destOrd="0" parTransId="{E15BCF19-ECC6-42CE-BF91-CF64C056F45C}" sibTransId="{1EF2CDC8-9402-445C-8CAD-F67C8E5F2E40}"/>
    <dgm:cxn modelId="{CD203E5C-B337-4E80-839F-93B985A3E01F}" type="presOf" srcId="{244810D4-FECB-4ADD-A3FA-DB7ED1BE41FC}" destId="{55DFF2D9-AE04-4237-B273-A9048B391469}" srcOrd="0" destOrd="0" presId="urn:microsoft.com/office/officeart/2005/8/layout/process1"/>
    <dgm:cxn modelId="{1D80B66C-044F-413F-B487-7574C5007F93}" srcId="{E18A1A66-3F4A-4280-B4DA-D17A186EB37A}" destId="{750A3795-E4E1-40DE-885E-B667F1F43416}" srcOrd="4" destOrd="0" parTransId="{7874135E-1EB8-4C42-990D-61E08B58318D}" sibTransId="{3F7E116C-08B6-4826-A000-7CCC1F9F5758}"/>
    <dgm:cxn modelId="{27D95C19-73C4-4C3C-88A3-4A65A4BE5CA4}" type="presOf" srcId="{630A8E4B-AA9C-4C81-8119-58427F89FB3B}" destId="{523BAAED-7A1B-41BC-9269-EE80B681B028}" srcOrd="1" destOrd="0" presId="urn:microsoft.com/office/officeart/2005/8/layout/process1"/>
    <dgm:cxn modelId="{4F81DE79-C54D-4D7D-BD59-A73D22539326}" type="presOf" srcId="{630A8E4B-AA9C-4C81-8119-58427F89FB3B}" destId="{EA37EDF0-2FFD-4B81-BA06-09BAFF1F1E00}" srcOrd="0" destOrd="0" presId="urn:microsoft.com/office/officeart/2005/8/layout/process1"/>
    <dgm:cxn modelId="{1417FEEC-933E-4A54-AA27-39083F496F53}" type="presOf" srcId="{DBC90A68-3255-41FD-AE2F-DA65C26033B1}" destId="{90E7CC35-12A2-4551-B774-992B90CA3EE5}" srcOrd="1" destOrd="0" presId="urn:microsoft.com/office/officeart/2005/8/layout/process1"/>
    <dgm:cxn modelId="{6293ACA0-BEC6-41E2-AF15-5E087D4B572E}" type="presOf" srcId="{244810D4-FECB-4ADD-A3FA-DB7ED1BE41FC}" destId="{94A56291-4EE0-40CE-B5A2-28FB3E01CB7D}" srcOrd="1" destOrd="0" presId="urn:microsoft.com/office/officeart/2005/8/layout/process1"/>
    <dgm:cxn modelId="{67649131-954E-4AD6-9AB8-6BD7B6B72908}" srcId="{E18A1A66-3F4A-4280-B4DA-D17A186EB37A}" destId="{F44788F4-4927-47B6-8411-8CF85211DB90}" srcOrd="3" destOrd="0" parTransId="{140D8854-8096-4A80-BB62-F802477D23EF}" sibTransId="{DBC90A68-3255-41FD-AE2F-DA65C26033B1}"/>
    <dgm:cxn modelId="{3E2655A6-3993-48FE-9F59-9BD93BEB67FA}" srcId="{E18A1A66-3F4A-4280-B4DA-D17A186EB37A}" destId="{E750C628-CF40-4EE7-9178-61FF5E6109E4}" srcOrd="2" destOrd="0" parTransId="{1DC23583-B7C2-4808-926A-71561BAE9E95}" sibTransId="{630A8E4B-AA9C-4C81-8119-58427F89FB3B}"/>
    <dgm:cxn modelId="{CE2331CF-B38B-4A15-BA9F-9395A9581491}" type="presOf" srcId="{750A3795-E4E1-40DE-885E-B667F1F43416}" destId="{BCDEC8C0-150D-4A0D-9B6D-64C4DEEAF6EC}" srcOrd="0" destOrd="0" presId="urn:microsoft.com/office/officeart/2005/8/layout/process1"/>
    <dgm:cxn modelId="{1DC10FF9-966D-4D50-BCFD-7AF775D9B444}" type="presOf" srcId="{22DCC5E3-36CF-45A7-83C2-AA5B0F55EBCB}" destId="{5D8219E2-9B42-4047-ABCE-71256CA748F8}" srcOrd="0" destOrd="0" presId="urn:microsoft.com/office/officeart/2005/8/layout/process1"/>
    <dgm:cxn modelId="{9FDD98E8-7816-4A29-A9D7-51C42A1563AF}" type="presOf" srcId="{E18A1A66-3F4A-4280-B4DA-D17A186EB37A}" destId="{F26BAB05-4E77-42F7-88AA-858372E99902}" srcOrd="0" destOrd="0" presId="urn:microsoft.com/office/officeart/2005/8/layout/process1"/>
    <dgm:cxn modelId="{2F0A999C-D6EA-4F25-BDD9-48AE0BC04E27}" type="presOf" srcId="{68955604-1260-4CF1-8E08-22B3AE992934}" destId="{53789131-6972-4AFE-8FE1-DFB9698C7492}" srcOrd="0" destOrd="0" presId="urn:microsoft.com/office/officeart/2005/8/layout/process1"/>
    <dgm:cxn modelId="{5DE1D641-B034-43BF-9049-6CCD1BAB11A6}" srcId="{E18A1A66-3F4A-4280-B4DA-D17A186EB37A}" destId="{22DCC5E3-36CF-45A7-83C2-AA5B0F55EBCB}" srcOrd="1" destOrd="0" parTransId="{67DD933D-C039-457F-989F-335EE881D014}" sibTransId="{68955604-1260-4CF1-8E08-22B3AE992934}"/>
    <dgm:cxn modelId="{A3FCB4C6-E825-42A1-BD32-34C2FDC281B1}" type="presOf" srcId="{59A78361-EF45-4621-A3D8-661B5E72C25D}" destId="{2CBDBFAE-6FAC-4964-9E6D-D1B1C1612188}" srcOrd="0" destOrd="0" presId="urn:microsoft.com/office/officeart/2005/8/layout/process1"/>
    <dgm:cxn modelId="{75B28E27-772F-4EE3-B99E-2B7006BAE3CE}" type="presParOf" srcId="{F26BAB05-4E77-42F7-88AA-858372E99902}" destId="{2CBDBFAE-6FAC-4964-9E6D-D1B1C1612188}" srcOrd="0" destOrd="0" presId="urn:microsoft.com/office/officeart/2005/8/layout/process1"/>
    <dgm:cxn modelId="{F1838A56-075E-4229-AFC2-C933DFCD6544}" type="presParOf" srcId="{F26BAB05-4E77-42F7-88AA-858372E99902}" destId="{55DFF2D9-AE04-4237-B273-A9048B391469}" srcOrd="1" destOrd="0" presId="urn:microsoft.com/office/officeart/2005/8/layout/process1"/>
    <dgm:cxn modelId="{A6F615DD-DE27-48AD-AD7F-035FA37186F7}" type="presParOf" srcId="{55DFF2D9-AE04-4237-B273-A9048B391469}" destId="{94A56291-4EE0-40CE-B5A2-28FB3E01CB7D}" srcOrd="0" destOrd="0" presId="urn:microsoft.com/office/officeart/2005/8/layout/process1"/>
    <dgm:cxn modelId="{A1DF19CB-EE77-45A0-B9BD-73B423B48F1E}" type="presParOf" srcId="{F26BAB05-4E77-42F7-88AA-858372E99902}" destId="{5D8219E2-9B42-4047-ABCE-71256CA748F8}" srcOrd="2" destOrd="0" presId="urn:microsoft.com/office/officeart/2005/8/layout/process1"/>
    <dgm:cxn modelId="{7E62EB0D-0E27-4AC0-9F15-C57125FA0F63}" type="presParOf" srcId="{F26BAB05-4E77-42F7-88AA-858372E99902}" destId="{53789131-6972-4AFE-8FE1-DFB9698C7492}" srcOrd="3" destOrd="0" presId="urn:microsoft.com/office/officeart/2005/8/layout/process1"/>
    <dgm:cxn modelId="{F31C4809-16AC-42A0-A6AA-B90170AAF9FC}" type="presParOf" srcId="{53789131-6972-4AFE-8FE1-DFB9698C7492}" destId="{CD1E157D-2B55-4873-A3D1-D89AB95C636A}" srcOrd="0" destOrd="0" presId="urn:microsoft.com/office/officeart/2005/8/layout/process1"/>
    <dgm:cxn modelId="{FAF79401-E172-41A7-AFCE-A97A7A588D39}" type="presParOf" srcId="{F26BAB05-4E77-42F7-88AA-858372E99902}" destId="{EDD48FCD-D586-40F4-B0BE-4740D31EAE9A}" srcOrd="4" destOrd="0" presId="urn:microsoft.com/office/officeart/2005/8/layout/process1"/>
    <dgm:cxn modelId="{4C190C27-97CB-4B52-A794-1B48F98320F0}" type="presParOf" srcId="{F26BAB05-4E77-42F7-88AA-858372E99902}" destId="{EA37EDF0-2FFD-4B81-BA06-09BAFF1F1E00}" srcOrd="5" destOrd="0" presId="urn:microsoft.com/office/officeart/2005/8/layout/process1"/>
    <dgm:cxn modelId="{FE0841A7-6D9C-417C-84B5-D70BADAB5047}" type="presParOf" srcId="{EA37EDF0-2FFD-4B81-BA06-09BAFF1F1E00}" destId="{523BAAED-7A1B-41BC-9269-EE80B681B028}" srcOrd="0" destOrd="0" presId="urn:microsoft.com/office/officeart/2005/8/layout/process1"/>
    <dgm:cxn modelId="{7CDBFEC2-1CB3-412A-8BA2-A62BFA5F6A26}" type="presParOf" srcId="{F26BAB05-4E77-42F7-88AA-858372E99902}" destId="{5594CE9C-2873-42AF-9727-6EB6AD7281AF}" srcOrd="6" destOrd="0" presId="urn:microsoft.com/office/officeart/2005/8/layout/process1"/>
    <dgm:cxn modelId="{738FC445-FF1D-4930-8803-2BB40AB68B40}" type="presParOf" srcId="{F26BAB05-4E77-42F7-88AA-858372E99902}" destId="{B748A4B1-C672-4863-8424-ACFF52DC6536}" srcOrd="7" destOrd="0" presId="urn:microsoft.com/office/officeart/2005/8/layout/process1"/>
    <dgm:cxn modelId="{AF5358F7-FEAC-4211-9F6B-A393B1F142FC}" type="presParOf" srcId="{B748A4B1-C672-4863-8424-ACFF52DC6536}" destId="{90E7CC35-12A2-4551-B774-992B90CA3EE5}" srcOrd="0" destOrd="0" presId="urn:microsoft.com/office/officeart/2005/8/layout/process1"/>
    <dgm:cxn modelId="{9C46C1AC-1BC3-442B-9ED6-43CE38A46B40}" type="presParOf" srcId="{F26BAB05-4E77-42F7-88AA-858372E99902}" destId="{BCDEC8C0-150D-4A0D-9B6D-64C4DEEAF6EC}" srcOrd="8" destOrd="0" presId="urn:microsoft.com/office/officeart/2005/8/layout/process1"/>
    <dgm:cxn modelId="{A6374FEB-28DA-416C-91EC-944B717F5072}" type="presParOf" srcId="{F26BAB05-4E77-42F7-88AA-858372E99902}" destId="{F048A4B9-973C-4DE7-8412-BE59F0E1F785}" srcOrd="9" destOrd="0" presId="urn:microsoft.com/office/officeart/2005/8/layout/process1"/>
    <dgm:cxn modelId="{0D28637C-BF62-4C8B-B96E-758EB3E1BC8E}" type="presParOf" srcId="{F048A4B9-973C-4DE7-8412-BE59F0E1F785}" destId="{5A9473EB-B2DB-4A32-8B12-C3274A5A4E07}" srcOrd="0" destOrd="0" presId="urn:microsoft.com/office/officeart/2005/8/layout/process1"/>
    <dgm:cxn modelId="{869D1CF0-84AE-4FE2-B7AB-00B859C3B1E9}" type="presParOf" srcId="{F26BAB05-4E77-42F7-88AA-858372E99902}" destId="{E8AEFB95-A568-4B30-9F06-8223221F96CD}" srcOrd="10" destOrd="0" presId="urn:microsoft.com/office/officeart/2005/8/layout/process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7F9961-856F-41D1-B797-FD85D7A8F01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3ACD023-9C0A-419E-9989-8F4F38D01E04}">
      <dgm:prSet phldrT="[Text]" custT="1"/>
      <dgm:spPr/>
      <dgm:t>
        <a:bodyPr/>
        <a:lstStyle/>
        <a:p>
          <a:r>
            <a:rPr lang="id-ID" sz="1500" i="1" dirty="0" smtClean="0">
              <a:latin typeface="Candara" pitchFamily="34" charset="0"/>
            </a:rPr>
            <a:t>1. Hasil dari pola asuh yang cuek &amp; tidak tertarik.</a:t>
          </a:r>
          <a:endParaRPr lang="id-ID" sz="1500" i="1" dirty="0">
            <a:latin typeface="Candara" pitchFamily="34" charset="0"/>
          </a:endParaRPr>
        </a:p>
      </dgm:t>
    </dgm:pt>
    <dgm:pt modelId="{951FD1C1-F8F9-4596-9BBA-6E400A979EC8}" type="parTrans" cxnId="{F65B8D28-C4A3-4C1B-B28E-97C34D2728E0}">
      <dgm:prSet/>
      <dgm:spPr/>
      <dgm:t>
        <a:bodyPr/>
        <a:lstStyle/>
        <a:p>
          <a:endParaRPr lang="id-ID"/>
        </a:p>
      </dgm:t>
    </dgm:pt>
    <dgm:pt modelId="{0F041609-9998-4C67-9EB7-A9E3242BBE2C}" type="sibTrans" cxnId="{F65B8D28-C4A3-4C1B-B28E-97C34D2728E0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id-ID"/>
        </a:p>
      </dgm:t>
    </dgm:pt>
    <dgm:pt modelId="{BCCDFE8E-C275-48F7-B44F-1DDACD9D755B}">
      <dgm:prSet phldrT="[Text]" custT="1"/>
      <dgm:spPr/>
      <dgm:t>
        <a:bodyPr/>
        <a:lstStyle/>
        <a:p>
          <a:r>
            <a:rPr lang="id-ID" sz="1500" i="1" dirty="0" smtClean="0">
              <a:latin typeface="Candara" pitchFamily="34" charset="0"/>
            </a:rPr>
            <a:t>3. Individu menganggap </a:t>
          </a:r>
          <a:r>
            <a:rPr lang="id-ID" sz="1500" i="1" dirty="0" smtClean="0">
              <a:latin typeface="Candara" pitchFamily="34" charset="0"/>
              <a:sym typeface="Wingdings" pitchFamily="2" charset="2"/>
            </a:rPr>
            <a:t> orang lain sebagai sosok yang tidak diperlukan</a:t>
          </a:r>
          <a:r>
            <a:rPr lang="id-ID" sz="1500" dirty="0" smtClean="0">
              <a:sym typeface="Wingdings" pitchFamily="2" charset="2"/>
            </a:rPr>
            <a:t>. </a:t>
          </a:r>
          <a:endParaRPr lang="id-ID" sz="1500" dirty="0"/>
        </a:p>
      </dgm:t>
    </dgm:pt>
    <dgm:pt modelId="{375AE3A5-FB8B-454A-A7BA-6461925F8DCC}" type="parTrans" cxnId="{38FD069F-8E29-45D8-BF56-68DB7B5ED61E}">
      <dgm:prSet/>
      <dgm:spPr/>
      <dgm:t>
        <a:bodyPr/>
        <a:lstStyle/>
        <a:p>
          <a:endParaRPr lang="id-ID"/>
        </a:p>
      </dgm:t>
    </dgm:pt>
    <dgm:pt modelId="{6D2D8B4A-17FB-4681-B562-634C2358100A}" type="sibTrans" cxnId="{38FD069F-8E29-45D8-BF56-68DB7B5ED61E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id-ID"/>
        </a:p>
      </dgm:t>
    </dgm:pt>
    <dgm:pt modelId="{AC5855AA-5346-4AAF-A423-AA35CBE20E1F}">
      <dgm:prSet phldrT="[Text]" custT="1"/>
      <dgm:spPr/>
      <dgm:t>
        <a:bodyPr/>
        <a:lstStyle/>
        <a:p>
          <a:r>
            <a:rPr lang="id-ID" sz="1500" i="1" dirty="0" smtClean="0">
              <a:latin typeface="Candara" pitchFamily="34" charset="0"/>
            </a:rPr>
            <a:t>4. Tidak menghormati keberadaan orang lain.</a:t>
          </a:r>
          <a:endParaRPr lang="id-ID" sz="1500" i="1" dirty="0">
            <a:latin typeface="Candara" pitchFamily="34" charset="0"/>
          </a:endParaRPr>
        </a:p>
      </dgm:t>
    </dgm:pt>
    <dgm:pt modelId="{573299F3-EF4E-4939-95EF-D561F9A8B0B9}" type="parTrans" cxnId="{63BC8D27-AC4A-41E4-B40C-1E5969198482}">
      <dgm:prSet/>
      <dgm:spPr/>
      <dgm:t>
        <a:bodyPr/>
        <a:lstStyle/>
        <a:p>
          <a:endParaRPr lang="id-ID"/>
        </a:p>
      </dgm:t>
    </dgm:pt>
    <dgm:pt modelId="{FAF93BDA-2444-4700-93FF-D3E018BA1C7E}" type="sibTrans" cxnId="{63BC8D27-AC4A-41E4-B40C-1E596919848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id-ID"/>
        </a:p>
      </dgm:t>
    </dgm:pt>
    <dgm:pt modelId="{574DC257-D2EA-4527-BE23-3F39527AB6B5}">
      <dgm:prSet phldrT="[Text]" custT="1"/>
      <dgm:spPr/>
      <dgm:t>
        <a:bodyPr/>
        <a:lstStyle/>
        <a:p>
          <a:r>
            <a:rPr lang="id-ID" sz="1500" i="1" dirty="0" smtClean="0">
              <a:latin typeface="Candara" pitchFamily="34" charset="0"/>
            </a:rPr>
            <a:t>2. Individu </a:t>
          </a:r>
          <a:r>
            <a:rPr lang="id-ID" sz="1500" b="1" i="1" dirty="0" smtClean="0">
              <a:latin typeface="Candara" pitchFamily="34" charset="0"/>
            </a:rPr>
            <a:t>tidak</a:t>
          </a:r>
          <a:r>
            <a:rPr lang="id-ID" sz="1500" i="1" dirty="0" smtClean="0">
              <a:latin typeface="Candara" pitchFamily="34" charset="0"/>
            </a:rPr>
            <a:t> menilai dirinya sebagai yang tidak layak dicintai</a:t>
          </a:r>
          <a:endParaRPr lang="id-ID" sz="1500" i="1" dirty="0">
            <a:latin typeface="Candara" pitchFamily="34" charset="0"/>
          </a:endParaRPr>
        </a:p>
      </dgm:t>
    </dgm:pt>
    <dgm:pt modelId="{D16D78AB-8FB2-414A-8785-DC418DCB3667}" type="parTrans" cxnId="{AE6A9100-63DB-4ADF-8061-11AE848CDF80}">
      <dgm:prSet/>
      <dgm:spPr/>
      <dgm:t>
        <a:bodyPr/>
        <a:lstStyle/>
        <a:p>
          <a:endParaRPr lang="id-ID"/>
        </a:p>
      </dgm:t>
    </dgm:pt>
    <dgm:pt modelId="{94E0467D-A6A4-4A1F-B0B5-D363F18414C3}" type="sibTrans" cxnId="{AE6A9100-63DB-4ADF-8061-11AE848CDF80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id-ID"/>
        </a:p>
      </dgm:t>
    </dgm:pt>
    <dgm:pt modelId="{F8BCA269-3E00-44B5-A97A-3AA8FCA8D728}">
      <dgm:prSet phldrT="[Text]" custT="1"/>
      <dgm:spPr/>
      <dgm:t>
        <a:bodyPr/>
        <a:lstStyle/>
        <a:p>
          <a:r>
            <a:rPr lang="id-ID" sz="1500" i="1" dirty="0" smtClean="0">
              <a:latin typeface="Candara" pitchFamily="34" charset="0"/>
            </a:rPr>
            <a:t>5. Individu memiliki pandangan positif tentang dirinya. </a:t>
          </a:r>
          <a:endParaRPr lang="id-ID" sz="1500" i="1" dirty="0">
            <a:latin typeface="Candara" pitchFamily="34" charset="0"/>
          </a:endParaRPr>
        </a:p>
      </dgm:t>
    </dgm:pt>
    <dgm:pt modelId="{B008A3D4-982B-4609-823B-FB7FAA837E44}" type="parTrans" cxnId="{6121F3D5-CA39-475C-BDE0-E4DA744F6F58}">
      <dgm:prSet/>
      <dgm:spPr/>
      <dgm:t>
        <a:bodyPr/>
        <a:lstStyle/>
        <a:p>
          <a:endParaRPr lang="id-ID"/>
        </a:p>
      </dgm:t>
    </dgm:pt>
    <dgm:pt modelId="{74BB7AC2-6263-43E8-A60B-99B39BA1919C}" type="sibTrans" cxnId="{6121F3D5-CA39-475C-BDE0-E4DA744F6F5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id-ID"/>
        </a:p>
      </dgm:t>
    </dgm:pt>
    <dgm:pt modelId="{50965269-ED1C-4CF4-864C-3C31D48EE4F7}" type="pres">
      <dgm:prSet presAssocID="{597F9961-856F-41D1-B797-FD85D7A8F0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7130D63-879F-4CC9-9D08-33183E5D1AC9}" type="pres">
      <dgm:prSet presAssocID="{C3ACD023-9C0A-419E-9989-8F4F38D01E04}" presName="dummy" presStyleCnt="0"/>
      <dgm:spPr/>
    </dgm:pt>
    <dgm:pt modelId="{6FF3D880-2C7A-4AB5-B3F5-90EB5FDFD3FA}" type="pres">
      <dgm:prSet presAssocID="{C3ACD023-9C0A-419E-9989-8F4F38D01E04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4CAAF1C-A816-4D11-A3D4-2B2973C03682}" type="pres">
      <dgm:prSet presAssocID="{0F041609-9998-4C67-9EB7-A9E3242BBE2C}" presName="sibTrans" presStyleLbl="node1" presStyleIdx="0" presStyleCnt="5"/>
      <dgm:spPr/>
      <dgm:t>
        <a:bodyPr/>
        <a:lstStyle/>
        <a:p>
          <a:endParaRPr lang="id-ID"/>
        </a:p>
      </dgm:t>
    </dgm:pt>
    <dgm:pt modelId="{793E15A0-83A5-4191-B383-877371D1D583}" type="pres">
      <dgm:prSet presAssocID="{574DC257-D2EA-4527-BE23-3F39527AB6B5}" presName="dummy" presStyleCnt="0"/>
      <dgm:spPr/>
    </dgm:pt>
    <dgm:pt modelId="{F23D476E-27CA-41E5-8AA1-7803A7E3BFEC}" type="pres">
      <dgm:prSet presAssocID="{574DC257-D2EA-4527-BE23-3F39527AB6B5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F8E1ABD-D5EB-452D-A551-CBD9C588A786}" type="pres">
      <dgm:prSet presAssocID="{94E0467D-A6A4-4A1F-B0B5-D363F18414C3}" presName="sibTrans" presStyleLbl="node1" presStyleIdx="1" presStyleCnt="5"/>
      <dgm:spPr/>
      <dgm:t>
        <a:bodyPr/>
        <a:lstStyle/>
        <a:p>
          <a:endParaRPr lang="id-ID"/>
        </a:p>
      </dgm:t>
    </dgm:pt>
    <dgm:pt modelId="{81DC8184-C607-42BE-8681-105AE9AD61C5}" type="pres">
      <dgm:prSet presAssocID="{BCCDFE8E-C275-48F7-B44F-1DDACD9D755B}" presName="dummy" presStyleCnt="0"/>
      <dgm:spPr/>
    </dgm:pt>
    <dgm:pt modelId="{2A07572E-2E6B-4871-949A-B6A4701E79C5}" type="pres">
      <dgm:prSet presAssocID="{BCCDFE8E-C275-48F7-B44F-1DDACD9D755B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D1C75D1-286E-44D8-BC05-A894366E15C6}" type="pres">
      <dgm:prSet presAssocID="{6D2D8B4A-17FB-4681-B562-634C2358100A}" presName="sibTrans" presStyleLbl="node1" presStyleIdx="2" presStyleCnt="5"/>
      <dgm:spPr/>
      <dgm:t>
        <a:bodyPr/>
        <a:lstStyle/>
        <a:p>
          <a:endParaRPr lang="id-ID"/>
        </a:p>
      </dgm:t>
    </dgm:pt>
    <dgm:pt modelId="{049E0441-89FE-49AE-9AB6-7B90E3B2E33A}" type="pres">
      <dgm:prSet presAssocID="{AC5855AA-5346-4AAF-A423-AA35CBE20E1F}" presName="dummy" presStyleCnt="0"/>
      <dgm:spPr/>
    </dgm:pt>
    <dgm:pt modelId="{619C321E-F7F8-40F6-8481-FE1011C14891}" type="pres">
      <dgm:prSet presAssocID="{AC5855AA-5346-4AAF-A423-AA35CBE20E1F}" presName="node" presStyleLbl="revTx" presStyleIdx="3" presStyleCnt="5" custScaleX="12577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61DF85F-687B-43CE-B257-1563E2D7AD34}" type="pres">
      <dgm:prSet presAssocID="{FAF93BDA-2444-4700-93FF-D3E018BA1C7E}" presName="sibTrans" presStyleLbl="node1" presStyleIdx="3" presStyleCnt="5"/>
      <dgm:spPr/>
      <dgm:t>
        <a:bodyPr/>
        <a:lstStyle/>
        <a:p>
          <a:endParaRPr lang="id-ID"/>
        </a:p>
      </dgm:t>
    </dgm:pt>
    <dgm:pt modelId="{B1568F78-FA59-480F-8D02-0C9D53F3199F}" type="pres">
      <dgm:prSet presAssocID="{F8BCA269-3E00-44B5-A97A-3AA8FCA8D728}" presName="dummy" presStyleCnt="0"/>
      <dgm:spPr/>
    </dgm:pt>
    <dgm:pt modelId="{0B5F53FE-C4A3-485B-B7D9-A1CC23E1842B}" type="pres">
      <dgm:prSet presAssocID="{F8BCA269-3E00-44B5-A97A-3AA8FCA8D728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52F24AA-750A-499D-A251-66371A544791}" type="pres">
      <dgm:prSet presAssocID="{74BB7AC2-6263-43E8-A60B-99B39BA1919C}" presName="sibTrans" presStyleLbl="node1" presStyleIdx="4" presStyleCnt="5"/>
      <dgm:spPr/>
      <dgm:t>
        <a:bodyPr/>
        <a:lstStyle/>
        <a:p>
          <a:endParaRPr lang="id-ID"/>
        </a:p>
      </dgm:t>
    </dgm:pt>
  </dgm:ptLst>
  <dgm:cxnLst>
    <dgm:cxn modelId="{36917AE7-DBC4-4FC5-82E5-2C1C928FFD16}" type="presOf" srcId="{574DC257-D2EA-4527-BE23-3F39527AB6B5}" destId="{F23D476E-27CA-41E5-8AA1-7803A7E3BFEC}" srcOrd="0" destOrd="0" presId="urn:microsoft.com/office/officeart/2005/8/layout/cycle1"/>
    <dgm:cxn modelId="{89AF5AA3-AF9B-465A-948B-AD22FB916841}" type="presOf" srcId="{F8BCA269-3E00-44B5-A97A-3AA8FCA8D728}" destId="{0B5F53FE-C4A3-485B-B7D9-A1CC23E1842B}" srcOrd="0" destOrd="0" presId="urn:microsoft.com/office/officeart/2005/8/layout/cycle1"/>
    <dgm:cxn modelId="{38FD069F-8E29-45D8-BF56-68DB7B5ED61E}" srcId="{597F9961-856F-41D1-B797-FD85D7A8F015}" destId="{BCCDFE8E-C275-48F7-B44F-1DDACD9D755B}" srcOrd="2" destOrd="0" parTransId="{375AE3A5-FB8B-454A-A7BA-6461925F8DCC}" sibTransId="{6D2D8B4A-17FB-4681-B562-634C2358100A}"/>
    <dgm:cxn modelId="{F65B8D28-C4A3-4C1B-B28E-97C34D2728E0}" srcId="{597F9961-856F-41D1-B797-FD85D7A8F015}" destId="{C3ACD023-9C0A-419E-9989-8F4F38D01E04}" srcOrd="0" destOrd="0" parTransId="{951FD1C1-F8F9-4596-9BBA-6E400A979EC8}" sibTransId="{0F041609-9998-4C67-9EB7-A9E3242BBE2C}"/>
    <dgm:cxn modelId="{E91B3996-CA93-49D9-B066-C9354244474F}" type="presOf" srcId="{94E0467D-A6A4-4A1F-B0B5-D363F18414C3}" destId="{DF8E1ABD-D5EB-452D-A551-CBD9C588A786}" srcOrd="0" destOrd="0" presId="urn:microsoft.com/office/officeart/2005/8/layout/cycle1"/>
    <dgm:cxn modelId="{63BC8D27-AC4A-41E4-B40C-1E5969198482}" srcId="{597F9961-856F-41D1-B797-FD85D7A8F015}" destId="{AC5855AA-5346-4AAF-A423-AA35CBE20E1F}" srcOrd="3" destOrd="0" parTransId="{573299F3-EF4E-4939-95EF-D561F9A8B0B9}" sibTransId="{FAF93BDA-2444-4700-93FF-D3E018BA1C7E}"/>
    <dgm:cxn modelId="{D27EF7F8-CBAA-4481-AFEC-1868EC549069}" type="presOf" srcId="{FAF93BDA-2444-4700-93FF-D3E018BA1C7E}" destId="{B61DF85F-687B-43CE-B257-1563E2D7AD34}" srcOrd="0" destOrd="0" presId="urn:microsoft.com/office/officeart/2005/8/layout/cycle1"/>
    <dgm:cxn modelId="{A218CCD0-26FC-4B8C-9BC9-00F21FF8A90C}" type="presOf" srcId="{6D2D8B4A-17FB-4681-B562-634C2358100A}" destId="{4D1C75D1-286E-44D8-BC05-A894366E15C6}" srcOrd="0" destOrd="0" presId="urn:microsoft.com/office/officeart/2005/8/layout/cycle1"/>
    <dgm:cxn modelId="{3247099A-74C7-44F5-94F4-C9E2715B4208}" type="presOf" srcId="{AC5855AA-5346-4AAF-A423-AA35CBE20E1F}" destId="{619C321E-F7F8-40F6-8481-FE1011C14891}" srcOrd="0" destOrd="0" presId="urn:microsoft.com/office/officeart/2005/8/layout/cycle1"/>
    <dgm:cxn modelId="{47048F61-9866-40DA-931B-EE31279FC9A1}" type="presOf" srcId="{BCCDFE8E-C275-48F7-B44F-1DDACD9D755B}" destId="{2A07572E-2E6B-4871-949A-B6A4701E79C5}" srcOrd="0" destOrd="0" presId="urn:microsoft.com/office/officeart/2005/8/layout/cycle1"/>
    <dgm:cxn modelId="{9CA76058-D04C-479D-93A3-369D711AFA7D}" type="presOf" srcId="{597F9961-856F-41D1-B797-FD85D7A8F015}" destId="{50965269-ED1C-4CF4-864C-3C31D48EE4F7}" srcOrd="0" destOrd="0" presId="urn:microsoft.com/office/officeart/2005/8/layout/cycle1"/>
    <dgm:cxn modelId="{C29CF388-762F-4B84-8CFD-2307D2553D89}" type="presOf" srcId="{74BB7AC2-6263-43E8-A60B-99B39BA1919C}" destId="{B52F24AA-750A-499D-A251-66371A544791}" srcOrd="0" destOrd="0" presId="urn:microsoft.com/office/officeart/2005/8/layout/cycle1"/>
    <dgm:cxn modelId="{AE6A9100-63DB-4ADF-8061-11AE848CDF80}" srcId="{597F9961-856F-41D1-B797-FD85D7A8F015}" destId="{574DC257-D2EA-4527-BE23-3F39527AB6B5}" srcOrd="1" destOrd="0" parTransId="{D16D78AB-8FB2-414A-8785-DC418DCB3667}" sibTransId="{94E0467D-A6A4-4A1F-B0B5-D363F18414C3}"/>
    <dgm:cxn modelId="{6121F3D5-CA39-475C-BDE0-E4DA744F6F58}" srcId="{597F9961-856F-41D1-B797-FD85D7A8F015}" destId="{F8BCA269-3E00-44B5-A97A-3AA8FCA8D728}" srcOrd="4" destOrd="0" parTransId="{B008A3D4-982B-4609-823B-FB7FAA837E44}" sibTransId="{74BB7AC2-6263-43E8-A60B-99B39BA1919C}"/>
    <dgm:cxn modelId="{84E8B603-F576-403E-AA8B-6FBE49DD492A}" type="presOf" srcId="{0F041609-9998-4C67-9EB7-A9E3242BBE2C}" destId="{B4CAAF1C-A816-4D11-A3D4-2B2973C03682}" srcOrd="0" destOrd="0" presId="urn:microsoft.com/office/officeart/2005/8/layout/cycle1"/>
    <dgm:cxn modelId="{200EE8C1-1B65-45A8-BC09-EF005494BCD9}" type="presOf" srcId="{C3ACD023-9C0A-419E-9989-8F4F38D01E04}" destId="{6FF3D880-2C7A-4AB5-B3F5-90EB5FDFD3FA}" srcOrd="0" destOrd="0" presId="urn:microsoft.com/office/officeart/2005/8/layout/cycle1"/>
    <dgm:cxn modelId="{DBBCA9AC-DAD0-4231-AAFA-96E5943E2551}" type="presParOf" srcId="{50965269-ED1C-4CF4-864C-3C31D48EE4F7}" destId="{B7130D63-879F-4CC9-9D08-33183E5D1AC9}" srcOrd="0" destOrd="0" presId="urn:microsoft.com/office/officeart/2005/8/layout/cycle1"/>
    <dgm:cxn modelId="{62142C0C-C03B-42D1-B646-38497FF5E549}" type="presParOf" srcId="{50965269-ED1C-4CF4-864C-3C31D48EE4F7}" destId="{6FF3D880-2C7A-4AB5-B3F5-90EB5FDFD3FA}" srcOrd="1" destOrd="0" presId="urn:microsoft.com/office/officeart/2005/8/layout/cycle1"/>
    <dgm:cxn modelId="{009004A8-9AFF-4DBC-A4FA-16B77DC959E1}" type="presParOf" srcId="{50965269-ED1C-4CF4-864C-3C31D48EE4F7}" destId="{B4CAAF1C-A816-4D11-A3D4-2B2973C03682}" srcOrd="2" destOrd="0" presId="urn:microsoft.com/office/officeart/2005/8/layout/cycle1"/>
    <dgm:cxn modelId="{C10FBFFF-0B78-472B-953A-8B9E4FFC4E56}" type="presParOf" srcId="{50965269-ED1C-4CF4-864C-3C31D48EE4F7}" destId="{793E15A0-83A5-4191-B383-877371D1D583}" srcOrd="3" destOrd="0" presId="urn:microsoft.com/office/officeart/2005/8/layout/cycle1"/>
    <dgm:cxn modelId="{69ABEBAB-2C0D-498D-89FE-6E23FF14CCEE}" type="presParOf" srcId="{50965269-ED1C-4CF4-864C-3C31D48EE4F7}" destId="{F23D476E-27CA-41E5-8AA1-7803A7E3BFEC}" srcOrd="4" destOrd="0" presId="urn:microsoft.com/office/officeart/2005/8/layout/cycle1"/>
    <dgm:cxn modelId="{CEDC03C3-F538-4724-AAB6-F2BC1F9AB9B7}" type="presParOf" srcId="{50965269-ED1C-4CF4-864C-3C31D48EE4F7}" destId="{DF8E1ABD-D5EB-452D-A551-CBD9C588A786}" srcOrd="5" destOrd="0" presId="urn:microsoft.com/office/officeart/2005/8/layout/cycle1"/>
    <dgm:cxn modelId="{66EC13D8-E22C-4E40-9E88-41F2064D1D42}" type="presParOf" srcId="{50965269-ED1C-4CF4-864C-3C31D48EE4F7}" destId="{81DC8184-C607-42BE-8681-105AE9AD61C5}" srcOrd="6" destOrd="0" presId="urn:microsoft.com/office/officeart/2005/8/layout/cycle1"/>
    <dgm:cxn modelId="{E5A2F5A5-6910-490B-BA70-EFD446374840}" type="presParOf" srcId="{50965269-ED1C-4CF4-864C-3C31D48EE4F7}" destId="{2A07572E-2E6B-4871-949A-B6A4701E79C5}" srcOrd="7" destOrd="0" presId="urn:microsoft.com/office/officeart/2005/8/layout/cycle1"/>
    <dgm:cxn modelId="{B4C130D1-5948-443E-A241-6D3B5FB6820B}" type="presParOf" srcId="{50965269-ED1C-4CF4-864C-3C31D48EE4F7}" destId="{4D1C75D1-286E-44D8-BC05-A894366E15C6}" srcOrd="8" destOrd="0" presId="urn:microsoft.com/office/officeart/2005/8/layout/cycle1"/>
    <dgm:cxn modelId="{3F54389E-227B-48D1-970F-B4763668BDF0}" type="presParOf" srcId="{50965269-ED1C-4CF4-864C-3C31D48EE4F7}" destId="{049E0441-89FE-49AE-9AB6-7B90E3B2E33A}" srcOrd="9" destOrd="0" presId="urn:microsoft.com/office/officeart/2005/8/layout/cycle1"/>
    <dgm:cxn modelId="{2F2EB58B-CAE4-4C3A-92C9-75D1581AD9B3}" type="presParOf" srcId="{50965269-ED1C-4CF4-864C-3C31D48EE4F7}" destId="{619C321E-F7F8-40F6-8481-FE1011C14891}" srcOrd="10" destOrd="0" presId="urn:microsoft.com/office/officeart/2005/8/layout/cycle1"/>
    <dgm:cxn modelId="{69700C02-B107-4955-B7E1-BBC27F064F72}" type="presParOf" srcId="{50965269-ED1C-4CF4-864C-3C31D48EE4F7}" destId="{B61DF85F-687B-43CE-B257-1563E2D7AD34}" srcOrd="11" destOrd="0" presId="urn:microsoft.com/office/officeart/2005/8/layout/cycle1"/>
    <dgm:cxn modelId="{86EB37B5-77DE-48C7-B3CB-B91DA514CB65}" type="presParOf" srcId="{50965269-ED1C-4CF4-864C-3C31D48EE4F7}" destId="{B1568F78-FA59-480F-8D02-0C9D53F3199F}" srcOrd="12" destOrd="0" presId="urn:microsoft.com/office/officeart/2005/8/layout/cycle1"/>
    <dgm:cxn modelId="{4FEAA1D4-A69A-42B2-A414-1A019B0C538E}" type="presParOf" srcId="{50965269-ED1C-4CF4-864C-3C31D48EE4F7}" destId="{0B5F53FE-C4A3-485B-B7D9-A1CC23E1842B}" srcOrd="13" destOrd="0" presId="urn:microsoft.com/office/officeart/2005/8/layout/cycle1"/>
    <dgm:cxn modelId="{2409BF50-87AA-415C-8917-8BF366055174}" type="presParOf" srcId="{50965269-ED1C-4CF4-864C-3C31D48EE4F7}" destId="{B52F24AA-750A-499D-A251-66371A544791}" srcOrd="14" destOrd="0" presId="urn:microsoft.com/office/officeart/2005/8/layout/cycle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473C1-0504-47C4-8775-9C9A08D5D1D1}" type="datetimeFigureOut">
              <a:rPr lang="id-ID" smtClean="0"/>
              <a:pPr/>
              <a:t>07/02/2020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230B9-626F-4CB9-90D4-A5082FBA4C5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36</a:t>
            </a:fld>
            <a:endParaRPr lang="id-ID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37</a:t>
            </a:fld>
            <a:endParaRPr lang="id-ID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38</a:t>
            </a:fld>
            <a:endParaRPr lang="id-ID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39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40</a:t>
            </a:fld>
            <a:endParaRPr lang="id-ID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41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07/02/2020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07/02/2020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07/02/2020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07/02/2020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07/02/2020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07/02/2020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07/02/2020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07/02/2020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07/02/2020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07/02/2020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07/02/2020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CECE6-B669-4321-8AEF-A98832186AAF}" type="datetimeFigureOut">
              <a:rPr lang="id-ID" smtClean="0"/>
              <a:pPr/>
              <a:t>07/02/2020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9.xm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0.xml"/><Relationship Id="rId5" Type="http://schemas.openxmlformats.org/officeDocument/2006/relationships/image" Target="../media/image21.jpeg"/><Relationship Id="rId4" Type="http://schemas.openxmlformats.org/officeDocument/2006/relationships/image" Target="../media/image1.png"/><Relationship Id="rId9" Type="http://schemas.openxmlformats.org/officeDocument/2006/relationships/diagramColors" Target="../diagrams/colors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31.jpe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1.xml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31.jpeg"/><Relationship Id="rId7" Type="http://schemas.openxmlformats.org/officeDocument/2006/relationships/diagramLayout" Target="../diagrams/layout1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2.xml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1.png"/><Relationship Id="rId9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1.png"/><Relationship Id="rId9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0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5720" y="428604"/>
            <a:ext cx="8358214" cy="8001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algn="r">
              <a:tabLst>
                <a:tab pos="338138" algn="l"/>
              </a:tabLst>
            </a:pPr>
            <a:r>
              <a:rPr lang="id-ID" sz="3600" b="1" dirty="0" smtClean="0">
                <a:solidFill>
                  <a:schemeClr val="tx1"/>
                </a:solidFill>
                <a:latin typeface="Segoe Script" pitchFamily="34" charset="0"/>
                <a:ea typeface="MS UI Gothic" pitchFamily="34" charset="-128"/>
                <a:cs typeface="Montserrat Ultra Light" charset="0"/>
              </a:rPr>
              <a:t>SERBA-SERBI KONSEP DIRI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00364" y="1142984"/>
            <a:ext cx="5429288" cy="4924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algn="ctr">
              <a:tabLst>
                <a:tab pos="338138" algn="l"/>
              </a:tabLst>
            </a:pPr>
            <a:r>
              <a:rPr lang="id-ID" sz="1600" b="1" dirty="0" smtClean="0">
                <a:solidFill>
                  <a:srgbClr val="002060"/>
                </a:solidFill>
                <a:latin typeface="Segoe Script" pitchFamily="34" charset="0"/>
                <a:ea typeface="MS UI Gothic" pitchFamily="34" charset="-128"/>
                <a:cs typeface="Montserrat Ultra Light" charset="0"/>
              </a:rPr>
              <a:t>Nathaniel Antonio Parulian, S.Psi, M.I.Kom</a:t>
            </a:r>
            <a:endParaRPr lang="en-US" sz="1600" b="1" dirty="0" smtClean="0">
              <a:solidFill>
                <a:srgbClr val="002060"/>
              </a:solidFill>
              <a:latin typeface="Segoe Script" pitchFamily="34" charset="0"/>
              <a:ea typeface="MS UI Gothic" pitchFamily="34" charset="-128"/>
              <a:cs typeface="Montserrat Ultra Light" charset="0"/>
            </a:endParaRPr>
          </a:p>
        </p:txBody>
      </p:sp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830" y="5857892"/>
            <a:ext cx="1668589" cy="785818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93128"/>
            <a:ext cx="1000100" cy="1664872"/>
          </a:xfrm>
          <a:prstGeom prst="rect">
            <a:avLst/>
          </a:prstGeom>
        </p:spPr>
      </p:pic>
      <p:pic>
        <p:nvPicPr>
          <p:cNvPr id="7" name="Picture 6" descr="GAMBAR (1).jpg"/>
          <p:cNvPicPr>
            <a:picLocks noChangeAspect="1"/>
          </p:cNvPicPr>
          <p:nvPr/>
        </p:nvPicPr>
        <p:blipFill>
          <a:blip r:embed="rId5">
            <a:lum bright="35000"/>
          </a:blip>
          <a:stretch>
            <a:fillRect/>
          </a:stretch>
        </p:blipFill>
        <p:spPr>
          <a:xfrm>
            <a:off x="0" y="2214554"/>
            <a:ext cx="9144000" cy="2381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5720" y="428604"/>
            <a:ext cx="8358246" cy="1214446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285720" y="428604"/>
            <a:ext cx="8358246" cy="121444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214290"/>
            <a:ext cx="1213519" cy="571504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835" y="0"/>
            <a:ext cx="901165" cy="15001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4282" y="214290"/>
            <a:ext cx="6429420" cy="124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600" b="1" dirty="0" smtClean="0">
                <a:latin typeface="Segoe Print" pitchFamily="2" charset="0"/>
              </a:rPr>
              <a:t>3 (tiga) </a:t>
            </a:r>
            <a:r>
              <a:rPr lang="id-ID" sz="2600" b="1" dirty="0" smtClean="0">
                <a:solidFill>
                  <a:srgbClr val="FF0000"/>
                </a:solidFill>
                <a:latin typeface="Segoe Print" pitchFamily="2" charset="0"/>
              </a:rPr>
              <a:t>Peran Orang Lain </a:t>
            </a:r>
            <a:r>
              <a:rPr lang="id-ID" sz="2600" b="1" dirty="0" smtClean="0">
                <a:latin typeface="Segoe Print" pitchFamily="2" charset="0"/>
              </a:rPr>
              <a:t>Sebagai Penilai Reflektif </a:t>
            </a:r>
            <a:endParaRPr lang="id-ID" sz="2600" b="1" i="1" dirty="0" smtClean="0">
              <a:solidFill>
                <a:srgbClr val="00B050"/>
              </a:solidFill>
              <a:latin typeface="Segoe Print" pitchFamily="2" charset="0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357158" y="1142984"/>
          <a:ext cx="835824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AMBAR (3).jpg"/>
          <p:cNvPicPr>
            <a:picLocks noChangeAspect="1"/>
          </p:cNvPicPr>
          <p:nvPr/>
        </p:nvPicPr>
        <p:blipFill>
          <a:blip r:embed="rId3">
            <a:lum bright="30000" contrast="30000"/>
          </a:blip>
          <a:srcRect t="18750" b="28125"/>
          <a:stretch>
            <a:fillRect/>
          </a:stretch>
        </p:blipFill>
        <p:spPr>
          <a:xfrm>
            <a:off x="5357818" y="2857496"/>
            <a:ext cx="3143272" cy="2680284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1428736"/>
            <a:ext cx="1365209" cy="642942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2835" y="0"/>
            <a:ext cx="901165" cy="1500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357166"/>
            <a:ext cx="685804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600" b="1" dirty="0" smtClean="0">
                <a:latin typeface="Segoe Print" pitchFamily="2" charset="0"/>
              </a:rPr>
              <a:t>Penilaian Reflektif (reflective appraisal)</a:t>
            </a:r>
            <a:endParaRPr lang="id-ID" sz="2600" b="1" i="1" dirty="0" smtClean="0"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214422"/>
            <a:ext cx="707236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d-ID" b="1" i="1" dirty="0" smtClean="0">
                <a:latin typeface="Candara" pitchFamily="34" charset="0"/>
              </a:rPr>
              <a:t> Penilaian reflektif  berkelanjutan sepanjang kehidupan kita.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d-ID" b="1" i="1" dirty="0" smtClean="0">
                <a:latin typeface="Candara" pitchFamily="34" charset="0"/>
              </a:rPr>
              <a:t> Bukti penilaian reflektif dapat mempengaruhi konsep diri melalui: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596" y="2500306"/>
            <a:ext cx="4857784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400" b="1" dirty="0" smtClean="0">
                <a:solidFill>
                  <a:srgbClr val="FF0000"/>
                </a:solidFill>
                <a:latin typeface="Segoe Print" pitchFamily="2" charset="0"/>
              </a:rPr>
              <a:t>“Keyakinan Pemenuhan Diri” (Watzlawick, 2005)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id-ID" sz="2000" b="1" i="1" dirty="0" smtClean="0">
                <a:latin typeface="Candara" pitchFamily="34" charset="0"/>
              </a:rPr>
              <a:t>“Terjadi ketika kita menginternalisasikan harapan atau penilaian orang lain &amp; kemudian bersikap selayaknya harapan atau penilaian tersebut”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786454"/>
            <a:ext cx="1365209" cy="642942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662" y="0"/>
            <a:ext cx="815338" cy="13572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8" y="285728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solidFill>
                  <a:schemeClr val="tx2"/>
                </a:solidFill>
                <a:latin typeface="Rage Italic" pitchFamily="66" charset="0"/>
              </a:rPr>
              <a:t>Berne (1964) &amp; Harris (1969)</a:t>
            </a:r>
            <a:endParaRPr lang="id-ID" sz="4000" b="1" dirty="0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85723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tx2"/>
                </a:solidFill>
                <a:latin typeface="Candara" pitchFamily="34" charset="0"/>
              </a:rPr>
              <a:t>“Skrip Identitas </a:t>
            </a: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(Identity Script)”</a:t>
            </a:r>
            <a:endParaRPr lang="id-ID" b="1" i="1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48" y="1785926"/>
            <a:ext cx="7572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000" b="1" dirty="0" smtClean="0">
                <a:latin typeface="Candara" pitchFamily="34" charset="0"/>
              </a:rPr>
              <a:t>“Aturan dalam kehidupan dan pembentukan identitas manusia, yang mendefinisikan </a:t>
            </a:r>
            <a:r>
              <a:rPr lang="id-ID" sz="2000" b="1" dirty="0" smtClean="0">
                <a:solidFill>
                  <a:srgbClr val="FF0000"/>
                </a:solidFill>
                <a:latin typeface="Candara" pitchFamily="34" charset="0"/>
              </a:rPr>
              <a:t>peran </a:t>
            </a:r>
            <a:r>
              <a:rPr lang="id-ID" sz="2000" b="1" dirty="0" smtClean="0">
                <a:latin typeface="Candara" pitchFamily="34" charset="0"/>
              </a:rPr>
              <a:t>kita; bagaimana cara memainkannya &amp; alur cerita yang terkandung didalamnya”</a:t>
            </a:r>
            <a:endParaRPr lang="id-ID" sz="2000" b="1" i="1" dirty="0"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4348" y="1785926"/>
            <a:ext cx="7643866" cy="1643074"/>
          </a:xfrm>
          <a:prstGeom prst="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8" name="Picture 17" descr="GAMBAR (4)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 rot="21274846">
            <a:off x="5740083" y="4207772"/>
            <a:ext cx="3293210" cy="25003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28662" y="3714752"/>
            <a:ext cx="3643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Bentuk skrip identitas: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id-ID" i="1" dirty="0" smtClean="0">
                <a:latin typeface="Candara" pitchFamily="34" charset="0"/>
              </a:rPr>
              <a:t> “Keluarga terpandang”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id-ID" i="1" dirty="0" smtClean="0">
                <a:latin typeface="Candara" pitchFamily="34" charset="0"/>
              </a:rPr>
              <a:t> “Hidup dalam aturan Tuhan”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id-ID" i="1" dirty="0" smtClean="0">
                <a:latin typeface="Candara" pitchFamily="34" charset="0"/>
              </a:rPr>
              <a:t> “Keluarga penolong”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786454"/>
            <a:ext cx="1714512" cy="807445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922" y="0"/>
            <a:ext cx="944078" cy="15716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8992" y="1785926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solidFill>
                  <a:schemeClr val="tx2"/>
                </a:solidFill>
                <a:latin typeface="Rage Italic" pitchFamily="66" charset="0"/>
              </a:rPr>
              <a:t>John Bowlby (1988)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0430" y="2285992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i="1" dirty="0" smtClean="0">
                <a:solidFill>
                  <a:srgbClr val="FF0000"/>
                </a:solidFill>
                <a:latin typeface="Candara" pitchFamily="34" charset="0"/>
              </a:rPr>
              <a:t>“Gaya Kelekatan (Attachment Styles)”</a:t>
            </a:r>
          </a:p>
        </p:txBody>
      </p:sp>
      <p:pic>
        <p:nvPicPr>
          <p:cNvPr id="13" name="Picture 12" descr="GAMBAR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25980"/>
            <a:ext cx="2693840" cy="33936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86050" y="2786058"/>
            <a:ext cx="585791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“Pola asuh  yang diterapkan oleh orang tua terhadap anak-anaknya untuk </a:t>
            </a:r>
            <a:r>
              <a:rPr lang="id-ID" b="1" i="1" dirty="0" smtClean="0">
                <a:latin typeface="Candara" pitchFamily="34" charset="0"/>
              </a:rPr>
              <a:t>menggali diri </a:t>
            </a: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dan belajar untuk melakukan </a:t>
            </a:r>
            <a:r>
              <a:rPr lang="id-ID" b="1" i="1" dirty="0" smtClean="0">
                <a:latin typeface="Candara" pitchFamily="34" charset="0"/>
              </a:rPr>
              <a:t>pendekatan</a:t>
            </a: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 terhadap lingkungannya”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786454"/>
            <a:ext cx="1714512" cy="807445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922" y="0"/>
            <a:ext cx="944078" cy="15716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282" y="285728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i="1" dirty="0" smtClean="0">
                <a:solidFill>
                  <a:srgbClr val="FF0000"/>
                </a:solidFill>
                <a:latin typeface="Rage Italic" pitchFamily="66" charset="0"/>
              </a:rPr>
              <a:t>“</a:t>
            </a:r>
            <a:r>
              <a:rPr lang="id-ID" sz="3600" b="1" dirty="0" smtClean="0">
                <a:solidFill>
                  <a:srgbClr val="FF0000"/>
                </a:solidFill>
                <a:latin typeface="Rage Italic" pitchFamily="66" charset="0"/>
              </a:rPr>
              <a:t>Gaya Kelekatan (Attachment Styles)”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910" y="1142984"/>
            <a:ext cx="5857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 Tiap anak umumnya membentuk ikatan psikologis pertama pada sosok Ibu.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 Ibu yang pertama merawat anaknya.</a:t>
            </a:r>
          </a:p>
          <a:p>
            <a:pPr algn="ctr">
              <a:lnSpc>
                <a:spcPct val="150000"/>
              </a:lnSpc>
            </a:pPr>
            <a:endParaRPr lang="id-ID" b="1" i="1" dirty="0" smtClean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2857496"/>
            <a:ext cx="585791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 Ikatan psikologis tersebut memiliki </a:t>
            </a:r>
            <a:r>
              <a:rPr lang="id-ID" b="1" i="1" dirty="0" smtClean="0">
                <a:latin typeface="Candara" pitchFamily="34" charset="0"/>
              </a:rPr>
              <a:t>dampak: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Membentuk pandangan anak mengenai hubungan yang akan dijalani kemudian hari.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Membentuk persepsi anak terhadap rasa nyaman, aman.  </a:t>
            </a:r>
          </a:p>
        </p:txBody>
      </p:sp>
      <p:pic>
        <p:nvPicPr>
          <p:cNvPr id="15" name="Picture 14" descr="GAMBAR (1).jpg"/>
          <p:cNvPicPr>
            <a:picLocks noChangeAspect="1"/>
          </p:cNvPicPr>
          <p:nvPr/>
        </p:nvPicPr>
        <p:blipFill>
          <a:blip r:embed="rId5">
            <a:lum bright="15000"/>
          </a:blip>
          <a:srcRect l="26974" r="22522"/>
          <a:stretch>
            <a:fillRect/>
          </a:stretch>
        </p:blipFill>
        <p:spPr>
          <a:xfrm>
            <a:off x="6215074" y="1643050"/>
            <a:ext cx="2725928" cy="4762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786454"/>
            <a:ext cx="1714512" cy="807445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922" y="0"/>
            <a:ext cx="944078" cy="15716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85918" y="0"/>
            <a:ext cx="5429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800" b="1" dirty="0" smtClean="0">
                <a:solidFill>
                  <a:schemeClr val="tx2"/>
                </a:solidFill>
                <a:latin typeface="Rage Italic" pitchFamily="66" charset="0"/>
              </a:rPr>
              <a:t>“</a:t>
            </a:r>
            <a:r>
              <a:rPr lang="id-ID" sz="3200" b="1" dirty="0" smtClean="0">
                <a:latin typeface="Rage Italic" pitchFamily="66" charset="0"/>
              </a:rPr>
              <a:t>4 (Empat) Gaya Pola Kelekatan” 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785786" y="1357298"/>
          <a:ext cx="800105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000364" y="135729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i="1" dirty="0" smtClean="0">
                <a:latin typeface="Candara" pitchFamily="34" charset="0"/>
              </a:rPr>
              <a:t>Positif</a:t>
            </a:r>
            <a:endParaRPr lang="id-ID" b="1" i="1" dirty="0">
              <a:latin typeface="Candar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1827708" y="238707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i="1" dirty="0" smtClean="0">
                <a:latin typeface="Candara" pitchFamily="34" charset="0"/>
              </a:rPr>
              <a:t>Positif</a:t>
            </a:r>
            <a:endParaRPr lang="id-ID" b="1" i="1" dirty="0">
              <a:latin typeface="Candar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9256" y="135729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i="1" dirty="0" smtClean="0">
                <a:latin typeface="Candara" pitchFamily="34" charset="0"/>
              </a:rPr>
              <a:t>Negatif</a:t>
            </a:r>
            <a:endParaRPr lang="id-ID" b="1" i="1" dirty="0">
              <a:latin typeface="Candar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1791989" y="4708813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i="1" dirty="0" smtClean="0">
                <a:latin typeface="Candara" pitchFamily="34" charset="0"/>
              </a:rPr>
              <a:t>Negatif</a:t>
            </a:r>
            <a:endParaRPr lang="id-ID" b="1" i="1" dirty="0">
              <a:latin typeface="Candar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86182" y="85723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i="1" dirty="0" smtClean="0">
                <a:latin typeface="Candara" pitchFamily="34" charset="0"/>
              </a:rPr>
              <a:t>Pandangan Diri</a:t>
            </a:r>
            <a:endParaRPr lang="id-ID" b="1" i="1" dirty="0">
              <a:latin typeface="Candar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577543" y="3637243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i="1" dirty="0" smtClean="0">
                <a:latin typeface="Candara" pitchFamily="34" charset="0"/>
              </a:rPr>
              <a:t>Pandangan Orang Lain</a:t>
            </a:r>
            <a:endParaRPr lang="id-ID" b="1" i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966" y="6143644"/>
            <a:ext cx="1107752" cy="521693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00100" cy="16648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0100" y="285728"/>
            <a:ext cx="53578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solidFill>
                  <a:schemeClr val="tx2"/>
                </a:solidFill>
                <a:latin typeface="Segoe Script" pitchFamily="34" charset="0"/>
              </a:rPr>
              <a:t>Gaya Kelekatan Aman</a:t>
            </a:r>
          </a:p>
          <a:p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(Secure Attachment Style)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1000100" y="1214422"/>
          <a:ext cx="728667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5786454"/>
            <a:ext cx="1820280" cy="8572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86116" y="357166"/>
            <a:ext cx="53578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latin typeface="Segoe Script" pitchFamily="34" charset="0"/>
              </a:rPr>
              <a:t>Gaya Kelekatan Takut</a:t>
            </a:r>
          </a:p>
          <a:p>
            <a:pPr algn="ctr"/>
            <a:r>
              <a:rPr lang="id-ID" b="1" i="1" dirty="0" smtClean="0">
                <a:latin typeface="Candara" pitchFamily="34" charset="0"/>
              </a:rPr>
              <a:t>(Fearful Attachment Style)</a:t>
            </a:r>
          </a:p>
        </p:txBody>
      </p:sp>
      <p:pic>
        <p:nvPicPr>
          <p:cNvPr id="7" name="Picture 6" descr="GAMBAR (3).jpg"/>
          <p:cNvPicPr>
            <a:picLocks noChangeAspect="1"/>
          </p:cNvPicPr>
          <p:nvPr/>
        </p:nvPicPr>
        <p:blipFill>
          <a:blip r:embed="rId4">
            <a:lum bright="10000"/>
          </a:blip>
          <a:srcRect l="14717" t="1162" r="17742"/>
          <a:stretch>
            <a:fillRect/>
          </a:stretch>
        </p:blipFill>
        <p:spPr>
          <a:xfrm>
            <a:off x="0" y="1"/>
            <a:ext cx="3000364" cy="2500305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/>
        </p:nvGraphicFramePr>
        <p:xfrm>
          <a:off x="0" y="1500150"/>
          <a:ext cx="91440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57224" y="6057781"/>
            <a:ext cx="74295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Segoe Script" pitchFamily="34" charset="0"/>
              </a:rPr>
              <a:t>Gaya Kelekatan Meremehkan</a:t>
            </a:r>
          </a:p>
          <a:p>
            <a:pPr algn="ctr"/>
            <a:r>
              <a:rPr lang="id-ID" b="1" i="1" dirty="0" smtClean="0">
                <a:latin typeface="Candara" pitchFamily="34" charset="0"/>
              </a:rPr>
              <a:t>(Dismissive Attachment Style)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714348" y="1357298"/>
          <a:ext cx="8001056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GAMBAR (1).jpg"/>
          <p:cNvPicPr>
            <a:picLocks noChangeAspect="1"/>
          </p:cNvPicPr>
          <p:nvPr/>
        </p:nvPicPr>
        <p:blipFill>
          <a:blip r:embed="rId7"/>
          <a:srcRect l="13207" r="16981"/>
          <a:stretch>
            <a:fillRect/>
          </a:stretch>
        </p:blipFill>
        <p:spPr>
          <a:xfrm>
            <a:off x="0" y="0"/>
            <a:ext cx="9144000" cy="1214422"/>
          </a:xfrm>
          <a:prstGeom prst="rect">
            <a:avLst/>
          </a:prstGeom>
        </p:spPr>
      </p:pic>
      <p:pic>
        <p:nvPicPr>
          <p:cNvPr id="10" name="Picture 9" descr="LOGO ILKOM UPJ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14422"/>
            <a:ext cx="1000100" cy="1664872"/>
          </a:xfrm>
          <a:prstGeom prst="rect">
            <a:avLst/>
          </a:prstGeom>
        </p:spPr>
      </p:pic>
      <p:pic>
        <p:nvPicPr>
          <p:cNvPr id="12" name="Picture 11" descr="LOGO UPJ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1210" y="1428736"/>
            <a:ext cx="1365210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71604" y="214290"/>
            <a:ext cx="74295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800" b="1" dirty="0" smtClean="0">
                <a:latin typeface="Segoe Script" pitchFamily="34" charset="0"/>
              </a:rPr>
              <a:t>Gaya Kelekatan Cemas/Ambivalen</a:t>
            </a:r>
          </a:p>
          <a:p>
            <a:pPr algn="r"/>
            <a:r>
              <a:rPr lang="id-ID" b="1" i="1" dirty="0" smtClean="0">
                <a:latin typeface="Candara" pitchFamily="34" charset="0"/>
              </a:rPr>
              <a:t>(Anxious/Ambivalent Attachment Style)</a:t>
            </a:r>
          </a:p>
        </p:txBody>
      </p:sp>
      <p:pic>
        <p:nvPicPr>
          <p:cNvPr id="5" name="Picture 4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664872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857232"/>
            <a:ext cx="1365209" cy="6429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596" y="1571612"/>
            <a:ext cx="535785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buFont typeface="Wingdings" pitchFamily="2" charset="2"/>
              <a:buChar char="Ø"/>
            </a:pPr>
            <a:r>
              <a:rPr lang="id-ID" dirty="0" smtClean="0"/>
              <a:t> </a:t>
            </a:r>
            <a:r>
              <a:rPr lang="id-ID" b="1" i="1" dirty="0" smtClean="0">
                <a:latin typeface="Candara" pitchFamily="34" charset="0"/>
              </a:rPr>
              <a:t>Gaya pengasuhan yang tidak konsisten (in-konsisten) &amp; tidak dapat di prediksi. 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Ø"/>
            </a:pPr>
            <a:r>
              <a:rPr lang="id-ID" b="1" i="1" dirty="0" smtClean="0">
                <a:latin typeface="Candara" pitchFamily="34" charset="0"/>
              </a:rPr>
              <a:t>  Dampak </a:t>
            </a:r>
            <a:r>
              <a:rPr lang="id-ID" b="1" i="1" dirty="0" smtClean="0">
                <a:latin typeface="Candara" pitchFamily="34" charset="0"/>
                <a:sym typeface="Wingdings" pitchFamily="2" charset="2"/>
              </a:rPr>
              <a:t> menimbulkan kecemasan pada anak. 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Ø"/>
            </a:pPr>
            <a:r>
              <a:rPr lang="id-ID" b="1" i="1" dirty="0" smtClean="0">
                <a:latin typeface="Candara" pitchFamily="34" charset="0"/>
                <a:sym typeface="Wingdings" pitchFamily="2" charset="2"/>
              </a:rPr>
              <a:t> Orang tua selalu benar &amp; anak-anak sebagai sumber masalah.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596" y="3571876"/>
            <a:ext cx="5500726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d-ID" dirty="0" smtClean="0"/>
              <a:t> </a:t>
            </a:r>
            <a:r>
              <a:rPr lang="id-ID" b="1" i="1" dirty="0" smtClean="0">
                <a:latin typeface="Candara" pitchFamily="34" charset="0"/>
              </a:rPr>
              <a:t>Hubungan = Permainan.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d-ID" b="1" i="1" dirty="0" smtClean="0">
                <a:latin typeface="Candara" pitchFamily="34" charset="0"/>
                <a:sym typeface="Wingdings" pitchFamily="2" charset="2"/>
              </a:rPr>
              <a:t> Orang lain bisa mencintai &amp; menguatkannya serta dapat menyakiti dan melukai perasaannya.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8992" y="5000636"/>
            <a:ext cx="5500726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buFont typeface="Wingdings" pitchFamily="2" charset="2"/>
              <a:buChar char="Ø"/>
            </a:pPr>
            <a:r>
              <a:rPr lang="id-ID" dirty="0" smtClean="0"/>
              <a:t> </a:t>
            </a:r>
            <a:r>
              <a:rPr lang="id-ID" b="1" i="1" dirty="0" smtClean="0">
                <a:latin typeface="Candara" pitchFamily="34" charset="0"/>
              </a:rPr>
              <a:t>Kompensasi masa kecil. 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Ø"/>
            </a:pPr>
            <a:r>
              <a:rPr lang="id-ID" b="1" i="1" dirty="0" smtClean="0">
                <a:latin typeface="Candara" pitchFamily="34" charset="0"/>
                <a:sym typeface="Wingdings" pitchFamily="2" charset="2"/>
              </a:rPr>
              <a:t> Terkadang hangat &amp; akrab, kadang mengingkari komitmen. </a:t>
            </a:r>
          </a:p>
        </p:txBody>
      </p:sp>
      <p:pic>
        <p:nvPicPr>
          <p:cNvPr id="12" name="Picture 11" descr="GAMBAR (3).jpg"/>
          <p:cNvPicPr>
            <a:picLocks noChangeAspect="1"/>
          </p:cNvPicPr>
          <p:nvPr/>
        </p:nvPicPr>
        <p:blipFill>
          <a:blip r:embed="rId5">
            <a:lum bright="12000"/>
          </a:blip>
          <a:stretch>
            <a:fillRect/>
          </a:stretch>
        </p:blipFill>
        <p:spPr>
          <a:xfrm>
            <a:off x="642910" y="5072074"/>
            <a:ext cx="3071834" cy="1320906"/>
          </a:xfrm>
          <a:prstGeom prst="rect">
            <a:avLst/>
          </a:prstGeom>
        </p:spPr>
      </p:pic>
      <p:pic>
        <p:nvPicPr>
          <p:cNvPr id="13" name="Picture 12" descr="GAMBAR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1714488"/>
            <a:ext cx="3000396" cy="242889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857884" y="1643050"/>
            <a:ext cx="3143272" cy="2571768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ectangle 16"/>
          <p:cNvSpPr/>
          <p:nvPr/>
        </p:nvSpPr>
        <p:spPr>
          <a:xfrm>
            <a:off x="571472" y="5072074"/>
            <a:ext cx="3214710" cy="135732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2">
                <a:lumMod val="40000"/>
                <a:lumOff val="6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 17"/>
          <p:cNvSpPr/>
          <p:nvPr/>
        </p:nvSpPr>
        <p:spPr>
          <a:xfrm>
            <a:off x="500034" y="5000636"/>
            <a:ext cx="3286148" cy="150019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214290"/>
            <a:ext cx="1516899" cy="71438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01165" cy="1500174"/>
          </a:xfrm>
          <a:prstGeom prst="rect">
            <a:avLst/>
          </a:prstGeom>
        </p:spPr>
      </p:pic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42844" y="2071678"/>
            <a:ext cx="6143668" cy="16430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d-ID" dirty="0" smtClean="0">
                <a:solidFill>
                  <a:srgbClr val="002060"/>
                </a:solidFill>
                <a:latin typeface="Segoe Print" pitchFamily="2" charset="0"/>
              </a:rPr>
              <a:t>BAGAIMANA KONSEP DIRI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d-ID" dirty="0" smtClean="0">
                <a:solidFill>
                  <a:srgbClr val="002060"/>
                </a:solidFill>
                <a:latin typeface="Segoe Print" pitchFamily="2" charset="0"/>
              </a:rPr>
              <a:t>DAPAT TERBENTUK </a:t>
            </a:r>
            <a:endParaRPr lang="id-ID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23" name="Picture 22" descr="GAMBAR (4).png"/>
          <p:cNvPicPr>
            <a:picLocks noChangeAspect="1"/>
          </p:cNvPicPr>
          <p:nvPr/>
        </p:nvPicPr>
        <p:blipFill>
          <a:blip r:embed="rId5">
            <a:lum bright="15000"/>
          </a:blip>
          <a:stretch>
            <a:fillRect/>
          </a:stretch>
        </p:blipFill>
        <p:spPr>
          <a:xfrm rot="182683">
            <a:off x="6168668" y="2076831"/>
            <a:ext cx="2930702" cy="1758421"/>
          </a:xfrm>
          <a:prstGeom prst="rect">
            <a:avLst/>
          </a:prstGeom>
        </p:spPr>
      </p:pic>
      <p:pic>
        <p:nvPicPr>
          <p:cNvPr id="24" name="Picture 23" descr="GAMBAR (5).jpg"/>
          <p:cNvPicPr>
            <a:picLocks noChangeAspect="1"/>
          </p:cNvPicPr>
          <p:nvPr/>
        </p:nvPicPr>
        <p:blipFill>
          <a:blip r:embed="rId6">
            <a:lum bright="10000"/>
          </a:blip>
          <a:stretch>
            <a:fillRect/>
          </a:stretch>
        </p:blipFill>
        <p:spPr>
          <a:xfrm>
            <a:off x="0" y="4714884"/>
            <a:ext cx="3035272" cy="2143116"/>
          </a:xfrm>
          <a:prstGeom prst="rect">
            <a:avLst/>
          </a:prstGeom>
        </p:spPr>
      </p:pic>
      <p:pic>
        <p:nvPicPr>
          <p:cNvPr id="25" name="Picture 24" descr="GAMBAR (5).jpg"/>
          <p:cNvPicPr>
            <a:picLocks noChangeAspect="1"/>
          </p:cNvPicPr>
          <p:nvPr/>
        </p:nvPicPr>
        <p:blipFill>
          <a:blip r:embed="rId6">
            <a:lum bright="10000"/>
          </a:blip>
          <a:stretch>
            <a:fillRect/>
          </a:stretch>
        </p:blipFill>
        <p:spPr>
          <a:xfrm>
            <a:off x="3000364" y="4714884"/>
            <a:ext cx="3071834" cy="2143116"/>
          </a:xfrm>
          <a:prstGeom prst="rect">
            <a:avLst/>
          </a:prstGeom>
        </p:spPr>
      </p:pic>
      <p:pic>
        <p:nvPicPr>
          <p:cNvPr id="27" name="Picture 26" descr="GAMBAR (5).jpg"/>
          <p:cNvPicPr>
            <a:picLocks noChangeAspect="1"/>
          </p:cNvPicPr>
          <p:nvPr/>
        </p:nvPicPr>
        <p:blipFill>
          <a:blip r:embed="rId6">
            <a:lum bright="10000"/>
          </a:blip>
          <a:stretch>
            <a:fillRect/>
          </a:stretch>
        </p:blipFill>
        <p:spPr>
          <a:xfrm>
            <a:off x="6000760" y="4714884"/>
            <a:ext cx="3143240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71604" y="214290"/>
            <a:ext cx="74295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800" b="1" dirty="0" smtClean="0">
                <a:latin typeface="Segoe Script" pitchFamily="34" charset="0"/>
              </a:rPr>
              <a:t>Gaya Kelekatan Cemas/Ambivalen</a:t>
            </a:r>
          </a:p>
          <a:p>
            <a:pPr algn="r"/>
            <a:r>
              <a:rPr lang="id-ID" b="1" i="1" dirty="0" smtClean="0">
                <a:latin typeface="Candara" pitchFamily="34" charset="0"/>
              </a:rPr>
              <a:t>(Anxious/Ambivalent Attachment Style)</a:t>
            </a:r>
          </a:p>
        </p:txBody>
      </p:sp>
      <p:pic>
        <p:nvPicPr>
          <p:cNvPr id="5" name="Picture 4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93128"/>
            <a:ext cx="1000100" cy="1664872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6000768"/>
            <a:ext cx="1365209" cy="6429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8596" y="1428736"/>
            <a:ext cx="53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d-ID" b="1" dirty="0" smtClean="0">
                <a:solidFill>
                  <a:schemeClr val="tx2"/>
                </a:solidFill>
              </a:rPr>
              <a:t> </a:t>
            </a: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Penyebab utama: faktor sosial-ekonomi.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 Banyak masalah serius pada keluarga miskin.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 Kekurangan gizi, tempat tinggal yang tidak layak, fasilitas kesehatan yang minim.   </a:t>
            </a:r>
            <a:endParaRPr lang="id-ID" b="1" i="1" dirty="0" smtClean="0">
              <a:solidFill>
                <a:schemeClr val="tx2"/>
              </a:solidFill>
              <a:latin typeface="Candara" pitchFamily="34" charset="0"/>
              <a:sym typeface="Wingdings" pitchFamily="2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4000504"/>
            <a:ext cx="778671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400" b="1" i="1" dirty="0" smtClean="0">
                <a:latin typeface="Candara" pitchFamily="34" charset="0"/>
                <a:sym typeface="Wingdings" pitchFamily="2" charset="2"/>
              </a:rPr>
              <a:t>Orang tua tertekan &amp; sulit mencintai anak sepenuh hati. </a:t>
            </a:r>
          </a:p>
        </p:txBody>
      </p:sp>
      <p:pic>
        <p:nvPicPr>
          <p:cNvPr id="20" name="Picture 19" descr="GAMBAR (6).jpg"/>
          <p:cNvPicPr>
            <a:picLocks noChangeAspect="1"/>
          </p:cNvPicPr>
          <p:nvPr/>
        </p:nvPicPr>
        <p:blipFill>
          <a:blip r:embed="rId5">
            <a:lum bright="17000"/>
          </a:blip>
          <a:stretch>
            <a:fillRect/>
          </a:stretch>
        </p:blipFill>
        <p:spPr>
          <a:xfrm rot="21047525">
            <a:off x="5881541" y="4917196"/>
            <a:ext cx="2641464" cy="1401264"/>
          </a:xfrm>
          <a:prstGeom prst="rect">
            <a:avLst/>
          </a:prstGeom>
        </p:spPr>
      </p:pic>
      <p:sp>
        <p:nvSpPr>
          <p:cNvPr id="21" name="Down Arrow 20"/>
          <p:cNvSpPr/>
          <p:nvPr/>
        </p:nvSpPr>
        <p:spPr>
          <a:xfrm>
            <a:off x="4071934" y="2857496"/>
            <a:ext cx="1214446" cy="1071570"/>
          </a:xfrm>
          <a:prstGeom prst="downArrow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ectangle 21"/>
          <p:cNvSpPr/>
          <p:nvPr/>
        </p:nvSpPr>
        <p:spPr>
          <a:xfrm>
            <a:off x="785786" y="4143380"/>
            <a:ext cx="7358114" cy="500066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664872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96" y="214290"/>
            <a:ext cx="1365209" cy="6429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2976" y="214290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400" b="1" dirty="0" smtClean="0">
                <a:latin typeface="Segoe Print" pitchFamily="2" charset="0"/>
              </a:rPr>
              <a:t>Perspektif dari “Masyarakat Umum” </a:t>
            </a:r>
            <a:endParaRPr lang="id-ID" sz="2400" b="1" dirty="0">
              <a:latin typeface="Segoe Print" pitchFamily="2" charset="0"/>
            </a:endParaRPr>
          </a:p>
        </p:txBody>
      </p:sp>
      <p:pic>
        <p:nvPicPr>
          <p:cNvPr id="11" name="Picture 10" descr="GAMBAR (7).jpg"/>
          <p:cNvPicPr>
            <a:picLocks noChangeAspect="1"/>
          </p:cNvPicPr>
          <p:nvPr/>
        </p:nvPicPr>
        <p:blipFill>
          <a:blip r:embed="rId5">
            <a:lum bright="30000" contrast="30000"/>
          </a:blip>
          <a:srcRect t="21807"/>
          <a:stretch>
            <a:fillRect/>
          </a:stretch>
        </p:blipFill>
        <p:spPr>
          <a:xfrm>
            <a:off x="0" y="5072074"/>
            <a:ext cx="9144000" cy="17859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0100" y="1142984"/>
            <a:ext cx="785818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buFont typeface="Courier New" pitchFamily="49" charset="0"/>
              <a:buChar char="o"/>
            </a:pPr>
            <a:r>
              <a:rPr lang="id-ID" i="1" dirty="0" smtClean="0">
                <a:latin typeface="Candara" pitchFamily="34" charset="0"/>
              </a:rPr>
              <a:t> Refleksi dari pandangan orang lain </a:t>
            </a:r>
            <a:r>
              <a:rPr lang="id-ID" b="1" i="1" dirty="0" smtClean="0">
                <a:latin typeface="Candara" pitchFamily="34" charset="0"/>
              </a:rPr>
              <a:t>secara umum </a:t>
            </a:r>
            <a:r>
              <a:rPr lang="id-ID" i="1" dirty="0" smtClean="0">
                <a:latin typeface="Candara" pitchFamily="34" charset="0"/>
              </a:rPr>
              <a:t>dalam kelompok sosial. </a:t>
            </a:r>
          </a:p>
          <a:p>
            <a:pPr algn="r">
              <a:lnSpc>
                <a:spcPct val="150000"/>
              </a:lnSpc>
              <a:buFont typeface="Courier New" pitchFamily="49" charset="0"/>
              <a:buChar char="o"/>
            </a:pPr>
            <a:r>
              <a:rPr lang="id-ID" i="1" dirty="0" smtClean="0">
                <a:latin typeface="Candara" pitchFamily="34" charset="0"/>
              </a:rPr>
              <a:t> Tiap kelompok sosial </a:t>
            </a:r>
            <a:r>
              <a:rPr lang="id-ID" i="1" dirty="0" smtClean="0">
                <a:latin typeface="Candara" pitchFamily="34" charset="0"/>
                <a:sym typeface="Wingdings" pitchFamily="2" charset="2"/>
              </a:rPr>
              <a:t> pandangan tentang: nilai, keyakinan, pengalaman, dan pemahaman.</a:t>
            </a:r>
          </a:p>
          <a:p>
            <a:pPr algn="r"/>
            <a:endParaRPr lang="id-ID" dirty="0"/>
          </a:p>
        </p:txBody>
      </p:sp>
      <p:sp>
        <p:nvSpPr>
          <p:cNvPr id="13" name="TextBox 12"/>
          <p:cNvSpPr txBox="1"/>
          <p:nvPr/>
        </p:nvSpPr>
        <p:spPr>
          <a:xfrm>
            <a:off x="1428728" y="2714620"/>
            <a:ext cx="63579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Perspektif dari masyarakat umum dibagi  menjadi 3 (tiga) cara: </a:t>
            </a:r>
            <a:endParaRPr lang="id-ID" b="1" i="1" dirty="0" smtClean="0">
              <a:latin typeface="Candara" pitchFamily="34" charset="0"/>
              <a:sym typeface="Wingdings" pitchFamily="2" charset="2"/>
            </a:endParaRPr>
          </a:p>
          <a:p>
            <a:pPr algn="r"/>
            <a:endParaRPr lang="id-ID" dirty="0"/>
          </a:p>
        </p:txBody>
      </p:sp>
      <p:graphicFrame>
        <p:nvGraphicFramePr>
          <p:cNvPr id="16" name="Diagram 15"/>
          <p:cNvGraphicFramePr/>
          <p:nvPr/>
        </p:nvGraphicFramePr>
        <p:xfrm>
          <a:off x="571472" y="1785926"/>
          <a:ext cx="828680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664872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96" y="5929330"/>
            <a:ext cx="1365209" cy="6429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0100" y="214290"/>
            <a:ext cx="6643734" cy="10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200" b="1" i="1" dirty="0" smtClean="0">
                <a:latin typeface="Candara" pitchFamily="34" charset="0"/>
              </a:rPr>
              <a:t>:: Faktor-faktor yang menentukan </a:t>
            </a:r>
            <a:r>
              <a:rPr lang="id-ID" sz="2200" b="1" i="1" dirty="0" smtClean="0">
                <a:solidFill>
                  <a:srgbClr val="FF0000"/>
                </a:solidFill>
                <a:latin typeface="Candara" pitchFamily="34" charset="0"/>
              </a:rPr>
              <a:t>pandangan masyarakat</a:t>
            </a:r>
            <a:r>
              <a:rPr lang="id-ID" sz="2200" b="1" i="1" dirty="0" smtClean="0">
                <a:latin typeface="Candara" pitchFamily="34" charset="0"/>
              </a:rPr>
              <a:t> terhadap </a:t>
            </a:r>
            <a:r>
              <a:rPr lang="id-ID" sz="2200" b="1" i="1" dirty="0" smtClean="0">
                <a:solidFill>
                  <a:srgbClr val="FF0000"/>
                </a:solidFill>
                <a:latin typeface="Candara" pitchFamily="34" charset="0"/>
              </a:rPr>
              <a:t>identitas personal </a:t>
            </a:r>
            <a:r>
              <a:rPr lang="id-ID" sz="2200" b="1" i="1" dirty="0" smtClean="0">
                <a:latin typeface="Candara" pitchFamily="34" charset="0"/>
              </a:rPr>
              <a:t>seseorang ::</a:t>
            </a:r>
            <a:endParaRPr lang="id-ID" sz="2200" b="1" i="1" dirty="0"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1571612"/>
            <a:ext cx="7286676" cy="230832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id-ID" sz="2200" b="1" i="1" dirty="0" smtClean="0">
                <a:solidFill>
                  <a:srgbClr val="002060"/>
                </a:solidFill>
                <a:latin typeface="Candara" pitchFamily="34" charset="0"/>
              </a:rPr>
              <a:t>Rasial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latin typeface="Candara" pitchFamily="34" charset="0"/>
              </a:rPr>
              <a:t>Di Amerika, ras kulit putih (kaukasoid) mendapat perlakuan khusus &amp; mendapat keistimewaan.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latin typeface="Candara" pitchFamily="34" charset="0"/>
              </a:rPr>
              <a:t>Peluang yang besar pada jabatan dalam ragam institusi.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latin typeface="Candara" pitchFamily="34" charset="0"/>
              </a:rPr>
              <a:t>Kulit berwarna terus melakukan perjuangan terhadap diskriminasi. </a:t>
            </a:r>
            <a:endParaRPr lang="id-ID" b="1" i="1" dirty="0">
              <a:latin typeface="Candara" pitchFamily="34" charset="0"/>
            </a:endParaRPr>
          </a:p>
        </p:txBody>
      </p:sp>
      <p:pic>
        <p:nvPicPr>
          <p:cNvPr id="14" name="Picture 13" descr="GAMBAR (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4000504"/>
            <a:ext cx="3635260" cy="2488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664872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5715016"/>
            <a:ext cx="1445461" cy="6807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0100" y="214290"/>
            <a:ext cx="450059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200" b="1" i="1" dirty="0" smtClean="0">
                <a:latin typeface="Candara" pitchFamily="34" charset="0"/>
              </a:rPr>
              <a:t>:: Faktor-faktor yang menentukan </a:t>
            </a:r>
            <a:r>
              <a:rPr lang="id-ID" sz="2200" b="1" i="1" dirty="0" smtClean="0">
                <a:solidFill>
                  <a:srgbClr val="FF0000"/>
                </a:solidFill>
                <a:latin typeface="Candara" pitchFamily="34" charset="0"/>
              </a:rPr>
              <a:t>pandangan masyarakat</a:t>
            </a:r>
            <a:r>
              <a:rPr lang="id-ID" sz="2200" b="1" i="1" dirty="0" smtClean="0">
                <a:latin typeface="Candara" pitchFamily="34" charset="0"/>
              </a:rPr>
              <a:t> terhadap </a:t>
            </a:r>
            <a:r>
              <a:rPr lang="id-ID" sz="2200" b="1" i="1" dirty="0" smtClean="0">
                <a:solidFill>
                  <a:srgbClr val="FF0000"/>
                </a:solidFill>
                <a:latin typeface="Candara" pitchFamily="34" charset="0"/>
              </a:rPr>
              <a:t>identitas personal </a:t>
            </a:r>
            <a:r>
              <a:rPr lang="id-ID" sz="2200" b="1" i="1" dirty="0" smtClean="0">
                <a:latin typeface="Candara" pitchFamily="34" charset="0"/>
              </a:rPr>
              <a:t>seseorang ::</a:t>
            </a:r>
            <a:endParaRPr lang="id-ID" sz="2200" b="1" i="1" dirty="0"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2214555"/>
            <a:ext cx="8001056" cy="32861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id-ID" sz="2200" b="1" i="1" dirty="0" smtClean="0">
                <a:solidFill>
                  <a:srgbClr val="002060"/>
                </a:solidFill>
                <a:latin typeface="Candara" pitchFamily="34" charset="0"/>
              </a:rPr>
              <a:t>2. Gender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rgbClr val="002060"/>
                </a:solidFill>
                <a:latin typeface="Candara" pitchFamily="34" charset="0"/>
              </a:rPr>
              <a:t>Adanya ketidakadilan sosial dalam pembagian peran antara laki-laki dan perempuan di ruang publik.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rgbClr val="002060"/>
                </a:solidFill>
                <a:latin typeface="Candara" pitchFamily="34" charset="0"/>
              </a:rPr>
              <a:t>Pria diharapkan lebih mandiri, terbuka &amp; kompetitif.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rgbClr val="002060"/>
                </a:solidFill>
                <a:latin typeface="Candara" pitchFamily="34" charset="0"/>
              </a:rPr>
              <a:t>Jika Wanita kompetitif </a:t>
            </a:r>
            <a:r>
              <a:rPr lang="id-ID" b="1" i="1" dirty="0" smtClean="0">
                <a:solidFill>
                  <a:srgbClr val="002060"/>
                </a:solidFill>
                <a:latin typeface="Candara" pitchFamily="34" charset="0"/>
                <a:sym typeface="Wingdings" pitchFamily="2" charset="2"/>
              </a:rPr>
              <a:t> merusak tatanan pembagian peran.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solidFill>
                  <a:srgbClr val="002060"/>
                </a:solidFill>
                <a:latin typeface="Candara" pitchFamily="34" charset="0"/>
                <a:sym typeface="Wingdings" pitchFamily="2" charset="2"/>
              </a:rPr>
              <a:t>Pria tidak menjalankan perannya  pengecut. </a:t>
            </a:r>
            <a:endParaRPr lang="id-ID" b="1" i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900" indent="-342900">
              <a:lnSpc>
                <a:spcPct val="150000"/>
              </a:lnSpc>
            </a:pPr>
            <a:endParaRPr lang="id-ID" sz="2200" b="1" i="1" dirty="0" smtClean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10" name="Picture 9" descr="GAMBAR (10).jpg"/>
          <p:cNvPicPr>
            <a:picLocks noChangeAspect="1"/>
          </p:cNvPicPr>
          <p:nvPr/>
        </p:nvPicPr>
        <p:blipFill>
          <a:blip r:embed="rId5" cstate="print"/>
          <a:srcRect t="6250" b="13541"/>
          <a:stretch>
            <a:fillRect/>
          </a:stretch>
        </p:blipFill>
        <p:spPr>
          <a:xfrm>
            <a:off x="5500694" y="0"/>
            <a:ext cx="3643306" cy="2085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664872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5715016"/>
            <a:ext cx="1445461" cy="6807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0100" y="0"/>
            <a:ext cx="7715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200" b="1" i="1" dirty="0" smtClean="0">
                <a:latin typeface="Candara" pitchFamily="34" charset="0"/>
              </a:rPr>
              <a:t>:: Faktor-faktor yang menentukan </a:t>
            </a:r>
            <a:r>
              <a:rPr lang="id-ID" sz="2200" b="1" i="1" dirty="0" smtClean="0">
                <a:solidFill>
                  <a:srgbClr val="FF0000"/>
                </a:solidFill>
                <a:latin typeface="Candara" pitchFamily="34" charset="0"/>
              </a:rPr>
              <a:t>pandangan masyarakat</a:t>
            </a:r>
            <a:r>
              <a:rPr lang="id-ID" sz="2200" b="1" i="1" dirty="0" smtClean="0">
                <a:latin typeface="Candara" pitchFamily="34" charset="0"/>
              </a:rPr>
              <a:t> terhadap </a:t>
            </a:r>
            <a:r>
              <a:rPr lang="id-ID" sz="2200" b="1" i="1" dirty="0" smtClean="0">
                <a:solidFill>
                  <a:srgbClr val="FF0000"/>
                </a:solidFill>
                <a:latin typeface="Candara" pitchFamily="34" charset="0"/>
              </a:rPr>
              <a:t>identitas personal </a:t>
            </a:r>
            <a:r>
              <a:rPr lang="id-ID" sz="2200" b="1" i="1" dirty="0" smtClean="0">
                <a:latin typeface="Candara" pitchFamily="34" charset="0"/>
              </a:rPr>
              <a:t>seseorang ::</a:t>
            </a:r>
            <a:endParaRPr lang="id-ID" sz="2200" b="1" i="1" dirty="0"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2143116"/>
            <a:ext cx="8001056" cy="2677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id-ID" sz="2200" b="1" i="1" dirty="0" smtClean="0">
                <a:solidFill>
                  <a:srgbClr val="002060"/>
                </a:solidFill>
                <a:latin typeface="Candara" pitchFamily="34" charset="0"/>
              </a:rPr>
              <a:t>3. Orientasi Seksual </a:t>
            </a:r>
            <a:endParaRPr lang="id-ID" sz="2200" b="1" i="1" dirty="0" smtClean="0">
              <a:latin typeface="Candara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latin typeface="Candara" pitchFamily="34" charset="0"/>
              </a:rPr>
              <a:t>Pasangan heteroseksual = sebagai orientasi yang normal.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latin typeface="Candara" pitchFamily="34" charset="0"/>
              </a:rPr>
              <a:t>Pasangan LGBT = sebagai orientasi abnormal.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latin typeface="Candara" pitchFamily="34" charset="0"/>
              </a:rPr>
              <a:t>Melarang pernikahan sejenis.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latin typeface="Candara" pitchFamily="34" charset="0"/>
              </a:rPr>
              <a:t>Memberikan hak istimewa pada pasangan heteroseksual </a:t>
            </a:r>
            <a:r>
              <a:rPr lang="id-ID" b="1" i="1" dirty="0" smtClean="0">
                <a:latin typeface="Candara" pitchFamily="34" charset="0"/>
                <a:sym typeface="Wingdings" pitchFamily="2" charset="2"/>
              </a:rPr>
              <a:t> proteksi hukum &amp; asuransi. </a:t>
            </a:r>
            <a:endParaRPr lang="id-ID" b="1" i="1" dirty="0" smtClean="0">
              <a:latin typeface="Candara" pitchFamily="34" charset="0"/>
            </a:endParaRPr>
          </a:p>
        </p:txBody>
      </p:sp>
      <p:pic>
        <p:nvPicPr>
          <p:cNvPr id="8" name="Picture 7" descr="GAMBAR (11).jpg"/>
          <p:cNvPicPr>
            <a:picLocks noChangeAspect="1"/>
          </p:cNvPicPr>
          <p:nvPr/>
        </p:nvPicPr>
        <p:blipFill>
          <a:blip r:embed="rId5"/>
          <a:srcRect t="5882" b="13489"/>
          <a:stretch>
            <a:fillRect/>
          </a:stretch>
        </p:blipFill>
        <p:spPr>
          <a:xfrm>
            <a:off x="500034" y="4929198"/>
            <a:ext cx="2037811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664872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5715016"/>
            <a:ext cx="1445461" cy="6807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0100" y="0"/>
            <a:ext cx="7715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200" b="1" i="1" dirty="0" smtClean="0">
                <a:latin typeface="Candara" pitchFamily="34" charset="0"/>
              </a:rPr>
              <a:t>:: Faktor-faktor yang menentukan </a:t>
            </a:r>
            <a:r>
              <a:rPr lang="id-ID" sz="2200" b="1" i="1" dirty="0" smtClean="0">
                <a:solidFill>
                  <a:srgbClr val="FF0000"/>
                </a:solidFill>
                <a:latin typeface="Candara" pitchFamily="34" charset="0"/>
              </a:rPr>
              <a:t>pandangan masyarakat</a:t>
            </a:r>
            <a:r>
              <a:rPr lang="id-ID" sz="2200" b="1" i="1" dirty="0" smtClean="0">
                <a:latin typeface="Candara" pitchFamily="34" charset="0"/>
              </a:rPr>
              <a:t> terhadap </a:t>
            </a:r>
            <a:r>
              <a:rPr lang="id-ID" sz="2200" b="1" i="1" dirty="0" smtClean="0">
                <a:solidFill>
                  <a:srgbClr val="FF0000"/>
                </a:solidFill>
                <a:latin typeface="Candara" pitchFamily="34" charset="0"/>
              </a:rPr>
              <a:t>identitas personal </a:t>
            </a:r>
            <a:r>
              <a:rPr lang="id-ID" sz="2200" b="1" i="1" dirty="0" smtClean="0">
                <a:latin typeface="Candara" pitchFamily="34" charset="0"/>
              </a:rPr>
              <a:t>seseorang ::</a:t>
            </a:r>
            <a:endParaRPr lang="id-ID" sz="2200" b="1" i="1" dirty="0"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1857364"/>
            <a:ext cx="8001056" cy="23544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id-ID" sz="2200" b="1" i="1" dirty="0" smtClean="0">
                <a:solidFill>
                  <a:srgbClr val="002060"/>
                </a:solidFill>
                <a:latin typeface="Candara" pitchFamily="34" charset="0"/>
              </a:rPr>
              <a:t>4. Kelas Sosial-Ekonomi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latin typeface="Candara" pitchFamily="34" charset="0"/>
              </a:rPr>
              <a:t>Kelas sosial-ekonomi memiliki pengaruh dalam: kesempatan belajar, jenis pekerjaan, harta benda yang dimiliki.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d-ID" b="1" i="1" dirty="0" smtClean="0">
                <a:latin typeface="Candara" pitchFamily="34" charset="0"/>
              </a:rPr>
              <a:t>Kelas sosial-ekonomi saling bersinggungan pada 3 faktor penentu sebelumnya.  </a:t>
            </a:r>
          </a:p>
          <a:p>
            <a:pPr marL="342900" indent="-342900">
              <a:lnSpc>
                <a:spcPct val="150000"/>
              </a:lnSpc>
            </a:pPr>
            <a:endParaRPr lang="id-ID" sz="2200" b="1" i="1" dirty="0" smtClean="0">
              <a:latin typeface="Candara" pitchFamily="34" charset="0"/>
            </a:endParaRPr>
          </a:p>
        </p:txBody>
      </p:sp>
      <p:pic>
        <p:nvPicPr>
          <p:cNvPr id="10" name="Picture 9" descr="GAMBAR (12).jpg"/>
          <p:cNvPicPr>
            <a:picLocks noChangeAspect="1"/>
          </p:cNvPicPr>
          <p:nvPr/>
        </p:nvPicPr>
        <p:blipFill>
          <a:blip r:embed="rId5"/>
          <a:srcRect l="4968" r="3331" b="15625"/>
          <a:stretch>
            <a:fillRect/>
          </a:stretch>
        </p:blipFill>
        <p:spPr>
          <a:xfrm>
            <a:off x="1142976" y="3929066"/>
            <a:ext cx="5643602" cy="2583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0" y="0"/>
            <a:ext cx="1000100" cy="1664872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214290"/>
            <a:ext cx="1445461" cy="6807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282" y="214290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latin typeface="Rage Italic" pitchFamily="66" charset="0"/>
                <a:cs typeface="Leelawadee" pitchFamily="34" charset="-34"/>
              </a:rPr>
              <a:t>Dimensi konsep diri manusia</a:t>
            </a:r>
            <a:endParaRPr lang="id-ID" sz="3600" b="1" dirty="0">
              <a:latin typeface="Rage Italic" pitchFamily="66" charset="0"/>
              <a:cs typeface="Leelawadee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928670"/>
            <a:ext cx="7858180" cy="334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id-ID" dirty="0" smtClean="0"/>
              <a:t> </a:t>
            </a:r>
            <a:r>
              <a:rPr lang="id-ID" b="1" i="1" dirty="0" smtClean="0">
                <a:latin typeface="Candara" pitchFamily="34" charset="0"/>
              </a:rPr>
              <a:t>Kondisi fisik</a:t>
            </a:r>
            <a:r>
              <a:rPr lang="id-ID" i="1" dirty="0" smtClean="0">
                <a:latin typeface="Candara" pitchFamily="34" charset="0"/>
              </a:rPr>
              <a:t>; besar, kuat dan menarik tubuh seseorang.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id-ID" i="1" dirty="0" smtClean="0">
                <a:latin typeface="Candara" pitchFamily="34" charset="0"/>
              </a:rPr>
              <a:t> </a:t>
            </a:r>
            <a:r>
              <a:rPr lang="id-ID" b="1" i="1" dirty="0" smtClean="0">
                <a:latin typeface="Candara" pitchFamily="34" charset="0"/>
              </a:rPr>
              <a:t>Kemampuan intelektual</a:t>
            </a:r>
            <a:r>
              <a:rPr lang="id-ID" i="1" dirty="0" smtClean="0">
                <a:latin typeface="Candara" pitchFamily="34" charset="0"/>
              </a:rPr>
              <a:t>; minat dan bakat.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id-ID" i="1" dirty="0" smtClean="0">
                <a:latin typeface="Candara" pitchFamily="34" charset="0"/>
              </a:rPr>
              <a:t> </a:t>
            </a:r>
            <a:r>
              <a:rPr lang="id-ID" b="1" i="1" dirty="0" smtClean="0">
                <a:latin typeface="Candara" pitchFamily="34" charset="0"/>
              </a:rPr>
              <a:t>Kondisi emosional</a:t>
            </a:r>
            <a:r>
              <a:rPr lang="id-ID" i="1" dirty="0" smtClean="0">
                <a:latin typeface="Candara" pitchFamily="34" charset="0"/>
              </a:rPr>
              <a:t>; pemarah, ramah, sinis, atau sensitif.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id-ID" i="1" dirty="0" smtClean="0">
                <a:latin typeface="Candara" pitchFamily="34" charset="0"/>
              </a:rPr>
              <a:t> </a:t>
            </a:r>
            <a:r>
              <a:rPr lang="id-ID" b="1" i="1" dirty="0" smtClean="0">
                <a:latin typeface="Candara" pitchFamily="34" charset="0"/>
              </a:rPr>
              <a:t>Lingkungan sosial</a:t>
            </a:r>
            <a:r>
              <a:rPr lang="id-ID" i="1" dirty="0" smtClean="0">
                <a:latin typeface="Candara" pitchFamily="34" charset="0"/>
              </a:rPr>
              <a:t>; mendominasi percakapan (ekstrovert) atau tidak menonjolkan diri (introvert).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id-ID" i="1" dirty="0" smtClean="0">
                <a:latin typeface="Candara" pitchFamily="34" charset="0"/>
              </a:rPr>
              <a:t> </a:t>
            </a:r>
            <a:r>
              <a:rPr lang="id-ID" b="1" i="1" dirty="0" smtClean="0">
                <a:latin typeface="Candara" pitchFamily="34" charset="0"/>
              </a:rPr>
              <a:t>Peran sosial</a:t>
            </a:r>
            <a:r>
              <a:rPr lang="id-ID" i="1" dirty="0" smtClean="0">
                <a:latin typeface="Candara" pitchFamily="34" charset="0"/>
              </a:rPr>
              <a:t>; anak, mahasiswa, pekerja, orang tua, suami/istri.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id-ID" i="1" dirty="0" smtClean="0">
                <a:latin typeface="Candara" pitchFamily="34" charset="0"/>
              </a:rPr>
              <a:t> </a:t>
            </a:r>
            <a:r>
              <a:rPr lang="id-ID" b="1" i="1" dirty="0" smtClean="0">
                <a:latin typeface="Candara" pitchFamily="34" charset="0"/>
              </a:rPr>
              <a:t>Aspek moralitas</a:t>
            </a:r>
            <a:r>
              <a:rPr lang="id-ID" i="1" dirty="0" smtClean="0">
                <a:latin typeface="Candara" pitchFamily="34" charset="0"/>
              </a:rPr>
              <a:t>; etika dan keyakinan spiritual. </a:t>
            </a:r>
          </a:p>
        </p:txBody>
      </p:sp>
      <p:pic>
        <p:nvPicPr>
          <p:cNvPr id="11" name="Picture 10" descr="GAMBAR (1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43446"/>
            <a:ext cx="9144000" cy="221455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0" y="4500570"/>
            <a:ext cx="9144000" cy="158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0" y="0"/>
            <a:ext cx="1000100" cy="1664872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214290"/>
            <a:ext cx="1445461" cy="6807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14612" y="235743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latin typeface="Rage Italic" pitchFamily="66" charset="0"/>
                <a:cs typeface="Leelawadee" pitchFamily="34" charset="-34"/>
              </a:rPr>
              <a:t>Chodorow (1989)   </a:t>
            </a:r>
            <a:endParaRPr lang="id-ID" sz="3600" b="1" dirty="0">
              <a:latin typeface="Rage Italic" pitchFamily="66" charset="0"/>
              <a:cs typeface="Leelawadee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2857496"/>
            <a:ext cx="7858180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id-ID" sz="1900" b="1" i="1" dirty="0" smtClean="0">
                <a:latin typeface="Candara" pitchFamily="34" charset="0"/>
              </a:rPr>
              <a:t>Batasan Ego </a:t>
            </a:r>
            <a:r>
              <a:rPr lang="id-ID" sz="1900" b="1" i="1" dirty="0" smtClean="0">
                <a:solidFill>
                  <a:schemeClr val="tx2"/>
                </a:solidFill>
                <a:latin typeface="Candara" pitchFamily="34" charset="0"/>
              </a:rPr>
              <a:t>(ego boundaries) </a:t>
            </a:r>
            <a:r>
              <a:rPr lang="id-ID" sz="1900" b="1" i="1" dirty="0" smtClean="0">
                <a:latin typeface="Candara" pitchFamily="34" charset="0"/>
              </a:rPr>
              <a:t>adalah :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id-ID" sz="1900" b="1" i="1" dirty="0" smtClean="0">
                <a:latin typeface="Candara" pitchFamily="34" charset="0"/>
              </a:rPr>
              <a:t>“Kemampuan manusia untuk mengidentifikasi batas ego (kepribadian) mengenai </a:t>
            </a:r>
            <a:r>
              <a:rPr lang="id-ID" sz="1900" b="1" i="1" dirty="0" smtClean="0">
                <a:solidFill>
                  <a:srgbClr val="FF0000"/>
                </a:solidFill>
                <a:latin typeface="Candara" pitchFamily="34" charset="0"/>
              </a:rPr>
              <a:t>siapa dirinya </a:t>
            </a:r>
            <a:r>
              <a:rPr lang="id-ID" sz="1900" b="1" i="1" dirty="0" smtClean="0">
                <a:latin typeface="Candara" pitchFamily="34" charset="0"/>
              </a:rPr>
              <a:t>dan </a:t>
            </a:r>
            <a:r>
              <a:rPr lang="id-ID" sz="1900" b="1" i="1" dirty="0" smtClean="0">
                <a:solidFill>
                  <a:srgbClr val="FF0000"/>
                </a:solidFill>
                <a:latin typeface="Candara" pitchFamily="34" charset="0"/>
              </a:rPr>
              <a:t>yang bukan dirinya</a:t>
            </a:r>
            <a:r>
              <a:rPr lang="id-ID" sz="1900" b="1" i="1" dirty="0" smtClean="0">
                <a:latin typeface="Candara" pitchFamily="34" charset="0"/>
              </a:rPr>
              <a:t>”  </a:t>
            </a:r>
            <a:r>
              <a:rPr lang="id-ID" sz="1900" i="1" dirty="0" smtClean="0">
                <a:latin typeface="Candara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35716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solidFill>
                  <a:schemeClr val="tx2"/>
                </a:solidFill>
                <a:latin typeface="Rage Italic" pitchFamily="66" charset="0"/>
                <a:cs typeface="Leelawadee" pitchFamily="34" charset="-34"/>
              </a:rPr>
              <a:t>Konsep diri = Proses    </a:t>
            </a:r>
            <a:endParaRPr lang="id-ID" sz="3600" b="1" dirty="0">
              <a:solidFill>
                <a:schemeClr val="tx2"/>
              </a:solidFill>
              <a:latin typeface="Rage Italic" pitchFamily="66" charset="0"/>
              <a:cs typeface="Leelawadee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1214422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dirty="0" smtClean="0">
                <a:solidFill>
                  <a:schemeClr val="tx2"/>
                </a:solidFill>
                <a:latin typeface="Candara" pitchFamily="34" charset="0"/>
                <a:cs typeface="Leelawadee" pitchFamily="34" charset="-34"/>
              </a:rPr>
              <a:t> Ketika manusia lahir tidak membawa apa-apa tentang diri dan kehidupan.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dirty="0" smtClean="0">
                <a:solidFill>
                  <a:schemeClr val="tx2"/>
                </a:solidFill>
                <a:latin typeface="Candara" pitchFamily="34" charset="0"/>
                <a:cs typeface="Leelawadee" pitchFamily="34" charset="-34"/>
              </a:rPr>
              <a:t> Manusia yang baru lahir </a:t>
            </a:r>
            <a:r>
              <a:rPr lang="id-ID" b="1" dirty="0" smtClean="0">
                <a:solidFill>
                  <a:srgbClr val="FF0000"/>
                </a:solidFill>
                <a:latin typeface="Candara" pitchFamily="34" charset="0"/>
                <a:cs typeface="Leelawadee" pitchFamily="34" charset="-34"/>
              </a:rPr>
              <a:t>tidak memiliki batasan ego </a:t>
            </a:r>
            <a:r>
              <a:rPr lang="id-ID" b="1" i="1" dirty="0" smtClean="0">
                <a:solidFill>
                  <a:srgbClr val="FF0000"/>
                </a:solidFill>
                <a:latin typeface="Candara" pitchFamily="34" charset="0"/>
                <a:cs typeface="Leelawadee" pitchFamily="34" charset="-34"/>
              </a:rPr>
              <a:t>(ego boundaries).</a:t>
            </a:r>
            <a:endParaRPr lang="id-ID" b="1" dirty="0" smtClean="0">
              <a:solidFill>
                <a:srgbClr val="FF0000"/>
              </a:solidFill>
              <a:latin typeface="Candara" pitchFamily="34" charset="0"/>
              <a:cs typeface="Leelawadee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4714884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dirty="0" smtClean="0">
                <a:solidFill>
                  <a:schemeClr val="tx2"/>
                </a:solidFill>
                <a:latin typeface="Candara" pitchFamily="34" charset="0"/>
                <a:cs typeface="Leelawadee" pitchFamily="34" charset="-34"/>
              </a:rPr>
              <a:t> Konsep diri berkembang sepanjang kehidupan kita.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dirty="0" smtClean="0">
                <a:solidFill>
                  <a:schemeClr val="tx2"/>
                </a:solidFill>
                <a:latin typeface="Candara" pitchFamily="34" charset="0"/>
                <a:cs typeface="Leelawadee" pitchFamily="34" charset="-34"/>
              </a:rPr>
              <a:t> Konsep diri mulai berkembang </a:t>
            </a:r>
            <a:r>
              <a:rPr lang="id-ID" b="1" dirty="0" smtClean="0">
                <a:solidFill>
                  <a:schemeClr val="tx2"/>
                </a:solidFill>
                <a:latin typeface="Candara" pitchFamily="34" charset="0"/>
                <a:cs typeface="Leelawadee" pitchFamily="34" charset="-34"/>
                <a:sym typeface="Wingdings" pitchFamily="2" charset="2"/>
              </a:rPr>
              <a:t> satu/dua tahun awal kehidupan.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b="1" dirty="0" smtClean="0">
                <a:solidFill>
                  <a:schemeClr val="tx2"/>
                </a:solidFill>
                <a:latin typeface="Candara" pitchFamily="34" charset="0"/>
                <a:cs typeface="Leelawadee" pitchFamily="34" charset="-34"/>
                <a:sym typeface="Wingdings" pitchFamily="2" charset="2"/>
              </a:rPr>
              <a:t> Mampu membedakan dirinya dengan lingkungan eksternal  untuk memahami siapa dirinya. </a:t>
            </a:r>
            <a:endParaRPr lang="id-ID" b="1" dirty="0" smtClean="0">
              <a:solidFill>
                <a:srgbClr val="FF0000"/>
              </a:solidFill>
              <a:latin typeface="Candara" pitchFamily="34" charset="0"/>
              <a:cs typeface="Leelawadee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0" y="0"/>
            <a:ext cx="1000100" cy="1664872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857892"/>
            <a:ext cx="1500198" cy="7065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57148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solidFill>
                  <a:schemeClr val="tx2"/>
                </a:solidFill>
                <a:latin typeface="Rage Italic" pitchFamily="66" charset="0"/>
                <a:cs typeface="Leelawadee" pitchFamily="34" charset="-34"/>
              </a:rPr>
              <a:t>Kohlberg (1958) dan Piaget (1932/1965)     </a:t>
            </a:r>
            <a:endParaRPr lang="id-ID" sz="3600" b="1" dirty="0">
              <a:solidFill>
                <a:schemeClr val="tx2"/>
              </a:solidFill>
              <a:latin typeface="Rage Italic" pitchFamily="66" charset="0"/>
              <a:cs typeface="Leelawadee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1357298"/>
            <a:ext cx="750099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id-ID" sz="1900" b="1" i="1" dirty="0" smtClean="0">
                <a:latin typeface="Candara" pitchFamily="34" charset="0"/>
              </a:rPr>
              <a:t>“Manusia secara aktif </a:t>
            </a:r>
            <a:r>
              <a:rPr lang="id-ID" sz="1900" b="1" i="1" dirty="0" smtClean="0">
                <a:solidFill>
                  <a:srgbClr val="FF0000"/>
                </a:solidFill>
                <a:latin typeface="Candara" pitchFamily="34" charset="0"/>
              </a:rPr>
              <a:t>mencari, mendefinisikan </a:t>
            </a:r>
            <a:r>
              <a:rPr lang="id-ID" sz="1900" b="1" i="1" dirty="0" smtClean="0">
                <a:latin typeface="Candara" pitchFamily="34" charset="0"/>
              </a:rPr>
              <a:t>dan </a:t>
            </a:r>
            <a:r>
              <a:rPr lang="id-ID" sz="1900" b="1" i="1" dirty="0" smtClean="0">
                <a:solidFill>
                  <a:srgbClr val="FF0000"/>
                </a:solidFill>
                <a:latin typeface="Candara" pitchFamily="34" charset="0"/>
              </a:rPr>
              <a:t>berusaha menjadi kompeten </a:t>
            </a:r>
            <a:r>
              <a:rPr lang="id-ID" sz="1900" b="1" i="1" dirty="0" smtClean="0">
                <a:latin typeface="Candara" pitchFamily="34" charset="0"/>
              </a:rPr>
              <a:t>dibidang yang mereka akui sebagai </a:t>
            </a:r>
            <a:r>
              <a:rPr lang="id-ID" sz="1900" b="1" i="1" dirty="0" smtClean="0">
                <a:solidFill>
                  <a:srgbClr val="FF0000"/>
                </a:solidFill>
                <a:latin typeface="Candara" pitchFamily="34" charset="0"/>
              </a:rPr>
              <a:t>identitas diri” </a:t>
            </a:r>
            <a:endParaRPr lang="id-ID" sz="19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15" name="Picture 14" descr="GAMBAR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3000372"/>
            <a:ext cx="2666992" cy="2786082"/>
          </a:xfrm>
          <a:prstGeom prst="rect">
            <a:avLst/>
          </a:prstGeom>
        </p:spPr>
      </p:pic>
      <p:pic>
        <p:nvPicPr>
          <p:cNvPr id="16" name="Picture 15" descr="GAMBAR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3000372"/>
            <a:ext cx="2643206" cy="278608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571604" y="2857496"/>
            <a:ext cx="5572164" cy="3071834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Rectangle 23"/>
          <p:cNvSpPr/>
          <p:nvPr/>
        </p:nvSpPr>
        <p:spPr>
          <a:xfrm>
            <a:off x="1643042" y="2928934"/>
            <a:ext cx="5429288" cy="2928958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AMBAR (4).jpg"/>
          <p:cNvPicPr>
            <a:picLocks noChangeAspect="1"/>
          </p:cNvPicPr>
          <p:nvPr/>
        </p:nvPicPr>
        <p:blipFill>
          <a:blip r:embed="rId3">
            <a:lum bright="15000"/>
          </a:blip>
          <a:srcRect b="9642"/>
          <a:stretch>
            <a:fillRect/>
          </a:stretch>
        </p:blipFill>
        <p:spPr>
          <a:xfrm>
            <a:off x="3929058" y="857232"/>
            <a:ext cx="3394388" cy="2286016"/>
          </a:xfrm>
          <a:prstGeom prst="rect">
            <a:avLst/>
          </a:prstGeom>
        </p:spPr>
      </p:pic>
      <p:pic>
        <p:nvPicPr>
          <p:cNvPr id="10" name="Picture 9" descr="GAMBAR (3).jpg"/>
          <p:cNvPicPr>
            <a:picLocks noChangeAspect="1"/>
          </p:cNvPicPr>
          <p:nvPr/>
        </p:nvPicPr>
        <p:blipFill>
          <a:blip r:embed="rId4">
            <a:lum bright="20000"/>
          </a:blip>
          <a:stretch>
            <a:fillRect/>
          </a:stretch>
        </p:blipFill>
        <p:spPr>
          <a:xfrm>
            <a:off x="0" y="857232"/>
            <a:ext cx="3929058" cy="2325244"/>
          </a:xfrm>
          <a:prstGeom prst="rect">
            <a:avLst/>
          </a:prstGeom>
        </p:spPr>
      </p:pic>
      <p:pic>
        <p:nvPicPr>
          <p:cNvPr id="5" name="Picture 4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900" y="0"/>
            <a:ext cx="1000100" cy="1664872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5857892"/>
            <a:ext cx="1668590" cy="785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21429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solidFill>
                  <a:schemeClr val="tx2"/>
                </a:solidFill>
                <a:latin typeface="Rage Italic" pitchFamily="66" charset="0"/>
                <a:cs typeface="Leelawadee" pitchFamily="34" charset="-34"/>
              </a:rPr>
              <a:t>Cara ManusiaMencari Identitas Diri  </a:t>
            </a:r>
            <a:endParaRPr lang="id-ID" sz="3600" b="1" dirty="0">
              <a:solidFill>
                <a:schemeClr val="tx2"/>
              </a:solidFill>
              <a:latin typeface="Rage Italic" pitchFamily="66" charset="0"/>
              <a:cs typeface="Leelawadee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0232" y="3214686"/>
            <a:ext cx="7143768" cy="347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d-ID" sz="1900" b="1" i="1" dirty="0" smtClean="0">
                <a:latin typeface="Candara" pitchFamily="34" charset="0"/>
              </a:rPr>
              <a:t> Anak laki-laki dan perempuan </a:t>
            </a:r>
            <a:r>
              <a:rPr lang="id-ID" sz="1900" b="1" i="1" dirty="0" smtClean="0">
                <a:latin typeface="Candara" pitchFamily="34" charset="0"/>
                <a:sym typeface="Wingdings" pitchFamily="2" charset="2"/>
              </a:rPr>
              <a:t> belajar menjadi laki-laki dan wanita yang ideal.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d-ID" sz="1900" b="1" i="1" dirty="0" smtClean="0">
                <a:latin typeface="Candara" pitchFamily="34" charset="0"/>
                <a:sym typeface="Wingdings" pitchFamily="2" charset="2"/>
              </a:rPr>
              <a:t> Memperhatikan dan meniru (imitasi) perilaku.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d-ID" sz="1900" b="1" i="1" dirty="0" smtClean="0">
                <a:latin typeface="Candara" pitchFamily="34" charset="0"/>
                <a:sym typeface="Wingdings" pitchFamily="2" charset="2"/>
              </a:rPr>
              <a:t> Meniru dalam perilaku  cerdas, menarik, dan bertanggung jawab.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d-ID" sz="1900" b="1" i="1" dirty="0" smtClean="0">
                <a:latin typeface="Candara" pitchFamily="34" charset="0"/>
                <a:sym typeface="Wingdings" pitchFamily="2" charset="2"/>
              </a:rPr>
              <a:t> Menemukan dan menampilkan identitas.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id-ID" sz="1900" b="1" i="1" dirty="0" smtClean="0">
                <a:latin typeface="Candara" pitchFamily="34" charset="0"/>
                <a:sym typeface="Wingdings" pitchFamily="2" charset="2"/>
              </a:rPr>
              <a:t> Mengembangkan kapasitas diri sepanjang usia kehidupan. </a:t>
            </a:r>
            <a:endParaRPr lang="id-ID" sz="1900" b="1" i="1" dirty="0">
              <a:latin typeface="Candar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2844" y="785794"/>
            <a:ext cx="7429520" cy="242889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5929330"/>
            <a:ext cx="1516899" cy="71438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01165" cy="15001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43042" y="214290"/>
            <a:ext cx="607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800" dirty="0" smtClean="0">
                <a:latin typeface="Segoe Print" pitchFamily="2" charset="0"/>
              </a:rPr>
              <a:t>Proses terciptanya </a:t>
            </a:r>
            <a:r>
              <a:rPr lang="id-ID" sz="2800" b="1" dirty="0" smtClean="0">
                <a:latin typeface="Segoe Print" pitchFamily="2" charset="0"/>
              </a:rPr>
              <a:t>konsep diri. </a:t>
            </a:r>
            <a:endParaRPr lang="id-ID" sz="2800" b="1" dirty="0">
              <a:latin typeface="Segoe Print" pitchFamily="2" charset="0"/>
            </a:endParaRPr>
          </a:p>
        </p:txBody>
      </p:sp>
      <p:graphicFrame>
        <p:nvGraphicFramePr>
          <p:cNvPr id="15" name="Diagram 14"/>
          <p:cNvGraphicFramePr/>
          <p:nvPr/>
        </p:nvGraphicFramePr>
        <p:xfrm>
          <a:off x="857224" y="1214422"/>
          <a:ext cx="7858180" cy="449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5).jpg"/>
          <p:cNvPicPr>
            <a:picLocks noChangeAspect="1"/>
          </p:cNvPicPr>
          <p:nvPr/>
        </p:nvPicPr>
        <p:blipFill>
          <a:blip r:embed="rId3" cstate="print"/>
          <a:srcRect t="11842"/>
          <a:stretch>
            <a:fillRect/>
          </a:stretch>
        </p:blipFill>
        <p:spPr>
          <a:xfrm>
            <a:off x="6226807" y="0"/>
            <a:ext cx="2917194" cy="1928802"/>
          </a:xfrm>
          <a:prstGeom prst="rect">
            <a:avLst/>
          </a:prstGeom>
        </p:spPr>
      </p:pic>
      <p:pic>
        <p:nvPicPr>
          <p:cNvPr id="5" name="Picture 4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466" y="5550318"/>
            <a:ext cx="785534" cy="1307682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5929330"/>
            <a:ext cx="1500199" cy="7065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285728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solidFill>
                  <a:schemeClr val="tx2"/>
                </a:solidFill>
                <a:latin typeface="Rage Italic" pitchFamily="66" charset="0"/>
                <a:cs typeface="Leelawadee" pitchFamily="34" charset="-34"/>
              </a:rPr>
              <a:t> </a:t>
            </a:r>
            <a:r>
              <a:rPr lang="id-ID" sz="3200" b="1" dirty="0" smtClean="0">
                <a:latin typeface="Rage Italic" pitchFamily="66" charset="0"/>
                <a:cs typeface="Leelawadee" pitchFamily="34" charset="-34"/>
              </a:rPr>
              <a:t>Cara Membentuk Perspektif Sosial</a:t>
            </a:r>
            <a:endParaRPr lang="id-ID" sz="3200" b="1" dirty="0">
              <a:latin typeface="Rage Italic" pitchFamily="66" charset="0"/>
              <a:cs typeface="Leelawadee" pitchFamily="34" charset="-34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357158" y="1142984"/>
          <a:ext cx="7786742" cy="442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5).jpg"/>
          <p:cNvPicPr>
            <a:picLocks noChangeAspect="1"/>
          </p:cNvPicPr>
          <p:nvPr/>
        </p:nvPicPr>
        <p:blipFill>
          <a:blip r:embed="rId3" cstate="print"/>
          <a:srcRect t="11842"/>
          <a:stretch>
            <a:fillRect/>
          </a:stretch>
        </p:blipFill>
        <p:spPr>
          <a:xfrm>
            <a:off x="6226807" y="0"/>
            <a:ext cx="2917194" cy="1928802"/>
          </a:xfrm>
          <a:prstGeom prst="rect">
            <a:avLst/>
          </a:prstGeom>
        </p:spPr>
      </p:pic>
      <p:pic>
        <p:nvPicPr>
          <p:cNvPr id="5" name="Picture 4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466" y="5550318"/>
            <a:ext cx="785534" cy="1307682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5929330"/>
            <a:ext cx="1500199" cy="7065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285728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solidFill>
                  <a:schemeClr val="tx2"/>
                </a:solidFill>
                <a:latin typeface="Rage Italic" pitchFamily="66" charset="0"/>
                <a:cs typeface="Leelawadee" pitchFamily="34" charset="-34"/>
              </a:rPr>
              <a:t> </a:t>
            </a:r>
            <a:r>
              <a:rPr lang="id-ID" sz="3200" b="1" dirty="0" smtClean="0">
                <a:latin typeface="Rage Italic" pitchFamily="66" charset="0"/>
                <a:cs typeface="Leelawadee" pitchFamily="34" charset="-34"/>
              </a:rPr>
              <a:t>Cara Membentuk Perspektif Sosial</a:t>
            </a:r>
            <a:endParaRPr lang="id-ID" sz="3200" b="1" dirty="0">
              <a:latin typeface="Rage Italic" pitchFamily="66" charset="0"/>
              <a:cs typeface="Leelawadee" pitchFamily="34" charset="-34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357158" y="1142984"/>
          <a:ext cx="7786742" cy="442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466" y="5550318"/>
            <a:ext cx="785534" cy="1307682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6000768"/>
            <a:ext cx="1365211" cy="6429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21429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solidFill>
                  <a:schemeClr val="tx2"/>
                </a:solidFill>
                <a:latin typeface="Rage Italic" pitchFamily="66" charset="0"/>
                <a:cs typeface="Leelawadee" pitchFamily="34" charset="-34"/>
              </a:rPr>
              <a:t> </a:t>
            </a:r>
            <a:r>
              <a:rPr lang="id-ID" sz="2800" b="1" i="1" dirty="0" smtClean="0">
                <a:solidFill>
                  <a:schemeClr val="tx2"/>
                </a:solidFill>
                <a:latin typeface="Candara" pitchFamily="34" charset="0"/>
                <a:cs typeface="Leelawadee" pitchFamily="34" charset="-34"/>
              </a:rPr>
              <a:t>Variabel (Faktor Tidak Tetap) dalam Perspektif Sosial</a:t>
            </a:r>
            <a:endParaRPr lang="id-ID" sz="2800" b="1" i="1" dirty="0">
              <a:solidFill>
                <a:schemeClr val="tx2"/>
              </a:solidFill>
              <a:latin typeface="Candara" pitchFamily="34" charset="0"/>
              <a:cs typeface="Leelawadee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0034" y="214290"/>
            <a:ext cx="8215370" cy="714380"/>
          </a:xfrm>
          <a:prstGeom prst="roundRect">
            <a:avLst/>
          </a:prstGeom>
          <a:solidFill>
            <a:srgbClr val="92D050">
              <a:alpha val="0"/>
            </a:srgbClr>
          </a:solidFill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1071546"/>
            <a:ext cx="785818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d-ID" dirty="0" smtClean="0"/>
              <a:t> </a:t>
            </a:r>
            <a:r>
              <a:rPr lang="id-ID" i="1" dirty="0" smtClean="0">
                <a:latin typeface="Candara" pitchFamily="34" charset="0"/>
              </a:rPr>
              <a:t>Pembentukan norma sosial terjadi ketika kita </a:t>
            </a:r>
            <a:r>
              <a:rPr lang="id-ID" b="1" i="1" dirty="0" smtClean="0">
                <a:latin typeface="Candara" pitchFamily="34" charset="0"/>
              </a:rPr>
              <a:t>memahami perbedaan budaya antar bangsa.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d-ID" i="1" dirty="0" smtClean="0">
                <a:latin typeface="Candara" pitchFamily="34" charset="0"/>
              </a:rPr>
              <a:t> Perspektif sosial terjadi dalam rentang waktu disatu </a:t>
            </a:r>
            <a:r>
              <a:rPr lang="id-ID" b="1" i="1" dirty="0" smtClean="0">
                <a:latin typeface="Candara" pitchFamily="34" charset="0"/>
              </a:rPr>
              <a:t>kebudayaan yang sama.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d-ID" i="1" dirty="0" smtClean="0">
                <a:latin typeface="Candara" pitchFamily="34" charset="0"/>
              </a:rPr>
              <a:t> Tiap era/periode tertentu terdapat </a:t>
            </a:r>
            <a:r>
              <a:rPr lang="id-ID" b="1" i="1" dirty="0" smtClean="0">
                <a:latin typeface="Candara" pitchFamily="34" charset="0"/>
              </a:rPr>
              <a:t>perbedaan citra/gambaran </a:t>
            </a:r>
            <a:r>
              <a:rPr lang="id-ID" i="1" dirty="0" smtClean="0">
                <a:latin typeface="Candara" pitchFamily="34" charset="0"/>
              </a:rPr>
              <a:t>terhadap masing-masing jenis kelamin.</a:t>
            </a:r>
          </a:p>
          <a:p>
            <a:endParaRPr lang="id-ID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142976" y="3429000"/>
          <a:ext cx="6786611" cy="2857521"/>
        </p:xfrm>
        <a:graphic>
          <a:graphicData uri="http://schemas.openxmlformats.org/drawingml/2006/table">
            <a:tbl>
              <a:tblPr/>
              <a:tblGrid>
                <a:gridCol w="1500199"/>
                <a:gridCol w="2643206"/>
                <a:gridCol w="2643206"/>
              </a:tblGrid>
              <a:tr h="472908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1" u="none" strike="noStrike" dirty="0">
                          <a:solidFill>
                            <a:srgbClr val="000000"/>
                          </a:solidFill>
                          <a:latin typeface="Candara"/>
                        </a:rPr>
                        <a:t>Tahun</a:t>
                      </a:r>
                    </a:p>
                  </a:txBody>
                  <a:tcPr marL="9505" marR="9505" marT="9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600" b="1" i="1" u="none" strike="noStrike">
                          <a:solidFill>
                            <a:srgbClr val="000000"/>
                          </a:solidFill>
                          <a:latin typeface="Candara"/>
                        </a:rPr>
                        <a:t>Perspektif Sosial </a:t>
                      </a:r>
                    </a:p>
                  </a:txBody>
                  <a:tcPr marL="9505" marR="9505" marT="9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729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d-ID" sz="1600" b="1" i="1" u="none" strike="noStrike">
                          <a:solidFill>
                            <a:srgbClr val="000000"/>
                          </a:solidFill>
                          <a:latin typeface="Candara"/>
                        </a:rPr>
                        <a:t>1700-</a:t>
                      </a:r>
                      <a:br>
                        <a:rPr lang="id-ID" sz="1600" b="1" i="1" u="none" strike="noStrike">
                          <a:solidFill>
                            <a:srgbClr val="000000"/>
                          </a:solidFill>
                          <a:latin typeface="Candara"/>
                        </a:rPr>
                      </a:br>
                      <a:r>
                        <a:rPr lang="id-ID" sz="1600" b="1" i="1" u="none" strike="noStrike">
                          <a:solidFill>
                            <a:srgbClr val="000000"/>
                          </a:solidFill>
                          <a:latin typeface="Candara"/>
                        </a:rPr>
                        <a:t>1800</a:t>
                      </a:r>
                    </a:p>
                  </a:txBody>
                  <a:tcPr marL="9505" marR="9505" marT="9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1" u="none" strike="noStrike" dirty="0">
                          <a:solidFill>
                            <a:srgbClr val="000000"/>
                          </a:solidFill>
                          <a:latin typeface="Candara"/>
                        </a:rPr>
                        <a:t>Perempuan </a:t>
                      </a:r>
                    </a:p>
                  </a:txBody>
                  <a:tcPr marL="9505" marR="9505" marT="9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1" u="none" strike="noStrike" dirty="0">
                          <a:solidFill>
                            <a:srgbClr val="000000"/>
                          </a:solidFill>
                          <a:latin typeface="Candara"/>
                        </a:rPr>
                        <a:t>Laki-Laki</a:t>
                      </a:r>
                    </a:p>
                  </a:txBody>
                  <a:tcPr marL="9505" marR="9505" marT="9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8777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1" u="none" strike="noStrike">
                          <a:solidFill>
                            <a:srgbClr val="000000"/>
                          </a:solidFill>
                          <a:latin typeface="Candara"/>
                        </a:rPr>
                        <a:t>Lembut; </a:t>
                      </a:r>
                      <a:br>
                        <a:rPr lang="id-ID" sz="1600" b="0" i="1" u="none" strike="noStrike">
                          <a:solidFill>
                            <a:srgbClr val="000000"/>
                          </a:solidFill>
                          <a:latin typeface="Candara"/>
                        </a:rPr>
                      </a:br>
                      <a:r>
                        <a:rPr lang="id-ID" sz="1600" b="0" i="1" u="none" strike="noStrike">
                          <a:solidFill>
                            <a:srgbClr val="000000"/>
                          </a:solidFill>
                          <a:latin typeface="Candara"/>
                        </a:rPr>
                        <a:t>tidak terlibat dalam kerja kasar </a:t>
                      </a:r>
                    </a:p>
                  </a:txBody>
                  <a:tcPr marL="9505" marR="9505" marT="9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1" u="none" strike="noStrike">
                          <a:solidFill>
                            <a:srgbClr val="000000"/>
                          </a:solidFill>
                          <a:latin typeface="Candara"/>
                        </a:rPr>
                        <a:t>-</a:t>
                      </a:r>
                    </a:p>
                  </a:txBody>
                  <a:tcPr marL="9505" marR="9505" marT="9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155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1" u="none" strike="noStrike">
                          <a:solidFill>
                            <a:srgbClr val="000000"/>
                          </a:solidFill>
                          <a:latin typeface="Candara"/>
                        </a:rPr>
                        <a:t>1800-an </a:t>
                      </a:r>
                    </a:p>
                  </a:txBody>
                  <a:tcPr marL="9505" marR="9505" marT="9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1" u="none" strike="noStrike">
                          <a:solidFill>
                            <a:srgbClr val="000000"/>
                          </a:solidFill>
                          <a:latin typeface="Candara"/>
                        </a:rPr>
                        <a:t>Rapuh dan Lemah. </a:t>
                      </a:r>
                    </a:p>
                  </a:txBody>
                  <a:tcPr marL="9505" marR="9505" marT="9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1" u="none" strike="noStrike">
                          <a:solidFill>
                            <a:srgbClr val="000000"/>
                          </a:solidFill>
                          <a:latin typeface="Candara"/>
                        </a:rPr>
                        <a:t>Jantan dan Kasar. </a:t>
                      </a:r>
                    </a:p>
                  </a:txBody>
                  <a:tcPr marL="9505" marR="9505" marT="9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775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b="1" i="1" u="none" strike="noStrike">
                          <a:solidFill>
                            <a:srgbClr val="000000"/>
                          </a:solidFill>
                          <a:latin typeface="Candara"/>
                        </a:rPr>
                        <a:t>1900-an </a:t>
                      </a:r>
                    </a:p>
                  </a:txBody>
                  <a:tcPr marL="9505" marR="9505" marT="95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1" u="none" strike="noStrike" dirty="0">
                          <a:solidFill>
                            <a:srgbClr val="000000"/>
                          </a:solidFill>
                          <a:latin typeface="Candara"/>
                        </a:rPr>
                        <a:t>Nakal dan Gemuk. </a:t>
                      </a:r>
                    </a:p>
                  </a:txBody>
                  <a:tcPr marL="9505" marR="9505" marT="9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b="0" i="1" u="none" strike="noStrike" dirty="0">
                          <a:solidFill>
                            <a:srgbClr val="000000"/>
                          </a:solidFill>
                          <a:latin typeface="Candara"/>
                        </a:rPr>
                        <a:t>Kecerdasaan; </a:t>
                      </a:r>
                      <a:br>
                        <a:rPr lang="id-ID" sz="1600" b="0" i="1" u="none" strike="noStrike" dirty="0">
                          <a:solidFill>
                            <a:srgbClr val="000000"/>
                          </a:solidFill>
                          <a:latin typeface="Candara"/>
                        </a:rPr>
                      </a:br>
                      <a:r>
                        <a:rPr lang="id-ID" sz="1600" b="0" i="1" u="none" strike="noStrike" dirty="0">
                          <a:solidFill>
                            <a:srgbClr val="000000"/>
                          </a:solidFill>
                          <a:latin typeface="Candara"/>
                        </a:rPr>
                        <a:t>Kemampuan melakukan usaha. </a:t>
                      </a:r>
                    </a:p>
                  </a:txBody>
                  <a:tcPr marL="9505" marR="9505" marT="95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071538" y="3357562"/>
            <a:ext cx="6929486" cy="3000396"/>
          </a:xfrm>
          <a:prstGeom prst="rect">
            <a:avLst/>
          </a:prstGeom>
          <a:solidFill>
            <a:schemeClr val="tx1">
              <a:alpha val="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8821"/>
            <a:ext cx="714348" cy="1189179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6215082"/>
            <a:ext cx="910090" cy="4286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21429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solidFill>
                  <a:schemeClr val="tx2"/>
                </a:solidFill>
                <a:latin typeface="Rage Italic" pitchFamily="66" charset="0"/>
                <a:cs typeface="Leelawadee" pitchFamily="34" charset="-34"/>
              </a:rPr>
              <a:t> </a:t>
            </a:r>
            <a:r>
              <a:rPr lang="id-ID" sz="2800" b="1" i="1" dirty="0" smtClean="0">
                <a:solidFill>
                  <a:schemeClr val="tx2"/>
                </a:solidFill>
                <a:latin typeface="Candara" pitchFamily="34" charset="0"/>
                <a:cs typeface="Leelawadee" pitchFamily="34" charset="-34"/>
              </a:rPr>
              <a:t>Variabel (Faktor Tidak Tetap) dalam Perspektif Sosial</a:t>
            </a:r>
            <a:endParaRPr lang="id-ID" sz="2800" b="1" i="1" dirty="0">
              <a:solidFill>
                <a:schemeClr val="tx2"/>
              </a:solidFill>
              <a:latin typeface="Candara" pitchFamily="34" charset="0"/>
              <a:cs typeface="Leelawadee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0034" y="214290"/>
            <a:ext cx="8215370" cy="714380"/>
          </a:xfrm>
          <a:prstGeom prst="roundRect">
            <a:avLst/>
          </a:prstGeom>
          <a:solidFill>
            <a:srgbClr val="92D050">
              <a:alpha val="0"/>
            </a:srgbClr>
          </a:solidFill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1071546"/>
            <a:ext cx="785818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400" b="1" i="1" dirty="0" smtClean="0">
                <a:solidFill>
                  <a:srgbClr val="FF0000"/>
                </a:solidFill>
                <a:latin typeface="Candara" pitchFamily="34" charset="0"/>
              </a:rPr>
              <a:t>Julia T.Wood (2013)</a:t>
            </a:r>
          </a:p>
          <a:p>
            <a:pPr algn="ctr">
              <a:lnSpc>
                <a:spcPct val="150000"/>
              </a:lnSpc>
            </a:pPr>
            <a:r>
              <a:rPr lang="id-ID" sz="2400" b="1" i="1" dirty="0" smtClean="0">
                <a:latin typeface="Candara" pitchFamily="34" charset="0"/>
              </a:rPr>
              <a:t>“Konstruksi sosial dalam kelompok sosial menggunakan cara yang beragam”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348" y="2928934"/>
            <a:ext cx="78581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d-ID" dirty="0" smtClean="0"/>
              <a:t> </a:t>
            </a:r>
            <a:r>
              <a:rPr lang="id-ID" i="1" dirty="0" smtClean="0">
                <a:latin typeface="Candara" pitchFamily="34" charset="0"/>
              </a:rPr>
              <a:t>Relasi daring (on-line) = tidak mampu menjalin hubungan didunia nyata.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d-ID" i="1" dirty="0" smtClean="0">
                <a:latin typeface="Candara" pitchFamily="34" charset="0"/>
              </a:rPr>
              <a:t> Individu dengan keterbelakangan fisik dan mental, disembunyikan </a:t>
            </a:r>
            <a:r>
              <a:rPr lang="id-ID" i="1" dirty="0" smtClean="0">
                <a:latin typeface="Candara" pitchFamily="34" charset="0"/>
                <a:sym typeface="Wingdings" pitchFamily="2" charset="2"/>
              </a:rPr>
              <a:t> sekarang, banyak menghasilkan karya.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d-ID" i="1" dirty="0" smtClean="0">
                <a:latin typeface="Candara" pitchFamily="34" charset="0"/>
                <a:sym typeface="Wingdings" pitchFamily="2" charset="2"/>
              </a:rPr>
              <a:t> Usia 50 tahun = tua, sekarang usia 50 tahun = usia produktif.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id-ID" i="1" dirty="0" smtClean="0">
                <a:latin typeface="Candara" pitchFamily="34" charset="0"/>
                <a:sym typeface="Wingdings" pitchFamily="2" charset="2"/>
              </a:rPr>
              <a:t> Dulu, menikah usia belasan tahun  sekarang, banyak usia 30+ yang baru menikah.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2910" y="2928934"/>
            <a:ext cx="7929618" cy="2643206"/>
          </a:xfrm>
          <a:prstGeom prst="rect">
            <a:avLst/>
          </a:prstGeom>
          <a:solidFill>
            <a:schemeClr val="accent2">
              <a:lumMod val="20000"/>
              <a:lumOff val="80000"/>
              <a:alpha val="0"/>
            </a:schemeClr>
          </a:soli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8821"/>
            <a:ext cx="714348" cy="1189179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6072206"/>
            <a:ext cx="1365160" cy="642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21429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solidFill>
                  <a:schemeClr val="tx2"/>
                </a:solidFill>
                <a:latin typeface="Rage Italic" pitchFamily="66" charset="0"/>
                <a:cs typeface="Leelawadee" pitchFamily="34" charset="-34"/>
              </a:rPr>
              <a:t> </a:t>
            </a:r>
            <a:r>
              <a:rPr lang="id-ID" sz="2800" b="1" i="1" dirty="0" smtClean="0">
                <a:latin typeface="Candara" pitchFamily="34" charset="0"/>
                <a:cs typeface="Leelawadee" pitchFamily="34" charset="-34"/>
              </a:rPr>
              <a:t>Pedoman (Cara) Mengembangkan Konsep Diri </a:t>
            </a:r>
            <a:endParaRPr lang="id-ID" sz="2800" b="1" i="1" dirty="0">
              <a:latin typeface="Candara" pitchFamily="34" charset="0"/>
              <a:cs typeface="Leelawadee" pitchFamily="34" charset="-34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1214414" y="1214422"/>
          <a:ext cx="7119966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12053"/>
            <a:ext cx="928662" cy="1545948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6000768"/>
            <a:ext cx="1365160" cy="642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428604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>
                <a:solidFill>
                  <a:schemeClr val="tx2"/>
                </a:solidFill>
                <a:latin typeface="Rage Italic" pitchFamily="66" charset="0"/>
                <a:cs typeface="Leelawadee" pitchFamily="34" charset="-34"/>
              </a:rPr>
              <a:t> </a:t>
            </a:r>
            <a:r>
              <a:rPr lang="id-ID" sz="2800" b="1" i="1" dirty="0" smtClean="0">
                <a:latin typeface="Candara" pitchFamily="34" charset="0"/>
                <a:cs typeface="Leelawadee" pitchFamily="34" charset="-34"/>
              </a:rPr>
              <a:t>Komitmen Mengembangkan Kepribadian  </a:t>
            </a:r>
            <a:endParaRPr lang="id-ID" sz="2800" b="1" i="1" dirty="0">
              <a:latin typeface="Candara" pitchFamily="34" charset="0"/>
              <a:cs typeface="Leelawadee" pitchFamily="34" charset="-34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571472" y="1397000"/>
          <a:ext cx="8215370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93129"/>
            <a:ext cx="1000100" cy="1664872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6000768"/>
            <a:ext cx="1365160" cy="642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214290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d-ID" sz="3600" b="1" dirty="0" smtClean="0">
                <a:solidFill>
                  <a:schemeClr val="tx2"/>
                </a:solidFill>
                <a:latin typeface="Rage Italic" pitchFamily="66" charset="0"/>
                <a:cs typeface="Leelawadee" pitchFamily="34" charset="-34"/>
              </a:rPr>
              <a:t> </a:t>
            </a:r>
            <a:r>
              <a:rPr lang="id-ID" sz="2600" b="1" i="1" dirty="0" smtClean="0">
                <a:latin typeface="Candara" pitchFamily="34" charset="0"/>
              </a:rPr>
              <a:t>Pengetahuan        Pendukung Pertumbuhan Kepribadian</a:t>
            </a:r>
          </a:p>
          <a:p>
            <a:pPr algn="ctr"/>
            <a:endParaRPr lang="id-ID" sz="2800" b="1" i="1" dirty="0">
              <a:latin typeface="Candara" pitchFamily="34" charset="0"/>
              <a:cs typeface="Leelawadee" pitchFamily="34" charset="-34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786050" y="428604"/>
            <a:ext cx="357190" cy="285752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928662" y="1500174"/>
            <a:ext cx="7358114" cy="27731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id-ID" dirty="0" smtClean="0"/>
              <a:t> </a:t>
            </a:r>
            <a:r>
              <a:rPr lang="id-ID" b="1" i="1" dirty="0" smtClean="0">
                <a:latin typeface="Candara" pitchFamily="34" charset="0"/>
              </a:rPr>
              <a:t>Membutuhkan mendapatkan informasi mengenai diri sendiri </a:t>
            </a:r>
            <a:r>
              <a:rPr lang="id-ID" b="1" i="1" dirty="0" smtClean="0">
                <a:latin typeface="Candara" pitchFamily="34" charset="0"/>
                <a:sym typeface="Wingdings" pitchFamily="2" charset="2"/>
              </a:rPr>
              <a:t> dari pandangan orang lain.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id-ID" b="1" i="1" dirty="0" smtClean="0">
                <a:latin typeface="Candara" pitchFamily="34" charset="0"/>
                <a:sym typeface="Wingdings" pitchFamily="2" charset="2"/>
              </a:rPr>
              <a:t> Mengungkapkan harapan, ketakutan, impian, dan perasaan.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id-ID" b="1" i="1" dirty="0" smtClean="0">
                <a:latin typeface="Candara" pitchFamily="34" charset="0"/>
                <a:sym typeface="Wingdings" pitchFamily="2" charset="2"/>
              </a:rPr>
              <a:t> Sehingga mendapatkan wawasan mengenai diri kita.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id-ID" b="1" i="1" dirty="0" smtClean="0">
                <a:latin typeface="Candara" pitchFamily="34" charset="0"/>
                <a:sym typeface="Wingdings" pitchFamily="2" charset="2"/>
              </a:rPr>
              <a:t> Membuat individu mampu berinteraksi di situasi yang baru.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id-ID" b="1" i="1" dirty="0"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3108" y="785794"/>
            <a:ext cx="442915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400" b="1" i="1" dirty="0" smtClean="0">
                <a:solidFill>
                  <a:srgbClr val="0070C0"/>
                </a:solidFill>
                <a:latin typeface="Candara" pitchFamily="34" charset="0"/>
              </a:rPr>
              <a:t>“Membuka Diri (Self-Disclosure)”</a:t>
            </a:r>
            <a:endParaRPr lang="id-ID" sz="2400" b="1" i="1" dirty="0">
              <a:solidFill>
                <a:srgbClr val="0070C0"/>
              </a:solidFill>
              <a:latin typeface="Candara" pitchFamily="34" charset="0"/>
            </a:endParaRPr>
          </a:p>
        </p:txBody>
      </p:sp>
      <p:pic>
        <p:nvPicPr>
          <p:cNvPr id="13" name="Picture 12" descr="GAMBAR (1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4000504"/>
            <a:ext cx="4638792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5786" cy="1308102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57166"/>
            <a:ext cx="1061831" cy="5000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00232" y="214290"/>
            <a:ext cx="6929486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3200" b="1" dirty="0" smtClean="0">
                <a:latin typeface="Rage Italic" pitchFamily="66" charset="0"/>
              </a:rPr>
              <a:t>Johari (Joe and Harry) Window </a:t>
            </a:r>
            <a:endParaRPr lang="id-ID" sz="3200" b="1" dirty="0">
              <a:latin typeface="Rage Italic" pitchFamily="66" charset="0"/>
            </a:endParaRPr>
          </a:p>
        </p:txBody>
      </p:sp>
      <p:pic>
        <p:nvPicPr>
          <p:cNvPr id="9" name="Picture 8" descr="GAMBAR (4).jpg"/>
          <p:cNvPicPr>
            <a:picLocks noChangeAspect="1"/>
          </p:cNvPicPr>
          <p:nvPr/>
        </p:nvPicPr>
        <p:blipFill>
          <a:blip r:embed="rId5"/>
          <a:srcRect r="7843"/>
          <a:stretch>
            <a:fillRect/>
          </a:stretch>
        </p:blipFill>
        <p:spPr>
          <a:xfrm>
            <a:off x="1357290" y="2071678"/>
            <a:ext cx="6715172" cy="378621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857224" y="1643050"/>
            <a:ext cx="7643866" cy="4572032"/>
          </a:xfrm>
          <a:prstGeom prst="frame">
            <a:avLst/>
          </a:prstGeom>
          <a:solidFill>
            <a:srgbClr val="FFFF99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93129"/>
            <a:ext cx="1000100" cy="1664872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96" y="285728"/>
            <a:ext cx="1365160" cy="6429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8596" y="214290"/>
            <a:ext cx="6929486" cy="589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400" b="1" i="1" dirty="0" smtClean="0">
                <a:solidFill>
                  <a:schemeClr val="tx2"/>
                </a:solidFill>
                <a:latin typeface="Candara" pitchFamily="34" charset="0"/>
              </a:rPr>
              <a:t>Manfaat dan Resiko Membuka Diri (Self-Disclosure)</a:t>
            </a:r>
            <a:endParaRPr lang="id-ID" sz="2400" b="1" i="1" dirty="0">
              <a:solidFill>
                <a:schemeClr val="tx2"/>
              </a:solidFill>
              <a:latin typeface="Candara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928662" y="1000108"/>
          <a:ext cx="407196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Picture 13" descr="GAMBAR (2).jpg"/>
          <p:cNvPicPr>
            <a:picLocks noChangeAspect="1"/>
          </p:cNvPicPr>
          <p:nvPr/>
        </p:nvPicPr>
        <p:blipFill>
          <a:blip r:embed="rId9"/>
          <a:srcRect t="12500" b="22727"/>
          <a:stretch>
            <a:fillRect/>
          </a:stretch>
        </p:blipFill>
        <p:spPr>
          <a:xfrm>
            <a:off x="5143504" y="2285992"/>
            <a:ext cx="3604670" cy="307180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072066" y="2214554"/>
            <a:ext cx="3714776" cy="3214710"/>
          </a:xfrm>
          <a:prstGeom prst="rect">
            <a:avLst/>
          </a:prstGeom>
          <a:solidFill>
            <a:schemeClr val="accent1">
              <a:alpha val="0"/>
            </a:schemeClr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93129"/>
            <a:ext cx="1000100" cy="1664872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6000768"/>
            <a:ext cx="1365160" cy="6429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00364" y="142852"/>
            <a:ext cx="328614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400" b="1" i="1" dirty="0" smtClean="0">
                <a:latin typeface="Candara" pitchFamily="34" charset="0"/>
              </a:rPr>
              <a:t>Menentukan Tujuan </a:t>
            </a:r>
            <a:endParaRPr lang="id-ID" sz="2400" b="1" i="1" dirty="0">
              <a:latin typeface="Candara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643042" y="1000108"/>
          <a:ext cx="800105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8" descr="GAMBAR (5).jpg"/>
          <p:cNvPicPr>
            <a:picLocks noChangeAspect="1"/>
          </p:cNvPicPr>
          <p:nvPr/>
        </p:nvPicPr>
        <p:blipFill>
          <a:blip r:embed="rId9">
            <a:lum bright="20000" contrast="10000"/>
          </a:blip>
          <a:srcRect l="18750" r="39062"/>
          <a:stretch>
            <a:fillRect/>
          </a:stretch>
        </p:blipFill>
        <p:spPr>
          <a:xfrm>
            <a:off x="0" y="0"/>
            <a:ext cx="2857488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072206"/>
            <a:ext cx="1213519" cy="571504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01165" cy="15001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71604" y="214290"/>
            <a:ext cx="685804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400" b="1" dirty="0" smtClean="0">
                <a:latin typeface="Segoe Print" pitchFamily="2" charset="0"/>
              </a:rPr>
              <a:t>Unit-unit sosial yang mempengaruhi pembentukan konsep diri. </a:t>
            </a:r>
            <a:endParaRPr lang="id-ID" sz="2400" b="1" dirty="0">
              <a:latin typeface="Segoe Print" pitchFamily="2" charset="0"/>
            </a:endParaRPr>
          </a:p>
        </p:txBody>
      </p:sp>
      <p:pic>
        <p:nvPicPr>
          <p:cNvPr id="6" name="Picture 5" descr="GAMBAR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20233">
            <a:off x="571472" y="1714488"/>
            <a:ext cx="3606734" cy="2402365"/>
          </a:xfrm>
          <a:prstGeom prst="rect">
            <a:avLst/>
          </a:prstGeom>
        </p:spPr>
      </p:pic>
      <p:pic>
        <p:nvPicPr>
          <p:cNvPr id="7" name="Picture 6" descr="GAMBAR (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84" y="4429132"/>
            <a:ext cx="4214842" cy="2240028"/>
          </a:xfrm>
          <a:prstGeom prst="rect">
            <a:avLst/>
          </a:prstGeom>
        </p:spPr>
      </p:pic>
      <p:pic>
        <p:nvPicPr>
          <p:cNvPr id="8" name="Picture 7" descr="GAMBAR (8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70057">
            <a:off x="4801676" y="1784494"/>
            <a:ext cx="3697411" cy="23574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472" y="4214818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i="1" dirty="0" smtClean="0">
                <a:latin typeface="Candara" pitchFamily="34" charset="0"/>
              </a:rPr>
              <a:t>Anggota Keluarga</a:t>
            </a:r>
            <a:endParaRPr lang="id-ID" sz="2400" b="1" i="1" dirty="0"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388" y="521495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i="1" dirty="0" smtClean="0">
                <a:latin typeface="Candara" pitchFamily="34" charset="0"/>
              </a:rPr>
              <a:t>Guru</a:t>
            </a:r>
            <a:endParaRPr lang="id-ID" sz="2400" b="1" i="1" dirty="0"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2330" y="414338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i="1" dirty="0" smtClean="0">
                <a:latin typeface="Candara" pitchFamily="34" charset="0"/>
              </a:rPr>
              <a:t>Rekan Kerja</a:t>
            </a:r>
            <a:endParaRPr lang="id-ID" sz="2400" b="1" i="1" dirty="0">
              <a:latin typeface="Candar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79682">
            <a:off x="419822" y="1670674"/>
            <a:ext cx="3857652" cy="2499739"/>
          </a:xfrm>
          <a:prstGeom prst="rect">
            <a:avLst/>
          </a:prstGeom>
          <a:solidFill>
            <a:srgbClr val="002060">
              <a:alpha val="0"/>
            </a:srgb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ectangle 16"/>
          <p:cNvSpPr/>
          <p:nvPr/>
        </p:nvSpPr>
        <p:spPr>
          <a:xfrm rot="21378445">
            <a:off x="4791368" y="1693240"/>
            <a:ext cx="3857652" cy="2499739"/>
          </a:xfrm>
          <a:prstGeom prst="rect">
            <a:avLst/>
          </a:prstGeom>
          <a:solidFill>
            <a:srgbClr val="002060">
              <a:alpha val="0"/>
            </a:srgb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 17"/>
          <p:cNvSpPr/>
          <p:nvPr/>
        </p:nvSpPr>
        <p:spPr>
          <a:xfrm>
            <a:off x="2285984" y="4429132"/>
            <a:ext cx="4214842" cy="2286016"/>
          </a:xfrm>
          <a:prstGeom prst="rect">
            <a:avLst/>
          </a:prstGeom>
          <a:solidFill>
            <a:srgbClr val="002060">
              <a:alpha val="0"/>
            </a:srgb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664872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214290"/>
            <a:ext cx="1668591" cy="7858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00364" y="142852"/>
            <a:ext cx="578647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400" b="1" i="1" dirty="0" smtClean="0">
                <a:latin typeface="Candara" pitchFamily="34" charset="0"/>
              </a:rPr>
              <a:t>Mencari Situasi yang Mendukung </a:t>
            </a:r>
            <a:endParaRPr lang="id-ID" sz="2400" b="1" i="1" dirty="0">
              <a:latin typeface="Candara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000100" y="1071546"/>
          <a:ext cx="778674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MBAR (7).jpg"/>
          <p:cNvPicPr>
            <a:picLocks noChangeAspect="1"/>
          </p:cNvPicPr>
          <p:nvPr/>
        </p:nvPicPr>
        <p:blipFill>
          <a:blip r:embed="rId3"/>
          <a:srcRect b="9091"/>
          <a:stretch>
            <a:fillRect/>
          </a:stretch>
        </p:blipFill>
        <p:spPr>
          <a:xfrm>
            <a:off x="0" y="1785926"/>
            <a:ext cx="9144000" cy="3643338"/>
          </a:xfrm>
          <a:prstGeom prst="rect">
            <a:avLst/>
          </a:prstGeom>
        </p:spPr>
      </p:pic>
      <p:pic>
        <p:nvPicPr>
          <p:cNvPr id="5" name="Picture 4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00100" cy="1664872"/>
          </a:xfrm>
          <a:prstGeom prst="rect">
            <a:avLst/>
          </a:prstGeom>
        </p:spPr>
      </p:pic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330" y="285728"/>
            <a:ext cx="1820281" cy="857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72264" y="550070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i="1" dirty="0" smtClean="0">
                <a:solidFill>
                  <a:srgbClr val="00B050"/>
                </a:solidFill>
                <a:latin typeface="Candara" pitchFamily="34" charset="0"/>
              </a:rPr>
              <a:t>Bintaro, February 2020</a:t>
            </a:r>
            <a:endParaRPr lang="id-ID" b="1" i="1" dirty="0">
              <a:solidFill>
                <a:srgbClr val="00B05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6000768"/>
            <a:ext cx="1213519" cy="571504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835" y="0"/>
            <a:ext cx="901165" cy="15001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4282" y="0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400" b="1" dirty="0" smtClean="0">
                <a:latin typeface="Segoe Print" pitchFamily="2" charset="0"/>
              </a:rPr>
              <a:t>George Herbert Mead (1934)</a:t>
            </a:r>
            <a:endParaRPr lang="id-ID" sz="2400" b="1" dirty="0">
              <a:latin typeface="Segoe Print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500042"/>
            <a:ext cx="478634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dirty="0" smtClean="0">
                <a:latin typeface="Segoe Print" pitchFamily="2" charset="0"/>
              </a:rPr>
              <a:t>“Dua tipe Internalisasi Perspektif”</a:t>
            </a:r>
            <a:endParaRPr lang="id-ID" b="1" dirty="0">
              <a:latin typeface="Segoe Print" pitchFamily="2" charset="0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1071538" y="1285860"/>
          <a:ext cx="700092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6000768"/>
            <a:ext cx="1213519" cy="571504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835" y="5357826"/>
            <a:ext cx="901165" cy="15001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1604" y="357166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600" b="1" dirty="0" smtClean="0">
                <a:latin typeface="Segoe Print" pitchFamily="2" charset="0"/>
              </a:rPr>
              <a:t>Perspektif dari “Orang Terdekat” </a:t>
            </a:r>
            <a:endParaRPr lang="id-ID" sz="2600" b="1" dirty="0">
              <a:latin typeface="Segoe Print" pitchFamily="2" charset="0"/>
            </a:endParaRPr>
          </a:p>
        </p:txBody>
      </p:sp>
      <p:pic>
        <p:nvPicPr>
          <p:cNvPr id="8" name="Picture 7" descr="GAMBAR (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71612"/>
            <a:ext cx="3714744" cy="35004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4744" y="1500174"/>
            <a:ext cx="478634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i="1" dirty="0" smtClean="0">
                <a:latin typeface="Candara" pitchFamily="34" charset="0"/>
              </a:rPr>
              <a:t>* Orang terdekat = orang-orang yang memiliki </a:t>
            </a:r>
            <a:r>
              <a:rPr lang="id-ID" b="1" i="1" dirty="0" smtClean="0">
                <a:latin typeface="Candara" pitchFamily="34" charset="0"/>
              </a:rPr>
              <a:t>arti khusus </a:t>
            </a:r>
            <a:r>
              <a:rPr lang="id-ID" i="1" dirty="0" smtClean="0">
                <a:latin typeface="Candara" pitchFamily="34" charset="0"/>
              </a:rPr>
              <a:t>dalam kehidupan kita. </a:t>
            </a:r>
            <a:endParaRPr lang="id-ID" i="1" dirty="0"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4744" y="3286124"/>
            <a:ext cx="4786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i="1" dirty="0" smtClean="0">
                <a:latin typeface="Candara" pitchFamily="34" charset="0"/>
              </a:rPr>
              <a:t>* Anggota keluarga adalah unit sosial pertama yang memberikan </a:t>
            </a:r>
            <a:r>
              <a:rPr lang="id-ID" b="1" i="1" dirty="0" smtClean="0">
                <a:latin typeface="Candara" pitchFamily="34" charset="0"/>
              </a:rPr>
              <a:t>pengaruh</a:t>
            </a:r>
            <a:r>
              <a:rPr lang="id-ID" i="1" dirty="0" smtClean="0">
                <a:latin typeface="Candara" pitchFamily="34" charset="0"/>
              </a:rPr>
              <a:t> signifikan terhadap cara kita memandang diri sendiri </a:t>
            </a:r>
            <a:r>
              <a:rPr lang="id-ID" i="1" dirty="0" smtClean="0">
                <a:latin typeface="Candara" pitchFamily="34" charset="0"/>
                <a:sym typeface="Wingdings" pitchFamily="2" charset="2"/>
              </a:rPr>
              <a:t> </a:t>
            </a:r>
            <a:r>
              <a:rPr lang="id-ID" b="1" i="1" dirty="0" smtClean="0">
                <a:latin typeface="Candara" pitchFamily="34" charset="0"/>
                <a:sym typeface="Wingdings" pitchFamily="2" charset="2"/>
              </a:rPr>
              <a:t>awal terbentuk konsep diri. </a:t>
            </a:r>
            <a:endParaRPr lang="id-ID" b="1" i="1" dirty="0">
              <a:latin typeface="Candar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6182" y="2357430"/>
            <a:ext cx="478634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i="1" dirty="0" smtClean="0">
                <a:latin typeface="Candara" pitchFamily="34" charset="0"/>
              </a:rPr>
              <a:t>* Orang terdekat = anggota keluarga, teman sebaya, sahabat, pacar, rekan kerja. </a:t>
            </a:r>
            <a:endParaRPr lang="id-ID" i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AMBAR (10).jpg"/>
          <p:cNvPicPr>
            <a:picLocks noChangeAspect="1"/>
          </p:cNvPicPr>
          <p:nvPr/>
        </p:nvPicPr>
        <p:blipFill>
          <a:blip r:embed="rId3">
            <a:lum bright="30000"/>
          </a:blip>
          <a:srcRect l="1111" t="19237" r="2232" b="5294"/>
          <a:stretch>
            <a:fillRect/>
          </a:stretch>
        </p:blipFill>
        <p:spPr>
          <a:xfrm>
            <a:off x="4943944" y="285728"/>
            <a:ext cx="4200056" cy="392909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6000768"/>
            <a:ext cx="1213519" cy="571504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2835" y="5357826"/>
            <a:ext cx="901165" cy="15001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4282" y="214290"/>
            <a:ext cx="40719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600" b="1" dirty="0" smtClean="0">
                <a:latin typeface="Segoe Print" pitchFamily="2" charset="0"/>
              </a:rPr>
              <a:t>Cara-cara Penilaian; </a:t>
            </a:r>
          </a:p>
          <a:p>
            <a:pPr algn="ctr">
              <a:lnSpc>
                <a:spcPct val="150000"/>
              </a:lnSpc>
            </a:pPr>
            <a:r>
              <a:rPr lang="id-ID" sz="2600" b="1" dirty="0" smtClean="0">
                <a:latin typeface="Segoe Print" pitchFamily="2" charset="0"/>
              </a:rPr>
              <a:t>Siapa Kita?  </a:t>
            </a:r>
            <a:endParaRPr lang="id-ID" sz="2600" b="1" dirty="0">
              <a:latin typeface="Segoe Print" pitchFamily="2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-285784" y="1643050"/>
          <a:ext cx="6715172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6000768"/>
            <a:ext cx="1213519" cy="571504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835" y="0"/>
            <a:ext cx="901165" cy="15001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1472" y="285728"/>
            <a:ext cx="6929486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600" b="1" dirty="0" smtClean="0">
                <a:latin typeface="Segoe Print" pitchFamily="2" charset="0"/>
              </a:rPr>
              <a:t>Penilaian Langsung </a:t>
            </a:r>
            <a:r>
              <a:rPr lang="id-ID" sz="2600" b="1" i="1" dirty="0" smtClean="0">
                <a:latin typeface="Segoe Print" pitchFamily="2" charset="0"/>
              </a:rPr>
              <a:t>(direct definition)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428596" y="1214422"/>
          <a:ext cx="8429684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6000768"/>
            <a:ext cx="1213519" cy="571504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835" y="0"/>
            <a:ext cx="901165" cy="15001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1472" y="214290"/>
            <a:ext cx="6929486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600" b="1" dirty="0" smtClean="0">
                <a:latin typeface="Segoe Print" pitchFamily="2" charset="0"/>
              </a:rPr>
              <a:t>Penilaian Reflektif (reflective appraisal)</a:t>
            </a:r>
            <a:endParaRPr lang="id-ID" sz="2600" b="1" i="1" dirty="0" smtClean="0">
              <a:latin typeface="Segoe Print" pitchFamily="2" charset="0"/>
            </a:endParaRPr>
          </a:p>
        </p:txBody>
      </p:sp>
      <p:pic>
        <p:nvPicPr>
          <p:cNvPr id="9" name="Picture 8" descr="GAMBAR (1).jpg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5143505" y="1714488"/>
            <a:ext cx="4000496" cy="48577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5786" y="928670"/>
            <a:ext cx="650085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id-ID" i="1" dirty="0" smtClean="0">
                <a:solidFill>
                  <a:schemeClr val="tx2"/>
                </a:solidFill>
                <a:latin typeface="Candara" pitchFamily="34" charset="0"/>
              </a:rPr>
              <a:t>Persepsi kita terhadap pandangan orang lain, mempengaruhi </a:t>
            </a:r>
            <a:r>
              <a:rPr lang="id-ID" i="1" dirty="0" smtClean="0">
                <a:solidFill>
                  <a:schemeClr val="tx2"/>
                </a:solidFill>
                <a:latin typeface="Candara" pitchFamily="34" charset="0"/>
                <a:sym typeface="Wingdings" pitchFamily="2" charset="2"/>
              </a:rPr>
              <a:t> cara kita memandang diri kita sendiri.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id-ID" i="1" dirty="0" smtClean="0">
                <a:solidFill>
                  <a:schemeClr val="tx2"/>
                </a:solidFill>
                <a:latin typeface="Candara" pitchFamily="34" charset="0"/>
                <a:sym typeface="Wingdings" pitchFamily="2" charset="2"/>
              </a:rPr>
              <a:t>  Orang lain = </a:t>
            </a: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  <a:sym typeface="Wingdings" pitchFamily="2" charset="2"/>
              </a:rPr>
              <a:t>cermin</a:t>
            </a:r>
            <a:r>
              <a:rPr lang="id-ID" i="1" dirty="0" smtClean="0">
                <a:solidFill>
                  <a:schemeClr val="tx2"/>
                </a:solidFill>
                <a:latin typeface="Candara" pitchFamily="34" charset="0"/>
                <a:sym typeface="Wingdings" pitchFamily="2" charset="2"/>
              </a:rPr>
              <a:t> bagi diri kita. </a:t>
            </a:r>
            <a:endParaRPr lang="id-ID" i="1" dirty="0" smtClean="0">
              <a:solidFill>
                <a:schemeClr val="tx2"/>
              </a:solidFill>
              <a:latin typeface="Candara" pitchFamily="34" charset="0"/>
            </a:endParaRPr>
          </a:p>
          <a:p>
            <a:endParaRPr lang="id-ID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2357430"/>
            <a:ext cx="457203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id-ID" dirty="0" smtClean="0">
                <a:solidFill>
                  <a:schemeClr val="tx2"/>
                </a:solidFill>
              </a:rPr>
              <a:t> </a:t>
            </a:r>
            <a:r>
              <a:rPr lang="id-ID" i="1" dirty="0" smtClean="0">
                <a:solidFill>
                  <a:schemeClr val="tx2"/>
                </a:solidFill>
                <a:latin typeface="Candara" pitchFamily="34" charset="0"/>
              </a:rPr>
              <a:t>Dinilai </a:t>
            </a: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cerdas</a:t>
            </a:r>
            <a:r>
              <a:rPr lang="id-ID" i="1" dirty="0" smtClean="0">
                <a:solidFill>
                  <a:schemeClr val="tx2"/>
                </a:solidFill>
                <a:latin typeface="Candara" pitchFamily="34" charset="0"/>
              </a:rPr>
              <a:t> </a:t>
            </a:r>
            <a:r>
              <a:rPr lang="id-ID" i="1" dirty="0" smtClean="0">
                <a:solidFill>
                  <a:schemeClr val="tx2"/>
                </a:solidFill>
                <a:latin typeface="Candara" pitchFamily="34" charset="0"/>
                <a:sym typeface="Wingdings" pitchFamily="2" charset="2"/>
              </a:rPr>
              <a:t> kita mencerminkan penghargaan tersebut   tindakan &amp; pemikiran.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id-ID" i="1" dirty="0" smtClean="0">
                <a:solidFill>
                  <a:schemeClr val="tx2"/>
                </a:solidFill>
                <a:latin typeface="Candara" pitchFamily="34" charset="0"/>
                <a:sym typeface="Wingdings" pitchFamily="2" charset="2"/>
              </a:rPr>
              <a:t> Dinilai sebagai </a:t>
            </a: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  <a:sym typeface="Wingdings" pitchFamily="2" charset="2"/>
              </a:rPr>
              <a:t>orang yang tidak disukai </a:t>
            </a:r>
            <a:r>
              <a:rPr lang="id-ID" i="1" dirty="0" smtClean="0">
                <a:solidFill>
                  <a:schemeClr val="tx2"/>
                </a:solidFill>
                <a:latin typeface="Candara" pitchFamily="34" charset="0"/>
                <a:sym typeface="Wingdings" pitchFamily="2" charset="2"/>
              </a:rPr>
              <a:t> melihat diri kita = penilaian mereka. </a:t>
            </a:r>
            <a:endParaRPr lang="id-ID" i="1" dirty="0" smtClean="0">
              <a:solidFill>
                <a:schemeClr val="tx2"/>
              </a:solidFill>
              <a:latin typeface="Candara" pitchFamily="34" charset="0"/>
            </a:endParaRPr>
          </a:p>
          <a:p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1000100" y="4714884"/>
            <a:ext cx="40005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id-ID" i="1" dirty="0" smtClean="0">
                <a:solidFill>
                  <a:schemeClr val="tx2"/>
                </a:solidFill>
                <a:latin typeface="Candara" pitchFamily="34" charset="0"/>
              </a:rPr>
              <a:t> Penilaian dari orang lain secara </a:t>
            </a: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efektif</a:t>
            </a:r>
            <a:r>
              <a:rPr lang="id-ID" i="1" dirty="0" smtClean="0">
                <a:solidFill>
                  <a:schemeClr val="tx2"/>
                </a:solidFill>
                <a:latin typeface="Candara" pitchFamily="34" charset="0"/>
              </a:rPr>
              <a:t> </a:t>
            </a:r>
            <a:r>
              <a:rPr lang="id-ID" i="1" dirty="0" smtClean="0">
                <a:solidFill>
                  <a:schemeClr val="tx2"/>
                </a:solidFill>
                <a:latin typeface="Candara" pitchFamily="34" charset="0"/>
                <a:sym typeface="Wingdings" pitchFamily="2" charset="2"/>
              </a:rPr>
              <a:t> menyampaikan perilaku yang pantas/tidak untuk dilakukan. </a:t>
            </a:r>
            <a:endParaRPr lang="id-ID" i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2682</TotalTime>
  <Words>1924</Words>
  <Application>Microsoft Office PowerPoint</Application>
  <PresentationFormat>On-screen Show (4:3)</PresentationFormat>
  <Paragraphs>293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397</cp:revision>
  <dcterms:created xsi:type="dcterms:W3CDTF">2020-01-25T05:18:22Z</dcterms:created>
  <dcterms:modified xsi:type="dcterms:W3CDTF">2020-02-07T14:05:44Z</dcterms:modified>
</cp:coreProperties>
</file>