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CC"/>
    <a:srgbClr val="FF66F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0"/>
  </p:normalViewPr>
  <p:slideViewPr>
    <p:cSldViewPr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E791F-C7C6-4D76-902E-27803BAAC45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A44BB09-AEA9-4E7B-9746-23C7AEA419E6}">
      <dgm:prSet phldrT="[Text]" custT="1"/>
      <dgm:spPr>
        <a:solidFill>
          <a:srgbClr val="FFFF99"/>
        </a:solidFill>
      </dgm:spPr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rPr>
            <a:t>Komunikasi interpersonal tidak terjadi secara personal.</a:t>
          </a:r>
          <a:endParaRPr lang="id-ID" sz="1600" dirty="0"/>
        </a:p>
      </dgm:t>
    </dgm:pt>
    <dgm:pt modelId="{8636E612-1660-4FD5-9A64-6892CEDE7750}" type="parTrans" cxnId="{9A1288C9-0178-41F5-810D-3F8AAB37B5BC}">
      <dgm:prSet/>
      <dgm:spPr/>
      <dgm:t>
        <a:bodyPr/>
        <a:lstStyle/>
        <a:p>
          <a:endParaRPr lang="id-ID"/>
        </a:p>
      </dgm:t>
    </dgm:pt>
    <dgm:pt modelId="{06229F16-513E-4545-89FB-57308F1599C4}" type="sibTrans" cxnId="{9A1288C9-0178-41F5-810D-3F8AAB37B5BC}">
      <dgm:prSet/>
      <dgm:spPr>
        <a:solidFill>
          <a:srgbClr val="99FFCC"/>
        </a:solidFill>
        <a:ln w="76200">
          <a:solidFill>
            <a:schemeClr val="tx1"/>
          </a:solidFill>
        </a:ln>
      </dgm:spPr>
      <dgm:t>
        <a:bodyPr/>
        <a:lstStyle/>
        <a:p>
          <a:endParaRPr lang="id-ID"/>
        </a:p>
      </dgm:t>
    </dgm:pt>
    <dgm:pt modelId="{E808D567-0600-49B0-A8D4-BE0346E0B255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rPr>
            <a:t>Menganggap lawan bicara sebagai objek.</a:t>
          </a:r>
          <a:endParaRPr lang="id-ID" sz="1600" dirty="0"/>
        </a:p>
      </dgm:t>
    </dgm:pt>
    <dgm:pt modelId="{CCAAAE9C-FEE6-4F95-8E4E-41D7FD59A41E}" type="parTrans" cxnId="{B27DF934-1087-44C9-AD73-729CF4AC99BD}">
      <dgm:prSet/>
      <dgm:spPr/>
      <dgm:t>
        <a:bodyPr/>
        <a:lstStyle/>
        <a:p>
          <a:endParaRPr lang="id-ID"/>
        </a:p>
      </dgm:t>
    </dgm:pt>
    <dgm:pt modelId="{90456A84-5401-409C-A14D-7868068BC248}" type="sibTrans" cxnId="{B27DF934-1087-44C9-AD73-729CF4AC99BD}">
      <dgm:prSet/>
      <dgm:spPr>
        <a:solidFill>
          <a:srgbClr val="99FFCC"/>
        </a:solidFill>
        <a:ln w="76200"/>
      </dgm:spPr>
      <dgm:t>
        <a:bodyPr/>
        <a:lstStyle/>
        <a:p>
          <a:endParaRPr lang="id-ID"/>
        </a:p>
      </dgm:t>
    </dgm:pt>
    <dgm:pt modelId="{4A27D761-B628-456A-B829-CF0F5B994C5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rPr>
            <a:t>Interaksi dengan orang lain sebatas basa-basi sosial. </a:t>
          </a:r>
          <a:endParaRPr lang="id-ID" sz="1600" dirty="0"/>
        </a:p>
      </dgm:t>
    </dgm:pt>
    <dgm:pt modelId="{92F1EF7E-87F9-47C0-A7E9-98A60DB18AEF}" type="parTrans" cxnId="{E87581CD-EA8B-45F5-B86D-9E8649F07895}">
      <dgm:prSet/>
      <dgm:spPr/>
      <dgm:t>
        <a:bodyPr/>
        <a:lstStyle/>
        <a:p>
          <a:endParaRPr lang="id-ID"/>
        </a:p>
      </dgm:t>
    </dgm:pt>
    <dgm:pt modelId="{8BE53530-D41D-45BC-8DF8-F15993F4C018}" type="sibTrans" cxnId="{E87581CD-EA8B-45F5-B86D-9E8649F07895}">
      <dgm:prSet/>
      <dgm:spPr>
        <a:ln w="76200"/>
      </dgm:spPr>
      <dgm:t>
        <a:bodyPr/>
        <a:lstStyle/>
        <a:p>
          <a:endParaRPr lang="id-ID"/>
        </a:p>
      </dgm:t>
    </dgm:pt>
    <dgm:pt modelId="{E339AB63-B047-40B5-9EFC-C06A3879389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d-ID" sz="14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rPr>
            <a:t>Menghargai keberadaan satu sama lain; tapi tidak menjalin hubungan yang sangat akrab. </a:t>
          </a:r>
          <a:endParaRPr lang="id-ID" sz="1400" dirty="0"/>
        </a:p>
      </dgm:t>
    </dgm:pt>
    <dgm:pt modelId="{BAAA5D17-3557-498B-B070-8430898B4E35}" type="parTrans" cxnId="{6C281343-E23F-4E5E-B6FB-3059AA1A04AD}">
      <dgm:prSet/>
      <dgm:spPr/>
      <dgm:t>
        <a:bodyPr/>
        <a:lstStyle/>
        <a:p>
          <a:endParaRPr lang="id-ID"/>
        </a:p>
      </dgm:t>
    </dgm:pt>
    <dgm:pt modelId="{FF30ECA6-0D5E-406A-9D7B-1D01DFC0403D}" type="sibTrans" cxnId="{6C281343-E23F-4E5E-B6FB-3059AA1A04AD}">
      <dgm:prSet/>
      <dgm:spPr>
        <a:solidFill>
          <a:srgbClr val="99FFCC"/>
        </a:solidFill>
        <a:ln w="76200"/>
      </dgm:spPr>
      <dgm:t>
        <a:bodyPr/>
        <a:lstStyle/>
        <a:p>
          <a:endParaRPr lang="id-ID"/>
        </a:p>
      </dgm:t>
    </dgm:pt>
    <dgm:pt modelId="{DAEC3EDE-6D7C-43E8-8C65-05136BE4D802}">
      <dgm:prSet phldrT="[Text]"/>
      <dgm:spPr>
        <a:solidFill>
          <a:srgbClr val="99FFCC"/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rPr>
            <a:t>Keakraban terjadi </a:t>
          </a:r>
          <a:r>
            <a:rPr lang="id-ID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  <a:sym typeface="Wingdings" pitchFamily="2" charset="2"/>
            </a:rPr>
            <a:t> dengan orang yang benar-benar dipercaya. </a:t>
          </a:r>
          <a:endParaRPr lang="id-ID" dirty="0"/>
        </a:p>
      </dgm:t>
    </dgm:pt>
    <dgm:pt modelId="{9D90C593-8160-469B-8B96-8E72A0A99513}" type="parTrans" cxnId="{C224D9D1-1AD1-4338-952B-E61A5EC7B8F7}">
      <dgm:prSet/>
      <dgm:spPr/>
      <dgm:t>
        <a:bodyPr/>
        <a:lstStyle/>
        <a:p>
          <a:endParaRPr lang="id-ID"/>
        </a:p>
      </dgm:t>
    </dgm:pt>
    <dgm:pt modelId="{6D98642D-E085-41A7-8B59-E70C647E27ED}" type="sibTrans" cxnId="{C224D9D1-1AD1-4338-952B-E61A5EC7B8F7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id-ID"/>
        </a:p>
      </dgm:t>
    </dgm:pt>
    <dgm:pt modelId="{F7840C58-06FD-4491-9517-24D1E2A3A9DC}" type="pres">
      <dgm:prSet presAssocID="{5CAE791F-C7C6-4D76-902E-27803BAAC4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48A0193-DDE7-4798-A098-AADEC5421F7E}" type="pres">
      <dgm:prSet presAssocID="{DA44BB09-AEA9-4E7B-9746-23C7AEA419E6}" presName="node" presStyleLbl="node1" presStyleIdx="0" presStyleCnt="5" custScaleX="110350" custScaleY="11690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2A055A-E0EE-4157-9898-E552822175F2}" type="pres">
      <dgm:prSet presAssocID="{DA44BB09-AEA9-4E7B-9746-23C7AEA419E6}" presName="spNode" presStyleCnt="0"/>
      <dgm:spPr/>
    </dgm:pt>
    <dgm:pt modelId="{14FC63D4-2F27-4967-8C60-E96BBA22865D}" type="pres">
      <dgm:prSet presAssocID="{06229F16-513E-4545-89FB-57308F1599C4}" presName="sibTrans" presStyleLbl="sibTrans1D1" presStyleIdx="0" presStyleCnt="5"/>
      <dgm:spPr/>
      <dgm:t>
        <a:bodyPr/>
        <a:lstStyle/>
        <a:p>
          <a:endParaRPr lang="id-ID"/>
        </a:p>
      </dgm:t>
    </dgm:pt>
    <dgm:pt modelId="{51ADF715-9467-4553-9D50-45C8696C6748}" type="pres">
      <dgm:prSet presAssocID="{E808D567-0600-49B0-A8D4-BE0346E0B2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8E7F1F-E21C-4847-898F-DAC9DF879BA0}" type="pres">
      <dgm:prSet presAssocID="{E808D567-0600-49B0-A8D4-BE0346E0B255}" presName="spNode" presStyleCnt="0"/>
      <dgm:spPr/>
    </dgm:pt>
    <dgm:pt modelId="{3C955DC3-4903-4838-BCF3-2DA5221BDD8F}" type="pres">
      <dgm:prSet presAssocID="{90456A84-5401-409C-A14D-7868068BC248}" presName="sibTrans" presStyleLbl="sibTrans1D1" presStyleIdx="1" presStyleCnt="5"/>
      <dgm:spPr/>
      <dgm:t>
        <a:bodyPr/>
        <a:lstStyle/>
        <a:p>
          <a:endParaRPr lang="id-ID"/>
        </a:p>
      </dgm:t>
    </dgm:pt>
    <dgm:pt modelId="{67B9B1C4-BD20-4C7A-8E2B-D55A6A885135}" type="pres">
      <dgm:prSet presAssocID="{4A27D761-B628-456A-B829-CF0F5B994C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AC22DA-274A-4B1A-A760-EF40B88EB2D0}" type="pres">
      <dgm:prSet presAssocID="{4A27D761-B628-456A-B829-CF0F5B994C54}" presName="spNode" presStyleCnt="0"/>
      <dgm:spPr/>
    </dgm:pt>
    <dgm:pt modelId="{85FC5EF6-8056-40C8-B5E3-EBEAA605E2A7}" type="pres">
      <dgm:prSet presAssocID="{8BE53530-D41D-45BC-8DF8-F15993F4C018}" presName="sibTrans" presStyleLbl="sibTrans1D1" presStyleIdx="2" presStyleCnt="5"/>
      <dgm:spPr/>
      <dgm:t>
        <a:bodyPr/>
        <a:lstStyle/>
        <a:p>
          <a:endParaRPr lang="id-ID"/>
        </a:p>
      </dgm:t>
    </dgm:pt>
    <dgm:pt modelId="{9E98BBC1-CC09-4BCB-864D-897295D43181}" type="pres">
      <dgm:prSet presAssocID="{E339AB63-B047-40B5-9EFC-C06A3879389A}" presName="node" presStyleLbl="node1" presStyleIdx="3" presStyleCnt="5" custScaleX="116542" custScaleY="11210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C593EB-D4B0-40D9-AFDE-BFD3B6CBE70D}" type="pres">
      <dgm:prSet presAssocID="{E339AB63-B047-40B5-9EFC-C06A3879389A}" presName="spNode" presStyleCnt="0"/>
      <dgm:spPr/>
    </dgm:pt>
    <dgm:pt modelId="{A933D89C-E94A-49F5-87F2-4E3C59106C8D}" type="pres">
      <dgm:prSet presAssocID="{FF30ECA6-0D5E-406A-9D7B-1D01DFC0403D}" presName="sibTrans" presStyleLbl="sibTrans1D1" presStyleIdx="3" presStyleCnt="5"/>
      <dgm:spPr/>
      <dgm:t>
        <a:bodyPr/>
        <a:lstStyle/>
        <a:p>
          <a:endParaRPr lang="id-ID"/>
        </a:p>
      </dgm:t>
    </dgm:pt>
    <dgm:pt modelId="{34991A24-F9D8-4DA3-BEBC-1DCC78B21ECF}" type="pres">
      <dgm:prSet presAssocID="{DAEC3EDE-6D7C-43E8-8C65-05136BE4D8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66E2D2-4299-4749-930F-FAB09BA95D59}" type="pres">
      <dgm:prSet presAssocID="{DAEC3EDE-6D7C-43E8-8C65-05136BE4D802}" presName="spNode" presStyleCnt="0"/>
      <dgm:spPr/>
    </dgm:pt>
    <dgm:pt modelId="{A8B01CC8-4F09-48C3-81CE-C6B99772B7A5}" type="pres">
      <dgm:prSet presAssocID="{6D98642D-E085-41A7-8B59-E70C647E27ED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D8075A1D-0D23-4C91-8EBB-ED08E924AE0E}" type="presOf" srcId="{E339AB63-B047-40B5-9EFC-C06A3879389A}" destId="{9E98BBC1-CC09-4BCB-864D-897295D43181}" srcOrd="0" destOrd="0" presId="urn:microsoft.com/office/officeart/2005/8/layout/cycle6"/>
    <dgm:cxn modelId="{40EE8CB5-BCA7-469D-8FDF-9E3B0DEB43B3}" type="presOf" srcId="{5CAE791F-C7C6-4D76-902E-27803BAAC45B}" destId="{F7840C58-06FD-4491-9517-24D1E2A3A9DC}" srcOrd="0" destOrd="0" presId="urn:microsoft.com/office/officeart/2005/8/layout/cycle6"/>
    <dgm:cxn modelId="{6B9F35E4-0CBD-4CDC-A9A1-2A64498CEEA1}" type="presOf" srcId="{DAEC3EDE-6D7C-43E8-8C65-05136BE4D802}" destId="{34991A24-F9D8-4DA3-BEBC-1DCC78B21ECF}" srcOrd="0" destOrd="0" presId="urn:microsoft.com/office/officeart/2005/8/layout/cycle6"/>
    <dgm:cxn modelId="{9A1288C9-0178-41F5-810D-3F8AAB37B5BC}" srcId="{5CAE791F-C7C6-4D76-902E-27803BAAC45B}" destId="{DA44BB09-AEA9-4E7B-9746-23C7AEA419E6}" srcOrd="0" destOrd="0" parTransId="{8636E612-1660-4FD5-9A64-6892CEDE7750}" sibTransId="{06229F16-513E-4545-89FB-57308F1599C4}"/>
    <dgm:cxn modelId="{DEF1D1C2-32A3-4F1F-A9BF-E3CE759F8344}" type="presOf" srcId="{4A27D761-B628-456A-B829-CF0F5B994C54}" destId="{67B9B1C4-BD20-4C7A-8E2B-D55A6A885135}" srcOrd="0" destOrd="0" presId="urn:microsoft.com/office/officeart/2005/8/layout/cycle6"/>
    <dgm:cxn modelId="{B27DF934-1087-44C9-AD73-729CF4AC99BD}" srcId="{5CAE791F-C7C6-4D76-902E-27803BAAC45B}" destId="{E808D567-0600-49B0-A8D4-BE0346E0B255}" srcOrd="1" destOrd="0" parTransId="{CCAAAE9C-FEE6-4F95-8E4E-41D7FD59A41E}" sibTransId="{90456A84-5401-409C-A14D-7868068BC248}"/>
    <dgm:cxn modelId="{E87581CD-EA8B-45F5-B86D-9E8649F07895}" srcId="{5CAE791F-C7C6-4D76-902E-27803BAAC45B}" destId="{4A27D761-B628-456A-B829-CF0F5B994C54}" srcOrd="2" destOrd="0" parTransId="{92F1EF7E-87F9-47C0-A7E9-98A60DB18AEF}" sibTransId="{8BE53530-D41D-45BC-8DF8-F15993F4C018}"/>
    <dgm:cxn modelId="{CBA4CF71-EE7F-4A1D-BABB-B8AAD3A5DD88}" type="presOf" srcId="{90456A84-5401-409C-A14D-7868068BC248}" destId="{3C955DC3-4903-4838-BCF3-2DA5221BDD8F}" srcOrd="0" destOrd="0" presId="urn:microsoft.com/office/officeart/2005/8/layout/cycle6"/>
    <dgm:cxn modelId="{133D8857-320C-4223-AAAE-190E047C3527}" type="presOf" srcId="{E808D567-0600-49B0-A8D4-BE0346E0B255}" destId="{51ADF715-9467-4553-9D50-45C8696C6748}" srcOrd="0" destOrd="0" presId="urn:microsoft.com/office/officeart/2005/8/layout/cycle6"/>
    <dgm:cxn modelId="{1054980E-1623-41B3-A3F2-A938EB2A1D52}" type="presOf" srcId="{DA44BB09-AEA9-4E7B-9746-23C7AEA419E6}" destId="{F48A0193-DDE7-4798-A098-AADEC5421F7E}" srcOrd="0" destOrd="0" presId="urn:microsoft.com/office/officeart/2005/8/layout/cycle6"/>
    <dgm:cxn modelId="{C224D9D1-1AD1-4338-952B-E61A5EC7B8F7}" srcId="{5CAE791F-C7C6-4D76-902E-27803BAAC45B}" destId="{DAEC3EDE-6D7C-43E8-8C65-05136BE4D802}" srcOrd="4" destOrd="0" parTransId="{9D90C593-8160-469B-8B96-8E72A0A99513}" sibTransId="{6D98642D-E085-41A7-8B59-E70C647E27ED}"/>
    <dgm:cxn modelId="{2150CEB4-1F45-4D51-9CB4-3D5D5A13ED10}" type="presOf" srcId="{06229F16-513E-4545-89FB-57308F1599C4}" destId="{14FC63D4-2F27-4967-8C60-E96BBA22865D}" srcOrd="0" destOrd="0" presId="urn:microsoft.com/office/officeart/2005/8/layout/cycle6"/>
    <dgm:cxn modelId="{FEB5EE2E-AF44-45AD-AE37-FB47E148C186}" type="presOf" srcId="{6D98642D-E085-41A7-8B59-E70C647E27ED}" destId="{A8B01CC8-4F09-48C3-81CE-C6B99772B7A5}" srcOrd="0" destOrd="0" presId="urn:microsoft.com/office/officeart/2005/8/layout/cycle6"/>
    <dgm:cxn modelId="{4032B02D-28C5-43EA-8632-FBA697335ACA}" type="presOf" srcId="{FF30ECA6-0D5E-406A-9D7B-1D01DFC0403D}" destId="{A933D89C-E94A-49F5-87F2-4E3C59106C8D}" srcOrd="0" destOrd="0" presId="urn:microsoft.com/office/officeart/2005/8/layout/cycle6"/>
    <dgm:cxn modelId="{F8EC06A9-8FAB-4FCD-ADA1-E5FA5657D117}" type="presOf" srcId="{8BE53530-D41D-45BC-8DF8-F15993F4C018}" destId="{85FC5EF6-8056-40C8-B5E3-EBEAA605E2A7}" srcOrd="0" destOrd="0" presId="urn:microsoft.com/office/officeart/2005/8/layout/cycle6"/>
    <dgm:cxn modelId="{6C281343-E23F-4E5E-B6FB-3059AA1A04AD}" srcId="{5CAE791F-C7C6-4D76-902E-27803BAAC45B}" destId="{E339AB63-B047-40B5-9EFC-C06A3879389A}" srcOrd="3" destOrd="0" parTransId="{BAAA5D17-3557-498B-B070-8430898B4E35}" sibTransId="{FF30ECA6-0D5E-406A-9D7B-1D01DFC0403D}"/>
    <dgm:cxn modelId="{511FFA56-B7B1-4B8C-9947-98A6D1EE02ED}" type="presParOf" srcId="{F7840C58-06FD-4491-9517-24D1E2A3A9DC}" destId="{F48A0193-DDE7-4798-A098-AADEC5421F7E}" srcOrd="0" destOrd="0" presId="urn:microsoft.com/office/officeart/2005/8/layout/cycle6"/>
    <dgm:cxn modelId="{DF4CC348-7CA1-439B-A7DA-04CBED0A0D2B}" type="presParOf" srcId="{F7840C58-06FD-4491-9517-24D1E2A3A9DC}" destId="{842A055A-E0EE-4157-9898-E552822175F2}" srcOrd="1" destOrd="0" presId="urn:microsoft.com/office/officeart/2005/8/layout/cycle6"/>
    <dgm:cxn modelId="{D58D17F2-E12D-4ADC-8893-58C6403FEE99}" type="presParOf" srcId="{F7840C58-06FD-4491-9517-24D1E2A3A9DC}" destId="{14FC63D4-2F27-4967-8C60-E96BBA22865D}" srcOrd="2" destOrd="0" presId="urn:microsoft.com/office/officeart/2005/8/layout/cycle6"/>
    <dgm:cxn modelId="{5AFAA313-59D9-4652-962F-77364E70E87C}" type="presParOf" srcId="{F7840C58-06FD-4491-9517-24D1E2A3A9DC}" destId="{51ADF715-9467-4553-9D50-45C8696C6748}" srcOrd="3" destOrd="0" presId="urn:microsoft.com/office/officeart/2005/8/layout/cycle6"/>
    <dgm:cxn modelId="{BF583160-535F-41C8-AB88-A15867962285}" type="presParOf" srcId="{F7840C58-06FD-4491-9517-24D1E2A3A9DC}" destId="{128E7F1F-E21C-4847-898F-DAC9DF879BA0}" srcOrd="4" destOrd="0" presId="urn:microsoft.com/office/officeart/2005/8/layout/cycle6"/>
    <dgm:cxn modelId="{83ED7C15-D203-4ECF-AC30-647E61B71CCF}" type="presParOf" srcId="{F7840C58-06FD-4491-9517-24D1E2A3A9DC}" destId="{3C955DC3-4903-4838-BCF3-2DA5221BDD8F}" srcOrd="5" destOrd="0" presId="urn:microsoft.com/office/officeart/2005/8/layout/cycle6"/>
    <dgm:cxn modelId="{937DB315-D030-448E-8E20-ECB482D9CC68}" type="presParOf" srcId="{F7840C58-06FD-4491-9517-24D1E2A3A9DC}" destId="{67B9B1C4-BD20-4C7A-8E2B-D55A6A885135}" srcOrd="6" destOrd="0" presId="urn:microsoft.com/office/officeart/2005/8/layout/cycle6"/>
    <dgm:cxn modelId="{0D732A1C-9EA4-4CDA-B57C-82D3233D30B4}" type="presParOf" srcId="{F7840C58-06FD-4491-9517-24D1E2A3A9DC}" destId="{F7AC22DA-274A-4B1A-A760-EF40B88EB2D0}" srcOrd="7" destOrd="0" presId="urn:microsoft.com/office/officeart/2005/8/layout/cycle6"/>
    <dgm:cxn modelId="{4F4DB198-833D-47FF-BB61-BB9F23F117DA}" type="presParOf" srcId="{F7840C58-06FD-4491-9517-24D1E2A3A9DC}" destId="{85FC5EF6-8056-40C8-B5E3-EBEAA605E2A7}" srcOrd="8" destOrd="0" presId="urn:microsoft.com/office/officeart/2005/8/layout/cycle6"/>
    <dgm:cxn modelId="{E97CEB91-1056-46A7-90A4-7F5C72AB81B6}" type="presParOf" srcId="{F7840C58-06FD-4491-9517-24D1E2A3A9DC}" destId="{9E98BBC1-CC09-4BCB-864D-897295D43181}" srcOrd="9" destOrd="0" presId="urn:microsoft.com/office/officeart/2005/8/layout/cycle6"/>
    <dgm:cxn modelId="{01DFD63C-F495-4BDE-AA83-6519BB2AAE96}" type="presParOf" srcId="{F7840C58-06FD-4491-9517-24D1E2A3A9DC}" destId="{61C593EB-D4B0-40D9-AFDE-BFD3B6CBE70D}" srcOrd="10" destOrd="0" presId="urn:microsoft.com/office/officeart/2005/8/layout/cycle6"/>
    <dgm:cxn modelId="{57085362-3248-4BB0-83BE-6147B4B5931C}" type="presParOf" srcId="{F7840C58-06FD-4491-9517-24D1E2A3A9DC}" destId="{A933D89C-E94A-49F5-87F2-4E3C59106C8D}" srcOrd="11" destOrd="0" presId="urn:microsoft.com/office/officeart/2005/8/layout/cycle6"/>
    <dgm:cxn modelId="{AF93298C-7C27-4735-9403-5448D041E93B}" type="presParOf" srcId="{F7840C58-06FD-4491-9517-24D1E2A3A9DC}" destId="{34991A24-F9D8-4DA3-BEBC-1DCC78B21ECF}" srcOrd="12" destOrd="0" presId="urn:microsoft.com/office/officeart/2005/8/layout/cycle6"/>
    <dgm:cxn modelId="{B936C666-D20A-4103-BE9D-7C45D49AA1A7}" type="presParOf" srcId="{F7840C58-06FD-4491-9517-24D1E2A3A9DC}" destId="{4166E2D2-4299-4749-930F-FAB09BA95D59}" srcOrd="13" destOrd="0" presId="urn:microsoft.com/office/officeart/2005/8/layout/cycle6"/>
    <dgm:cxn modelId="{7600AF4B-7026-4615-8907-7282A7A3A59E}" type="presParOf" srcId="{F7840C58-06FD-4491-9517-24D1E2A3A9DC}" destId="{A8B01CC8-4F09-48C3-81CE-C6B99772B7A5}" srcOrd="14" destOrd="0" presId="urn:microsoft.com/office/officeart/2005/8/layout/cycle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043A0B-2A51-42D8-BF05-C970FE3FDDD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F3921F61-AF39-4CA2-942E-240E3B8E0F7B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Wawasan yang luas mengenai perilaku komunikasi </a:t>
          </a:r>
          <a:endParaRPr lang="id-ID" b="1" dirty="0">
            <a:solidFill>
              <a:schemeClr val="tx1"/>
            </a:solidFill>
          </a:endParaRPr>
        </a:p>
      </dgm:t>
    </dgm:pt>
    <dgm:pt modelId="{2DEF03BE-C670-46CD-8150-0932CE4711C1}" type="parTrans" cxnId="{8CC93E75-1EDC-4462-A9A5-DA943CFF6926}">
      <dgm:prSet/>
      <dgm:spPr/>
      <dgm:t>
        <a:bodyPr/>
        <a:lstStyle/>
        <a:p>
          <a:endParaRPr lang="id-ID"/>
        </a:p>
      </dgm:t>
    </dgm:pt>
    <dgm:pt modelId="{F040612C-919B-4FD1-8044-27B030158EC2}" type="sibTrans" cxnId="{8CC93E75-1EDC-4462-A9A5-DA943CFF6926}">
      <dgm:prSet/>
      <dgm:spPr/>
      <dgm:t>
        <a:bodyPr/>
        <a:lstStyle/>
        <a:p>
          <a:endParaRPr lang="id-ID"/>
        </a:p>
      </dgm:t>
    </dgm:pt>
    <dgm:pt modelId="{415F75ED-6FE5-4D4A-A54F-18B1F6F9389F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Penguasaan keterampilan komunikasi; pada ragam stuasi</a:t>
          </a:r>
          <a:endParaRPr lang="id-ID" b="1" dirty="0">
            <a:solidFill>
              <a:schemeClr val="tx1"/>
            </a:solidFill>
          </a:endParaRPr>
        </a:p>
      </dgm:t>
    </dgm:pt>
    <dgm:pt modelId="{8C83AF3A-C26E-4CE0-B581-B6BC46A46A50}" type="parTrans" cxnId="{3F0C5474-5691-42B0-B80D-35A64A6E6DCB}">
      <dgm:prSet/>
      <dgm:spPr/>
      <dgm:t>
        <a:bodyPr/>
        <a:lstStyle/>
        <a:p>
          <a:endParaRPr lang="id-ID"/>
        </a:p>
      </dgm:t>
    </dgm:pt>
    <dgm:pt modelId="{4681DBF7-65E2-4800-A833-68B492ECE886}" type="sibTrans" cxnId="{3F0C5474-5691-42B0-B80D-35A64A6E6DCB}">
      <dgm:prSet/>
      <dgm:spPr/>
      <dgm:t>
        <a:bodyPr/>
        <a:lstStyle/>
        <a:p>
          <a:endParaRPr lang="id-ID"/>
        </a:p>
      </dgm:t>
    </dgm:pt>
    <dgm:pt modelId="{28C84E93-AD98-4BF3-81D0-AF5BE35F4011}">
      <dgm:prSet phldrT="[Text]"/>
      <dgm:spPr/>
      <dgm:t>
        <a:bodyPr/>
        <a:lstStyle/>
        <a:p>
          <a:r>
            <a:rPr lang="id-ID" b="1" smtClean="0">
              <a:solidFill>
                <a:schemeClr val="tx1"/>
              </a:solidFill>
            </a:rPr>
            <a:t>Cakap dalam melakukan penyampaian ide; jelas. </a:t>
          </a:r>
          <a:endParaRPr lang="id-ID" b="1" dirty="0">
            <a:solidFill>
              <a:schemeClr val="tx1"/>
            </a:solidFill>
          </a:endParaRPr>
        </a:p>
      </dgm:t>
    </dgm:pt>
    <dgm:pt modelId="{3401C579-9780-4AB3-A0AB-A1D0C7FCD4AD}" type="parTrans" cxnId="{E63BB8D6-7956-40AF-8CA1-DDC1A507EA89}">
      <dgm:prSet/>
      <dgm:spPr/>
      <dgm:t>
        <a:bodyPr/>
        <a:lstStyle/>
        <a:p>
          <a:endParaRPr lang="id-ID"/>
        </a:p>
      </dgm:t>
    </dgm:pt>
    <dgm:pt modelId="{786928EB-91B4-46E0-A130-B3A44587F445}" type="sibTrans" cxnId="{E63BB8D6-7956-40AF-8CA1-DDC1A507EA89}">
      <dgm:prSet/>
      <dgm:spPr/>
      <dgm:t>
        <a:bodyPr/>
        <a:lstStyle/>
        <a:p>
          <a:endParaRPr lang="id-ID"/>
        </a:p>
      </dgm:t>
    </dgm:pt>
    <dgm:pt modelId="{9ECAF49B-E1B3-402D-A31A-1376FF3EBA22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Terampil menjadi pendengar yang baik. </a:t>
          </a:r>
          <a:endParaRPr lang="id-ID" b="1" dirty="0">
            <a:solidFill>
              <a:schemeClr val="tx1"/>
            </a:solidFill>
          </a:endParaRPr>
        </a:p>
      </dgm:t>
    </dgm:pt>
    <dgm:pt modelId="{8F2DDDFD-5606-4BFE-8F0C-6793B200BD42}" type="parTrans" cxnId="{809181D9-D0A9-44CB-BD2B-B7F440C5713E}">
      <dgm:prSet/>
      <dgm:spPr/>
      <dgm:t>
        <a:bodyPr/>
        <a:lstStyle/>
        <a:p>
          <a:endParaRPr lang="id-ID"/>
        </a:p>
      </dgm:t>
    </dgm:pt>
    <dgm:pt modelId="{7FCC78C6-FB5E-4976-921C-78AD94A54FED}" type="sibTrans" cxnId="{809181D9-D0A9-44CB-BD2B-B7F440C5713E}">
      <dgm:prSet/>
      <dgm:spPr/>
      <dgm:t>
        <a:bodyPr/>
        <a:lstStyle/>
        <a:p>
          <a:endParaRPr lang="id-ID"/>
        </a:p>
      </dgm:t>
    </dgm:pt>
    <dgm:pt modelId="{7D2ECD22-3970-4B4B-A745-89634749BF3B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Pengetahuan akan ragam gaya komunikasi. </a:t>
          </a:r>
          <a:endParaRPr lang="id-ID" b="1" dirty="0">
            <a:solidFill>
              <a:schemeClr val="tx1"/>
            </a:solidFill>
          </a:endParaRPr>
        </a:p>
      </dgm:t>
    </dgm:pt>
    <dgm:pt modelId="{7B3DD517-D89B-4CC3-B44E-6285A5BB37A8}" type="parTrans" cxnId="{CE8FE0C1-65FC-4711-B2D4-6359BD89F6DC}">
      <dgm:prSet/>
      <dgm:spPr/>
      <dgm:t>
        <a:bodyPr/>
        <a:lstStyle/>
        <a:p>
          <a:endParaRPr lang="id-ID"/>
        </a:p>
      </dgm:t>
    </dgm:pt>
    <dgm:pt modelId="{798A4B22-A81D-4D64-A190-AAC0162BE5BF}" type="sibTrans" cxnId="{CE8FE0C1-65FC-4711-B2D4-6359BD89F6DC}">
      <dgm:prSet/>
      <dgm:spPr/>
      <dgm:t>
        <a:bodyPr/>
        <a:lstStyle/>
        <a:p>
          <a:endParaRPr lang="id-ID"/>
        </a:p>
      </dgm:t>
    </dgm:pt>
    <dgm:pt modelId="{79AB1C3D-DFB9-4008-B47F-65B9B4DDA62E}" type="pres">
      <dgm:prSet presAssocID="{C7043A0B-2A51-42D8-BF05-C970FE3FD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52075F4-E147-412E-B86E-53B965589491}" type="pres">
      <dgm:prSet presAssocID="{F3921F61-AF39-4CA2-942E-240E3B8E0F7B}" presName="parentLin" presStyleCnt="0"/>
      <dgm:spPr/>
    </dgm:pt>
    <dgm:pt modelId="{74342BE0-FFD9-4B09-A5AE-BE411AEE5CBE}" type="pres">
      <dgm:prSet presAssocID="{F3921F61-AF39-4CA2-942E-240E3B8E0F7B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545C3247-F110-4190-90FE-2EE0946244AE}" type="pres">
      <dgm:prSet presAssocID="{F3921F61-AF39-4CA2-942E-240E3B8E0F7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12CA35-6A0C-439A-A3AD-3ABE7B2C2E31}" type="pres">
      <dgm:prSet presAssocID="{F3921F61-AF39-4CA2-942E-240E3B8E0F7B}" presName="negativeSpace" presStyleCnt="0"/>
      <dgm:spPr/>
    </dgm:pt>
    <dgm:pt modelId="{473B65D2-40AF-4737-B755-BC98DEA31FA5}" type="pres">
      <dgm:prSet presAssocID="{F3921F61-AF39-4CA2-942E-240E3B8E0F7B}" presName="childText" presStyleLbl="conFgAcc1" presStyleIdx="0" presStyleCnt="5">
        <dgm:presLayoutVars>
          <dgm:bulletEnabled val="1"/>
        </dgm:presLayoutVars>
      </dgm:prSet>
      <dgm:spPr/>
    </dgm:pt>
    <dgm:pt modelId="{BC75167B-77FA-415E-A9C9-E9B672F09FA9}" type="pres">
      <dgm:prSet presAssocID="{F040612C-919B-4FD1-8044-27B030158EC2}" presName="spaceBetweenRectangles" presStyleCnt="0"/>
      <dgm:spPr/>
    </dgm:pt>
    <dgm:pt modelId="{7DD0FB78-1C27-47E0-90F3-23E78813A4D1}" type="pres">
      <dgm:prSet presAssocID="{415F75ED-6FE5-4D4A-A54F-18B1F6F9389F}" presName="parentLin" presStyleCnt="0"/>
      <dgm:spPr/>
    </dgm:pt>
    <dgm:pt modelId="{1FAA872E-58DE-4D72-8BE7-E54E40A8A8EC}" type="pres">
      <dgm:prSet presAssocID="{415F75ED-6FE5-4D4A-A54F-18B1F6F9389F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3F29E4F9-80C9-46F5-9B80-9AE93B5371FB}" type="pres">
      <dgm:prSet presAssocID="{415F75ED-6FE5-4D4A-A54F-18B1F6F9389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59B410-5673-4E8D-9A0A-EDA0D5764094}" type="pres">
      <dgm:prSet presAssocID="{415F75ED-6FE5-4D4A-A54F-18B1F6F9389F}" presName="negativeSpace" presStyleCnt="0"/>
      <dgm:spPr/>
    </dgm:pt>
    <dgm:pt modelId="{7F0D2D27-DF9E-45BD-82D2-517A63F77809}" type="pres">
      <dgm:prSet presAssocID="{415F75ED-6FE5-4D4A-A54F-18B1F6F9389F}" presName="childText" presStyleLbl="conFgAcc1" presStyleIdx="1" presStyleCnt="5">
        <dgm:presLayoutVars>
          <dgm:bulletEnabled val="1"/>
        </dgm:presLayoutVars>
      </dgm:prSet>
      <dgm:spPr/>
    </dgm:pt>
    <dgm:pt modelId="{069682B9-9915-476A-8C82-1F00B20262ED}" type="pres">
      <dgm:prSet presAssocID="{4681DBF7-65E2-4800-A833-68B492ECE886}" presName="spaceBetweenRectangles" presStyleCnt="0"/>
      <dgm:spPr/>
    </dgm:pt>
    <dgm:pt modelId="{59CF8D91-2CBF-457C-8B62-BD80D358D121}" type="pres">
      <dgm:prSet presAssocID="{28C84E93-AD98-4BF3-81D0-AF5BE35F4011}" presName="parentLin" presStyleCnt="0"/>
      <dgm:spPr/>
    </dgm:pt>
    <dgm:pt modelId="{6022CDB0-53A7-4C35-82AA-F48C538818E8}" type="pres">
      <dgm:prSet presAssocID="{28C84E93-AD98-4BF3-81D0-AF5BE35F4011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5E77E95F-6227-46C7-9B4F-0A9CEFCCD8C3}" type="pres">
      <dgm:prSet presAssocID="{28C84E93-AD98-4BF3-81D0-AF5BE35F40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20FCEE-BCA7-4C5C-8516-DA37A76CFF08}" type="pres">
      <dgm:prSet presAssocID="{28C84E93-AD98-4BF3-81D0-AF5BE35F4011}" presName="negativeSpace" presStyleCnt="0"/>
      <dgm:spPr/>
    </dgm:pt>
    <dgm:pt modelId="{AF41E396-AB7E-408E-8DB8-0E1039B86173}" type="pres">
      <dgm:prSet presAssocID="{28C84E93-AD98-4BF3-81D0-AF5BE35F4011}" presName="childText" presStyleLbl="conFgAcc1" presStyleIdx="2" presStyleCnt="5">
        <dgm:presLayoutVars>
          <dgm:bulletEnabled val="1"/>
        </dgm:presLayoutVars>
      </dgm:prSet>
      <dgm:spPr/>
    </dgm:pt>
    <dgm:pt modelId="{8B12B8C8-9224-4C66-9320-1D6BE13FE726}" type="pres">
      <dgm:prSet presAssocID="{786928EB-91B4-46E0-A130-B3A44587F445}" presName="spaceBetweenRectangles" presStyleCnt="0"/>
      <dgm:spPr/>
    </dgm:pt>
    <dgm:pt modelId="{BEC421EB-9E0A-4500-9A31-B79FA25AB206}" type="pres">
      <dgm:prSet presAssocID="{9ECAF49B-E1B3-402D-A31A-1376FF3EBA22}" presName="parentLin" presStyleCnt="0"/>
      <dgm:spPr/>
    </dgm:pt>
    <dgm:pt modelId="{E81FA260-89EB-422D-AF94-D0836E08D2BE}" type="pres">
      <dgm:prSet presAssocID="{9ECAF49B-E1B3-402D-A31A-1376FF3EBA22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4DB390D5-9E28-4436-A988-E8BFE633537B}" type="pres">
      <dgm:prSet presAssocID="{9ECAF49B-E1B3-402D-A31A-1376FF3EBA2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08C60A-6BA5-486C-8AB7-A4790FB784C8}" type="pres">
      <dgm:prSet presAssocID="{9ECAF49B-E1B3-402D-A31A-1376FF3EBA22}" presName="negativeSpace" presStyleCnt="0"/>
      <dgm:spPr/>
    </dgm:pt>
    <dgm:pt modelId="{1E258436-6F3C-4383-87ED-2E89F4A97BA5}" type="pres">
      <dgm:prSet presAssocID="{9ECAF49B-E1B3-402D-A31A-1376FF3EBA22}" presName="childText" presStyleLbl="conFgAcc1" presStyleIdx="3" presStyleCnt="5">
        <dgm:presLayoutVars>
          <dgm:bulletEnabled val="1"/>
        </dgm:presLayoutVars>
      </dgm:prSet>
      <dgm:spPr/>
    </dgm:pt>
    <dgm:pt modelId="{645FAC59-7524-4293-8DE2-FE67BEA7D220}" type="pres">
      <dgm:prSet presAssocID="{7FCC78C6-FB5E-4976-921C-78AD94A54FED}" presName="spaceBetweenRectangles" presStyleCnt="0"/>
      <dgm:spPr/>
    </dgm:pt>
    <dgm:pt modelId="{F11C89E3-255A-41BF-B331-02B0DD57CD3E}" type="pres">
      <dgm:prSet presAssocID="{7D2ECD22-3970-4B4B-A745-89634749BF3B}" presName="parentLin" presStyleCnt="0"/>
      <dgm:spPr/>
    </dgm:pt>
    <dgm:pt modelId="{D82C022F-A75D-4745-807E-0E53C1A6822A}" type="pres">
      <dgm:prSet presAssocID="{7D2ECD22-3970-4B4B-A745-89634749BF3B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FE5CD9C4-E19F-4D14-AD00-C12CDF9EA717}" type="pres">
      <dgm:prSet presAssocID="{7D2ECD22-3970-4B4B-A745-89634749BF3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F3321F-25A4-4942-91D4-9CDF9FD37DE3}" type="pres">
      <dgm:prSet presAssocID="{7D2ECD22-3970-4B4B-A745-89634749BF3B}" presName="negativeSpace" presStyleCnt="0"/>
      <dgm:spPr/>
    </dgm:pt>
    <dgm:pt modelId="{DB123DEA-FFC5-4274-93EE-BA2626BDC86B}" type="pres">
      <dgm:prSet presAssocID="{7D2ECD22-3970-4B4B-A745-89634749BF3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7B34297-6C4A-4C35-BF31-A9247C2ABB2B}" type="presOf" srcId="{7D2ECD22-3970-4B4B-A745-89634749BF3B}" destId="{D82C022F-A75D-4745-807E-0E53C1A6822A}" srcOrd="0" destOrd="0" presId="urn:microsoft.com/office/officeart/2005/8/layout/list1"/>
    <dgm:cxn modelId="{6D00FDC5-D582-4E27-ACF2-15B4E903C6B1}" type="presOf" srcId="{9ECAF49B-E1B3-402D-A31A-1376FF3EBA22}" destId="{E81FA260-89EB-422D-AF94-D0836E08D2BE}" srcOrd="0" destOrd="0" presId="urn:microsoft.com/office/officeart/2005/8/layout/list1"/>
    <dgm:cxn modelId="{B5E7872D-3DC3-498C-9EEB-417D50CBE179}" type="presOf" srcId="{28C84E93-AD98-4BF3-81D0-AF5BE35F4011}" destId="{6022CDB0-53A7-4C35-82AA-F48C538818E8}" srcOrd="0" destOrd="0" presId="urn:microsoft.com/office/officeart/2005/8/layout/list1"/>
    <dgm:cxn modelId="{9A2E3004-0CD7-490C-997C-2978DF655BF2}" type="presOf" srcId="{415F75ED-6FE5-4D4A-A54F-18B1F6F9389F}" destId="{1FAA872E-58DE-4D72-8BE7-E54E40A8A8EC}" srcOrd="0" destOrd="0" presId="urn:microsoft.com/office/officeart/2005/8/layout/list1"/>
    <dgm:cxn modelId="{3F0C5474-5691-42B0-B80D-35A64A6E6DCB}" srcId="{C7043A0B-2A51-42D8-BF05-C970FE3FDDD9}" destId="{415F75ED-6FE5-4D4A-A54F-18B1F6F9389F}" srcOrd="1" destOrd="0" parTransId="{8C83AF3A-C26E-4CE0-B581-B6BC46A46A50}" sibTransId="{4681DBF7-65E2-4800-A833-68B492ECE886}"/>
    <dgm:cxn modelId="{14DD5EB7-8519-4D29-B561-11557E680578}" type="presOf" srcId="{F3921F61-AF39-4CA2-942E-240E3B8E0F7B}" destId="{545C3247-F110-4190-90FE-2EE0946244AE}" srcOrd="1" destOrd="0" presId="urn:microsoft.com/office/officeart/2005/8/layout/list1"/>
    <dgm:cxn modelId="{809181D9-D0A9-44CB-BD2B-B7F440C5713E}" srcId="{C7043A0B-2A51-42D8-BF05-C970FE3FDDD9}" destId="{9ECAF49B-E1B3-402D-A31A-1376FF3EBA22}" srcOrd="3" destOrd="0" parTransId="{8F2DDDFD-5606-4BFE-8F0C-6793B200BD42}" sibTransId="{7FCC78C6-FB5E-4976-921C-78AD94A54FED}"/>
    <dgm:cxn modelId="{6CD1A600-DA34-49DA-B638-BA077E94C8EF}" type="presOf" srcId="{C7043A0B-2A51-42D8-BF05-C970FE3FDDD9}" destId="{79AB1C3D-DFB9-4008-B47F-65B9B4DDA62E}" srcOrd="0" destOrd="0" presId="urn:microsoft.com/office/officeart/2005/8/layout/list1"/>
    <dgm:cxn modelId="{AD317523-4842-4989-AAAC-3340A7703381}" type="presOf" srcId="{7D2ECD22-3970-4B4B-A745-89634749BF3B}" destId="{FE5CD9C4-E19F-4D14-AD00-C12CDF9EA717}" srcOrd="1" destOrd="0" presId="urn:microsoft.com/office/officeart/2005/8/layout/list1"/>
    <dgm:cxn modelId="{CE8FE0C1-65FC-4711-B2D4-6359BD89F6DC}" srcId="{C7043A0B-2A51-42D8-BF05-C970FE3FDDD9}" destId="{7D2ECD22-3970-4B4B-A745-89634749BF3B}" srcOrd="4" destOrd="0" parTransId="{7B3DD517-D89B-4CC3-B44E-6285A5BB37A8}" sibTransId="{798A4B22-A81D-4D64-A190-AAC0162BE5BF}"/>
    <dgm:cxn modelId="{58BB16C1-3A65-460D-88AA-F985D72669FF}" type="presOf" srcId="{F3921F61-AF39-4CA2-942E-240E3B8E0F7B}" destId="{74342BE0-FFD9-4B09-A5AE-BE411AEE5CBE}" srcOrd="0" destOrd="0" presId="urn:microsoft.com/office/officeart/2005/8/layout/list1"/>
    <dgm:cxn modelId="{1E05101E-7CE6-4DA7-93A8-3E4BD615669B}" type="presOf" srcId="{28C84E93-AD98-4BF3-81D0-AF5BE35F4011}" destId="{5E77E95F-6227-46C7-9B4F-0A9CEFCCD8C3}" srcOrd="1" destOrd="0" presId="urn:microsoft.com/office/officeart/2005/8/layout/list1"/>
    <dgm:cxn modelId="{A244C60E-05BA-4F37-8A33-366770C98F0D}" type="presOf" srcId="{415F75ED-6FE5-4D4A-A54F-18B1F6F9389F}" destId="{3F29E4F9-80C9-46F5-9B80-9AE93B5371FB}" srcOrd="1" destOrd="0" presId="urn:microsoft.com/office/officeart/2005/8/layout/list1"/>
    <dgm:cxn modelId="{E63BB8D6-7956-40AF-8CA1-DDC1A507EA89}" srcId="{C7043A0B-2A51-42D8-BF05-C970FE3FDDD9}" destId="{28C84E93-AD98-4BF3-81D0-AF5BE35F4011}" srcOrd="2" destOrd="0" parTransId="{3401C579-9780-4AB3-A0AB-A1D0C7FCD4AD}" sibTransId="{786928EB-91B4-46E0-A130-B3A44587F445}"/>
    <dgm:cxn modelId="{C0918214-7FE5-489F-A616-774168DB4D15}" type="presOf" srcId="{9ECAF49B-E1B3-402D-A31A-1376FF3EBA22}" destId="{4DB390D5-9E28-4436-A988-E8BFE633537B}" srcOrd="1" destOrd="0" presId="urn:microsoft.com/office/officeart/2005/8/layout/list1"/>
    <dgm:cxn modelId="{8CC93E75-1EDC-4462-A9A5-DA943CFF6926}" srcId="{C7043A0B-2A51-42D8-BF05-C970FE3FDDD9}" destId="{F3921F61-AF39-4CA2-942E-240E3B8E0F7B}" srcOrd="0" destOrd="0" parTransId="{2DEF03BE-C670-46CD-8150-0932CE4711C1}" sibTransId="{F040612C-919B-4FD1-8044-27B030158EC2}"/>
    <dgm:cxn modelId="{3D4BED75-DEDD-49E5-9BEA-64F2C3ADD3E8}" type="presParOf" srcId="{79AB1C3D-DFB9-4008-B47F-65B9B4DDA62E}" destId="{C52075F4-E147-412E-B86E-53B965589491}" srcOrd="0" destOrd="0" presId="urn:microsoft.com/office/officeart/2005/8/layout/list1"/>
    <dgm:cxn modelId="{252A8974-2648-4A7E-A8B1-840810B6A284}" type="presParOf" srcId="{C52075F4-E147-412E-B86E-53B965589491}" destId="{74342BE0-FFD9-4B09-A5AE-BE411AEE5CBE}" srcOrd="0" destOrd="0" presId="urn:microsoft.com/office/officeart/2005/8/layout/list1"/>
    <dgm:cxn modelId="{46A548B9-0797-4916-8609-84BEB49141F0}" type="presParOf" srcId="{C52075F4-E147-412E-B86E-53B965589491}" destId="{545C3247-F110-4190-90FE-2EE0946244AE}" srcOrd="1" destOrd="0" presId="urn:microsoft.com/office/officeart/2005/8/layout/list1"/>
    <dgm:cxn modelId="{058DCA65-6649-48F8-A7D1-90C437A13BD4}" type="presParOf" srcId="{79AB1C3D-DFB9-4008-B47F-65B9B4DDA62E}" destId="{9412CA35-6A0C-439A-A3AD-3ABE7B2C2E31}" srcOrd="1" destOrd="0" presId="urn:microsoft.com/office/officeart/2005/8/layout/list1"/>
    <dgm:cxn modelId="{C531B326-7315-419B-9D8D-5016B6DF1E54}" type="presParOf" srcId="{79AB1C3D-DFB9-4008-B47F-65B9B4DDA62E}" destId="{473B65D2-40AF-4737-B755-BC98DEA31FA5}" srcOrd="2" destOrd="0" presId="urn:microsoft.com/office/officeart/2005/8/layout/list1"/>
    <dgm:cxn modelId="{94929260-6EA3-4494-A4EA-3B87D545AABC}" type="presParOf" srcId="{79AB1C3D-DFB9-4008-B47F-65B9B4DDA62E}" destId="{BC75167B-77FA-415E-A9C9-E9B672F09FA9}" srcOrd="3" destOrd="0" presId="urn:microsoft.com/office/officeart/2005/8/layout/list1"/>
    <dgm:cxn modelId="{3E5E2A1D-8778-4C6D-AE6D-92EF6DB55DDA}" type="presParOf" srcId="{79AB1C3D-DFB9-4008-B47F-65B9B4DDA62E}" destId="{7DD0FB78-1C27-47E0-90F3-23E78813A4D1}" srcOrd="4" destOrd="0" presId="urn:microsoft.com/office/officeart/2005/8/layout/list1"/>
    <dgm:cxn modelId="{15377A08-0B33-4B0D-8171-D8AA6865CBF6}" type="presParOf" srcId="{7DD0FB78-1C27-47E0-90F3-23E78813A4D1}" destId="{1FAA872E-58DE-4D72-8BE7-E54E40A8A8EC}" srcOrd="0" destOrd="0" presId="urn:microsoft.com/office/officeart/2005/8/layout/list1"/>
    <dgm:cxn modelId="{D41F013E-77E0-484D-81E0-761345353F8B}" type="presParOf" srcId="{7DD0FB78-1C27-47E0-90F3-23E78813A4D1}" destId="{3F29E4F9-80C9-46F5-9B80-9AE93B5371FB}" srcOrd="1" destOrd="0" presId="urn:microsoft.com/office/officeart/2005/8/layout/list1"/>
    <dgm:cxn modelId="{CF86736C-D440-43A2-96EB-73BDDF9AEC0E}" type="presParOf" srcId="{79AB1C3D-DFB9-4008-B47F-65B9B4DDA62E}" destId="{6D59B410-5673-4E8D-9A0A-EDA0D5764094}" srcOrd="5" destOrd="0" presId="urn:microsoft.com/office/officeart/2005/8/layout/list1"/>
    <dgm:cxn modelId="{5A4F992E-0676-497F-9AA2-A2FE5F7177A2}" type="presParOf" srcId="{79AB1C3D-DFB9-4008-B47F-65B9B4DDA62E}" destId="{7F0D2D27-DF9E-45BD-82D2-517A63F77809}" srcOrd="6" destOrd="0" presId="urn:microsoft.com/office/officeart/2005/8/layout/list1"/>
    <dgm:cxn modelId="{EB141955-5921-467C-920A-FFC16E244933}" type="presParOf" srcId="{79AB1C3D-DFB9-4008-B47F-65B9B4DDA62E}" destId="{069682B9-9915-476A-8C82-1F00B20262ED}" srcOrd="7" destOrd="0" presId="urn:microsoft.com/office/officeart/2005/8/layout/list1"/>
    <dgm:cxn modelId="{21E49EE6-B6B5-4E8E-B9B1-D36F699BC21E}" type="presParOf" srcId="{79AB1C3D-DFB9-4008-B47F-65B9B4DDA62E}" destId="{59CF8D91-2CBF-457C-8B62-BD80D358D121}" srcOrd="8" destOrd="0" presId="urn:microsoft.com/office/officeart/2005/8/layout/list1"/>
    <dgm:cxn modelId="{4458F6DA-0432-406F-BAC6-72C9F637D439}" type="presParOf" srcId="{59CF8D91-2CBF-457C-8B62-BD80D358D121}" destId="{6022CDB0-53A7-4C35-82AA-F48C538818E8}" srcOrd="0" destOrd="0" presId="urn:microsoft.com/office/officeart/2005/8/layout/list1"/>
    <dgm:cxn modelId="{B4DFB3CC-7DE4-4F3D-924C-C7EF71916DDA}" type="presParOf" srcId="{59CF8D91-2CBF-457C-8B62-BD80D358D121}" destId="{5E77E95F-6227-46C7-9B4F-0A9CEFCCD8C3}" srcOrd="1" destOrd="0" presId="urn:microsoft.com/office/officeart/2005/8/layout/list1"/>
    <dgm:cxn modelId="{FED03DFA-7BDA-4A6D-BA8C-7F55F63FB71F}" type="presParOf" srcId="{79AB1C3D-DFB9-4008-B47F-65B9B4DDA62E}" destId="{9920FCEE-BCA7-4C5C-8516-DA37A76CFF08}" srcOrd="9" destOrd="0" presId="urn:microsoft.com/office/officeart/2005/8/layout/list1"/>
    <dgm:cxn modelId="{62A03151-47F4-4BA8-AF02-1F446D367061}" type="presParOf" srcId="{79AB1C3D-DFB9-4008-B47F-65B9B4DDA62E}" destId="{AF41E396-AB7E-408E-8DB8-0E1039B86173}" srcOrd="10" destOrd="0" presId="urn:microsoft.com/office/officeart/2005/8/layout/list1"/>
    <dgm:cxn modelId="{42495C19-8456-43A9-BD47-31ABDC926876}" type="presParOf" srcId="{79AB1C3D-DFB9-4008-B47F-65B9B4DDA62E}" destId="{8B12B8C8-9224-4C66-9320-1D6BE13FE726}" srcOrd="11" destOrd="0" presId="urn:microsoft.com/office/officeart/2005/8/layout/list1"/>
    <dgm:cxn modelId="{4FDB50D3-FB93-4E6B-9338-4AA9704E2291}" type="presParOf" srcId="{79AB1C3D-DFB9-4008-B47F-65B9B4DDA62E}" destId="{BEC421EB-9E0A-4500-9A31-B79FA25AB206}" srcOrd="12" destOrd="0" presId="urn:microsoft.com/office/officeart/2005/8/layout/list1"/>
    <dgm:cxn modelId="{15B3C07A-6939-4832-AE04-3E86D2FA03CF}" type="presParOf" srcId="{BEC421EB-9E0A-4500-9A31-B79FA25AB206}" destId="{E81FA260-89EB-422D-AF94-D0836E08D2BE}" srcOrd="0" destOrd="0" presId="urn:microsoft.com/office/officeart/2005/8/layout/list1"/>
    <dgm:cxn modelId="{C38C5B7A-E6AB-440F-B0F2-474D13FF1A11}" type="presParOf" srcId="{BEC421EB-9E0A-4500-9A31-B79FA25AB206}" destId="{4DB390D5-9E28-4436-A988-E8BFE633537B}" srcOrd="1" destOrd="0" presId="urn:microsoft.com/office/officeart/2005/8/layout/list1"/>
    <dgm:cxn modelId="{BD7B69E9-5B5E-4F14-901B-CE7B8A83762F}" type="presParOf" srcId="{79AB1C3D-DFB9-4008-B47F-65B9B4DDA62E}" destId="{F708C60A-6BA5-486C-8AB7-A4790FB784C8}" srcOrd="13" destOrd="0" presId="urn:microsoft.com/office/officeart/2005/8/layout/list1"/>
    <dgm:cxn modelId="{B1A2DFC7-2FD1-44FC-8C31-FCD52B533770}" type="presParOf" srcId="{79AB1C3D-DFB9-4008-B47F-65B9B4DDA62E}" destId="{1E258436-6F3C-4383-87ED-2E89F4A97BA5}" srcOrd="14" destOrd="0" presId="urn:microsoft.com/office/officeart/2005/8/layout/list1"/>
    <dgm:cxn modelId="{00DE4187-AC03-4AA0-84A7-08C2AA72C50B}" type="presParOf" srcId="{79AB1C3D-DFB9-4008-B47F-65B9B4DDA62E}" destId="{645FAC59-7524-4293-8DE2-FE67BEA7D220}" srcOrd="15" destOrd="0" presId="urn:microsoft.com/office/officeart/2005/8/layout/list1"/>
    <dgm:cxn modelId="{D465B90D-3D87-4A34-B55B-3981A757B006}" type="presParOf" srcId="{79AB1C3D-DFB9-4008-B47F-65B9B4DDA62E}" destId="{F11C89E3-255A-41BF-B331-02B0DD57CD3E}" srcOrd="16" destOrd="0" presId="urn:microsoft.com/office/officeart/2005/8/layout/list1"/>
    <dgm:cxn modelId="{7DA175AD-7048-4F7E-AE52-7B0F1A4CC0E3}" type="presParOf" srcId="{F11C89E3-255A-41BF-B331-02B0DD57CD3E}" destId="{D82C022F-A75D-4745-807E-0E53C1A6822A}" srcOrd="0" destOrd="0" presId="urn:microsoft.com/office/officeart/2005/8/layout/list1"/>
    <dgm:cxn modelId="{741F83AF-6B2E-4C86-A717-557792DF1DFF}" type="presParOf" srcId="{F11C89E3-255A-41BF-B331-02B0DD57CD3E}" destId="{FE5CD9C4-E19F-4D14-AD00-C12CDF9EA717}" srcOrd="1" destOrd="0" presId="urn:microsoft.com/office/officeart/2005/8/layout/list1"/>
    <dgm:cxn modelId="{49A53880-92B1-43A8-90FE-1F1EEF96E9BC}" type="presParOf" srcId="{79AB1C3D-DFB9-4008-B47F-65B9B4DDA62E}" destId="{B2F3321F-25A4-4942-91D4-9CDF9FD37DE3}" srcOrd="17" destOrd="0" presId="urn:microsoft.com/office/officeart/2005/8/layout/list1"/>
    <dgm:cxn modelId="{1F1073B8-0431-4C91-895D-1AB21E019A47}" type="presParOf" srcId="{79AB1C3D-DFB9-4008-B47F-65B9B4DDA62E}" destId="{DB123DEA-FFC5-4274-93EE-BA2626BDC86B}" srcOrd="18" destOrd="0" presId="urn:microsoft.com/office/officeart/2005/8/layout/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DF6687-F2D9-4C94-92A7-5EC871BE327E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d-ID"/>
        </a:p>
      </dgm:t>
    </dgm:pt>
    <dgm:pt modelId="{D755FDAF-D409-4F3D-8F72-F3DAC303B917}">
      <dgm:prSet phldrT="[Text]" custT="1"/>
      <dgm:spPr/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</a:rPr>
            <a:t>Menentukan tujuan pribadi lewat situasi komunikasi.</a:t>
          </a:r>
          <a:endParaRPr lang="id-ID" sz="1600" b="1" dirty="0">
            <a:solidFill>
              <a:schemeClr val="tx1"/>
            </a:solidFill>
            <a:latin typeface="Candara" pitchFamily="34" charset="0"/>
          </a:endParaRPr>
        </a:p>
      </dgm:t>
    </dgm:pt>
    <dgm:pt modelId="{CC77F6A0-6444-4A86-805F-C3509CF85478}" type="parTrans" cxnId="{AD2EC217-62C7-40C0-9423-4A974FF1A837}">
      <dgm:prSet/>
      <dgm:spPr/>
      <dgm:t>
        <a:bodyPr/>
        <a:lstStyle/>
        <a:p>
          <a:endParaRPr lang="id-ID"/>
        </a:p>
      </dgm:t>
    </dgm:pt>
    <dgm:pt modelId="{7E689F4C-10DC-4015-8AC7-ADC8836C385A}" type="sibTrans" cxnId="{AD2EC217-62C7-40C0-9423-4A974FF1A837}">
      <dgm:prSet/>
      <dgm:spPr/>
      <dgm:t>
        <a:bodyPr/>
        <a:lstStyle/>
        <a:p>
          <a:endParaRPr lang="id-ID"/>
        </a:p>
      </dgm:t>
    </dgm:pt>
    <dgm:pt modelId="{407FBD9E-40FB-4CB2-BC9B-E124A8F9FCD6}">
      <dgm:prSet phldrT="[Text]" custT="1"/>
      <dgm:spPr/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</a:rPr>
            <a:t>Memiliki etika berkomunikasi; dengan perilaku yang tepat.</a:t>
          </a:r>
          <a:endParaRPr lang="id-ID" sz="1600" b="1" dirty="0">
            <a:solidFill>
              <a:schemeClr val="tx1"/>
            </a:solidFill>
            <a:latin typeface="Candara" pitchFamily="34" charset="0"/>
          </a:endParaRPr>
        </a:p>
      </dgm:t>
    </dgm:pt>
    <dgm:pt modelId="{6AF20FC5-C6AC-4878-8617-7E2C16DCE044}" type="parTrans" cxnId="{2DED3F83-DEBC-4C16-A7C0-2E04DA6784B9}">
      <dgm:prSet/>
      <dgm:spPr/>
      <dgm:t>
        <a:bodyPr/>
        <a:lstStyle/>
        <a:p>
          <a:endParaRPr lang="id-ID"/>
        </a:p>
      </dgm:t>
    </dgm:pt>
    <dgm:pt modelId="{9F62FCCB-156D-4A51-8A90-F116356928B8}" type="sibTrans" cxnId="{2DED3F83-DEBC-4C16-A7C0-2E04DA6784B9}">
      <dgm:prSet/>
      <dgm:spPr/>
      <dgm:t>
        <a:bodyPr/>
        <a:lstStyle/>
        <a:p>
          <a:endParaRPr lang="id-ID"/>
        </a:p>
      </dgm:t>
    </dgm:pt>
    <dgm:pt modelId="{0EF86897-D970-4185-BB02-5EB5D7778906}">
      <dgm:prSet phldrT="[Text]" custT="1"/>
      <dgm:spPr/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</a:rPr>
            <a:t>Memiliki keputusan terhadap waktu &amp; apa yang akan kita sampaikan pada orang lain.</a:t>
          </a:r>
        </a:p>
      </dgm:t>
    </dgm:pt>
    <dgm:pt modelId="{52684C1F-2F31-415D-A341-658C05A52B45}" type="parTrans" cxnId="{43122C05-5844-4322-B880-1C62A7FB6072}">
      <dgm:prSet/>
      <dgm:spPr/>
      <dgm:t>
        <a:bodyPr/>
        <a:lstStyle/>
        <a:p>
          <a:endParaRPr lang="id-ID"/>
        </a:p>
      </dgm:t>
    </dgm:pt>
    <dgm:pt modelId="{12B0905C-B7BB-4BEE-B1B7-F9CDBF4BB036}" type="sibTrans" cxnId="{43122C05-5844-4322-B880-1C62A7FB6072}">
      <dgm:prSet/>
      <dgm:spPr/>
      <dgm:t>
        <a:bodyPr/>
        <a:lstStyle/>
        <a:p>
          <a:endParaRPr lang="id-ID"/>
        </a:p>
      </dgm:t>
    </dgm:pt>
    <dgm:pt modelId="{20B741AC-7C87-4F1F-9525-FFFE074FB01B}">
      <dgm:prSet phldrT="[Text]" custT="1"/>
      <dgm:spPr/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</a:rPr>
            <a:t>Menggunakan emoticon yang tepat pada interaksi komunikasi didunia maya. </a:t>
          </a:r>
        </a:p>
      </dgm:t>
    </dgm:pt>
    <dgm:pt modelId="{FFB3C29A-3E72-416D-AE8C-25AFBD673863}" type="parTrans" cxnId="{943C1EBE-204B-4066-9F0E-9FE850F149E8}">
      <dgm:prSet/>
      <dgm:spPr/>
      <dgm:t>
        <a:bodyPr/>
        <a:lstStyle/>
        <a:p>
          <a:endParaRPr lang="id-ID"/>
        </a:p>
      </dgm:t>
    </dgm:pt>
    <dgm:pt modelId="{3A68B607-1AA3-49A1-928B-E651AF7834F5}" type="sibTrans" cxnId="{943C1EBE-204B-4066-9F0E-9FE850F149E8}">
      <dgm:prSet/>
      <dgm:spPr/>
      <dgm:t>
        <a:bodyPr/>
        <a:lstStyle/>
        <a:p>
          <a:endParaRPr lang="id-ID"/>
        </a:p>
      </dgm:t>
    </dgm:pt>
    <dgm:pt modelId="{71001CAB-8A52-4B72-9648-7B26E705D00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dirty="0" smtClean="0">
              <a:solidFill>
                <a:schemeClr val="tx1"/>
              </a:solidFill>
              <a:latin typeface="Candara" pitchFamily="34" charset="0"/>
            </a:rPr>
            <a:t>Adaptasi komunikasi: kemampuan untuk memahami pesan yang disampaikan komunikator </a:t>
          </a: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(person-centeredness). </a:t>
          </a:r>
        </a:p>
      </dgm:t>
    </dgm:pt>
    <dgm:pt modelId="{3922760D-C67F-40E4-B995-9FC12218CD33}" type="parTrans" cxnId="{7A6D8327-683A-40E2-BD7D-9F7F75D8BA71}">
      <dgm:prSet/>
      <dgm:spPr/>
      <dgm:t>
        <a:bodyPr/>
        <a:lstStyle/>
        <a:p>
          <a:endParaRPr lang="id-ID"/>
        </a:p>
      </dgm:t>
    </dgm:pt>
    <dgm:pt modelId="{D555B1BA-E80B-40F7-97EE-7256600E481B}" type="sibTrans" cxnId="{7A6D8327-683A-40E2-BD7D-9F7F75D8BA71}">
      <dgm:prSet/>
      <dgm:spPr/>
      <dgm:t>
        <a:bodyPr/>
        <a:lstStyle/>
        <a:p>
          <a:endParaRPr lang="id-ID"/>
        </a:p>
      </dgm:t>
    </dgm:pt>
    <dgm:pt modelId="{0C7BAABE-CC4D-4998-9DF2-6F22C5C9FF81}" type="pres">
      <dgm:prSet presAssocID="{F8DF6687-F2D9-4C94-92A7-5EC871BE3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8C05627-AA15-4245-9BE1-B759826A1A7B}" type="pres">
      <dgm:prSet presAssocID="{D755FDAF-D409-4F3D-8F72-F3DAC303B917}" presName="parentLin" presStyleCnt="0"/>
      <dgm:spPr/>
    </dgm:pt>
    <dgm:pt modelId="{40ED7B9C-21D0-437A-B48B-663D3883ED8A}" type="pres">
      <dgm:prSet presAssocID="{D755FDAF-D409-4F3D-8F72-F3DAC303B917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C11F8D32-7256-4252-99EC-8F35BFD86132}" type="pres">
      <dgm:prSet presAssocID="{D755FDAF-D409-4F3D-8F72-F3DAC303B917}" presName="parentText" presStyleLbl="node1" presStyleIdx="0" presStyleCnt="5" custScaleX="11879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D665C0-9F32-4F08-BBE7-8443A8EE65DD}" type="pres">
      <dgm:prSet presAssocID="{D755FDAF-D409-4F3D-8F72-F3DAC303B917}" presName="negativeSpace" presStyleCnt="0"/>
      <dgm:spPr/>
    </dgm:pt>
    <dgm:pt modelId="{E7AE4A99-6E7D-4A36-B249-6FC86418089E}" type="pres">
      <dgm:prSet presAssocID="{D755FDAF-D409-4F3D-8F72-F3DAC303B917}" presName="childText" presStyleLbl="conFgAcc1" presStyleIdx="0" presStyleCnt="5">
        <dgm:presLayoutVars>
          <dgm:bulletEnabled val="1"/>
        </dgm:presLayoutVars>
      </dgm:prSet>
      <dgm:spPr/>
    </dgm:pt>
    <dgm:pt modelId="{16560595-C232-4989-ADDB-084E078931FD}" type="pres">
      <dgm:prSet presAssocID="{7E689F4C-10DC-4015-8AC7-ADC8836C385A}" presName="spaceBetweenRectangles" presStyleCnt="0"/>
      <dgm:spPr/>
    </dgm:pt>
    <dgm:pt modelId="{8698981F-9DFB-4B5C-834A-799F8DEFD4A2}" type="pres">
      <dgm:prSet presAssocID="{407FBD9E-40FB-4CB2-BC9B-E124A8F9FCD6}" presName="parentLin" presStyleCnt="0"/>
      <dgm:spPr/>
    </dgm:pt>
    <dgm:pt modelId="{D6F9406A-A7B3-4711-B5D0-81DE435C1355}" type="pres">
      <dgm:prSet presAssocID="{407FBD9E-40FB-4CB2-BC9B-E124A8F9FCD6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0663DD51-3554-4C42-910D-588E45B0ED85}" type="pres">
      <dgm:prSet presAssocID="{407FBD9E-40FB-4CB2-BC9B-E124A8F9FCD6}" presName="parentText" presStyleLbl="node1" presStyleIdx="1" presStyleCnt="5" custScaleX="11879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17D948-DA94-4DCB-AAE2-96A92B3B181D}" type="pres">
      <dgm:prSet presAssocID="{407FBD9E-40FB-4CB2-BC9B-E124A8F9FCD6}" presName="negativeSpace" presStyleCnt="0"/>
      <dgm:spPr/>
    </dgm:pt>
    <dgm:pt modelId="{0A18E291-7F91-4C3B-9FEE-B941821BD923}" type="pres">
      <dgm:prSet presAssocID="{407FBD9E-40FB-4CB2-BC9B-E124A8F9FCD6}" presName="childText" presStyleLbl="conFgAcc1" presStyleIdx="1" presStyleCnt="5">
        <dgm:presLayoutVars>
          <dgm:bulletEnabled val="1"/>
        </dgm:presLayoutVars>
      </dgm:prSet>
      <dgm:spPr/>
    </dgm:pt>
    <dgm:pt modelId="{A63BF871-5B27-42D5-8FAC-564772227D91}" type="pres">
      <dgm:prSet presAssocID="{9F62FCCB-156D-4A51-8A90-F116356928B8}" presName="spaceBetweenRectangles" presStyleCnt="0"/>
      <dgm:spPr/>
    </dgm:pt>
    <dgm:pt modelId="{A32C2C27-81E9-4EF6-9D5F-B0E8E0B13EFC}" type="pres">
      <dgm:prSet presAssocID="{0EF86897-D970-4185-BB02-5EB5D7778906}" presName="parentLin" presStyleCnt="0"/>
      <dgm:spPr/>
    </dgm:pt>
    <dgm:pt modelId="{AC41D71F-3A14-4600-BDA6-917C4C1E3EC5}" type="pres">
      <dgm:prSet presAssocID="{0EF86897-D970-4185-BB02-5EB5D7778906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9B4A094B-47AF-4C5C-9797-2221DE29F20E}" type="pres">
      <dgm:prSet presAssocID="{0EF86897-D970-4185-BB02-5EB5D7778906}" presName="parentText" presStyleLbl="node1" presStyleIdx="2" presStyleCnt="5" custScaleX="11879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7F8757-C2A8-430C-87B0-65F46C8EA68E}" type="pres">
      <dgm:prSet presAssocID="{0EF86897-D970-4185-BB02-5EB5D7778906}" presName="negativeSpace" presStyleCnt="0"/>
      <dgm:spPr/>
    </dgm:pt>
    <dgm:pt modelId="{AB4639C2-6774-4134-A133-EB9AF6464D97}" type="pres">
      <dgm:prSet presAssocID="{0EF86897-D970-4185-BB02-5EB5D7778906}" presName="childText" presStyleLbl="conFgAcc1" presStyleIdx="2" presStyleCnt="5">
        <dgm:presLayoutVars>
          <dgm:bulletEnabled val="1"/>
        </dgm:presLayoutVars>
      </dgm:prSet>
      <dgm:spPr/>
    </dgm:pt>
    <dgm:pt modelId="{5EBE261F-05AD-4F5C-B7D3-B0B86FBCBBBA}" type="pres">
      <dgm:prSet presAssocID="{12B0905C-B7BB-4BEE-B1B7-F9CDBF4BB036}" presName="spaceBetweenRectangles" presStyleCnt="0"/>
      <dgm:spPr/>
    </dgm:pt>
    <dgm:pt modelId="{E3D7B4E3-4C9C-4048-AC84-CA3D759874DB}" type="pres">
      <dgm:prSet presAssocID="{20B741AC-7C87-4F1F-9525-FFFE074FB01B}" presName="parentLin" presStyleCnt="0"/>
      <dgm:spPr/>
    </dgm:pt>
    <dgm:pt modelId="{C04EB338-F083-46A6-B932-A07B5C0B7927}" type="pres">
      <dgm:prSet presAssocID="{20B741AC-7C87-4F1F-9525-FFFE074FB01B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3F169B6B-8E47-4272-89E5-C0D57D50A39A}" type="pres">
      <dgm:prSet presAssocID="{20B741AC-7C87-4F1F-9525-FFFE074FB01B}" presName="parentText" presStyleLbl="node1" presStyleIdx="3" presStyleCnt="5" custScaleX="11879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E91344-0143-4079-9E9E-3B635A432A56}" type="pres">
      <dgm:prSet presAssocID="{20B741AC-7C87-4F1F-9525-FFFE074FB01B}" presName="negativeSpace" presStyleCnt="0"/>
      <dgm:spPr/>
    </dgm:pt>
    <dgm:pt modelId="{22770CC9-5D29-45E8-9335-973C4342F33F}" type="pres">
      <dgm:prSet presAssocID="{20B741AC-7C87-4F1F-9525-FFFE074FB01B}" presName="childText" presStyleLbl="conFgAcc1" presStyleIdx="3" presStyleCnt="5">
        <dgm:presLayoutVars>
          <dgm:bulletEnabled val="1"/>
        </dgm:presLayoutVars>
      </dgm:prSet>
      <dgm:spPr/>
    </dgm:pt>
    <dgm:pt modelId="{96BB02DF-443A-47B7-9664-EDC20BF8BF5D}" type="pres">
      <dgm:prSet presAssocID="{3A68B607-1AA3-49A1-928B-E651AF7834F5}" presName="spaceBetweenRectangles" presStyleCnt="0"/>
      <dgm:spPr/>
    </dgm:pt>
    <dgm:pt modelId="{504EE4C6-24D0-4362-BCFE-CB4DE2BC77F3}" type="pres">
      <dgm:prSet presAssocID="{71001CAB-8A52-4B72-9648-7B26E705D00F}" presName="parentLin" presStyleCnt="0"/>
      <dgm:spPr/>
    </dgm:pt>
    <dgm:pt modelId="{A6B0DCA2-A6A3-41E1-911C-67559E165D91}" type="pres">
      <dgm:prSet presAssocID="{71001CAB-8A52-4B72-9648-7B26E705D00F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11734CCA-6FBF-4E40-8521-3FB0583B89D5}" type="pres">
      <dgm:prSet presAssocID="{71001CAB-8A52-4B72-9648-7B26E705D00F}" presName="parentText" presStyleLbl="node1" presStyleIdx="4" presStyleCnt="5" custScaleX="11879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50A273-C4BD-4969-AF00-CB95EB39C348}" type="pres">
      <dgm:prSet presAssocID="{71001CAB-8A52-4B72-9648-7B26E705D00F}" presName="negativeSpace" presStyleCnt="0"/>
      <dgm:spPr/>
    </dgm:pt>
    <dgm:pt modelId="{40F8EC72-5D7F-4F24-BCDA-027E90CC9605}" type="pres">
      <dgm:prSet presAssocID="{71001CAB-8A52-4B72-9648-7B26E705D00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43C1EBE-204B-4066-9F0E-9FE850F149E8}" srcId="{F8DF6687-F2D9-4C94-92A7-5EC871BE327E}" destId="{20B741AC-7C87-4F1F-9525-FFFE074FB01B}" srcOrd="3" destOrd="0" parTransId="{FFB3C29A-3E72-416D-AE8C-25AFBD673863}" sibTransId="{3A68B607-1AA3-49A1-928B-E651AF7834F5}"/>
    <dgm:cxn modelId="{D9AB13BF-7D0C-46DC-A6FB-18A49558F330}" type="presOf" srcId="{0EF86897-D970-4185-BB02-5EB5D7778906}" destId="{AC41D71F-3A14-4600-BDA6-917C4C1E3EC5}" srcOrd="0" destOrd="0" presId="urn:microsoft.com/office/officeart/2005/8/layout/list1"/>
    <dgm:cxn modelId="{AA2D39A9-B6AC-4EA5-8D5A-C60D7A11ABB4}" type="presOf" srcId="{0EF86897-D970-4185-BB02-5EB5D7778906}" destId="{9B4A094B-47AF-4C5C-9797-2221DE29F20E}" srcOrd="1" destOrd="0" presId="urn:microsoft.com/office/officeart/2005/8/layout/list1"/>
    <dgm:cxn modelId="{2DED3F83-DEBC-4C16-A7C0-2E04DA6784B9}" srcId="{F8DF6687-F2D9-4C94-92A7-5EC871BE327E}" destId="{407FBD9E-40FB-4CB2-BC9B-E124A8F9FCD6}" srcOrd="1" destOrd="0" parTransId="{6AF20FC5-C6AC-4878-8617-7E2C16DCE044}" sibTransId="{9F62FCCB-156D-4A51-8A90-F116356928B8}"/>
    <dgm:cxn modelId="{9C7426FE-8179-4C17-906B-E2C3722B1C47}" type="presOf" srcId="{407FBD9E-40FB-4CB2-BC9B-E124A8F9FCD6}" destId="{D6F9406A-A7B3-4711-B5D0-81DE435C1355}" srcOrd="0" destOrd="0" presId="urn:microsoft.com/office/officeart/2005/8/layout/list1"/>
    <dgm:cxn modelId="{BAB187AA-E0EE-4454-B770-6F3BF306BD90}" type="presOf" srcId="{407FBD9E-40FB-4CB2-BC9B-E124A8F9FCD6}" destId="{0663DD51-3554-4C42-910D-588E45B0ED85}" srcOrd="1" destOrd="0" presId="urn:microsoft.com/office/officeart/2005/8/layout/list1"/>
    <dgm:cxn modelId="{B05DC6BB-F9FD-4DF3-B389-335275CF28EA}" type="presOf" srcId="{71001CAB-8A52-4B72-9648-7B26E705D00F}" destId="{11734CCA-6FBF-4E40-8521-3FB0583B89D5}" srcOrd="1" destOrd="0" presId="urn:microsoft.com/office/officeart/2005/8/layout/list1"/>
    <dgm:cxn modelId="{7A6D8327-683A-40E2-BD7D-9F7F75D8BA71}" srcId="{F8DF6687-F2D9-4C94-92A7-5EC871BE327E}" destId="{71001CAB-8A52-4B72-9648-7B26E705D00F}" srcOrd="4" destOrd="0" parTransId="{3922760D-C67F-40E4-B995-9FC12218CD33}" sibTransId="{D555B1BA-E80B-40F7-97EE-7256600E481B}"/>
    <dgm:cxn modelId="{066842DE-0A2E-4685-88FB-DC5DE22F1178}" type="presOf" srcId="{20B741AC-7C87-4F1F-9525-FFFE074FB01B}" destId="{3F169B6B-8E47-4272-89E5-C0D57D50A39A}" srcOrd="1" destOrd="0" presId="urn:microsoft.com/office/officeart/2005/8/layout/list1"/>
    <dgm:cxn modelId="{AD2EC217-62C7-40C0-9423-4A974FF1A837}" srcId="{F8DF6687-F2D9-4C94-92A7-5EC871BE327E}" destId="{D755FDAF-D409-4F3D-8F72-F3DAC303B917}" srcOrd="0" destOrd="0" parTransId="{CC77F6A0-6444-4A86-805F-C3509CF85478}" sibTransId="{7E689F4C-10DC-4015-8AC7-ADC8836C385A}"/>
    <dgm:cxn modelId="{129CD796-2DA3-490E-BAFA-DF06CAE0E107}" type="presOf" srcId="{F8DF6687-F2D9-4C94-92A7-5EC871BE327E}" destId="{0C7BAABE-CC4D-4998-9DF2-6F22C5C9FF81}" srcOrd="0" destOrd="0" presId="urn:microsoft.com/office/officeart/2005/8/layout/list1"/>
    <dgm:cxn modelId="{3C1680E5-620E-44DB-A66B-9B569EAB1800}" type="presOf" srcId="{20B741AC-7C87-4F1F-9525-FFFE074FB01B}" destId="{C04EB338-F083-46A6-B932-A07B5C0B7927}" srcOrd="0" destOrd="0" presId="urn:microsoft.com/office/officeart/2005/8/layout/list1"/>
    <dgm:cxn modelId="{2B0BD6D0-6E0E-4761-A606-4663F2808A1B}" type="presOf" srcId="{71001CAB-8A52-4B72-9648-7B26E705D00F}" destId="{A6B0DCA2-A6A3-41E1-911C-67559E165D91}" srcOrd="0" destOrd="0" presId="urn:microsoft.com/office/officeart/2005/8/layout/list1"/>
    <dgm:cxn modelId="{43122C05-5844-4322-B880-1C62A7FB6072}" srcId="{F8DF6687-F2D9-4C94-92A7-5EC871BE327E}" destId="{0EF86897-D970-4185-BB02-5EB5D7778906}" srcOrd="2" destOrd="0" parTransId="{52684C1F-2F31-415D-A341-658C05A52B45}" sibTransId="{12B0905C-B7BB-4BEE-B1B7-F9CDBF4BB036}"/>
    <dgm:cxn modelId="{E1F7311E-1B55-451B-807D-37594F766C45}" type="presOf" srcId="{D755FDAF-D409-4F3D-8F72-F3DAC303B917}" destId="{40ED7B9C-21D0-437A-B48B-663D3883ED8A}" srcOrd="0" destOrd="0" presId="urn:microsoft.com/office/officeart/2005/8/layout/list1"/>
    <dgm:cxn modelId="{E8358332-F9ED-4339-B24E-6EC434BBD506}" type="presOf" srcId="{D755FDAF-D409-4F3D-8F72-F3DAC303B917}" destId="{C11F8D32-7256-4252-99EC-8F35BFD86132}" srcOrd="1" destOrd="0" presId="urn:microsoft.com/office/officeart/2005/8/layout/list1"/>
    <dgm:cxn modelId="{64C70C3D-F004-4D79-8694-00FDEFA88A73}" type="presParOf" srcId="{0C7BAABE-CC4D-4998-9DF2-6F22C5C9FF81}" destId="{48C05627-AA15-4245-9BE1-B759826A1A7B}" srcOrd="0" destOrd="0" presId="urn:microsoft.com/office/officeart/2005/8/layout/list1"/>
    <dgm:cxn modelId="{5F67AD83-80B1-4382-A9B6-90A99344A6FE}" type="presParOf" srcId="{48C05627-AA15-4245-9BE1-B759826A1A7B}" destId="{40ED7B9C-21D0-437A-B48B-663D3883ED8A}" srcOrd="0" destOrd="0" presId="urn:microsoft.com/office/officeart/2005/8/layout/list1"/>
    <dgm:cxn modelId="{ABED0D73-889B-4167-A736-E750A5B9BAC8}" type="presParOf" srcId="{48C05627-AA15-4245-9BE1-B759826A1A7B}" destId="{C11F8D32-7256-4252-99EC-8F35BFD86132}" srcOrd="1" destOrd="0" presId="urn:microsoft.com/office/officeart/2005/8/layout/list1"/>
    <dgm:cxn modelId="{336DA8A3-B026-4B96-BBFC-8FE50D898E91}" type="presParOf" srcId="{0C7BAABE-CC4D-4998-9DF2-6F22C5C9FF81}" destId="{E7D665C0-9F32-4F08-BBE7-8443A8EE65DD}" srcOrd="1" destOrd="0" presId="urn:microsoft.com/office/officeart/2005/8/layout/list1"/>
    <dgm:cxn modelId="{463C3AFF-46D6-4405-B906-215735578318}" type="presParOf" srcId="{0C7BAABE-CC4D-4998-9DF2-6F22C5C9FF81}" destId="{E7AE4A99-6E7D-4A36-B249-6FC86418089E}" srcOrd="2" destOrd="0" presId="urn:microsoft.com/office/officeart/2005/8/layout/list1"/>
    <dgm:cxn modelId="{7BC1F2E2-00D9-42FD-B18C-5D02047B910B}" type="presParOf" srcId="{0C7BAABE-CC4D-4998-9DF2-6F22C5C9FF81}" destId="{16560595-C232-4989-ADDB-084E078931FD}" srcOrd="3" destOrd="0" presId="urn:microsoft.com/office/officeart/2005/8/layout/list1"/>
    <dgm:cxn modelId="{F368FB26-CDA7-49D5-9EFE-86E6EF9D575C}" type="presParOf" srcId="{0C7BAABE-CC4D-4998-9DF2-6F22C5C9FF81}" destId="{8698981F-9DFB-4B5C-834A-799F8DEFD4A2}" srcOrd="4" destOrd="0" presId="urn:microsoft.com/office/officeart/2005/8/layout/list1"/>
    <dgm:cxn modelId="{98BD14AF-9522-41A9-B9BE-74928C602179}" type="presParOf" srcId="{8698981F-9DFB-4B5C-834A-799F8DEFD4A2}" destId="{D6F9406A-A7B3-4711-B5D0-81DE435C1355}" srcOrd="0" destOrd="0" presId="urn:microsoft.com/office/officeart/2005/8/layout/list1"/>
    <dgm:cxn modelId="{6D2BD201-0E13-48AE-B1CC-1661C74CB044}" type="presParOf" srcId="{8698981F-9DFB-4B5C-834A-799F8DEFD4A2}" destId="{0663DD51-3554-4C42-910D-588E45B0ED85}" srcOrd="1" destOrd="0" presId="urn:microsoft.com/office/officeart/2005/8/layout/list1"/>
    <dgm:cxn modelId="{C7E769A7-A3A1-4664-AC49-6792915929FC}" type="presParOf" srcId="{0C7BAABE-CC4D-4998-9DF2-6F22C5C9FF81}" destId="{E917D948-DA94-4DCB-AAE2-96A92B3B181D}" srcOrd="5" destOrd="0" presId="urn:microsoft.com/office/officeart/2005/8/layout/list1"/>
    <dgm:cxn modelId="{B9A19532-6699-406E-8373-9E7FC58A8BDE}" type="presParOf" srcId="{0C7BAABE-CC4D-4998-9DF2-6F22C5C9FF81}" destId="{0A18E291-7F91-4C3B-9FEE-B941821BD923}" srcOrd="6" destOrd="0" presId="urn:microsoft.com/office/officeart/2005/8/layout/list1"/>
    <dgm:cxn modelId="{5CBABCBA-9905-4308-9B26-3DD85A7B8578}" type="presParOf" srcId="{0C7BAABE-CC4D-4998-9DF2-6F22C5C9FF81}" destId="{A63BF871-5B27-42D5-8FAC-564772227D91}" srcOrd="7" destOrd="0" presId="urn:microsoft.com/office/officeart/2005/8/layout/list1"/>
    <dgm:cxn modelId="{A929F180-123A-4760-AA26-95D322AAD069}" type="presParOf" srcId="{0C7BAABE-CC4D-4998-9DF2-6F22C5C9FF81}" destId="{A32C2C27-81E9-4EF6-9D5F-B0E8E0B13EFC}" srcOrd="8" destOrd="0" presId="urn:microsoft.com/office/officeart/2005/8/layout/list1"/>
    <dgm:cxn modelId="{C361D766-253F-4761-A347-88F2D3E1B348}" type="presParOf" srcId="{A32C2C27-81E9-4EF6-9D5F-B0E8E0B13EFC}" destId="{AC41D71F-3A14-4600-BDA6-917C4C1E3EC5}" srcOrd="0" destOrd="0" presId="urn:microsoft.com/office/officeart/2005/8/layout/list1"/>
    <dgm:cxn modelId="{E227F848-1B46-4186-92AA-87FF1D5C8B21}" type="presParOf" srcId="{A32C2C27-81E9-4EF6-9D5F-B0E8E0B13EFC}" destId="{9B4A094B-47AF-4C5C-9797-2221DE29F20E}" srcOrd="1" destOrd="0" presId="urn:microsoft.com/office/officeart/2005/8/layout/list1"/>
    <dgm:cxn modelId="{2F4E2601-6072-41BF-B7B1-EB22E1B5DC2D}" type="presParOf" srcId="{0C7BAABE-CC4D-4998-9DF2-6F22C5C9FF81}" destId="{867F8757-C2A8-430C-87B0-65F46C8EA68E}" srcOrd="9" destOrd="0" presId="urn:microsoft.com/office/officeart/2005/8/layout/list1"/>
    <dgm:cxn modelId="{B18797A1-3FDE-49D7-8832-0F614E08C72C}" type="presParOf" srcId="{0C7BAABE-CC4D-4998-9DF2-6F22C5C9FF81}" destId="{AB4639C2-6774-4134-A133-EB9AF6464D97}" srcOrd="10" destOrd="0" presId="urn:microsoft.com/office/officeart/2005/8/layout/list1"/>
    <dgm:cxn modelId="{454E2B1C-5734-4813-8B6B-1A8A7A793824}" type="presParOf" srcId="{0C7BAABE-CC4D-4998-9DF2-6F22C5C9FF81}" destId="{5EBE261F-05AD-4F5C-B7D3-B0B86FBCBBBA}" srcOrd="11" destOrd="0" presId="urn:microsoft.com/office/officeart/2005/8/layout/list1"/>
    <dgm:cxn modelId="{74C7F3A5-BCB9-4356-BF94-3E3EDAD4883C}" type="presParOf" srcId="{0C7BAABE-CC4D-4998-9DF2-6F22C5C9FF81}" destId="{E3D7B4E3-4C9C-4048-AC84-CA3D759874DB}" srcOrd="12" destOrd="0" presId="urn:microsoft.com/office/officeart/2005/8/layout/list1"/>
    <dgm:cxn modelId="{1C3B4B5C-9D62-4ABD-89AA-0872A9D8F8C3}" type="presParOf" srcId="{E3D7B4E3-4C9C-4048-AC84-CA3D759874DB}" destId="{C04EB338-F083-46A6-B932-A07B5C0B7927}" srcOrd="0" destOrd="0" presId="urn:microsoft.com/office/officeart/2005/8/layout/list1"/>
    <dgm:cxn modelId="{E8AC81F4-27AD-49B9-B0C0-0F1CA2578795}" type="presParOf" srcId="{E3D7B4E3-4C9C-4048-AC84-CA3D759874DB}" destId="{3F169B6B-8E47-4272-89E5-C0D57D50A39A}" srcOrd="1" destOrd="0" presId="urn:microsoft.com/office/officeart/2005/8/layout/list1"/>
    <dgm:cxn modelId="{B905216D-C83C-418A-9915-AF7F6C013391}" type="presParOf" srcId="{0C7BAABE-CC4D-4998-9DF2-6F22C5C9FF81}" destId="{1FE91344-0143-4079-9E9E-3B635A432A56}" srcOrd="13" destOrd="0" presId="urn:microsoft.com/office/officeart/2005/8/layout/list1"/>
    <dgm:cxn modelId="{77242500-8687-4061-A8E5-425946ED5038}" type="presParOf" srcId="{0C7BAABE-CC4D-4998-9DF2-6F22C5C9FF81}" destId="{22770CC9-5D29-45E8-9335-973C4342F33F}" srcOrd="14" destOrd="0" presId="urn:microsoft.com/office/officeart/2005/8/layout/list1"/>
    <dgm:cxn modelId="{A9F7BD0E-3ADD-4990-9629-777A7C9F2FEE}" type="presParOf" srcId="{0C7BAABE-CC4D-4998-9DF2-6F22C5C9FF81}" destId="{96BB02DF-443A-47B7-9664-EDC20BF8BF5D}" srcOrd="15" destOrd="0" presId="urn:microsoft.com/office/officeart/2005/8/layout/list1"/>
    <dgm:cxn modelId="{35801989-4DEB-4DAA-BA1D-BCEFBD75498E}" type="presParOf" srcId="{0C7BAABE-CC4D-4998-9DF2-6F22C5C9FF81}" destId="{504EE4C6-24D0-4362-BCFE-CB4DE2BC77F3}" srcOrd="16" destOrd="0" presId="urn:microsoft.com/office/officeart/2005/8/layout/list1"/>
    <dgm:cxn modelId="{DC584875-376D-4D88-B67F-19309635F9C8}" type="presParOf" srcId="{504EE4C6-24D0-4362-BCFE-CB4DE2BC77F3}" destId="{A6B0DCA2-A6A3-41E1-911C-67559E165D91}" srcOrd="0" destOrd="0" presId="urn:microsoft.com/office/officeart/2005/8/layout/list1"/>
    <dgm:cxn modelId="{8F288B30-7688-4DAE-9807-AFD210E6F531}" type="presParOf" srcId="{504EE4C6-24D0-4362-BCFE-CB4DE2BC77F3}" destId="{11734CCA-6FBF-4E40-8521-3FB0583B89D5}" srcOrd="1" destOrd="0" presId="urn:microsoft.com/office/officeart/2005/8/layout/list1"/>
    <dgm:cxn modelId="{9C29931C-D238-41BF-B8D9-867E11760EAA}" type="presParOf" srcId="{0C7BAABE-CC4D-4998-9DF2-6F22C5C9FF81}" destId="{6550A273-C4BD-4969-AF00-CB95EB39C348}" srcOrd="17" destOrd="0" presId="urn:microsoft.com/office/officeart/2005/8/layout/list1"/>
    <dgm:cxn modelId="{7289A308-57F2-4159-88D2-5633A188D94B}" type="presParOf" srcId="{0C7BAABE-CC4D-4998-9DF2-6F22C5C9FF81}" destId="{40F8EC72-5D7F-4F24-BCDA-027E90CC9605}" srcOrd="18" destOrd="0" presId="urn:microsoft.com/office/officeart/2005/8/layout/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EBB0BE-20AF-4375-8C52-38637633660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23BF1F3-DCA6-471C-9D9D-0FED4F4CD050}">
      <dgm:prSet phldrT="[Text]"/>
      <dgm:spPr>
        <a:ln w="50800">
          <a:solidFill>
            <a:schemeClr val="tx1"/>
          </a:solidFill>
        </a:ln>
        <a:effectLst>
          <a:outerShdw blurRad="7620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id-ID" b="1" dirty="0" smtClean="0">
              <a:latin typeface="Candara" pitchFamily="34" charset="0"/>
            </a:rPr>
            <a:t>Memahami perspektif, kepercayaan, pikiran, perasaan sendiri &amp; orang lain. </a:t>
          </a:r>
          <a:endParaRPr lang="id-ID" b="1" dirty="0">
            <a:latin typeface="Candara" pitchFamily="34" charset="0"/>
          </a:endParaRPr>
        </a:p>
      </dgm:t>
    </dgm:pt>
    <dgm:pt modelId="{469C34B5-4B2F-4789-83F6-4F34DC803534}" type="parTrans" cxnId="{F0F78C62-4F88-483E-BDBC-09D5FAB1EE51}">
      <dgm:prSet/>
      <dgm:spPr/>
      <dgm:t>
        <a:bodyPr/>
        <a:lstStyle/>
        <a:p>
          <a:endParaRPr lang="id-ID"/>
        </a:p>
      </dgm:t>
    </dgm:pt>
    <dgm:pt modelId="{F4CC4D99-FACD-4544-9497-2E82363883A5}" type="sibTrans" cxnId="{F0F78C62-4F88-483E-BDBC-09D5FAB1EE51}">
      <dgm:prSet/>
      <dgm:spPr/>
      <dgm:t>
        <a:bodyPr/>
        <a:lstStyle/>
        <a:p>
          <a:endParaRPr lang="id-ID"/>
        </a:p>
      </dgm:t>
    </dgm:pt>
    <dgm:pt modelId="{F11140CC-EE8C-49F7-9B00-A90B0572FFE7}">
      <dgm:prSet phldrT="[Text]"/>
      <dgm:spPr>
        <a:ln w="50800">
          <a:solidFill>
            <a:schemeClr val="tx1"/>
          </a:solidFill>
        </a:ln>
        <a:effectLst>
          <a:outerShdw blurRad="7620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id-ID" b="1" dirty="0" smtClean="0">
              <a:latin typeface="Candara" pitchFamily="34" charset="0"/>
            </a:rPr>
            <a:t>Memahami bagaimana seseorang berpikir dan bertindak dalam sebuah peristiwa. </a:t>
          </a:r>
          <a:endParaRPr lang="id-ID" b="1" dirty="0">
            <a:latin typeface="Candara" pitchFamily="34" charset="0"/>
          </a:endParaRPr>
        </a:p>
      </dgm:t>
    </dgm:pt>
    <dgm:pt modelId="{FE2C8F20-E00B-4CF1-862A-55CCA22D6E3A}" type="parTrans" cxnId="{C128481C-9D8C-4B2E-995E-0FC5744846CA}">
      <dgm:prSet/>
      <dgm:spPr/>
      <dgm:t>
        <a:bodyPr/>
        <a:lstStyle/>
        <a:p>
          <a:endParaRPr lang="id-ID"/>
        </a:p>
      </dgm:t>
    </dgm:pt>
    <dgm:pt modelId="{4210E7C6-CE58-485A-ADEB-B212581F40E7}" type="sibTrans" cxnId="{C128481C-9D8C-4B2E-995E-0FC5744846CA}">
      <dgm:prSet/>
      <dgm:spPr/>
      <dgm:t>
        <a:bodyPr/>
        <a:lstStyle/>
        <a:p>
          <a:endParaRPr lang="id-ID"/>
        </a:p>
      </dgm:t>
    </dgm:pt>
    <dgm:pt modelId="{A43637FD-CC27-45D2-BC89-AE33219CB7D5}">
      <dgm:prSet phldrT="[Text]"/>
      <dgm:spPr>
        <a:ln w="50800">
          <a:solidFill>
            <a:schemeClr val="tx1"/>
          </a:solidFill>
        </a:ln>
        <a:effectLst>
          <a:outerShdw blurRad="7620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id-ID" b="1" dirty="0" smtClean="0">
              <a:latin typeface="Candara" pitchFamily="34" charset="0"/>
            </a:rPr>
            <a:t>Memahami dan menghormati perspektif yang dipilih oleh orang lain.</a:t>
          </a:r>
          <a:endParaRPr lang="id-ID" b="1" dirty="0">
            <a:latin typeface="Candara" pitchFamily="34" charset="0"/>
          </a:endParaRPr>
        </a:p>
      </dgm:t>
    </dgm:pt>
    <dgm:pt modelId="{6DF7E235-BE7B-47D8-877B-6AD571CC4CD2}" type="parTrans" cxnId="{9E3A9A05-103B-4704-A75A-D91C072C4300}">
      <dgm:prSet/>
      <dgm:spPr/>
      <dgm:t>
        <a:bodyPr/>
        <a:lstStyle/>
        <a:p>
          <a:endParaRPr lang="id-ID"/>
        </a:p>
      </dgm:t>
    </dgm:pt>
    <dgm:pt modelId="{084A8B5F-789B-4363-9C1E-0DB6190D3687}" type="sibTrans" cxnId="{9E3A9A05-103B-4704-A75A-D91C072C4300}">
      <dgm:prSet/>
      <dgm:spPr/>
      <dgm:t>
        <a:bodyPr/>
        <a:lstStyle/>
        <a:p>
          <a:endParaRPr lang="id-ID"/>
        </a:p>
      </dgm:t>
    </dgm:pt>
    <dgm:pt modelId="{694D5B73-B87E-4785-9BD4-680CC757BEAD}">
      <dgm:prSet phldrT="[Text]"/>
      <dgm:spPr>
        <a:ln w="50800">
          <a:solidFill>
            <a:schemeClr val="tx1"/>
          </a:solidFill>
        </a:ln>
        <a:effectLst>
          <a:outerShdw blurRad="7620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id-ID" b="1" dirty="0" smtClean="0">
              <a:latin typeface="Candara" pitchFamily="34" charset="0"/>
            </a:rPr>
            <a:t>Melatih kemampuan untuk melihat sesuatu tidak hanya dari cara pandang &amp; pengalaman kita sendiri.</a:t>
          </a:r>
          <a:endParaRPr lang="id-ID" b="1" dirty="0">
            <a:latin typeface="Candara" pitchFamily="34" charset="0"/>
          </a:endParaRPr>
        </a:p>
      </dgm:t>
    </dgm:pt>
    <dgm:pt modelId="{9CF194AA-4874-495F-9079-D289877E43D0}" type="parTrans" cxnId="{BEA7D5CB-6F79-45D8-BE8A-769AD237A5A6}">
      <dgm:prSet/>
      <dgm:spPr/>
      <dgm:t>
        <a:bodyPr/>
        <a:lstStyle/>
        <a:p>
          <a:endParaRPr lang="id-ID"/>
        </a:p>
      </dgm:t>
    </dgm:pt>
    <dgm:pt modelId="{47D48EA5-E81C-49B7-AFF1-F7A6D3ABFAA6}" type="sibTrans" cxnId="{BEA7D5CB-6F79-45D8-BE8A-769AD237A5A6}">
      <dgm:prSet/>
      <dgm:spPr/>
      <dgm:t>
        <a:bodyPr/>
        <a:lstStyle/>
        <a:p>
          <a:endParaRPr lang="id-ID"/>
        </a:p>
      </dgm:t>
    </dgm:pt>
    <dgm:pt modelId="{9888C68E-4875-4513-9D55-71795F934D0E}" type="pres">
      <dgm:prSet presAssocID="{27EBB0BE-20AF-4375-8C52-386376336600}" presName="compositeShape" presStyleCnt="0">
        <dgm:presLayoutVars>
          <dgm:dir/>
          <dgm:resizeHandles/>
        </dgm:presLayoutVars>
      </dgm:prSet>
      <dgm:spPr/>
    </dgm:pt>
    <dgm:pt modelId="{A5C1F6D0-E163-47D7-9B52-7E43C15B75D1}" type="pres">
      <dgm:prSet presAssocID="{27EBB0BE-20AF-4375-8C52-386376336600}" presName="pyramid" presStyleLbl="node1" presStyleIdx="0" presStyleCnt="1"/>
      <dgm:spPr>
        <a:solidFill>
          <a:srgbClr val="FFC000"/>
        </a:solidFill>
      </dgm:spPr>
    </dgm:pt>
    <dgm:pt modelId="{B2070B03-DCA1-4573-A7D7-4B43A22898DE}" type="pres">
      <dgm:prSet presAssocID="{27EBB0BE-20AF-4375-8C52-386376336600}" presName="theList" presStyleCnt="0"/>
      <dgm:spPr/>
    </dgm:pt>
    <dgm:pt modelId="{829E72BE-8D85-4B0D-B2E2-02F9A4BDFE5E}" type="pres">
      <dgm:prSet presAssocID="{023BF1F3-DCA6-471C-9D9D-0FED4F4CD050}" presName="aNode" presStyleLbl="fgAcc1" presStyleIdx="0" presStyleCnt="4" custScaleY="2262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9D4F7A-39F0-45A8-97FE-8AFE4FDF95F2}" type="pres">
      <dgm:prSet presAssocID="{023BF1F3-DCA6-471C-9D9D-0FED4F4CD050}" presName="aSpace" presStyleCnt="0"/>
      <dgm:spPr/>
    </dgm:pt>
    <dgm:pt modelId="{0A26C3C1-4E15-4505-86A7-1756D175794F}" type="pres">
      <dgm:prSet presAssocID="{F11140CC-EE8C-49F7-9B00-A90B0572FFE7}" presName="aNode" presStyleLbl="fgAcc1" presStyleIdx="1" presStyleCnt="4" custScaleY="2262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05BFC5-3644-4A42-8606-20FDC2370B6B}" type="pres">
      <dgm:prSet presAssocID="{F11140CC-EE8C-49F7-9B00-A90B0572FFE7}" presName="aSpace" presStyleCnt="0"/>
      <dgm:spPr/>
    </dgm:pt>
    <dgm:pt modelId="{C90BDBA2-1E5D-4FD2-ADBC-C0D3FFAFE8DB}" type="pres">
      <dgm:prSet presAssocID="{A43637FD-CC27-45D2-BC89-AE33219CB7D5}" presName="aNode" presStyleLbl="fgAcc1" presStyleIdx="2" presStyleCnt="4" custScaleY="2262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119B2C-FF29-48A6-AF1F-61E9ACC9FBC7}" type="pres">
      <dgm:prSet presAssocID="{A43637FD-CC27-45D2-BC89-AE33219CB7D5}" presName="aSpace" presStyleCnt="0"/>
      <dgm:spPr/>
    </dgm:pt>
    <dgm:pt modelId="{0E1E85E5-5B83-46C7-A82A-3837476A82BF}" type="pres">
      <dgm:prSet presAssocID="{694D5B73-B87E-4785-9BD4-680CC757BEAD}" presName="aNode" presStyleLbl="fgAcc1" presStyleIdx="3" presStyleCnt="4" custScaleY="2262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92545B-061E-4FCA-A23C-5350B8F7EF95}" type="pres">
      <dgm:prSet presAssocID="{694D5B73-B87E-4785-9BD4-680CC757BEAD}" presName="aSpace" presStyleCnt="0"/>
      <dgm:spPr/>
    </dgm:pt>
  </dgm:ptLst>
  <dgm:cxnLst>
    <dgm:cxn modelId="{BEA7D5CB-6F79-45D8-BE8A-769AD237A5A6}" srcId="{27EBB0BE-20AF-4375-8C52-386376336600}" destId="{694D5B73-B87E-4785-9BD4-680CC757BEAD}" srcOrd="3" destOrd="0" parTransId="{9CF194AA-4874-495F-9079-D289877E43D0}" sibTransId="{47D48EA5-E81C-49B7-AFF1-F7A6D3ABFAA6}"/>
    <dgm:cxn modelId="{55EA5837-CFC7-405F-A956-2BBEF4BEC736}" type="presOf" srcId="{27EBB0BE-20AF-4375-8C52-386376336600}" destId="{9888C68E-4875-4513-9D55-71795F934D0E}" srcOrd="0" destOrd="0" presId="urn:microsoft.com/office/officeart/2005/8/layout/pyramid2"/>
    <dgm:cxn modelId="{873F55BE-A4E0-4424-BAEA-25003F7F8039}" type="presOf" srcId="{023BF1F3-DCA6-471C-9D9D-0FED4F4CD050}" destId="{829E72BE-8D85-4B0D-B2E2-02F9A4BDFE5E}" srcOrd="0" destOrd="0" presId="urn:microsoft.com/office/officeart/2005/8/layout/pyramid2"/>
    <dgm:cxn modelId="{9E3A9A05-103B-4704-A75A-D91C072C4300}" srcId="{27EBB0BE-20AF-4375-8C52-386376336600}" destId="{A43637FD-CC27-45D2-BC89-AE33219CB7D5}" srcOrd="2" destOrd="0" parTransId="{6DF7E235-BE7B-47D8-877B-6AD571CC4CD2}" sibTransId="{084A8B5F-789B-4363-9C1E-0DB6190D3687}"/>
    <dgm:cxn modelId="{17885AAD-E0A7-488F-873A-E987EDF2802B}" type="presOf" srcId="{A43637FD-CC27-45D2-BC89-AE33219CB7D5}" destId="{C90BDBA2-1E5D-4FD2-ADBC-C0D3FFAFE8DB}" srcOrd="0" destOrd="0" presId="urn:microsoft.com/office/officeart/2005/8/layout/pyramid2"/>
    <dgm:cxn modelId="{595C7C86-061C-4698-A499-3FC72E4A6E20}" type="presOf" srcId="{F11140CC-EE8C-49F7-9B00-A90B0572FFE7}" destId="{0A26C3C1-4E15-4505-86A7-1756D175794F}" srcOrd="0" destOrd="0" presId="urn:microsoft.com/office/officeart/2005/8/layout/pyramid2"/>
    <dgm:cxn modelId="{4BDD55D1-F3ED-45E2-A104-ABB12F5D31BF}" type="presOf" srcId="{694D5B73-B87E-4785-9BD4-680CC757BEAD}" destId="{0E1E85E5-5B83-46C7-A82A-3837476A82BF}" srcOrd="0" destOrd="0" presId="urn:microsoft.com/office/officeart/2005/8/layout/pyramid2"/>
    <dgm:cxn modelId="{C128481C-9D8C-4B2E-995E-0FC5744846CA}" srcId="{27EBB0BE-20AF-4375-8C52-386376336600}" destId="{F11140CC-EE8C-49F7-9B00-A90B0572FFE7}" srcOrd="1" destOrd="0" parTransId="{FE2C8F20-E00B-4CF1-862A-55CCA22D6E3A}" sibTransId="{4210E7C6-CE58-485A-ADEB-B212581F40E7}"/>
    <dgm:cxn modelId="{F0F78C62-4F88-483E-BDBC-09D5FAB1EE51}" srcId="{27EBB0BE-20AF-4375-8C52-386376336600}" destId="{023BF1F3-DCA6-471C-9D9D-0FED4F4CD050}" srcOrd="0" destOrd="0" parTransId="{469C34B5-4B2F-4789-83F6-4F34DC803534}" sibTransId="{F4CC4D99-FACD-4544-9497-2E82363883A5}"/>
    <dgm:cxn modelId="{6F397616-D54B-4192-859A-8D63A25A842B}" type="presParOf" srcId="{9888C68E-4875-4513-9D55-71795F934D0E}" destId="{A5C1F6D0-E163-47D7-9B52-7E43C15B75D1}" srcOrd="0" destOrd="0" presId="urn:microsoft.com/office/officeart/2005/8/layout/pyramid2"/>
    <dgm:cxn modelId="{6FB9DDCF-6E78-4278-A1B4-61CD8515B6B3}" type="presParOf" srcId="{9888C68E-4875-4513-9D55-71795F934D0E}" destId="{B2070B03-DCA1-4573-A7D7-4B43A22898DE}" srcOrd="1" destOrd="0" presId="urn:microsoft.com/office/officeart/2005/8/layout/pyramid2"/>
    <dgm:cxn modelId="{54A05E67-5CB1-4B9C-B186-330A0FB7D22F}" type="presParOf" srcId="{B2070B03-DCA1-4573-A7D7-4B43A22898DE}" destId="{829E72BE-8D85-4B0D-B2E2-02F9A4BDFE5E}" srcOrd="0" destOrd="0" presId="urn:microsoft.com/office/officeart/2005/8/layout/pyramid2"/>
    <dgm:cxn modelId="{F5C44CB7-9FE1-4637-A43D-45A99C89AE4E}" type="presParOf" srcId="{B2070B03-DCA1-4573-A7D7-4B43A22898DE}" destId="{479D4F7A-39F0-45A8-97FE-8AFE4FDF95F2}" srcOrd="1" destOrd="0" presId="urn:microsoft.com/office/officeart/2005/8/layout/pyramid2"/>
    <dgm:cxn modelId="{710C9530-C48E-4F9A-BDC1-9184001F422C}" type="presParOf" srcId="{B2070B03-DCA1-4573-A7D7-4B43A22898DE}" destId="{0A26C3C1-4E15-4505-86A7-1756D175794F}" srcOrd="2" destOrd="0" presId="urn:microsoft.com/office/officeart/2005/8/layout/pyramid2"/>
    <dgm:cxn modelId="{D90A8D94-7C96-470A-B622-0A29E1D2CD37}" type="presParOf" srcId="{B2070B03-DCA1-4573-A7D7-4B43A22898DE}" destId="{8D05BFC5-3644-4A42-8606-20FDC2370B6B}" srcOrd="3" destOrd="0" presId="urn:microsoft.com/office/officeart/2005/8/layout/pyramid2"/>
    <dgm:cxn modelId="{CA08BB90-04F1-4B01-AD1A-FBCFE11AFEA0}" type="presParOf" srcId="{B2070B03-DCA1-4573-A7D7-4B43A22898DE}" destId="{C90BDBA2-1E5D-4FD2-ADBC-C0D3FFAFE8DB}" srcOrd="4" destOrd="0" presId="urn:microsoft.com/office/officeart/2005/8/layout/pyramid2"/>
    <dgm:cxn modelId="{7B413B4B-751C-456D-8A86-094254B72FB9}" type="presParOf" srcId="{B2070B03-DCA1-4573-A7D7-4B43A22898DE}" destId="{B2119B2C-FF29-48A6-AF1F-61E9ACC9FBC7}" srcOrd="5" destOrd="0" presId="urn:microsoft.com/office/officeart/2005/8/layout/pyramid2"/>
    <dgm:cxn modelId="{F4EDFF4E-D46F-492A-B9E5-0713FC3BA209}" type="presParOf" srcId="{B2070B03-DCA1-4573-A7D7-4B43A22898DE}" destId="{0E1E85E5-5B83-46C7-A82A-3837476A82BF}" srcOrd="6" destOrd="0" presId="urn:microsoft.com/office/officeart/2005/8/layout/pyramid2"/>
    <dgm:cxn modelId="{99A765A4-C2F1-4B17-A9BD-4B811B3814A2}" type="presParOf" srcId="{B2070B03-DCA1-4573-A7D7-4B43A22898DE}" destId="{9A92545B-061E-4FCA-A23C-5350B8F7EF95}" srcOrd="7" destOrd="0" presId="urn:microsoft.com/office/officeart/2005/8/layout/pyramid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D8FCF4-C48C-4B3C-9B96-85CF0E6DE14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4C21E6A-5B3C-4B69-A568-CA4D5E94399D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Candara" pitchFamily="34" charset="0"/>
            </a:rPr>
            <a:t>Pertama </a:t>
          </a:r>
          <a:endParaRPr lang="id-ID" b="1" dirty="0">
            <a:solidFill>
              <a:schemeClr val="tx1"/>
            </a:solidFill>
            <a:latin typeface="Candara" pitchFamily="34" charset="0"/>
          </a:endParaRPr>
        </a:p>
      </dgm:t>
    </dgm:pt>
    <dgm:pt modelId="{2FEB7CA2-C990-4EC8-BE2A-937CD50F1AE3}" type="parTrans" cxnId="{14AED834-A548-4E84-90E0-E901EBB65610}">
      <dgm:prSet/>
      <dgm:spPr/>
      <dgm:t>
        <a:bodyPr/>
        <a:lstStyle/>
        <a:p>
          <a:endParaRPr lang="id-ID"/>
        </a:p>
      </dgm:t>
    </dgm:pt>
    <dgm:pt modelId="{3DEA343E-531B-43F1-963E-C09D18265C77}" type="sibTrans" cxnId="{14AED834-A548-4E84-90E0-E901EBB65610}">
      <dgm:prSet/>
      <dgm:spPr>
        <a:solidFill>
          <a:srgbClr val="002060"/>
        </a:solidFill>
        <a:ln w="25400"/>
      </dgm:spPr>
      <dgm:t>
        <a:bodyPr/>
        <a:lstStyle/>
        <a:p>
          <a:endParaRPr lang="id-ID"/>
        </a:p>
      </dgm:t>
    </dgm:pt>
    <dgm:pt modelId="{A1141DC2-A9C8-43EC-9C6E-D749072B0389}">
      <dgm:prSet phldrT="[Text]" custT="1"/>
      <dgm:spPr>
        <a:ln w="50800"/>
        <a:effectLst>
          <a:outerShdw blurRad="50800" dist="50800" dir="5400000" algn="ctr" rotWithShape="0">
            <a:schemeClr val="bg2">
              <a:lumMod val="50000"/>
            </a:schemeClr>
          </a:outerShdw>
        </a:effectLst>
      </dgm:spPr>
      <dgm:t>
        <a:bodyPr/>
        <a:lstStyle/>
        <a:p>
          <a:r>
            <a:rPr lang="id-ID" sz="1600" dirty="0" smtClean="0">
              <a:latin typeface="Candara" pitchFamily="34" charset="0"/>
            </a:rPr>
            <a:t>Hati-hati terhadap kecenderungan melihat sesuatu dari sudut pandang pribadi.</a:t>
          </a:r>
          <a:endParaRPr lang="id-ID" sz="1600" dirty="0">
            <a:latin typeface="Candara" pitchFamily="34" charset="0"/>
          </a:endParaRPr>
        </a:p>
      </dgm:t>
    </dgm:pt>
    <dgm:pt modelId="{25ACEDF2-1A2A-49C3-9383-6B3D05D99DBA}" type="parTrans" cxnId="{16CBA2C5-E0D4-4B7A-BC1D-AC20820B2BE9}">
      <dgm:prSet/>
      <dgm:spPr/>
      <dgm:t>
        <a:bodyPr/>
        <a:lstStyle/>
        <a:p>
          <a:endParaRPr lang="id-ID"/>
        </a:p>
      </dgm:t>
    </dgm:pt>
    <dgm:pt modelId="{78AA402A-F82A-4B03-8BAE-79537E27B604}" type="sibTrans" cxnId="{16CBA2C5-E0D4-4B7A-BC1D-AC20820B2BE9}">
      <dgm:prSet/>
      <dgm:spPr/>
      <dgm:t>
        <a:bodyPr/>
        <a:lstStyle/>
        <a:p>
          <a:endParaRPr lang="id-ID"/>
        </a:p>
      </dgm:t>
    </dgm:pt>
    <dgm:pt modelId="{3F923D01-A67E-4E40-846F-35036130A37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Candara" pitchFamily="34" charset="0"/>
            </a:rPr>
            <a:t>Kedua</a:t>
          </a:r>
          <a:endParaRPr lang="id-ID" b="1" dirty="0">
            <a:solidFill>
              <a:schemeClr val="tx1"/>
            </a:solidFill>
            <a:latin typeface="Candara" pitchFamily="34" charset="0"/>
          </a:endParaRPr>
        </a:p>
      </dgm:t>
    </dgm:pt>
    <dgm:pt modelId="{8C6160DF-EB08-4D1A-A663-23C721A97719}" type="parTrans" cxnId="{4FD4CE30-024D-47E4-AE5B-1CF0357865B7}">
      <dgm:prSet/>
      <dgm:spPr/>
      <dgm:t>
        <a:bodyPr/>
        <a:lstStyle/>
        <a:p>
          <a:endParaRPr lang="id-ID"/>
        </a:p>
      </dgm:t>
    </dgm:pt>
    <dgm:pt modelId="{7D6598A6-0D58-471A-83D8-7D1F12632858}" type="sibTrans" cxnId="{4FD4CE30-024D-47E4-AE5B-1CF0357865B7}">
      <dgm:prSet/>
      <dgm:spPr>
        <a:solidFill>
          <a:schemeClr val="tx2"/>
        </a:solidFill>
      </dgm:spPr>
      <dgm:t>
        <a:bodyPr/>
        <a:lstStyle/>
        <a:p>
          <a:endParaRPr lang="id-ID"/>
        </a:p>
      </dgm:t>
    </dgm:pt>
    <dgm:pt modelId="{B0BB335D-2F46-4EB3-A898-42CE1D9A540D}">
      <dgm:prSet phldrT="[Text]" custT="1"/>
      <dgm:spPr>
        <a:ln w="50800"/>
        <a:effectLst>
          <a:outerShdw blurRad="50800" dist="50800" dir="5400000" algn="ctr" rotWithShape="0">
            <a:schemeClr val="bg2">
              <a:lumMod val="50000"/>
            </a:schemeClr>
          </a:outerShdw>
        </a:effectLst>
      </dgm:spPr>
      <dgm:t>
        <a:bodyPr/>
        <a:lstStyle/>
        <a:p>
          <a:r>
            <a:rPr lang="id-ID" sz="1400" dirty="0" smtClean="0">
              <a:latin typeface="Candara" pitchFamily="34" charset="0"/>
            </a:rPr>
            <a:t>Jadi pendengar yang baik.</a:t>
          </a:r>
          <a:endParaRPr lang="id-ID" sz="1400" dirty="0">
            <a:latin typeface="Candara" pitchFamily="34" charset="0"/>
          </a:endParaRPr>
        </a:p>
      </dgm:t>
    </dgm:pt>
    <dgm:pt modelId="{FFFAA5D9-22BF-4264-82DD-382A19FEEA5F}" type="parTrans" cxnId="{4B7AD4A7-FCBD-4F4A-8840-D2C233C07583}">
      <dgm:prSet/>
      <dgm:spPr/>
      <dgm:t>
        <a:bodyPr/>
        <a:lstStyle/>
        <a:p>
          <a:endParaRPr lang="id-ID"/>
        </a:p>
      </dgm:t>
    </dgm:pt>
    <dgm:pt modelId="{6CB89824-9AC2-4327-863C-C7B412D8E695}" type="sibTrans" cxnId="{4B7AD4A7-FCBD-4F4A-8840-D2C233C07583}">
      <dgm:prSet/>
      <dgm:spPr/>
      <dgm:t>
        <a:bodyPr/>
        <a:lstStyle/>
        <a:p>
          <a:endParaRPr lang="id-ID"/>
        </a:p>
      </dgm:t>
    </dgm:pt>
    <dgm:pt modelId="{D80CAD21-AEEA-4739-9466-6A43D30CDC07}">
      <dgm:prSet phldrT="[Text]" custT="1"/>
      <dgm:spPr>
        <a:ln w="50800"/>
        <a:effectLst>
          <a:outerShdw blurRad="50800" dist="50800" dir="5400000" algn="ctr" rotWithShape="0">
            <a:schemeClr val="bg2">
              <a:lumMod val="50000"/>
            </a:schemeClr>
          </a:outerShdw>
        </a:effectLst>
      </dgm:spPr>
      <dgm:t>
        <a:bodyPr/>
        <a:lstStyle/>
        <a:p>
          <a:r>
            <a:rPr lang="id-ID" sz="1400" dirty="0" smtClean="0">
              <a:latin typeface="Candara" pitchFamily="34" charset="0"/>
            </a:rPr>
            <a:t>Memahami perasaan &amp; cara berpikir orang lain. </a:t>
          </a:r>
          <a:endParaRPr lang="id-ID" sz="1400" dirty="0">
            <a:latin typeface="Candara" pitchFamily="34" charset="0"/>
          </a:endParaRPr>
        </a:p>
      </dgm:t>
    </dgm:pt>
    <dgm:pt modelId="{33066445-0747-447C-893C-3DA7F9D80DA3}" type="parTrans" cxnId="{27863B28-48A8-4B61-B580-ED498EC2F60E}">
      <dgm:prSet/>
      <dgm:spPr/>
      <dgm:t>
        <a:bodyPr/>
        <a:lstStyle/>
        <a:p>
          <a:endParaRPr lang="id-ID"/>
        </a:p>
      </dgm:t>
    </dgm:pt>
    <dgm:pt modelId="{4E88116B-8ED2-45B7-B76C-412C0366B3FC}" type="sibTrans" cxnId="{27863B28-48A8-4B61-B580-ED498EC2F60E}">
      <dgm:prSet/>
      <dgm:spPr/>
      <dgm:t>
        <a:bodyPr/>
        <a:lstStyle/>
        <a:p>
          <a:endParaRPr lang="id-ID"/>
        </a:p>
      </dgm:t>
    </dgm:pt>
    <dgm:pt modelId="{22BAF9E9-D0BA-4544-BCE2-D9382EC7D114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Candara" pitchFamily="34" charset="0"/>
            </a:rPr>
            <a:t>Ketiga</a:t>
          </a:r>
          <a:endParaRPr lang="id-ID" b="1" dirty="0">
            <a:solidFill>
              <a:schemeClr val="tx1"/>
            </a:solidFill>
            <a:latin typeface="Candara" pitchFamily="34" charset="0"/>
          </a:endParaRPr>
        </a:p>
      </dgm:t>
    </dgm:pt>
    <dgm:pt modelId="{1412F0D8-C18E-4DA3-9D97-5D29A895FFF2}" type="parTrans" cxnId="{246F7545-34B0-4057-B17B-3514F4C5CD31}">
      <dgm:prSet/>
      <dgm:spPr/>
      <dgm:t>
        <a:bodyPr/>
        <a:lstStyle/>
        <a:p>
          <a:endParaRPr lang="id-ID"/>
        </a:p>
      </dgm:t>
    </dgm:pt>
    <dgm:pt modelId="{3D241B89-700B-4F8A-A1CF-ECC1E4F351EB}" type="sibTrans" cxnId="{246F7545-34B0-4057-B17B-3514F4C5CD31}">
      <dgm:prSet/>
      <dgm:spPr/>
      <dgm:t>
        <a:bodyPr/>
        <a:lstStyle/>
        <a:p>
          <a:endParaRPr lang="id-ID"/>
        </a:p>
      </dgm:t>
    </dgm:pt>
    <dgm:pt modelId="{F655D4DA-96EA-459C-841E-023076C81A07}">
      <dgm:prSet phldrT="[Text]" custT="1"/>
      <dgm:spPr>
        <a:ln w="50800"/>
        <a:effectLst>
          <a:outerShdw blurRad="50800" dist="50800" dir="5400000" algn="ctr" rotWithShape="0">
            <a:schemeClr val="bg2">
              <a:lumMod val="50000"/>
            </a:schemeClr>
          </a:outerShdw>
        </a:effectLst>
      </dgm:spPr>
      <dgm:t>
        <a:bodyPr/>
        <a:lstStyle/>
        <a:p>
          <a:r>
            <a:rPr lang="id-ID" sz="1500" dirty="0" smtClean="0">
              <a:latin typeface="Candara" pitchFamily="34" charset="0"/>
            </a:rPr>
            <a:t>Gali hal-hal detail orang lain. </a:t>
          </a:r>
          <a:endParaRPr lang="id-ID" sz="1500" dirty="0">
            <a:latin typeface="Candara" pitchFamily="34" charset="0"/>
          </a:endParaRPr>
        </a:p>
      </dgm:t>
    </dgm:pt>
    <dgm:pt modelId="{CB669459-E5A2-474A-B1F4-9503507A5CB6}" type="parTrans" cxnId="{E2AF11D7-E53A-47CF-AD9F-91711267A672}">
      <dgm:prSet/>
      <dgm:spPr/>
      <dgm:t>
        <a:bodyPr/>
        <a:lstStyle/>
        <a:p>
          <a:endParaRPr lang="id-ID"/>
        </a:p>
      </dgm:t>
    </dgm:pt>
    <dgm:pt modelId="{56EF9FB9-3992-431A-A6B5-F3DFBF4494C2}" type="sibTrans" cxnId="{E2AF11D7-E53A-47CF-AD9F-91711267A672}">
      <dgm:prSet/>
      <dgm:spPr/>
      <dgm:t>
        <a:bodyPr/>
        <a:lstStyle/>
        <a:p>
          <a:endParaRPr lang="id-ID"/>
        </a:p>
      </dgm:t>
    </dgm:pt>
    <dgm:pt modelId="{8D9E73A3-1FEF-4087-9F7C-04021D07F3E2}">
      <dgm:prSet phldrT="[Text]" custT="1"/>
      <dgm:spPr>
        <a:ln w="50800"/>
        <a:effectLst>
          <a:outerShdw blurRad="50800" dist="50800" dir="5400000" algn="ctr" rotWithShape="0">
            <a:schemeClr val="bg2">
              <a:lumMod val="50000"/>
            </a:schemeClr>
          </a:outerShdw>
        </a:effectLst>
      </dgm:spPr>
      <dgm:t>
        <a:bodyPr/>
        <a:lstStyle/>
        <a:p>
          <a:r>
            <a:rPr lang="id-ID" sz="1400" dirty="0" smtClean="0">
              <a:latin typeface="Candara" pitchFamily="34" charset="0"/>
            </a:rPr>
            <a:t>Penolakan terhadap cara pandang orang lain = keegoisan. </a:t>
          </a:r>
          <a:endParaRPr lang="id-ID" sz="1400" dirty="0">
            <a:latin typeface="Candara" pitchFamily="34" charset="0"/>
          </a:endParaRPr>
        </a:p>
      </dgm:t>
    </dgm:pt>
    <dgm:pt modelId="{8409CA58-BF1A-4606-AC89-116C3D921D9E}" type="parTrans" cxnId="{9C6FE824-73B3-4294-A7B6-AE50B4223AF3}">
      <dgm:prSet/>
      <dgm:spPr/>
      <dgm:t>
        <a:bodyPr/>
        <a:lstStyle/>
        <a:p>
          <a:endParaRPr lang="id-ID"/>
        </a:p>
      </dgm:t>
    </dgm:pt>
    <dgm:pt modelId="{C9D7D9E5-26AA-46BE-B2A8-A1D8F4F37DC1}" type="sibTrans" cxnId="{9C6FE824-73B3-4294-A7B6-AE50B4223AF3}">
      <dgm:prSet/>
      <dgm:spPr/>
      <dgm:t>
        <a:bodyPr/>
        <a:lstStyle/>
        <a:p>
          <a:endParaRPr lang="id-ID"/>
        </a:p>
      </dgm:t>
    </dgm:pt>
    <dgm:pt modelId="{112D7657-6541-4ABF-9208-DA41BF0E7055}">
      <dgm:prSet phldrT="[Text]" custT="1"/>
      <dgm:spPr>
        <a:ln w="50800"/>
        <a:effectLst>
          <a:outerShdw blurRad="50800" dist="50800" dir="5400000" algn="ctr" rotWithShape="0">
            <a:schemeClr val="bg2">
              <a:lumMod val="50000"/>
            </a:schemeClr>
          </a:outerShdw>
        </a:effectLst>
      </dgm:spPr>
      <dgm:t>
        <a:bodyPr/>
        <a:lstStyle/>
        <a:p>
          <a:r>
            <a:rPr lang="id-ID" sz="1500" dirty="0" smtClean="0">
              <a:latin typeface="Candara" pitchFamily="34" charset="0"/>
            </a:rPr>
            <a:t>Menceritakan perasaan &amp; cara mereka melihat situasi. </a:t>
          </a:r>
          <a:endParaRPr lang="id-ID" sz="1500" dirty="0">
            <a:latin typeface="Candara" pitchFamily="34" charset="0"/>
          </a:endParaRPr>
        </a:p>
      </dgm:t>
    </dgm:pt>
    <dgm:pt modelId="{6887C99D-5077-4303-9492-12A9CAB9D444}" type="parTrans" cxnId="{A8A2AF50-F00C-4203-9B9F-2E6D30273D8C}">
      <dgm:prSet/>
      <dgm:spPr/>
      <dgm:t>
        <a:bodyPr/>
        <a:lstStyle/>
        <a:p>
          <a:endParaRPr lang="id-ID"/>
        </a:p>
      </dgm:t>
    </dgm:pt>
    <dgm:pt modelId="{6FB352C7-414B-49A3-BE78-369655495845}" type="sibTrans" cxnId="{A8A2AF50-F00C-4203-9B9F-2E6D30273D8C}">
      <dgm:prSet/>
      <dgm:spPr/>
      <dgm:t>
        <a:bodyPr/>
        <a:lstStyle/>
        <a:p>
          <a:endParaRPr lang="id-ID"/>
        </a:p>
      </dgm:t>
    </dgm:pt>
    <dgm:pt modelId="{921D6FCD-6DF0-4AB9-A73D-3BC4D232F538}" type="pres">
      <dgm:prSet presAssocID="{B3D8FCF4-C48C-4B3C-9B96-85CF0E6DE1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1FE02A7-0E6C-44FA-B6EB-0E784C1CE822}" type="pres">
      <dgm:prSet presAssocID="{B3D8FCF4-C48C-4B3C-9B96-85CF0E6DE14D}" presName="tSp" presStyleCnt="0"/>
      <dgm:spPr/>
    </dgm:pt>
    <dgm:pt modelId="{1AF92A13-ACFC-4363-9315-CC95A1009CCA}" type="pres">
      <dgm:prSet presAssocID="{B3D8FCF4-C48C-4B3C-9B96-85CF0E6DE14D}" presName="bSp" presStyleCnt="0"/>
      <dgm:spPr/>
    </dgm:pt>
    <dgm:pt modelId="{37C63434-D191-4A13-BAD9-5F9B90DEEE6F}" type="pres">
      <dgm:prSet presAssocID="{B3D8FCF4-C48C-4B3C-9B96-85CF0E6DE14D}" presName="process" presStyleCnt="0"/>
      <dgm:spPr/>
    </dgm:pt>
    <dgm:pt modelId="{DF30343B-2CBB-42BD-A4C3-677D7F4F4705}" type="pres">
      <dgm:prSet presAssocID="{E4C21E6A-5B3C-4B69-A568-CA4D5E94399D}" presName="composite1" presStyleCnt="0"/>
      <dgm:spPr/>
    </dgm:pt>
    <dgm:pt modelId="{4CD02707-BF39-4DCC-B639-65A572446891}" type="pres">
      <dgm:prSet presAssocID="{E4C21E6A-5B3C-4B69-A568-CA4D5E94399D}" presName="dummyNode1" presStyleLbl="node1" presStyleIdx="0" presStyleCnt="3"/>
      <dgm:spPr/>
    </dgm:pt>
    <dgm:pt modelId="{9108C538-5C99-4C6C-A838-5BA9F68C77A1}" type="pres">
      <dgm:prSet presAssocID="{E4C21E6A-5B3C-4B69-A568-CA4D5E94399D}" presName="childNode1" presStyleLbl="bgAcc1" presStyleIdx="0" presStyleCnt="3" custScaleX="124284" custScaleY="1217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E86CA9-5554-4BFE-A3CA-20913F2D22B0}" type="pres">
      <dgm:prSet presAssocID="{E4C21E6A-5B3C-4B69-A568-CA4D5E94399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1A652A-AEEB-42F4-B2BE-317F099598DC}" type="pres">
      <dgm:prSet presAssocID="{E4C21E6A-5B3C-4B69-A568-CA4D5E94399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CDF2F9-ED2F-42F2-B352-323C0C39773A}" type="pres">
      <dgm:prSet presAssocID="{E4C21E6A-5B3C-4B69-A568-CA4D5E94399D}" presName="connSite1" presStyleCnt="0"/>
      <dgm:spPr/>
    </dgm:pt>
    <dgm:pt modelId="{A62D360D-00DC-4D6B-A4F8-46377C15582F}" type="pres">
      <dgm:prSet presAssocID="{3DEA343E-531B-43F1-963E-C09D18265C77}" presName="Name9" presStyleLbl="sibTrans2D1" presStyleIdx="0" presStyleCnt="2"/>
      <dgm:spPr/>
      <dgm:t>
        <a:bodyPr/>
        <a:lstStyle/>
        <a:p>
          <a:endParaRPr lang="id-ID"/>
        </a:p>
      </dgm:t>
    </dgm:pt>
    <dgm:pt modelId="{E28FD7E5-ED32-4A08-A8DC-3C246F68EE45}" type="pres">
      <dgm:prSet presAssocID="{3F923D01-A67E-4E40-846F-35036130A37E}" presName="composite2" presStyleCnt="0"/>
      <dgm:spPr/>
    </dgm:pt>
    <dgm:pt modelId="{BF8F1221-F0A1-4E2B-A871-9E01A897C474}" type="pres">
      <dgm:prSet presAssocID="{3F923D01-A67E-4E40-846F-35036130A37E}" presName="dummyNode2" presStyleLbl="node1" presStyleIdx="0" presStyleCnt="3"/>
      <dgm:spPr/>
    </dgm:pt>
    <dgm:pt modelId="{7E641EC1-771E-47E1-A6B1-66F1A4A1EB99}" type="pres">
      <dgm:prSet presAssocID="{3F923D01-A67E-4E40-846F-35036130A37E}" presName="childNode2" presStyleLbl="bgAcc1" presStyleIdx="1" presStyleCnt="3" custScaleX="121358" custScaleY="1196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6AD629-F2DA-409D-A22B-D1A3896F0F17}" type="pres">
      <dgm:prSet presAssocID="{3F923D01-A67E-4E40-846F-35036130A37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66C019-CDE8-4A58-8647-95C08A1FFFCA}" type="pres">
      <dgm:prSet presAssocID="{3F923D01-A67E-4E40-846F-35036130A37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F44A5D-94F1-4137-A9AE-20848D27E593}" type="pres">
      <dgm:prSet presAssocID="{3F923D01-A67E-4E40-846F-35036130A37E}" presName="connSite2" presStyleCnt="0"/>
      <dgm:spPr/>
    </dgm:pt>
    <dgm:pt modelId="{6827A559-AA5B-494F-B72A-77D1ACD6F67D}" type="pres">
      <dgm:prSet presAssocID="{7D6598A6-0D58-471A-83D8-7D1F12632858}" presName="Name18" presStyleLbl="sibTrans2D1" presStyleIdx="1" presStyleCnt="2"/>
      <dgm:spPr/>
      <dgm:t>
        <a:bodyPr/>
        <a:lstStyle/>
        <a:p>
          <a:endParaRPr lang="id-ID"/>
        </a:p>
      </dgm:t>
    </dgm:pt>
    <dgm:pt modelId="{81DBC1AC-8049-487B-8E59-2F613F6B0186}" type="pres">
      <dgm:prSet presAssocID="{22BAF9E9-D0BA-4544-BCE2-D9382EC7D114}" presName="composite1" presStyleCnt="0"/>
      <dgm:spPr/>
    </dgm:pt>
    <dgm:pt modelId="{A79830B9-7C2F-4B8C-84EF-396EAC7B0B92}" type="pres">
      <dgm:prSet presAssocID="{22BAF9E9-D0BA-4544-BCE2-D9382EC7D114}" presName="dummyNode1" presStyleLbl="node1" presStyleIdx="1" presStyleCnt="3"/>
      <dgm:spPr/>
    </dgm:pt>
    <dgm:pt modelId="{697FB94E-EED4-44B1-90E6-530B7CDC083C}" type="pres">
      <dgm:prSet presAssocID="{22BAF9E9-D0BA-4544-BCE2-D9382EC7D114}" presName="childNode1" presStyleLbl="bgAcc1" presStyleIdx="2" presStyleCnt="3" custScaleX="108127" custScaleY="12588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3C0DC6-AE40-472C-BD11-B50E17406F09}" type="pres">
      <dgm:prSet presAssocID="{22BAF9E9-D0BA-4544-BCE2-D9382EC7D11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14304F-BE31-468E-95C7-D5C8095143E9}" type="pres">
      <dgm:prSet presAssocID="{22BAF9E9-D0BA-4544-BCE2-D9382EC7D11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C8435A-037A-4364-8E2F-80CD7FA9A5DF}" type="pres">
      <dgm:prSet presAssocID="{22BAF9E9-D0BA-4544-BCE2-D9382EC7D114}" presName="connSite1" presStyleCnt="0"/>
      <dgm:spPr/>
    </dgm:pt>
  </dgm:ptLst>
  <dgm:cxnLst>
    <dgm:cxn modelId="{DFB3BD44-8378-4C91-A15A-767487D3D019}" type="presOf" srcId="{8D9E73A3-1FEF-4087-9F7C-04021D07F3E2}" destId="{7E641EC1-771E-47E1-A6B1-66F1A4A1EB99}" srcOrd="0" destOrd="2" presId="urn:microsoft.com/office/officeart/2005/8/layout/hProcess4"/>
    <dgm:cxn modelId="{59783F16-6995-4076-B400-9F0B24522999}" type="presOf" srcId="{3F923D01-A67E-4E40-846F-35036130A37E}" destId="{0F66C019-CDE8-4A58-8647-95C08A1FFFCA}" srcOrd="0" destOrd="0" presId="urn:microsoft.com/office/officeart/2005/8/layout/hProcess4"/>
    <dgm:cxn modelId="{052DED64-07C1-40CD-906B-B66747E770AA}" type="presOf" srcId="{D80CAD21-AEEA-4739-9466-6A43D30CDC07}" destId="{7E641EC1-771E-47E1-A6B1-66F1A4A1EB99}" srcOrd="0" destOrd="1" presId="urn:microsoft.com/office/officeart/2005/8/layout/hProcess4"/>
    <dgm:cxn modelId="{BF76F17C-29C8-469B-A592-B1DA5E80E7FA}" type="presOf" srcId="{8D9E73A3-1FEF-4087-9F7C-04021D07F3E2}" destId="{AF6AD629-F2DA-409D-A22B-D1A3896F0F17}" srcOrd="1" destOrd="2" presId="urn:microsoft.com/office/officeart/2005/8/layout/hProcess4"/>
    <dgm:cxn modelId="{F8DDFC13-E536-4ED3-851C-8E960CBDC75C}" type="presOf" srcId="{A1141DC2-A9C8-43EC-9C6E-D749072B0389}" destId="{9108C538-5C99-4C6C-A838-5BA9F68C77A1}" srcOrd="0" destOrd="0" presId="urn:microsoft.com/office/officeart/2005/8/layout/hProcess4"/>
    <dgm:cxn modelId="{BAB2DD0A-9006-4AC8-9276-D30D88B3B86E}" type="presOf" srcId="{22BAF9E9-D0BA-4544-BCE2-D9382EC7D114}" destId="{4C14304F-BE31-468E-95C7-D5C8095143E9}" srcOrd="0" destOrd="0" presId="urn:microsoft.com/office/officeart/2005/8/layout/hProcess4"/>
    <dgm:cxn modelId="{943EB0CB-F82A-4B3F-BFE4-FF4347CF4155}" type="presOf" srcId="{E4C21E6A-5B3C-4B69-A568-CA4D5E94399D}" destId="{C61A652A-AEEB-42F4-B2BE-317F099598DC}" srcOrd="0" destOrd="0" presId="urn:microsoft.com/office/officeart/2005/8/layout/hProcess4"/>
    <dgm:cxn modelId="{494537D1-EA8F-49BC-95DA-5B386B797981}" type="presOf" srcId="{B0BB335D-2F46-4EB3-A898-42CE1D9A540D}" destId="{7E641EC1-771E-47E1-A6B1-66F1A4A1EB99}" srcOrd="0" destOrd="0" presId="urn:microsoft.com/office/officeart/2005/8/layout/hProcess4"/>
    <dgm:cxn modelId="{27863B28-48A8-4B61-B580-ED498EC2F60E}" srcId="{3F923D01-A67E-4E40-846F-35036130A37E}" destId="{D80CAD21-AEEA-4739-9466-6A43D30CDC07}" srcOrd="1" destOrd="0" parTransId="{33066445-0747-447C-893C-3DA7F9D80DA3}" sibTransId="{4E88116B-8ED2-45B7-B76C-412C0366B3FC}"/>
    <dgm:cxn modelId="{4B7AD4A7-FCBD-4F4A-8840-D2C233C07583}" srcId="{3F923D01-A67E-4E40-846F-35036130A37E}" destId="{B0BB335D-2F46-4EB3-A898-42CE1D9A540D}" srcOrd="0" destOrd="0" parTransId="{FFFAA5D9-22BF-4264-82DD-382A19FEEA5F}" sibTransId="{6CB89824-9AC2-4327-863C-C7B412D8E695}"/>
    <dgm:cxn modelId="{9C6FE824-73B3-4294-A7B6-AE50B4223AF3}" srcId="{3F923D01-A67E-4E40-846F-35036130A37E}" destId="{8D9E73A3-1FEF-4087-9F7C-04021D07F3E2}" srcOrd="2" destOrd="0" parTransId="{8409CA58-BF1A-4606-AC89-116C3D921D9E}" sibTransId="{C9D7D9E5-26AA-46BE-B2A8-A1D8F4F37DC1}"/>
    <dgm:cxn modelId="{2756CE4E-65EA-4B96-8168-70E7CA7D453E}" type="presOf" srcId="{F655D4DA-96EA-459C-841E-023076C81A07}" destId="{697FB94E-EED4-44B1-90E6-530B7CDC083C}" srcOrd="0" destOrd="0" presId="urn:microsoft.com/office/officeart/2005/8/layout/hProcess4"/>
    <dgm:cxn modelId="{E03D21E3-2BD2-45DC-B2A1-EDCDDC682465}" type="presOf" srcId="{112D7657-6541-4ABF-9208-DA41BF0E7055}" destId="{AB3C0DC6-AE40-472C-BD11-B50E17406F09}" srcOrd="1" destOrd="1" presId="urn:microsoft.com/office/officeart/2005/8/layout/hProcess4"/>
    <dgm:cxn modelId="{5D32C7E6-5A1B-41B0-813B-B8D1359F2579}" type="presOf" srcId="{112D7657-6541-4ABF-9208-DA41BF0E7055}" destId="{697FB94E-EED4-44B1-90E6-530B7CDC083C}" srcOrd="0" destOrd="1" presId="urn:microsoft.com/office/officeart/2005/8/layout/hProcess4"/>
    <dgm:cxn modelId="{0BD70E25-8582-4C26-A03F-9ED23A3DE502}" type="presOf" srcId="{3DEA343E-531B-43F1-963E-C09D18265C77}" destId="{A62D360D-00DC-4D6B-A4F8-46377C15582F}" srcOrd="0" destOrd="0" presId="urn:microsoft.com/office/officeart/2005/8/layout/hProcess4"/>
    <dgm:cxn modelId="{19C63EFF-C05B-477A-B214-4E9748AE2949}" type="presOf" srcId="{B3D8FCF4-C48C-4B3C-9B96-85CF0E6DE14D}" destId="{921D6FCD-6DF0-4AB9-A73D-3BC4D232F538}" srcOrd="0" destOrd="0" presId="urn:microsoft.com/office/officeart/2005/8/layout/hProcess4"/>
    <dgm:cxn modelId="{724A7B20-1E21-4D16-864D-266C52243206}" type="presOf" srcId="{F655D4DA-96EA-459C-841E-023076C81A07}" destId="{AB3C0DC6-AE40-472C-BD11-B50E17406F09}" srcOrd="1" destOrd="0" presId="urn:microsoft.com/office/officeart/2005/8/layout/hProcess4"/>
    <dgm:cxn modelId="{16CBA2C5-E0D4-4B7A-BC1D-AC20820B2BE9}" srcId="{E4C21E6A-5B3C-4B69-A568-CA4D5E94399D}" destId="{A1141DC2-A9C8-43EC-9C6E-D749072B0389}" srcOrd="0" destOrd="0" parTransId="{25ACEDF2-1A2A-49C3-9383-6B3D05D99DBA}" sibTransId="{78AA402A-F82A-4B03-8BAE-79537E27B604}"/>
    <dgm:cxn modelId="{08A82CAD-9091-4A8A-AB55-8B5E978CA6F0}" type="presOf" srcId="{D80CAD21-AEEA-4739-9466-6A43D30CDC07}" destId="{AF6AD629-F2DA-409D-A22B-D1A3896F0F17}" srcOrd="1" destOrd="1" presId="urn:microsoft.com/office/officeart/2005/8/layout/hProcess4"/>
    <dgm:cxn modelId="{0A911CF4-518D-40AD-8CEB-B8CA31D46A1F}" type="presOf" srcId="{A1141DC2-A9C8-43EC-9C6E-D749072B0389}" destId="{57E86CA9-5554-4BFE-A3CA-20913F2D22B0}" srcOrd="1" destOrd="0" presId="urn:microsoft.com/office/officeart/2005/8/layout/hProcess4"/>
    <dgm:cxn modelId="{14AED834-A548-4E84-90E0-E901EBB65610}" srcId="{B3D8FCF4-C48C-4B3C-9B96-85CF0E6DE14D}" destId="{E4C21E6A-5B3C-4B69-A568-CA4D5E94399D}" srcOrd="0" destOrd="0" parTransId="{2FEB7CA2-C990-4EC8-BE2A-937CD50F1AE3}" sibTransId="{3DEA343E-531B-43F1-963E-C09D18265C77}"/>
    <dgm:cxn modelId="{A8A2AF50-F00C-4203-9B9F-2E6D30273D8C}" srcId="{22BAF9E9-D0BA-4544-BCE2-D9382EC7D114}" destId="{112D7657-6541-4ABF-9208-DA41BF0E7055}" srcOrd="1" destOrd="0" parTransId="{6887C99D-5077-4303-9492-12A9CAB9D444}" sibTransId="{6FB352C7-414B-49A3-BE78-369655495845}"/>
    <dgm:cxn modelId="{DDD8841A-FFC5-4105-B666-367FBCBCFAD9}" type="presOf" srcId="{B0BB335D-2F46-4EB3-A898-42CE1D9A540D}" destId="{AF6AD629-F2DA-409D-A22B-D1A3896F0F17}" srcOrd="1" destOrd="0" presId="urn:microsoft.com/office/officeart/2005/8/layout/hProcess4"/>
    <dgm:cxn modelId="{E23DF9D8-F763-4C11-B284-AF74388F0C89}" type="presOf" srcId="{7D6598A6-0D58-471A-83D8-7D1F12632858}" destId="{6827A559-AA5B-494F-B72A-77D1ACD6F67D}" srcOrd="0" destOrd="0" presId="urn:microsoft.com/office/officeart/2005/8/layout/hProcess4"/>
    <dgm:cxn modelId="{246F7545-34B0-4057-B17B-3514F4C5CD31}" srcId="{B3D8FCF4-C48C-4B3C-9B96-85CF0E6DE14D}" destId="{22BAF9E9-D0BA-4544-BCE2-D9382EC7D114}" srcOrd="2" destOrd="0" parTransId="{1412F0D8-C18E-4DA3-9D97-5D29A895FFF2}" sibTransId="{3D241B89-700B-4F8A-A1CF-ECC1E4F351EB}"/>
    <dgm:cxn modelId="{4FD4CE30-024D-47E4-AE5B-1CF0357865B7}" srcId="{B3D8FCF4-C48C-4B3C-9B96-85CF0E6DE14D}" destId="{3F923D01-A67E-4E40-846F-35036130A37E}" srcOrd="1" destOrd="0" parTransId="{8C6160DF-EB08-4D1A-A663-23C721A97719}" sibTransId="{7D6598A6-0D58-471A-83D8-7D1F12632858}"/>
    <dgm:cxn modelId="{E2AF11D7-E53A-47CF-AD9F-91711267A672}" srcId="{22BAF9E9-D0BA-4544-BCE2-D9382EC7D114}" destId="{F655D4DA-96EA-459C-841E-023076C81A07}" srcOrd="0" destOrd="0" parTransId="{CB669459-E5A2-474A-B1F4-9503507A5CB6}" sibTransId="{56EF9FB9-3992-431A-A6B5-F3DFBF4494C2}"/>
    <dgm:cxn modelId="{C5B786D6-3355-47A6-B9E5-CB009BA15595}" type="presParOf" srcId="{921D6FCD-6DF0-4AB9-A73D-3BC4D232F538}" destId="{D1FE02A7-0E6C-44FA-B6EB-0E784C1CE822}" srcOrd="0" destOrd="0" presId="urn:microsoft.com/office/officeart/2005/8/layout/hProcess4"/>
    <dgm:cxn modelId="{2ED98DE9-6658-4254-AFEA-0A51DB42CD71}" type="presParOf" srcId="{921D6FCD-6DF0-4AB9-A73D-3BC4D232F538}" destId="{1AF92A13-ACFC-4363-9315-CC95A1009CCA}" srcOrd="1" destOrd="0" presId="urn:microsoft.com/office/officeart/2005/8/layout/hProcess4"/>
    <dgm:cxn modelId="{16FD6034-B680-40F4-9834-CC8F0F243062}" type="presParOf" srcId="{921D6FCD-6DF0-4AB9-A73D-3BC4D232F538}" destId="{37C63434-D191-4A13-BAD9-5F9B90DEEE6F}" srcOrd="2" destOrd="0" presId="urn:microsoft.com/office/officeart/2005/8/layout/hProcess4"/>
    <dgm:cxn modelId="{DE65AE00-464F-4E7E-A5F4-E2BCBEFB1365}" type="presParOf" srcId="{37C63434-D191-4A13-BAD9-5F9B90DEEE6F}" destId="{DF30343B-2CBB-42BD-A4C3-677D7F4F4705}" srcOrd="0" destOrd="0" presId="urn:microsoft.com/office/officeart/2005/8/layout/hProcess4"/>
    <dgm:cxn modelId="{3E461695-46CD-45CE-934C-B1C6EF7575B2}" type="presParOf" srcId="{DF30343B-2CBB-42BD-A4C3-677D7F4F4705}" destId="{4CD02707-BF39-4DCC-B639-65A572446891}" srcOrd="0" destOrd="0" presId="urn:microsoft.com/office/officeart/2005/8/layout/hProcess4"/>
    <dgm:cxn modelId="{C8A03063-500B-4409-BF83-791E63A908D5}" type="presParOf" srcId="{DF30343B-2CBB-42BD-A4C3-677D7F4F4705}" destId="{9108C538-5C99-4C6C-A838-5BA9F68C77A1}" srcOrd="1" destOrd="0" presId="urn:microsoft.com/office/officeart/2005/8/layout/hProcess4"/>
    <dgm:cxn modelId="{352EEE2B-6EF2-438E-933E-FFA1BDECD657}" type="presParOf" srcId="{DF30343B-2CBB-42BD-A4C3-677D7F4F4705}" destId="{57E86CA9-5554-4BFE-A3CA-20913F2D22B0}" srcOrd="2" destOrd="0" presId="urn:microsoft.com/office/officeart/2005/8/layout/hProcess4"/>
    <dgm:cxn modelId="{709685F5-B391-4EE3-898C-D681806C9EF2}" type="presParOf" srcId="{DF30343B-2CBB-42BD-A4C3-677D7F4F4705}" destId="{C61A652A-AEEB-42F4-B2BE-317F099598DC}" srcOrd="3" destOrd="0" presId="urn:microsoft.com/office/officeart/2005/8/layout/hProcess4"/>
    <dgm:cxn modelId="{5C6B4E6A-13F4-43F7-A054-C04399F50776}" type="presParOf" srcId="{DF30343B-2CBB-42BD-A4C3-677D7F4F4705}" destId="{C3CDF2F9-ED2F-42F2-B352-323C0C39773A}" srcOrd="4" destOrd="0" presId="urn:microsoft.com/office/officeart/2005/8/layout/hProcess4"/>
    <dgm:cxn modelId="{24DCBF8A-3BCC-4964-8E15-66C8BFA71891}" type="presParOf" srcId="{37C63434-D191-4A13-BAD9-5F9B90DEEE6F}" destId="{A62D360D-00DC-4D6B-A4F8-46377C15582F}" srcOrd="1" destOrd="0" presId="urn:microsoft.com/office/officeart/2005/8/layout/hProcess4"/>
    <dgm:cxn modelId="{22D6B7B1-D276-4D57-A524-61B782C8721E}" type="presParOf" srcId="{37C63434-D191-4A13-BAD9-5F9B90DEEE6F}" destId="{E28FD7E5-ED32-4A08-A8DC-3C246F68EE45}" srcOrd="2" destOrd="0" presId="urn:microsoft.com/office/officeart/2005/8/layout/hProcess4"/>
    <dgm:cxn modelId="{1A66C42C-1848-47A9-A935-064C616423C8}" type="presParOf" srcId="{E28FD7E5-ED32-4A08-A8DC-3C246F68EE45}" destId="{BF8F1221-F0A1-4E2B-A871-9E01A897C474}" srcOrd="0" destOrd="0" presId="urn:microsoft.com/office/officeart/2005/8/layout/hProcess4"/>
    <dgm:cxn modelId="{A47BD475-A97F-4FBE-AC93-B45686A29D00}" type="presParOf" srcId="{E28FD7E5-ED32-4A08-A8DC-3C246F68EE45}" destId="{7E641EC1-771E-47E1-A6B1-66F1A4A1EB99}" srcOrd="1" destOrd="0" presId="urn:microsoft.com/office/officeart/2005/8/layout/hProcess4"/>
    <dgm:cxn modelId="{09B59278-579E-464D-B40C-9A7F090D77BB}" type="presParOf" srcId="{E28FD7E5-ED32-4A08-A8DC-3C246F68EE45}" destId="{AF6AD629-F2DA-409D-A22B-D1A3896F0F17}" srcOrd="2" destOrd="0" presId="urn:microsoft.com/office/officeart/2005/8/layout/hProcess4"/>
    <dgm:cxn modelId="{AD1BB6A9-B29A-4561-8999-C39266F34CA1}" type="presParOf" srcId="{E28FD7E5-ED32-4A08-A8DC-3C246F68EE45}" destId="{0F66C019-CDE8-4A58-8647-95C08A1FFFCA}" srcOrd="3" destOrd="0" presId="urn:microsoft.com/office/officeart/2005/8/layout/hProcess4"/>
    <dgm:cxn modelId="{6144CBF7-F4F2-489B-8BB9-3494FBC201A5}" type="presParOf" srcId="{E28FD7E5-ED32-4A08-A8DC-3C246F68EE45}" destId="{0DF44A5D-94F1-4137-A9AE-20848D27E593}" srcOrd="4" destOrd="0" presId="urn:microsoft.com/office/officeart/2005/8/layout/hProcess4"/>
    <dgm:cxn modelId="{51EC9480-53A3-43DD-9940-6E3BB3304C9A}" type="presParOf" srcId="{37C63434-D191-4A13-BAD9-5F9B90DEEE6F}" destId="{6827A559-AA5B-494F-B72A-77D1ACD6F67D}" srcOrd="3" destOrd="0" presId="urn:microsoft.com/office/officeart/2005/8/layout/hProcess4"/>
    <dgm:cxn modelId="{BCF5A79D-E6D4-4531-9011-CCC45C40C95E}" type="presParOf" srcId="{37C63434-D191-4A13-BAD9-5F9B90DEEE6F}" destId="{81DBC1AC-8049-487B-8E59-2F613F6B0186}" srcOrd="4" destOrd="0" presId="urn:microsoft.com/office/officeart/2005/8/layout/hProcess4"/>
    <dgm:cxn modelId="{27F57D18-65BE-4425-8F40-C6CBD0C26373}" type="presParOf" srcId="{81DBC1AC-8049-487B-8E59-2F613F6B0186}" destId="{A79830B9-7C2F-4B8C-84EF-396EAC7B0B92}" srcOrd="0" destOrd="0" presId="urn:microsoft.com/office/officeart/2005/8/layout/hProcess4"/>
    <dgm:cxn modelId="{AF11704D-F1B2-4A23-9E83-ADE47273213D}" type="presParOf" srcId="{81DBC1AC-8049-487B-8E59-2F613F6B0186}" destId="{697FB94E-EED4-44B1-90E6-530B7CDC083C}" srcOrd="1" destOrd="0" presId="urn:microsoft.com/office/officeart/2005/8/layout/hProcess4"/>
    <dgm:cxn modelId="{2E9ECA8C-0ABC-4699-885C-801DF58B8A8A}" type="presParOf" srcId="{81DBC1AC-8049-487B-8E59-2F613F6B0186}" destId="{AB3C0DC6-AE40-472C-BD11-B50E17406F09}" srcOrd="2" destOrd="0" presId="urn:microsoft.com/office/officeart/2005/8/layout/hProcess4"/>
    <dgm:cxn modelId="{21AC74F0-1206-4D33-AA58-BAE2658E8CB9}" type="presParOf" srcId="{81DBC1AC-8049-487B-8E59-2F613F6B0186}" destId="{4C14304F-BE31-468E-95C7-D5C8095143E9}" srcOrd="3" destOrd="0" presId="urn:microsoft.com/office/officeart/2005/8/layout/hProcess4"/>
    <dgm:cxn modelId="{9EC30ECB-F35D-4D5F-80E6-FF686643ECD4}" type="presParOf" srcId="{81DBC1AC-8049-487B-8E59-2F613F6B0186}" destId="{67C8435A-037A-4364-8E2F-80CD7FA9A5DF}" srcOrd="4" destOrd="0" presId="urn:microsoft.com/office/officeart/2005/8/layout/hProcess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A1868B-F53F-4549-96E4-58CAA4AEE3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5A676A8-5DA7-418A-A305-3B03A03140B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</a:rPr>
            <a:t>Kemampuan untuk mengamati dan mengatur komunikasi.</a:t>
          </a:r>
          <a:endParaRPr lang="id-ID" sz="1600" b="1" dirty="0">
            <a:solidFill>
              <a:schemeClr val="tx1"/>
            </a:solidFill>
            <a:latin typeface="Candara" pitchFamily="34" charset="0"/>
          </a:endParaRPr>
        </a:p>
      </dgm:t>
    </dgm:pt>
    <dgm:pt modelId="{44E680D0-4EA0-4404-8B2A-DB8E100BC848}" type="parTrans" cxnId="{737D26D8-797D-4127-9E58-778E60081E9F}">
      <dgm:prSet/>
      <dgm:spPr/>
      <dgm:t>
        <a:bodyPr/>
        <a:lstStyle/>
        <a:p>
          <a:endParaRPr lang="id-ID"/>
        </a:p>
      </dgm:t>
    </dgm:pt>
    <dgm:pt modelId="{63ED4C9C-7255-4579-8333-EF691BDCD272}" type="sibTrans" cxnId="{737D26D8-797D-4127-9E58-778E60081E9F}">
      <dgm:prSet/>
      <dgm:spPr/>
      <dgm:t>
        <a:bodyPr/>
        <a:lstStyle/>
        <a:p>
          <a:endParaRPr lang="id-ID"/>
        </a:p>
      </dgm:t>
    </dgm:pt>
    <dgm:pt modelId="{52B6C63B-42E8-48BF-97D9-602D52E7FD7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</a:rPr>
            <a:t>Mengatur terlebih dahulu apa yang akan dikatakan &amp; tidak akan dikatakan. </a:t>
          </a:r>
          <a:endParaRPr lang="id-ID" sz="1600" b="1" dirty="0">
            <a:solidFill>
              <a:schemeClr val="tx1"/>
            </a:solidFill>
            <a:latin typeface="Candara" pitchFamily="34" charset="0"/>
          </a:endParaRPr>
        </a:p>
      </dgm:t>
    </dgm:pt>
    <dgm:pt modelId="{31B45EAB-A854-41F5-887C-C1300880F29C}" type="parTrans" cxnId="{A5500C06-CFEE-4C7B-84B2-7105B99E2EFA}">
      <dgm:prSet/>
      <dgm:spPr/>
      <dgm:t>
        <a:bodyPr/>
        <a:lstStyle/>
        <a:p>
          <a:endParaRPr lang="id-ID"/>
        </a:p>
      </dgm:t>
    </dgm:pt>
    <dgm:pt modelId="{D784C4B2-6C4C-4942-9D8C-1194F45998AE}" type="sibTrans" cxnId="{A5500C06-CFEE-4C7B-84B2-7105B99E2EFA}">
      <dgm:prSet/>
      <dgm:spPr/>
      <dgm:t>
        <a:bodyPr/>
        <a:lstStyle/>
        <a:p>
          <a:endParaRPr lang="id-ID"/>
        </a:p>
      </dgm:t>
    </dgm:pt>
    <dgm:pt modelId="{10415740-4AC4-4C25-8DDB-4B7A86E85F0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</a:rPr>
            <a:t>Menyimpan pesan &amp; memperbaikinya sebelum dikirimkan ke penerima pesan.</a:t>
          </a:r>
          <a:endParaRPr lang="id-ID" sz="1600" b="1" dirty="0">
            <a:solidFill>
              <a:schemeClr val="tx1"/>
            </a:solidFill>
            <a:latin typeface="Candara" pitchFamily="34" charset="0"/>
          </a:endParaRPr>
        </a:p>
      </dgm:t>
    </dgm:pt>
    <dgm:pt modelId="{34B8C993-A6F0-4BD6-959B-015E61AAC201}" type="parTrans" cxnId="{B4A97EE2-49E2-4488-B67D-FFE26CD37D5F}">
      <dgm:prSet/>
      <dgm:spPr/>
      <dgm:t>
        <a:bodyPr/>
        <a:lstStyle/>
        <a:p>
          <a:endParaRPr lang="id-ID"/>
        </a:p>
      </dgm:t>
    </dgm:pt>
    <dgm:pt modelId="{0822725A-41D2-4E95-8B23-A50620C3C11A}" type="sibTrans" cxnId="{B4A97EE2-49E2-4488-B67D-FFE26CD37D5F}">
      <dgm:prSet/>
      <dgm:spPr/>
      <dgm:t>
        <a:bodyPr/>
        <a:lstStyle/>
        <a:p>
          <a:endParaRPr lang="id-ID"/>
        </a:p>
      </dgm:t>
    </dgm:pt>
    <dgm:pt modelId="{FBC3F597-8421-4F80-9429-812710F1228E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</a:rPr>
            <a:t>Kemampuan untuk mengatur komunikasi </a:t>
          </a:r>
          <a:r>
            <a:rPr lang="id-ID" sz="1600" b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mampu beradaptasi &amp; mengukur efektivitas komunikasi. </a:t>
          </a:r>
          <a:endParaRPr lang="id-ID" sz="1600" b="1" dirty="0">
            <a:solidFill>
              <a:schemeClr val="tx1"/>
            </a:solidFill>
            <a:latin typeface="Candara" pitchFamily="34" charset="0"/>
          </a:endParaRPr>
        </a:p>
      </dgm:t>
    </dgm:pt>
    <dgm:pt modelId="{51364D97-11AB-4031-B18A-8261BA08C05A}" type="parTrans" cxnId="{89DF9735-096D-4141-BA84-28D195501785}">
      <dgm:prSet/>
      <dgm:spPr/>
      <dgm:t>
        <a:bodyPr/>
        <a:lstStyle/>
        <a:p>
          <a:endParaRPr lang="id-ID"/>
        </a:p>
      </dgm:t>
    </dgm:pt>
    <dgm:pt modelId="{A461F731-86BF-421B-A0EB-0E9CBBE4A8C7}" type="sibTrans" cxnId="{89DF9735-096D-4141-BA84-28D195501785}">
      <dgm:prSet/>
      <dgm:spPr/>
      <dgm:t>
        <a:bodyPr/>
        <a:lstStyle/>
        <a:p>
          <a:endParaRPr lang="id-ID"/>
        </a:p>
      </dgm:t>
    </dgm:pt>
    <dgm:pt modelId="{511C1EDE-E4B0-4E89-9F11-C96F3146E30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sz="1600" b="1" dirty="0" smtClean="0">
              <a:solidFill>
                <a:schemeClr val="tx1"/>
              </a:solidFill>
              <a:latin typeface="Candara" pitchFamily="34" charset="0"/>
            </a:rPr>
            <a:t>Kompetensi dalam berkomunikasi: kemampuan menerima umpan balik &amp; mengatur dampak dari komunikasi kita dengan orang lain. </a:t>
          </a:r>
          <a:endParaRPr lang="id-ID" sz="1600" b="1" dirty="0">
            <a:solidFill>
              <a:schemeClr val="tx1"/>
            </a:solidFill>
            <a:latin typeface="Candara" pitchFamily="34" charset="0"/>
          </a:endParaRPr>
        </a:p>
      </dgm:t>
    </dgm:pt>
    <dgm:pt modelId="{831472D8-259A-448F-A03A-92CB805C1151}" type="parTrans" cxnId="{A5FE2A61-E328-4E8D-8462-07A285008F4B}">
      <dgm:prSet/>
      <dgm:spPr/>
      <dgm:t>
        <a:bodyPr/>
        <a:lstStyle/>
        <a:p>
          <a:endParaRPr lang="id-ID"/>
        </a:p>
      </dgm:t>
    </dgm:pt>
    <dgm:pt modelId="{9BF576DB-D6E2-41C6-8F5D-C03660D9CCA7}" type="sibTrans" cxnId="{A5FE2A61-E328-4E8D-8462-07A285008F4B}">
      <dgm:prSet/>
      <dgm:spPr/>
      <dgm:t>
        <a:bodyPr/>
        <a:lstStyle/>
        <a:p>
          <a:endParaRPr lang="id-ID"/>
        </a:p>
      </dgm:t>
    </dgm:pt>
    <dgm:pt modelId="{764C1757-D7DC-4DD0-8E59-83F137F89922}" type="pres">
      <dgm:prSet presAssocID="{DCA1868B-F53F-4549-96E4-58CAA4AEE3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92D285A-78E4-4C12-B004-D49DA52946B5}" type="pres">
      <dgm:prSet presAssocID="{95A676A8-5DA7-418A-A305-3B03A03140B4}" presName="parentLin" presStyleCnt="0"/>
      <dgm:spPr/>
    </dgm:pt>
    <dgm:pt modelId="{5E3D94BA-4272-4417-B74C-774EF0D81092}" type="pres">
      <dgm:prSet presAssocID="{95A676A8-5DA7-418A-A305-3B03A03140B4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2A0C1AFC-1C21-457D-A2D6-911F9993B38D}" type="pres">
      <dgm:prSet presAssocID="{95A676A8-5DA7-418A-A305-3B03A03140B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D76A92-6145-469E-AA75-030586DF2658}" type="pres">
      <dgm:prSet presAssocID="{95A676A8-5DA7-418A-A305-3B03A03140B4}" presName="negativeSpace" presStyleCnt="0"/>
      <dgm:spPr/>
    </dgm:pt>
    <dgm:pt modelId="{59040B26-F672-449E-8AA7-494888C709F1}" type="pres">
      <dgm:prSet presAssocID="{95A676A8-5DA7-418A-A305-3B03A03140B4}" presName="childText" presStyleLbl="conFgAcc1" presStyleIdx="0" presStyleCnt="5">
        <dgm:presLayoutVars>
          <dgm:bulletEnabled val="1"/>
        </dgm:presLayoutVars>
      </dgm:prSet>
      <dgm:spPr/>
    </dgm:pt>
    <dgm:pt modelId="{0E78F691-7A5E-4D2C-9E67-5AC8F09AAF5D}" type="pres">
      <dgm:prSet presAssocID="{63ED4C9C-7255-4579-8333-EF691BDCD272}" presName="spaceBetweenRectangles" presStyleCnt="0"/>
      <dgm:spPr/>
    </dgm:pt>
    <dgm:pt modelId="{C61640FB-B2CA-4E86-9E9F-52C268D44218}" type="pres">
      <dgm:prSet presAssocID="{52B6C63B-42E8-48BF-97D9-602D52E7FD70}" presName="parentLin" presStyleCnt="0"/>
      <dgm:spPr/>
    </dgm:pt>
    <dgm:pt modelId="{67CF6BB0-55B7-42C4-AC82-698EA60D7522}" type="pres">
      <dgm:prSet presAssocID="{52B6C63B-42E8-48BF-97D9-602D52E7FD70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CB137D2B-89D6-47DA-80DD-2F82D3967A24}" type="pres">
      <dgm:prSet presAssocID="{52B6C63B-42E8-48BF-97D9-602D52E7FD7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548FAC-8762-40F2-A997-1D86B9A3F513}" type="pres">
      <dgm:prSet presAssocID="{52B6C63B-42E8-48BF-97D9-602D52E7FD70}" presName="negativeSpace" presStyleCnt="0"/>
      <dgm:spPr/>
    </dgm:pt>
    <dgm:pt modelId="{AE2532EA-9C60-4F62-8734-05EBAD624AB7}" type="pres">
      <dgm:prSet presAssocID="{52B6C63B-42E8-48BF-97D9-602D52E7FD70}" presName="childText" presStyleLbl="conFgAcc1" presStyleIdx="1" presStyleCnt="5">
        <dgm:presLayoutVars>
          <dgm:bulletEnabled val="1"/>
        </dgm:presLayoutVars>
      </dgm:prSet>
      <dgm:spPr/>
    </dgm:pt>
    <dgm:pt modelId="{F4F6A377-F412-44BA-9532-0D7F6AD387F8}" type="pres">
      <dgm:prSet presAssocID="{D784C4B2-6C4C-4942-9D8C-1194F45998AE}" presName="spaceBetweenRectangles" presStyleCnt="0"/>
      <dgm:spPr/>
    </dgm:pt>
    <dgm:pt modelId="{5CBEE320-FDD8-4C02-9C72-6EE29C1CD20D}" type="pres">
      <dgm:prSet presAssocID="{10415740-4AC4-4C25-8DDB-4B7A86E85F07}" presName="parentLin" presStyleCnt="0"/>
      <dgm:spPr/>
    </dgm:pt>
    <dgm:pt modelId="{989825F5-158E-4D14-ACE9-625A0B234C9E}" type="pres">
      <dgm:prSet presAssocID="{10415740-4AC4-4C25-8DDB-4B7A86E85F07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9E7D1FD0-FF02-4A14-8641-F83A508BF34E}" type="pres">
      <dgm:prSet presAssocID="{10415740-4AC4-4C25-8DDB-4B7A86E85F0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6875B9-08D4-4AAB-896F-172B70571101}" type="pres">
      <dgm:prSet presAssocID="{10415740-4AC4-4C25-8DDB-4B7A86E85F07}" presName="negativeSpace" presStyleCnt="0"/>
      <dgm:spPr/>
    </dgm:pt>
    <dgm:pt modelId="{A8F6986E-E76D-426F-9C36-C6C106356C25}" type="pres">
      <dgm:prSet presAssocID="{10415740-4AC4-4C25-8DDB-4B7A86E85F07}" presName="childText" presStyleLbl="conFgAcc1" presStyleIdx="2" presStyleCnt="5">
        <dgm:presLayoutVars>
          <dgm:bulletEnabled val="1"/>
        </dgm:presLayoutVars>
      </dgm:prSet>
      <dgm:spPr/>
    </dgm:pt>
    <dgm:pt modelId="{CE75D7F8-3ECB-407A-AB72-8F57E7944DE1}" type="pres">
      <dgm:prSet presAssocID="{0822725A-41D2-4E95-8B23-A50620C3C11A}" presName="spaceBetweenRectangles" presStyleCnt="0"/>
      <dgm:spPr/>
    </dgm:pt>
    <dgm:pt modelId="{3E42D108-3E0B-445C-8C5F-836702F055D9}" type="pres">
      <dgm:prSet presAssocID="{FBC3F597-8421-4F80-9429-812710F1228E}" presName="parentLin" presStyleCnt="0"/>
      <dgm:spPr/>
    </dgm:pt>
    <dgm:pt modelId="{5C3187E0-C614-46E1-80F8-29EE37DF1018}" type="pres">
      <dgm:prSet presAssocID="{FBC3F597-8421-4F80-9429-812710F1228E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EA881287-3A8F-4E05-BD66-E8D1E7CD0DAE}" type="pres">
      <dgm:prSet presAssocID="{FBC3F597-8421-4F80-9429-812710F1228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B4D930-7410-44FF-AB45-771D4CE366A3}" type="pres">
      <dgm:prSet presAssocID="{FBC3F597-8421-4F80-9429-812710F1228E}" presName="negativeSpace" presStyleCnt="0"/>
      <dgm:spPr/>
    </dgm:pt>
    <dgm:pt modelId="{AC0932A5-E4E4-428F-B700-AFC39FA647C0}" type="pres">
      <dgm:prSet presAssocID="{FBC3F597-8421-4F80-9429-812710F1228E}" presName="childText" presStyleLbl="conFgAcc1" presStyleIdx="3" presStyleCnt="5">
        <dgm:presLayoutVars>
          <dgm:bulletEnabled val="1"/>
        </dgm:presLayoutVars>
      </dgm:prSet>
      <dgm:spPr/>
    </dgm:pt>
    <dgm:pt modelId="{C743387F-0414-4B08-980D-8BA3A5FD90B0}" type="pres">
      <dgm:prSet presAssocID="{A461F731-86BF-421B-A0EB-0E9CBBE4A8C7}" presName="spaceBetweenRectangles" presStyleCnt="0"/>
      <dgm:spPr/>
    </dgm:pt>
    <dgm:pt modelId="{1384BC05-4B7A-4C14-85FD-D85B37F4C0AB}" type="pres">
      <dgm:prSet presAssocID="{511C1EDE-E4B0-4E89-9F11-C96F3146E306}" presName="parentLin" presStyleCnt="0"/>
      <dgm:spPr/>
    </dgm:pt>
    <dgm:pt modelId="{6F85A497-62F8-4079-8792-31697F8041B8}" type="pres">
      <dgm:prSet presAssocID="{511C1EDE-E4B0-4E89-9F11-C96F3146E306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41EADB54-73CF-40DC-82E3-46C089193D74}" type="pres">
      <dgm:prSet presAssocID="{511C1EDE-E4B0-4E89-9F11-C96F3146E30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C440EE-7FFD-41CE-8A79-4DDC517FFF72}" type="pres">
      <dgm:prSet presAssocID="{511C1EDE-E4B0-4E89-9F11-C96F3146E306}" presName="negativeSpace" presStyleCnt="0"/>
      <dgm:spPr/>
    </dgm:pt>
    <dgm:pt modelId="{412B7D50-A4D4-483F-A586-36DA05BF37EF}" type="pres">
      <dgm:prSet presAssocID="{511C1EDE-E4B0-4E89-9F11-C96F3146E30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5086611-AE7A-4981-A4F5-AA37BC6678EF}" type="presOf" srcId="{FBC3F597-8421-4F80-9429-812710F1228E}" destId="{5C3187E0-C614-46E1-80F8-29EE37DF1018}" srcOrd="0" destOrd="0" presId="urn:microsoft.com/office/officeart/2005/8/layout/list1"/>
    <dgm:cxn modelId="{B4A97EE2-49E2-4488-B67D-FFE26CD37D5F}" srcId="{DCA1868B-F53F-4549-96E4-58CAA4AEE340}" destId="{10415740-4AC4-4C25-8DDB-4B7A86E85F07}" srcOrd="2" destOrd="0" parTransId="{34B8C993-A6F0-4BD6-959B-015E61AAC201}" sibTransId="{0822725A-41D2-4E95-8B23-A50620C3C11A}"/>
    <dgm:cxn modelId="{89DF9735-096D-4141-BA84-28D195501785}" srcId="{DCA1868B-F53F-4549-96E4-58CAA4AEE340}" destId="{FBC3F597-8421-4F80-9429-812710F1228E}" srcOrd="3" destOrd="0" parTransId="{51364D97-11AB-4031-B18A-8261BA08C05A}" sibTransId="{A461F731-86BF-421B-A0EB-0E9CBBE4A8C7}"/>
    <dgm:cxn modelId="{737D26D8-797D-4127-9E58-778E60081E9F}" srcId="{DCA1868B-F53F-4549-96E4-58CAA4AEE340}" destId="{95A676A8-5DA7-418A-A305-3B03A03140B4}" srcOrd="0" destOrd="0" parTransId="{44E680D0-4EA0-4404-8B2A-DB8E100BC848}" sibTransId="{63ED4C9C-7255-4579-8333-EF691BDCD272}"/>
    <dgm:cxn modelId="{483BE8E5-BC80-410B-9541-8FF72BC37199}" type="presOf" srcId="{52B6C63B-42E8-48BF-97D9-602D52E7FD70}" destId="{CB137D2B-89D6-47DA-80DD-2F82D3967A24}" srcOrd="1" destOrd="0" presId="urn:microsoft.com/office/officeart/2005/8/layout/list1"/>
    <dgm:cxn modelId="{141E3BB7-7716-4CF7-9F3D-1DF8486FED47}" type="presOf" srcId="{DCA1868B-F53F-4549-96E4-58CAA4AEE340}" destId="{764C1757-D7DC-4DD0-8E59-83F137F89922}" srcOrd="0" destOrd="0" presId="urn:microsoft.com/office/officeart/2005/8/layout/list1"/>
    <dgm:cxn modelId="{CAD64215-B4C7-4C2A-BA0E-CEFA12AEC7A4}" type="presOf" srcId="{52B6C63B-42E8-48BF-97D9-602D52E7FD70}" destId="{67CF6BB0-55B7-42C4-AC82-698EA60D7522}" srcOrd="0" destOrd="0" presId="urn:microsoft.com/office/officeart/2005/8/layout/list1"/>
    <dgm:cxn modelId="{A5500C06-CFEE-4C7B-84B2-7105B99E2EFA}" srcId="{DCA1868B-F53F-4549-96E4-58CAA4AEE340}" destId="{52B6C63B-42E8-48BF-97D9-602D52E7FD70}" srcOrd="1" destOrd="0" parTransId="{31B45EAB-A854-41F5-887C-C1300880F29C}" sibTransId="{D784C4B2-6C4C-4942-9D8C-1194F45998AE}"/>
    <dgm:cxn modelId="{A95DDF3F-F99B-40B2-B15F-1A63E94C9FD5}" type="presOf" srcId="{511C1EDE-E4B0-4E89-9F11-C96F3146E306}" destId="{41EADB54-73CF-40DC-82E3-46C089193D74}" srcOrd="1" destOrd="0" presId="urn:microsoft.com/office/officeart/2005/8/layout/list1"/>
    <dgm:cxn modelId="{BB41FE32-7494-48C3-9AE7-5F1AFAC62816}" type="presOf" srcId="{95A676A8-5DA7-418A-A305-3B03A03140B4}" destId="{5E3D94BA-4272-4417-B74C-774EF0D81092}" srcOrd="0" destOrd="0" presId="urn:microsoft.com/office/officeart/2005/8/layout/list1"/>
    <dgm:cxn modelId="{31F89404-C917-4715-B2D0-C8360ED64707}" type="presOf" srcId="{511C1EDE-E4B0-4E89-9F11-C96F3146E306}" destId="{6F85A497-62F8-4079-8792-31697F8041B8}" srcOrd="0" destOrd="0" presId="urn:microsoft.com/office/officeart/2005/8/layout/list1"/>
    <dgm:cxn modelId="{A4E147AA-80C3-49B6-9667-7D9073B1E43F}" type="presOf" srcId="{95A676A8-5DA7-418A-A305-3B03A03140B4}" destId="{2A0C1AFC-1C21-457D-A2D6-911F9993B38D}" srcOrd="1" destOrd="0" presId="urn:microsoft.com/office/officeart/2005/8/layout/list1"/>
    <dgm:cxn modelId="{F6939D38-74B9-49CB-9AF1-68FBA0A9D7D0}" type="presOf" srcId="{FBC3F597-8421-4F80-9429-812710F1228E}" destId="{EA881287-3A8F-4E05-BD66-E8D1E7CD0DAE}" srcOrd="1" destOrd="0" presId="urn:microsoft.com/office/officeart/2005/8/layout/list1"/>
    <dgm:cxn modelId="{A5FE2A61-E328-4E8D-8462-07A285008F4B}" srcId="{DCA1868B-F53F-4549-96E4-58CAA4AEE340}" destId="{511C1EDE-E4B0-4E89-9F11-C96F3146E306}" srcOrd="4" destOrd="0" parTransId="{831472D8-259A-448F-A03A-92CB805C1151}" sibTransId="{9BF576DB-D6E2-41C6-8F5D-C03660D9CCA7}"/>
    <dgm:cxn modelId="{2B039FF1-E9D5-479F-AEEA-4C7257009950}" type="presOf" srcId="{10415740-4AC4-4C25-8DDB-4B7A86E85F07}" destId="{989825F5-158E-4D14-ACE9-625A0B234C9E}" srcOrd="0" destOrd="0" presId="urn:microsoft.com/office/officeart/2005/8/layout/list1"/>
    <dgm:cxn modelId="{C7E14877-86E5-4114-982E-FE0EB0BF2560}" type="presOf" srcId="{10415740-4AC4-4C25-8DDB-4B7A86E85F07}" destId="{9E7D1FD0-FF02-4A14-8641-F83A508BF34E}" srcOrd="1" destOrd="0" presId="urn:microsoft.com/office/officeart/2005/8/layout/list1"/>
    <dgm:cxn modelId="{35CD321F-0F12-4DB7-8A41-733FC477954F}" type="presParOf" srcId="{764C1757-D7DC-4DD0-8E59-83F137F89922}" destId="{492D285A-78E4-4C12-B004-D49DA52946B5}" srcOrd="0" destOrd="0" presId="urn:microsoft.com/office/officeart/2005/8/layout/list1"/>
    <dgm:cxn modelId="{98940005-991E-48CC-A851-B76F9DDC81E8}" type="presParOf" srcId="{492D285A-78E4-4C12-B004-D49DA52946B5}" destId="{5E3D94BA-4272-4417-B74C-774EF0D81092}" srcOrd="0" destOrd="0" presId="urn:microsoft.com/office/officeart/2005/8/layout/list1"/>
    <dgm:cxn modelId="{FB539B7A-A0A0-4333-9473-5177E86F193E}" type="presParOf" srcId="{492D285A-78E4-4C12-B004-D49DA52946B5}" destId="{2A0C1AFC-1C21-457D-A2D6-911F9993B38D}" srcOrd="1" destOrd="0" presId="urn:microsoft.com/office/officeart/2005/8/layout/list1"/>
    <dgm:cxn modelId="{67126322-6FBC-4D0C-8866-75EB53D840F0}" type="presParOf" srcId="{764C1757-D7DC-4DD0-8E59-83F137F89922}" destId="{63D76A92-6145-469E-AA75-030586DF2658}" srcOrd="1" destOrd="0" presId="urn:microsoft.com/office/officeart/2005/8/layout/list1"/>
    <dgm:cxn modelId="{CE1E2789-95B8-4BCD-A593-18A7056AC4DA}" type="presParOf" srcId="{764C1757-D7DC-4DD0-8E59-83F137F89922}" destId="{59040B26-F672-449E-8AA7-494888C709F1}" srcOrd="2" destOrd="0" presId="urn:microsoft.com/office/officeart/2005/8/layout/list1"/>
    <dgm:cxn modelId="{87FE7D30-1639-41B8-94E3-8D6D6EC46B13}" type="presParOf" srcId="{764C1757-D7DC-4DD0-8E59-83F137F89922}" destId="{0E78F691-7A5E-4D2C-9E67-5AC8F09AAF5D}" srcOrd="3" destOrd="0" presId="urn:microsoft.com/office/officeart/2005/8/layout/list1"/>
    <dgm:cxn modelId="{A0829F05-B58B-4D53-91AB-4F7EF92855DF}" type="presParOf" srcId="{764C1757-D7DC-4DD0-8E59-83F137F89922}" destId="{C61640FB-B2CA-4E86-9E9F-52C268D44218}" srcOrd="4" destOrd="0" presId="urn:microsoft.com/office/officeart/2005/8/layout/list1"/>
    <dgm:cxn modelId="{22EB00A7-2E91-4249-93EE-F16FFF053210}" type="presParOf" srcId="{C61640FB-B2CA-4E86-9E9F-52C268D44218}" destId="{67CF6BB0-55B7-42C4-AC82-698EA60D7522}" srcOrd="0" destOrd="0" presId="urn:microsoft.com/office/officeart/2005/8/layout/list1"/>
    <dgm:cxn modelId="{C2438A2D-5BF1-4159-B453-1BA15D1D4F89}" type="presParOf" srcId="{C61640FB-B2CA-4E86-9E9F-52C268D44218}" destId="{CB137D2B-89D6-47DA-80DD-2F82D3967A24}" srcOrd="1" destOrd="0" presId="urn:microsoft.com/office/officeart/2005/8/layout/list1"/>
    <dgm:cxn modelId="{31BF98E3-E1B6-42B7-86BC-6C2F4AF5AC73}" type="presParOf" srcId="{764C1757-D7DC-4DD0-8E59-83F137F89922}" destId="{5C548FAC-8762-40F2-A997-1D86B9A3F513}" srcOrd="5" destOrd="0" presId="urn:microsoft.com/office/officeart/2005/8/layout/list1"/>
    <dgm:cxn modelId="{E9103F54-FDDA-4B10-BC97-0CAA4C72A8D5}" type="presParOf" srcId="{764C1757-D7DC-4DD0-8E59-83F137F89922}" destId="{AE2532EA-9C60-4F62-8734-05EBAD624AB7}" srcOrd="6" destOrd="0" presId="urn:microsoft.com/office/officeart/2005/8/layout/list1"/>
    <dgm:cxn modelId="{064E2E00-D8FC-4DEA-9D58-1FB06FE52D7B}" type="presParOf" srcId="{764C1757-D7DC-4DD0-8E59-83F137F89922}" destId="{F4F6A377-F412-44BA-9532-0D7F6AD387F8}" srcOrd="7" destOrd="0" presId="urn:microsoft.com/office/officeart/2005/8/layout/list1"/>
    <dgm:cxn modelId="{07325888-E891-4FBE-9320-EE0E7477BD29}" type="presParOf" srcId="{764C1757-D7DC-4DD0-8E59-83F137F89922}" destId="{5CBEE320-FDD8-4C02-9C72-6EE29C1CD20D}" srcOrd="8" destOrd="0" presId="urn:microsoft.com/office/officeart/2005/8/layout/list1"/>
    <dgm:cxn modelId="{6ED6A53E-DA26-4125-8605-3573EA9F5D42}" type="presParOf" srcId="{5CBEE320-FDD8-4C02-9C72-6EE29C1CD20D}" destId="{989825F5-158E-4D14-ACE9-625A0B234C9E}" srcOrd="0" destOrd="0" presId="urn:microsoft.com/office/officeart/2005/8/layout/list1"/>
    <dgm:cxn modelId="{F861E994-466E-42E0-833F-73CCC760DC8C}" type="presParOf" srcId="{5CBEE320-FDD8-4C02-9C72-6EE29C1CD20D}" destId="{9E7D1FD0-FF02-4A14-8641-F83A508BF34E}" srcOrd="1" destOrd="0" presId="urn:microsoft.com/office/officeart/2005/8/layout/list1"/>
    <dgm:cxn modelId="{D6826388-A079-4FBE-87D4-C179E8816DDC}" type="presParOf" srcId="{764C1757-D7DC-4DD0-8E59-83F137F89922}" destId="{A86875B9-08D4-4AAB-896F-172B70571101}" srcOrd="9" destOrd="0" presId="urn:microsoft.com/office/officeart/2005/8/layout/list1"/>
    <dgm:cxn modelId="{7C24895F-087B-4432-A04D-C0EE4CCFDF74}" type="presParOf" srcId="{764C1757-D7DC-4DD0-8E59-83F137F89922}" destId="{A8F6986E-E76D-426F-9C36-C6C106356C25}" srcOrd="10" destOrd="0" presId="urn:microsoft.com/office/officeart/2005/8/layout/list1"/>
    <dgm:cxn modelId="{1E2C15F9-486A-4558-9D76-23B7DCAD7B9A}" type="presParOf" srcId="{764C1757-D7DC-4DD0-8E59-83F137F89922}" destId="{CE75D7F8-3ECB-407A-AB72-8F57E7944DE1}" srcOrd="11" destOrd="0" presId="urn:microsoft.com/office/officeart/2005/8/layout/list1"/>
    <dgm:cxn modelId="{E9121968-DBED-4773-8867-8407FAC5D77D}" type="presParOf" srcId="{764C1757-D7DC-4DD0-8E59-83F137F89922}" destId="{3E42D108-3E0B-445C-8C5F-836702F055D9}" srcOrd="12" destOrd="0" presId="urn:microsoft.com/office/officeart/2005/8/layout/list1"/>
    <dgm:cxn modelId="{33A16C4E-4387-4F15-87D0-FF64A129D67E}" type="presParOf" srcId="{3E42D108-3E0B-445C-8C5F-836702F055D9}" destId="{5C3187E0-C614-46E1-80F8-29EE37DF1018}" srcOrd="0" destOrd="0" presId="urn:microsoft.com/office/officeart/2005/8/layout/list1"/>
    <dgm:cxn modelId="{91CAEF86-FD1E-4536-B076-8781B386F0C7}" type="presParOf" srcId="{3E42D108-3E0B-445C-8C5F-836702F055D9}" destId="{EA881287-3A8F-4E05-BD66-E8D1E7CD0DAE}" srcOrd="1" destOrd="0" presId="urn:microsoft.com/office/officeart/2005/8/layout/list1"/>
    <dgm:cxn modelId="{49AF0D7B-252B-432A-B0BD-7B421B0B95EF}" type="presParOf" srcId="{764C1757-D7DC-4DD0-8E59-83F137F89922}" destId="{CEB4D930-7410-44FF-AB45-771D4CE366A3}" srcOrd="13" destOrd="0" presId="urn:microsoft.com/office/officeart/2005/8/layout/list1"/>
    <dgm:cxn modelId="{8AFE2BD0-54F3-454D-86DC-FDA397453EEE}" type="presParOf" srcId="{764C1757-D7DC-4DD0-8E59-83F137F89922}" destId="{AC0932A5-E4E4-428F-B700-AFC39FA647C0}" srcOrd="14" destOrd="0" presId="urn:microsoft.com/office/officeart/2005/8/layout/list1"/>
    <dgm:cxn modelId="{E9D1DA62-661A-4AA2-8349-C328E873CDCA}" type="presParOf" srcId="{764C1757-D7DC-4DD0-8E59-83F137F89922}" destId="{C743387F-0414-4B08-980D-8BA3A5FD90B0}" srcOrd="15" destOrd="0" presId="urn:microsoft.com/office/officeart/2005/8/layout/list1"/>
    <dgm:cxn modelId="{130A2F31-47BA-406B-9D4D-AE1ECCBC80F7}" type="presParOf" srcId="{764C1757-D7DC-4DD0-8E59-83F137F89922}" destId="{1384BC05-4B7A-4C14-85FD-D85B37F4C0AB}" srcOrd="16" destOrd="0" presId="urn:microsoft.com/office/officeart/2005/8/layout/list1"/>
    <dgm:cxn modelId="{9908DFCB-276C-4DDE-8745-71DC14C5DE8E}" type="presParOf" srcId="{1384BC05-4B7A-4C14-85FD-D85B37F4C0AB}" destId="{6F85A497-62F8-4079-8792-31697F8041B8}" srcOrd="0" destOrd="0" presId="urn:microsoft.com/office/officeart/2005/8/layout/list1"/>
    <dgm:cxn modelId="{3EC89355-A85F-4EA9-969F-1723832295C2}" type="presParOf" srcId="{1384BC05-4B7A-4C14-85FD-D85B37F4C0AB}" destId="{41EADB54-73CF-40DC-82E3-46C089193D74}" srcOrd="1" destOrd="0" presId="urn:microsoft.com/office/officeart/2005/8/layout/list1"/>
    <dgm:cxn modelId="{25C33102-E067-4E77-B13B-11CA0DAFA1E2}" type="presParOf" srcId="{764C1757-D7DC-4DD0-8E59-83F137F89922}" destId="{42C440EE-7FFD-41CE-8A79-4DDC517FFF72}" srcOrd="17" destOrd="0" presId="urn:microsoft.com/office/officeart/2005/8/layout/list1"/>
    <dgm:cxn modelId="{8A5DD4C3-36CD-4E47-9944-159DBFBEB6C3}" type="presParOf" srcId="{764C1757-D7DC-4DD0-8E59-83F137F89922}" destId="{412B7D50-A4D4-483F-A586-36DA05BF37EF}" srcOrd="18" destOrd="0" presId="urn:microsoft.com/office/officeart/2005/8/layout/lis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8102B7-A42B-4E77-9D3E-04774372E9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CE20C40-8944-4199-A272-5A467A343742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 smtClean="0"/>
            <a:t>*</a:t>
          </a:r>
          <a:endParaRPr lang="id-ID" dirty="0"/>
        </a:p>
      </dgm:t>
    </dgm:pt>
    <dgm:pt modelId="{1B31E099-482E-4DFD-85FD-E576147D3DBB}" type="parTrans" cxnId="{C7F80719-020F-4C87-BB87-A7ADB788610D}">
      <dgm:prSet/>
      <dgm:spPr/>
      <dgm:t>
        <a:bodyPr/>
        <a:lstStyle/>
        <a:p>
          <a:endParaRPr lang="id-ID"/>
        </a:p>
      </dgm:t>
    </dgm:pt>
    <dgm:pt modelId="{ACCB99CB-C742-43F1-A220-AF94686E5073}" type="sibTrans" cxnId="{C7F80719-020F-4C87-BB87-A7ADB788610D}">
      <dgm:prSet/>
      <dgm:spPr/>
      <dgm:t>
        <a:bodyPr/>
        <a:lstStyle/>
        <a:p>
          <a:endParaRPr lang="id-ID"/>
        </a:p>
      </dgm:t>
    </dgm:pt>
    <dgm:pt modelId="{82663B0F-440D-48FD-A9D5-966CB5EA8A68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id-ID" sz="1600" b="1" dirty="0" smtClean="0">
              <a:latin typeface="Candara" pitchFamily="34" charset="0"/>
            </a:rPr>
            <a:t>Melihat orang lain tidak berdasarkan status atau pekerjaannya. </a:t>
          </a:r>
          <a:endParaRPr lang="id-ID" sz="1600" b="1" dirty="0">
            <a:latin typeface="Candara" pitchFamily="34" charset="0"/>
          </a:endParaRPr>
        </a:p>
      </dgm:t>
    </dgm:pt>
    <dgm:pt modelId="{4EFD6BB6-2BAD-4464-A788-90DBD0156D2C}" type="parTrans" cxnId="{B9DB1632-3908-4872-8179-48748095A893}">
      <dgm:prSet/>
      <dgm:spPr/>
      <dgm:t>
        <a:bodyPr/>
        <a:lstStyle/>
        <a:p>
          <a:endParaRPr lang="id-ID"/>
        </a:p>
      </dgm:t>
    </dgm:pt>
    <dgm:pt modelId="{ABD7D216-7CFD-4A93-8065-7115C67AD041}" type="sibTrans" cxnId="{B9DB1632-3908-4872-8179-48748095A893}">
      <dgm:prSet/>
      <dgm:spPr/>
      <dgm:t>
        <a:bodyPr/>
        <a:lstStyle/>
        <a:p>
          <a:endParaRPr lang="id-ID"/>
        </a:p>
      </dgm:t>
    </dgm:pt>
    <dgm:pt modelId="{CF6A4EC6-191B-4E99-AC4C-0FCFBB162DB5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id-ID" sz="1600" b="1" dirty="0" smtClean="0">
              <a:latin typeface="Candara" pitchFamily="34" charset="0"/>
            </a:rPr>
            <a:t>Tidak bisa mengabaikan perspektif orang lain, yang mungkin ≠ perspektif kita. </a:t>
          </a:r>
          <a:endParaRPr lang="id-ID" sz="1600" b="1" dirty="0">
            <a:latin typeface="Candara" pitchFamily="34" charset="0"/>
          </a:endParaRPr>
        </a:p>
      </dgm:t>
    </dgm:pt>
    <dgm:pt modelId="{FA8FF789-AC7B-44FE-8D33-FC72136B3695}" type="parTrans" cxnId="{DD8F9478-817E-485A-AC3B-936FB2D0C3F5}">
      <dgm:prSet/>
      <dgm:spPr/>
      <dgm:t>
        <a:bodyPr/>
        <a:lstStyle/>
        <a:p>
          <a:endParaRPr lang="id-ID"/>
        </a:p>
      </dgm:t>
    </dgm:pt>
    <dgm:pt modelId="{84081851-E24F-4446-96AB-797F8E00D50F}" type="sibTrans" cxnId="{DD8F9478-817E-485A-AC3B-936FB2D0C3F5}">
      <dgm:prSet/>
      <dgm:spPr/>
      <dgm:t>
        <a:bodyPr/>
        <a:lstStyle/>
        <a:p>
          <a:endParaRPr lang="id-ID"/>
        </a:p>
      </dgm:t>
    </dgm:pt>
    <dgm:pt modelId="{93882EFD-FF8E-4A75-AA6B-114338CE3042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 smtClean="0"/>
            <a:t>*</a:t>
          </a:r>
          <a:endParaRPr lang="id-ID" dirty="0"/>
        </a:p>
      </dgm:t>
    </dgm:pt>
    <dgm:pt modelId="{F0B7BE18-0B18-497E-8AA3-1CAACE7F46ED}" type="parTrans" cxnId="{A0941829-B897-4425-A682-338CA74509E8}">
      <dgm:prSet/>
      <dgm:spPr/>
      <dgm:t>
        <a:bodyPr/>
        <a:lstStyle/>
        <a:p>
          <a:endParaRPr lang="id-ID"/>
        </a:p>
      </dgm:t>
    </dgm:pt>
    <dgm:pt modelId="{9C56900F-AA93-4D83-B88F-8FE0A49D924B}" type="sibTrans" cxnId="{A0941829-B897-4425-A682-338CA74509E8}">
      <dgm:prSet/>
      <dgm:spPr/>
      <dgm:t>
        <a:bodyPr/>
        <a:lstStyle/>
        <a:p>
          <a:endParaRPr lang="id-ID"/>
        </a:p>
      </dgm:t>
    </dgm:pt>
    <dgm:pt modelId="{A535F994-26A8-477C-8E0A-E9A061951DEA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id-ID" sz="1600" b="1" dirty="0" smtClean="0">
              <a:latin typeface="Candara" pitchFamily="34" charset="0"/>
            </a:rPr>
            <a:t>Komitmen terhadap proses komunikasi; saling melengkapi &amp; interaktif. </a:t>
          </a:r>
          <a:endParaRPr lang="id-ID" sz="1600" b="1" dirty="0">
            <a:latin typeface="Candara" pitchFamily="34" charset="0"/>
          </a:endParaRPr>
        </a:p>
      </dgm:t>
    </dgm:pt>
    <dgm:pt modelId="{88A8DC3F-3639-4624-B2F9-84866B82F8B5}" type="parTrans" cxnId="{246E66BE-6B8A-4740-902A-67415B482EDD}">
      <dgm:prSet/>
      <dgm:spPr/>
      <dgm:t>
        <a:bodyPr/>
        <a:lstStyle/>
        <a:p>
          <a:endParaRPr lang="id-ID"/>
        </a:p>
      </dgm:t>
    </dgm:pt>
    <dgm:pt modelId="{DA3F67CF-1B68-427C-9BF5-CC29E04AA507}" type="sibTrans" cxnId="{246E66BE-6B8A-4740-902A-67415B482EDD}">
      <dgm:prSet/>
      <dgm:spPr/>
      <dgm:t>
        <a:bodyPr/>
        <a:lstStyle/>
        <a:p>
          <a:endParaRPr lang="id-ID"/>
        </a:p>
      </dgm:t>
    </dgm:pt>
    <dgm:pt modelId="{B1DADE3E-04F2-4D06-9819-FEA8F3C1CA6E}">
      <dgm:prSet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 smtClean="0"/>
            <a:t>*</a:t>
          </a:r>
          <a:endParaRPr lang="id-ID" dirty="0"/>
        </a:p>
      </dgm:t>
    </dgm:pt>
    <dgm:pt modelId="{7FB92F54-6832-4DBF-BAAC-8BFDE59B2E54}" type="parTrans" cxnId="{9B822D6F-CDAD-4232-A1F0-4484E87513C3}">
      <dgm:prSet/>
      <dgm:spPr/>
      <dgm:t>
        <a:bodyPr/>
        <a:lstStyle/>
        <a:p>
          <a:endParaRPr lang="id-ID"/>
        </a:p>
      </dgm:t>
    </dgm:pt>
    <dgm:pt modelId="{6ED92C2D-5565-46A8-9F02-A89D369AF01E}" type="sibTrans" cxnId="{9B822D6F-CDAD-4232-A1F0-4484E87513C3}">
      <dgm:prSet/>
      <dgm:spPr/>
      <dgm:t>
        <a:bodyPr/>
        <a:lstStyle/>
        <a:p>
          <a:endParaRPr lang="id-ID"/>
        </a:p>
      </dgm:t>
    </dgm:pt>
    <dgm:pt modelId="{1F1B83CE-9B94-46B7-A6F4-5575AE039A7A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id-ID" sz="1600" b="1" dirty="0" smtClean="0">
              <a:latin typeface="Candara" pitchFamily="34" charset="0"/>
            </a:rPr>
            <a:t>Kemampuan untuk berkomunikasi dalam cara yang tepat &amp; proporsional.</a:t>
          </a:r>
          <a:endParaRPr lang="id-ID" sz="1600" b="1" dirty="0">
            <a:latin typeface="Candara" pitchFamily="34" charset="0"/>
          </a:endParaRPr>
        </a:p>
      </dgm:t>
    </dgm:pt>
    <dgm:pt modelId="{C8B0DEE1-23DA-4FCF-A951-6B79636C73D7}" type="parTrans" cxnId="{ECDCC0C0-D338-4703-9343-40EAE6412061}">
      <dgm:prSet/>
      <dgm:spPr/>
      <dgm:t>
        <a:bodyPr/>
        <a:lstStyle/>
        <a:p>
          <a:endParaRPr lang="id-ID"/>
        </a:p>
      </dgm:t>
    </dgm:pt>
    <dgm:pt modelId="{BA826C49-B356-4E03-97DD-0128E7DAC5FE}" type="sibTrans" cxnId="{ECDCC0C0-D338-4703-9343-40EAE6412061}">
      <dgm:prSet/>
      <dgm:spPr/>
      <dgm:t>
        <a:bodyPr/>
        <a:lstStyle/>
        <a:p>
          <a:endParaRPr lang="id-ID"/>
        </a:p>
      </dgm:t>
    </dgm:pt>
    <dgm:pt modelId="{D70260DA-534D-4AED-8844-14CF743CD84D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 smtClean="0"/>
            <a:t>*</a:t>
          </a:r>
          <a:endParaRPr lang="id-ID" dirty="0"/>
        </a:p>
      </dgm:t>
    </dgm:pt>
    <dgm:pt modelId="{08836681-631F-4908-96FC-DE490F60CBBD}" type="sibTrans" cxnId="{2ADF162C-2035-4799-9B1F-971832D1062B}">
      <dgm:prSet/>
      <dgm:spPr/>
      <dgm:t>
        <a:bodyPr/>
        <a:lstStyle/>
        <a:p>
          <a:endParaRPr lang="id-ID"/>
        </a:p>
      </dgm:t>
    </dgm:pt>
    <dgm:pt modelId="{2108906E-0E3F-473B-904B-7082FA3B5287}" type="parTrans" cxnId="{2ADF162C-2035-4799-9B1F-971832D1062B}">
      <dgm:prSet/>
      <dgm:spPr/>
      <dgm:t>
        <a:bodyPr/>
        <a:lstStyle/>
        <a:p>
          <a:endParaRPr lang="id-ID"/>
        </a:p>
      </dgm:t>
    </dgm:pt>
    <dgm:pt modelId="{FEB831F3-73AC-413D-A502-3F3B9897A20F}">
      <dgm:prSet phldrT="[Text]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 smtClean="0"/>
            <a:t>*</a:t>
          </a:r>
          <a:endParaRPr lang="id-ID" dirty="0"/>
        </a:p>
      </dgm:t>
    </dgm:pt>
    <dgm:pt modelId="{241BEEB2-DC8F-4D59-998D-A99E5DEB3A07}" type="sibTrans" cxnId="{75BE1BED-FC70-4619-B9BF-0962386B5EF1}">
      <dgm:prSet/>
      <dgm:spPr/>
      <dgm:t>
        <a:bodyPr/>
        <a:lstStyle/>
        <a:p>
          <a:endParaRPr lang="id-ID"/>
        </a:p>
      </dgm:t>
    </dgm:pt>
    <dgm:pt modelId="{CAFAC509-D085-4CDF-9120-76AD7B9E3702}" type="parTrans" cxnId="{75BE1BED-FC70-4619-B9BF-0962386B5EF1}">
      <dgm:prSet/>
      <dgm:spPr/>
      <dgm:t>
        <a:bodyPr/>
        <a:lstStyle/>
        <a:p>
          <a:endParaRPr lang="id-ID"/>
        </a:p>
      </dgm:t>
    </dgm:pt>
    <dgm:pt modelId="{2E6E46CB-D1B6-440A-A1CD-D14338F8EEF5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id-ID" sz="1600" b="1" dirty="0" smtClean="0">
              <a:latin typeface="Candara" pitchFamily="34" charset="0"/>
            </a:rPr>
            <a:t>Menganggap orang lain sebagai manusia yang unik.</a:t>
          </a:r>
          <a:endParaRPr lang="id-ID" sz="1600" b="1" dirty="0">
            <a:latin typeface="Candara" pitchFamily="34" charset="0"/>
          </a:endParaRPr>
        </a:p>
      </dgm:t>
    </dgm:pt>
    <dgm:pt modelId="{6EA223B7-0FCA-4FF5-960D-2E3842C9A92A}" type="sibTrans" cxnId="{3B97498E-0519-49EA-B794-E667E60194AD}">
      <dgm:prSet/>
      <dgm:spPr/>
      <dgm:t>
        <a:bodyPr/>
        <a:lstStyle/>
        <a:p>
          <a:endParaRPr lang="id-ID"/>
        </a:p>
      </dgm:t>
    </dgm:pt>
    <dgm:pt modelId="{1B32F04B-EF79-4045-8A9C-CF7083CDB062}" type="parTrans" cxnId="{3B97498E-0519-49EA-B794-E667E60194AD}">
      <dgm:prSet/>
      <dgm:spPr/>
      <dgm:t>
        <a:bodyPr/>
        <a:lstStyle/>
        <a:p>
          <a:endParaRPr lang="id-ID"/>
        </a:p>
      </dgm:t>
    </dgm:pt>
    <dgm:pt modelId="{BB34AA4F-0C83-4417-9BAD-DFF2AB3230F8}" type="pres">
      <dgm:prSet presAssocID="{C38102B7-A42B-4E77-9D3E-04774372E9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7CCB9E3-6749-426A-82AA-4546A6123EFD}" type="pres">
      <dgm:prSet presAssocID="{FEB831F3-73AC-413D-A502-3F3B9897A20F}" presName="composite" presStyleCnt="0"/>
      <dgm:spPr/>
    </dgm:pt>
    <dgm:pt modelId="{EC1C5299-EF6B-452D-A1C4-B51F67BF5EEE}" type="pres">
      <dgm:prSet presAssocID="{FEB831F3-73AC-413D-A502-3F3B9897A20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369547-5236-43F0-875C-1F7653E05406}" type="pres">
      <dgm:prSet presAssocID="{FEB831F3-73AC-413D-A502-3F3B9897A20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0BDF10-2B5F-4948-B836-54AF154BA5F5}" type="pres">
      <dgm:prSet presAssocID="{241BEEB2-DC8F-4D59-998D-A99E5DEB3A07}" presName="sp" presStyleCnt="0"/>
      <dgm:spPr/>
    </dgm:pt>
    <dgm:pt modelId="{3570DC33-41F2-4469-8B78-5FECE6DE7787}" type="pres">
      <dgm:prSet presAssocID="{ECE20C40-8944-4199-A272-5A467A343742}" presName="composite" presStyleCnt="0"/>
      <dgm:spPr/>
    </dgm:pt>
    <dgm:pt modelId="{D402F7E6-B408-4AEA-B87C-2967BF06B1C7}" type="pres">
      <dgm:prSet presAssocID="{ECE20C40-8944-4199-A272-5A467A34374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896CF3-35FB-40F8-9EC9-DF630CCEE04D}" type="pres">
      <dgm:prSet presAssocID="{ECE20C40-8944-4199-A272-5A467A34374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87A90C-D0B4-428B-AB96-E9565D8A737D}" type="pres">
      <dgm:prSet presAssocID="{ACCB99CB-C742-43F1-A220-AF94686E5073}" presName="sp" presStyleCnt="0"/>
      <dgm:spPr/>
    </dgm:pt>
    <dgm:pt modelId="{F74CC885-7858-48ED-BE72-9E4D1C61F909}" type="pres">
      <dgm:prSet presAssocID="{D70260DA-534D-4AED-8844-14CF743CD84D}" presName="composite" presStyleCnt="0"/>
      <dgm:spPr/>
    </dgm:pt>
    <dgm:pt modelId="{8D1A05E0-778A-40AE-931E-C95E4DAAC93B}" type="pres">
      <dgm:prSet presAssocID="{D70260DA-534D-4AED-8844-14CF743CD84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8F0471-FF09-4E42-810A-EA912DF1AE67}" type="pres">
      <dgm:prSet presAssocID="{D70260DA-534D-4AED-8844-14CF743CD84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5B0B2E-FE05-4F6B-88D7-DF926FD23C47}" type="pres">
      <dgm:prSet presAssocID="{08836681-631F-4908-96FC-DE490F60CBBD}" presName="sp" presStyleCnt="0"/>
      <dgm:spPr/>
    </dgm:pt>
    <dgm:pt modelId="{98E809F9-8226-4B7D-87ED-DD9A9CD0F0D6}" type="pres">
      <dgm:prSet presAssocID="{93882EFD-FF8E-4A75-AA6B-114338CE3042}" presName="composite" presStyleCnt="0"/>
      <dgm:spPr/>
    </dgm:pt>
    <dgm:pt modelId="{69294A4D-6293-483D-8A33-0C11194F8847}" type="pres">
      <dgm:prSet presAssocID="{93882EFD-FF8E-4A75-AA6B-114338CE304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DB5594-8D0A-44D4-99CF-8C6652464A4F}" type="pres">
      <dgm:prSet presAssocID="{93882EFD-FF8E-4A75-AA6B-114338CE304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1587F4-992B-4401-880B-427B6F5325AB}" type="pres">
      <dgm:prSet presAssocID="{9C56900F-AA93-4D83-B88F-8FE0A49D924B}" presName="sp" presStyleCnt="0"/>
      <dgm:spPr/>
    </dgm:pt>
    <dgm:pt modelId="{ABCAD124-8840-4F36-9920-D0DAEB56C7EF}" type="pres">
      <dgm:prSet presAssocID="{B1DADE3E-04F2-4D06-9819-FEA8F3C1CA6E}" presName="composite" presStyleCnt="0"/>
      <dgm:spPr/>
    </dgm:pt>
    <dgm:pt modelId="{9A8EC1D2-68D9-4455-8DCA-7AF76069A475}" type="pres">
      <dgm:prSet presAssocID="{B1DADE3E-04F2-4D06-9819-FEA8F3C1CA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C514F2-B48C-4756-AE7F-C64EE899FFB3}" type="pres">
      <dgm:prSet presAssocID="{B1DADE3E-04F2-4D06-9819-FEA8F3C1CA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D8F9478-817E-485A-AC3B-936FB2D0C3F5}" srcId="{D70260DA-534D-4AED-8844-14CF743CD84D}" destId="{CF6A4EC6-191B-4E99-AC4C-0FCFBB162DB5}" srcOrd="0" destOrd="0" parTransId="{FA8FF789-AC7B-44FE-8D33-FC72136B3695}" sibTransId="{84081851-E24F-4446-96AB-797F8E00D50F}"/>
    <dgm:cxn modelId="{50F97E9E-A9E8-42AB-97D9-CFA936DC7233}" type="presOf" srcId="{82663B0F-440D-48FD-A9D5-966CB5EA8A68}" destId="{3C896CF3-35FB-40F8-9EC9-DF630CCEE04D}" srcOrd="0" destOrd="0" presId="urn:microsoft.com/office/officeart/2005/8/layout/chevron2"/>
    <dgm:cxn modelId="{F5E88ECE-48ED-4316-9486-FFD85B8BA9A7}" type="presOf" srcId="{FEB831F3-73AC-413D-A502-3F3B9897A20F}" destId="{EC1C5299-EF6B-452D-A1C4-B51F67BF5EEE}" srcOrd="0" destOrd="0" presId="urn:microsoft.com/office/officeart/2005/8/layout/chevron2"/>
    <dgm:cxn modelId="{ECDCC0C0-D338-4703-9343-40EAE6412061}" srcId="{B1DADE3E-04F2-4D06-9819-FEA8F3C1CA6E}" destId="{1F1B83CE-9B94-46B7-A6F4-5575AE039A7A}" srcOrd="0" destOrd="0" parTransId="{C8B0DEE1-23DA-4FCF-A951-6B79636C73D7}" sibTransId="{BA826C49-B356-4E03-97DD-0128E7DAC5FE}"/>
    <dgm:cxn modelId="{9B822D6F-CDAD-4232-A1F0-4484E87513C3}" srcId="{C38102B7-A42B-4E77-9D3E-04774372E9A9}" destId="{B1DADE3E-04F2-4D06-9819-FEA8F3C1CA6E}" srcOrd="4" destOrd="0" parTransId="{7FB92F54-6832-4DBF-BAAC-8BFDE59B2E54}" sibTransId="{6ED92C2D-5565-46A8-9F02-A89D369AF01E}"/>
    <dgm:cxn modelId="{DE4E69C4-A48B-4AFF-BA1A-5EF3BBCDCFF0}" type="presOf" srcId="{D70260DA-534D-4AED-8844-14CF743CD84D}" destId="{8D1A05E0-778A-40AE-931E-C95E4DAAC93B}" srcOrd="0" destOrd="0" presId="urn:microsoft.com/office/officeart/2005/8/layout/chevron2"/>
    <dgm:cxn modelId="{33A3D3B2-05D9-4EEE-A910-31187445F666}" type="presOf" srcId="{1F1B83CE-9B94-46B7-A6F4-5575AE039A7A}" destId="{BBC514F2-B48C-4756-AE7F-C64EE899FFB3}" srcOrd="0" destOrd="0" presId="urn:microsoft.com/office/officeart/2005/8/layout/chevron2"/>
    <dgm:cxn modelId="{A0941829-B897-4425-A682-338CA74509E8}" srcId="{C38102B7-A42B-4E77-9D3E-04774372E9A9}" destId="{93882EFD-FF8E-4A75-AA6B-114338CE3042}" srcOrd="3" destOrd="0" parTransId="{F0B7BE18-0B18-497E-8AA3-1CAACE7F46ED}" sibTransId="{9C56900F-AA93-4D83-B88F-8FE0A49D924B}"/>
    <dgm:cxn modelId="{75BE1BED-FC70-4619-B9BF-0962386B5EF1}" srcId="{C38102B7-A42B-4E77-9D3E-04774372E9A9}" destId="{FEB831F3-73AC-413D-A502-3F3B9897A20F}" srcOrd="0" destOrd="0" parTransId="{CAFAC509-D085-4CDF-9120-76AD7B9E3702}" sibTransId="{241BEEB2-DC8F-4D59-998D-A99E5DEB3A07}"/>
    <dgm:cxn modelId="{1D10CC8E-245B-4FAB-A4E4-C421ACFFD8EA}" type="presOf" srcId="{B1DADE3E-04F2-4D06-9819-FEA8F3C1CA6E}" destId="{9A8EC1D2-68D9-4455-8DCA-7AF76069A475}" srcOrd="0" destOrd="0" presId="urn:microsoft.com/office/officeart/2005/8/layout/chevron2"/>
    <dgm:cxn modelId="{3B97498E-0519-49EA-B794-E667E60194AD}" srcId="{FEB831F3-73AC-413D-A502-3F3B9897A20F}" destId="{2E6E46CB-D1B6-440A-A1CD-D14338F8EEF5}" srcOrd="0" destOrd="0" parTransId="{1B32F04B-EF79-4045-8A9C-CF7083CDB062}" sibTransId="{6EA223B7-0FCA-4FF5-960D-2E3842C9A92A}"/>
    <dgm:cxn modelId="{16878A09-060F-499F-863B-B0258D388124}" type="presOf" srcId="{93882EFD-FF8E-4A75-AA6B-114338CE3042}" destId="{69294A4D-6293-483D-8A33-0C11194F8847}" srcOrd="0" destOrd="0" presId="urn:microsoft.com/office/officeart/2005/8/layout/chevron2"/>
    <dgm:cxn modelId="{2ADF162C-2035-4799-9B1F-971832D1062B}" srcId="{C38102B7-A42B-4E77-9D3E-04774372E9A9}" destId="{D70260DA-534D-4AED-8844-14CF743CD84D}" srcOrd="2" destOrd="0" parTransId="{2108906E-0E3F-473B-904B-7082FA3B5287}" sibTransId="{08836681-631F-4908-96FC-DE490F60CBBD}"/>
    <dgm:cxn modelId="{F379F05E-5AF9-41A1-B9C8-CCED8159AD9A}" type="presOf" srcId="{CF6A4EC6-191B-4E99-AC4C-0FCFBB162DB5}" destId="{AE8F0471-FF09-4E42-810A-EA912DF1AE67}" srcOrd="0" destOrd="0" presId="urn:microsoft.com/office/officeart/2005/8/layout/chevron2"/>
    <dgm:cxn modelId="{69A4A65F-6E5A-4599-8744-2E86B060FBC8}" type="presOf" srcId="{A535F994-26A8-477C-8E0A-E9A061951DEA}" destId="{ECDB5594-8D0A-44D4-99CF-8C6652464A4F}" srcOrd="0" destOrd="0" presId="urn:microsoft.com/office/officeart/2005/8/layout/chevron2"/>
    <dgm:cxn modelId="{C7F80719-020F-4C87-BB87-A7ADB788610D}" srcId="{C38102B7-A42B-4E77-9D3E-04774372E9A9}" destId="{ECE20C40-8944-4199-A272-5A467A343742}" srcOrd="1" destOrd="0" parTransId="{1B31E099-482E-4DFD-85FD-E576147D3DBB}" sibTransId="{ACCB99CB-C742-43F1-A220-AF94686E5073}"/>
    <dgm:cxn modelId="{246E66BE-6B8A-4740-902A-67415B482EDD}" srcId="{93882EFD-FF8E-4A75-AA6B-114338CE3042}" destId="{A535F994-26A8-477C-8E0A-E9A061951DEA}" srcOrd="0" destOrd="0" parTransId="{88A8DC3F-3639-4624-B2F9-84866B82F8B5}" sibTransId="{DA3F67CF-1B68-427C-9BF5-CC29E04AA507}"/>
    <dgm:cxn modelId="{578BF812-3752-4EB2-A630-873C9F270332}" type="presOf" srcId="{2E6E46CB-D1B6-440A-A1CD-D14338F8EEF5}" destId="{24369547-5236-43F0-875C-1F7653E05406}" srcOrd="0" destOrd="0" presId="urn:microsoft.com/office/officeart/2005/8/layout/chevron2"/>
    <dgm:cxn modelId="{B9DB1632-3908-4872-8179-48748095A893}" srcId="{ECE20C40-8944-4199-A272-5A467A343742}" destId="{82663B0F-440D-48FD-A9D5-966CB5EA8A68}" srcOrd="0" destOrd="0" parTransId="{4EFD6BB6-2BAD-4464-A788-90DBD0156D2C}" sibTransId="{ABD7D216-7CFD-4A93-8065-7115C67AD041}"/>
    <dgm:cxn modelId="{1068A02B-9D30-481D-9AD3-DE2F99FBD394}" type="presOf" srcId="{C38102B7-A42B-4E77-9D3E-04774372E9A9}" destId="{BB34AA4F-0C83-4417-9BAD-DFF2AB3230F8}" srcOrd="0" destOrd="0" presId="urn:microsoft.com/office/officeart/2005/8/layout/chevron2"/>
    <dgm:cxn modelId="{7DDD0B3D-FEE5-4593-A77E-678854543C86}" type="presOf" srcId="{ECE20C40-8944-4199-A272-5A467A343742}" destId="{D402F7E6-B408-4AEA-B87C-2967BF06B1C7}" srcOrd="0" destOrd="0" presId="urn:microsoft.com/office/officeart/2005/8/layout/chevron2"/>
    <dgm:cxn modelId="{233DEF99-B84A-46EF-A4D2-660D6924EFD2}" type="presParOf" srcId="{BB34AA4F-0C83-4417-9BAD-DFF2AB3230F8}" destId="{B7CCB9E3-6749-426A-82AA-4546A6123EFD}" srcOrd="0" destOrd="0" presId="urn:microsoft.com/office/officeart/2005/8/layout/chevron2"/>
    <dgm:cxn modelId="{D6BEE73C-A88E-4A15-9308-96BA5A15BE79}" type="presParOf" srcId="{B7CCB9E3-6749-426A-82AA-4546A6123EFD}" destId="{EC1C5299-EF6B-452D-A1C4-B51F67BF5EEE}" srcOrd="0" destOrd="0" presId="urn:microsoft.com/office/officeart/2005/8/layout/chevron2"/>
    <dgm:cxn modelId="{531FC55F-478F-4141-B5C0-2F24D9D261F7}" type="presParOf" srcId="{B7CCB9E3-6749-426A-82AA-4546A6123EFD}" destId="{24369547-5236-43F0-875C-1F7653E05406}" srcOrd="1" destOrd="0" presId="urn:microsoft.com/office/officeart/2005/8/layout/chevron2"/>
    <dgm:cxn modelId="{31C85A7C-745A-470A-A1DB-B415CC7DB311}" type="presParOf" srcId="{BB34AA4F-0C83-4417-9BAD-DFF2AB3230F8}" destId="{0B0BDF10-2B5F-4948-B836-54AF154BA5F5}" srcOrd="1" destOrd="0" presId="urn:microsoft.com/office/officeart/2005/8/layout/chevron2"/>
    <dgm:cxn modelId="{9B000565-F86E-4A4C-B4E8-790F293F9DF6}" type="presParOf" srcId="{BB34AA4F-0C83-4417-9BAD-DFF2AB3230F8}" destId="{3570DC33-41F2-4469-8B78-5FECE6DE7787}" srcOrd="2" destOrd="0" presId="urn:microsoft.com/office/officeart/2005/8/layout/chevron2"/>
    <dgm:cxn modelId="{7FF92C8B-170F-4FE3-925B-D16309E2837B}" type="presParOf" srcId="{3570DC33-41F2-4469-8B78-5FECE6DE7787}" destId="{D402F7E6-B408-4AEA-B87C-2967BF06B1C7}" srcOrd="0" destOrd="0" presId="urn:microsoft.com/office/officeart/2005/8/layout/chevron2"/>
    <dgm:cxn modelId="{8D5C4218-C81D-4FAE-940D-3AFC3A1A0C3C}" type="presParOf" srcId="{3570DC33-41F2-4469-8B78-5FECE6DE7787}" destId="{3C896CF3-35FB-40F8-9EC9-DF630CCEE04D}" srcOrd="1" destOrd="0" presId="urn:microsoft.com/office/officeart/2005/8/layout/chevron2"/>
    <dgm:cxn modelId="{092BBD72-F51D-43B2-9222-DDB8D416E8A2}" type="presParOf" srcId="{BB34AA4F-0C83-4417-9BAD-DFF2AB3230F8}" destId="{0D87A90C-D0B4-428B-AB96-E9565D8A737D}" srcOrd="3" destOrd="0" presId="urn:microsoft.com/office/officeart/2005/8/layout/chevron2"/>
    <dgm:cxn modelId="{3906AC67-89E1-46BA-9495-4FDC08425442}" type="presParOf" srcId="{BB34AA4F-0C83-4417-9BAD-DFF2AB3230F8}" destId="{F74CC885-7858-48ED-BE72-9E4D1C61F909}" srcOrd="4" destOrd="0" presId="urn:microsoft.com/office/officeart/2005/8/layout/chevron2"/>
    <dgm:cxn modelId="{FD4C6D5C-2D03-4707-AAE9-46CF943D7D15}" type="presParOf" srcId="{F74CC885-7858-48ED-BE72-9E4D1C61F909}" destId="{8D1A05E0-778A-40AE-931E-C95E4DAAC93B}" srcOrd="0" destOrd="0" presId="urn:microsoft.com/office/officeart/2005/8/layout/chevron2"/>
    <dgm:cxn modelId="{5A4947E7-6AA1-49C9-9D7D-C193C506791D}" type="presParOf" srcId="{F74CC885-7858-48ED-BE72-9E4D1C61F909}" destId="{AE8F0471-FF09-4E42-810A-EA912DF1AE67}" srcOrd="1" destOrd="0" presId="urn:microsoft.com/office/officeart/2005/8/layout/chevron2"/>
    <dgm:cxn modelId="{19DA794B-A4C7-4D34-9DC9-849C18B0DCB0}" type="presParOf" srcId="{BB34AA4F-0C83-4417-9BAD-DFF2AB3230F8}" destId="{AA5B0B2E-FE05-4F6B-88D7-DF926FD23C47}" srcOrd="5" destOrd="0" presId="urn:microsoft.com/office/officeart/2005/8/layout/chevron2"/>
    <dgm:cxn modelId="{B217F0DB-916A-4209-AED1-5A7134CA65AA}" type="presParOf" srcId="{BB34AA4F-0C83-4417-9BAD-DFF2AB3230F8}" destId="{98E809F9-8226-4B7D-87ED-DD9A9CD0F0D6}" srcOrd="6" destOrd="0" presId="urn:microsoft.com/office/officeart/2005/8/layout/chevron2"/>
    <dgm:cxn modelId="{8F421676-B6A3-4E6E-9BBA-76BA2EA49ECE}" type="presParOf" srcId="{98E809F9-8226-4B7D-87ED-DD9A9CD0F0D6}" destId="{69294A4D-6293-483D-8A33-0C11194F8847}" srcOrd="0" destOrd="0" presId="urn:microsoft.com/office/officeart/2005/8/layout/chevron2"/>
    <dgm:cxn modelId="{25C047F2-2BA8-4E1C-AF5B-74B4D5C52A61}" type="presParOf" srcId="{98E809F9-8226-4B7D-87ED-DD9A9CD0F0D6}" destId="{ECDB5594-8D0A-44D4-99CF-8C6652464A4F}" srcOrd="1" destOrd="0" presId="urn:microsoft.com/office/officeart/2005/8/layout/chevron2"/>
    <dgm:cxn modelId="{CBC00735-9302-4B46-9CE4-05F9056669F0}" type="presParOf" srcId="{BB34AA4F-0C83-4417-9BAD-DFF2AB3230F8}" destId="{8C1587F4-992B-4401-880B-427B6F5325AB}" srcOrd="7" destOrd="0" presId="urn:microsoft.com/office/officeart/2005/8/layout/chevron2"/>
    <dgm:cxn modelId="{610EFCAB-4975-4828-B4AA-06E0EDB4980A}" type="presParOf" srcId="{BB34AA4F-0C83-4417-9BAD-DFF2AB3230F8}" destId="{ABCAD124-8840-4F36-9920-D0DAEB56C7EF}" srcOrd="8" destOrd="0" presId="urn:microsoft.com/office/officeart/2005/8/layout/chevron2"/>
    <dgm:cxn modelId="{F81D9BF4-C4C0-48DF-AA02-BDD56DEE0758}" type="presParOf" srcId="{ABCAD124-8840-4F36-9920-D0DAEB56C7EF}" destId="{9A8EC1D2-68D9-4455-8DCA-7AF76069A475}" srcOrd="0" destOrd="0" presId="urn:microsoft.com/office/officeart/2005/8/layout/chevron2"/>
    <dgm:cxn modelId="{D3293BB3-17DF-4BC8-AF58-AA98A89B1895}" type="presParOf" srcId="{ABCAD124-8840-4F36-9920-D0DAEB56C7EF}" destId="{BBC514F2-B48C-4756-AE7F-C64EE899FFB3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EA977-C725-4B46-920F-A98FECA924A5}" type="doc">
      <dgm:prSet loTypeId="urn:microsoft.com/office/officeart/2005/8/layout/chart3" loCatId="cycle" qsTypeId="urn:microsoft.com/office/officeart/2005/8/quickstyle/3d4" qsCatId="3D" csTypeId="urn:microsoft.com/office/officeart/2005/8/colors/colorful5" csCatId="colorful" phldr="1"/>
      <dgm:spPr/>
    </dgm:pt>
    <dgm:pt modelId="{8C09FF30-A65C-435B-BB75-4B9D4A84E01D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Viner Hand ITC" pitchFamily="66" charset="0"/>
            </a:rPr>
            <a:t>I-You</a:t>
          </a:r>
          <a:endParaRPr lang="id-ID" dirty="0">
            <a:solidFill>
              <a:schemeClr val="tx1"/>
            </a:solidFill>
            <a:latin typeface="Viner Hand ITC" pitchFamily="66" charset="0"/>
          </a:endParaRPr>
        </a:p>
      </dgm:t>
    </dgm:pt>
    <dgm:pt modelId="{989B935E-337F-4B12-9C70-919E2E94F3B0}" type="parTrans" cxnId="{CF428119-8431-4E09-A3AC-4C8DA9BADE69}">
      <dgm:prSet/>
      <dgm:spPr/>
      <dgm:t>
        <a:bodyPr/>
        <a:lstStyle/>
        <a:p>
          <a:endParaRPr lang="id-ID"/>
        </a:p>
      </dgm:t>
    </dgm:pt>
    <dgm:pt modelId="{2C1E4B27-2D61-449B-BA72-9CDD83EEE8E9}" type="sibTrans" cxnId="{CF428119-8431-4E09-A3AC-4C8DA9BADE69}">
      <dgm:prSet/>
      <dgm:spPr/>
      <dgm:t>
        <a:bodyPr/>
        <a:lstStyle/>
        <a:p>
          <a:endParaRPr lang="id-ID"/>
        </a:p>
      </dgm:t>
    </dgm:pt>
    <dgm:pt modelId="{1D088F77-6CFF-42D8-9A0A-41B5D2A659BF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Viner Hand ITC" pitchFamily="66" charset="0"/>
            </a:rPr>
            <a:t>I-Thou</a:t>
          </a:r>
          <a:endParaRPr lang="id-ID" dirty="0">
            <a:solidFill>
              <a:schemeClr val="tx1"/>
            </a:solidFill>
            <a:latin typeface="Viner Hand ITC" pitchFamily="66" charset="0"/>
          </a:endParaRPr>
        </a:p>
      </dgm:t>
    </dgm:pt>
    <dgm:pt modelId="{3BD6AAC6-05EE-425F-B9AB-89DC88DE7BE8}" type="parTrans" cxnId="{94DCECC7-D34E-4BEE-B9E8-D746C0E894CE}">
      <dgm:prSet/>
      <dgm:spPr/>
      <dgm:t>
        <a:bodyPr/>
        <a:lstStyle/>
        <a:p>
          <a:endParaRPr lang="id-ID"/>
        </a:p>
      </dgm:t>
    </dgm:pt>
    <dgm:pt modelId="{E5759A4A-AD49-42EE-AB68-0615A1293F99}" type="sibTrans" cxnId="{94DCECC7-D34E-4BEE-B9E8-D746C0E894CE}">
      <dgm:prSet/>
      <dgm:spPr/>
      <dgm:t>
        <a:bodyPr/>
        <a:lstStyle/>
        <a:p>
          <a:endParaRPr lang="id-ID"/>
        </a:p>
      </dgm:t>
    </dgm:pt>
    <dgm:pt modelId="{1678030E-474D-4515-98B4-7967A5D0C57B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Viner Hand ITC" pitchFamily="66" charset="0"/>
            </a:rPr>
            <a:t>I-it</a:t>
          </a:r>
          <a:endParaRPr lang="id-ID" dirty="0">
            <a:solidFill>
              <a:schemeClr val="tx1"/>
            </a:solidFill>
            <a:latin typeface="Viner Hand ITC" pitchFamily="66" charset="0"/>
          </a:endParaRPr>
        </a:p>
      </dgm:t>
    </dgm:pt>
    <dgm:pt modelId="{2B6D784A-8161-4285-97B0-F72E3B3A4BA7}" type="parTrans" cxnId="{5F1FAD29-5583-4CC9-99F5-9998B712D227}">
      <dgm:prSet/>
      <dgm:spPr/>
      <dgm:t>
        <a:bodyPr/>
        <a:lstStyle/>
        <a:p>
          <a:endParaRPr lang="id-ID"/>
        </a:p>
      </dgm:t>
    </dgm:pt>
    <dgm:pt modelId="{858C80BF-72F4-4F9F-B54D-9E630815A47B}" type="sibTrans" cxnId="{5F1FAD29-5583-4CC9-99F5-9998B712D227}">
      <dgm:prSet/>
      <dgm:spPr/>
      <dgm:t>
        <a:bodyPr/>
        <a:lstStyle/>
        <a:p>
          <a:endParaRPr lang="id-ID"/>
        </a:p>
      </dgm:t>
    </dgm:pt>
    <dgm:pt modelId="{4B7CC9A6-4704-42FF-883F-0E1DCFC93F53}" type="pres">
      <dgm:prSet presAssocID="{3E8EA977-C725-4B46-920F-A98FECA924A5}" presName="compositeShape" presStyleCnt="0">
        <dgm:presLayoutVars>
          <dgm:chMax val="7"/>
          <dgm:dir/>
          <dgm:resizeHandles val="exact"/>
        </dgm:presLayoutVars>
      </dgm:prSet>
      <dgm:spPr/>
    </dgm:pt>
    <dgm:pt modelId="{9DCE1E85-C1B8-49AF-8F22-7E9BB9C7710D}" type="pres">
      <dgm:prSet presAssocID="{3E8EA977-C725-4B46-920F-A98FECA924A5}" presName="wedge1" presStyleLbl="node1" presStyleIdx="0" presStyleCnt="3"/>
      <dgm:spPr/>
      <dgm:t>
        <a:bodyPr/>
        <a:lstStyle/>
        <a:p>
          <a:endParaRPr lang="id-ID"/>
        </a:p>
      </dgm:t>
    </dgm:pt>
    <dgm:pt modelId="{EC6B46AD-A768-4B15-9050-FFCE46776C04}" type="pres">
      <dgm:prSet presAssocID="{3E8EA977-C725-4B46-920F-A98FECA924A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7599B5-D889-4E00-966C-F92DAAEB360D}" type="pres">
      <dgm:prSet presAssocID="{3E8EA977-C725-4B46-920F-A98FECA924A5}" presName="wedge2" presStyleLbl="node1" presStyleIdx="1" presStyleCnt="3"/>
      <dgm:spPr/>
      <dgm:t>
        <a:bodyPr/>
        <a:lstStyle/>
        <a:p>
          <a:endParaRPr lang="id-ID"/>
        </a:p>
      </dgm:t>
    </dgm:pt>
    <dgm:pt modelId="{4A3C3684-501C-4D0C-B7D9-D2D44E9EA371}" type="pres">
      <dgm:prSet presAssocID="{3E8EA977-C725-4B46-920F-A98FECA924A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EDCDAC-08FF-4EC8-AA40-89FA5C5403A8}" type="pres">
      <dgm:prSet presAssocID="{3E8EA977-C725-4B46-920F-A98FECA924A5}" presName="wedge3" presStyleLbl="node1" presStyleIdx="2" presStyleCnt="3"/>
      <dgm:spPr/>
      <dgm:t>
        <a:bodyPr/>
        <a:lstStyle/>
        <a:p>
          <a:endParaRPr lang="id-ID"/>
        </a:p>
      </dgm:t>
    </dgm:pt>
    <dgm:pt modelId="{9D58A94E-86E4-4C0D-800F-2027796B501C}" type="pres">
      <dgm:prSet presAssocID="{3E8EA977-C725-4B46-920F-A98FECA924A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F1FAD29-5583-4CC9-99F5-9998B712D227}" srcId="{3E8EA977-C725-4B46-920F-A98FECA924A5}" destId="{1678030E-474D-4515-98B4-7967A5D0C57B}" srcOrd="2" destOrd="0" parTransId="{2B6D784A-8161-4285-97B0-F72E3B3A4BA7}" sibTransId="{858C80BF-72F4-4F9F-B54D-9E630815A47B}"/>
    <dgm:cxn modelId="{572D0BE3-901E-4F42-BA42-E660725001C6}" type="presOf" srcId="{1678030E-474D-4515-98B4-7967A5D0C57B}" destId="{9D58A94E-86E4-4C0D-800F-2027796B501C}" srcOrd="1" destOrd="0" presId="urn:microsoft.com/office/officeart/2005/8/layout/chart3"/>
    <dgm:cxn modelId="{C3E12C68-72F1-4C1A-B731-FF7AC9704093}" type="presOf" srcId="{1678030E-474D-4515-98B4-7967A5D0C57B}" destId="{28EDCDAC-08FF-4EC8-AA40-89FA5C5403A8}" srcOrd="0" destOrd="0" presId="urn:microsoft.com/office/officeart/2005/8/layout/chart3"/>
    <dgm:cxn modelId="{94DCECC7-D34E-4BEE-B9E8-D746C0E894CE}" srcId="{3E8EA977-C725-4B46-920F-A98FECA924A5}" destId="{1D088F77-6CFF-42D8-9A0A-41B5D2A659BF}" srcOrd="1" destOrd="0" parTransId="{3BD6AAC6-05EE-425F-B9AB-89DC88DE7BE8}" sibTransId="{E5759A4A-AD49-42EE-AB68-0615A1293F99}"/>
    <dgm:cxn modelId="{B78AE7A8-45BD-413C-8BD6-2367878BC469}" type="presOf" srcId="{1D088F77-6CFF-42D8-9A0A-41B5D2A659BF}" destId="{AE7599B5-D889-4E00-966C-F92DAAEB360D}" srcOrd="0" destOrd="0" presId="urn:microsoft.com/office/officeart/2005/8/layout/chart3"/>
    <dgm:cxn modelId="{BC7EFF8A-94AB-43E4-A2C3-9515E5F13A37}" type="presOf" srcId="{3E8EA977-C725-4B46-920F-A98FECA924A5}" destId="{4B7CC9A6-4704-42FF-883F-0E1DCFC93F53}" srcOrd="0" destOrd="0" presId="urn:microsoft.com/office/officeart/2005/8/layout/chart3"/>
    <dgm:cxn modelId="{AFAE006E-0EBD-4AF4-A8CC-07486A5583FF}" type="presOf" srcId="{8C09FF30-A65C-435B-BB75-4B9D4A84E01D}" destId="{EC6B46AD-A768-4B15-9050-FFCE46776C04}" srcOrd="1" destOrd="0" presId="urn:microsoft.com/office/officeart/2005/8/layout/chart3"/>
    <dgm:cxn modelId="{97452299-8D0E-432C-8B25-4E0FC2119CAA}" type="presOf" srcId="{1D088F77-6CFF-42D8-9A0A-41B5D2A659BF}" destId="{4A3C3684-501C-4D0C-B7D9-D2D44E9EA371}" srcOrd="1" destOrd="0" presId="urn:microsoft.com/office/officeart/2005/8/layout/chart3"/>
    <dgm:cxn modelId="{CF428119-8431-4E09-A3AC-4C8DA9BADE69}" srcId="{3E8EA977-C725-4B46-920F-A98FECA924A5}" destId="{8C09FF30-A65C-435B-BB75-4B9D4A84E01D}" srcOrd="0" destOrd="0" parTransId="{989B935E-337F-4B12-9C70-919E2E94F3B0}" sibTransId="{2C1E4B27-2D61-449B-BA72-9CDD83EEE8E9}"/>
    <dgm:cxn modelId="{5A622B7A-782D-4718-9848-0EAD3C7364B2}" type="presOf" srcId="{8C09FF30-A65C-435B-BB75-4B9D4A84E01D}" destId="{9DCE1E85-C1B8-49AF-8F22-7E9BB9C7710D}" srcOrd="0" destOrd="0" presId="urn:microsoft.com/office/officeart/2005/8/layout/chart3"/>
    <dgm:cxn modelId="{9840FD48-9066-4AEA-962C-98DD1CA76995}" type="presParOf" srcId="{4B7CC9A6-4704-42FF-883F-0E1DCFC93F53}" destId="{9DCE1E85-C1B8-49AF-8F22-7E9BB9C7710D}" srcOrd="0" destOrd="0" presId="urn:microsoft.com/office/officeart/2005/8/layout/chart3"/>
    <dgm:cxn modelId="{E70AEAD2-1949-4513-9670-DA58CAB3ED7C}" type="presParOf" srcId="{4B7CC9A6-4704-42FF-883F-0E1DCFC93F53}" destId="{EC6B46AD-A768-4B15-9050-FFCE46776C04}" srcOrd="1" destOrd="0" presId="urn:microsoft.com/office/officeart/2005/8/layout/chart3"/>
    <dgm:cxn modelId="{C3470760-5E3E-4B7F-B25F-DC7278213190}" type="presParOf" srcId="{4B7CC9A6-4704-42FF-883F-0E1DCFC93F53}" destId="{AE7599B5-D889-4E00-966C-F92DAAEB360D}" srcOrd="2" destOrd="0" presId="urn:microsoft.com/office/officeart/2005/8/layout/chart3"/>
    <dgm:cxn modelId="{1844AC93-75A0-415F-A1BE-42625394BD26}" type="presParOf" srcId="{4B7CC9A6-4704-42FF-883F-0E1DCFC93F53}" destId="{4A3C3684-501C-4D0C-B7D9-D2D44E9EA371}" srcOrd="3" destOrd="0" presId="urn:microsoft.com/office/officeart/2005/8/layout/chart3"/>
    <dgm:cxn modelId="{D15B402A-C117-436B-A143-79BD41F963DF}" type="presParOf" srcId="{4B7CC9A6-4704-42FF-883F-0E1DCFC93F53}" destId="{28EDCDAC-08FF-4EC8-AA40-89FA5C5403A8}" srcOrd="4" destOrd="0" presId="urn:microsoft.com/office/officeart/2005/8/layout/chart3"/>
    <dgm:cxn modelId="{9FBE4C37-7A49-4C03-B115-7255CA7852F4}" type="presParOf" srcId="{4B7CC9A6-4704-42FF-883F-0E1DCFC93F53}" destId="{9D58A94E-86E4-4C0D-800F-2027796B501C}" srcOrd="5" destOrd="0" presId="urn:microsoft.com/office/officeart/2005/8/layout/char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FE49E-54BC-45E8-BCA6-9E078DDEC4D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9910D56-C267-4265-83B2-F53E2DDB219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[1)</a:t>
          </a:r>
          <a:endParaRPr lang="id-ID" dirty="0">
            <a:solidFill>
              <a:schemeClr val="tx1"/>
            </a:solidFill>
          </a:endParaRPr>
        </a:p>
      </dgm:t>
    </dgm:pt>
    <dgm:pt modelId="{6177A13B-61E1-4332-8121-893E9D4106C2}" type="parTrans" cxnId="{D0AB1C86-4B57-4D7A-911E-FF53599A0D31}">
      <dgm:prSet/>
      <dgm:spPr/>
      <dgm:t>
        <a:bodyPr/>
        <a:lstStyle/>
        <a:p>
          <a:endParaRPr lang="id-ID"/>
        </a:p>
      </dgm:t>
    </dgm:pt>
    <dgm:pt modelId="{0148D03E-BADE-4B31-A211-D1D7A6209616}" type="sibTrans" cxnId="{D0AB1C86-4B57-4D7A-911E-FF53599A0D31}">
      <dgm:prSet/>
      <dgm:spPr/>
      <dgm:t>
        <a:bodyPr/>
        <a:lstStyle/>
        <a:p>
          <a:endParaRPr lang="id-ID"/>
        </a:p>
      </dgm:t>
    </dgm:pt>
    <dgm:pt modelId="{A7DFD46D-E096-4865-A777-517D9CFBAF6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[2]</a:t>
          </a:r>
          <a:endParaRPr lang="id-ID" dirty="0">
            <a:solidFill>
              <a:schemeClr val="tx1"/>
            </a:solidFill>
          </a:endParaRPr>
        </a:p>
      </dgm:t>
    </dgm:pt>
    <dgm:pt modelId="{83569427-BFC0-4C21-8440-9213A193B8C7}" type="parTrans" cxnId="{00A310C2-85E2-4814-9927-18E4ECC878B7}">
      <dgm:prSet/>
      <dgm:spPr/>
      <dgm:t>
        <a:bodyPr/>
        <a:lstStyle/>
        <a:p>
          <a:endParaRPr lang="id-ID"/>
        </a:p>
      </dgm:t>
    </dgm:pt>
    <dgm:pt modelId="{DB8CA9EE-2F18-461B-9DDE-8EA9BCA5FB04}" type="sibTrans" cxnId="{00A310C2-85E2-4814-9927-18E4ECC878B7}">
      <dgm:prSet/>
      <dgm:spPr/>
      <dgm:t>
        <a:bodyPr/>
        <a:lstStyle/>
        <a:p>
          <a:endParaRPr lang="id-ID"/>
        </a:p>
      </dgm:t>
    </dgm:pt>
    <dgm:pt modelId="{F11225D8-D56A-4ED2-ABE9-BE5DCD26D571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[3]</a:t>
          </a:r>
          <a:endParaRPr lang="id-ID" dirty="0">
            <a:solidFill>
              <a:schemeClr val="tx1"/>
            </a:solidFill>
          </a:endParaRPr>
        </a:p>
      </dgm:t>
    </dgm:pt>
    <dgm:pt modelId="{43B4DC20-F608-4D44-A3A3-05AF86D259C1}" type="parTrans" cxnId="{4C08CD85-D55F-4B66-BCB5-9FDA79597466}">
      <dgm:prSet/>
      <dgm:spPr/>
      <dgm:t>
        <a:bodyPr/>
        <a:lstStyle/>
        <a:p>
          <a:endParaRPr lang="id-ID"/>
        </a:p>
      </dgm:t>
    </dgm:pt>
    <dgm:pt modelId="{4774C068-5F05-4EAF-A566-9031B59833A3}" type="sibTrans" cxnId="{4C08CD85-D55F-4B66-BCB5-9FDA79597466}">
      <dgm:prSet/>
      <dgm:spPr/>
      <dgm:t>
        <a:bodyPr/>
        <a:lstStyle/>
        <a:p>
          <a:endParaRPr lang="id-ID"/>
        </a:p>
      </dgm:t>
    </dgm:pt>
    <dgm:pt modelId="{0DC312A6-0DFF-4A64-BBA2-D7521D291BA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[4]</a:t>
          </a:r>
          <a:endParaRPr lang="id-ID" dirty="0">
            <a:solidFill>
              <a:schemeClr val="tx1"/>
            </a:solidFill>
          </a:endParaRPr>
        </a:p>
      </dgm:t>
    </dgm:pt>
    <dgm:pt modelId="{7B628502-2F00-4C65-A124-2B1BE43E6A50}" type="parTrans" cxnId="{6AC8E5A1-C8A2-4887-8E2E-77F41EF76AC2}">
      <dgm:prSet/>
      <dgm:spPr/>
      <dgm:t>
        <a:bodyPr/>
        <a:lstStyle/>
        <a:p>
          <a:endParaRPr lang="id-ID"/>
        </a:p>
      </dgm:t>
    </dgm:pt>
    <dgm:pt modelId="{CC49CC9A-9B41-4664-9E5D-506A20C6446E}" type="sibTrans" cxnId="{6AC8E5A1-C8A2-4887-8E2E-77F41EF76AC2}">
      <dgm:prSet/>
      <dgm:spPr/>
      <dgm:t>
        <a:bodyPr/>
        <a:lstStyle/>
        <a:p>
          <a:endParaRPr lang="id-ID"/>
        </a:p>
      </dgm:t>
    </dgm:pt>
    <dgm:pt modelId="{A3A64E86-4B1B-4CB3-BC0A-D65185F5BD2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[7]</a:t>
          </a:r>
        </a:p>
      </dgm:t>
    </dgm:pt>
    <dgm:pt modelId="{6B8309C0-CBC5-4201-9F3F-98EA4C833DD7}" type="parTrans" cxnId="{9AC9529F-4EB9-45F4-8AE1-5A0EFD2A28C2}">
      <dgm:prSet/>
      <dgm:spPr/>
      <dgm:t>
        <a:bodyPr/>
        <a:lstStyle/>
        <a:p>
          <a:endParaRPr lang="id-ID"/>
        </a:p>
      </dgm:t>
    </dgm:pt>
    <dgm:pt modelId="{F32106EB-2B60-4EAF-8C2F-487F5B4A9A8F}" type="sibTrans" cxnId="{9AC9529F-4EB9-45F4-8AE1-5A0EFD2A28C2}">
      <dgm:prSet/>
      <dgm:spPr/>
      <dgm:t>
        <a:bodyPr/>
        <a:lstStyle/>
        <a:p>
          <a:endParaRPr lang="id-ID"/>
        </a:p>
      </dgm:t>
    </dgm:pt>
    <dgm:pt modelId="{4F1A1A70-0E66-4CEB-ABBA-F260416B7950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[5]</a:t>
          </a:r>
          <a:endParaRPr lang="id-ID" dirty="0">
            <a:solidFill>
              <a:schemeClr val="tx1"/>
            </a:solidFill>
          </a:endParaRPr>
        </a:p>
      </dgm:t>
    </dgm:pt>
    <dgm:pt modelId="{5B462DC9-33A0-4AEF-B837-6196300337DE}" type="parTrans" cxnId="{A3B95A17-7497-4B6D-8865-1D61E0639D8B}">
      <dgm:prSet/>
      <dgm:spPr/>
      <dgm:t>
        <a:bodyPr/>
        <a:lstStyle/>
        <a:p>
          <a:endParaRPr lang="id-ID"/>
        </a:p>
      </dgm:t>
    </dgm:pt>
    <dgm:pt modelId="{3C18A036-3DDC-4472-89D1-87E5E2C9A166}" type="sibTrans" cxnId="{A3B95A17-7497-4B6D-8865-1D61E0639D8B}">
      <dgm:prSet/>
      <dgm:spPr/>
      <dgm:t>
        <a:bodyPr/>
        <a:lstStyle/>
        <a:p>
          <a:endParaRPr lang="id-ID"/>
        </a:p>
      </dgm:t>
    </dgm:pt>
    <dgm:pt modelId="{8F2F74DB-AEEA-4392-A18E-CF63D59838E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[6]</a:t>
          </a:r>
          <a:endParaRPr lang="id-ID" dirty="0">
            <a:solidFill>
              <a:schemeClr val="tx1"/>
            </a:solidFill>
          </a:endParaRPr>
        </a:p>
      </dgm:t>
    </dgm:pt>
    <dgm:pt modelId="{06C86992-84AB-4092-9E39-762026A4A977}" type="parTrans" cxnId="{01C22727-FDC0-4E55-AD17-E60D0D4A9FD3}">
      <dgm:prSet/>
      <dgm:spPr/>
      <dgm:t>
        <a:bodyPr/>
        <a:lstStyle/>
        <a:p>
          <a:endParaRPr lang="id-ID"/>
        </a:p>
      </dgm:t>
    </dgm:pt>
    <dgm:pt modelId="{A1EC2288-DA3A-4005-B827-5089670DAC78}" type="sibTrans" cxnId="{01C22727-FDC0-4E55-AD17-E60D0D4A9FD3}">
      <dgm:prSet/>
      <dgm:spPr/>
      <dgm:t>
        <a:bodyPr/>
        <a:lstStyle/>
        <a:p>
          <a:endParaRPr lang="id-ID"/>
        </a:p>
      </dgm:t>
    </dgm:pt>
    <dgm:pt modelId="{7AF07DBC-9AE2-4131-B207-561A5B94A32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[8]</a:t>
          </a:r>
        </a:p>
      </dgm:t>
    </dgm:pt>
    <dgm:pt modelId="{183C531A-A659-4EA6-9D87-668B10B8D203}" type="parTrans" cxnId="{FC2A619C-499B-4D13-9C1B-6D9542FB3A7E}">
      <dgm:prSet/>
      <dgm:spPr/>
      <dgm:t>
        <a:bodyPr/>
        <a:lstStyle/>
        <a:p>
          <a:endParaRPr lang="id-ID"/>
        </a:p>
      </dgm:t>
    </dgm:pt>
    <dgm:pt modelId="{4BE89439-431C-4048-A2F4-CADEF0A4C1B4}" type="sibTrans" cxnId="{FC2A619C-499B-4D13-9C1B-6D9542FB3A7E}">
      <dgm:prSet/>
      <dgm:spPr/>
      <dgm:t>
        <a:bodyPr/>
        <a:lstStyle/>
        <a:p>
          <a:endParaRPr lang="id-ID"/>
        </a:p>
      </dgm:t>
    </dgm:pt>
    <dgm:pt modelId="{8E4FD559-61C3-4E54-9F62-CDB2B113B505}">
      <dgm:prSet custT="1"/>
      <dgm:spPr>
        <a:ln w="44450">
          <a:solidFill>
            <a:schemeClr val="tx2">
              <a:alpha val="45000"/>
            </a:schemeClr>
          </a:solidFill>
        </a:ln>
      </dgm:spPr>
      <dgm:t>
        <a:bodyPr/>
        <a:lstStyle/>
        <a:p>
          <a:r>
            <a:rPr lang="id-ID" sz="2000" b="1" dirty="0" smtClean="0">
              <a:latin typeface="Arial Narrow" pitchFamily="34" charset="0"/>
            </a:rPr>
            <a:t>SELEKTIF</a:t>
          </a:r>
          <a:endParaRPr lang="id-ID" sz="2000" b="1" dirty="0">
            <a:latin typeface="Arial Narrow" pitchFamily="34" charset="0"/>
          </a:endParaRPr>
        </a:p>
      </dgm:t>
    </dgm:pt>
    <dgm:pt modelId="{E1C2C911-6411-49DF-BDF2-D0BC13B7DDE9}" type="parTrans" cxnId="{C7AA7EEA-04EF-4182-99D5-EFF1B34FA667}">
      <dgm:prSet/>
      <dgm:spPr/>
      <dgm:t>
        <a:bodyPr/>
        <a:lstStyle/>
        <a:p>
          <a:endParaRPr lang="id-ID"/>
        </a:p>
      </dgm:t>
    </dgm:pt>
    <dgm:pt modelId="{D9AD6B5B-4092-4B9A-8BE8-C97EF1A5E2E8}" type="sibTrans" cxnId="{C7AA7EEA-04EF-4182-99D5-EFF1B34FA667}">
      <dgm:prSet/>
      <dgm:spPr/>
      <dgm:t>
        <a:bodyPr/>
        <a:lstStyle/>
        <a:p>
          <a:endParaRPr lang="id-ID"/>
        </a:p>
      </dgm:t>
    </dgm:pt>
    <dgm:pt modelId="{1ED7AAE1-5A2D-445F-A2D3-B953BB5353F3}">
      <dgm:prSet custT="1"/>
      <dgm:spPr>
        <a:ln w="44450">
          <a:solidFill>
            <a:schemeClr val="tx2">
              <a:alpha val="45000"/>
            </a:schemeClr>
          </a:solidFill>
        </a:ln>
      </dgm:spPr>
      <dgm:t>
        <a:bodyPr/>
        <a:lstStyle/>
        <a:p>
          <a:r>
            <a:rPr lang="id-ID" sz="2000" b="1" dirty="0" smtClean="0">
              <a:latin typeface="Arial Narrow" pitchFamily="34" charset="0"/>
            </a:rPr>
            <a:t>SISTEMIS</a:t>
          </a:r>
          <a:endParaRPr lang="id-ID" sz="2000" b="1" dirty="0">
            <a:latin typeface="Arial Narrow" pitchFamily="34" charset="0"/>
          </a:endParaRPr>
        </a:p>
      </dgm:t>
    </dgm:pt>
    <dgm:pt modelId="{902AF9CB-9506-4E59-8E04-4F590224069D}" type="parTrans" cxnId="{C4BF5559-D053-433A-8366-10F1C5450BBA}">
      <dgm:prSet/>
      <dgm:spPr/>
      <dgm:t>
        <a:bodyPr/>
        <a:lstStyle/>
        <a:p>
          <a:endParaRPr lang="id-ID"/>
        </a:p>
      </dgm:t>
    </dgm:pt>
    <dgm:pt modelId="{6A9B2E99-4D5F-4613-99C7-94533427959A}" type="sibTrans" cxnId="{C4BF5559-D053-433A-8366-10F1C5450BBA}">
      <dgm:prSet/>
      <dgm:spPr/>
      <dgm:t>
        <a:bodyPr/>
        <a:lstStyle/>
        <a:p>
          <a:endParaRPr lang="id-ID"/>
        </a:p>
      </dgm:t>
    </dgm:pt>
    <dgm:pt modelId="{C22F9BA1-18D4-4230-BF7D-B31B6CDB3505}">
      <dgm:prSet custT="1"/>
      <dgm:spPr>
        <a:ln w="44450">
          <a:solidFill>
            <a:schemeClr val="tx2">
              <a:alpha val="45000"/>
            </a:schemeClr>
          </a:solidFill>
        </a:ln>
      </dgm:spPr>
      <dgm:t>
        <a:bodyPr/>
        <a:lstStyle/>
        <a:p>
          <a:r>
            <a:rPr lang="id-ID" sz="2000" b="1" dirty="0" smtClean="0">
              <a:latin typeface="Arial Narrow" pitchFamily="34" charset="0"/>
            </a:rPr>
            <a:t>UNIK</a:t>
          </a:r>
          <a:endParaRPr lang="id-ID" sz="2000" b="1" dirty="0">
            <a:latin typeface="Arial Narrow" pitchFamily="34" charset="0"/>
          </a:endParaRPr>
        </a:p>
      </dgm:t>
    </dgm:pt>
    <dgm:pt modelId="{67FDB592-DD3C-4A73-9710-6AEA6126C1EB}" type="parTrans" cxnId="{3C1A5267-71FF-47A1-92A5-E18660DD0816}">
      <dgm:prSet/>
      <dgm:spPr/>
      <dgm:t>
        <a:bodyPr/>
        <a:lstStyle/>
        <a:p>
          <a:endParaRPr lang="id-ID"/>
        </a:p>
      </dgm:t>
    </dgm:pt>
    <dgm:pt modelId="{3D88B62A-2004-445D-85AB-4B47F777B5D4}" type="sibTrans" cxnId="{3C1A5267-71FF-47A1-92A5-E18660DD0816}">
      <dgm:prSet/>
      <dgm:spPr/>
      <dgm:t>
        <a:bodyPr/>
        <a:lstStyle/>
        <a:p>
          <a:endParaRPr lang="id-ID"/>
        </a:p>
      </dgm:t>
    </dgm:pt>
    <dgm:pt modelId="{F69616A0-9571-45EC-B02B-1B9F712E3DA6}">
      <dgm:prSet custT="1"/>
      <dgm:spPr>
        <a:ln w="44450">
          <a:solidFill>
            <a:schemeClr val="tx2">
              <a:alpha val="45000"/>
            </a:schemeClr>
          </a:solidFill>
        </a:ln>
      </dgm:spPr>
      <dgm:t>
        <a:bodyPr/>
        <a:lstStyle/>
        <a:p>
          <a:r>
            <a:rPr lang="id-ID" sz="2000" b="1" dirty="0" smtClean="0">
              <a:latin typeface="Arial Narrow" pitchFamily="34" charset="0"/>
            </a:rPr>
            <a:t>PROCESSUAL</a:t>
          </a:r>
          <a:endParaRPr lang="id-ID" sz="2000" b="1" dirty="0">
            <a:latin typeface="Arial Narrow" pitchFamily="34" charset="0"/>
          </a:endParaRPr>
        </a:p>
      </dgm:t>
    </dgm:pt>
    <dgm:pt modelId="{E707D020-D4D9-4229-A586-E9F76EF5B920}" type="parTrans" cxnId="{D23C1243-8673-48AA-A85D-A0E53EBEFF09}">
      <dgm:prSet/>
      <dgm:spPr/>
      <dgm:t>
        <a:bodyPr/>
        <a:lstStyle/>
        <a:p>
          <a:endParaRPr lang="id-ID"/>
        </a:p>
      </dgm:t>
    </dgm:pt>
    <dgm:pt modelId="{FD897D27-0E48-4B91-ACC9-4B13FFFA7711}" type="sibTrans" cxnId="{D23C1243-8673-48AA-A85D-A0E53EBEFF09}">
      <dgm:prSet/>
      <dgm:spPr/>
      <dgm:t>
        <a:bodyPr/>
        <a:lstStyle/>
        <a:p>
          <a:endParaRPr lang="id-ID"/>
        </a:p>
      </dgm:t>
    </dgm:pt>
    <dgm:pt modelId="{52D4B101-D4C6-494C-A6F3-9AFC24C5E533}">
      <dgm:prSet custT="1"/>
      <dgm:spPr>
        <a:ln w="44450">
          <a:solidFill>
            <a:schemeClr val="tx2">
              <a:alpha val="45000"/>
            </a:schemeClr>
          </a:solidFill>
        </a:ln>
      </dgm:spPr>
      <dgm:t>
        <a:bodyPr/>
        <a:lstStyle/>
        <a:p>
          <a:r>
            <a:rPr lang="id-ID" sz="2000" b="1" dirty="0" smtClean="0">
              <a:latin typeface="Arial Narrow" pitchFamily="34" charset="0"/>
            </a:rPr>
            <a:t>TRANSAKSIONAL</a:t>
          </a:r>
          <a:endParaRPr lang="id-ID" sz="2000" b="1" dirty="0">
            <a:latin typeface="Arial Narrow" pitchFamily="34" charset="0"/>
          </a:endParaRPr>
        </a:p>
      </dgm:t>
    </dgm:pt>
    <dgm:pt modelId="{DEABE7B7-958C-4ABE-BA1F-A0EF9FCC7DF6}" type="parTrans" cxnId="{7D23F444-306F-425E-973E-01DF825791D4}">
      <dgm:prSet/>
      <dgm:spPr/>
      <dgm:t>
        <a:bodyPr/>
        <a:lstStyle/>
        <a:p>
          <a:endParaRPr lang="id-ID"/>
        </a:p>
      </dgm:t>
    </dgm:pt>
    <dgm:pt modelId="{C2FA8CE3-8A8E-46CA-8F7F-73786996D3FA}" type="sibTrans" cxnId="{7D23F444-306F-425E-973E-01DF825791D4}">
      <dgm:prSet/>
      <dgm:spPr/>
      <dgm:t>
        <a:bodyPr/>
        <a:lstStyle/>
        <a:p>
          <a:endParaRPr lang="id-ID"/>
        </a:p>
      </dgm:t>
    </dgm:pt>
    <dgm:pt modelId="{298D2333-F766-4A34-B07D-43269397F45D}">
      <dgm:prSet custT="1"/>
      <dgm:spPr>
        <a:ln w="44450">
          <a:solidFill>
            <a:schemeClr val="tx2">
              <a:alpha val="45000"/>
            </a:schemeClr>
          </a:solidFill>
        </a:ln>
      </dgm:spPr>
      <dgm:t>
        <a:bodyPr/>
        <a:lstStyle/>
        <a:p>
          <a:r>
            <a:rPr lang="id-ID" sz="2000" b="1" dirty="0" smtClean="0">
              <a:latin typeface="Arial Narrow" pitchFamily="34" charset="0"/>
            </a:rPr>
            <a:t>INDIVIDUAL</a:t>
          </a:r>
          <a:endParaRPr lang="id-ID" sz="2000" b="1" dirty="0">
            <a:latin typeface="Arial Narrow" pitchFamily="34" charset="0"/>
          </a:endParaRPr>
        </a:p>
      </dgm:t>
    </dgm:pt>
    <dgm:pt modelId="{9ABD34E0-F134-458A-A4D6-2584C8B22D24}" type="parTrans" cxnId="{48BD2D64-A833-4E15-AF4F-566C252114FA}">
      <dgm:prSet/>
      <dgm:spPr/>
      <dgm:t>
        <a:bodyPr/>
        <a:lstStyle/>
        <a:p>
          <a:endParaRPr lang="id-ID"/>
        </a:p>
      </dgm:t>
    </dgm:pt>
    <dgm:pt modelId="{66E6C6E5-018C-48F6-909C-EC5C07E2E95E}" type="sibTrans" cxnId="{48BD2D64-A833-4E15-AF4F-566C252114FA}">
      <dgm:prSet/>
      <dgm:spPr/>
      <dgm:t>
        <a:bodyPr/>
        <a:lstStyle/>
        <a:p>
          <a:endParaRPr lang="id-ID"/>
        </a:p>
      </dgm:t>
    </dgm:pt>
    <dgm:pt modelId="{6E9BFC31-E9C3-40B2-92CC-B258EA0FD739}">
      <dgm:prSet custT="1"/>
      <dgm:spPr>
        <a:ln w="44450">
          <a:solidFill>
            <a:schemeClr val="tx2">
              <a:alpha val="45000"/>
            </a:schemeClr>
          </a:solidFill>
        </a:ln>
      </dgm:spPr>
      <dgm:t>
        <a:bodyPr/>
        <a:lstStyle/>
        <a:p>
          <a:r>
            <a:rPr lang="id-ID" sz="2000" b="1" dirty="0" smtClean="0">
              <a:latin typeface="Arial Narrow" pitchFamily="34" charset="0"/>
            </a:rPr>
            <a:t>PENGETAHUAN PERSONAL</a:t>
          </a:r>
          <a:endParaRPr lang="id-ID" sz="2000" b="1" dirty="0">
            <a:latin typeface="Arial Narrow" pitchFamily="34" charset="0"/>
          </a:endParaRPr>
        </a:p>
      </dgm:t>
    </dgm:pt>
    <dgm:pt modelId="{9A108C97-E686-4750-9DEF-B4A28126423B}" type="parTrans" cxnId="{861141F0-48F4-4E4A-A06A-E050D102A0F6}">
      <dgm:prSet/>
      <dgm:spPr/>
      <dgm:t>
        <a:bodyPr/>
        <a:lstStyle/>
        <a:p>
          <a:endParaRPr lang="id-ID"/>
        </a:p>
      </dgm:t>
    </dgm:pt>
    <dgm:pt modelId="{1521DCD5-5876-48C9-9F21-CB6FCDA576BC}" type="sibTrans" cxnId="{861141F0-48F4-4E4A-A06A-E050D102A0F6}">
      <dgm:prSet/>
      <dgm:spPr/>
      <dgm:t>
        <a:bodyPr/>
        <a:lstStyle/>
        <a:p>
          <a:endParaRPr lang="id-ID"/>
        </a:p>
      </dgm:t>
    </dgm:pt>
    <dgm:pt modelId="{193C19CD-ED21-45EA-A721-175A7DCB5FEB}">
      <dgm:prSet custT="1"/>
      <dgm:spPr>
        <a:ln w="44450">
          <a:solidFill>
            <a:schemeClr val="tx2">
              <a:alpha val="45000"/>
            </a:schemeClr>
          </a:solidFill>
        </a:ln>
      </dgm:spPr>
      <dgm:t>
        <a:bodyPr/>
        <a:lstStyle/>
        <a:p>
          <a:r>
            <a:rPr lang="id-ID" sz="2000" b="1" dirty="0" smtClean="0">
              <a:latin typeface="Arial Narrow" pitchFamily="34" charset="0"/>
            </a:rPr>
            <a:t>MENCIPTAKAN MAKNA</a:t>
          </a:r>
          <a:endParaRPr lang="id-ID" sz="2000" b="1" dirty="0">
            <a:latin typeface="Arial Narrow" pitchFamily="34" charset="0"/>
          </a:endParaRPr>
        </a:p>
      </dgm:t>
    </dgm:pt>
    <dgm:pt modelId="{537F9074-3BE0-42A7-8E46-DCC3698D53AF}" type="parTrans" cxnId="{69BE9570-7522-4FB1-AD71-7B05CDCE1803}">
      <dgm:prSet/>
      <dgm:spPr/>
      <dgm:t>
        <a:bodyPr/>
        <a:lstStyle/>
        <a:p>
          <a:endParaRPr lang="id-ID"/>
        </a:p>
      </dgm:t>
    </dgm:pt>
    <dgm:pt modelId="{482093CE-A34F-46A6-8805-A83607E6FA26}" type="sibTrans" cxnId="{69BE9570-7522-4FB1-AD71-7B05CDCE1803}">
      <dgm:prSet/>
      <dgm:spPr/>
      <dgm:t>
        <a:bodyPr/>
        <a:lstStyle/>
        <a:p>
          <a:endParaRPr lang="id-ID"/>
        </a:p>
      </dgm:t>
    </dgm:pt>
    <dgm:pt modelId="{D1656F69-5E83-4A5A-949E-D2E8ED24DE14}" type="pres">
      <dgm:prSet presAssocID="{5F9FE49E-54BC-45E8-BCA6-9E078DDEC4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DC62CF2-9BAB-48E0-9CF3-BCB8D024E52D}" type="pres">
      <dgm:prSet presAssocID="{A9910D56-C267-4265-83B2-F53E2DDB219A}" presName="composite" presStyleCnt="0"/>
      <dgm:spPr/>
    </dgm:pt>
    <dgm:pt modelId="{E59AE4DC-E971-4E99-8B26-014BF355964F}" type="pres">
      <dgm:prSet presAssocID="{A9910D56-C267-4265-83B2-F53E2DDB219A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6D64BF-99E6-4BDF-A4FF-852BE8AC8E0E}" type="pres">
      <dgm:prSet presAssocID="{A9910D56-C267-4265-83B2-F53E2DDB219A}" presName="descendantText" presStyleLbl="alignAcc1" presStyleIdx="0" presStyleCnt="8" custLinFactNeighborX="10067" custLinFactNeighborY="-5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4C6021-36EC-4F20-8CA2-66A80F73FD02}" type="pres">
      <dgm:prSet presAssocID="{0148D03E-BADE-4B31-A211-D1D7A6209616}" presName="sp" presStyleCnt="0"/>
      <dgm:spPr/>
    </dgm:pt>
    <dgm:pt modelId="{D1EDFC60-0885-49F4-B954-F63254191383}" type="pres">
      <dgm:prSet presAssocID="{A7DFD46D-E096-4865-A777-517D9CFBAF65}" presName="composite" presStyleCnt="0"/>
      <dgm:spPr/>
    </dgm:pt>
    <dgm:pt modelId="{565B56DC-EC92-45C5-B11D-8EE81B351DDD}" type="pres">
      <dgm:prSet presAssocID="{A7DFD46D-E096-4865-A777-517D9CFBAF65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22C16B-9341-46A8-BAF0-5BD366DB3FBA}" type="pres">
      <dgm:prSet presAssocID="{A7DFD46D-E096-4865-A777-517D9CFBAF65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129837-7D04-4C1E-9609-96EFF6320EAC}" type="pres">
      <dgm:prSet presAssocID="{DB8CA9EE-2F18-461B-9DDE-8EA9BCA5FB04}" presName="sp" presStyleCnt="0"/>
      <dgm:spPr/>
    </dgm:pt>
    <dgm:pt modelId="{4810E784-F4CF-40BC-B93B-668DF2C0087E}" type="pres">
      <dgm:prSet presAssocID="{F11225D8-D56A-4ED2-ABE9-BE5DCD26D571}" presName="composite" presStyleCnt="0"/>
      <dgm:spPr/>
    </dgm:pt>
    <dgm:pt modelId="{C1E94C8E-0326-4655-8D69-9030E0100203}" type="pres">
      <dgm:prSet presAssocID="{F11225D8-D56A-4ED2-ABE9-BE5DCD26D571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BBDE0E-E44C-48B4-878B-88F5CEE77B41}" type="pres">
      <dgm:prSet presAssocID="{F11225D8-D56A-4ED2-ABE9-BE5DCD26D571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F75A5E-27DB-4982-9169-82C24B3E62EC}" type="pres">
      <dgm:prSet presAssocID="{4774C068-5F05-4EAF-A566-9031B59833A3}" presName="sp" presStyleCnt="0"/>
      <dgm:spPr/>
    </dgm:pt>
    <dgm:pt modelId="{959469C7-4B57-4DF3-A825-F336CAE41263}" type="pres">
      <dgm:prSet presAssocID="{0DC312A6-0DFF-4A64-BBA2-D7521D291BAE}" presName="composite" presStyleCnt="0"/>
      <dgm:spPr/>
    </dgm:pt>
    <dgm:pt modelId="{CA909871-C230-4009-982C-A1D6322F35B1}" type="pres">
      <dgm:prSet presAssocID="{0DC312A6-0DFF-4A64-BBA2-D7521D291BAE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57B953-6726-44B7-8677-EBC62B94CFC4}" type="pres">
      <dgm:prSet presAssocID="{0DC312A6-0DFF-4A64-BBA2-D7521D291BAE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7A17ED-CC5D-4825-BE59-ABF41AFAFAB6}" type="pres">
      <dgm:prSet presAssocID="{CC49CC9A-9B41-4664-9E5D-506A20C6446E}" presName="sp" presStyleCnt="0"/>
      <dgm:spPr/>
    </dgm:pt>
    <dgm:pt modelId="{04A5CE43-DBCD-48C7-A4C9-D15B9B10AA83}" type="pres">
      <dgm:prSet presAssocID="{4F1A1A70-0E66-4CEB-ABBA-F260416B7950}" presName="composite" presStyleCnt="0"/>
      <dgm:spPr/>
    </dgm:pt>
    <dgm:pt modelId="{45453C5D-9D78-4A8B-BFFB-29440929789F}" type="pres">
      <dgm:prSet presAssocID="{4F1A1A70-0E66-4CEB-ABBA-F260416B7950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129F4E-BFB2-4D2B-BCDF-688BCD63EA1E}" type="pres">
      <dgm:prSet presAssocID="{4F1A1A70-0E66-4CEB-ABBA-F260416B7950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D51592-A8C2-4442-B263-F09F7638B7B0}" type="pres">
      <dgm:prSet presAssocID="{3C18A036-3DDC-4472-89D1-87E5E2C9A166}" presName="sp" presStyleCnt="0"/>
      <dgm:spPr/>
    </dgm:pt>
    <dgm:pt modelId="{D432851A-1968-4F7B-B579-CA516D9BD6E0}" type="pres">
      <dgm:prSet presAssocID="{8F2F74DB-AEEA-4392-A18E-CF63D59838EE}" presName="composite" presStyleCnt="0"/>
      <dgm:spPr/>
    </dgm:pt>
    <dgm:pt modelId="{A25D9C86-74FD-446F-81CA-6C39614AB1FE}" type="pres">
      <dgm:prSet presAssocID="{8F2F74DB-AEEA-4392-A18E-CF63D59838EE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DDBC28-8AC5-49E8-A19A-A752761C0BE7}" type="pres">
      <dgm:prSet presAssocID="{8F2F74DB-AEEA-4392-A18E-CF63D59838EE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943A91-8815-41A8-B165-FA82A2D2DA08}" type="pres">
      <dgm:prSet presAssocID="{A1EC2288-DA3A-4005-B827-5089670DAC78}" presName="sp" presStyleCnt="0"/>
      <dgm:spPr/>
    </dgm:pt>
    <dgm:pt modelId="{6869F26B-5459-44DC-8D42-77A60E588FF7}" type="pres">
      <dgm:prSet presAssocID="{A3A64E86-4B1B-4CB3-BC0A-D65185F5BD2C}" presName="composite" presStyleCnt="0"/>
      <dgm:spPr/>
    </dgm:pt>
    <dgm:pt modelId="{5926087D-5898-4C89-9EC8-C15D3028162D}" type="pres">
      <dgm:prSet presAssocID="{A3A64E86-4B1B-4CB3-BC0A-D65185F5BD2C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6E194C-78CC-4CF4-89DE-BD94B79D97B8}" type="pres">
      <dgm:prSet presAssocID="{A3A64E86-4B1B-4CB3-BC0A-D65185F5BD2C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7C3B1B-93B3-4377-9DDD-49880CE3F8C3}" type="pres">
      <dgm:prSet presAssocID="{F32106EB-2B60-4EAF-8C2F-487F5B4A9A8F}" presName="sp" presStyleCnt="0"/>
      <dgm:spPr/>
    </dgm:pt>
    <dgm:pt modelId="{AB51446E-EAAA-497F-B6E0-374F60382594}" type="pres">
      <dgm:prSet presAssocID="{7AF07DBC-9AE2-4131-B207-561A5B94A327}" presName="composite" presStyleCnt="0"/>
      <dgm:spPr/>
    </dgm:pt>
    <dgm:pt modelId="{76A7958F-9546-4A22-9964-6C24AA6FFE5E}" type="pres">
      <dgm:prSet presAssocID="{7AF07DBC-9AE2-4131-B207-561A5B94A327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EB864E-5B78-4A04-AE02-2C3C62F4E360}" type="pres">
      <dgm:prSet presAssocID="{7AF07DBC-9AE2-4131-B207-561A5B94A327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8BD2D64-A833-4E15-AF4F-566C252114FA}" srcId="{8F2F74DB-AEEA-4392-A18E-CF63D59838EE}" destId="{298D2333-F766-4A34-B07D-43269397F45D}" srcOrd="0" destOrd="0" parTransId="{9ABD34E0-F134-458A-A4D6-2584C8B22D24}" sibTransId="{66E6C6E5-018C-48F6-909C-EC5C07E2E95E}"/>
    <dgm:cxn modelId="{4C08CD85-D55F-4B66-BCB5-9FDA79597466}" srcId="{5F9FE49E-54BC-45E8-BCA6-9E078DDEC4DA}" destId="{F11225D8-D56A-4ED2-ABE9-BE5DCD26D571}" srcOrd="2" destOrd="0" parTransId="{43B4DC20-F608-4D44-A3A3-05AF86D259C1}" sibTransId="{4774C068-5F05-4EAF-A566-9031B59833A3}"/>
    <dgm:cxn modelId="{9B32B145-DB38-4603-AC88-8CD581ABCDAA}" type="presOf" srcId="{A3A64E86-4B1B-4CB3-BC0A-D65185F5BD2C}" destId="{5926087D-5898-4C89-9EC8-C15D3028162D}" srcOrd="0" destOrd="0" presId="urn:microsoft.com/office/officeart/2005/8/layout/chevron2"/>
    <dgm:cxn modelId="{EF01D9B2-AFAE-41A6-8C17-61F5B33F208A}" type="presOf" srcId="{C22F9BA1-18D4-4230-BF7D-B31B6CDB3505}" destId="{A1BBDE0E-E44C-48B4-878B-88F5CEE77B41}" srcOrd="0" destOrd="0" presId="urn:microsoft.com/office/officeart/2005/8/layout/chevron2"/>
    <dgm:cxn modelId="{6AC8E5A1-C8A2-4887-8E2E-77F41EF76AC2}" srcId="{5F9FE49E-54BC-45E8-BCA6-9E078DDEC4DA}" destId="{0DC312A6-0DFF-4A64-BBA2-D7521D291BAE}" srcOrd="3" destOrd="0" parTransId="{7B628502-2F00-4C65-A124-2B1BE43E6A50}" sibTransId="{CC49CC9A-9B41-4664-9E5D-506A20C6446E}"/>
    <dgm:cxn modelId="{3C22F6DA-78FE-4CC4-8040-823600D76925}" type="presOf" srcId="{5F9FE49E-54BC-45E8-BCA6-9E078DDEC4DA}" destId="{D1656F69-5E83-4A5A-949E-D2E8ED24DE14}" srcOrd="0" destOrd="0" presId="urn:microsoft.com/office/officeart/2005/8/layout/chevron2"/>
    <dgm:cxn modelId="{9F9F7635-F263-4C7B-B783-2DC0F5DAAF43}" type="presOf" srcId="{A7DFD46D-E096-4865-A777-517D9CFBAF65}" destId="{565B56DC-EC92-45C5-B11D-8EE81B351DDD}" srcOrd="0" destOrd="0" presId="urn:microsoft.com/office/officeart/2005/8/layout/chevron2"/>
    <dgm:cxn modelId="{6BD49DFA-0EDC-439C-91A4-A0EC070A68B7}" type="presOf" srcId="{0DC312A6-0DFF-4A64-BBA2-D7521D291BAE}" destId="{CA909871-C230-4009-982C-A1D6322F35B1}" srcOrd="0" destOrd="0" presId="urn:microsoft.com/office/officeart/2005/8/layout/chevron2"/>
    <dgm:cxn modelId="{C7AA7EEA-04EF-4182-99D5-EFF1B34FA667}" srcId="{A9910D56-C267-4265-83B2-F53E2DDB219A}" destId="{8E4FD559-61C3-4E54-9F62-CDB2B113B505}" srcOrd="0" destOrd="0" parTransId="{E1C2C911-6411-49DF-BDF2-D0BC13B7DDE9}" sibTransId="{D9AD6B5B-4092-4B9A-8BE8-C97EF1A5E2E8}"/>
    <dgm:cxn modelId="{7D23F444-306F-425E-973E-01DF825791D4}" srcId="{4F1A1A70-0E66-4CEB-ABBA-F260416B7950}" destId="{52D4B101-D4C6-494C-A6F3-9AFC24C5E533}" srcOrd="0" destOrd="0" parTransId="{DEABE7B7-958C-4ABE-BA1F-A0EF9FCC7DF6}" sibTransId="{C2FA8CE3-8A8E-46CA-8F7F-73786996D3FA}"/>
    <dgm:cxn modelId="{E25FBDB8-60DF-4893-91E5-2D1A24EE4300}" type="presOf" srcId="{7AF07DBC-9AE2-4131-B207-561A5B94A327}" destId="{76A7958F-9546-4A22-9964-6C24AA6FFE5E}" srcOrd="0" destOrd="0" presId="urn:microsoft.com/office/officeart/2005/8/layout/chevron2"/>
    <dgm:cxn modelId="{B2A51D86-D2ED-4462-BDDC-E07A57C1B2E8}" type="presOf" srcId="{8F2F74DB-AEEA-4392-A18E-CF63D59838EE}" destId="{A25D9C86-74FD-446F-81CA-6C39614AB1FE}" srcOrd="0" destOrd="0" presId="urn:microsoft.com/office/officeart/2005/8/layout/chevron2"/>
    <dgm:cxn modelId="{044F72A3-537C-4237-A844-905CCCFEF055}" type="presOf" srcId="{193C19CD-ED21-45EA-A721-175A7DCB5FEB}" destId="{8EEB864E-5B78-4A04-AE02-2C3C62F4E360}" srcOrd="0" destOrd="0" presId="urn:microsoft.com/office/officeart/2005/8/layout/chevron2"/>
    <dgm:cxn modelId="{B2824AC6-BE9C-48F9-8E0D-C1C8480F1284}" type="presOf" srcId="{F69616A0-9571-45EC-B02B-1B9F712E3DA6}" destId="{5F57B953-6726-44B7-8677-EBC62B94CFC4}" srcOrd="0" destOrd="0" presId="urn:microsoft.com/office/officeart/2005/8/layout/chevron2"/>
    <dgm:cxn modelId="{3C1A5267-71FF-47A1-92A5-E18660DD0816}" srcId="{F11225D8-D56A-4ED2-ABE9-BE5DCD26D571}" destId="{C22F9BA1-18D4-4230-BF7D-B31B6CDB3505}" srcOrd="0" destOrd="0" parTransId="{67FDB592-DD3C-4A73-9710-6AEA6126C1EB}" sibTransId="{3D88B62A-2004-445D-85AB-4B47F777B5D4}"/>
    <dgm:cxn modelId="{D72E1BAA-C85C-45F7-ABF2-BE900C269BDC}" type="presOf" srcId="{52D4B101-D4C6-494C-A6F3-9AFC24C5E533}" destId="{E8129F4E-BFB2-4D2B-BCDF-688BCD63EA1E}" srcOrd="0" destOrd="0" presId="urn:microsoft.com/office/officeart/2005/8/layout/chevron2"/>
    <dgm:cxn modelId="{D0AB1C86-4B57-4D7A-911E-FF53599A0D31}" srcId="{5F9FE49E-54BC-45E8-BCA6-9E078DDEC4DA}" destId="{A9910D56-C267-4265-83B2-F53E2DDB219A}" srcOrd="0" destOrd="0" parTransId="{6177A13B-61E1-4332-8121-893E9D4106C2}" sibTransId="{0148D03E-BADE-4B31-A211-D1D7A6209616}"/>
    <dgm:cxn modelId="{C4BF5559-D053-433A-8366-10F1C5450BBA}" srcId="{A7DFD46D-E096-4865-A777-517D9CFBAF65}" destId="{1ED7AAE1-5A2D-445F-A2D3-B953BB5353F3}" srcOrd="0" destOrd="0" parTransId="{902AF9CB-9506-4E59-8E04-4F590224069D}" sibTransId="{6A9B2E99-4D5F-4613-99C7-94533427959A}"/>
    <dgm:cxn modelId="{9AC9529F-4EB9-45F4-8AE1-5A0EFD2A28C2}" srcId="{5F9FE49E-54BC-45E8-BCA6-9E078DDEC4DA}" destId="{A3A64E86-4B1B-4CB3-BC0A-D65185F5BD2C}" srcOrd="6" destOrd="0" parTransId="{6B8309C0-CBC5-4201-9F3F-98EA4C833DD7}" sibTransId="{F32106EB-2B60-4EAF-8C2F-487F5B4A9A8F}"/>
    <dgm:cxn modelId="{ABCF2283-4BB6-4CB3-B3D4-F68FA7604986}" type="presOf" srcId="{4F1A1A70-0E66-4CEB-ABBA-F260416B7950}" destId="{45453C5D-9D78-4A8B-BFFB-29440929789F}" srcOrd="0" destOrd="0" presId="urn:microsoft.com/office/officeart/2005/8/layout/chevron2"/>
    <dgm:cxn modelId="{5CCDF71A-0736-4277-9B0E-B3B3B56DBF50}" type="presOf" srcId="{F11225D8-D56A-4ED2-ABE9-BE5DCD26D571}" destId="{C1E94C8E-0326-4655-8D69-9030E0100203}" srcOrd="0" destOrd="0" presId="urn:microsoft.com/office/officeart/2005/8/layout/chevron2"/>
    <dgm:cxn modelId="{D23C1243-8673-48AA-A85D-A0E53EBEFF09}" srcId="{0DC312A6-0DFF-4A64-BBA2-D7521D291BAE}" destId="{F69616A0-9571-45EC-B02B-1B9F712E3DA6}" srcOrd="0" destOrd="0" parTransId="{E707D020-D4D9-4229-A586-E9F76EF5B920}" sibTransId="{FD897D27-0E48-4B91-ACC9-4B13FFFA7711}"/>
    <dgm:cxn modelId="{00EDD686-7C83-4418-8AE8-777FE4EA5B34}" type="presOf" srcId="{1ED7AAE1-5A2D-445F-A2D3-B953BB5353F3}" destId="{F822C16B-9341-46A8-BAF0-5BD366DB3FBA}" srcOrd="0" destOrd="0" presId="urn:microsoft.com/office/officeart/2005/8/layout/chevron2"/>
    <dgm:cxn modelId="{71614138-EABB-4695-8EB1-3A56BE427879}" type="presOf" srcId="{6E9BFC31-E9C3-40B2-92CC-B258EA0FD739}" destId="{656E194C-78CC-4CF4-89DE-BD94B79D97B8}" srcOrd="0" destOrd="0" presId="urn:microsoft.com/office/officeart/2005/8/layout/chevron2"/>
    <dgm:cxn modelId="{204CB506-2B04-41BE-87A5-04469DFAA8F3}" type="presOf" srcId="{8E4FD559-61C3-4E54-9F62-CDB2B113B505}" destId="{1F6D64BF-99E6-4BDF-A4FF-852BE8AC8E0E}" srcOrd="0" destOrd="0" presId="urn:microsoft.com/office/officeart/2005/8/layout/chevron2"/>
    <dgm:cxn modelId="{01C22727-FDC0-4E55-AD17-E60D0D4A9FD3}" srcId="{5F9FE49E-54BC-45E8-BCA6-9E078DDEC4DA}" destId="{8F2F74DB-AEEA-4392-A18E-CF63D59838EE}" srcOrd="5" destOrd="0" parTransId="{06C86992-84AB-4092-9E39-762026A4A977}" sibTransId="{A1EC2288-DA3A-4005-B827-5089670DAC78}"/>
    <dgm:cxn modelId="{FC2A619C-499B-4D13-9C1B-6D9542FB3A7E}" srcId="{5F9FE49E-54BC-45E8-BCA6-9E078DDEC4DA}" destId="{7AF07DBC-9AE2-4131-B207-561A5B94A327}" srcOrd="7" destOrd="0" parTransId="{183C531A-A659-4EA6-9D87-668B10B8D203}" sibTransId="{4BE89439-431C-4048-A2F4-CADEF0A4C1B4}"/>
    <dgm:cxn modelId="{AD05A376-4B76-4128-A554-8F27E4509826}" type="presOf" srcId="{298D2333-F766-4A34-B07D-43269397F45D}" destId="{7FDDBC28-8AC5-49E8-A19A-A752761C0BE7}" srcOrd="0" destOrd="0" presId="urn:microsoft.com/office/officeart/2005/8/layout/chevron2"/>
    <dgm:cxn modelId="{00A310C2-85E2-4814-9927-18E4ECC878B7}" srcId="{5F9FE49E-54BC-45E8-BCA6-9E078DDEC4DA}" destId="{A7DFD46D-E096-4865-A777-517D9CFBAF65}" srcOrd="1" destOrd="0" parTransId="{83569427-BFC0-4C21-8440-9213A193B8C7}" sibTransId="{DB8CA9EE-2F18-461B-9DDE-8EA9BCA5FB04}"/>
    <dgm:cxn modelId="{111917CB-DBBD-4FCF-9D51-B244FC65A51E}" type="presOf" srcId="{A9910D56-C267-4265-83B2-F53E2DDB219A}" destId="{E59AE4DC-E971-4E99-8B26-014BF355964F}" srcOrd="0" destOrd="0" presId="urn:microsoft.com/office/officeart/2005/8/layout/chevron2"/>
    <dgm:cxn modelId="{A3B95A17-7497-4B6D-8865-1D61E0639D8B}" srcId="{5F9FE49E-54BC-45E8-BCA6-9E078DDEC4DA}" destId="{4F1A1A70-0E66-4CEB-ABBA-F260416B7950}" srcOrd="4" destOrd="0" parTransId="{5B462DC9-33A0-4AEF-B837-6196300337DE}" sibTransId="{3C18A036-3DDC-4472-89D1-87E5E2C9A166}"/>
    <dgm:cxn modelId="{69BE9570-7522-4FB1-AD71-7B05CDCE1803}" srcId="{7AF07DBC-9AE2-4131-B207-561A5B94A327}" destId="{193C19CD-ED21-45EA-A721-175A7DCB5FEB}" srcOrd="0" destOrd="0" parTransId="{537F9074-3BE0-42A7-8E46-DCC3698D53AF}" sibTransId="{482093CE-A34F-46A6-8805-A83607E6FA26}"/>
    <dgm:cxn modelId="{861141F0-48F4-4E4A-A06A-E050D102A0F6}" srcId="{A3A64E86-4B1B-4CB3-BC0A-D65185F5BD2C}" destId="{6E9BFC31-E9C3-40B2-92CC-B258EA0FD739}" srcOrd="0" destOrd="0" parTransId="{9A108C97-E686-4750-9DEF-B4A28126423B}" sibTransId="{1521DCD5-5876-48C9-9F21-CB6FCDA576BC}"/>
    <dgm:cxn modelId="{F33E6844-AA62-48F1-A78D-A5C40DCC8034}" type="presParOf" srcId="{D1656F69-5E83-4A5A-949E-D2E8ED24DE14}" destId="{7DC62CF2-9BAB-48E0-9CF3-BCB8D024E52D}" srcOrd="0" destOrd="0" presId="urn:microsoft.com/office/officeart/2005/8/layout/chevron2"/>
    <dgm:cxn modelId="{DEADFD50-A69D-4D74-8492-3452C86A095F}" type="presParOf" srcId="{7DC62CF2-9BAB-48E0-9CF3-BCB8D024E52D}" destId="{E59AE4DC-E971-4E99-8B26-014BF355964F}" srcOrd="0" destOrd="0" presId="urn:microsoft.com/office/officeart/2005/8/layout/chevron2"/>
    <dgm:cxn modelId="{FB98DEC2-B8D2-4DC4-81D4-5EBEDA84AB02}" type="presParOf" srcId="{7DC62CF2-9BAB-48E0-9CF3-BCB8D024E52D}" destId="{1F6D64BF-99E6-4BDF-A4FF-852BE8AC8E0E}" srcOrd="1" destOrd="0" presId="urn:microsoft.com/office/officeart/2005/8/layout/chevron2"/>
    <dgm:cxn modelId="{1599DFD4-75D7-4383-82BD-8C78AB9A8D03}" type="presParOf" srcId="{D1656F69-5E83-4A5A-949E-D2E8ED24DE14}" destId="{F24C6021-36EC-4F20-8CA2-66A80F73FD02}" srcOrd="1" destOrd="0" presId="urn:microsoft.com/office/officeart/2005/8/layout/chevron2"/>
    <dgm:cxn modelId="{82AC8092-905A-48C3-B727-CA1680D14610}" type="presParOf" srcId="{D1656F69-5E83-4A5A-949E-D2E8ED24DE14}" destId="{D1EDFC60-0885-49F4-B954-F63254191383}" srcOrd="2" destOrd="0" presId="urn:microsoft.com/office/officeart/2005/8/layout/chevron2"/>
    <dgm:cxn modelId="{81DBF8A5-DB14-40E0-A8A9-1381C9945D28}" type="presParOf" srcId="{D1EDFC60-0885-49F4-B954-F63254191383}" destId="{565B56DC-EC92-45C5-B11D-8EE81B351DDD}" srcOrd="0" destOrd="0" presId="urn:microsoft.com/office/officeart/2005/8/layout/chevron2"/>
    <dgm:cxn modelId="{ACC74799-29DE-4A5D-B24A-A98D374874A7}" type="presParOf" srcId="{D1EDFC60-0885-49F4-B954-F63254191383}" destId="{F822C16B-9341-46A8-BAF0-5BD366DB3FBA}" srcOrd="1" destOrd="0" presId="urn:microsoft.com/office/officeart/2005/8/layout/chevron2"/>
    <dgm:cxn modelId="{80904055-1C24-46D4-81D0-E956E9BE7C11}" type="presParOf" srcId="{D1656F69-5E83-4A5A-949E-D2E8ED24DE14}" destId="{5F129837-7D04-4C1E-9609-96EFF6320EAC}" srcOrd="3" destOrd="0" presId="urn:microsoft.com/office/officeart/2005/8/layout/chevron2"/>
    <dgm:cxn modelId="{97C6D004-1105-4C6C-9B5D-69698169D871}" type="presParOf" srcId="{D1656F69-5E83-4A5A-949E-D2E8ED24DE14}" destId="{4810E784-F4CF-40BC-B93B-668DF2C0087E}" srcOrd="4" destOrd="0" presId="urn:microsoft.com/office/officeart/2005/8/layout/chevron2"/>
    <dgm:cxn modelId="{CF90EA8E-633F-4A0C-AA24-6327BF5D0DCA}" type="presParOf" srcId="{4810E784-F4CF-40BC-B93B-668DF2C0087E}" destId="{C1E94C8E-0326-4655-8D69-9030E0100203}" srcOrd="0" destOrd="0" presId="urn:microsoft.com/office/officeart/2005/8/layout/chevron2"/>
    <dgm:cxn modelId="{5602BF66-41A7-4473-A01C-0155563C2EF9}" type="presParOf" srcId="{4810E784-F4CF-40BC-B93B-668DF2C0087E}" destId="{A1BBDE0E-E44C-48B4-878B-88F5CEE77B41}" srcOrd="1" destOrd="0" presId="urn:microsoft.com/office/officeart/2005/8/layout/chevron2"/>
    <dgm:cxn modelId="{E3B9215C-A74C-4643-AF95-1FA086083645}" type="presParOf" srcId="{D1656F69-5E83-4A5A-949E-D2E8ED24DE14}" destId="{89F75A5E-27DB-4982-9169-82C24B3E62EC}" srcOrd="5" destOrd="0" presId="urn:microsoft.com/office/officeart/2005/8/layout/chevron2"/>
    <dgm:cxn modelId="{7FF4F66B-DD27-43E0-AB69-BF5DECD98458}" type="presParOf" srcId="{D1656F69-5E83-4A5A-949E-D2E8ED24DE14}" destId="{959469C7-4B57-4DF3-A825-F336CAE41263}" srcOrd="6" destOrd="0" presId="urn:microsoft.com/office/officeart/2005/8/layout/chevron2"/>
    <dgm:cxn modelId="{8F39C4FD-0C84-4E57-BA21-EC62B2577306}" type="presParOf" srcId="{959469C7-4B57-4DF3-A825-F336CAE41263}" destId="{CA909871-C230-4009-982C-A1D6322F35B1}" srcOrd="0" destOrd="0" presId="urn:microsoft.com/office/officeart/2005/8/layout/chevron2"/>
    <dgm:cxn modelId="{BADB29D2-E6E8-4193-A507-C943CE8A1D75}" type="presParOf" srcId="{959469C7-4B57-4DF3-A825-F336CAE41263}" destId="{5F57B953-6726-44B7-8677-EBC62B94CFC4}" srcOrd="1" destOrd="0" presId="urn:microsoft.com/office/officeart/2005/8/layout/chevron2"/>
    <dgm:cxn modelId="{3430BF23-6F4A-4721-BF92-C98135350FC2}" type="presParOf" srcId="{D1656F69-5E83-4A5A-949E-D2E8ED24DE14}" destId="{CD7A17ED-CC5D-4825-BE59-ABF41AFAFAB6}" srcOrd="7" destOrd="0" presId="urn:microsoft.com/office/officeart/2005/8/layout/chevron2"/>
    <dgm:cxn modelId="{ACBDB761-1371-474B-9B3A-1E713C592DA1}" type="presParOf" srcId="{D1656F69-5E83-4A5A-949E-D2E8ED24DE14}" destId="{04A5CE43-DBCD-48C7-A4C9-D15B9B10AA83}" srcOrd="8" destOrd="0" presId="urn:microsoft.com/office/officeart/2005/8/layout/chevron2"/>
    <dgm:cxn modelId="{EA3F2675-1EAD-41F0-BBA0-959CBFC79C1E}" type="presParOf" srcId="{04A5CE43-DBCD-48C7-A4C9-D15B9B10AA83}" destId="{45453C5D-9D78-4A8B-BFFB-29440929789F}" srcOrd="0" destOrd="0" presId="urn:microsoft.com/office/officeart/2005/8/layout/chevron2"/>
    <dgm:cxn modelId="{73D00CAE-D79F-4D8B-9D93-53A02D9D52BA}" type="presParOf" srcId="{04A5CE43-DBCD-48C7-A4C9-D15B9B10AA83}" destId="{E8129F4E-BFB2-4D2B-BCDF-688BCD63EA1E}" srcOrd="1" destOrd="0" presId="urn:microsoft.com/office/officeart/2005/8/layout/chevron2"/>
    <dgm:cxn modelId="{F8F5DD97-57AC-4FBA-9566-479A0A9D5C97}" type="presParOf" srcId="{D1656F69-5E83-4A5A-949E-D2E8ED24DE14}" destId="{44D51592-A8C2-4442-B263-F09F7638B7B0}" srcOrd="9" destOrd="0" presId="urn:microsoft.com/office/officeart/2005/8/layout/chevron2"/>
    <dgm:cxn modelId="{40760613-6F74-4EF0-847B-F57B42271EEB}" type="presParOf" srcId="{D1656F69-5E83-4A5A-949E-D2E8ED24DE14}" destId="{D432851A-1968-4F7B-B579-CA516D9BD6E0}" srcOrd="10" destOrd="0" presId="urn:microsoft.com/office/officeart/2005/8/layout/chevron2"/>
    <dgm:cxn modelId="{D2F6C4FD-C11A-457E-8A4F-5FC0DAAD6B85}" type="presParOf" srcId="{D432851A-1968-4F7B-B579-CA516D9BD6E0}" destId="{A25D9C86-74FD-446F-81CA-6C39614AB1FE}" srcOrd="0" destOrd="0" presId="urn:microsoft.com/office/officeart/2005/8/layout/chevron2"/>
    <dgm:cxn modelId="{6A9D6BDA-1513-42AE-B7B0-BC05ED2ECD8F}" type="presParOf" srcId="{D432851A-1968-4F7B-B579-CA516D9BD6E0}" destId="{7FDDBC28-8AC5-49E8-A19A-A752761C0BE7}" srcOrd="1" destOrd="0" presId="urn:microsoft.com/office/officeart/2005/8/layout/chevron2"/>
    <dgm:cxn modelId="{9FC484FC-A68D-49C6-8C4B-1F0DEE5C1262}" type="presParOf" srcId="{D1656F69-5E83-4A5A-949E-D2E8ED24DE14}" destId="{D8943A91-8815-41A8-B165-FA82A2D2DA08}" srcOrd="11" destOrd="0" presId="urn:microsoft.com/office/officeart/2005/8/layout/chevron2"/>
    <dgm:cxn modelId="{53384051-1E6C-4809-9C59-146F7838C4AD}" type="presParOf" srcId="{D1656F69-5E83-4A5A-949E-D2E8ED24DE14}" destId="{6869F26B-5459-44DC-8D42-77A60E588FF7}" srcOrd="12" destOrd="0" presId="urn:microsoft.com/office/officeart/2005/8/layout/chevron2"/>
    <dgm:cxn modelId="{2C53E43C-33B7-495C-92F1-FDA09B5EB3EC}" type="presParOf" srcId="{6869F26B-5459-44DC-8D42-77A60E588FF7}" destId="{5926087D-5898-4C89-9EC8-C15D3028162D}" srcOrd="0" destOrd="0" presId="urn:microsoft.com/office/officeart/2005/8/layout/chevron2"/>
    <dgm:cxn modelId="{84D3C589-3822-4574-A255-37C721282577}" type="presParOf" srcId="{6869F26B-5459-44DC-8D42-77A60E588FF7}" destId="{656E194C-78CC-4CF4-89DE-BD94B79D97B8}" srcOrd="1" destOrd="0" presId="urn:microsoft.com/office/officeart/2005/8/layout/chevron2"/>
    <dgm:cxn modelId="{81A5FAAF-EAD6-49BC-B96A-E9D570408600}" type="presParOf" srcId="{D1656F69-5E83-4A5A-949E-D2E8ED24DE14}" destId="{317C3B1B-93B3-4377-9DDD-49880CE3F8C3}" srcOrd="13" destOrd="0" presId="urn:microsoft.com/office/officeart/2005/8/layout/chevron2"/>
    <dgm:cxn modelId="{7128DADB-1660-4F0D-ACBC-FC0DD9A92D17}" type="presParOf" srcId="{D1656F69-5E83-4A5A-949E-D2E8ED24DE14}" destId="{AB51446E-EAAA-497F-B6E0-374F60382594}" srcOrd="14" destOrd="0" presId="urn:microsoft.com/office/officeart/2005/8/layout/chevron2"/>
    <dgm:cxn modelId="{35373B9B-8278-4427-B2D3-86E8EB5C24DA}" type="presParOf" srcId="{AB51446E-EAAA-497F-B6E0-374F60382594}" destId="{76A7958F-9546-4A22-9964-6C24AA6FFE5E}" srcOrd="0" destOrd="0" presId="urn:microsoft.com/office/officeart/2005/8/layout/chevron2"/>
    <dgm:cxn modelId="{09E9DC78-E3C8-4967-A9EC-14DAE523AD79}" type="presParOf" srcId="{AB51446E-EAAA-497F-B6E0-374F60382594}" destId="{8EEB864E-5B78-4A04-AE02-2C3C62F4E360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E574C8-2A8C-40F6-AC38-89200AD5CD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16EB788-8498-4DDA-8DEC-57FAB3955A75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3200" b="1" dirty="0" smtClean="0">
              <a:solidFill>
                <a:srgbClr val="002060"/>
              </a:solidFill>
              <a:latin typeface="Rage Italic" pitchFamily="66" charset="0"/>
            </a:rPr>
            <a:t>1.Selektif</a:t>
          </a:r>
          <a:endParaRPr lang="id-ID" sz="3200" b="1" dirty="0">
            <a:solidFill>
              <a:srgbClr val="002060"/>
            </a:solidFill>
            <a:latin typeface="Rage Italic" pitchFamily="66" charset="0"/>
          </a:endParaRPr>
        </a:p>
      </dgm:t>
    </dgm:pt>
    <dgm:pt modelId="{67249A4B-040F-450A-AC84-2739F3A99A7C}" type="parTrans" cxnId="{947466B2-A30A-43EB-ACCE-69AFFF584653}">
      <dgm:prSet/>
      <dgm:spPr/>
      <dgm:t>
        <a:bodyPr/>
        <a:lstStyle/>
        <a:p>
          <a:endParaRPr lang="id-ID"/>
        </a:p>
      </dgm:t>
    </dgm:pt>
    <dgm:pt modelId="{DB60B66F-037F-473F-941C-4B864623B1DF}" type="sibTrans" cxnId="{947466B2-A30A-43EB-ACCE-69AFFF584653}">
      <dgm:prSet/>
      <dgm:spPr/>
      <dgm:t>
        <a:bodyPr/>
        <a:lstStyle/>
        <a:p>
          <a:endParaRPr lang="id-ID"/>
        </a:p>
      </dgm:t>
    </dgm:pt>
    <dgm:pt modelId="{4789DA91-2230-4917-B494-58C2CBE88129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/>
            <a:t> </a:t>
          </a:r>
          <a:r>
            <a:rPr lang="id-ID" sz="1600" dirty="0" smtClean="0">
              <a:latin typeface="Candara" pitchFamily="34" charset="0"/>
            </a:rPr>
            <a:t>Tidak mungkin berkomunikasi secara akrab dengan semua orang yang dijumpai.</a:t>
          </a:r>
          <a:endParaRPr lang="id-ID" sz="1600" dirty="0">
            <a:latin typeface="Candara" pitchFamily="34" charset="0"/>
          </a:endParaRPr>
        </a:p>
      </dgm:t>
    </dgm:pt>
    <dgm:pt modelId="{415AC311-1FC0-4FBE-87AE-260B1D58DC3D}" type="parTrans" cxnId="{9B77920E-1CE2-4629-A33D-3A8BBA890748}">
      <dgm:prSet/>
      <dgm:spPr/>
      <dgm:t>
        <a:bodyPr/>
        <a:lstStyle/>
        <a:p>
          <a:endParaRPr lang="id-ID"/>
        </a:p>
      </dgm:t>
    </dgm:pt>
    <dgm:pt modelId="{4C63873B-97CA-4996-82AB-1BC55A5CEF55}" type="sibTrans" cxnId="{9B77920E-1CE2-4629-A33D-3A8BBA890748}">
      <dgm:prSet/>
      <dgm:spPr/>
      <dgm:t>
        <a:bodyPr/>
        <a:lstStyle/>
        <a:p>
          <a:endParaRPr lang="id-ID"/>
        </a:p>
      </dgm:t>
    </dgm:pt>
    <dgm:pt modelId="{4173E316-EDF8-4434-A871-09910C4A8B5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d-ID" sz="3200" b="1" dirty="0" smtClean="0">
              <a:solidFill>
                <a:srgbClr val="002060"/>
              </a:solidFill>
              <a:latin typeface="Rage Italic" pitchFamily="66" charset="0"/>
            </a:rPr>
            <a:t>2.Sistemis</a:t>
          </a:r>
          <a:endParaRPr lang="id-ID" sz="3200" b="1" dirty="0">
            <a:solidFill>
              <a:srgbClr val="002060"/>
            </a:solidFill>
            <a:latin typeface="Rage Italic" pitchFamily="66" charset="0"/>
          </a:endParaRPr>
        </a:p>
      </dgm:t>
    </dgm:pt>
    <dgm:pt modelId="{A42A0A5E-2DD5-4A80-A3AB-8CA63B80D42D}" type="parTrans" cxnId="{68B0F48B-F545-4924-B8C3-2DDE18B7A42D}">
      <dgm:prSet/>
      <dgm:spPr/>
      <dgm:t>
        <a:bodyPr/>
        <a:lstStyle/>
        <a:p>
          <a:endParaRPr lang="id-ID"/>
        </a:p>
      </dgm:t>
    </dgm:pt>
    <dgm:pt modelId="{349B3A43-C499-41FF-8141-39112DEC0234}" type="sibTrans" cxnId="{68B0F48B-F545-4924-B8C3-2DDE18B7A42D}">
      <dgm:prSet/>
      <dgm:spPr/>
      <dgm:t>
        <a:bodyPr/>
        <a:lstStyle/>
        <a:p>
          <a:endParaRPr lang="id-ID"/>
        </a:p>
      </dgm:t>
    </dgm:pt>
    <dgm:pt modelId="{F014A41E-51F7-4685-84C1-BBAFD125DBDB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Ragam cara manusia berkomunikasi, dipengaruhi oleh: kebudayaan/sosio-ekonomi/norma/sejarah masa lalu masing-masing individu </a:t>
          </a:r>
          <a:r>
            <a:rPr lang="id-ID" sz="1600" dirty="0" smtClean="0">
              <a:latin typeface="Candara" pitchFamily="34" charset="0"/>
              <a:sym typeface="Wingdings" pitchFamily="2" charset="2"/>
            </a:rPr>
            <a:t> mempengaruhi interpretasi dan makna. </a:t>
          </a:r>
          <a:endParaRPr lang="id-ID" sz="1600" dirty="0">
            <a:latin typeface="Candara" pitchFamily="34" charset="0"/>
          </a:endParaRPr>
        </a:p>
      </dgm:t>
    </dgm:pt>
    <dgm:pt modelId="{3DE5F52F-DC1B-42C3-AE1C-40911A9BF984}" type="parTrans" cxnId="{4C051257-C4A6-4C2B-8693-AEE93DCC6D30}">
      <dgm:prSet/>
      <dgm:spPr/>
      <dgm:t>
        <a:bodyPr/>
        <a:lstStyle/>
        <a:p>
          <a:endParaRPr lang="id-ID"/>
        </a:p>
      </dgm:t>
    </dgm:pt>
    <dgm:pt modelId="{9D55B8EE-9102-49B6-8BD9-CCE76ABEA7B1}" type="sibTrans" cxnId="{4C051257-C4A6-4C2B-8693-AEE93DCC6D30}">
      <dgm:prSet/>
      <dgm:spPr/>
      <dgm:t>
        <a:bodyPr/>
        <a:lstStyle/>
        <a:p>
          <a:endParaRPr lang="id-ID"/>
        </a:p>
      </dgm:t>
    </dgm:pt>
    <dgm:pt modelId="{D32EAA5A-13E9-4CBB-AAA9-1FE34A08A454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“Membuka diri” dengan orang yang dikenal baik. </a:t>
          </a:r>
          <a:endParaRPr lang="id-ID" sz="1600" dirty="0">
            <a:latin typeface="Candara" pitchFamily="34" charset="0"/>
          </a:endParaRPr>
        </a:p>
      </dgm:t>
    </dgm:pt>
    <dgm:pt modelId="{D35BE935-F4B4-4ACE-BFBE-3713ADB64A66}" type="parTrans" cxnId="{91D9B060-6520-4325-8757-88C01A29DDDA}">
      <dgm:prSet/>
      <dgm:spPr/>
      <dgm:t>
        <a:bodyPr/>
        <a:lstStyle/>
        <a:p>
          <a:endParaRPr lang="id-ID"/>
        </a:p>
      </dgm:t>
    </dgm:pt>
    <dgm:pt modelId="{52AEE698-29F7-45C1-949F-3A4F452A98D4}" type="sibTrans" cxnId="{91D9B060-6520-4325-8757-88C01A29DDDA}">
      <dgm:prSet/>
      <dgm:spPr/>
      <dgm:t>
        <a:bodyPr/>
        <a:lstStyle/>
        <a:p>
          <a:endParaRPr lang="id-ID"/>
        </a:p>
      </dgm:t>
    </dgm:pt>
    <dgm:pt modelId="{80993205-E2F8-4606-BA51-0B7ADFD54FC6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Ada energi, waktu dan usaha untuk membangun hubungan interpersonal. </a:t>
          </a:r>
          <a:endParaRPr lang="id-ID" sz="1600" dirty="0">
            <a:latin typeface="Candara" pitchFamily="34" charset="0"/>
          </a:endParaRPr>
        </a:p>
      </dgm:t>
    </dgm:pt>
    <dgm:pt modelId="{34CF70E2-E707-48F5-A964-CB825400050D}" type="parTrans" cxnId="{9E5AC988-DA50-4D86-8A4E-0AFB6D179384}">
      <dgm:prSet/>
      <dgm:spPr/>
      <dgm:t>
        <a:bodyPr/>
        <a:lstStyle/>
        <a:p>
          <a:endParaRPr lang="id-ID"/>
        </a:p>
      </dgm:t>
    </dgm:pt>
    <dgm:pt modelId="{FC7ACAB5-20DF-4618-88E2-78AAE73A0D99}" type="sibTrans" cxnId="{9E5AC988-DA50-4D86-8A4E-0AFB6D179384}">
      <dgm:prSet/>
      <dgm:spPr/>
      <dgm:t>
        <a:bodyPr/>
        <a:lstStyle/>
        <a:p>
          <a:endParaRPr lang="id-ID"/>
        </a:p>
      </dgm:t>
    </dgm:pt>
    <dgm:pt modelId="{EABA60E9-5661-4AD9-BF00-C4CE1F328869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Gangguan dalam bentuk fisiologis (lapar/lelah), fisik (suhu/kegaduhan), psikologis (problematika), semantik (kesalahpahaman) </a:t>
          </a:r>
          <a:r>
            <a:rPr lang="id-ID" sz="1600" dirty="0" smtClean="0">
              <a:latin typeface="Candara" pitchFamily="34" charset="0"/>
              <a:sym typeface="Wingdings" pitchFamily="2" charset="2"/>
            </a:rPr>
            <a:t> </a:t>
          </a:r>
          <a:r>
            <a:rPr lang="id-ID" sz="1600" dirty="0" smtClean="0">
              <a:latin typeface="Candara" pitchFamily="34" charset="0"/>
            </a:rPr>
            <a:t>saling terkait. </a:t>
          </a:r>
          <a:endParaRPr lang="id-ID" sz="1600" dirty="0">
            <a:latin typeface="Candara" pitchFamily="34" charset="0"/>
          </a:endParaRPr>
        </a:p>
      </dgm:t>
    </dgm:pt>
    <dgm:pt modelId="{C4BC4B16-7598-43A9-BFE3-5DF4664357C1}" type="parTrans" cxnId="{01E213CD-25EA-4C5A-8E34-574512FA49BB}">
      <dgm:prSet/>
      <dgm:spPr/>
      <dgm:t>
        <a:bodyPr/>
        <a:lstStyle/>
        <a:p>
          <a:endParaRPr lang="id-ID"/>
        </a:p>
      </dgm:t>
    </dgm:pt>
    <dgm:pt modelId="{389BA0FA-F4FC-4CAD-A231-A8A274228482}" type="sibTrans" cxnId="{01E213CD-25EA-4C5A-8E34-574512FA49BB}">
      <dgm:prSet/>
      <dgm:spPr/>
      <dgm:t>
        <a:bodyPr/>
        <a:lstStyle/>
        <a:p>
          <a:endParaRPr lang="id-ID"/>
        </a:p>
      </dgm:t>
    </dgm:pt>
    <dgm:pt modelId="{0BB2215B-5001-44BC-B4B3-ED7F6E8A92A0}" type="pres">
      <dgm:prSet presAssocID="{62E574C8-2A8C-40F6-AC38-89200AD5CD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0D91944-0DAF-410D-BA67-0E7960C195A9}" type="pres">
      <dgm:prSet presAssocID="{C16EB788-8498-4DDA-8DEC-57FAB3955A75}" presName="parentText" presStyleLbl="node1" presStyleIdx="0" presStyleCnt="2" custScaleY="6714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F51D85-2DA6-43E0-8DF0-C39570C3B8EC}" type="pres">
      <dgm:prSet presAssocID="{C16EB788-8498-4DDA-8DEC-57FAB3955A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2663E2-1FE0-4D16-B1C9-083C9198A0F6}" type="pres">
      <dgm:prSet presAssocID="{4173E316-EDF8-4434-A871-09910C4A8B58}" presName="parentText" presStyleLbl="node1" presStyleIdx="1" presStyleCnt="2" custScaleY="6598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B31A10-89B9-4CB2-AB40-8FE1A526D0C7}" type="pres">
      <dgm:prSet presAssocID="{4173E316-EDF8-4434-A871-09910C4A8B5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4041032-DD75-4436-95FE-E24FAB600FDB}" type="presOf" srcId="{62E574C8-2A8C-40F6-AC38-89200AD5CDB0}" destId="{0BB2215B-5001-44BC-B4B3-ED7F6E8A92A0}" srcOrd="0" destOrd="0" presId="urn:microsoft.com/office/officeart/2005/8/layout/vList2"/>
    <dgm:cxn modelId="{01E213CD-25EA-4C5A-8E34-574512FA49BB}" srcId="{4173E316-EDF8-4434-A871-09910C4A8B58}" destId="{EABA60E9-5661-4AD9-BF00-C4CE1F328869}" srcOrd="1" destOrd="0" parTransId="{C4BC4B16-7598-43A9-BFE3-5DF4664357C1}" sibTransId="{389BA0FA-F4FC-4CAD-A231-A8A274228482}"/>
    <dgm:cxn modelId="{947466B2-A30A-43EB-ACCE-69AFFF584653}" srcId="{62E574C8-2A8C-40F6-AC38-89200AD5CDB0}" destId="{C16EB788-8498-4DDA-8DEC-57FAB3955A75}" srcOrd="0" destOrd="0" parTransId="{67249A4B-040F-450A-AC84-2739F3A99A7C}" sibTransId="{DB60B66F-037F-473F-941C-4B864623B1DF}"/>
    <dgm:cxn modelId="{9B77920E-1CE2-4629-A33D-3A8BBA890748}" srcId="{C16EB788-8498-4DDA-8DEC-57FAB3955A75}" destId="{4789DA91-2230-4917-B494-58C2CBE88129}" srcOrd="0" destOrd="0" parTransId="{415AC311-1FC0-4FBE-87AE-260B1D58DC3D}" sibTransId="{4C63873B-97CA-4996-82AB-1BC55A5CEF55}"/>
    <dgm:cxn modelId="{91D9B060-6520-4325-8757-88C01A29DDDA}" srcId="{C16EB788-8498-4DDA-8DEC-57FAB3955A75}" destId="{D32EAA5A-13E9-4CBB-AAA9-1FE34A08A454}" srcOrd="1" destOrd="0" parTransId="{D35BE935-F4B4-4ACE-BFBE-3713ADB64A66}" sibTransId="{52AEE698-29F7-45C1-949F-3A4F452A98D4}"/>
    <dgm:cxn modelId="{D929C8C1-0E2C-4C35-B93F-B8D8392A171A}" type="presOf" srcId="{D32EAA5A-13E9-4CBB-AAA9-1FE34A08A454}" destId="{88F51D85-2DA6-43E0-8DF0-C39570C3B8EC}" srcOrd="0" destOrd="1" presId="urn:microsoft.com/office/officeart/2005/8/layout/vList2"/>
    <dgm:cxn modelId="{78DDC5EC-68B1-4016-9D60-1F70FB7AB725}" type="presOf" srcId="{EABA60E9-5661-4AD9-BF00-C4CE1F328869}" destId="{38B31A10-89B9-4CB2-AB40-8FE1A526D0C7}" srcOrd="0" destOrd="1" presId="urn:microsoft.com/office/officeart/2005/8/layout/vList2"/>
    <dgm:cxn modelId="{4C051257-C4A6-4C2B-8693-AEE93DCC6D30}" srcId="{4173E316-EDF8-4434-A871-09910C4A8B58}" destId="{F014A41E-51F7-4685-84C1-BBAFD125DBDB}" srcOrd="0" destOrd="0" parTransId="{3DE5F52F-DC1B-42C3-AE1C-40911A9BF984}" sibTransId="{9D55B8EE-9102-49B6-8BD9-CCE76ABEA7B1}"/>
    <dgm:cxn modelId="{6BCCAEA9-540E-46AE-8E5F-6E40EE118F0B}" type="presOf" srcId="{4789DA91-2230-4917-B494-58C2CBE88129}" destId="{88F51D85-2DA6-43E0-8DF0-C39570C3B8EC}" srcOrd="0" destOrd="0" presId="urn:microsoft.com/office/officeart/2005/8/layout/vList2"/>
    <dgm:cxn modelId="{AA89212F-332A-447F-8637-A98767903CF8}" type="presOf" srcId="{F014A41E-51F7-4685-84C1-BBAFD125DBDB}" destId="{38B31A10-89B9-4CB2-AB40-8FE1A526D0C7}" srcOrd="0" destOrd="0" presId="urn:microsoft.com/office/officeart/2005/8/layout/vList2"/>
    <dgm:cxn modelId="{9CAA503B-9387-472B-91CC-63AAAD04E88D}" type="presOf" srcId="{C16EB788-8498-4DDA-8DEC-57FAB3955A75}" destId="{80D91944-0DAF-410D-BA67-0E7960C195A9}" srcOrd="0" destOrd="0" presId="urn:microsoft.com/office/officeart/2005/8/layout/vList2"/>
    <dgm:cxn modelId="{C4BEFDEE-2DD6-4259-B0E2-B0D0EBD4DBFB}" type="presOf" srcId="{80993205-E2F8-4606-BA51-0B7ADFD54FC6}" destId="{88F51D85-2DA6-43E0-8DF0-C39570C3B8EC}" srcOrd="0" destOrd="2" presId="urn:microsoft.com/office/officeart/2005/8/layout/vList2"/>
    <dgm:cxn modelId="{68B0F48B-F545-4924-B8C3-2DDE18B7A42D}" srcId="{62E574C8-2A8C-40F6-AC38-89200AD5CDB0}" destId="{4173E316-EDF8-4434-A871-09910C4A8B58}" srcOrd="1" destOrd="0" parTransId="{A42A0A5E-2DD5-4A80-A3AB-8CA63B80D42D}" sibTransId="{349B3A43-C499-41FF-8141-39112DEC0234}"/>
    <dgm:cxn modelId="{9E5AC988-DA50-4D86-8A4E-0AFB6D179384}" srcId="{C16EB788-8498-4DDA-8DEC-57FAB3955A75}" destId="{80993205-E2F8-4606-BA51-0B7ADFD54FC6}" srcOrd="2" destOrd="0" parTransId="{34CF70E2-E707-48F5-A964-CB825400050D}" sibTransId="{FC7ACAB5-20DF-4618-88E2-78AAE73A0D99}"/>
    <dgm:cxn modelId="{F2297735-AEB6-4D43-A044-91D374878B1E}" type="presOf" srcId="{4173E316-EDF8-4434-A871-09910C4A8B58}" destId="{742663E2-1FE0-4D16-B1C9-083C9198A0F6}" srcOrd="0" destOrd="0" presId="urn:microsoft.com/office/officeart/2005/8/layout/vList2"/>
    <dgm:cxn modelId="{F00C03D1-65B1-44ED-8CE5-7BD7A0BC212B}" type="presParOf" srcId="{0BB2215B-5001-44BC-B4B3-ED7F6E8A92A0}" destId="{80D91944-0DAF-410D-BA67-0E7960C195A9}" srcOrd="0" destOrd="0" presId="urn:microsoft.com/office/officeart/2005/8/layout/vList2"/>
    <dgm:cxn modelId="{9F5D1442-E7AC-4D48-855B-16D5D69E5E30}" type="presParOf" srcId="{0BB2215B-5001-44BC-B4B3-ED7F6E8A92A0}" destId="{88F51D85-2DA6-43E0-8DF0-C39570C3B8EC}" srcOrd="1" destOrd="0" presId="urn:microsoft.com/office/officeart/2005/8/layout/vList2"/>
    <dgm:cxn modelId="{AD0C5DAF-5CD4-4245-BE82-E92F2E5CB0DA}" type="presParOf" srcId="{0BB2215B-5001-44BC-B4B3-ED7F6E8A92A0}" destId="{742663E2-1FE0-4D16-B1C9-083C9198A0F6}" srcOrd="2" destOrd="0" presId="urn:microsoft.com/office/officeart/2005/8/layout/vList2"/>
    <dgm:cxn modelId="{A2213E0E-FEAD-43C5-8C64-D081AE4294B8}" type="presParOf" srcId="{0BB2215B-5001-44BC-B4B3-ED7F6E8A92A0}" destId="{38B31A10-89B9-4CB2-AB40-8FE1A526D0C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574C8-2A8C-40F6-AC38-89200AD5CD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16EB788-8498-4DDA-8DEC-57FAB3955A75}">
      <dgm:prSet phldrT="[Text]" custT="1"/>
      <dgm:spPr>
        <a:solidFill>
          <a:srgbClr val="FF99CC"/>
        </a:solidFill>
      </dgm:spPr>
      <dgm:t>
        <a:bodyPr/>
        <a:lstStyle/>
        <a:p>
          <a:r>
            <a:rPr lang="id-ID" sz="3200" b="1" dirty="0" smtClean="0">
              <a:solidFill>
                <a:srgbClr val="002060"/>
              </a:solidFill>
              <a:latin typeface="Rage Italic" pitchFamily="66" charset="0"/>
            </a:rPr>
            <a:t>3.Unik </a:t>
          </a:r>
          <a:endParaRPr lang="id-ID" sz="3200" b="1" dirty="0">
            <a:solidFill>
              <a:srgbClr val="002060"/>
            </a:solidFill>
            <a:latin typeface="Rage Italic" pitchFamily="66" charset="0"/>
          </a:endParaRPr>
        </a:p>
      </dgm:t>
    </dgm:pt>
    <dgm:pt modelId="{67249A4B-040F-450A-AC84-2739F3A99A7C}" type="parTrans" cxnId="{947466B2-A30A-43EB-ACCE-69AFFF584653}">
      <dgm:prSet/>
      <dgm:spPr/>
      <dgm:t>
        <a:bodyPr/>
        <a:lstStyle/>
        <a:p>
          <a:endParaRPr lang="id-ID"/>
        </a:p>
      </dgm:t>
    </dgm:pt>
    <dgm:pt modelId="{DB60B66F-037F-473F-941C-4B864623B1DF}" type="sibTrans" cxnId="{947466B2-A30A-43EB-ACCE-69AFFF584653}">
      <dgm:prSet/>
      <dgm:spPr/>
      <dgm:t>
        <a:bodyPr/>
        <a:lstStyle/>
        <a:p>
          <a:endParaRPr lang="id-ID"/>
        </a:p>
      </dgm:t>
    </dgm:pt>
    <dgm:pt modelId="{4789DA91-2230-4917-B494-58C2CBE88129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Setiap orang: UNIK &amp; TIDAK TERGANTIKAN. </a:t>
          </a:r>
          <a:endParaRPr lang="id-ID" sz="1600" dirty="0">
            <a:latin typeface="Candara" pitchFamily="34" charset="0"/>
          </a:endParaRPr>
        </a:p>
      </dgm:t>
    </dgm:pt>
    <dgm:pt modelId="{415AC311-1FC0-4FBE-87AE-260B1D58DC3D}" type="parTrans" cxnId="{9B77920E-1CE2-4629-A33D-3A8BBA890748}">
      <dgm:prSet/>
      <dgm:spPr/>
      <dgm:t>
        <a:bodyPr/>
        <a:lstStyle/>
        <a:p>
          <a:endParaRPr lang="id-ID"/>
        </a:p>
      </dgm:t>
    </dgm:pt>
    <dgm:pt modelId="{4C63873B-97CA-4996-82AB-1BC55A5CEF55}" type="sibTrans" cxnId="{9B77920E-1CE2-4629-A33D-3A8BBA890748}">
      <dgm:prSet/>
      <dgm:spPr/>
      <dgm:t>
        <a:bodyPr/>
        <a:lstStyle/>
        <a:p>
          <a:endParaRPr lang="id-ID"/>
        </a:p>
      </dgm:t>
    </dgm:pt>
    <dgm:pt modelId="{5D77BF4B-5FF8-4B70-B764-9A7635C075D9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3200" b="1" dirty="0" smtClean="0">
              <a:solidFill>
                <a:srgbClr val="002060"/>
              </a:solidFill>
              <a:latin typeface="Rage Italic" pitchFamily="66" charset="0"/>
            </a:rPr>
            <a:t>4. Processual</a:t>
          </a:r>
          <a:endParaRPr lang="id-ID" sz="3200" b="1" dirty="0">
            <a:solidFill>
              <a:srgbClr val="002060"/>
            </a:solidFill>
            <a:latin typeface="Rage Italic" pitchFamily="66" charset="0"/>
          </a:endParaRPr>
        </a:p>
      </dgm:t>
    </dgm:pt>
    <dgm:pt modelId="{EDDE93FE-ED0C-4967-8E55-AF0E38E3FE14}" type="parTrans" cxnId="{A51E4618-D83E-44F1-8707-9FE0654CDBA2}">
      <dgm:prSet/>
      <dgm:spPr/>
      <dgm:t>
        <a:bodyPr/>
        <a:lstStyle/>
        <a:p>
          <a:endParaRPr lang="id-ID"/>
        </a:p>
      </dgm:t>
    </dgm:pt>
    <dgm:pt modelId="{4D15247D-E1EC-4275-B833-38BF63F5E70B}" type="sibTrans" cxnId="{A51E4618-D83E-44F1-8707-9FE0654CDBA2}">
      <dgm:prSet/>
      <dgm:spPr/>
      <dgm:t>
        <a:bodyPr/>
        <a:lstStyle/>
        <a:p>
          <a:endParaRPr lang="id-ID"/>
        </a:p>
      </dgm:t>
    </dgm:pt>
    <dgm:pt modelId="{2D5A29F0-1168-42C0-BFBF-BCAC8F0732C2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Keakraban tidak dapat digantikan oleh orang lain. </a:t>
          </a:r>
          <a:endParaRPr lang="id-ID" sz="1600" dirty="0">
            <a:latin typeface="Candara" pitchFamily="34" charset="0"/>
          </a:endParaRPr>
        </a:p>
      </dgm:t>
    </dgm:pt>
    <dgm:pt modelId="{36ACF198-F16B-4119-A213-6A10E3BE09BF}" type="parTrans" cxnId="{A27716BE-BF34-4A9C-BA35-2AAB7C9380D6}">
      <dgm:prSet/>
      <dgm:spPr/>
      <dgm:t>
        <a:bodyPr/>
        <a:lstStyle/>
        <a:p>
          <a:endParaRPr lang="id-ID"/>
        </a:p>
      </dgm:t>
    </dgm:pt>
    <dgm:pt modelId="{82FDAC48-432A-4009-8C36-8A6C881B88E4}" type="sibTrans" cxnId="{A27716BE-BF34-4A9C-BA35-2AAB7C9380D6}">
      <dgm:prSet/>
      <dgm:spPr/>
      <dgm:t>
        <a:bodyPr/>
        <a:lstStyle/>
        <a:p>
          <a:endParaRPr lang="id-ID"/>
        </a:p>
      </dgm:t>
    </dgm:pt>
    <dgm:pt modelId="{B7BF1A74-BE50-4086-992E-9E0806486FFB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Menciptakan pola &amp; istilah sendiri dalam persahabatan.</a:t>
          </a:r>
          <a:endParaRPr lang="id-ID" sz="1600" dirty="0">
            <a:latin typeface="Candara" pitchFamily="34" charset="0"/>
          </a:endParaRPr>
        </a:p>
      </dgm:t>
    </dgm:pt>
    <dgm:pt modelId="{29286691-C895-4D3F-9978-1EC2347C9D03}" type="parTrans" cxnId="{8E43E7C0-986E-454E-894A-FC2BB97CCBF8}">
      <dgm:prSet/>
      <dgm:spPr/>
      <dgm:t>
        <a:bodyPr/>
        <a:lstStyle/>
        <a:p>
          <a:endParaRPr lang="id-ID"/>
        </a:p>
      </dgm:t>
    </dgm:pt>
    <dgm:pt modelId="{C889D5CB-3011-4C94-9B18-30E35CBE6A8E}" type="sibTrans" cxnId="{8E43E7C0-986E-454E-894A-FC2BB97CCBF8}">
      <dgm:prSet/>
      <dgm:spPr/>
      <dgm:t>
        <a:bodyPr/>
        <a:lstStyle/>
        <a:p>
          <a:endParaRPr lang="id-ID"/>
        </a:p>
      </dgm:t>
    </dgm:pt>
    <dgm:pt modelId="{58DEF8CC-63EB-4A92-8C8B-87ED06F943F4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Bertindak diluar kebiasaan/peran sosial sehari-hari.</a:t>
          </a:r>
          <a:endParaRPr lang="id-ID" sz="1600" dirty="0">
            <a:latin typeface="Candara" pitchFamily="34" charset="0"/>
          </a:endParaRPr>
        </a:p>
      </dgm:t>
    </dgm:pt>
    <dgm:pt modelId="{AB8F1D87-919A-4C49-954C-AD7B03EA3D62}" type="parTrans" cxnId="{AEA701F0-4668-4F96-A8C9-49F64EB75B1F}">
      <dgm:prSet/>
      <dgm:spPr/>
      <dgm:t>
        <a:bodyPr/>
        <a:lstStyle/>
        <a:p>
          <a:endParaRPr lang="id-ID"/>
        </a:p>
      </dgm:t>
    </dgm:pt>
    <dgm:pt modelId="{79653882-A84D-4183-A9A3-2E68A5E7B4F7}" type="sibTrans" cxnId="{AEA701F0-4668-4F96-A8C9-49F64EB75B1F}">
      <dgm:prSet/>
      <dgm:spPr/>
      <dgm:t>
        <a:bodyPr/>
        <a:lstStyle/>
        <a:p>
          <a:endParaRPr lang="id-ID"/>
        </a:p>
      </dgm:t>
    </dgm:pt>
    <dgm:pt modelId="{E4DE85A5-A24F-41E6-9E94-FEE343DA348D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Dengan sahabat </a:t>
          </a:r>
          <a:r>
            <a:rPr lang="id-ID" sz="1600" dirty="0" smtClean="0">
              <a:latin typeface="Candara" pitchFamily="34" charset="0"/>
              <a:sym typeface="Wingdings" pitchFamily="2" charset="2"/>
            </a:rPr>
            <a:t> terbuka. </a:t>
          </a:r>
          <a:endParaRPr lang="id-ID" sz="1600" dirty="0">
            <a:latin typeface="Candara" pitchFamily="34" charset="0"/>
          </a:endParaRPr>
        </a:p>
      </dgm:t>
    </dgm:pt>
    <dgm:pt modelId="{A4D125CD-A495-432B-98C3-F6AD1B20B98E}" type="parTrans" cxnId="{C9AB5852-231D-4F69-AE6C-09C6AFB60A7E}">
      <dgm:prSet/>
      <dgm:spPr/>
      <dgm:t>
        <a:bodyPr/>
        <a:lstStyle/>
        <a:p>
          <a:endParaRPr lang="id-ID"/>
        </a:p>
      </dgm:t>
    </dgm:pt>
    <dgm:pt modelId="{D4E0256A-F149-427A-96D6-71EA7E6E7053}" type="sibTrans" cxnId="{C9AB5852-231D-4F69-AE6C-09C6AFB60A7E}">
      <dgm:prSet/>
      <dgm:spPr/>
      <dgm:t>
        <a:bodyPr/>
        <a:lstStyle/>
        <a:p>
          <a:endParaRPr lang="id-ID"/>
        </a:p>
      </dgm:t>
    </dgm:pt>
    <dgm:pt modelId="{9A60D1FD-10FA-4F56-964B-CF30E8A39454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Proses berkelanjutan; tumbuh lebih dalam/renggang </a:t>
          </a:r>
          <a:r>
            <a:rPr lang="id-ID" sz="1600" dirty="0" smtClean="0">
              <a:latin typeface="Candara" pitchFamily="34" charset="0"/>
              <a:sym typeface="Wingdings" pitchFamily="2" charset="2"/>
            </a:rPr>
            <a:t> waktu. </a:t>
          </a:r>
          <a:endParaRPr lang="id-ID" sz="1600" dirty="0">
            <a:latin typeface="Candara" pitchFamily="34" charset="0"/>
          </a:endParaRPr>
        </a:p>
      </dgm:t>
    </dgm:pt>
    <dgm:pt modelId="{3A8A6314-6DFD-4620-870A-5F668BFE3757}" type="parTrans" cxnId="{661711C6-8A20-451D-AEC8-B91B07EFF67E}">
      <dgm:prSet/>
      <dgm:spPr/>
      <dgm:t>
        <a:bodyPr/>
        <a:lstStyle/>
        <a:p>
          <a:endParaRPr lang="id-ID"/>
        </a:p>
      </dgm:t>
    </dgm:pt>
    <dgm:pt modelId="{6EB97A08-1B59-410E-A4BF-4AE27D8A7011}" type="sibTrans" cxnId="{661711C6-8A20-451D-AEC8-B91B07EFF67E}">
      <dgm:prSet/>
      <dgm:spPr/>
      <dgm:t>
        <a:bodyPr/>
        <a:lstStyle/>
        <a:p>
          <a:endParaRPr lang="id-ID"/>
        </a:p>
      </dgm:t>
    </dgm:pt>
    <dgm:pt modelId="{0E788DD7-ACE2-4678-85EF-52D0796225BC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Tidak tahu kapan dimulai &amp; berakhir; interaksi masa lalu,masa kini &amp; masa depan saling terkait.</a:t>
          </a:r>
          <a:endParaRPr lang="id-ID" sz="1600" dirty="0">
            <a:latin typeface="Candara" pitchFamily="34" charset="0"/>
          </a:endParaRPr>
        </a:p>
      </dgm:t>
    </dgm:pt>
    <dgm:pt modelId="{0CFAA374-5850-4D10-8914-49768134DFC1}" type="parTrans" cxnId="{879B531B-6C9B-48EE-8307-359AB1A65300}">
      <dgm:prSet/>
      <dgm:spPr/>
      <dgm:t>
        <a:bodyPr/>
        <a:lstStyle/>
        <a:p>
          <a:endParaRPr lang="id-ID"/>
        </a:p>
      </dgm:t>
    </dgm:pt>
    <dgm:pt modelId="{C4024CCB-A5DC-461F-9817-93DF7AEA7A60}" type="sibTrans" cxnId="{879B531B-6C9B-48EE-8307-359AB1A65300}">
      <dgm:prSet/>
      <dgm:spPr/>
      <dgm:t>
        <a:bodyPr/>
        <a:lstStyle/>
        <a:p>
          <a:endParaRPr lang="id-ID"/>
        </a:p>
      </dgm:t>
    </dgm:pt>
    <dgm:pt modelId="{DB36F715-426B-485F-89B8-4822B61D9D5E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Kita tidak dapat menghentikan prosesnya.</a:t>
          </a:r>
          <a:endParaRPr lang="id-ID" sz="1600" dirty="0">
            <a:latin typeface="Candara" pitchFamily="34" charset="0"/>
          </a:endParaRPr>
        </a:p>
      </dgm:t>
    </dgm:pt>
    <dgm:pt modelId="{16198E68-DB66-4ABF-8A22-4EF3AB5093CC}" type="parTrans" cxnId="{3748D880-C08A-4D74-A885-26DD3B830278}">
      <dgm:prSet/>
      <dgm:spPr/>
      <dgm:t>
        <a:bodyPr/>
        <a:lstStyle/>
        <a:p>
          <a:endParaRPr lang="id-ID"/>
        </a:p>
      </dgm:t>
    </dgm:pt>
    <dgm:pt modelId="{0835CA45-8010-4D1C-8568-F67B6491325C}" type="sibTrans" cxnId="{3748D880-C08A-4D74-A885-26DD3B830278}">
      <dgm:prSet/>
      <dgm:spPr/>
      <dgm:t>
        <a:bodyPr/>
        <a:lstStyle/>
        <a:p>
          <a:endParaRPr lang="id-ID"/>
        </a:p>
      </dgm:t>
    </dgm:pt>
    <dgm:pt modelId="{3C935C16-A117-4971-BA8A-F7DBB57D6638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Tidak dapat menarik perkataan yang terlanjur diucapkan. Jadi </a:t>
          </a:r>
          <a:r>
            <a:rPr lang="id-ID" sz="1600" dirty="0" smtClean="0">
              <a:latin typeface="Candara" pitchFamily="34" charset="0"/>
              <a:sym typeface="Wingdings" pitchFamily="2" charset="2"/>
            </a:rPr>
            <a:t> tanggung jawab etika dan hati-hati dalam berkomunikasi. </a:t>
          </a:r>
          <a:r>
            <a:rPr lang="id-ID" sz="1600" dirty="0" smtClean="0">
              <a:latin typeface="Candara" pitchFamily="34" charset="0"/>
            </a:rPr>
            <a:t> </a:t>
          </a:r>
          <a:endParaRPr lang="id-ID" sz="1600" dirty="0">
            <a:latin typeface="Candara" pitchFamily="34" charset="0"/>
          </a:endParaRPr>
        </a:p>
      </dgm:t>
    </dgm:pt>
    <dgm:pt modelId="{AA9171A2-F4BC-4C1B-8C81-DF86039B1C90}" type="parTrans" cxnId="{B8AA1413-9224-485F-ACE3-126C3C9579B7}">
      <dgm:prSet/>
      <dgm:spPr/>
      <dgm:t>
        <a:bodyPr/>
        <a:lstStyle/>
        <a:p>
          <a:endParaRPr lang="id-ID"/>
        </a:p>
      </dgm:t>
    </dgm:pt>
    <dgm:pt modelId="{BF8E4FBB-D3D3-4D2E-9A17-6C04EC5E44F9}" type="sibTrans" cxnId="{B8AA1413-9224-485F-ACE3-126C3C9579B7}">
      <dgm:prSet/>
      <dgm:spPr/>
      <dgm:t>
        <a:bodyPr/>
        <a:lstStyle/>
        <a:p>
          <a:endParaRPr lang="id-ID"/>
        </a:p>
      </dgm:t>
    </dgm:pt>
    <dgm:pt modelId="{0BB2215B-5001-44BC-B4B3-ED7F6E8A92A0}" type="pres">
      <dgm:prSet presAssocID="{62E574C8-2A8C-40F6-AC38-89200AD5CD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0D91944-0DAF-410D-BA67-0E7960C195A9}" type="pres">
      <dgm:prSet presAssocID="{C16EB788-8498-4DDA-8DEC-57FAB3955A75}" presName="parentText" presStyleLbl="node1" presStyleIdx="0" presStyleCnt="2" custScaleY="5585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F51D85-2DA6-43E0-8DF0-C39570C3B8EC}" type="pres">
      <dgm:prSet presAssocID="{C16EB788-8498-4DDA-8DEC-57FAB3955A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929F41-0A12-441C-8F07-9630E5DBE366}" type="pres">
      <dgm:prSet presAssocID="{5D77BF4B-5FF8-4B70-B764-9A7635C075D9}" presName="parentText" presStyleLbl="node1" presStyleIdx="1" presStyleCnt="2" custScaleY="6171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B53779-2129-4AC2-81F8-C561BDBB6FB1}" type="pres">
      <dgm:prSet presAssocID="{5D77BF4B-5FF8-4B70-B764-9A7635C075D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A2D10CB-E170-4981-AA9A-0B0B6AD94221}" type="presOf" srcId="{5D77BF4B-5FF8-4B70-B764-9A7635C075D9}" destId="{BD929F41-0A12-441C-8F07-9630E5DBE366}" srcOrd="0" destOrd="0" presId="urn:microsoft.com/office/officeart/2005/8/layout/vList2"/>
    <dgm:cxn modelId="{D0BCFADF-0C2A-4962-A3F1-4A8C2F46C8BC}" type="presOf" srcId="{9A60D1FD-10FA-4F56-964B-CF30E8A39454}" destId="{92B53779-2129-4AC2-81F8-C561BDBB6FB1}" srcOrd="0" destOrd="0" presId="urn:microsoft.com/office/officeart/2005/8/layout/vList2"/>
    <dgm:cxn modelId="{2FDF5D24-FF2C-48E4-90FD-E0F092C5B995}" type="presOf" srcId="{62E574C8-2A8C-40F6-AC38-89200AD5CDB0}" destId="{0BB2215B-5001-44BC-B4B3-ED7F6E8A92A0}" srcOrd="0" destOrd="0" presId="urn:microsoft.com/office/officeart/2005/8/layout/vList2"/>
    <dgm:cxn modelId="{879B531B-6C9B-48EE-8307-359AB1A65300}" srcId="{5D77BF4B-5FF8-4B70-B764-9A7635C075D9}" destId="{0E788DD7-ACE2-4678-85EF-52D0796225BC}" srcOrd="1" destOrd="0" parTransId="{0CFAA374-5850-4D10-8914-49768134DFC1}" sibTransId="{C4024CCB-A5DC-461F-9817-93DF7AEA7A60}"/>
    <dgm:cxn modelId="{947466B2-A30A-43EB-ACCE-69AFFF584653}" srcId="{62E574C8-2A8C-40F6-AC38-89200AD5CDB0}" destId="{C16EB788-8498-4DDA-8DEC-57FAB3955A75}" srcOrd="0" destOrd="0" parTransId="{67249A4B-040F-450A-AC84-2739F3A99A7C}" sibTransId="{DB60B66F-037F-473F-941C-4B864623B1DF}"/>
    <dgm:cxn modelId="{9B77920E-1CE2-4629-A33D-3A8BBA890748}" srcId="{C16EB788-8498-4DDA-8DEC-57FAB3955A75}" destId="{4789DA91-2230-4917-B494-58C2CBE88129}" srcOrd="0" destOrd="0" parTransId="{415AC311-1FC0-4FBE-87AE-260B1D58DC3D}" sibTransId="{4C63873B-97CA-4996-82AB-1BC55A5CEF55}"/>
    <dgm:cxn modelId="{2122A9BA-C3A2-4C52-BA89-084FFC32DE26}" type="presOf" srcId="{0E788DD7-ACE2-4678-85EF-52D0796225BC}" destId="{92B53779-2129-4AC2-81F8-C561BDBB6FB1}" srcOrd="0" destOrd="1" presId="urn:microsoft.com/office/officeart/2005/8/layout/vList2"/>
    <dgm:cxn modelId="{AEA701F0-4668-4F96-A8C9-49F64EB75B1F}" srcId="{C16EB788-8498-4DDA-8DEC-57FAB3955A75}" destId="{58DEF8CC-63EB-4A92-8C8B-87ED06F943F4}" srcOrd="3" destOrd="0" parTransId="{AB8F1D87-919A-4C49-954C-AD7B03EA3D62}" sibTransId="{79653882-A84D-4183-A9A3-2E68A5E7B4F7}"/>
    <dgm:cxn modelId="{FB4F3837-829E-45CD-8C48-AF7507968BB5}" type="presOf" srcId="{3C935C16-A117-4971-BA8A-F7DBB57D6638}" destId="{92B53779-2129-4AC2-81F8-C561BDBB6FB1}" srcOrd="0" destOrd="3" presId="urn:microsoft.com/office/officeart/2005/8/layout/vList2"/>
    <dgm:cxn modelId="{8E43E7C0-986E-454E-894A-FC2BB97CCBF8}" srcId="{C16EB788-8498-4DDA-8DEC-57FAB3955A75}" destId="{B7BF1A74-BE50-4086-992E-9E0806486FFB}" srcOrd="2" destOrd="0" parTransId="{29286691-C895-4D3F-9978-1EC2347C9D03}" sibTransId="{C889D5CB-3011-4C94-9B18-30E35CBE6A8E}"/>
    <dgm:cxn modelId="{5E869B20-17B1-49B5-968D-D90AD7FF5A34}" type="presOf" srcId="{E4DE85A5-A24F-41E6-9E94-FEE343DA348D}" destId="{88F51D85-2DA6-43E0-8DF0-C39570C3B8EC}" srcOrd="0" destOrd="4" presId="urn:microsoft.com/office/officeart/2005/8/layout/vList2"/>
    <dgm:cxn modelId="{3748D880-C08A-4D74-A885-26DD3B830278}" srcId="{5D77BF4B-5FF8-4B70-B764-9A7635C075D9}" destId="{DB36F715-426B-485F-89B8-4822B61D9D5E}" srcOrd="2" destOrd="0" parTransId="{16198E68-DB66-4ABF-8A22-4EF3AB5093CC}" sibTransId="{0835CA45-8010-4D1C-8568-F67B6491325C}"/>
    <dgm:cxn modelId="{079FFF57-827C-419D-8FB8-0E93D1D26FD1}" type="presOf" srcId="{58DEF8CC-63EB-4A92-8C8B-87ED06F943F4}" destId="{88F51D85-2DA6-43E0-8DF0-C39570C3B8EC}" srcOrd="0" destOrd="3" presId="urn:microsoft.com/office/officeart/2005/8/layout/vList2"/>
    <dgm:cxn modelId="{661711C6-8A20-451D-AEC8-B91B07EFF67E}" srcId="{5D77BF4B-5FF8-4B70-B764-9A7635C075D9}" destId="{9A60D1FD-10FA-4F56-964B-CF30E8A39454}" srcOrd="0" destOrd="0" parTransId="{3A8A6314-6DFD-4620-870A-5F668BFE3757}" sibTransId="{6EB97A08-1B59-410E-A4BF-4AE27D8A7011}"/>
    <dgm:cxn modelId="{A51E4618-D83E-44F1-8707-9FE0654CDBA2}" srcId="{62E574C8-2A8C-40F6-AC38-89200AD5CDB0}" destId="{5D77BF4B-5FF8-4B70-B764-9A7635C075D9}" srcOrd="1" destOrd="0" parTransId="{EDDE93FE-ED0C-4967-8E55-AF0E38E3FE14}" sibTransId="{4D15247D-E1EC-4275-B833-38BF63F5E70B}"/>
    <dgm:cxn modelId="{C01322D8-5642-4152-A6D1-F2EECC147429}" type="presOf" srcId="{B7BF1A74-BE50-4086-992E-9E0806486FFB}" destId="{88F51D85-2DA6-43E0-8DF0-C39570C3B8EC}" srcOrd="0" destOrd="2" presId="urn:microsoft.com/office/officeart/2005/8/layout/vList2"/>
    <dgm:cxn modelId="{2F10BB87-A057-4DED-BEC0-D0EBA07B5D50}" type="presOf" srcId="{DB36F715-426B-485F-89B8-4822B61D9D5E}" destId="{92B53779-2129-4AC2-81F8-C561BDBB6FB1}" srcOrd="0" destOrd="2" presId="urn:microsoft.com/office/officeart/2005/8/layout/vList2"/>
    <dgm:cxn modelId="{9A7E2837-46EC-4CB6-842E-5867584EB8CA}" type="presOf" srcId="{2D5A29F0-1168-42C0-BFBF-BCAC8F0732C2}" destId="{88F51D85-2DA6-43E0-8DF0-C39570C3B8EC}" srcOrd="0" destOrd="1" presId="urn:microsoft.com/office/officeart/2005/8/layout/vList2"/>
    <dgm:cxn modelId="{076B3698-66BC-4D32-BDB0-AFE8A972047C}" type="presOf" srcId="{C16EB788-8498-4DDA-8DEC-57FAB3955A75}" destId="{80D91944-0DAF-410D-BA67-0E7960C195A9}" srcOrd="0" destOrd="0" presId="urn:microsoft.com/office/officeart/2005/8/layout/vList2"/>
    <dgm:cxn modelId="{78C4B60B-FBC4-4766-85E4-ECCA3340E399}" type="presOf" srcId="{4789DA91-2230-4917-B494-58C2CBE88129}" destId="{88F51D85-2DA6-43E0-8DF0-C39570C3B8EC}" srcOrd="0" destOrd="0" presId="urn:microsoft.com/office/officeart/2005/8/layout/vList2"/>
    <dgm:cxn modelId="{A27716BE-BF34-4A9C-BA35-2AAB7C9380D6}" srcId="{C16EB788-8498-4DDA-8DEC-57FAB3955A75}" destId="{2D5A29F0-1168-42C0-BFBF-BCAC8F0732C2}" srcOrd="1" destOrd="0" parTransId="{36ACF198-F16B-4119-A213-6A10E3BE09BF}" sibTransId="{82FDAC48-432A-4009-8C36-8A6C881B88E4}"/>
    <dgm:cxn modelId="{C9AB5852-231D-4F69-AE6C-09C6AFB60A7E}" srcId="{C16EB788-8498-4DDA-8DEC-57FAB3955A75}" destId="{E4DE85A5-A24F-41E6-9E94-FEE343DA348D}" srcOrd="4" destOrd="0" parTransId="{A4D125CD-A495-432B-98C3-F6AD1B20B98E}" sibTransId="{D4E0256A-F149-427A-96D6-71EA7E6E7053}"/>
    <dgm:cxn modelId="{B8AA1413-9224-485F-ACE3-126C3C9579B7}" srcId="{5D77BF4B-5FF8-4B70-B764-9A7635C075D9}" destId="{3C935C16-A117-4971-BA8A-F7DBB57D6638}" srcOrd="3" destOrd="0" parTransId="{AA9171A2-F4BC-4C1B-8C81-DF86039B1C90}" sibTransId="{BF8E4FBB-D3D3-4D2E-9A17-6C04EC5E44F9}"/>
    <dgm:cxn modelId="{12C92EF7-BD86-4872-939E-9C22E4C4F882}" type="presParOf" srcId="{0BB2215B-5001-44BC-B4B3-ED7F6E8A92A0}" destId="{80D91944-0DAF-410D-BA67-0E7960C195A9}" srcOrd="0" destOrd="0" presId="urn:microsoft.com/office/officeart/2005/8/layout/vList2"/>
    <dgm:cxn modelId="{DFFEBA88-4760-4F00-84C3-856D7F065377}" type="presParOf" srcId="{0BB2215B-5001-44BC-B4B3-ED7F6E8A92A0}" destId="{88F51D85-2DA6-43E0-8DF0-C39570C3B8EC}" srcOrd="1" destOrd="0" presId="urn:microsoft.com/office/officeart/2005/8/layout/vList2"/>
    <dgm:cxn modelId="{00863CD9-1340-4C58-A949-0C7A39F1E637}" type="presParOf" srcId="{0BB2215B-5001-44BC-B4B3-ED7F6E8A92A0}" destId="{BD929F41-0A12-441C-8F07-9630E5DBE366}" srcOrd="2" destOrd="0" presId="urn:microsoft.com/office/officeart/2005/8/layout/vList2"/>
    <dgm:cxn modelId="{E0D1817C-D3E4-4B95-BF20-7B10D0693137}" type="presParOf" srcId="{0BB2215B-5001-44BC-B4B3-ED7F6E8A92A0}" destId="{92B53779-2129-4AC2-81F8-C561BDBB6FB1}" srcOrd="3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E574C8-2A8C-40F6-AC38-89200AD5CD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16EB788-8498-4DDA-8DEC-57FAB3955A75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sz="3200" b="1" dirty="0" smtClean="0">
              <a:solidFill>
                <a:srgbClr val="002060"/>
              </a:solidFill>
              <a:latin typeface="Rage Italic" pitchFamily="66" charset="0"/>
            </a:rPr>
            <a:t>5. Transaksional </a:t>
          </a:r>
          <a:endParaRPr lang="id-ID" sz="3200" b="1" dirty="0">
            <a:solidFill>
              <a:srgbClr val="002060"/>
            </a:solidFill>
            <a:latin typeface="Rage Italic" pitchFamily="66" charset="0"/>
          </a:endParaRPr>
        </a:p>
      </dgm:t>
    </dgm:pt>
    <dgm:pt modelId="{67249A4B-040F-450A-AC84-2739F3A99A7C}" type="parTrans" cxnId="{947466B2-A30A-43EB-ACCE-69AFFF584653}">
      <dgm:prSet/>
      <dgm:spPr/>
      <dgm:t>
        <a:bodyPr/>
        <a:lstStyle/>
        <a:p>
          <a:endParaRPr lang="id-ID"/>
        </a:p>
      </dgm:t>
    </dgm:pt>
    <dgm:pt modelId="{DB60B66F-037F-473F-941C-4B864623B1DF}" type="sibTrans" cxnId="{947466B2-A30A-43EB-ACCE-69AFFF584653}">
      <dgm:prSet/>
      <dgm:spPr/>
      <dgm:t>
        <a:bodyPr/>
        <a:lstStyle/>
        <a:p>
          <a:endParaRPr lang="id-ID"/>
        </a:p>
      </dgm:t>
    </dgm:pt>
    <dgm:pt modelId="{BFA7CA46-8419-4272-98CA-BF893387AA4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3200" b="1" dirty="0" smtClean="0">
              <a:solidFill>
                <a:srgbClr val="002060"/>
              </a:solidFill>
              <a:latin typeface="Rage Italic" pitchFamily="66" charset="0"/>
            </a:rPr>
            <a:t>6. Individual </a:t>
          </a:r>
          <a:endParaRPr lang="id-ID" sz="3200" b="1" dirty="0">
            <a:solidFill>
              <a:srgbClr val="002060"/>
            </a:solidFill>
            <a:latin typeface="Rage Italic" pitchFamily="66" charset="0"/>
          </a:endParaRPr>
        </a:p>
      </dgm:t>
    </dgm:pt>
    <dgm:pt modelId="{E986A61C-C5CE-4332-9628-20A2FFA8731B}" type="parTrans" cxnId="{D8777623-D196-429F-9A35-50C4C12F5E96}">
      <dgm:prSet/>
      <dgm:spPr/>
      <dgm:t>
        <a:bodyPr/>
        <a:lstStyle/>
        <a:p>
          <a:endParaRPr lang="id-ID"/>
        </a:p>
      </dgm:t>
    </dgm:pt>
    <dgm:pt modelId="{012BDBE4-CEE1-40D1-ACC3-B0AA4BE9422C}" type="sibTrans" cxnId="{D8777623-D196-429F-9A35-50C4C12F5E96}">
      <dgm:prSet/>
      <dgm:spPr/>
      <dgm:t>
        <a:bodyPr/>
        <a:lstStyle/>
        <a:p>
          <a:endParaRPr lang="id-ID"/>
        </a:p>
      </dgm:t>
    </dgm:pt>
    <dgm:pt modelId="{94487B01-1064-4510-A1AC-C186DE3C62F7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Komunikasi sebagai proses transaksi </a:t>
          </a:r>
          <a:r>
            <a:rPr lang="id-ID" sz="1600" dirty="0" smtClean="0">
              <a:latin typeface="Candara" pitchFamily="34" charset="0"/>
              <a:sym typeface="Wingdings" pitchFamily="2" charset="2"/>
            </a:rPr>
            <a:t> l</a:t>
          </a:r>
          <a:r>
            <a:rPr lang="id-ID" sz="1600" dirty="0" smtClean="0">
              <a:latin typeface="Candara" pitchFamily="34" charset="0"/>
            </a:rPr>
            <a:t>ucu </a:t>
          </a:r>
          <a:r>
            <a:rPr lang="id-ID" sz="1600" b="1" dirty="0" smtClean="0">
              <a:latin typeface="Candara" pitchFamily="34" charset="0"/>
            </a:rPr>
            <a:t>X </a:t>
          </a:r>
          <a:r>
            <a:rPr lang="id-ID" sz="1600" dirty="0" smtClean="0">
              <a:latin typeface="Candara" pitchFamily="34" charset="0"/>
            </a:rPr>
            <a:t>tertawa, gagasan </a:t>
          </a:r>
          <a:r>
            <a:rPr lang="id-ID" sz="1600" b="1" dirty="0" smtClean="0">
              <a:latin typeface="Candara" pitchFamily="34" charset="0"/>
            </a:rPr>
            <a:t>X</a:t>
          </a:r>
          <a:r>
            <a:rPr lang="id-ID" sz="1600" dirty="0" smtClean="0">
              <a:latin typeface="Candara" pitchFamily="34" charset="0"/>
            </a:rPr>
            <a:t> anggukan, marah </a:t>
          </a:r>
          <a:r>
            <a:rPr lang="id-ID" sz="1600" b="1" dirty="0" smtClean="0">
              <a:latin typeface="Candara" pitchFamily="34" charset="0"/>
            </a:rPr>
            <a:t>X</a:t>
          </a:r>
          <a:r>
            <a:rPr lang="id-ID" sz="1600" dirty="0" smtClean="0">
              <a:latin typeface="Candara" pitchFamily="34" charset="0"/>
            </a:rPr>
            <a:t> tertunduk.</a:t>
          </a:r>
          <a:endParaRPr lang="id-ID" sz="1600" dirty="0">
            <a:latin typeface="Candara" pitchFamily="34" charset="0"/>
          </a:endParaRPr>
        </a:p>
      </dgm:t>
    </dgm:pt>
    <dgm:pt modelId="{1BE0AA9D-948D-4B42-86DC-470100C2B5B7}" type="parTrans" cxnId="{18DF249E-E2CE-4C13-AF3C-F8219CE2D23B}">
      <dgm:prSet/>
      <dgm:spPr/>
      <dgm:t>
        <a:bodyPr/>
        <a:lstStyle/>
        <a:p>
          <a:endParaRPr lang="id-ID"/>
        </a:p>
      </dgm:t>
    </dgm:pt>
    <dgm:pt modelId="{80C04359-2177-4E0A-8B23-7365E8E6AB12}" type="sibTrans" cxnId="{18DF249E-E2CE-4C13-AF3C-F8219CE2D23B}">
      <dgm:prSet/>
      <dgm:spPr/>
      <dgm:t>
        <a:bodyPr/>
        <a:lstStyle/>
        <a:p>
          <a:endParaRPr lang="id-ID"/>
        </a:p>
      </dgm:t>
    </dgm:pt>
    <dgm:pt modelId="{4649F056-3FB9-4FD8-BFC2-5D51C899F7E4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Tanggung jawab pada komunikator untuk menyampaikan pesan secara jelas. </a:t>
          </a:r>
          <a:endParaRPr lang="id-ID" sz="1600" dirty="0">
            <a:latin typeface="Candara" pitchFamily="34" charset="0"/>
          </a:endParaRPr>
        </a:p>
      </dgm:t>
    </dgm:pt>
    <dgm:pt modelId="{BA0A2348-FCD1-402C-A40F-A5E6F6005CA5}" type="parTrans" cxnId="{EF069AF6-58C6-44EC-A43E-941C89A66D95}">
      <dgm:prSet/>
      <dgm:spPr/>
      <dgm:t>
        <a:bodyPr/>
        <a:lstStyle/>
        <a:p>
          <a:endParaRPr lang="id-ID"/>
        </a:p>
      </dgm:t>
    </dgm:pt>
    <dgm:pt modelId="{44CC57AF-4E4F-47F9-A705-35DB5F88062C}" type="sibTrans" cxnId="{EF069AF6-58C6-44EC-A43E-941C89A66D95}">
      <dgm:prSet/>
      <dgm:spPr/>
      <dgm:t>
        <a:bodyPr/>
        <a:lstStyle/>
        <a:p>
          <a:endParaRPr lang="id-ID"/>
        </a:p>
      </dgm:t>
    </dgm:pt>
    <dgm:pt modelId="{69DAD753-8D99-4C05-94AC-45D8CB179768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Proses komunikasi berjalan baik </a:t>
          </a:r>
          <a:r>
            <a:rPr lang="id-ID" sz="1600" dirty="0" smtClean="0">
              <a:latin typeface="Candara" pitchFamily="34" charset="0"/>
              <a:sym typeface="Wingdings" pitchFamily="2" charset="2"/>
            </a:rPr>
            <a:t> ada pemahaman peran masing-masing. </a:t>
          </a:r>
          <a:endParaRPr lang="id-ID" sz="1600" dirty="0">
            <a:latin typeface="Candara" pitchFamily="34" charset="0"/>
          </a:endParaRPr>
        </a:p>
      </dgm:t>
    </dgm:pt>
    <dgm:pt modelId="{D35FB1D3-9F2F-40E4-BE6E-3D62E4DF12ED}" type="parTrans" cxnId="{DE144CEF-BEB7-4527-9250-E4CDB225309D}">
      <dgm:prSet/>
      <dgm:spPr/>
      <dgm:t>
        <a:bodyPr/>
        <a:lstStyle/>
        <a:p>
          <a:endParaRPr lang="id-ID"/>
        </a:p>
      </dgm:t>
    </dgm:pt>
    <dgm:pt modelId="{323AB4BC-F9AB-4C10-A6B3-88CB52D31780}" type="sibTrans" cxnId="{DE144CEF-BEB7-4527-9250-E4CDB225309D}">
      <dgm:prSet/>
      <dgm:spPr/>
      <dgm:t>
        <a:bodyPr/>
        <a:lstStyle/>
        <a:p>
          <a:endParaRPr lang="id-ID"/>
        </a:p>
      </dgm:t>
    </dgm:pt>
    <dgm:pt modelId="{028F9218-A217-4E79-B972-2FCAB09737DE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Semua pihak berkomunikasi secara terus menerus, dalam waktu yang sama. </a:t>
          </a:r>
          <a:endParaRPr lang="id-ID" sz="1600" dirty="0">
            <a:latin typeface="Candara" pitchFamily="34" charset="0"/>
          </a:endParaRPr>
        </a:p>
      </dgm:t>
    </dgm:pt>
    <dgm:pt modelId="{2A45A8B1-2419-44B3-A084-78C4451F9A2D}" type="parTrans" cxnId="{800631B5-A4E9-4FA9-B470-F23E854A802B}">
      <dgm:prSet/>
      <dgm:spPr/>
      <dgm:t>
        <a:bodyPr/>
        <a:lstStyle/>
        <a:p>
          <a:endParaRPr lang="id-ID"/>
        </a:p>
      </dgm:t>
    </dgm:pt>
    <dgm:pt modelId="{94C82754-E1C6-40D6-9377-609F3F81439A}" type="sibTrans" cxnId="{800631B5-A4E9-4FA9-B470-F23E854A802B}">
      <dgm:prSet/>
      <dgm:spPr/>
      <dgm:t>
        <a:bodyPr/>
        <a:lstStyle/>
        <a:p>
          <a:endParaRPr lang="id-ID"/>
        </a:p>
      </dgm:t>
    </dgm:pt>
    <dgm:pt modelId="{8A37FACF-7ED7-4771-80F0-9475EBCB9451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endParaRPr lang="id-ID" sz="1600" dirty="0">
            <a:latin typeface="Candara" pitchFamily="34" charset="0"/>
          </a:endParaRPr>
        </a:p>
      </dgm:t>
    </dgm:pt>
    <dgm:pt modelId="{22D98ED9-99E2-4186-A747-AC4C2A01462F}" type="parTrans" cxnId="{5D6A416F-D8FC-4F7C-8E5F-B1EF3C3200D2}">
      <dgm:prSet/>
      <dgm:spPr/>
      <dgm:t>
        <a:bodyPr/>
        <a:lstStyle/>
        <a:p>
          <a:endParaRPr lang="id-ID"/>
        </a:p>
      </dgm:t>
    </dgm:pt>
    <dgm:pt modelId="{CEA1D24B-2360-4B91-9879-CD684613D4D3}" type="sibTrans" cxnId="{5D6A416F-D8FC-4F7C-8E5F-B1EF3C3200D2}">
      <dgm:prSet/>
      <dgm:spPr/>
      <dgm:t>
        <a:bodyPr/>
        <a:lstStyle/>
        <a:p>
          <a:endParaRPr lang="id-ID"/>
        </a:p>
      </dgm:t>
    </dgm:pt>
    <dgm:pt modelId="{E74FBDFF-7E77-490F-B4D1-134888D0EF35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Tidak lagi membahas peran sosial.</a:t>
          </a:r>
          <a:endParaRPr lang="id-ID" sz="1600" dirty="0">
            <a:latin typeface="Candara" pitchFamily="34" charset="0"/>
          </a:endParaRPr>
        </a:p>
      </dgm:t>
    </dgm:pt>
    <dgm:pt modelId="{8F90B755-9490-45E1-974C-B7543B57CC2B}" type="parTrans" cxnId="{72BC819F-045A-4DF9-A569-B494F19D7B20}">
      <dgm:prSet/>
      <dgm:spPr/>
      <dgm:t>
        <a:bodyPr/>
        <a:lstStyle/>
        <a:p>
          <a:endParaRPr lang="id-ID"/>
        </a:p>
      </dgm:t>
    </dgm:pt>
    <dgm:pt modelId="{D0A38907-ADED-458C-9D78-05E5D9D08B0B}" type="sibTrans" cxnId="{72BC819F-045A-4DF9-A569-B494F19D7B20}">
      <dgm:prSet/>
      <dgm:spPr/>
      <dgm:t>
        <a:bodyPr/>
        <a:lstStyle/>
        <a:p>
          <a:endParaRPr lang="id-ID"/>
        </a:p>
      </dgm:t>
    </dgm:pt>
    <dgm:pt modelId="{21287F88-C8A6-4C75-B7A5-381FF1ABF04E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Memperlakukan orang lain (dan sebaliknya) seutuhnya.</a:t>
          </a:r>
          <a:endParaRPr lang="id-ID" sz="1600" dirty="0">
            <a:latin typeface="Candara" pitchFamily="34" charset="0"/>
          </a:endParaRPr>
        </a:p>
      </dgm:t>
    </dgm:pt>
    <dgm:pt modelId="{2F057EC1-B395-4E7F-B5CF-BF60741C11C4}" type="parTrans" cxnId="{42814B95-BD88-41AE-99C0-96529089931B}">
      <dgm:prSet/>
      <dgm:spPr/>
      <dgm:t>
        <a:bodyPr/>
        <a:lstStyle/>
        <a:p>
          <a:endParaRPr lang="id-ID"/>
        </a:p>
      </dgm:t>
    </dgm:pt>
    <dgm:pt modelId="{E5884FF2-2591-4B32-9F18-5620DB36CDF4}" type="sibTrans" cxnId="{42814B95-BD88-41AE-99C0-96529089931B}">
      <dgm:prSet/>
      <dgm:spPr/>
      <dgm:t>
        <a:bodyPr/>
        <a:lstStyle/>
        <a:p>
          <a:endParaRPr lang="id-ID"/>
        </a:p>
      </dgm:t>
    </dgm:pt>
    <dgm:pt modelId="{0BD43229-3A38-4089-8A5D-DBC2560F49DA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Kita belajar memahami jenis masalah &amp; problematika bersama orang lain. </a:t>
          </a:r>
          <a:endParaRPr lang="id-ID" sz="1600" dirty="0">
            <a:latin typeface="Candara" pitchFamily="34" charset="0"/>
          </a:endParaRPr>
        </a:p>
      </dgm:t>
    </dgm:pt>
    <dgm:pt modelId="{D4AC2FAB-C846-49E9-9F30-292027F123C9}" type="parTrans" cxnId="{2A57CD48-5793-4993-BF91-D21F7DFFF7CD}">
      <dgm:prSet/>
      <dgm:spPr/>
      <dgm:t>
        <a:bodyPr/>
        <a:lstStyle/>
        <a:p>
          <a:endParaRPr lang="id-ID"/>
        </a:p>
      </dgm:t>
    </dgm:pt>
    <dgm:pt modelId="{B940BE80-2C93-4720-AF07-131160AB06A5}" type="sibTrans" cxnId="{2A57CD48-5793-4993-BF91-D21F7DFFF7CD}">
      <dgm:prSet/>
      <dgm:spPr/>
      <dgm:t>
        <a:bodyPr/>
        <a:lstStyle/>
        <a:p>
          <a:endParaRPr lang="id-ID"/>
        </a:p>
      </dgm:t>
    </dgm:pt>
    <dgm:pt modelId="{76B6E829-2BC3-4E0D-B21A-7847BB1709EC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Membangun kepercayaan </a:t>
          </a:r>
          <a:r>
            <a:rPr lang="id-ID" sz="1600" dirty="0" smtClean="0">
              <a:latin typeface="Candara" pitchFamily="34" charset="0"/>
              <a:sym typeface="Wingdings" pitchFamily="2" charset="2"/>
            </a:rPr>
            <a:t> berbagi informasi yang bersifat privasi. </a:t>
          </a:r>
          <a:endParaRPr lang="id-ID" sz="1600" dirty="0">
            <a:latin typeface="Candara" pitchFamily="34" charset="0"/>
          </a:endParaRPr>
        </a:p>
      </dgm:t>
    </dgm:pt>
    <dgm:pt modelId="{25A70D6C-CDAE-44DC-9A74-3AEE249ADD3C}" type="parTrans" cxnId="{0B5F68EE-450A-470C-B49D-14BFC341B71A}">
      <dgm:prSet/>
      <dgm:spPr/>
      <dgm:t>
        <a:bodyPr/>
        <a:lstStyle/>
        <a:p>
          <a:endParaRPr lang="id-ID"/>
        </a:p>
      </dgm:t>
    </dgm:pt>
    <dgm:pt modelId="{BECD4118-2E9C-4B83-AA57-F97AFF521EE1}" type="sibTrans" cxnId="{0B5F68EE-450A-470C-B49D-14BFC341B71A}">
      <dgm:prSet/>
      <dgm:spPr/>
      <dgm:t>
        <a:bodyPr/>
        <a:lstStyle/>
        <a:p>
          <a:endParaRPr lang="id-ID"/>
        </a:p>
      </dgm:t>
    </dgm:pt>
    <dgm:pt modelId="{0BB2215B-5001-44BC-B4B3-ED7F6E8A92A0}" type="pres">
      <dgm:prSet presAssocID="{62E574C8-2A8C-40F6-AC38-89200AD5CD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0D91944-0DAF-410D-BA67-0E7960C195A9}" type="pres">
      <dgm:prSet presAssocID="{C16EB788-8498-4DDA-8DEC-57FAB3955A75}" presName="parentText" presStyleLbl="node1" presStyleIdx="0" presStyleCnt="2" custScaleY="5585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F51D85-2DA6-43E0-8DF0-C39570C3B8EC}" type="pres">
      <dgm:prSet presAssocID="{C16EB788-8498-4DDA-8DEC-57FAB3955A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9DFDE0-537A-4302-B93E-9CCA2627BE3B}" type="pres">
      <dgm:prSet presAssocID="{BFA7CA46-8419-4272-98CA-BF893387AA45}" presName="parentText" presStyleLbl="node1" presStyleIdx="1" presStyleCnt="2" custScaleY="5696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B66D3B-BD6F-430E-9A89-9D2A022A90BB}" type="pres">
      <dgm:prSet presAssocID="{BFA7CA46-8419-4272-98CA-BF893387AA45}" presName="childText" presStyleLbl="revTx" presStyleIdx="1" presStyleCnt="2" custScaleY="7714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A16347D-902D-470F-842C-F2B836741A9D}" type="presOf" srcId="{94487B01-1064-4510-A1AC-C186DE3C62F7}" destId="{88F51D85-2DA6-43E0-8DF0-C39570C3B8EC}" srcOrd="0" destOrd="0" presId="urn:microsoft.com/office/officeart/2005/8/layout/vList2"/>
    <dgm:cxn modelId="{6340CA81-4DB1-4B5B-89D6-3442567900B5}" type="presOf" srcId="{69DAD753-8D99-4C05-94AC-45D8CB179768}" destId="{88F51D85-2DA6-43E0-8DF0-C39570C3B8EC}" srcOrd="0" destOrd="3" presId="urn:microsoft.com/office/officeart/2005/8/layout/vList2"/>
    <dgm:cxn modelId="{0B5F68EE-450A-470C-B49D-14BFC341B71A}" srcId="{BFA7CA46-8419-4272-98CA-BF893387AA45}" destId="{76B6E829-2BC3-4E0D-B21A-7847BB1709EC}" srcOrd="3" destOrd="0" parTransId="{25A70D6C-CDAE-44DC-9A74-3AEE249ADD3C}" sibTransId="{BECD4118-2E9C-4B83-AA57-F97AFF521EE1}"/>
    <dgm:cxn modelId="{D8777623-D196-429F-9A35-50C4C12F5E96}" srcId="{62E574C8-2A8C-40F6-AC38-89200AD5CDB0}" destId="{BFA7CA46-8419-4272-98CA-BF893387AA45}" srcOrd="1" destOrd="0" parTransId="{E986A61C-C5CE-4332-9628-20A2FFA8731B}" sibTransId="{012BDBE4-CEE1-40D1-ACC3-B0AA4BE9422C}"/>
    <dgm:cxn modelId="{B309A2C8-74CE-40B7-8C9E-6A3BFFFFC3FA}" type="presOf" srcId="{76B6E829-2BC3-4E0D-B21A-7847BB1709EC}" destId="{BAB66D3B-BD6F-430E-9A89-9D2A022A90BB}" srcOrd="0" destOrd="3" presId="urn:microsoft.com/office/officeart/2005/8/layout/vList2"/>
    <dgm:cxn modelId="{6B4CFE32-A848-40B3-9A36-6EDA8D01551A}" type="presOf" srcId="{8A37FACF-7ED7-4771-80F0-9475EBCB9451}" destId="{BAB66D3B-BD6F-430E-9A89-9D2A022A90BB}" srcOrd="0" destOrd="4" presId="urn:microsoft.com/office/officeart/2005/8/layout/vList2"/>
    <dgm:cxn modelId="{42814B95-BD88-41AE-99C0-96529089931B}" srcId="{BFA7CA46-8419-4272-98CA-BF893387AA45}" destId="{21287F88-C8A6-4C75-B7A5-381FF1ABF04E}" srcOrd="1" destOrd="0" parTransId="{2F057EC1-B395-4E7F-B5CF-BF60741C11C4}" sibTransId="{E5884FF2-2591-4B32-9F18-5620DB36CDF4}"/>
    <dgm:cxn modelId="{2A57CD48-5793-4993-BF91-D21F7DFFF7CD}" srcId="{BFA7CA46-8419-4272-98CA-BF893387AA45}" destId="{0BD43229-3A38-4089-8A5D-DBC2560F49DA}" srcOrd="2" destOrd="0" parTransId="{D4AC2FAB-C846-49E9-9F30-292027F123C9}" sibTransId="{B940BE80-2C93-4720-AF07-131160AB06A5}"/>
    <dgm:cxn modelId="{72BC819F-045A-4DF9-A569-B494F19D7B20}" srcId="{BFA7CA46-8419-4272-98CA-BF893387AA45}" destId="{E74FBDFF-7E77-490F-B4D1-134888D0EF35}" srcOrd="0" destOrd="0" parTransId="{8F90B755-9490-45E1-974C-B7543B57CC2B}" sibTransId="{D0A38907-ADED-458C-9D78-05E5D9D08B0B}"/>
    <dgm:cxn modelId="{5D6A416F-D8FC-4F7C-8E5F-B1EF3C3200D2}" srcId="{BFA7CA46-8419-4272-98CA-BF893387AA45}" destId="{8A37FACF-7ED7-4771-80F0-9475EBCB9451}" srcOrd="4" destOrd="0" parTransId="{22D98ED9-99E2-4186-A747-AC4C2A01462F}" sibTransId="{CEA1D24B-2360-4B91-9879-CD684613D4D3}"/>
    <dgm:cxn modelId="{EF069AF6-58C6-44EC-A43E-941C89A66D95}" srcId="{C16EB788-8498-4DDA-8DEC-57FAB3955A75}" destId="{4649F056-3FB9-4FD8-BFC2-5D51C899F7E4}" srcOrd="2" destOrd="0" parTransId="{BA0A2348-FCD1-402C-A40F-A5E6F6005CA5}" sibTransId="{44CC57AF-4E4F-47F9-A705-35DB5F88062C}"/>
    <dgm:cxn modelId="{1190DD98-9564-40B8-895C-07CDE84641FD}" type="presOf" srcId="{E74FBDFF-7E77-490F-B4D1-134888D0EF35}" destId="{BAB66D3B-BD6F-430E-9A89-9D2A022A90BB}" srcOrd="0" destOrd="0" presId="urn:microsoft.com/office/officeart/2005/8/layout/vList2"/>
    <dgm:cxn modelId="{7D3AF351-A011-453C-9F87-B7813C876069}" type="presOf" srcId="{028F9218-A217-4E79-B972-2FCAB09737DE}" destId="{88F51D85-2DA6-43E0-8DF0-C39570C3B8EC}" srcOrd="0" destOrd="1" presId="urn:microsoft.com/office/officeart/2005/8/layout/vList2"/>
    <dgm:cxn modelId="{8E4E52CB-D9D5-4C79-AB10-EA5B15C00230}" type="presOf" srcId="{21287F88-C8A6-4C75-B7A5-381FF1ABF04E}" destId="{BAB66D3B-BD6F-430E-9A89-9D2A022A90BB}" srcOrd="0" destOrd="1" presId="urn:microsoft.com/office/officeart/2005/8/layout/vList2"/>
    <dgm:cxn modelId="{67A848FE-9706-4024-B8E7-AD235531FB83}" type="presOf" srcId="{62E574C8-2A8C-40F6-AC38-89200AD5CDB0}" destId="{0BB2215B-5001-44BC-B4B3-ED7F6E8A92A0}" srcOrd="0" destOrd="0" presId="urn:microsoft.com/office/officeart/2005/8/layout/vList2"/>
    <dgm:cxn modelId="{46F55C10-75CA-4037-BBCB-DFE7FF0A023A}" type="presOf" srcId="{4649F056-3FB9-4FD8-BFC2-5D51C899F7E4}" destId="{88F51D85-2DA6-43E0-8DF0-C39570C3B8EC}" srcOrd="0" destOrd="2" presId="urn:microsoft.com/office/officeart/2005/8/layout/vList2"/>
    <dgm:cxn modelId="{E6985233-F992-4670-B21B-1BCDD5A249BE}" type="presOf" srcId="{C16EB788-8498-4DDA-8DEC-57FAB3955A75}" destId="{80D91944-0DAF-410D-BA67-0E7960C195A9}" srcOrd="0" destOrd="0" presId="urn:microsoft.com/office/officeart/2005/8/layout/vList2"/>
    <dgm:cxn modelId="{D6322934-723A-4C45-B8FB-54E727BCBADA}" type="presOf" srcId="{BFA7CA46-8419-4272-98CA-BF893387AA45}" destId="{B69DFDE0-537A-4302-B93E-9CCA2627BE3B}" srcOrd="0" destOrd="0" presId="urn:microsoft.com/office/officeart/2005/8/layout/vList2"/>
    <dgm:cxn modelId="{DE144CEF-BEB7-4527-9250-E4CDB225309D}" srcId="{C16EB788-8498-4DDA-8DEC-57FAB3955A75}" destId="{69DAD753-8D99-4C05-94AC-45D8CB179768}" srcOrd="3" destOrd="0" parTransId="{D35FB1D3-9F2F-40E4-BE6E-3D62E4DF12ED}" sibTransId="{323AB4BC-F9AB-4C10-A6B3-88CB52D31780}"/>
    <dgm:cxn modelId="{18DF249E-E2CE-4C13-AF3C-F8219CE2D23B}" srcId="{C16EB788-8498-4DDA-8DEC-57FAB3955A75}" destId="{94487B01-1064-4510-A1AC-C186DE3C62F7}" srcOrd="0" destOrd="0" parTransId="{1BE0AA9D-948D-4B42-86DC-470100C2B5B7}" sibTransId="{80C04359-2177-4E0A-8B23-7365E8E6AB12}"/>
    <dgm:cxn modelId="{947466B2-A30A-43EB-ACCE-69AFFF584653}" srcId="{62E574C8-2A8C-40F6-AC38-89200AD5CDB0}" destId="{C16EB788-8498-4DDA-8DEC-57FAB3955A75}" srcOrd="0" destOrd="0" parTransId="{67249A4B-040F-450A-AC84-2739F3A99A7C}" sibTransId="{DB60B66F-037F-473F-941C-4B864623B1DF}"/>
    <dgm:cxn modelId="{CE3772E4-5FE4-434E-AF66-4847F17BD12F}" type="presOf" srcId="{0BD43229-3A38-4089-8A5D-DBC2560F49DA}" destId="{BAB66D3B-BD6F-430E-9A89-9D2A022A90BB}" srcOrd="0" destOrd="2" presId="urn:microsoft.com/office/officeart/2005/8/layout/vList2"/>
    <dgm:cxn modelId="{800631B5-A4E9-4FA9-B470-F23E854A802B}" srcId="{C16EB788-8498-4DDA-8DEC-57FAB3955A75}" destId="{028F9218-A217-4E79-B972-2FCAB09737DE}" srcOrd="1" destOrd="0" parTransId="{2A45A8B1-2419-44B3-A084-78C4451F9A2D}" sibTransId="{94C82754-E1C6-40D6-9377-609F3F81439A}"/>
    <dgm:cxn modelId="{AFB27207-605A-4F37-840F-332A62EB44EA}" type="presParOf" srcId="{0BB2215B-5001-44BC-B4B3-ED7F6E8A92A0}" destId="{80D91944-0DAF-410D-BA67-0E7960C195A9}" srcOrd="0" destOrd="0" presId="urn:microsoft.com/office/officeart/2005/8/layout/vList2"/>
    <dgm:cxn modelId="{CDA82F4E-234F-40BA-9621-02703D8AE937}" type="presParOf" srcId="{0BB2215B-5001-44BC-B4B3-ED7F6E8A92A0}" destId="{88F51D85-2DA6-43E0-8DF0-C39570C3B8EC}" srcOrd="1" destOrd="0" presId="urn:microsoft.com/office/officeart/2005/8/layout/vList2"/>
    <dgm:cxn modelId="{C7E5AAC5-AE0A-4AFB-8E30-5C66E04CA970}" type="presParOf" srcId="{0BB2215B-5001-44BC-B4B3-ED7F6E8A92A0}" destId="{B69DFDE0-537A-4302-B93E-9CCA2627BE3B}" srcOrd="2" destOrd="0" presId="urn:microsoft.com/office/officeart/2005/8/layout/vList2"/>
    <dgm:cxn modelId="{4651ACCA-BF7A-4455-84B3-40EC71D63F2D}" type="presParOf" srcId="{0BB2215B-5001-44BC-B4B3-ED7F6E8A92A0}" destId="{BAB66D3B-BD6F-430E-9A89-9D2A022A90BB}" srcOrd="3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E574C8-2A8C-40F6-AC38-89200AD5CD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16EB788-8498-4DDA-8DEC-57FAB3955A7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d-ID" sz="3200" b="1" dirty="0" smtClean="0">
              <a:solidFill>
                <a:srgbClr val="002060"/>
              </a:solidFill>
              <a:latin typeface="Rage Italic" pitchFamily="66" charset="0"/>
            </a:rPr>
            <a:t>7. Pengetahuan Personal</a:t>
          </a:r>
          <a:endParaRPr lang="id-ID" sz="3200" b="1" dirty="0">
            <a:solidFill>
              <a:srgbClr val="002060"/>
            </a:solidFill>
            <a:latin typeface="Rage Italic" pitchFamily="66" charset="0"/>
          </a:endParaRPr>
        </a:p>
      </dgm:t>
    </dgm:pt>
    <dgm:pt modelId="{67249A4B-040F-450A-AC84-2739F3A99A7C}" type="parTrans" cxnId="{947466B2-A30A-43EB-ACCE-69AFFF584653}">
      <dgm:prSet/>
      <dgm:spPr/>
      <dgm:t>
        <a:bodyPr/>
        <a:lstStyle/>
        <a:p>
          <a:endParaRPr lang="id-ID"/>
        </a:p>
      </dgm:t>
    </dgm:pt>
    <dgm:pt modelId="{DB60B66F-037F-473F-941C-4B864623B1DF}" type="sibTrans" cxnId="{947466B2-A30A-43EB-ACCE-69AFFF584653}">
      <dgm:prSet/>
      <dgm:spPr/>
      <dgm:t>
        <a:bodyPr/>
        <a:lstStyle/>
        <a:p>
          <a:endParaRPr lang="id-ID"/>
        </a:p>
      </dgm:t>
    </dgm:pt>
    <dgm:pt modelId="{BFA7CA46-8419-4272-98CA-BF893387AA45}">
      <dgm:prSet phldrT="[Text]" custT="1"/>
      <dgm:spPr>
        <a:solidFill>
          <a:srgbClr val="FFFF99"/>
        </a:solidFill>
      </dgm:spPr>
      <dgm:t>
        <a:bodyPr/>
        <a:lstStyle/>
        <a:p>
          <a:r>
            <a:rPr lang="id-ID" sz="3200" b="1" dirty="0" smtClean="0">
              <a:solidFill>
                <a:srgbClr val="002060"/>
              </a:solidFill>
              <a:latin typeface="Rage Italic" pitchFamily="66" charset="0"/>
            </a:rPr>
            <a:t>8. Menciptakan Makna </a:t>
          </a:r>
          <a:endParaRPr lang="id-ID" sz="3200" b="1" dirty="0">
            <a:solidFill>
              <a:srgbClr val="002060"/>
            </a:solidFill>
            <a:latin typeface="Rage Italic" pitchFamily="66" charset="0"/>
          </a:endParaRPr>
        </a:p>
      </dgm:t>
    </dgm:pt>
    <dgm:pt modelId="{E986A61C-C5CE-4332-9628-20A2FFA8731B}" type="parTrans" cxnId="{D8777623-D196-429F-9A35-50C4C12F5E96}">
      <dgm:prSet/>
      <dgm:spPr/>
      <dgm:t>
        <a:bodyPr/>
        <a:lstStyle/>
        <a:p>
          <a:endParaRPr lang="id-ID"/>
        </a:p>
      </dgm:t>
    </dgm:pt>
    <dgm:pt modelId="{012BDBE4-CEE1-40D1-ACC3-B0AA4BE9422C}" type="sibTrans" cxnId="{D8777623-D196-429F-9A35-50C4C12F5E96}">
      <dgm:prSet/>
      <dgm:spPr/>
      <dgm:t>
        <a:bodyPr/>
        <a:lstStyle/>
        <a:p>
          <a:endParaRPr lang="id-ID"/>
        </a:p>
      </dgm:t>
    </dgm:pt>
    <dgm:pt modelId="{94487B01-1064-4510-A1AC-C186DE3C62F7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Kom-inter membantu perkembangan pengetahuan, wawasan &amp; kepribadian orang lain. </a:t>
          </a:r>
          <a:endParaRPr lang="id-ID" sz="1600" dirty="0">
            <a:latin typeface="Candara" pitchFamily="34" charset="0"/>
          </a:endParaRPr>
        </a:p>
      </dgm:t>
    </dgm:pt>
    <dgm:pt modelId="{1BE0AA9D-948D-4B42-86DC-470100C2B5B7}" type="parTrans" cxnId="{18DF249E-E2CE-4C13-AF3C-F8219CE2D23B}">
      <dgm:prSet/>
      <dgm:spPr/>
      <dgm:t>
        <a:bodyPr/>
        <a:lstStyle/>
        <a:p>
          <a:endParaRPr lang="id-ID"/>
        </a:p>
      </dgm:t>
    </dgm:pt>
    <dgm:pt modelId="{80C04359-2177-4E0A-8B23-7365E8E6AB12}" type="sibTrans" cxnId="{18DF249E-E2CE-4C13-AF3C-F8219CE2D23B}">
      <dgm:prSet/>
      <dgm:spPr/>
      <dgm:t>
        <a:bodyPr/>
        <a:lstStyle/>
        <a:p>
          <a:endParaRPr lang="id-ID"/>
        </a:p>
      </dgm:t>
    </dgm:pt>
    <dgm:pt modelId="{8A37FACF-7ED7-4771-80F0-9475EBCB9451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endParaRPr lang="id-ID" sz="1600" dirty="0">
            <a:latin typeface="Candara" pitchFamily="34" charset="0"/>
          </a:endParaRPr>
        </a:p>
      </dgm:t>
    </dgm:pt>
    <dgm:pt modelId="{22D98ED9-99E2-4186-A747-AC4C2A01462F}" type="parTrans" cxnId="{5D6A416F-D8FC-4F7C-8E5F-B1EF3C3200D2}">
      <dgm:prSet/>
      <dgm:spPr/>
      <dgm:t>
        <a:bodyPr/>
        <a:lstStyle/>
        <a:p>
          <a:endParaRPr lang="id-ID"/>
        </a:p>
      </dgm:t>
    </dgm:pt>
    <dgm:pt modelId="{CEA1D24B-2360-4B91-9879-CD684613D4D3}" type="sibTrans" cxnId="{5D6A416F-D8FC-4F7C-8E5F-B1EF3C3200D2}">
      <dgm:prSet/>
      <dgm:spPr/>
      <dgm:t>
        <a:bodyPr/>
        <a:lstStyle/>
        <a:p>
          <a:endParaRPr lang="id-ID"/>
        </a:p>
      </dgm:t>
    </dgm:pt>
    <dgm:pt modelId="{E74FBDFF-7E77-490F-B4D1-134888D0EF35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Inti kom-inter: berbagi makna &amp; informasi kedua belah pihak. </a:t>
          </a:r>
          <a:endParaRPr lang="id-ID" sz="1600" dirty="0">
            <a:latin typeface="Candara" pitchFamily="34" charset="0"/>
          </a:endParaRPr>
        </a:p>
      </dgm:t>
    </dgm:pt>
    <dgm:pt modelId="{8F90B755-9490-45E1-974C-B7543B57CC2B}" type="parTrans" cxnId="{72BC819F-045A-4DF9-A569-B494F19D7B20}">
      <dgm:prSet/>
      <dgm:spPr/>
      <dgm:t>
        <a:bodyPr/>
        <a:lstStyle/>
        <a:p>
          <a:endParaRPr lang="id-ID"/>
        </a:p>
      </dgm:t>
    </dgm:pt>
    <dgm:pt modelId="{D0A38907-ADED-458C-9D78-05E5D9D08B0B}" type="sibTrans" cxnId="{72BC819F-045A-4DF9-A569-B494F19D7B20}">
      <dgm:prSet/>
      <dgm:spPr/>
      <dgm:t>
        <a:bodyPr/>
        <a:lstStyle/>
        <a:p>
          <a:endParaRPr lang="id-ID"/>
        </a:p>
      </dgm:t>
    </dgm:pt>
    <dgm:pt modelId="{929F35CC-E91B-4B2B-8B36-DA9AD804DEF5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Kuncinya: memahami pikiran &amp; perasaan orang lain secara personal </a:t>
          </a:r>
          <a:r>
            <a:rPr lang="id-ID" sz="1600" dirty="0" smtClean="0">
              <a:latin typeface="Candara" pitchFamily="34" charset="0"/>
              <a:sym typeface="Wingdings" pitchFamily="2" charset="2"/>
            </a:rPr>
            <a:t> kecemasan &amp; minatnya. </a:t>
          </a:r>
          <a:endParaRPr lang="id-ID" sz="1600" dirty="0">
            <a:latin typeface="Candara" pitchFamily="34" charset="0"/>
          </a:endParaRPr>
        </a:p>
      </dgm:t>
    </dgm:pt>
    <dgm:pt modelId="{D086A2AB-EF4E-4D55-AA7C-808212F1F555}" type="parTrans" cxnId="{9665A617-2661-4CD7-B6F2-C6C75FE45C8B}">
      <dgm:prSet/>
      <dgm:spPr/>
      <dgm:t>
        <a:bodyPr/>
        <a:lstStyle/>
        <a:p>
          <a:endParaRPr lang="id-ID"/>
        </a:p>
      </dgm:t>
    </dgm:pt>
    <dgm:pt modelId="{2AFE0FD4-D44C-4028-8969-8E7DB1E2CCC5}" type="sibTrans" cxnId="{9665A617-2661-4CD7-B6F2-C6C75FE45C8B}">
      <dgm:prSet/>
      <dgm:spPr/>
      <dgm:t>
        <a:bodyPr/>
        <a:lstStyle/>
        <a:p>
          <a:endParaRPr lang="id-ID"/>
        </a:p>
      </dgm:t>
    </dgm:pt>
    <dgm:pt modelId="{2D6C5EA1-F89B-4A85-BB20-38F9741AC402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 Pengaruh waktu berinteraksi </a:t>
          </a:r>
          <a:r>
            <a:rPr lang="id-ID" sz="1600" dirty="0" smtClean="0">
              <a:latin typeface="Candara" pitchFamily="34" charset="0"/>
              <a:sym typeface="Wingdings" pitchFamily="2" charset="2"/>
            </a:rPr>
            <a:t> relasi antar manusia semakin utuh. </a:t>
          </a:r>
          <a:endParaRPr lang="id-ID" sz="1600" dirty="0">
            <a:latin typeface="Candara" pitchFamily="34" charset="0"/>
          </a:endParaRPr>
        </a:p>
      </dgm:t>
    </dgm:pt>
    <dgm:pt modelId="{FE278E09-496B-41CE-9CC4-6957C3815DD0}" type="parTrans" cxnId="{B59EFF7B-2D8E-4ED6-8E1C-E300244A1F1B}">
      <dgm:prSet/>
      <dgm:spPr/>
      <dgm:t>
        <a:bodyPr/>
        <a:lstStyle/>
        <a:p>
          <a:endParaRPr lang="id-ID"/>
        </a:p>
      </dgm:t>
    </dgm:pt>
    <dgm:pt modelId="{04247F80-3CB4-4E68-B6B0-91B3C3122678}" type="sibTrans" cxnId="{B59EFF7B-2D8E-4ED6-8E1C-E300244A1F1B}">
      <dgm:prSet/>
      <dgm:spPr/>
      <dgm:t>
        <a:bodyPr/>
        <a:lstStyle/>
        <a:p>
          <a:endParaRPr lang="id-ID"/>
        </a:p>
      </dgm:t>
    </dgm:pt>
    <dgm:pt modelId="{1FBD6924-9E32-476E-AD12-C571E576562F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Berbagi rahasia &amp; pengalaman pribadi; tidak menyebarkan informasi pribadi orang lain. </a:t>
          </a:r>
          <a:endParaRPr lang="id-ID" sz="1600" dirty="0">
            <a:latin typeface="Candara" pitchFamily="34" charset="0"/>
          </a:endParaRPr>
        </a:p>
      </dgm:t>
    </dgm:pt>
    <dgm:pt modelId="{65DBB698-7440-4962-80C8-34C978F38464}" type="parTrans" cxnId="{F09B191E-7B7D-4E37-9AF9-2DDDA21D097D}">
      <dgm:prSet/>
      <dgm:spPr/>
      <dgm:t>
        <a:bodyPr/>
        <a:lstStyle/>
        <a:p>
          <a:endParaRPr lang="id-ID"/>
        </a:p>
      </dgm:t>
    </dgm:pt>
    <dgm:pt modelId="{13DCCF22-79FD-4D30-8B56-BEA9B4FD44CF}" type="sibTrans" cxnId="{F09B191E-7B7D-4E37-9AF9-2DDDA21D097D}">
      <dgm:prSet/>
      <dgm:spPr/>
      <dgm:t>
        <a:bodyPr/>
        <a:lstStyle/>
        <a:p>
          <a:endParaRPr lang="id-ID"/>
        </a:p>
      </dgm:t>
    </dgm:pt>
    <dgm:pt modelId="{E7A687EB-F31D-4574-AFE5-155AA6AC74F4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Orang-orang terdekat lebih memahami diri kita dibandingkan diri kita sendiri. </a:t>
          </a:r>
          <a:endParaRPr lang="id-ID" sz="1600" dirty="0">
            <a:latin typeface="Candara" pitchFamily="34" charset="0"/>
          </a:endParaRPr>
        </a:p>
      </dgm:t>
    </dgm:pt>
    <dgm:pt modelId="{C28BC8CA-3999-49E0-B084-2A1F0D1F09F3}" type="parTrans" cxnId="{DE218525-7DBA-469D-AEB2-7D4F1F05992C}">
      <dgm:prSet/>
      <dgm:spPr/>
      <dgm:t>
        <a:bodyPr/>
        <a:lstStyle/>
        <a:p>
          <a:endParaRPr lang="id-ID"/>
        </a:p>
      </dgm:t>
    </dgm:pt>
    <dgm:pt modelId="{DE8BBC9B-B28D-48FA-971A-7E0972351E4E}" type="sibTrans" cxnId="{DE218525-7DBA-469D-AEB2-7D4F1F05992C}">
      <dgm:prSet/>
      <dgm:spPr/>
      <dgm:t>
        <a:bodyPr/>
        <a:lstStyle/>
        <a:p>
          <a:endParaRPr lang="id-ID"/>
        </a:p>
      </dgm:t>
    </dgm:pt>
    <dgm:pt modelId="{CC738A4D-E8D5-4DB2-9547-FB0E3C973F0A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d-ID" sz="1600" dirty="0" smtClean="0">
              <a:latin typeface="Candara" pitchFamily="34" charset="0"/>
            </a:rPr>
            <a:t>Memahami tujuan setiap kata &amp; perilaku yang ditampilkan. </a:t>
          </a:r>
          <a:endParaRPr lang="id-ID" sz="1600" dirty="0">
            <a:latin typeface="Candara" pitchFamily="34" charset="0"/>
          </a:endParaRPr>
        </a:p>
      </dgm:t>
    </dgm:pt>
    <dgm:pt modelId="{9CB2CF8F-BBA0-4C24-8E62-E571D8A7CB77}" type="parTrans" cxnId="{4021E393-C15C-48E3-A7F1-E48FC904D601}">
      <dgm:prSet/>
      <dgm:spPr/>
    </dgm:pt>
    <dgm:pt modelId="{53483193-364D-49A7-B3BC-E90B16CD559B}" type="sibTrans" cxnId="{4021E393-C15C-48E3-A7F1-E48FC904D601}">
      <dgm:prSet/>
      <dgm:spPr/>
    </dgm:pt>
    <dgm:pt modelId="{0BB2215B-5001-44BC-B4B3-ED7F6E8A92A0}" type="pres">
      <dgm:prSet presAssocID="{62E574C8-2A8C-40F6-AC38-89200AD5CD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0D91944-0DAF-410D-BA67-0E7960C195A9}" type="pres">
      <dgm:prSet presAssocID="{C16EB788-8498-4DDA-8DEC-57FAB3955A75}" presName="parentText" presStyleLbl="node1" presStyleIdx="0" presStyleCnt="2" custScaleY="5585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F51D85-2DA6-43E0-8DF0-C39570C3B8EC}" type="pres">
      <dgm:prSet presAssocID="{C16EB788-8498-4DDA-8DEC-57FAB3955A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9DFDE0-537A-4302-B93E-9CCA2627BE3B}" type="pres">
      <dgm:prSet presAssocID="{BFA7CA46-8419-4272-98CA-BF893387AA45}" presName="parentText" presStyleLbl="node1" presStyleIdx="1" presStyleCnt="2" custScaleY="5696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B66D3B-BD6F-430E-9A89-9D2A022A90BB}" type="pres">
      <dgm:prSet presAssocID="{BFA7CA46-8419-4272-98CA-BF893387AA45}" presName="childText" presStyleLbl="revTx" presStyleIdx="1" presStyleCnt="2" custScaleY="7714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8DF249E-E2CE-4C13-AF3C-F8219CE2D23B}" srcId="{C16EB788-8498-4DDA-8DEC-57FAB3955A75}" destId="{94487B01-1064-4510-A1AC-C186DE3C62F7}" srcOrd="0" destOrd="0" parTransId="{1BE0AA9D-948D-4B42-86DC-470100C2B5B7}" sibTransId="{80C04359-2177-4E0A-8B23-7365E8E6AB12}"/>
    <dgm:cxn modelId="{4021E393-C15C-48E3-A7F1-E48FC904D601}" srcId="{BFA7CA46-8419-4272-98CA-BF893387AA45}" destId="{CC738A4D-E8D5-4DB2-9547-FB0E3C973F0A}" srcOrd="1" destOrd="0" parTransId="{9CB2CF8F-BBA0-4C24-8E62-E571D8A7CB77}" sibTransId="{53483193-364D-49A7-B3BC-E90B16CD559B}"/>
    <dgm:cxn modelId="{D8777623-D196-429F-9A35-50C4C12F5E96}" srcId="{62E574C8-2A8C-40F6-AC38-89200AD5CDB0}" destId="{BFA7CA46-8419-4272-98CA-BF893387AA45}" srcOrd="1" destOrd="0" parTransId="{E986A61C-C5CE-4332-9628-20A2FFA8731B}" sibTransId="{012BDBE4-CEE1-40D1-ACC3-B0AA4BE9422C}"/>
    <dgm:cxn modelId="{72BC819F-045A-4DF9-A569-B494F19D7B20}" srcId="{BFA7CA46-8419-4272-98CA-BF893387AA45}" destId="{E74FBDFF-7E77-490F-B4D1-134888D0EF35}" srcOrd="0" destOrd="0" parTransId="{8F90B755-9490-45E1-974C-B7543B57CC2B}" sibTransId="{D0A38907-ADED-458C-9D78-05E5D9D08B0B}"/>
    <dgm:cxn modelId="{C80963FB-6C8B-4724-853C-9AD6153E4117}" type="presOf" srcId="{2D6C5EA1-F89B-4A85-BB20-38F9741AC402}" destId="{88F51D85-2DA6-43E0-8DF0-C39570C3B8EC}" srcOrd="0" destOrd="2" presId="urn:microsoft.com/office/officeart/2005/8/layout/vList2"/>
    <dgm:cxn modelId="{DE2AF51A-EA03-41BC-AAB2-B96AF036B1D1}" type="presOf" srcId="{1FBD6924-9E32-476E-AD12-C571E576562F}" destId="{88F51D85-2DA6-43E0-8DF0-C39570C3B8EC}" srcOrd="0" destOrd="3" presId="urn:microsoft.com/office/officeart/2005/8/layout/vList2"/>
    <dgm:cxn modelId="{B37A5619-2356-4B11-9681-FD847DF3D683}" type="presOf" srcId="{C16EB788-8498-4DDA-8DEC-57FAB3955A75}" destId="{80D91944-0DAF-410D-BA67-0E7960C195A9}" srcOrd="0" destOrd="0" presId="urn:microsoft.com/office/officeart/2005/8/layout/vList2"/>
    <dgm:cxn modelId="{947466B2-A30A-43EB-ACCE-69AFFF584653}" srcId="{62E574C8-2A8C-40F6-AC38-89200AD5CDB0}" destId="{C16EB788-8498-4DDA-8DEC-57FAB3955A75}" srcOrd="0" destOrd="0" parTransId="{67249A4B-040F-450A-AC84-2739F3A99A7C}" sibTransId="{DB60B66F-037F-473F-941C-4B864623B1DF}"/>
    <dgm:cxn modelId="{B3123F6F-11BF-43AD-BFAA-8465F209B5E6}" type="presOf" srcId="{BFA7CA46-8419-4272-98CA-BF893387AA45}" destId="{B69DFDE0-537A-4302-B93E-9CCA2627BE3B}" srcOrd="0" destOrd="0" presId="urn:microsoft.com/office/officeart/2005/8/layout/vList2"/>
    <dgm:cxn modelId="{1932D01B-3956-4EB2-9B16-A238BAC0BCCE}" type="presOf" srcId="{CC738A4D-E8D5-4DB2-9547-FB0E3C973F0A}" destId="{BAB66D3B-BD6F-430E-9A89-9D2A022A90BB}" srcOrd="0" destOrd="1" presId="urn:microsoft.com/office/officeart/2005/8/layout/vList2"/>
    <dgm:cxn modelId="{9665A617-2661-4CD7-B6F2-C6C75FE45C8B}" srcId="{C16EB788-8498-4DDA-8DEC-57FAB3955A75}" destId="{929F35CC-E91B-4B2B-8B36-DA9AD804DEF5}" srcOrd="1" destOrd="0" parTransId="{D086A2AB-EF4E-4D55-AA7C-808212F1F555}" sibTransId="{2AFE0FD4-D44C-4028-8969-8E7DB1E2CCC5}"/>
    <dgm:cxn modelId="{8BED772C-B7C2-4813-B02D-460D62CA8903}" type="presOf" srcId="{929F35CC-E91B-4B2B-8B36-DA9AD804DEF5}" destId="{88F51D85-2DA6-43E0-8DF0-C39570C3B8EC}" srcOrd="0" destOrd="1" presId="urn:microsoft.com/office/officeart/2005/8/layout/vList2"/>
    <dgm:cxn modelId="{DE218525-7DBA-469D-AEB2-7D4F1F05992C}" srcId="{C16EB788-8498-4DDA-8DEC-57FAB3955A75}" destId="{E7A687EB-F31D-4574-AFE5-155AA6AC74F4}" srcOrd="4" destOrd="0" parTransId="{C28BC8CA-3999-49E0-B084-2A1F0D1F09F3}" sibTransId="{DE8BBC9B-B28D-48FA-971A-7E0972351E4E}"/>
    <dgm:cxn modelId="{916806CD-BC97-4FA5-AB8C-67FDCDD8C1E6}" type="presOf" srcId="{62E574C8-2A8C-40F6-AC38-89200AD5CDB0}" destId="{0BB2215B-5001-44BC-B4B3-ED7F6E8A92A0}" srcOrd="0" destOrd="0" presId="urn:microsoft.com/office/officeart/2005/8/layout/vList2"/>
    <dgm:cxn modelId="{6C86540E-FCEB-4257-9B37-1D0A1E114DE7}" type="presOf" srcId="{E74FBDFF-7E77-490F-B4D1-134888D0EF35}" destId="{BAB66D3B-BD6F-430E-9A89-9D2A022A90BB}" srcOrd="0" destOrd="0" presId="urn:microsoft.com/office/officeart/2005/8/layout/vList2"/>
    <dgm:cxn modelId="{00181D10-AE11-4B52-9184-1370703E4908}" type="presOf" srcId="{8A37FACF-7ED7-4771-80F0-9475EBCB9451}" destId="{BAB66D3B-BD6F-430E-9A89-9D2A022A90BB}" srcOrd="0" destOrd="2" presId="urn:microsoft.com/office/officeart/2005/8/layout/vList2"/>
    <dgm:cxn modelId="{F268DD63-03CF-49C0-B2E6-0D1EE16B52B2}" type="presOf" srcId="{E7A687EB-F31D-4574-AFE5-155AA6AC74F4}" destId="{88F51D85-2DA6-43E0-8DF0-C39570C3B8EC}" srcOrd="0" destOrd="4" presId="urn:microsoft.com/office/officeart/2005/8/layout/vList2"/>
    <dgm:cxn modelId="{B59EFF7B-2D8E-4ED6-8E1C-E300244A1F1B}" srcId="{C16EB788-8498-4DDA-8DEC-57FAB3955A75}" destId="{2D6C5EA1-F89B-4A85-BB20-38F9741AC402}" srcOrd="2" destOrd="0" parTransId="{FE278E09-496B-41CE-9CC4-6957C3815DD0}" sibTransId="{04247F80-3CB4-4E68-B6B0-91B3C3122678}"/>
    <dgm:cxn modelId="{5D6A416F-D8FC-4F7C-8E5F-B1EF3C3200D2}" srcId="{BFA7CA46-8419-4272-98CA-BF893387AA45}" destId="{8A37FACF-7ED7-4771-80F0-9475EBCB9451}" srcOrd="2" destOrd="0" parTransId="{22D98ED9-99E2-4186-A747-AC4C2A01462F}" sibTransId="{CEA1D24B-2360-4B91-9879-CD684613D4D3}"/>
    <dgm:cxn modelId="{F4FB65BB-F09E-4E91-9030-78501598CCC8}" type="presOf" srcId="{94487B01-1064-4510-A1AC-C186DE3C62F7}" destId="{88F51D85-2DA6-43E0-8DF0-C39570C3B8EC}" srcOrd="0" destOrd="0" presId="urn:microsoft.com/office/officeart/2005/8/layout/vList2"/>
    <dgm:cxn modelId="{F09B191E-7B7D-4E37-9AF9-2DDDA21D097D}" srcId="{C16EB788-8498-4DDA-8DEC-57FAB3955A75}" destId="{1FBD6924-9E32-476E-AD12-C571E576562F}" srcOrd="3" destOrd="0" parTransId="{65DBB698-7440-4962-80C8-34C978F38464}" sibTransId="{13DCCF22-79FD-4D30-8B56-BEA9B4FD44CF}"/>
    <dgm:cxn modelId="{F08A8EA8-4591-4FEE-A334-B146F2CE4CD8}" type="presParOf" srcId="{0BB2215B-5001-44BC-B4B3-ED7F6E8A92A0}" destId="{80D91944-0DAF-410D-BA67-0E7960C195A9}" srcOrd="0" destOrd="0" presId="urn:microsoft.com/office/officeart/2005/8/layout/vList2"/>
    <dgm:cxn modelId="{6EB3271E-1C55-4A25-A4D4-BBA8FD0B3BB8}" type="presParOf" srcId="{0BB2215B-5001-44BC-B4B3-ED7F6E8A92A0}" destId="{88F51D85-2DA6-43E0-8DF0-C39570C3B8EC}" srcOrd="1" destOrd="0" presId="urn:microsoft.com/office/officeart/2005/8/layout/vList2"/>
    <dgm:cxn modelId="{AB0965B0-F564-4736-BF9A-55C65B660378}" type="presParOf" srcId="{0BB2215B-5001-44BC-B4B3-ED7F6E8A92A0}" destId="{B69DFDE0-537A-4302-B93E-9CCA2627BE3B}" srcOrd="2" destOrd="0" presId="urn:microsoft.com/office/officeart/2005/8/layout/vList2"/>
    <dgm:cxn modelId="{A104789A-E53E-4B28-B901-A9E1E8276674}" type="presParOf" srcId="{0BB2215B-5001-44BC-B4B3-ED7F6E8A92A0}" destId="{BAB66D3B-BD6F-430E-9A89-9D2A022A90BB}" srcOrd="3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8FC54C-743B-4306-870E-BC7DFD439083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E921458-9E04-41A5-88A8-EBA8977D511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b="1" dirty="0" smtClean="0">
              <a:solidFill>
                <a:srgbClr val="002060"/>
              </a:solidFill>
              <a:latin typeface="Candara" pitchFamily="34" charset="0"/>
            </a:rPr>
            <a:t>Pemaknaan Isi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rgbClr val="002060"/>
              </a:solidFill>
              <a:latin typeface="Candara" pitchFamily="34" charset="0"/>
            </a:rPr>
            <a:t>(Content Meaning)</a:t>
          </a:r>
          <a:endParaRPr lang="id-ID" sz="1600" b="1" i="1" dirty="0">
            <a:solidFill>
              <a:srgbClr val="002060"/>
            </a:solidFill>
            <a:latin typeface="Candara" pitchFamily="34" charset="0"/>
          </a:endParaRPr>
        </a:p>
      </dgm:t>
    </dgm:pt>
    <dgm:pt modelId="{14B1332D-D294-4E7D-9F0B-15A5A63FA5E8}" type="parTrans" cxnId="{7D0D5EA4-0D53-4DEE-A8A0-9F26A8983471}">
      <dgm:prSet/>
      <dgm:spPr/>
      <dgm:t>
        <a:bodyPr/>
        <a:lstStyle/>
        <a:p>
          <a:endParaRPr lang="id-ID"/>
        </a:p>
      </dgm:t>
    </dgm:pt>
    <dgm:pt modelId="{BC11C3B9-1AC7-495D-B667-8CD45B4D0E7D}" type="sibTrans" cxnId="{7D0D5EA4-0D53-4DEE-A8A0-9F26A8983471}">
      <dgm:prSet/>
      <dgm:spPr/>
      <dgm:t>
        <a:bodyPr/>
        <a:lstStyle/>
        <a:p>
          <a:endParaRPr lang="id-ID"/>
        </a:p>
      </dgm:t>
    </dgm:pt>
    <dgm:pt modelId="{EB757169-8BC9-46B0-873E-C284584231AD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002060"/>
              </a:solidFill>
              <a:latin typeface="Candara" pitchFamily="34" charset="0"/>
            </a:rPr>
            <a:t>Pemaknaan Hubungan </a:t>
          </a:r>
          <a:r>
            <a:rPr lang="id-ID" sz="1600" b="1" i="1" dirty="0" smtClean="0">
              <a:solidFill>
                <a:srgbClr val="002060"/>
              </a:solidFill>
              <a:latin typeface="Candara" pitchFamily="34" charset="0"/>
            </a:rPr>
            <a:t>(Relationship Meaning)</a:t>
          </a:r>
          <a:endParaRPr lang="id-ID" sz="1600" b="1" i="1" dirty="0">
            <a:solidFill>
              <a:srgbClr val="002060"/>
            </a:solidFill>
            <a:latin typeface="Candara" pitchFamily="34" charset="0"/>
          </a:endParaRPr>
        </a:p>
      </dgm:t>
    </dgm:pt>
    <dgm:pt modelId="{501CE9A0-909D-4B46-842E-2617AECAF733}" type="parTrans" cxnId="{CD0D46CF-0C3C-4074-8B16-9EC9C0B80457}">
      <dgm:prSet/>
      <dgm:spPr/>
      <dgm:t>
        <a:bodyPr/>
        <a:lstStyle/>
        <a:p>
          <a:endParaRPr lang="id-ID"/>
        </a:p>
      </dgm:t>
    </dgm:pt>
    <dgm:pt modelId="{7FFAE632-79D1-48CA-A6FE-2B112790B64D}" type="sibTrans" cxnId="{CD0D46CF-0C3C-4074-8B16-9EC9C0B80457}">
      <dgm:prSet/>
      <dgm:spPr/>
      <dgm:t>
        <a:bodyPr/>
        <a:lstStyle/>
        <a:p>
          <a:endParaRPr lang="id-ID"/>
        </a:p>
      </dgm:t>
    </dgm:pt>
    <dgm:pt modelId="{540001EF-7019-4E4B-983D-9642BFDFE618}" type="pres">
      <dgm:prSet presAssocID="{138FC54C-743B-4306-870E-BC7DFD43908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EC2B36D-12AC-42CB-8F04-63967C28E969}" type="pres">
      <dgm:prSet presAssocID="{138FC54C-743B-4306-870E-BC7DFD439083}" presName="divider" presStyleLbl="fgShp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4F52B6FC-4480-4AF0-BD68-27F690694DEF}" type="pres">
      <dgm:prSet presAssocID="{0E921458-9E04-41A5-88A8-EBA8977D511A}" presName="downArrow" presStyleLbl="node1" presStyleIdx="0" presStyleCnt="2"/>
      <dgm:spPr>
        <a:solidFill>
          <a:srgbClr val="00B050"/>
        </a:solidFill>
      </dgm:spPr>
    </dgm:pt>
    <dgm:pt modelId="{70720EB1-BBF1-425B-B2C0-7AEBC7090912}" type="pres">
      <dgm:prSet presAssocID="{0E921458-9E04-41A5-88A8-EBA8977D511A}" presName="downArrowText" presStyleLbl="revTx" presStyleIdx="0" presStyleCnt="2" custScaleX="1302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CF3764-0B8F-44C6-8D7C-38EDF9D1D113}" type="pres">
      <dgm:prSet presAssocID="{EB757169-8BC9-46B0-873E-C284584231AD}" presName="upArrow" presStyleLbl="node1" presStyleIdx="1" presStyleCnt="2"/>
      <dgm:spPr>
        <a:solidFill>
          <a:srgbClr val="92D050"/>
        </a:solidFill>
      </dgm:spPr>
    </dgm:pt>
    <dgm:pt modelId="{3022B984-507F-4CA8-BFEE-CA0F903BB81F}" type="pres">
      <dgm:prSet presAssocID="{EB757169-8BC9-46B0-873E-C284584231AD}" presName="upArrowText" presStyleLbl="revTx" presStyleIdx="1" presStyleCnt="2" custScaleX="1449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55E6D95-50FD-490E-BAAB-DE5A63CC4928}" type="presOf" srcId="{EB757169-8BC9-46B0-873E-C284584231AD}" destId="{3022B984-507F-4CA8-BFEE-CA0F903BB81F}" srcOrd="0" destOrd="0" presId="urn:microsoft.com/office/officeart/2005/8/layout/arrow3"/>
    <dgm:cxn modelId="{01DCDB4D-DAF1-42A0-A6B1-E983270FF3B8}" type="presOf" srcId="{138FC54C-743B-4306-870E-BC7DFD439083}" destId="{540001EF-7019-4E4B-983D-9642BFDFE618}" srcOrd="0" destOrd="0" presId="urn:microsoft.com/office/officeart/2005/8/layout/arrow3"/>
    <dgm:cxn modelId="{CD0D46CF-0C3C-4074-8B16-9EC9C0B80457}" srcId="{138FC54C-743B-4306-870E-BC7DFD439083}" destId="{EB757169-8BC9-46B0-873E-C284584231AD}" srcOrd="1" destOrd="0" parTransId="{501CE9A0-909D-4B46-842E-2617AECAF733}" sibTransId="{7FFAE632-79D1-48CA-A6FE-2B112790B64D}"/>
    <dgm:cxn modelId="{FEC79FF2-1078-4D3F-ABA5-6131BA00D7D6}" type="presOf" srcId="{0E921458-9E04-41A5-88A8-EBA8977D511A}" destId="{70720EB1-BBF1-425B-B2C0-7AEBC7090912}" srcOrd="0" destOrd="0" presId="urn:microsoft.com/office/officeart/2005/8/layout/arrow3"/>
    <dgm:cxn modelId="{7D0D5EA4-0D53-4DEE-A8A0-9F26A8983471}" srcId="{138FC54C-743B-4306-870E-BC7DFD439083}" destId="{0E921458-9E04-41A5-88A8-EBA8977D511A}" srcOrd="0" destOrd="0" parTransId="{14B1332D-D294-4E7D-9F0B-15A5A63FA5E8}" sibTransId="{BC11C3B9-1AC7-495D-B667-8CD45B4D0E7D}"/>
    <dgm:cxn modelId="{E51A1282-7B66-4C16-BDDF-91207AD8B7ED}" type="presParOf" srcId="{540001EF-7019-4E4B-983D-9642BFDFE618}" destId="{9EC2B36D-12AC-42CB-8F04-63967C28E969}" srcOrd="0" destOrd="0" presId="urn:microsoft.com/office/officeart/2005/8/layout/arrow3"/>
    <dgm:cxn modelId="{3A2D2466-83E0-405F-94BE-9FF4444611BD}" type="presParOf" srcId="{540001EF-7019-4E4B-983D-9642BFDFE618}" destId="{4F52B6FC-4480-4AF0-BD68-27F690694DEF}" srcOrd="1" destOrd="0" presId="urn:microsoft.com/office/officeart/2005/8/layout/arrow3"/>
    <dgm:cxn modelId="{A73C2BC3-48C8-477D-852A-7BCAE1E5E0A5}" type="presParOf" srcId="{540001EF-7019-4E4B-983D-9642BFDFE618}" destId="{70720EB1-BBF1-425B-B2C0-7AEBC7090912}" srcOrd="2" destOrd="0" presId="urn:microsoft.com/office/officeart/2005/8/layout/arrow3"/>
    <dgm:cxn modelId="{1F88800A-AC6B-410C-8C36-42F8366758F9}" type="presParOf" srcId="{540001EF-7019-4E4B-983D-9642BFDFE618}" destId="{5BCF3764-0B8F-44C6-8D7C-38EDF9D1D113}" srcOrd="3" destOrd="0" presId="urn:microsoft.com/office/officeart/2005/8/layout/arrow3"/>
    <dgm:cxn modelId="{2AE370E8-EE07-4C97-B698-596D152D83E7}" type="presParOf" srcId="{540001EF-7019-4E4B-983D-9642BFDFE618}" destId="{3022B984-507F-4CA8-BFEE-CA0F903BB81F}" srcOrd="4" destOrd="0" presId="urn:microsoft.com/office/officeart/2005/8/layout/arrow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51FC12-44A4-4080-BF20-76D39991B7A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6F11FB7-470B-4F88-9879-8EACC74DAE9B}">
      <dgm:prSet phldrT="[Text]"/>
      <dgm:spPr>
        <a:solidFill>
          <a:srgbClr val="FFFF99"/>
        </a:solidFill>
        <a:ln w="63500" cmpd="sng">
          <a:solidFill>
            <a:scrgbClr r="0" g="0" b="0"/>
          </a:solidFill>
        </a:ln>
      </dgm:spPr>
      <dgm:t>
        <a:bodyPr/>
        <a:lstStyle/>
        <a:p>
          <a:pPr algn="l"/>
          <a:r>
            <a:rPr lang="id-ID" b="1" dirty="0" smtClean="0">
              <a:solidFill>
                <a:srgbClr val="002060"/>
              </a:solidFill>
              <a:latin typeface="Candara" pitchFamily="34" charset="0"/>
            </a:rPr>
            <a:t>Mengembangkan Kemampuan Berkomunikasi.</a:t>
          </a:r>
          <a:endParaRPr lang="id-ID" b="1" dirty="0">
            <a:solidFill>
              <a:srgbClr val="002060"/>
            </a:solidFill>
            <a:latin typeface="Candara" pitchFamily="34" charset="0"/>
          </a:endParaRPr>
        </a:p>
      </dgm:t>
    </dgm:pt>
    <dgm:pt modelId="{1013E15A-52DE-4151-B9C5-570CDFF2AA74}" type="parTrans" cxnId="{5704CF1A-0DE3-4D83-9A1C-EA95FC073B5B}">
      <dgm:prSet/>
      <dgm:spPr/>
      <dgm:t>
        <a:bodyPr/>
        <a:lstStyle/>
        <a:p>
          <a:endParaRPr lang="id-ID"/>
        </a:p>
      </dgm:t>
    </dgm:pt>
    <dgm:pt modelId="{684BBED9-6B07-4D40-B8AF-82622B32F8B0}" type="sibTrans" cxnId="{5704CF1A-0DE3-4D83-9A1C-EA95FC073B5B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id-ID"/>
        </a:p>
      </dgm:t>
    </dgm:pt>
    <dgm:pt modelId="{E31614CC-156F-4CFD-AB35-79B192E90615}">
      <dgm:prSet phldrT="[Text]"/>
      <dgm:spPr>
        <a:solidFill>
          <a:schemeClr val="bg2">
            <a:lumMod val="75000"/>
          </a:schemeClr>
        </a:solidFill>
        <a:ln w="63500"/>
      </dgm:spPr>
      <dgm:t>
        <a:bodyPr/>
        <a:lstStyle/>
        <a:p>
          <a:r>
            <a:rPr lang="id-ID" b="1" dirty="0" smtClean="0">
              <a:solidFill>
                <a:srgbClr val="002060"/>
              </a:solidFill>
              <a:latin typeface="Candara" pitchFamily="34" charset="0"/>
            </a:rPr>
            <a:t>Komunikasi Secara Tepat.</a:t>
          </a:r>
          <a:endParaRPr lang="id-ID" b="1" dirty="0">
            <a:solidFill>
              <a:srgbClr val="002060"/>
            </a:solidFill>
            <a:latin typeface="Candara" pitchFamily="34" charset="0"/>
          </a:endParaRPr>
        </a:p>
      </dgm:t>
    </dgm:pt>
    <dgm:pt modelId="{B0E22D11-808B-4482-9316-5204DA1ACB66}" type="parTrans" cxnId="{868B553D-C81A-4299-A457-3A41F423A809}">
      <dgm:prSet/>
      <dgm:spPr/>
      <dgm:t>
        <a:bodyPr/>
        <a:lstStyle/>
        <a:p>
          <a:endParaRPr lang="id-ID"/>
        </a:p>
      </dgm:t>
    </dgm:pt>
    <dgm:pt modelId="{E0B69F28-3336-4284-9921-10C83B3E4411}" type="sibTrans" cxnId="{868B553D-C81A-4299-A457-3A41F423A809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id-ID"/>
        </a:p>
      </dgm:t>
    </dgm:pt>
    <dgm:pt modelId="{7ED1AB56-455C-4176-BC01-27E1FAA515C1}">
      <dgm:prSet phldrT="[Text]"/>
      <dgm:spPr>
        <a:solidFill>
          <a:schemeClr val="accent6">
            <a:lumMod val="60000"/>
            <a:lumOff val="40000"/>
          </a:schemeClr>
        </a:solidFill>
        <a:ln w="63500"/>
      </dgm:spPr>
      <dgm:t>
        <a:bodyPr/>
        <a:lstStyle/>
        <a:p>
          <a:r>
            <a:rPr lang="id-ID" b="1" dirty="0" smtClean="0">
              <a:solidFill>
                <a:srgbClr val="002060"/>
              </a:solidFill>
              <a:latin typeface="Candara" pitchFamily="34" charset="0"/>
            </a:rPr>
            <a:t>Terlibat dalam Dua Perspektif. </a:t>
          </a:r>
          <a:endParaRPr lang="id-ID" b="1" dirty="0">
            <a:solidFill>
              <a:srgbClr val="002060"/>
            </a:solidFill>
            <a:latin typeface="Candara" pitchFamily="34" charset="0"/>
          </a:endParaRPr>
        </a:p>
      </dgm:t>
    </dgm:pt>
    <dgm:pt modelId="{B7BC0FEC-8101-4674-AC06-42883FF2120C}" type="parTrans" cxnId="{9BBD2B1F-935A-4B3C-B6BC-ACFF354778B8}">
      <dgm:prSet/>
      <dgm:spPr/>
      <dgm:t>
        <a:bodyPr/>
        <a:lstStyle/>
        <a:p>
          <a:endParaRPr lang="id-ID"/>
        </a:p>
      </dgm:t>
    </dgm:pt>
    <dgm:pt modelId="{ACA40D80-3498-45B8-8AD9-3996E7AC75CA}" type="sibTrans" cxnId="{9BBD2B1F-935A-4B3C-B6BC-ACFF354778B8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id-ID"/>
        </a:p>
      </dgm:t>
    </dgm:pt>
    <dgm:pt modelId="{EF7316FF-88DE-4059-BB82-6642C60E3E62}">
      <dgm:prSet phldrT="[Text]"/>
      <dgm:spPr>
        <a:solidFill>
          <a:schemeClr val="accent2">
            <a:lumMod val="40000"/>
            <a:lumOff val="60000"/>
          </a:schemeClr>
        </a:solidFill>
        <a:ln w="63500"/>
      </dgm:spPr>
      <dgm:t>
        <a:bodyPr/>
        <a:lstStyle/>
        <a:p>
          <a:r>
            <a:rPr lang="id-ID" b="1" dirty="0" smtClean="0">
              <a:solidFill>
                <a:srgbClr val="002060"/>
              </a:solidFill>
              <a:latin typeface="Candara" pitchFamily="34" charset="0"/>
            </a:rPr>
            <a:t>Mengamati Gaya Komunikasi. </a:t>
          </a:r>
          <a:endParaRPr lang="id-ID" b="1" dirty="0">
            <a:solidFill>
              <a:srgbClr val="002060"/>
            </a:solidFill>
            <a:latin typeface="Candara" pitchFamily="34" charset="0"/>
          </a:endParaRPr>
        </a:p>
      </dgm:t>
    </dgm:pt>
    <dgm:pt modelId="{97B70969-96E9-4B80-BB76-ED9109FBE83D}" type="parTrans" cxnId="{45269791-1C96-417A-A6B1-4DCD7251B93B}">
      <dgm:prSet/>
      <dgm:spPr/>
      <dgm:t>
        <a:bodyPr/>
        <a:lstStyle/>
        <a:p>
          <a:endParaRPr lang="id-ID"/>
        </a:p>
      </dgm:t>
    </dgm:pt>
    <dgm:pt modelId="{F3D42BE9-4CA8-44E6-B1B9-29F22B3494E1}" type="sibTrans" cxnId="{45269791-1C96-417A-A6B1-4DCD7251B93B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id-ID"/>
        </a:p>
      </dgm:t>
    </dgm:pt>
    <dgm:pt modelId="{DB5B90EA-7D87-4791-9976-810A5B8B4748}">
      <dgm:prSet phldrT="[Text]"/>
      <dgm:spPr>
        <a:solidFill>
          <a:schemeClr val="accent4">
            <a:lumMod val="60000"/>
            <a:lumOff val="40000"/>
          </a:schemeClr>
        </a:solidFill>
        <a:ln w="63500"/>
      </dgm:spPr>
      <dgm:t>
        <a:bodyPr/>
        <a:lstStyle/>
        <a:p>
          <a:r>
            <a:rPr lang="id-ID" b="1" dirty="0" smtClean="0">
              <a:solidFill>
                <a:srgbClr val="002060"/>
              </a:solidFill>
              <a:latin typeface="Candara" pitchFamily="34" charset="0"/>
            </a:rPr>
            <a:t>Etika Berkomunikasi. </a:t>
          </a:r>
          <a:endParaRPr lang="id-ID" b="1" dirty="0">
            <a:solidFill>
              <a:srgbClr val="002060"/>
            </a:solidFill>
            <a:latin typeface="Candara" pitchFamily="34" charset="0"/>
          </a:endParaRPr>
        </a:p>
      </dgm:t>
    </dgm:pt>
    <dgm:pt modelId="{902B6233-3C29-4FC1-85A8-C9819E3704B6}" type="parTrans" cxnId="{89C6A833-F361-435F-9B17-A98C3465CA5C}">
      <dgm:prSet/>
      <dgm:spPr/>
      <dgm:t>
        <a:bodyPr/>
        <a:lstStyle/>
        <a:p>
          <a:endParaRPr lang="id-ID"/>
        </a:p>
      </dgm:t>
    </dgm:pt>
    <dgm:pt modelId="{0625C250-79D6-452B-9EEE-302733DE1B8B}" type="sibTrans" cxnId="{89C6A833-F361-435F-9B17-A98C3465CA5C}">
      <dgm:prSet/>
      <dgm:spPr/>
      <dgm:t>
        <a:bodyPr/>
        <a:lstStyle/>
        <a:p>
          <a:endParaRPr lang="id-ID"/>
        </a:p>
      </dgm:t>
    </dgm:pt>
    <dgm:pt modelId="{AFA9F5F5-3A08-47C6-AB00-9DEBB95B9218}" type="pres">
      <dgm:prSet presAssocID="{ED51FC12-44A4-4080-BF20-76D39991B7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A4BECE0-F44F-4B55-BD57-A5F9E051872F}" type="pres">
      <dgm:prSet presAssocID="{ED51FC12-44A4-4080-BF20-76D39991B7AE}" presName="dummyMaxCanvas" presStyleCnt="0">
        <dgm:presLayoutVars/>
      </dgm:prSet>
      <dgm:spPr/>
    </dgm:pt>
    <dgm:pt modelId="{EE6753FF-478E-4236-A71D-433985838153}" type="pres">
      <dgm:prSet presAssocID="{ED51FC12-44A4-4080-BF20-76D39991B7A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586511-98D3-48C3-BBE5-082F2E0893DB}" type="pres">
      <dgm:prSet presAssocID="{ED51FC12-44A4-4080-BF20-76D39991B7A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89397E-32C0-4126-8627-328B11C96115}" type="pres">
      <dgm:prSet presAssocID="{ED51FC12-44A4-4080-BF20-76D39991B7A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817740-32E7-4347-BEB0-5F1C20558F47}" type="pres">
      <dgm:prSet presAssocID="{ED51FC12-44A4-4080-BF20-76D39991B7A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9D41A6-37F4-46FC-AEA7-1FCC3A4129D4}" type="pres">
      <dgm:prSet presAssocID="{ED51FC12-44A4-4080-BF20-76D39991B7A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57DC60-C20A-4EAE-9820-0BE60ECFE7AB}" type="pres">
      <dgm:prSet presAssocID="{ED51FC12-44A4-4080-BF20-76D39991B7A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CC6F76-881F-4D5E-879F-11BB8908C554}" type="pres">
      <dgm:prSet presAssocID="{ED51FC12-44A4-4080-BF20-76D39991B7A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716C6F-826B-4FA0-BDE6-D183D8EED302}" type="pres">
      <dgm:prSet presAssocID="{ED51FC12-44A4-4080-BF20-76D39991B7A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E90C22-B57A-4DD7-B537-95D38C4563B2}" type="pres">
      <dgm:prSet presAssocID="{ED51FC12-44A4-4080-BF20-76D39991B7A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F03A69-0F51-4A45-9D18-8AC23BA5F1C7}" type="pres">
      <dgm:prSet presAssocID="{ED51FC12-44A4-4080-BF20-76D39991B7A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D60934-DE6D-4401-8E12-AEEEF58514AB}" type="pres">
      <dgm:prSet presAssocID="{ED51FC12-44A4-4080-BF20-76D39991B7A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11B7A7-7A08-482D-8E69-EF98CA1B9058}" type="pres">
      <dgm:prSet presAssocID="{ED51FC12-44A4-4080-BF20-76D39991B7A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218FE2-3A93-46D7-BAF8-F524954FD801}" type="pres">
      <dgm:prSet presAssocID="{ED51FC12-44A4-4080-BF20-76D39991B7A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6458E6-3AED-4A86-B7E0-91863C112DA3}" type="pres">
      <dgm:prSet presAssocID="{ED51FC12-44A4-4080-BF20-76D39991B7A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B7D13D2-0676-48CA-B0EB-BFBEF45C4A3B}" type="presOf" srcId="{E31614CC-156F-4CFD-AB35-79B192E90615}" destId="{2FD60934-DE6D-4401-8E12-AEEEF58514AB}" srcOrd="1" destOrd="0" presId="urn:microsoft.com/office/officeart/2005/8/layout/vProcess5"/>
    <dgm:cxn modelId="{63BE6BCE-2ACA-42E0-B4FE-5C708EA36AAE}" type="presOf" srcId="{F3D42BE9-4CA8-44E6-B1B9-29F22B3494E1}" destId="{9CE90C22-B57A-4DD7-B537-95D38C4563B2}" srcOrd="0" destOrd="0" presId="urn:microsoft.com/office/officeart/2005/8/layout/vProcess5"/>
    <dgm:cxn modelId="{DBA49E32-3B5D-4F9A-B50E-B4EE6F3E9E98}" type="presOf" srcId="{7ED1AB56-455C-4176-BC01-27E1FAA515C1}" destId="{0A11B7A7-7A08-482D-8E69-EF98CA1B9058}" srcOrd="1" destOrd="0" presId="urn:microsoft.com/office/officeart/2005/8/layout/vProcess5"/>
    <dgm:cxn modelId="{7B0C3A4A-5BD8-443E-9ABB-368D4BE68598}" type="presOf" srcId="{684BBED9-6B07-4D40-B8AF-82622B32F8B0}" destId="{BE57DC60-C20A-4EAE-9820-0BE60ECFE7AB}" srcOrd="0" destOrd="0" presId="urn:microsoft.com/office/officeart/2005/8/layout/vProcess5"/>
    <dgm:cxn modelId="{A8EAD3BE-298A-48C1-AE24-2E839A53920D}" type="presOf" srcId="{7ED1AB56-455C-4176-BC01-27E1FAA515C1}" destId="{8189397E-32C0-4126-8627-328B11C96115}" srcOrd="0" destOrd="0" presId="urn:microsoft.com/office/officeart/2005/8/layout/vProcess5"/>
    <dgm:cxn modelId="{A428F319-AAFD-4258-AA57-EA2D8651AF73}" type="presOf" srcId="{ACA40D80-3498-45B8-8AD9-3996E7AC75CA}" destId="{E2716C6F-826B-4FA0-BDE6-D183D8EED302}" srcOrd="0" destOrd="0" presId="urn:microsoft.com/office/officeart/2005/8/layout/vProcess5"/>
    <dgm:cxn modelId="{17EE1925-B523-43AB-8660-9A39FEBCAFC3}" type="presOf" srcId="{DB5B90EA-7D87-4791-9976-810A5B8B4748}" destId="{E19D41A6-37F4-46FC-AEA7-1FCC3A4129D4}" srcOrd="0" destOrd="0" presId="urn:microsoft.com/office/officeart/2005/8/layout/vProcess5"/>
    <dgm:cxn modelId="{868B553D-C81A-4299-A457-3A41F423A809}" srcId="{ED51FC12-44A4-4080-BF20-76D39991B7AE}" destId="{E31614CC-156F-4CFD-AB35-79B192E90615}" srcOrd="1" destOrd="0" parTransId="{B0E22D11-808B-4482-9316-5204DA1ACB66}" sibTransId="{E0B69F28-3336-4284-9921-10C83B3E4411}"/>
    <dgm:cxn modelId="{F4820368-E1F6-44D1-AC20-BBBA1394D89B}" type="presOf" srcId="{EF7316FF-88DE-4059-BB82-6642C60E3E62}" destId="{1D218FE2-3A93-46D7-BAF8-F524954FD801}" srcOrd="1" destOrd="0" presId="urn:microsoft.com/office/officeart/2005/8/layout/vProcess5"/>
    <dgm:cxn modelId="{89C6A833-F361-435F-9B17-A98C3465CA5C}" srcId="{ED51FC12-44A4-4080-BF20-76D39991B7AE}" destId="{DB5B90EA-7D87-4791-9976-810A5B8B4748}" srcOrd="4" destOrd="0" parTransId="{902B6233-3C29-4FC1-85A8-C9819E3704B6}" sibTransId="{0625C250-79D6-452B-9EEE-302733DE1B8B}"/>
    <dgm:cxn modelId="{B049087A-E7BC-40E8-A3E7-F14D7963A37E}" type="presOf" srcId="{F6F11FB7-470B-4F88-9879-8EACC74DAE9B}" destId="{BAF03A69-0F51-4A45-9D18-8AC23BA5F1C7}" srcOrd="1" destOrd="0" presId="urn:microsoft.com/office/officeart/2005/8/layout/vProcess5"/>
    <dgm:cxn modelId="{9BBD2B1F-935A-4B3C-B6BC-ACFF354778B8}" srcId="{ED51FC12-44A4-4080-BF20-76D39991B7AE}" destId="{7ED1AB56-455C-4176-BC01-27E1FAA515C1}" srcOrd="2" destOrd="0" parTransId="{B7BC0FEC-8101-4674-AC06-42883FF2120C}" sibTransId="{ACA40D80-3498-45B8-8AD9-3996E7AC75CA}"/>
    <dgm:cxn modelId="{9FD7AB41-9DAD-436C-8C02-6090F3E903A4}" type="presOf" srcId="{E0B69F28-3336-4284-9921-10C83B3E4411}" destId="{ADCC6F76-881F-4D5E-879F-11BB8908C554}" srcOrd="0" destOrd="0" presId="urn:microsoft.com/office/officeart/2005/8/layout/vProcess5"/>
    <dgm:cxn modelId="{361279D9-1BEC-4B03-954F-F4953CA34B74}" type="presOf" srcId="{F6F11FB7-470B-4F88-9879-8EACC74DAE9B}" destId="{EE6753FF-478E-4236-A71D-433985838153}" srcOrd="0" destOrd="0" presId="urn:microsoft.com/office/officeart/2005/8/layout/vProcess5"/>
    <dgm:cxn modelId="{5704CF1A-0DE3-4D83-9A1C-EA95FC073B5B}" srcId="{ED51FC12-44A4-4080-BF20-76D39991B7AE}" destId="{F6F11FB7-470B-4F88-9879-8EACC74DAE9B}" srcOrd="0" destOrd="0" parTransId="{1013E15A-52DE-4151-B9C5-570CDFF2AA74}" sibTransId="{684BBED9-6B07-4D40-B8AF-82622B32F8B0}"/>
    <dgm:cxn modelId="{3CC4FD1F-7DE3-4588-AE93-4A9A552EA58A}" type="presOf" srcId="{ED51FC12-44A4-4080-BF20-76D39991B7AE}" destId="{AFA9F5F5-3A08-47C6-AB00-9DEBB95B9218}" srcOrd="0" destOrd="0" presId="urn:microsoft.com/office/officeart/2005/8/layout/vProcess5"/>
    <dgm:cxn modelId="{05E16288-1FF1-4BF1-9F2A-A2EE15F82493}" type="presOf" srcId="{E31614CC-156F-4CFD-AB35-79B192E90615}" destId="{62586511-98D3-48C3-BBE5-082F2E0893DB}" srcOrd="0" destOrd="0" presId="urn:microsoft.com/office/officeart/2005/8/layout/vProcess5"/>
    <dgm:cxn modelId="{869877A0-3F6F-4612-96CD-66DC2C235167}" type="presOf" srcId="{EF7316FF-88DE-4059-BB82-6642C60E3E62}" destId="{C3817740-32E7-4347-BEB0-5F1C20558F47}" srcOrd="0" destOrd="0" presId="urn:microsoft.com/office/officeart/2005/8/layout/vProcess5"/>
    <dgm:cxn modelId="{E57EA249-FF02-44A4-BCE4-E5A0CA241A53}" type="presOf" srcId="{DB5B90EA-7D87-4791-9976-810A5B8B4748}" destId="{D26458E6-3AED-4A86-B7E0-91863C112DA3}" srcOrd="1" destOrd="0" presId="urn:microsoft.com/office/officeart/2005/8/layout/vProcess5"/>
    <dgm:cxn modelId="{45269791-1C96-417A-A6B1-4DCD7251B93B}" srcId="{ED51FC12-44A4-4080-BF20-76D39991B7AE}" destId="{EF7316FF-88DE-4059-BB82-6642C60E3E62}" srcOrd="3" destOrd="0" parTransId="{97B70969-96E9-4B80-BB76-ED9109FBE83D}" sibTransId="{F3D42BE9-4CA8-44E6-B1B9-29F22B3494E1}"/>
    <dgm:cxn modelId="{98BAEB93-1D73-4929-B533-2E93D1784541}" type="presParOf" srcId="{AFA9F5F5-3A08-47C6-AB00-9DEBB95B9218}" destId="{5A4BECE0-F44F-4B55-BD57-A5F9E051872F}" srcOrd="0" destOrd="0" presId="urn:microsoft.com/office/officeart/2005/8/layout/vProcess5"/>
    <dgm:cxn modelId="{EA23A54E-0148-4043-A301-5B8FCF1ECFB4}" type="presParOf" srcId="{AFA9F5F5-3A08-47C6-AB00-9DEBB95B9218}" destId="{EE6753FF-478E-4236-A71D-433985838153}" srcOrd="1" destOrd="0" presId="urn:microsoft.com/office/officeart/2005/8/layout/vProcess5"/>
    <dgm:cxn modelId="{D6D5AE19-79CA-4EB6-AC16-8A20EA0BBA93}" type="presParOf" srcId="{AFA9F5F5-3A08-47C6-AB00-9DEBB95B9218}" destId="{62586511-98D3-48C3-BBE5-082F2E0893DB}" srcOrd="2" destOrd="0" presId="urn:microsoft.com/office/officeart/2005/8/layout/vProcess5"/>
    <dgm:cxn modelId="{A5817C5B-149E-4546-81DD-5F1506545455}" type="presParOf" srcId="{AFA9F5F5-3A08-47C6-AB00-9DEBB95B9218}" destId="{8189397E-32C0-4126-8627-328B11C96115}" srcOrd="3" destOrd="0" presId="urn:microsoft.com/office/officeart/2005/8/layout/vProcess5"/>
    <dgm:cxn modelId="{C692C33E-4636-499A-9571-511D1B0923AA}" type="presParOf" srcId="{AFA9F5F5-3A08-47C6-AB00-9DEBB95B9218}" destId="{C3817740-32E7-4347-BEB0-5F1C20558F47}" srcOrd="4" destOrd="0" presId="urn:microsoft.com/office/officeart/2005/8/layout/vProcess5"/>
    <dgm:cxn modelId="{BD2B7F65-8FA9-4399-AEF0-F94A89A92CA8}" type="presParOf" srcId="{AFA9F5F5-3A08-47C6-AB00-9DEBB95B9218}" destId="{E19D41A6-37F4-46FC-AEA7-1FCC3A4129D4}" srcOrd="5" destOrd="0" presId="urn:microsoft.com/office/officeart/2005/8/layout/vProcess5"/>
    <dgm:cxn modelId="{E5CF2AE0-DBBF-4E8B-9A77-CE1AD3C7E548}" type="presParOf" srcId="{AFA9F5F5-3A08-47C6-AB00-9DEBB95B9218}" destId="{BE57DC60-C20A-4EAE-9820-0BE60ECFE7AB}" srcOrd="6" destOrd="0" presId="urn:microsoft.com/office/officeart/2005/8/layout/vProcess5"/>
    <dgm:cxn modelId="{17B9351E-9649-43F5-864A-4A260EC6ED14}" type="presParOf" srcId="{AFA9F5F5-3A08-47C6-AB00-9DEBB95B9218}" destId="{ADCC6F76-881F-4D5E-879F-11BB8908C554}" srcOrd="7" destOrd="0" presId="urn:microsoft.com/office/officeart/2005/8/layout/vProcess5"/>
    <dgm:cxn modelId="{F5222DFE-F627-41BC-AD29-3C6F1C36F834}" type="presParOf" srcId="{AFA9F5F5-3A08-47C6-AB00-9DEBB95B9218}" destId="{E2716C6F-826B-4FA0-BDE6-D183D8EED302}" srcOrd="8" destOrd="0" presId="urn:microsoft.com/office/officeart/2005/8/layout/vProcess5"/>
    <dgm:cxn modelId="{0B334521-9FB6-4A29-AC8B-324F4A6BD248}" type="presParOf" srcId="{AFA9F5F5-3A08-47C6-AB00-9DEBB95B9218}" destId="{9CE90C22-B57A-4DD7-B537-95D38C4563B2}" srcOrd="9" destOrd="0" presId="urn:microsoft.com/office/officeart/2005/8/layout/vProcess5"/>
    <dgm:cxn modelId="{1C08431F-B193-41A4-A05B-A9525C57F04C}" type="presParOf" srcId="{AFA9F5F5-3A08-47C6-AB00-9DEBB95B9218}" destId="{BAF03A69-0F51-4A45-9D18-8AC23BA5F1C7}" srcOrd="10" destOrd="0" presId="urn:microsoft.com/office/officeart/2005/8/layout/vProcess5"/>
    <dgm:cxn modelId="{00C7BB2E-C6B4-4ABE-8B9F-BD07967B64B7}" type="presParOf" srcId="{AFA9F5F5-3A08-47C6-AB00-9DEBB95B9218}" destId="{2FD60934-DE6D-4401-8E12-AEEEF58514AB}" srcOrd="11" destOrd="0" presId="urn:microsoft.com/office/officeart/2005/8/layout/vProcess5"/>
    <dgm:cxn modelId="{0590EDA5-232C-45A8-84BD-3CFAB8C7B5D3}" type="presParOf" srcId="{AFA9F5F5-3A08-47C6-AB00-9DEBB95B9218}" destId="{0A11B7A7-7A08-482D-8E69-EF98CA1B9058}" srcOrd="12" destOrd="0" presId="urn:microsoft.com/office/officeart/2005/8/layout/vProcess5"/>
    <dgm:cxn modelId="{9185C5E4-FC83-44C3-841D-156E0012CC76}" type="presParOf" srcId="{AFA9F5F5-3A08-47C6-AB00-9DEBB95B9218}" destId="{1D218FE2-3A93-46D7-BAF8-F524954FD801}" srcOrd="13" destOrd="0" presId="urn:microsoft.com/office/officeart/2005/8/layout/vProcess5"/>
    <dgm:cxn modelId="{EAAE3D46-480A-4F40-BA20-FCF20B1E8DDB}" type="presParOf" srcId="{AFA9F5F5-3A08-47C6-AB00-9DEBB95B9218}" destId="{D26458E6-3AED-4A86-B7E0-91863C112DA3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11/02/2020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001056" cy="119413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l">
              <a:tabLst>
                <a:tab pos="338138" algn="l"/>
              </a:tabLst>
            </a:pPr>
            <a:r>
              <a:rPr lang="id-ID" sz="28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DEFINISI &amp; PRINSIP </a:t>
            </a:r>
          </a:p>
          <a:p>
            <a:pPr algn="l">
              <a:tabLst>
                <a:tab pos="338138" algn="l"/>
              </a:tabLst>
            </a:pPr>
            <a:r>
              <a:rPr lang="id-ID" sz="28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KOMUNIKASI INTERPERSONAL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0430" y="1428736"/>
            <a:ext cx="4857784" cy="46162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ctr">
              <a:tabLst>
                <a:tab pos="338138" algn="l"/>
              </a:tabLst>
            </a:pPr>
            <a:r>
              <a:rPr lang="id-ID" sz="1400" b="1" dirty="0" smtClean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Nathaniel Antonio Parulian, S.Psi, M.I.Kom</a:t>
            </a:r>
            <a:endParaRPr lang="en-US" sz="1400" b="1" dirty="0" smtClean="0">
              <a:solidFill>
                <a:schemeClr val="tx1"/>
              </a:solidFill>
              <a:latin typeface="Segoe Script" pitchFamily="34" charset="0"/>
              <a:ea typeface="MS UI Gothic" pitchFamily="34" charset="-128"/>
              <a:cs typeface="Montserrat Ultra Light" charset="0"/>
            </a:endParaRP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pic>
        <p:nvPicPr>
          <p:cNvPr id="6" name="Picture 5" descr="GAMBAR (1).png"/>
          <p:cNvPicPr>
            <a:picLocks noChangeAspect="1"/>
          </p:cNvPicPr>
          <p:nvPr/>
        </p:nvPicPr>
        <p:blipFill>
          <a:blip r:embed="rId5">
            <a:lum bright="15000"/>
          </a:blip>
          <a:srcRect l="1562" t="20332" r="2343" b="17365"/>
          <a:stretch>
            <a:fillRect/>
          </a:stretch>
        </p:blipFill>
        <p:spPr>
          <a:xfrm>
            <a:off x="214282" y="2285992"/>
            <a:ext cx="8786874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6072206"/>
            <a:ext cx="1374023" cy="647093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6" name="Subtitle 8"/>
          <p:cNvSpPr txBox="1">
            <a:spLocks/>
          </p:cNvSpPr>
          <p:nvPr/>
        </p:nvSpPr>
        <p:spPr>
          <a:xfrm>
            <a:off x="642910" y="1357298"/>
            <a:ext cx="7429552" cy="15542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>
              <a:spcBef>
                <a:spcPct val="20000"/>
              </a:spcBef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357290" y="1142984"/>
          <a:ext cx="650085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35716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i="1" dirty="0" smtClean="0">
                <a:solidFill>
                  <a:srgbClr val="00B0F0"/>
                </a:solidFill>
                <a:latin typeface="Arial Narrow" pitchFamily="34" charset="0"/>
              </a:rPr>
              <a:t>Buber (1970): </a:t>
            </a:r>
            <a:r>
              <a:rPr lang="id-ID" sz="2800" b="1" i="1" dirty="0" smtClean="0">
                <a:solidFill>
                  <a:srgbClr val="002060"/>
                </a:solidFill>
                <a:latin typeface="Arial Narrow" pitchFamily="34" charset="0"/>
              </a:rPr>
              <a:t>Ciri-ciri Komunikasi Interpersonal</a:t>
            </a:r>
            <a:endParaRPr lang="id-ID" sz="28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8"/>
          <p:cNvSpPr txBox="1">
            <a:spLocks/>
          </p:cNvSpPr>
          <p:nvPr/>
        </p:nvSpPr>
        <p:spPr>
          <a:xfrm>
            <a:off x="642910" y="1357298"/>
            <a:ext cx="7429552" cy="15542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>
              <a:spcBef>
                <a:spcPct val="20000"/>
              </a:spcBef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0004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002060"/>
                </a:solidFill>
                <a:latin typeface="Rage Italic" pitchFamily="66" charset="0"/>
              </a:rPr>
              <a:t>Istilah Kunci Pada Komunikasi Interpersonal</a:t>
            </a:r>
            <a:endParaRPr lang="id-ID" sz="3600" b="1" dirty="0">
              <a:solidFill>
                <a:srgbClr val="002060"/>
              </a:solidFill>
              <a:latin typeface="Rage Italic" pitchFamily="66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571472" y="1000108"/>
          <a:ext cx="8215370" cy="5461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835" y="5357826"/>
            <a:ext cx="901165" cy="1500174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6000768"/>
            <a:ext cx="1374023" cy="647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8"/>
          <p:cNvSpPr txBox="1">
            <a:spLocks/>
          </p:cNvSpPr>
          <p:nvPr/>
        </p:nvSpPr>
        <p:spPr>
          <a:xfrm>
            <a:off x="642910" y="1357298"/>
            <a:ext cx="7429552" cy="15542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>
              <a:spcBef>
                <a:spcPct val="20000"/>
              </a:spcBef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8572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002060"/>
                </a:solidFill>
                <a:latin typeface="Rage Italic" pitchFamily="66" charset="0"/>
              </a:rPr>
              <a:t>Istilah Kunci Pada Komunikasi Interpersonal</a:t>
            </a:r>
            <a:endParaRPr lang="id-ID" sz="3600" b="1" dirty="0">
              <a:solidFill>
                <a:srgbClr val="002060"/>
              </a:solidFill>
              <a:latin typeface="Rage Italic" pitchFamily="66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571472" y="928670"/>
          <a:ext cx="8215370" cy="55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4488" y="5643578"/>
            <a:ext cx="729512" cy="1214422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6072206"/>
            <a:ext cx="1222335" cy="57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8"/>
          <p:cNvSpPr txBox="1">
            <a:spLocks/>
          </p:cNvSpPr>
          <p:nvPr/>
        </p:nvSpPr>
        <p:spPr>
          <a:xfrm>
            <a:off x="642910" y="1357298"/>
            <a:ext cx="7429552" cy="15542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>
              <a:spcBef>
                <a:spcPct val="20000"/>
              </a:spcBef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2860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002060"/>
                </a:solidFill>
                <a:latin typeface="Rage Italic" pitchFamily="66" charset="0"/>
              </a:rPr>
              <a:t>Istilah Kunci Pada Komunikasi Interpersonal</a:t>
            </a:r>
            <a:endParaRPr lang="id-ID" sz="3600" b="1" dirty="0">
              <a:solidFill>
                <a:srgbClr val="002060"/>
              </a:solidFill>
              <a:latin typeface="Rage Italic" pitchFamily="66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571472" y="1071546"/>
          <a:ext cx="8215370" cy="538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4488" y="5643578"/>
            <a:ext cx="729512" cy="1214422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6072206"/>
            <a:ext cx="1222335" cy="57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8"/>
          <p:cNvSpPr txBox="1">
            <a:spLocks/>
          </p:cNvSpPr>
          <p:nvPr/>
        </p:nvSpPr>
        <p:spPr>
          <a:xfrm>
            <a:off x="642910" y="1357298"/>
            <a:ext cx="7429552" cy="15542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>
              <a:spcBef>
                <a:spcPct val="20000"/>
              </a:spcBef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2860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002060"/>
                </a:solidFill>
                <a:latin typeface="Rage Italic" pitchFamily="66" charset="0"/>
              </a:rPr>
              <a:t>Istilah Kunci Pada Komunikasi Interpersonal</a:t>
            </a:r>
            <a:endParaRPr lang="id-ID" sz="3600" b="1" dirty="0">
              <a:solidFill>
                <a:srgbClr val="002060"/>
              </a:solidFill>
              <a:latin typeface="Rage Italic" pitchFamily="66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571472" y="1071546"/>
          <a:ext cx="8215370" cy="538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4488" y="5643578"/>
            <a:ext cx="729512" cy="1214422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6072206"/>
            <a:ext cx="1222335" cy="57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85728"/>
            <a:ext cx="55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rgbClr val="002060"/>
                </a:solidFill>
                <a:latin typeface="Rage Italic" pitchFamily="66" charset="0"/>
              </a:rPr>
              <a:t>Dua Tingkatan Makna </a:t>
            </a:r>
            <a:endParaRPr lang="id-ID" sz="3600" b="1" dirty="0">
              <a:solidFill>
                <a:srgbClr val="002060"/>
              </a:solidFill>
              <a:latin typeface="Rage Italic" pitchFamily="66" charset="0"/>
            </a:endParaRPr>
          </a:p>
        </p:txBody>
      </p:sp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661" y="0"/>
            <a:ext cx="815339" cy="1357298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14290"/>
            <a:ext cx="1365211" cy="6429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57148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002060"/>
                </a:solidFill>
                <a:latin typeface="Rage Italic" pitchFamily="66" charset="0"/>
              </a:rPr>
              <a:t> </a:t>
            </a:r>
            <a:r>
              <a:rPr lang="id-ID" sz="1600" b="1" dirty="0" smtClean="0">
                <a:latin typeface="Arial Narrow" pitchFamily="34" charset="0"/>
              </a:rPr>
              <a:t>Rogers (2008); Watzlawick, Beavin &amp; Jackson (1967)</a:t>
            </a:r>
            <a:endParaRPr lang="id-ID" sz="1600" b="1" dirty="0">
              <a:latin typeface="Arial Narrow" pitchFamily="34" charset="0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214282" y="2071678"/>
          <a:ext cx="5929354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00364" y="157161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latin typeface="Candara" pitchFamily="34" charset="0"/>
              </a:rPr>
              <a:t>Merujuk kepada pada arti yang sebenarnya. </a:t>
            </a:r>
            <a:endParaRPr lang="id-ID" sz="1600" b="1" dirty="0"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2" y="2786058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latin typeface="Candara" pitchFamily="34" charset="0"/>
              </a:rPr>
              <a:t>Menjelaskan adanya hubungan yang terjadi; komunikator dengan komunikan</a:t>
            </a:r>
            <a:endParaRPr lang="id-ID" sz="1600" b="1" dirty="0">
              <a:latin typeface="Candar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4572008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latin typeface="Candara" pitchFamily="34" charset="0"/>
              </a:rPr>
              <a:t>Komunikator menganggap kita adalah sosok yang special &amp; mengharapkan bantuan. </a:t>
            </a:r>
            <a:endParaRPr lang="id-ID" sz="1600" b="1" dirty="0">
              <a:latin typeface="Candar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00364" y="1571612"/>
            <a:ext cx="2500330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5929322" y="2786058"/>
            <a:ext cx="2500330" cy="107157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/>
          <p:cNvSpPr/>
          <p:nvPr/>
        </p:nvSpPr>
        <p:spPr>
          <a:xfrm>
            <a:off x="5929322" y="4643446"/>
            <a:ext cx="2500330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85728"/>
            <a:ext cx="842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i="1" dirty="0" smtClean="0">
                <a:solidFill>
                  <a:srgbClr val="002060"/>
                </a:solidFill>
                <a:latin typeface="Candara" pitchFamily="34" charset="0"/>
              </a:rPr>
              <a:t>Kompetensi (Keterampilan) Komunikasi Interpersonal </a:t>
            </a:r>
            <a:endParaRPr lang="id-ID" sz="2800" b="1" i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3578"/>
            <a:ext cx="729512" cy="1214422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6072206"/>
            <a:ext cx="1374025" cy="6470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5720" y="285728"/>
            <a:ext cx="8358246" cy="500066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28" name="Diagram 27"/>
          <p:cNvGraphicFramePr/>
          <p:nvPr/>
        </p:nvGraphicFramePr>
        <p:xfrm>
          <a:off x="1214414" y="1142984"/>
          <a:ext cx="735811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28604"/>
            <a:ext cx="807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2800" b="1" i="1" dirty="0" smtClean="0">
                <a:solidFill>
                  <a:srgbClr val="002060"/>
                </a:solidFill>
                <a:latin typeface="Candara" pitchFamily="34" charset="0"/>
              </a:rPr>
              <a:t>Bentuk Upaya dalam Mengembangkan Kemampuan Berkomunikasi</a:t>
            </a:r>
          </a:p>
        </p:txBody>
      </p:sp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3578"/>
            <a:ext cx="729512" cy="1214422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6072206"/>
            <a:ext cx="1374025" cy="647093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785786" y="1214422"/>
          <a:ext cx="785818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14290"/>
            <a:ext cx="807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i="1" dirty="0" smtClean="0">
                <a:solidFill>
                  <a:srgbClr val="002060"/>
                </a:solidFill>
                <a:latin typeface="Candara" pitchFamily="34" charset="0"/>
              </a:rPr>
              <a:t>Cara Menerapkan Komunikasi dengan Tepat</a:t>
            </a:r>
          </a:p>
          <a:p>
            <a:pPr lvl="0" algn="ctr"/>
            <a:endParaRPr lang="id-ID" sz="2800" b="1" i="1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3578"/>
            <a:ext cx="729512" cy="1214422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6072206"/>
            <a:ext cx="1374025" cy="64709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571472" y="1214422"/>
          <a:ext cx="814393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14290"/>
            <a:ext cx="70723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i="1" dirty="0" smtClean="0">
                <a:solidFill>
                  <a:srgbClr val="002060"/>
                </a:solidFill>
                <a:latin typeface="Candara" pitchFamily="34" charset="0"/>
              </a:rPr>
              <a:t>Pedoman Agar Efektif dalam Berkomunikasi melalui </a:t>
            </a:r>
          </a:p>
          <a:p>
            <a:pPr algn="ctr"/>
            <a:r>
              <a:rPr lang="id-ID" sz="2400" b="1" i="1" dirty="0" smtClean="0">
                <a:solidFill>
                  <a:srgbClr val="002060"/>
                </a:solidFill>
                <a:latin typeface="Candara" pitchFamily="34" charset="0"/>
              </a:rPr>
              <a:t>Perspektif Ganda</a:t>
            </a:r>
          </a:p>
          <a:p>
            <a:pPr lvl="0" algn="ctr"/>
            <a:endParaRPr lang="id-ID" sz="2800" b="1" i="1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3578"/>
            <a:ext cx="729512" cy="1214422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6072206"/>
            <a:ext cx="1374025" cy="647093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1142976" y="1214422"/>
          <a:ext cx="721523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3500438"/>
            <a:ext cx="6286512" cy="135417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3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DEFINISI KOMUNIKASI INTERPERSONAL  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pic>
        <p:nvPicPr>
          <p:cNvPr id="7" name="Picture 6" descr="GAMBAR (2).jpg"/>
          <p:cNvPicPr>
            <a:picLocks noChangeAspect="1"/>
          </p:cNvPicPr>
          <p:nvPr/>
        </p:nvPicPr>
        <p:blipFill>
          <a:blip r:embed="rId5">
            <a:lum bright="15000"/>
          </a:blip>
          <a:srcRect t="11806" b="7517"/>
          <a:stretch>
            <a:fillRect/>
          </a:stretch>
        </p:blipFill>
        <p:spPr>
          <a:xfrm>
            <a:off x="0" y="0"/>
            <a:ext cx="4662559" cy="2678871"/>
          </a:xfrm>
          <a:prstGeom prst="rect">
            <a:avLst/>
          </a:prstGeom>
        </p:spPr>
      </p:pic>
      <p:pic>
        <p:nvPicPr>
          <p:cNvPr id="8" name="Picture 7" descr="GAMBAR (3).jpg"/>
          <p:cNvPicPr>
            <a:picLocks noChangeAspect="1"/>
          </p:cNvPicPr>
          <p:nvPr/>
        </p:nvPicPr>
        <p:blipFill>
          <a:blip r:embed="rId6">
            <a:lum bright="5000"/>
          </a:blip>
          <a:srcRect b="5662"/>
          <a:stretch>
            <a:fillRect/>
          </a:stretch>
        </p:blipFill>
        <p:spPr>
          <a:xfrm rot="550425">
            <a:off x="5934911" y="2771055"/>
            <a:ext cx="1837275" cy="2906028"/>
          </a:xfrm>
          <a:prstGeom prst="rect">
            <a:avLst/>
          </a:prstGeom>
        </p:spPr>
      </p:pic>
      <p:pic>
        <p:nvPicPr>
          <p:cNvPr id="10" name="Picture 9" descr="GAMBAR (2).jpg"/>
          <p:cNvPicPr>
            <a:picLocks noChangeAspect="1"/>
          </p:cNvPicPr>
          <p:nvPr/>
        </p:nvPicPr>
        <p:blipFill>
          <a:blip r:embed="rId5">
            <a:lum bright="15000"/>
          </a:blip>
          <a:srcRect t="11806" b="7517"/>
          <a:stretch>
            <a:fillRect/>
          </a:stretch>
        </p:blipFill>
        <p:spPr>
          <a:xfrm flipH="1">
            <a:off x="4735320" y="0"/>
            <a:ext cx="4408680" cy="269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14290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800" b="1" i="1" dirty="0" smtClean="0">
                <a:solidFill>
                  <a:srgbClr val="FF0000"/>
                </a:solidFill>
                <a:latin typeface="Candara" pitchFamily="34" charset="0"/>
              </a:rPr>
              <a:t>Greene &amp; Burleson (2003)</a:t>
            </a:r>
          </a:p>
          <a:p>
            <a:pPr lvl="0"/>
            <a:r>
              <a:rPr lang="id-ID" b="1" i="1" dirty="0" smtClean="0">
                <a:solidFill>
                  <a:srgbClr val="002060"/>
                </a:solidFill>
                <a:latin typeface="Candara" pitchFamily="34" charset="0"/>
              </a:rPr>
              <a:t>“3 Cara Meningkatkan Kemampuan dalam “Melihat” Cara Pandang Orang Lain” </a:t>
            </a:r>
          </a:p>
        </p:txBody>
      </p:sp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3578"/>
            <a:ext cx="729512" cy="1214422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6072206"/>
            <a:ext cx="1374025" cy="64709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857224" y="1142984"/>
          <a:ext cx="792961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35716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2800" b="1" i="1" dirty="0" smtClean="0">
                <a:solidFill>
                  <a:srgbClr val="002060"/>
                </a:solidFill>
                <a:latin typeface="Candara" pitchFamily="34" charset="0"/>
              </a:rPr>
              <a:t>Mengamati Gaya Komunikasi  </a:t>
            </a:r>
          </a:p>
        </p:txBody>
      </p:sp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488" y="0"/>
            <a:ext cx="729512" cy="1214422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285728"/>
            <a:ext cx="1222335" cy="575655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500034" y="1071546"/>
          <a:ext cx="828680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2860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800" b="1" i="1" dirty="0" smtClean="0">
                <a:solidFill>
                  <a:srgbClr val="002060"/>
                </a:solidFill>
                <a:latin typeface="Candara" pitchFamily="34" charset="0"/>
              </a:rPr>
              <a:t>Etika ber-Komunikasi  </a:t>
            </a:r>
          </a:p>
        </p:txBody>
      </p:sp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488" y="0"/>
            <a:ext cx="729512" cy="1214422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285728"/>
            <a:ext cx="1222335" cy="57565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571472" y="1397000"/>
          <a:ext cx="7929618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MBAR (3).jpg"/>
          <p:cNvPicPr>
            <a:picLocks noChangeAspect="1"/>
          </p:cNvPicPr>
          <p:nvPr/>
        </p:nvPicPr>
        <p:blipFill>
          <a:blip r:embed="rId3"/>
          <a:srcRect l="3125" t="9458" r="4687"/>
          <a:stretch>
            <a:fillRect/>
          </a:stretch>
        </p:blipFill>
        <p:spPr>
          <a:xfrm>
            <a:off x="785786" y="1214422"/>
            <a:ext cx="7439457" cy="3017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21481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3600" b="1" i="1" dirty="0" smtClean="0">
                <a:solidFill>
                  <a:srgbClr val="002060"/>
                </a:solidFill>
                <a:latin typeface="Candara" pitchFamily="34" charset="0"/>
              </a:rPr>
              <a:t>8 Prinsip dalam Komunikasi Interpersonal   </a:t>
            </a:r>
          </a:p>
        </p:txBody>
      </p:sp>
      <p:pic>
        <p:nvPicPr>
          <p:cNvPr id="14" name="Picture 13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488" y="0"/>
            <a:ext cx="729512" cy="1214422"/>
          </a:xfrm>
          <a:prstGeom prst="rect">
            <a:avLst/>
          </a:prstGeom>
        </p:spPr>
      </p:pic>
      <p:pic>
        <p:nvPicPr>
          <p:cNvPr id="15" name="Picture 14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285728"/>
            <a:ext cx="1222335" cy="57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2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85728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800" b="1" i="1" dirty="0" smtClean="0">
                <a:latin typeface="Candara" pitchFamily="34" charset="0"/>
              </a:rPr>
              <a:t>Prinsip 1: Ada manusia = ada komunikasi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857233"/>
            <a:ext cx="49292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id-ID" b="1" i="1" dirty="0" smtClean="0">
                <a:solidFill>
                  <a:srgbClr val="002060"/>
                </a:solidFill>
                <a:latin typeface="Candara" pitchFamily="34" charset="0"/>
              </a:rPr>
              <a:t>Manusia saling meng-interpretasi.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id-ID" b="1" i="1" dirty="0" smtClean="0">
                <a:solidFill>
                  <a:srgbClr val="002060"/>
                </a:solidFill>
                <a:latin typeface="Candara" pitchFamily="34" charset="0"/>
              </a:rPr>
              <a:t>Diam = komunikasi. </a:t>
            </a:r>
          </a:p>
          <a:p>
            <a:pPr lvl="0">
              <a:lnSpc>
                <a:spcPct val="150000"/>
              </a:lnSpc>
            </a:pPr>
            <a:endParaRPr lang="id-ID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endParaRPr lang="id-ID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endParaRPr lang="id-ID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endParaRPr lang="id-ID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endParaRPr lang="id-ID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endParaRPr lang="id-ID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0"/>
            <a:endParaRPr lang="id-ID" sz="2800" b="1" i="1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4480" y="1928802"/>
            <a:ext cx="194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Tanda kemarahan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4481" y="228599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Tidak senang terhadap sesuatu/peristiwa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4480" y="2643182"/>
            <a:ext cx="194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Sikap menghargai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4282" y="3500438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800" b="1" i="1" dirty="0" smtClean="0">
                <a:latin typeface="Candara" pitchFamily="34" charset="0"/>
              </a:rPr>
              <a:t>Prinsip 2: Komunikasi Interpersonal tidak dapat diubah</a:t>
            </a:r>
          </a:p>
        </p:txBody>
      </p:sp>
      <p:pic>
        <p:nvPicPr>
          <p:cNvPr id="28" name="Picture 27" descr="GAMBAR (4).png"/>
          <p:cNvPicPr>
            <a:picLocks noChangeAspect="1"/>
          </p:cNvPicPr>
          <p:nvPr/>
        </p:nvPicPr>
        <p:blipFill>
          <a:blip r:embed="rId3" cstate="print">
            <a:lum bright="25000" contrast="10000"/>
          </a:blip>
          <a:stretch>
            <a:fillRect/>
          </a:stretch>
        </p:blipFill>
        <p:spPr>
          <a:xfrm>
            <a:off x="6000760" y="785794"/>
            <a:ext cx="2158269" cy="22050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5688" y="4071942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Manusia tidak dapat meralat &amp; menarik kembali apa yang sudah dikatakan/disampaikan.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Berhati-hati dalam berinteraksi.  </a:t>
            </a:r>
          </a:p>
        </p:txBody>
      </p:sp>
      <p:pic>
        <p:nvPicPr>
          <p:cNvPr id="32" name="Picture 3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43578"/>
            <a:ext cx="729512" cy="1214422"/>
          </a:xfrm>
          <a:prstGeom prst="rect">
            <a:avLst/>
          </a:prstGeom>
        </p:spPr>
      </p:pic>
      <p:pic>
        <p:nvPicPr>
          <p:cNvPr id="33" name="Picture 32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6000768"/>
            <a:ext cx="1222335" cy="57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2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482" y="357166"/>
            <a:ext cx="692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800" b="1" i="1" dirty="0" smtClean="0">
                <a:latin typeface="Candara" pitchFamily="34" charset="0"/>
              </a:rPr>
              <a:t>Prinsip 3: Komunikasi Interpersonal = Etika</a:t>
            </a:r>
          </a:p>
        </p:txBody>
      </p:sp>
      <p:pic>
        <p:nvPicPr>
          <p:cNvPr id="32" name="Picture 31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3578"/>
            <a:ext cx="729512" cy="1214422"/>
          </a:xfrm>
          <a:prstGeom prst="rect">
            <a:avLst/>
          </a:prstGeom>
        </p:spPr>
      </p:pic>
      <p:pic>
        <p:nvPicPr>
          <p:cNvPr id="33" name="Picture 32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6000768"/>
            <a:ext cx="1222335" cy="5756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7422" y="857232"/>
            <a:ext cx="62151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Masalah etika selalu ditemui disetiap kesempatan.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Komunikasi yang beretika = menciptakan hubungan yang seimbang &amp; empati. </a:t>
            </a:r>
          </a:p>
        </p:txBody>
      </p:sp>
      <p:pic>
        <p:nvPicPr>
          <p:cNvPr id="16" name="Picture 15" descr="GAMBAR (4).jpg"/>
          <p:cNvPicPr>
            <a:picLocks noChangeAspect="1"/>
          </p:cNvPicPr>
          <p:nvPr/>
        </p:nvPicPr>
        <p:blipFill>
          <a:blip r:embed="rId5">
            <a:lum bright="15000"/>
          </a:blip>
          <a:stretch>
            <a:fillRect/>
          </a:stretch>
        </p:blipFill>
        <p:spPr>
          <a:xfrm>
            <a:off x="0" y="0"/>
            <a:ext cx="2225021" cy="21431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2857496"/>
            <a:ext cx="84296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600" b="1" i="1" dirty="0" smtClean="0">
                <a:latin typeface="Candara" pitchFamily="34" charset="0"/>
              </a:rPr>
              <a:t>Prinsip 4: Komunikasi Interpersonal = Menciptakan Makna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282" y="3286124"/>
            <a:ext cx="84296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Seseorang akan selalu menerjemahkan apa yang dikatakan orang lain.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Seseorang selalu mengembangkan interpretasi.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Salah interpretasi </a:t>
            </a: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 konflik.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Pemaknaan diciptakan dari cara berkomunikasi &amp; selalu berubah dari waktu ke waktu.</a:t>
            </a:r>
            <a:endParaRPr lang="id-ID" b="1" i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AMBAR (5).png"/>
          <p:cNvPicPr>
            <a:picLocks noChangeAspect="1"/>
          </p:cNvPicPr>
          <p:nvPr/>
        </p:nvPicPr>
        <p:blipFill>
          <a:blip r:embed="rId3">
            <a:lum bright="65000"/>
          </a:blip>
          <a:stretch>
            <a:fillRect/>
          </a:stretch>
        </p:blipFill>
        <p:spPr>
          <a:xfrm rot="800084">
            <a:off x="2699061" y="3175040"/>
            <a:ext cx="3296761" cy="334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28572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14290"/>
            <a:ext cx="642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800" b="1" i="1" dirty="0" smtClean="0">
                <a:latin typeface="Candara" pitchFamily="34" charset="0"/>
              </a:rPr>
              <a:t>Prinsip 5: Metakomunikasi &amp; Pemaknaan</a:t>
            </a:r>
          </a:p>
        </p:txBody>
      </p:sp>
      <p:pic>
        <p:nvPicPr>
          <p:cNvPr id="32" name="Picture 3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2052"/>
            <a:ext cx="928662" cy="1545948"/>
          </a:xfrm>
          <a:prstGeom prst="rect">
            <a:avLst/>
          </a:prstGeom>
        </p:spPr>
      </p:pic>
      <p:pic>
        <p:nvPicPr>
          <p:cNvPr id="33" name="Picture 32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285728"/>
            <a:ext cx="1668591" cy="7858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857232"/>
            <a:ext cx="621517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id-ID" b="1" i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3286124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d-ID" sz="2800" b="1" i="1" dirty="0" smtClean="0">
                <a:latin typeface="Candara" pitchFamily="34" charset="0"/>
              </a:rPr>
              <a:t>Prinsip 6: Kom-Inter </a:t>
            </a:r>
            <a:r>
              <a:rPr lang="id-ID" sz="2800" b="1" i="1" dirty="0" smtClean="0">
                <a:latin typeface="Candara" pitchFamily="34" charset="0"/>
                <a:sym typeface="Wingdings" pitchFamily="2" charset="2"/>
              </a:rPr>
              <a:t> Hub. Berkelanjutan</a:t>
            </a:r>
            <a:endParaRPr lang="id-ID" sz="2800" b="1" i="1" dirty="0" smtClean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786190"/>
            <a:ext cx="8286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Komunikasi dapat menyusun kembali masa lalu &amp; sarana membangun masa depan. </a:t>
            </a:r>
          </a:p>
          <a:p>
            <a:pPr lvl="0" algn="r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Kerjasama dalam hubungan dapat mendefinisikan sesuatu yang terjadi.</a:t>
            </a:r>
          </a:p>
          <a:p>
            <a:pPr lvl="0" algn="r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Impian masa depan </a:t>
            </a: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 pengikat keakraban manusia. </a:t>
            </a:r>
          </a:p>
          <a:p>
            <a:pPr lvl="0" algn="r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Komunikasi  berbagi impian, imajinasi &amp; kenangan. </a:t>
            </a:r>
            <a:endParaRPr lang="id-ID" b="1" i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85794"/>
            <a:ext cx="84296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Metakomunikasi = berkomunikasi tentang komunikasi.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Metakomunikasi berbicara tentang komunikasi non-verbal &amp; menguatkan pesan verbal (intonasi).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Metakomunikasi meningkatkan pemahaman pesan &amp; maksud perkataan orang lain.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Wanita lebih menghargai metakomunikasi dibanding pria.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BAR (6).jpg"/>
          <p:cNvPicPr>
            <a:picLocks noChangeAspect="1"/>
          </p:cNvPicPr>
          <p:nvPr/>
        </p:nvPicPr>
        <p:blipFill>
          <a:blip r:embed="rId3">
            <a:lum/>
          </a:blip>
          <a:srcRect l="20312" r="6250"/>
          <a:stretch>
            <a:fillRect/>
          </a:stretch>
        </p:blipFill>
        <p:spPr>
          <a:xfrm>
            <a:off x="0" y="0"/>
            <a:ext cx="2500298" cy="3214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28572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40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35716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800" b="1" i="1" dirty="0" smtClean="0">
                <a:latin typeface="Candara" pitchFamily="34" charset="0"/>
              </a:rPr>
              <a:t>Prinsip 7: Komunikasi ≠ Tongkat Ajaib </a:t>
            </a:r>
          </a:p>
        </p:txBody>
      </p:sp>
      <p:pic>
        <p:nvPicPr>
          <p:cNvPr id="32" name="Picture 3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43578"/>
            <a:ext cx="729512" cy="1214422"/>
          </a:xfrm>
          <a:prstGeom prst="rect">
            <a:avLst/>
          </a:prstGeom>
        </p:spPr>
      </p:pic>
      <p:pic>
        <p:nvPicPr>
          <p:cNvPr id="33" name="Picture 32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6000768"/>
            <a:ext cx="1222335" cy="5756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20" y="857232"/>
            <a:ext cx="621517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id-ID" b="1" i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0043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800" b="1" i="1" dirty="0" smtClean="0">
                <a:latin typeface="Candara" pitchFamily="34" charset="0"/>
              </a:rPr>
              <a:t>Prinsip 8: Efektivitas Kom-Inter dapat dipelajari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1736" y="857232"/>
            <a:ext cx="6072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Komunikasi bukan tongkat ajaib yang bisa menyelesaikan semua masalah.</a:t>
            </a:r>
          </a:p>
          <a:p>
            <a:pPr lvl="0" algn="r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Bentuk peristiwa: kelaparan, kekerasan HAM, rasisme, KDRT, wabah penyakit </a:t>
            </a: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 akan terus ada. </a:t>
            </a:r>
          </a:p>
          <a:p>
            <a:pPr lvl="0" algn="r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Efektivitas komunikasi  dapat dijalankan di masing-masing kebudayaan. </a:t>
            </a: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4000504"/>
            <a:ext cx="84296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Manusia </a:t>
            </a: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 </a:t>
            </a: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komunikator yang terampil.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Keterampilan manusia dalam berkomunikasi </a:t>
            </a: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  proses belajar.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Keterampilan berkomunikasi </a:t>
            </a:r>
            <a:r>
              <a:rPr lang="id-ID" b="1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haroni"/>
                <a:sym typeface="Wingdings" pitchFamily="2" charset="2"/>
              </a:rPr>
              <a:t> tidak terbentuk secara alamiah. </a:t>
            </a:r>
            <a:endParaRPr lang="id-ID" b="1" i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7224" cy="1427025"/>
          </a:xfrm>
          <a:prstGeom prst="rect">
            <a:avLst/>
          </a:prstGeom>
        </p:spPr>
      </p:pic>
      <p:pic>
        <p:nvPicPr>
          <p:cNvPr id="33" name="Picture 32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14290"/>
            <a:ext cx="1714512" cy="7500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20" y="857232"/>
            <a:ext cx="621517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id-ID" b="1" i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Picture 5" descr="GAMBAR (1).png"/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0" y="2000240"/>
            <a:ext cx="9144000" cy="2357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2264" y="4429133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rgbClr val="002060"/>
                </a:solidFill>
                <a:latin typeface="Blackadder ITC" pitchFamily="82" charset="0"/>
              </a:rPr>
              <a:t>February, 2020</a:t>
            </a:r>
            <a:endParaRPr lang="id-ID" sz="3200" dirty="0">
              <a:solidFill>
                <a:srgbClr val="00206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85918" y="214290"/>
            <a:ext cx="5643602" cy="98484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600"/>
              </a:spcBef>
              <a:tabLst>
                <a:tab pos="338138" algn="l"/>
              </a:tabLst>
            </a:pPr>
            <a:r>
              <a:rPr lang="id-ID" sz="2400" b="1" spc="300" dirty="0" smtClean="0">
                <a:solidFill>
                  <a:srgbClr val="002060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DEFINISI KOMUNIKASI INTERPERSONAL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7" name="Subtitle 8"/>
          <p:cNvSpPr txBox="1">
            <a:spLocks/>
          </p:cNvSpPr>
          <p:nvPr/>
        </p:nvSpPr>
        <p:spPr>
          <a:xfrm>
            <a:off x="642910" y="1214422"/>
            <a:ext cx="7429552" cy="251603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8138" algn="l"/>
              </a:tabLst>
              <a:defRPr/>
            </a:pPr>
            <a:r>
              <a:rPr kumimoji="0" lang="id-ID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MS UI Gothic" pitchFamily="34" charset="-128"/>
                <a:cs typeface="Montserrat Ultra Light" charset="0"/>
              </a:rPr>
              <a:t>Pandangan</a:t>
            </a:r>
            <a:r>
              <a:rPr kumimoji="0" lang="id-ID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MS UI Gothic" pitchFamily="34" charset="-128"/>
                <a:cs typeface="Montserrat Ultra Light" charset="0"/>
              </a:rPr>
              <a:t> Umum </a:t>
            </a:r>
            <a:r>
              <a:rPr kumimoji="0" lang="id-ID" sz="2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Script" pitchFamily="34" charset="0"/>
                <a:ea typeface="MS UI Gothic" pitchFamily="34" charset="-128"/>
                <a:cs typeface="Montserrat Ultra Light" charset="0"/>
              </a:rPr>
              <a:t>(1) :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38138" algn="l"/>
              </a:tabLst>
              <a:defRPr/>
            </a:pPr>
            <a:r>
              <a:rPr kumimoji="0" lang="id-ID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MS UI Gothic" pitchFamily="34" charset="-128"/>
                <a:cs typeface="Montserrat Ultra Light" charset="0"/>
              </a:rPr>
              <a:t>Komunikasi</a:t>
            </a:r>
            <a:r>
              <a:rPr lang="id-ID" sz="2500" b="1" dirty="0" smtClean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 Interpersonal = melibatkan </a:t>
            </a:r>
            <a:r>
              <a:rPr lang="id-ID" sz="2500" b="1" dirty="0" smtClean="0">
                <a:solidFill>
                  <a:srgbClr val="FF0000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dua</a:t>
            </a:r>
            <a:r>
              <a:rPr lang="id-ID" sz="2500" b="1" dirty="0" smtClean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 hingga </a:t>
            </a:r>
            <a:r>
              <a:rPr lang="id-ID" sz="2500" b="1" dirty="0" smtClean="0">
                <a:solidFill>
                  <a:srgbClr val="FF0000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tiga</a:t>
            </a:r>
            <a:r>
              <a:rPr lang="id-ID" sz="2500" b="1" dirty="0" smtClean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 orang.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38138" algn="l"/>
              </a:tabLst>
              <a:defRPr/>
            </a:pPr>
            <a:endParaRPr lang="id-ID" sz="2500" b="1" dirty="0" smtClean="0">
              <a:solidFill>
                <a:schemeClr val="tx1"/>
              </a:solidFill>
              <a:latin typeface="Segoe Script" pitchFamily="34" charset="0"/>
              <a:ea typeface="MS UI Gothic" pitchFamily="34" charset="-128"/>
              <a:cs typeface="Montserrat Ultra Light" charset="0"/>
            </a:endParaRPr>
          </a:p>
        </p:txBody>
      </p:sp>
      <p:pic>
        <p:nvPicPr>
          <p:cNvPr id="8" name="Picture 7" descr="GAMBAR (4).jpg"/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2071670" y="3357562"/>
            <a:ext cx="4810132" cy="30063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0232" y="3286124"/>
            <a:ext cx="4929222" cy="3143272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7" name="Subtitle 8"/>
          <p:cNvSpPr txBox="1">
            <a:spLocks/>
          </p:cNvSpPr>
          <p:nvPr/>
        </p:nvSpPr>
        <p:spPr>
          <a:xfrm>
            <a:off x="1285852" y="4429132"/>
            <a:ext cx="7429552" cy="140034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8138" algn="l"/>
              </a:tabLst>
              <a:defRPr/>
            </a:pPr>
            <a:r>
              <a:rPr kumimoji="0" lang="id-ID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MS UI Gothic" pitchFamily="34" charset="-128"/>
                <a:cs typeface="Montserrat Ultra Light" charset="0"/>
              </a:rPr>
              <a:t>Pandangan</a:t>
            </a:r>
            <a:r>
              <a:rPr kumimoji="0" lang="id-ID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MS UI Gothic" pitchFamily="34" charset="-128"/>
                <a:cs typeface="Montserrat Ultra Light" charset="0"/>
              </a:rPr>
              <a:t> Umum </a:t>
            </a:r>
            <a:r>
              <a:rPr kumimoji="0" lang="id-ID" sz="2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Script" pitchFamily="34" charset="0"/>
                <a:ea typeface="MS UI Gothic" pitchFamily="34" charset="-128"/>
                <a:cs typeface="Montserrat Ultra Light" charset="0"/>
              </a:rPr>
              <a:t>(2):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>
                <a:tab pos="338138" algn="l"/>
              </a:tabLst>
              <a:defRPr/>
            </a:pPr>
            <a:r>
              <a:rPr lang="id-ID" sz="2500" b="1" dirty="0" smtClean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Komunikasi Interpersonal = </a:t>
            </a:r>
            <a:r>
              <a:rPr lang="id-ID" sz="2500" b="1" dirty="0" smtClean="0">
                <a:solidFill>
                  <a:srgbClr val="FF0000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Keakraban.</a:t>
            </a:r>
          </a:p>
        </p:txBody>
      </p:sp>
      <p:sp>
        <p:nvSpPr>
          <p:cNvPr id="6" name="Subtitle 8"/>
          <p:cNvSpPr txBox="1">
            <a:spLocks/>
          </p:cNvSpPr>
          <p:nvPr/>
        </p:nvSpPr>
        <p:spPr>
          <a:xfrm>
            <a:off x="1857356" y="3214686"/>
            <a:ext cx="5643602" cy="9848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8138" algn="l"/>
              </a:tabLst>
              <a:defRPr/>
            </a:pPr>
            <a:r>
              <a:rPr kumimoji="0" lang="id-ID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34" charset="0"/>
                <a:ea typeface="MS UI Gothic" pitchFamily="34" charset="-128"/>
                <a:cs typeface="Montserrat Ultra Light" charset="0"/>
              </a:rPr>
              <a:t>DEFINISI KOMUNIKASI INTERPERSONAL</a:t>
            </a:r>
          </a:p>
        </p:txBody>
      </p:sp>
      <p:pic>
        <p:nvPicPr>
          <p:cNvPr id="10" name="Picture 9" descr="GAMBAR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85918" y="142852"/>
            <a:ext cx="5072098" cy="1015622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400" b="1" dirty="0" smtClean="0">
                <a:solidFill>
                  <a:srgbClr val="002060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DEFINISI KOMUNIKASI INTERPERSONAL</a:t>
            </a:r>
          </a:p>
        </p:txBody>
      </p:sp>
      <p:sp>
        <p:nvSpPr>
          <p:cNvPr id="8" name="Subtitle 8"/>
          <p:cNvSpPr txBox="1">
            <a:spLocks/>
          </p:cNvSpPr>
          <p:nvPr/>
        </p:nvSpPr>
        <p:spPr>
          <a:xfrm>
            <a:off x="1142976" y="1285860"/>
            <a:ext cx="7429552" cy="359325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>
              <a:spcBef>
                <a:spcPct val="20000"/>
              </a:spcBef>
              <a:tabLst>
                <a:tab pos="338138" algn="l"/>
              </a:tabLst>
            </a:pPr>
            <a:r>
              <a:rPr lang="id-ID" sz="2500" b="1" dirty="0" smtClean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“Inter”          </a:t>
            </a:r>
            <a:r>
              <a:rPr lang="id-ID" sz="2500" b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  <a:sym typeface="Wingdings" pitchFamily="2" charset="2"/>
              </a:rPr>
              <a:t>antara</a:t>
            </a:r>
          </a:p>
          <a:p>
            <a:pPr>
              <a:spcBef>
                <a:spcPct val="20000"/>
              </a:spcBef>
              <a:tabLst>
                <a:tab pos="338138" algn="l"/>
              </a:tabLst>
            </a:pPr>
            <a:r>
              <a:rPr lang="id-ID" sz="2500" b="1" dirty="0" smtClean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  <a:sym typeface="Wingdings" pitchFamily="2" charset="2"/>
              </a:rPr>
              <a:t>“Person”       </a:t>
            </a:r>
            <a:r>
              <a:rPr lang="id-ID" sz="2500" b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  <a:sym typeface="Wingdings" pitchFamily="2" charset="2"/>
              </a:rPr>
              <a:t>orang/individu</a:t>
            </a:r>
          </a:p>
          <a:p>
            <a:pPr algn="ctr"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Segoe Script" pitchFamily="34" charset="0"/>
              <a:ea typeface="MS UI Gothic" pitchFamily="34" charset="-128"/>
              <a:cs typeface="Montserrat Ultra Light" charset="0"/>
              <a:sym typeface="Wingdings" pitchFamily="2" charset="2"/>
            </a:endParaRPr>
          </a:p>
          <a:p>
            <a:pPr algn="ctr">
              <a:tabLst>
                <a:tab pos="338138" algn="l"/>
              </a:tabLst>
            </a:pPr>
            <a:r>
              <a:rPr lang="id-ID" sz="2500" b="1" dirty="0" smtClean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  <a:sym typeface="Wingdings" pitchFamily="2" charset="2"/>
              </a:rPr>
              <a:t>Komunikasi Interpersonal = </a:t>
            </a:r>
          </a:p>
          <a:p>
            <a:pPr algn="ctr">
              <a:lnSpc>
                <a:spcPct val="150000"/>
              </a:lnSpc>
              <a:tabLst>
                <a:tab pos="338138" algn="l"/>
              </a:tabLst>
            </a:pPr>
            <a:r>
              <a:rPr lang="id-ID" sz="2500" b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  <a:sym typeface="Wingdings" pitchFamily="2" charset="2"/>
              </a:rPr>
              <a:t>“Komunikasi yang terjadi diantara beberapa orang, namun </a:t>
            </a:r>
            <a:r>
              <a:rPr lang="id-ID" sz="2500" b="1" dirty="0" smtClean="0">
                <a:solidFill>
                  <a:srgbClr val="FF0000"/>
                </a:solidFill>
                <a:latin typeface="Candara" pitchFamily="34" charset="0"/>
                <a:ea typeface="MS UI Gothic" pitchFamily="34" charset="-128"/>
                <a:cs typeface="Montserrat Ultra Light" charset="0"/>
                <a:sym typeface="Wingdings" pitchFamily="2" charset="2"/>
              </a:rPr>
              <a:t>tidak melibatkan </a:t>
            </a:r>
            <a:r>
              <a:rPr lang="id-ID" sz="2500" b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  <a:sym typeface="Wingdings" pitchFamily="2" charset="2"/>
              </a:rPr>
              <a:t>seluruh orang didalamnya secara akrab”</a:t>
            </a: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28926" y="1428736"/>
            <a:ext cx="785818" cy="35719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Arrow 12"/>
          <p:cNvSpPr/>
          <p:nvPr/>
        </p:nvSpPr>
        <p:spPr>
          <a:xfrm>
            <a:off x="2928926" y="1857364"/>
            <a:ext cx="714380" cy="428628"/>
          </a:xfrm>
          <a:prstGeom prst="rightArrow">
            <a:avLst>
              <a:gd name="adj1" fmla="val 50000"/>
              <a:gd name="adj2" fmla="val 232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14" descr="GAMBAR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9144000" cy="2000240"/>
          </a:xfrm>
          <a:prstGeom prst="rect">
            <a:avLst/>
          </a:prstGeom>
        </p:spPr>
      </p:pic>
      <p:pic>
        <p:nvPicPr>
          <p:cNvPr id="16" name="Picture 1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1165" cy="1500174"/>
          </a:xfrm>
          <a:prstGeom prst="rect">
            <a:avLst/>
          </a:prstGeom>
        </p:spPr>
      </p:pic>
      <p:pic>
        <p:nvPicPr>
          <p:cNvPr id="17" name="Picture 1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142852"/>
            <a:ext cx="1516899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7).jpg"/>
          <p:cNvPicPr>
            <a:picLocks noChangeAspect="1"/>
          </p:cNvPicPr>
          <p:nvPr/>
        </p:nvPicPr>
        <p:blipFill>
          <a:blip r:embed="rId3" cstate="print">
            <a:lum bright="50000"/>
          </a:blip>
          <a:stretch>
            <a:fillRect/>
          </a:stretch>
        </p:blipFill>
        <p:spPr>
          <a:xfrm>
            <a:off x="0" y="1285860"/>
            <a:ext cx="9144000" cy="257176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5" name="Subtitle 8"/>
          <p:cNvSpPr txBox="1">
            <a:spLocks/>
          </p:cNvSpPr>
          <p:nvPr/>
        </p:nvSpPr>
        <p:spPr>
          <a:xfrm>
            <a:off x="785786" y="3571876"/>
            <a:ext cx="7429552" cy="147728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8138" algn="l"/>
              </a:tabLst>
              <a:defRPr/>
            </a:pPr>
            <a:r>
              <a:rPr lang="id-ID" sz="2500" b="1" dirty="0" smtClean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Komunikasi Interpersonal </a:t>
            </a:r>
            <a:r>
              <a:rPr lang="id-ID" sz="2500" b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=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8138" algn="l"/>
              </a:tabLst>
              <a:defRPr/>
            </a:pPr>
            <a:r>
              <a:rPr lang="id-ID" sz="2500" b="1" i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“Fokus pada apa yang terjadi”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6" name="Subtitle 8"/>
          <p:cNvSpPr txBox="1">
            <a:spLocks/>
          </p:cNvSpPr>
          <p:nvPr/>
        </p:nvSpPr>
        <p:spPr>
          <a:xfrm>
            <a:off x="642910" y="1357298"/>
            <a:ext cx="7429552" cy="15542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>
              <a:spcBef>
                <a:spcPct val="20000"/>
              </a:spcBef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794" y="357166"/>
            <a:ext cx="55226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2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Rangkaian Komunikasi</a:t>
            </a:r>
            <a:endParaRPr lang="en-US" sz="32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egoe Script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00034" y="1214422"/>
          <a:ext cx="79296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6" name="Subtitle 8"/>
          <p:cNvSpPr txBox="1">
            <a:spLocks/>
          </p:cNvSpPr>
          <p:nvPr/>
        </p:nvSpPr>
        <p:spPr>
          <a:xfrm>
            <a:off x="3929058" y="0"/>
            <a:ext cx="4786346" cy="143112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 algn="r">
              <a:tabLst>
                <a:tab pos="338138" algn="l"/>
              </a:tabLst>
            </a:pPr>
            <a:r>
              <a:rPr lang="id-ID" sz="3000" b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Martin Buber (1970)</a:t>
            </a:r>
          </a:p>
          <a:p>
            <a:pPr algn="r">
              <a:tabLst>
                <a:tab pos="338138" algn="l"/>
              </a:tabLst>
            </a:pPr>
            <a:r>
              <a:rPr lang="id-ID" sz="2300" b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“Tiga Tingkatan Interaksi Sosial”</a:t>
            </a:r>
          </a:p>
          <a:p>
            <a:pPr algn="r">
              <a:tabLst>
                <a:tab pos="338138" algn="l"/>
              </a:tabLst>
            </a:pPr>
            <a:endParaRPr lang="id-ID" sz="24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71604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500042"/>
            <a:ext cx="16430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Font typeface="Arial" charset="0"/>
              <a:buChar char="•"/>
            </a:pPr>
            <a:r>
              <a:rPr lang="id-ID" sz="1600" b="1" dirty="0" smtClean="0"/>
              <a:t> Interaksi antar individu, </a:t>
            </a:r>
            <a:r>
              <a:rPr lang="id-ID" sz="1600" b="1" dirty="0" smtClean="0">
                <a:solidFill>
                  <a:srgbClr val="FF0000"/>
                </a:solidFill>
              </a:rPr>
              <a:t>sangat tidak personal.</a:t>
            </a:r>
          </a:p>
          <a:p>
            <a:pPr algn="r">
              <a:spcBef>
                <a:spcPts val="600"/>
              </a:spcBef>
              <a:buFont typeface="Arial" charset="0"/>
              <a:buChar char="•"/>
            </a:pPr>
            <a:r>
              <a:rPr lang="id-ID" sz="1600" b="1" dirty="0" smtClean="0"/>
              <a:t> </a:t>
            </a:r>
            <a:r>
              <a:rPr lang="id-ID" sz="1600" b="1" dirty="0" smtClean="0">
                <a:solidFill>
                  <a:srgbClr val="FF0000"/>
                </a:solidFill>
              </a:rPr>
              <a:t>Tidak mengakui </a:t>
            </a:r>
            <a:r>
              <a:rPr lang="id-ID" sz="1600" b="1" dirty="0" smtClean="0"/>
              <a:t>keberadaan orang lain.</a:t>
            </a:r>
          </a:p>
          <a:p>
            <a:pPr algn="r">
              <a:spcBef>
                <a:spcPts val="600"/>
              </a:spcBef>
              <a:buFont typeface="Arial" charset="0"/>
              <a:buChar char="•"/>
            </a:pPr>
            <a:r>
              <a:rPr lang="id-ID" sz="1600" b="1" dirty="0" smtClean="0"/>
              <a:t> Orang lain sebagai </a:t>
            </a:r>
            <a:r>
              <a:rPr lang="id-ID" sz="1600" b="1" dirty="0" smtClean="0">
                <a:solidFill>
                  <a:srgbClr val="FF0000"/>
                </a:solidFill>
              </a:rPr>
              <a:t>objek/benda.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714612" y="1643050"/>
            <a:ext cx="642942" cy="500066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72264" y="1071546"/>
            <a:ext cx="178595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Font typeface="Arial" charset="0"/>
              <a:buChar char="•"/>
            </a:pPr>
            <a:r>
              <a:rPr lang="id-ID" sz="1600" b="1" dirty="0" smtClean="0"/>
              <a:t> Memperlakukan orang lain </a:t>
            </a:r>
            <a:r>
              <a:rPr lang="id-ID" sz="1600" b="1" dirty="0" smtClean="0">
                <a:solidFill>
                  <a:srgbClr val="FF0000"/>
                </a:solidFill>
              </a:rPr>
              <a:t>lebih dari sekedar objek.</a:t>
            </a:r>
          </a:p>
          <a:p>
            <a:pPr algn="r">
              <a:spcBef>
                <a:spcPts val="600"/>
              </a:spcBef>
              <a:buFont typeface="Arial" charset="0"/>
              <a:buChar char="•"/>
            </a:pPr>
            <a:r>
              <a:rPr lang="id-ID" sz="1600" b="1" dirty="0" smtClean="0"/>
              <a:t> Tetapi kita </a:t>
            </a:r>
            <a:r>
              <a:rPr lang="id-ID" sz="1600" b="1" dirty="0" smtClean="0">
                <a:solidFill>
                  <a:srgbClr val="FF0000"/>
                </a:solidFill>
              </a:rPr>
              <a:t>tidak sepenuhnya menganggap mereka sebagai individu yang unik. </a:t>
            </a:r>
          </a:p>
          <a:p>
            <a:pPr algn="r">
              <a:spcBef>
                <a:spcPts val="600"/>
              </a:spcBef>
              <a:buFont typeface="Arial" charset="0"/>
              <a:buChar char="•"/>
            </a:pPr>
            <a:r>
              <a:rPr lang="id-ID" sz="1600" b="1" dirty="0" smtClean="0"/>
              <a:t>Terjadi dalam interaksi </a:t>
            </a:r>
            <a:r>
              <a:rPr lang="id-ID" sz="1600" b="1" dirty="0" smtClean="0">
                <a:solidFill>
                  <a:srgbClr val="FF0000"/>
                </a:solidFill>
              </a:rPr>
              <a:t>dikelas, lingkungan kerja &amp; dunia maya</a:t>
            </a:r>
            <a:r>
              <a:rPr lang="id-ID" sz="1600" b="1" dirty="0" smtClean="0"/>
              <a:t>.</a:t>
            </a:r>
          </a:p>
          <a:p>
            <a:pPr algn="r">
              <a:spcBef>
                <a:spcPts val="600"/>
              </a:spcBef>
              <a:buFont typeface="Arial" charset="0"/>
              <a:buChar char="•"/>
            </a:pPr>
            <a:r>
              <a:rPr lang="id-ID" sz="1600" b="1" dirty="0" smtClean="0"/>
              <a:t> Interaksi atas kesamaan hobi dan gagasan. </a:t>
            </a:r>
            <a:endParaRPr lang="id-ID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893603" y="1535893"/>
            <a:ext cx="571504" cy="500066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501488" y="4785528"/>
            <a:ext cx="713586" cy="794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85918" y="5429264"/>
            <a:ext cx="44291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id-ID" sz="1600" b="1" dirty="0" smtClean="0"/>
              <a:t> Mempercayai orang lain untuk menerima diri kita dengan segala kelebihan &amp; kekurangannya.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id-ID" sz="1600" b="1" dirty="0" smtClean="0"/>
              <a:t>Mengatur apa yang ingin kita sampaikan pada orang lain </a:t>
            </a:r>
            <a:r>
              <a:rPr lang="id-ID" sz="1600" b="1" dirty="0" smtClean="0">
                <a:sym typeface="Wingdings" pitchFamily="2" charset="2"/>
              </a:rPr>
              <a:t> memiliki makna khusus. </a:t>
            </a:r>
            <a:endParaRPr lang="id-ID" sz="16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85720" y="3286124"/>
            <a:ext cx="235745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id-ID" sz="1600" b="1" dirty="0" smtClean="0"/>
              <a:t> Manusia saling </a:t>
            </a:r>
            <a:r>
              <a:rPr lang="id-ID" sz="1600" b="1" dirty="0" smtClean="0">
                <a:solidFill>
                  <a:srgbClr val="FF0000"/>
                </a:solidFill>
              </a:rPr>
              <a:t>menguatkan</a:t>
            </a:r>
            <a:r>
              <a:rPr lang="id-ID" sz="1600" b="1" dirty="0" smtClean="0"/>
              <a:t> dan </a:t>
            </a:r>
            <a:r>
              <a:rPr lang="id-ID" sz="1600" b="1" dirty="0" smtClean="0">
                <a:solidFill>
                  <a:srgbClr val="FF0000"/>
                </a:solidFill>
              </a:rPr>
              <a:t>menghargai</a:t>
            </a:r>
            <a:r>
              <a:rPr lang="id-ID" sz="1600" b="1" dirty="0" smtClean="0"/>
              <a:t> keunikan masing-masing. </a:t>
            </a:r>
            <a:endParaRPr lang="id-ID" sz="16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id-ID" sz="1600" b="1" dirty="0" smtClean="0"/>
              <a:t> Melihat orang lain dengan </a:t>
            </a:r>
            <a:r>
              <a:rPr lang="id-ID" sz="1600" b="1" dirty="0" smtClean="0">
                <a:solidFill>
                  <a:srgbClr val="FF0000"/>
                </a:solidFill>
              </a:rPr>
              <a:t>keutuhan</a:t>
            </a:r>
            <a:r>
              <a:rPr lang="id-ID" sz="1600" b="1" dirty="0" smtClean="0"/>
              <a:t> &amp; </a:t>
            </a:r>
            <a:r>
              <a:rPr lang="id-ID" sz="1600" b="1" dirty="0" smtClean="0">
                <a:solidFill>
                  <a:srgbClr val="FF0000"/>
                </a:solidFill>
              </a:rPr>
              <a:t>kepribadiannya.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92933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826"/>
            <a:ext cx="901165" cy="1500174"/>
          </a:xfrm>
          <a:prstGeom prst="rect">
            <a:avLst/>
          </a:prstGeom>
        </p:spPr>
      </p:pic>
      <p:sp>
        <p:nvSpPr>
          <p:cNvPr id="6" name="Subtitle 8"/>
          <p:cNvSpPr txBox="1">
            <a:spLocks/>
          </p:cNvSpPr>
          <p:nvPr/>
        </p:nvSpPr>
        <p:spPr>
          <a:xfrm>
            <a:off x="357158" y="1285860"/>
            <a:ext cx="6000792" cy="4278054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 algn="ctr">
              <a:lnSpc>
                <a:spcPct val="150000"/>
              </a:lnSpc>
              <a:tabLst>
                <a:tab pos="338138" algn="l"/>
              </a:tabLst>
            </a:pPr>
            <a:r>
              <a:rPr lang="id-ID" sz="4800" b="1" dirty="0" smtClean="0">
                <a:solidFill>
                  <a:schemeClr val="tx1"/>
                </a:solidFill>
                <a:latin typeface="Rage Italic" pitchFamily="66" charset="0"/>
                <a:ea typeface="MS UI Gothic" pitchFamily="34" charset="-128"/>
                <a:cs typeface="Montserrat Ultra Light" charset="0"/>
              </a:rPr>
              <a:t>Martin Buber (1970)</a:t>
            </a:r>
          </a:p>
          <a:p>
            <a:pPr algn="ctr">
              <a:lnSpc>
                <a:spcPct val="150000"/>
              </a:lnSpc>
              <a:tabLst>
                <a:tab pos="338138" algn="l"/>
              </a:tabLst>
            </a:pPr>
            <a:r>
              <a:rPr lang="id-ID" sz="2200" b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“</a:t>
            </a:r>
            <a:r>
              <a:rPr lang="id-ID" sz="2200" b="1" dirty="0" smtClean="0">
                <a:solidFill>
                  <a:srgbClr val="FF0000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Komunikasi Interpersonal </a:t>
            </a:r>
            <a:r>
              <a:rPr lang="id-ID" sz="2200" b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sebagai proses transaksi (berkelanjutan) yang selektif, sistemis &amp; unik yang mampu merefleksikan dan membangun pengetahuan bersama orang lain.”</a:t>
            </a:r>
          </a:p>
          <a:p>
            <a:pPr algn="r">
              <a:tabLst>
                <a:tab pos="338138" algn="l"/>
              </a:tabLst>
            </a:pPr>
            <a:endParaRPr lang="id-ID" sz="2500" b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pic>
        <p:nvPicPr>
          <p:cNvPr id="13" name="Picture 12" descr="GAMBAR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3355" y="1500174"/>
            <a:ext cx="2650645" cy="3562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1425</Words>
  <Application>Microsoft Office PowerPoint</Application>
  <PresentationFormat>On-screen Show (4:3)</PresentationFormat>
  <Paragraphs>236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215</cp:revision>
  <dcterms:created xsi:type="dcterms:W3CDTF">2020-01-25T05:18:22Z</dcterms:created>
  <dcterms:modified xsi:type="dcterms:W3CDTF">2020-02-11T01:44:19Z</dcterms:modified>
</cp:coreProperties>
</file>