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KEGIATAN PR PART 2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285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KEGIATAN PR PART 2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18</cp:revision>
  <dcterms:created xsi:type="dcterms:W3CDTF">2017-03-08T01:40:00Z</dcterms:created>
  <dcterms:modified xsi:type="dcterms:W3CDTF">2020-02-02T13:22:38Z</dcterms:modified>
</cp:coreProperties>
</file>