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81" r:id="rId5"/>
    <p:sldId id="282" r:id="rId6"/>
    <p:sldId id="289" r:id="rId7"/>
    <p:sldId id="283" r:id="rId8"/>
    <p:sldId id="284" r:id="rId9"/>
    <p:sldId id="285" r:id="rId10"/>
    <p:sldId id="290" r:id="rId11"/>
    <p:sldId id="286" r:id="rId12"/>
    <p:sldId id="287" r:id="rId13"/>
    <p:sldId id="288" r:id="rId14"/>
    <p:sldId id="280" r:id="rId15"/>
    <p:sldId id="291" r:id="rId16"/>
    <p:sldId id="292" r:id="rId17"/>
    <p:sldId id="260" r:id="rId18"/>
    <p:sldId id="275" r:id="rId19"/>
    <p:sldId id="278" r:id="rId20"/>
    <p:sldId id="279" r:id="rId21"/>
    <p:sldId id="277" r:id="rId22"/>
    <p:sldId id="274" r:id="rId23"/>
    <p:sldId id="276" r:id="rId24"/>
    <p:sldId id="261" r:id="rId25"/>
    <p:sldId id="272" r:id="rId26"/>
    <p:sldId id="273" r:id="rId27"/>
    <p:sldId id="262" r:id="rId28"/>
    <p:sldId id="293" r:id="rId29"/>
    <p:sldId id="263" r:id="rId30"/>
    <p:sldId id="264" r:id="rId31"/>
    <p:sldId id="265" r:id="rId32"/>
    <p:sldId id="267" r:id="rId33"/>
    <p:sldId id="268" r:id="rId34"/>
    <p:sldId id="269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9CA11-8769-5F4F-B27C-85267BD78AF5}" type="doc">
      <dgm:prSet loTypeId="urn:microsoft.com/office/officeart/2005/8/layout/defaul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7B75C0F-3DF2-C34E-B8AE-61037F6B5D5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Business and Industry</a:t>
          </a:r>
        </a:p>
      </dgm:t>
    </dgm:pt>
    <dgm:pt modelId="{19F6ED4C-B14A-B246-933E-FC5CDBEF0D4E}" type="parTrans" cxnId="{3419C661-3126-0147-9CC0-9515BBAA89E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3D444D5-992D-094A-BC2F-3EA841A352A6}" type="sibTrans" cxnId="{3419C661-3126-0147-9CC0-9515BBAA89E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2B97A49-F041-3549-A803-BE0E410F619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Government and Politics</a:t>
          </a:r>
        </a:p>
      </dgm:t>
    </dgm:pt>
    <dgm:pt modelId="{F0443D07-2779-3E45-9C02-3225ABB5AF0D}" type="parTrans" cxnId="{D8371D5B-C43D-8E4A-9B87-E537FC831ADC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8A35D4A-ABA3-C44C-9B3D-11EBA952FA7D}" type="sibTrans" cxnId="{D8371D5B-C43D-8E4A-9B87-E537FC831ADC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1EB6BA3-7516-004B-99BA-59C7CB6359B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Millitary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Public Affairs</a:t>
          </a:r>
        </a:p>
      </dgm:t>
    </dgm:pt>
    <dgm:pt modelId="{B3FE668C-183F-7E4C-A81A-6DCBBAC4A878}" type="parTrans" cxnId="{B19853B9-5BD7-0C4B-9B8B-30CC24DE305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F9B8C1F-787B-D043-BA52-E5FCC14B0B6F}" type="sibTrans" cxnId="{B19853B9-5BD7-0C4B-9B8B-30CC24DE3058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1C7DC97-76E2-5545-952D-F59CEECFC82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Nonprofit </a:t>
          </a:r>
          <a:r>
            <a:rPr lang="en-US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Nongovernmental Organization</a:t>
          </a:r>
        </a:p>
      </dgm:t>
    </dgm:pt>
    <dgm:pt modelId="{E75E0D03-6434-F34D-84F8-A7D2DAE20402}" type="parTrans" cxnId="{FD38EA3E-9F6E-B84D-88B6-431601422CA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96DF2F8-6ADD-A94A-8241-316CCE6C74A4}" type="sibTrans" cxnId="{FD38EA3E-9F6E-B84D-88B6-431601422CA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DDCACE9-CA60-6B45-B3E5-23DEFD9C10B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Health Care</a:t>
          </a:r>
        </a:p>
      </dgm:t>
    </dgm:pt>
    <dgm:pt modelId="{4AE51C56-C100-074E-AB12-276239817146}" type="parTrans" cxnId="{D80DCD80-8E32-704A-B7B7-80DFA830387C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DDFB71E-91E8-B44C-B807-EAEB9826FCC1}" type="sibTrans" cxnId="{D80DCD80-8E32-704A-B7B7-80DFA830387C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2087744-5B16-6444-8EC9-6A0094D47D2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Education</a:t>
          </a:r>
        </a:p>
      </dgm:t>
    </dgm:pt>
    <dgm:pt modelId="{F9969DEA-FC9C-5644-96D9-3D5E202E7DC2}" type="parTrans" cxnId="{F934E76B-ABD6-FE43-B6ED-7753EAE30D0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901B447-C7B8-1241-A4C1-C63EF8AEF0A1}" type="sibTrans" cxnId="{F934E76B-ABD6-FE43-B6ED-7753EAE30D0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13AF8B0-F887-174E-8978-87CD9CB0C28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Associations and Unions</a:t>
          </a:r>
        </a:p>
      </dgm:t>
    </dgm:pt>
    <dgm:pt modelId="{57C4CCFD-12DD-9C4E-8568-DE70757B95A3}" type="parTrans" cxnId="{34080F67-C63F-DB49-9FCD-7BA0D26A74A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637B60E-315B-9049-B7F9-C1F8D0D83831}" type="sibTrans" cxnId="{34080F67-C63F-DB49-9FCD-7BA0D26A74A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0C4EDA2-E340-6E4C-9366-8E32975FBDBF}" type="pres">
      <dgm:prSet presAssocID="{0BA9CA11-8769-5F4F-B27C-85267BD78AF5}" presName="diagram" presStyleCnt="0">
        <dgm:presLayoutVars>
          <dgm:dir/>
          <dgm:resizeHandles val="exact"/>
        </dgm:presLayoutVars>
      </dgm:prSet>
      <dgm:spPr/>
    </dgm:pt>
    <dgm:pt modelId="{608FBD0F-6790-724F-AB76-49D6536D1AD5}" type="pres">
      <dgm:prSet presAssocID="{57B75C0F-3DF2-C34E-B8AE-61037F6B5D53}" presName="node" presStyleLbl="node1" presStyleIdx="0" presStyleCnt="7">
        <dgm:presLayoutVars>
          <dgm:bulletEnabled val="1"/>
        </dgm:presLayoutVars>
      </dgm:prSet>
      <dgm:spPr/>
    </dgm:pt>
    <dgm:pt modelId="{924A1175-94C6-094D-B29E-A77B79255FB8}" type="pres">
      <dgm:prSet presAssocID="{93D444D5-992D-094A-BC2F-3EA841A352A6}" presName="sibTrans" presStyleCnt="0"/>
      <dgm:spPr/>
    </dgm:pt>
    <dgm:pt modelId="{23C3F894-F15D-1C46-96F1-A20D2BD416F0}" type="pres">
      <dgm:prSet presAssocID="{F2B97A49-F041-3549-A803-BE0E410F6193}" presName="node" presStyleLbl="node1" presStyleIdx="1" presStyleCnt="7">
        <dgm:presLayoutVars>
          <dgm:bulletEnabled val="1"/>
        </dgm:presLayoutVars>
      </dgm:prSet>
      <dgm:spPr/>
    </dgm:pt>
    <dgm:pt modelId="{0B8C8238-7080-1B48-8308-A055DD5F52AC}" type="pres">
      <dgm:prSet presAssocID="{58A35D4A-ABA3-C44C-9B3D-11EBA952FA7D}" presName="sibTrans" presStyleCnt="0"/>
      <dgm:spPr/>
    </dgm:pt>
    <dgm:pt modelId="{5AEC409D-96A2-B645-8528-BF32A6246380}" type="pres">
      <dgm:prSet presAssocID="{D1EB6BA3-7516-004B-99BA-59C7CB6359B6}" presName="node" presStyleLbl="node1" presStyleIdx="2" presStyleCnt="7">
        <dgm:presLayoutVars>
          <dgm:bulletEnabled val="1"/>
        </dgm:presLayoutVars>
      </dgm:prSet>
      <dgm:spPr/>
    </dgm:pt>
    <dgm:pt modelId="{B3BB294C-8321-B64E-8EF5-20AA26320D71}" type="pres">
      <dgm:prSet presAssocID="{DF9B8C1F-787B-D043-BA52-E5FCC14B0B6F}" presName="sibTrans" presStyleCnt="0"/>
      <dgm:spPr/>
    </dgm:pt>
    <dgm:pt modelId="{693D5789-6A6C-274D-AE8F-173B657415E0}" type="pres">
      <dgm:prSet presAssocID="{C1C7DC97-76E2-5545-952D-F59CEECFC825}" presName="node" presStyleLbl="node1" presStyleIdx="3" presStyleCnt="7">
        <dgm:presLayoutVars>
          <dgm:bulletEnabled val="1"/>
        </dgm:presLayoutVars>
      </dgm:prSet>
      <dgm:spPr/>
    </dgm:pt>
    <dgm:pt modelId="{E1164DEE-504B-5349-82C3-F14582DD8CE8}" type="pres">
      <dgm:prSet presAssocID="{396DF2F8-6ADD-A94A-8241-316CCE6C74A4}" presName="sibTrans" presStyleCnt="0"/>
      <dgm:spPr/>
    </dgm:pt>
    <dgm:pt modelId="{77AF6194-3C5B-4249-A475-D61697CBFEE7}" type="pres">
      <dgm:prSet presAssocID="{5DDCACE9-CA60-6B45-B3E5-23DEFD9C10BF}" presName="node" presStyleLbl="node1" presStyleIdx="4" presStyleCnt="7">
        <dgm:presLayoutVars>
          <dgm:bulletEnabled val="1"/>
        </dgm:presLayoutVars>
      </dgm:prSet>
      <dgm:spPr/>
    </dgm:pt>
    <dgm:pt modelId="{A1E45AD2-9C7C-5C44-980B-A057CD8C2243}" type="pres">
      <dgm:prSet presAssocID="{FDDFB71E-91E8-B44C-B807-EAEB9826FCC1}" presName="sibTrans" presStyleCnt="0"/>
      <dgm:spPr/>
    </dgm:pt>
    <dgm:pt modelId="{72D63896-D204-E748-9D19-1537C559FA4D}" type="pres">
      <dgm:prSet presAssocID="{42087744-5B16-6444-8EC9-6A0094D47D2E}" presName="node" presStyleLbl="node1" presStyleIdx="5" presStyleCnt="7">
        <dgm:presLayoutVars>
          <dgm:bulletEnabled val="1"/>
        </dgm:presLayoutVars>
      </dgm:prSet>
      <dgm:spPr/>
    </dgm:pt>
    <dgm:pt modelId="{188E3297-C353-404A-859B-314342EDCE6A}" type="pres">
      <dgm:prSet presAssocID="{7901B447-C7B8-1241-A4C1-C63EF8AEF0A1}" presName="sibTrans" presStyleCnt="0"/>
      <dgm:spPr/>
    </dgm:pt>
    <dgm:pt modelId="{E236CAAE-79CE-B34E-82FF-10BDF6F6B26E}" type="pres">
      <dgm:prSet presAssocID="{013AF8B0-F887-174E-8978-87CD9CB0C289}" presName="node" presStyleLbl="node1" presStyleIdx="6" presStyleCnt="7">
        <dgm:presLayoutVars>
          <dgm:bulletEnabled val="1"/>
        </dgm:presLayoutVars>
      </dgm:prSet>
      <dgm:spPr/>
    </dgm:pt>
  </dgm:ptLst>
  <dgm:cxnLst>
    <dgm:cxn modelId="{B4E4D91F-0021-0041-9C82-7B1C20ACF875}" type="presOf" srcId="{D1EB6BA3-7516-004B-99BA-59C7CB6359B6}" destId="{5AEC409D-96A2-B645-8528-BF32A6246380}" srcOrd="0" destOrd="0" presId="urn:microsoft.com/office/officeart/2005/8/layout/default"/>
    <dgm:cxn modelId="{FD38EA3E-9F6E-B84D-88B6-431601422CA9}" srcId="{0BA9CA11-8769-5F4F-B27C-85267BD78AF5}" destId="{C1C7DC97-76E2-5545-952D-F59CEECFC825}" srcOrd="3" destOrd="0" parTransId="{E75E0D03-6434-F34D-84F8-A7D2DAE20402}" sibTransId="{396DF2F8-6ADD-A94A-8241-316CCE6C74A4}"/>
    <dgm:cxn modelId="{D8371D5B-C43D-8E4A-9B87-E537FC831ADC}" srcId="{0BA9CA11-8769-5F4F-B27C-85267BD78AF5}" destId="{F2B97A49-F041-3549-A803-BE0E410F6193}" srcOrd="1" destOrd="0" parTransId="{F0443D07-2779-3E45-9C02-3225ABB5AF0D}" sibTransId="{58A35D4A-ABA3-C44C-9B3D-11EBA952FA7D}"/>
    <dgm:cxn modelId="{3419C661-3126-0147-9CC0-9515BBAA89E6}" srcId="{0BA9CA11-8769-5F4F-B27C-85267BD78AF5}" destId="{57B75C0F-3DF2-C34E-B8AE-61037F6B5D53}" srcOrd="0" destOrd="0" parTransId="{19F6ED4C-B14A-B246-933E-FC5CDBEF0D4E}" sibTransId="{93D444D5-992D-094A-BC2F-3EA841A352A6}"/>
    <dgm:cxn modelId="{34080F67-C63F-DB49-9FCD-7BA0D26A74A2}" srcId="{0BA9CA11-8769-5F4F-B27C-85267BD78AF5}" destId="{013AF8B0-F887-174E-8978-87CD9CB0C289}" srcOrd="6" destOrd="0" parTransId="{57C4CCFD-12DD-9C4E-8568-DE70757B95A3}" sibTransId="{B637B60E-315B-9049-B7F9-C1F8D0D83831}"/>
    <dgm:cxn modelId="{F934E76B-ABD6-FE43-B6ED-7753EAE30D06}" srcId="{0BA9CA11-8769-5F4F-B27C-85267BD78AF5}" destId="{42087744-5B16-6444-8EC9-6A0094D47D2E}" srcOrd="5" destOrd="0" parTransId="{F9969DEA-FC9C-5644-96D9-3D5E202E7DC2}" sibTransId="{7901B447-C7B8-1241-A4C1-C63EF8AEF0A1}"/>
    <dgm:cxn modelId="{EE359C79-CAEF-AF45-BFDA-3A1FFE2C9F25}" type="presOf" srcId="{F2B97A49-F041-3549-A803-BE0E410F6193}" destId="{23C3F894-F15D-1C46-96F1-A20D2BD416F0}" srcOrd="0" destOrd="0" presId="urn:microsoft.com/office/officeart/2005/8/layout/default"/>
    <dgm:cxn modelId="{D80DCD80-8E32-704A-B7B7-80DFA830387C}" srcId="{0BA9CA11-8769-5F4F-B27C-85267BD78AF5}" destId="{5DDCACE9-CA60-6B45-B3E5-23DEFD9C10BF}" srcOrd="4" destOrd="0" parTransId="{4AE51C56-C100-074E-AB12-276239817146}" sibTransId="{FDDFB71E-91E8-B44C-B807-EAEB9826FCC1}"/>
    <dgm:cxn modelId="{2094DE83-CCF7-1043-848E-FB0119E5A60C}" type="presOf" srcId="{013AF8B0-F887-174E-8978-87CD9CB0C289}" destId="{E236CAAE-79CE-B34E-82FF-10BDF6F6B26E}" srcOrd="0" destOrd="0" presId="urn:microsoft.com/office/officeart/2005/8/layout/default"/>
    <dgm:cxn modelId="{776BBAA5-154B-6448-AA82-9C37ECCB89CC}" type="presOf" srcId="{5DDCACE9-CA60-6B45-B3E5-23DEFD9C10BF}" destId="{77AF6194-3C5B-4249-A475-D61697CBFEE7}" srcOrd="0" destOrd="0" presId="urn:microsoft.com/office/officeart/2005/8/layout/default"/>
    <dgm:cxn modelId="{1844E3A9-7395-9949-871F-A255B9F6AF36}" type="presOf" srcId="{42087744-5B16-6444-8EC9-6A0094D47D2E}" destId="{72D63896-D204-E748-9D19-1537C559FA4D}" srcOrd="0" destOrd="0" presId="urn:microsoft.com/office/officeart/2005/8/layout/default"/>
    <dgm:cxn modelId="{E97DF9AB-F433-D743-924A-FA1AC59F2575}" type="presOf" srcId="{57B75C0F-3DF2-C34E-B8AE-61037F6B5D53}" destId="{608FBD0F-6790-724F-AB76-49D6536D1AD5}" srcOrd="0" destOrd="0" presId="urn:microsoft.com/office/officeart/2005/8/layout/default"/>
    <dgm:cxn modelId="{86F659B8-9D85-EA43-9CD7-803B0A583A7F}" type="presOf" srcId="{0BA9CA11-8769-5F4F-B27C-85267BD78AF5}" destId="{50C4EDA2-E340-6E4C-9366-8E32975FBDBF}" srcOrd="0" destOrd="0" presId="urn:microsoft.com/office/officeart/2005/8/layout/default"/>
    <dgm:cxn modelId="{B19853B9-5BD7-0C4B-9B8B-30CC24DE3058}" srcId="{0BA9CA11-8769-5F4F-B27C-85267BD78AF5}" destId="{D1EB6BA3-7516-004B-99BA-59C7CB6359B6}" srcOrd="2" destOrd="0" parTransId="{B3FE668C-183F-7E4C-A81A-6DCBBAC4A878}" sibTransId="{DF9B8C1F-787B-D043-BA52-E5FCC14B0B6F}"/>
    <dgm:cxn modelId="{8527DDE8-47D8-2348-BBD1-340778E1CBF6}" type="presOf" srcId="{C1C7DC97-76E2-5545-952D-F59CEECFC825}" destId="{693D5789-6A6C-274D-AE8F-173B657415E0}" srcOrd="0" destOrd="0" presId="urn:microsoft.com/office/officeart/2005/8/layout/default"/>
    <dgm:cxn modelId="{1A994205-373E-EC47-8F2A-3D849DDC0567}" type="presParOf" srcId="{50C4EDA2-E340-6E4C-9366-8E32975FBDBF}" destId="{608FBD0F-6790-724F-AB76-49D6536D1AD5}" srcOrd="0" destOrd="0" presId="urn:microsoft.com/office/officeart/2005/8/layout/default"/>
    <dgm:cxn modelId="{83499F81-8D20-CE40-828D-3F884010A8D5}" type="presParOf" srcId="{50C4EDA2-E340-6E4C-9366-8E32975FBDBF}" destId="{924A1175-94C6-094D-B29E-A77B79255FB8}" srcOrd="1" destOrd="0" presId="urn:microsoft.com/office/officeart/2005/8/layout/default"/>
    <dgm:cxn modelId="{24B5A875-C96F-284F-831D-47D48F5598CD}" type="presParOf" srcId="{50C4EDA2-E340-6E4C-9366-8E32975FBDBF}" destId="{23C3F894-F15D-1C46-96F1-A20D2BD416F0}" srcOrd="2" destOrd="0" presId="urn:microsoft.com/office/officeart/2005/8/layout/default"/>
    <dgm:cxn modelId="{1189C666-22C9-5540-8612-E9C45BEB2319}" type="presParOf" srcId="{50C4EDA2-E340-6E4C-9366-8E32975FBDBF}" destId="{0B8C8238-7080-1B48-8308-A055DD5F52AC}" srcOrd="3" destOrd="0" presId="urn:microsoft.com/office/officeart/2005/8/layout/default"/>
    <dgm:cxn modelId="{A274E63B-B5A7-8F4C-845F-995DADD52DB5}" type="presParOf" srcId="{50C4EDA2-E340-6E4C-9366-8E32975FBDBF}" destId="{5AEC409D-96A2-B645-8528-BF32A6246380}" srcOrd="4" destOrd="0" presId="urn:microsoft.com/office/officeart/2005/8/layout/default"/>
    <dgm:cxn modelId="{F7CCDF08-91B9-4149-AC93-8425E8961F03}" type="presParOf" srcId="{50C4EDA2-E340-6E4C-9366-8E32975FBDBF}" destId="{B3BB294C-8321-B64E-8EF5-20AA26320D71}" srcOrd="5" destOrd="0" presId="urn:microsoft.com/office/officeart/2005/8/layout/default"/>
    <dgm:cxn modelId="{027A238F-F959-8542-BF65-918E73638A1F}" type="presParOf" srcId="{50C4EDA2-E340-6E4C-9366-8E32975FBDBF}" destId="{693D5789-6A6C-274D-AE8F-173B657415E0}" srcOrd="6" destOrd="0" presId="urn:microsoft.com/office/officeart/2005/8/layout/default"/>
    <dgm:cxn modelId="{5D521D95-2464-1B41-B3BE-9FB64476E77A}" type="presParOf" srcId="{50C4EDA2-E340-6E4C-9366-8E32975FBDBF}" destId="{E1164DEE-504B-5349-82C3-F14582DD8CE8}" srcOrd="7" destOrd="0" presId="urn:microsoft.com/office/officeart/2005/8/layout/default"/>
    <dgm:cxn modelId="{15EA8B70-703D-F84A-AA43-9CF553E40BF0}" type="presParOf" srcId="{50C4EDA2-E340-6E4C-9366-8E32975FBDBF}" destId="{77AF6194-3C5B-4249-A475-D61697CBFEE7}" srcOrd="8" destOrd="0" presId="urn:microsoft.com/office/officeart/2005/8/layout/default"/>
    <dgm:cxn modelId="{23E9C8D3-56AC-E544-A3D9-ADCCAF13C226}" type="presParOf" srcId="{50C4EDA2-E340-6E4C-9366-8E32975FBDBF}" destId="{A1E45AD2-9C7C-5C44-980B-A057CD8C2243}" srcOrd="9" destOrd="0" presId="urn:microsoft.com/office/officeart/2005/8/layout/default"/>
    <dgm:cxn modelId="{D5694D72-F05C-DF4C-84E5-B044AA9EA153}" type="presParOf" srcId="{50C4EDA2-E340-6E4C-9366-8E32975FBDBF}" destId="{72D63896-D204-E748-9D19-1537C559FA4D}" srcOrd="10" destOrd="0" presId="urn:microsoft.com/office/officeart/2005/8/layout/default"/>
    <dgm:cxn modelId="{9CEFD732-F8BD-1F41-BBDA-92653A6F0DD7}" type="presParOf" srcId="{50C4EDA2-E340-6E4C-9366-8E32975FBDBF}" destId="{188E3297-C353-404A-859B-314342EDCE6A}" srcOrd="11" destOrd="0" presId="urn:microsoft.com/office/officeart/2005/8/layout/default"/>
    <dgm:cxn modelId="{7AF7E223-492F-1148-8E4E-B39E33436D5D}" type="presParOf" srcId="{50C4EDA2-E340-6E4C-9366-8E32975FBDBF}" destId="{E236CAAE-79CE-B34E-82FF-10BDF6F6B26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25902-FDBE-824A-B2A0-11412E100CB2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7545D13-6C9F-CE45-BAFF-7795D0FD3492}">
      <dgm:prSet/>
      <dgm:spPr/>
      <dgm:t>
        <a:bodyPr/>
        <a:lstStyle/>
        <a:p>
          <a:pPr rtl="0"/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Terorganisasi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(organized)</a:t>
          </a:r>
        </a:p>
      </dgm:t>
    </dgm:pt>
    <dgm:pt modelId="{5B8F1D12-AB9B-8D4E-94C8-FF65AAF84C31}" type="parTrans" cxnId="{14E97617-F2D8-F242-8BEF-FBD0F70FDAA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4AF7E1-625B-914F-B48E-535335A4EC5E}" type="sibTrans" cxnId="{14E97617-F2D8-F242-8BEF-FBD0F70FDAA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8F18A4F-79C0-FE4B-B84C-8FCF3AC9B0E0}">
      <dgm:prSet/>
      <dgm:spPr/>
      <dgm:t>
        <a:bodyPr/>
        <a:lstStyle/>
        <a:p>
          <a:pPr rtl="0"/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Privat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(private)</a:t>
          </a:r>
        </a:p>
      </dgm:t>
    </dgm:pt>
    <dgm:pt modelId="{04839537-8B20-214B-B29E-41EAE6F44C40}" type="parTrans" cxnId="{FC26417A-8AB6-1249-ADC1-FC43CF067C8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E9244A-F69B-6643-A634-642EC1665621}" type="sibTrans" cxnId="{FC26417A-8AB6-1249-ADC1-FC43CF067C8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093087-6CEE-2A4B-8A91-B343CA8107A7}">
      <dgm:prSet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Singkatnya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piagam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pertemuan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rutin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pejabat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peraturan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indikator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lain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keabadian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relatif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01604D-895F-6B46-AC51-8FCF366FDCDD}" type="parTrans" cxnId="{1083D29C-61CD-FB4A-9EE3-3962BD49E46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93E3F1-7087-CF44-B8FC-267023C8B763}" type="sibTrans" cxnId="{1083D29C-61CD-FB4A-9EE3-3962BD49E46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32A5A7C-C0DD-A34E-9D1F-A8F7DEDC4D0D}">
      <dgm:prSet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nonprofit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institusional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terpisah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pemerintah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meskipun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menerima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pemerintah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FEFF95D-DBAB-B74A-8DD7-4F472EA4E8AF}" type="parTrans" cxnId="{B96D6A09-FB80-DA4C-AA89-ECB4FFCC1E1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1E95883-5AE3-9B4F-B163-A579C35227AE}" type="sibTrans" cxnId="{B96D6A09-FB80-DA4C-AA89-ECB4FFCC1E1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2E6B6D-7F22-D445-B96C-8F969C26E02A}">
      <dgm:prSet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Nirlaba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(not-for-profit)</a:t>
          </a:r>
        </a:p>
      </dgm:t>
    </dgm:pt>
    <dgm:pt modelId="{3DD61A0E-DD6A-1941-A0A9-F317B0BEACD7}" type="parTrans" cxnId="{D14C9E59-A2EC-2C47-A824-226F4F6F84A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D98510-D96C-664A-AC78-58E94C4CFBC6}" type="sibTrans" cxnId="{D14C9E59-A2EC-2C47-A824-226F4F6F84A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71483A-63D4-0042-9432-E5D42994E99F}">
      <dgm:prSet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nonprofit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memperoleh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keuntungan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menginvestasikannya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kembali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agensi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tetapi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mendistribusikan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keuntungan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mengelola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mengarahkannya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0FFD2DA-61D6-DF44-9DDC-88F578D4D834}" type="parTrans" cxnId="{40297675-E967-624C-8C9C-E688DEA8407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FDB1771-F0A4-DD4A-BE50-F9CD664D0F35}" type="sibTrans" cxnId="{40297675-E967-624C-8C9C-E688DEA8407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F87AE7-2A55-0E45-8918-E78E6A077D90}">
      <dgm:prSet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Pemerintahan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(self-governing)</a:t>
          </a:r>
        </a:p>
      </dgm:t>
    </dgm:pt>
    <dgm:pt modelId="{78EDB034-A012-9147-B8E9-E499BCFFC154}" type="parTrans" cxnId="{AF34728C-E6DF-A94D-AB7A-057BC48186C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D2DF40D-1134-2149-B632-D16BE6DD11D7}" type="sibTrans" cxnId="{AF34728C-E6DF-A94D-AB7A-057BC48186C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222FAA-909F-DE4E-8FF7-B03CB6EAB74B}">
      <dgm:prSet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nonprofit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mengatur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dirinya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aktivitasnya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dewan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direksi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peluang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bagi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keterlibatan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warga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CCD5061-814A-C240-ACBF-92F9D427F343}" type="parTrans" cxnId="{6B735DB3-C8BD-C24F-BD6B-D135A2B8E5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150D8F-18D1-0C4C-BC16-52211309095F}" type="sibTrans" cxnId="{6B735DB3-C8BD-C24F-BD6B-D135A2B8E5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49F6BE7-A3D2-8C43-8CD3-3F89CF86BF5A}">
      <dgm:prSet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Sukarela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(voluntary)</a:t>
          </a:r>
        </a:p>
      </dgm:t>
    </dgm:pt>
    <dgm:pt modelId="{2EB9752D-9CFC-D843-8300-5F316B32987E}" type="parTrans" cxnId="{E60272EB-5241-D040-8C03-6A079F61D2E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CA5AFC-8ADC-F841-AC5A-BD57501F8700}" type="sibTrans" cxnId="{E60272EB-5241-D040-8C03-6A079F61D2E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4AD19D-9CF2-D646-ADE0-20B6789E1712}">
      <dgm:prSet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Harus ada partisipasi sukarela dalam manajemen organisasi, artinya ada beberapa aspek kontribusi amal yang terlibat </a:t>
          </a:r>
        </a:p>
      </dgm:t>
    </dgm:pt>
    <dgm:pt modelId="{6438E69E-497D-8E4B-AED4-503A803D7D7C}" type="parTrans" cxnId="{4BBC7AE5-1E8E-A642-86D9-C45FD7A971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51157C7-0C11-BF4B-88AD-70EEAB1AE4FC}" type="sibTrans" cxnId="{4BBC7AE5-1E8E-A642-86D9-C45FD7A971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925311-476D-DC43-8577-A7CB2ABC55EC}" type="pres">
      <dgm:prSet presAssocID="{7BB25902-FDBE-824A-B2A0-11412E100CB2}" presName="linear" presStyleCnt="0">
        <dgm:presLayoutVars>
          <dgm:animLvl val="lvl"/>
          <dgm:resizeHandles val="exact"/>
        </dgm:presLayoutVars>
      </dgm:prSet>
      <dgm:spPr/>
    </dgm:pt>
    <dgm:pt modelId="{D319C82E-A8BD-1744-BBA0-8EF66E8B4322}" type="pres">
      <dgm:prSet presAssocID="{A7545D13-6C9F-CE45-BAFF-7795D0FD34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74BC11-2ED3-CE46-A32D-78437FC9EE2F}" type="pres">
      <dgm:prSet presAssocID="{A7545D13-6C9F-CE45-BAFF-7795D0FD3492}" presName="childText" presStyleLbl="revTx" presStyleIdx="0" presStyleCnt="5">
        <dgm:presLayoutVars>
          <dgm:bulletEnabled val="1"/>
        </dgm:presLayoutVars>
      </dgm:prSet>
      <dgm:spPr/>
    </dgm:pt>
    <dgm:pt modelId="{6C8B47C7-C37B-9047-8623-E6CC03AB3B3A}" type="pres">
      <dgm:prSet presAssocID="{58F18A4F-79C0-FE4B-B84C-8FCF3AC9B0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CC83CF-7128-0342-802A-799D8FFF59AA}" type="pres">
      <dgm:prSet presAssocID="{58F18A4F-79C0-FE4B-B84C-8FCF3AC9B0E0}" presName="childText" presStyleLbl="revTx" presStyleIdx="1" presStyleCnt="5">
        <dgm:presLayoutVars>
          <dgm:bulletEnabled val="1"/>
        </dgm:presLayoutVars>
      </dgm:prSet>
      <dgm:spPr/>
    </dgm:pt>
    <dgm:pt modelId="{F613E4D7-E288-AF4F-8EE0-FA8D56370933}" type="pres">
      <dgm:prSet presAssocID="{CA2E6B6D-7F22-D445-B96C-8F969C26E0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5DA13A-15E1-E24B-A095-1182E1F69B5A}" type="pres">
      <dgm:prSet presAssocID="{CA2E6B6D-7F22-D445-B96C-8F969C26E02A}" presName="childText" presStyleLbl="revTx" presStyleIdx="2" presStyleCnt="5">
        <dgm:presLayoutVars>
          <dgm:bulletEnabled val="1"/>
        </dgm:presLayoutVars>
      </dgm:prSet>
      <dgm:spPr/>
    </dgm:pt>
    <dgm:pt modelId="{75EE823D-C415-AA43-B5E6-A71A50971050}" type="pres">
      <dgm:prSet presAssocID="{4BF87AE7-2A55-0E45-8918-E78E6A077D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058B38-21AF-294C-ADC8-53EF526FF1CF}" type="pres">
      <dgm:prSet presAssocID="{4BF87AE7-2A55-0E45-8918-E78E6A077D90}" presName="childText" presStyleLbl="revTx" presStyleIdx="3" presStyleCnt="5">
        <dgm:presLayoutVars>
          <dgm:bulletEnabled val="1"/>
        </dgm:presLayoutVars>
      </dgm:prSet>
      <dgm:spPr/>
    </dgm:pt>
    <dgm:pt modelId="{45D5B186-83A9-1346-BF30-ADDDAE360947}" type="pres">
      <dgm:prSet presAssocID="{F49F6BE7-A3D2-8C43-8CD3-3F89CF86BF5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F039A69-0639-D648-AE76-807ABE326279}" type="pres">
      <dgm:prSet presAssocID="{F49F6BE7-A3D2-8C43-8CD3-3F89CF86BF5A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B96D6A09-FB80-DA4C-AA89-ECB4FFCC1E13}" srcId="{58F18A4F-79C0-FE4B-B84C-8FCF3AC9B0E0}" destId="{A32A5A7C-C0DD-A34E-9D1F-A8F7DEDC4D0D}" srcOrd="0" destOrd="0" parTransId="{EFEFF95D-DBAB-B74A-8DD7-4F472EA4E8AF}" sibTransId="{B1E95883-5AE3-9B4F-B163-A579C35227AE}"/>
    <dgm:cxn modelId="{14E97617-F2D8-F242-8BEF-FBD0F70FDAAE}" srcId="{7BB25902-FDBE-824A-B2A0-11412E100CB2}" destId="{A7545D13-6C9F-CE45-BAFF-7795D0FD3492}" srcOrd="0" destOrd="0" parTransId="{5B8F1D12-AB9B-8D4E-94C8-FF65AAF84C31}" sibTransId="{994AF7E1-625B-914F-B48E-535335A4EC5E}"/>
    <dgm:cxn modelId="{CDC9C71B-2BE3-B94C-BE7A-C499A9EB9075}" type="presOf" srcId="{A7545D13-6C9F-CE45-BAFF-7795D0FD3492}" destId="{D319C82E-A8BD-1744-BBA0-8EF66E8B4322}" srcOrd="0" destOrd="0" presId="urn:microsoft.com/office/officeart/2005/8/layout/vList2"/>
    <dgm:cxn modelId="{A906D61F-66BD-F74E-881F-7F164905032C}" type="presOf" srcId="{4BF87AE7-2A55-0E45-8918-E78E6A077D90}" destId="{75EE823D-C415-AA43-B5E6-A71A50971050}" srcOrd="0" destOrd="0" presId="urn:microsoft.com/office/officeart/2005/8/layout/vList2"/>
    <dgm:cxn modelId="{B8361627-1FE9-CD4D-99C2-945031A34540}" type="presOf" srcId="{F49F6BE7-A3D2-8C43-8CD3-3F89CF86BF5A}" destId="{45D5B186-83A9-1346-BF30-ADDDAE360947}" srcOrd="0" destOrd="0" presId="urn:microsoft.com/office/officeart/2005/8/layout/vList2"/>
    <dgm:cxn modelId="{3315B85B-655C-FD45-B1A9-2C1C513C6BE0}" type="presOf" srcId="{CA2E6B6D-7F22-D445-B96C-8F969C26E02A}" destId="{F613E4D7-E288-AF4F-8EE0-FA8D56370933}" srcOrd="0" destOrd="0" presId="urn:microsoft.com/office/officeart/2005/8/layout/vList2"/>
    <dgm:cxn modelId="{94CB1F67-98BF-1F4B-B187-519AE70F31A2}" type="presOf" srcId="{E3093087-6CEE-2A4B-8A91-B343CA8107A7}" destId="{D774BC11-2ED3-CE46-A32D-78437FC9EE2F}" srcOrd="0" destOrd="0" presId="urn:microsoft.com/office/officeart/2005/8/layout/vList2"/>
    <dgm:cxn modelId="{7BE6466E-C35B-C14E-99C8-C84EE061B17E}" type="presOf" srcId="{A271483A-63D4-0042-9432-E5D42994E99F}" destId="{355DA13A-15E1-E24B-A095-1182E1F69B5A}" srcOrd="0" destOrd="0" presId="urn:microsoft.com/office/officeart/2005/8/layout/vList2"/>
    <dgm:cxn modelId="{A0F26C4F-14B0-7041-B3E3-3A995649F51D}" type="presOf" srcId="{58F18A4F-79C0-FE4B-B84C-8FCF3AC9B0E0}" destId="{6C8B47C7-C37B-9047-8623-E6CC03AB3B3A}" srcOrd="0" destOrd="0" presId="urn:microsoft.com/office/officeart/2005/8/layout/vList2"/>
    <dgm:cxn modelId="{2C1FA671-C537-9E4D-A4FA-1B9C33953575}" type="presOf" srcId="{22222FAA-909F-DE4E-8FF7-B03CB6EAB74B}" destId="{EC058B38-21AF-294C-ADC8-53EF526FF1CF}" srcOrd="0" destOrd="0" presId="urn:microsoft.com/office/officeart/2005/8/layout/vList2"/>
    <dgm:cxn modelId="{40297675-E967-624C-8C9C-E688DEA8407E}" srcId="{CA2E6B6D-7F22-D445-B96C-8F969C26E02A}" destId="{A271483A-63D4-0042-9432-E5D42994E99F}" srcOrd="0" destOrd="0" parTransId="{30FFD2DA-61D6-DF44-9DDC-88F578D4D834}" sibTransId="{EFDB1771-F0A4-DD4A-BE50-F9CD664D0F35}"/>
    <dgm:cxn modelId="{D14C9E59-A2EC-2C47-A824-226F4F6F84A7}" srcId="{7BB25902-FDBE-824A-B2A0-11412E100CB2}" destId="{CA2E6B6D-7F22-D445-B96C-8F969C26E02A}" srcOrd="2" destOrd="0" parTransId="{3DD61A0E-DD6A-1941-A0A9-F317B0BEACD7}" sibTransId="{ACD98510-D96C-664A-AC78-58E94C4CFBC6}"/>
    <dgm:cxn modelId="{FC26417A-8AB6-1249-ADC1-FC43CF067C80}" srcId="{7BB25902-FDBE-824A-B2A0-11412E100CB2}" destId="{58F18A4F-79C0-FE4B-B84C-8FCF3AC9B0E0}" srcOrd="1" destOrd="0" parTransId="{04839537-8B20-214B-B29E-41EAE6F44C40}" sibTransId="{1CE9244A-F69B-6643-A634-642EC1665621}"/>
    <dgm:cxn modelId="{AF34728C-E6DF-A94D-AB7A-057BC48186C6}" srcId="{7BB25902-FDBE-824A-B2A0-11412E100CB2}" destId="{4BF87AE7-2A55-0E45-8918-E78E6A077D90}" srcOrd="3" destOrd="0" parTransId="{78EDB034-A012-9147-B8E9-E499BCFFC154}" sibTransId="{AD2DF40D-1134-2149-B632-D16BE6DD11D7}"/>
    <dgm:cxn modelId="{C913AE8C-AA73-6C4F-9433-318740F9D5AC}" type="presOf" srcId="{D14AD19D-9CF2-D646-ADE0-20B6789E1712}" destId="{0F039A69-0639-D648-AE76-807ABE326279}" srcOrd="0" destOrd="0" presId="urn:microsoft.com/office/officeart/2005/8/layout/vList2"/>
    <dgm:cxn modelId="{1083D29C-61CD-FB4A-9EE3-3962BD49E462}" srcId="{A7545D13-6C9F-CE45-BAFF-7795D0FD3492}" destId="{E3093087-6CEE-2A4B-8A91-B343CA8107A7}" srcOrd="0" destOrd="0" parTransId="{F601604D-895F-6B46-AC51-8FCF366FDCDD}" sibTransId="{0793E3F1-7087-CF44-B8FC-267023C8B763}"/>
    <dgm:cxn modelId="{AD06229F-31FA-A34F-9E05-8107BE397323}" type="presOf" srcId="{A32A5A7C-C0DD-A34E-9D1F-A8F7DEDC4D0D}" destId="{B0CC83CF-7128-0342-802A-799D8FFF59AA}" srcOrd="0" destOrd="0" presId="urn:microsoft.com/office/officeart/2005/8/layout/vList2"/>
    <dgm:cxn modelId="{6B735DB3-C8BD-C24F-BD6B-D135A2B8E5D4}" srcId="{4BF87AE7-2A55-0E45-8918-E78E6A077D90}" destId="{22222FAA-909F-DE4E-8FF7-B03CB6EAB74B}" srcOrd="0" destOrd="0" parTransId="{0CCD5061-814A-C240-ACBF-92F9D427F343}" sibTransId="{D6150D8F-18D1-0C4C-BC16-52211309095F}"/>
    <dgm:cxn modelId="{4BBC7AE5-1E8E-A642-86D9-C45FD7A9713C}" srcId="{F49F6BE7-A3D2-8C43-8CD3-3F89CF86BF5A}" destId="{D14AD19D-9CF2-D646-ADE0-20B6789E1712}" srcOrd="0" destOrd="0" parTransId="{6438E69E-497D-8E4B-AED4-503A803D7D7C}" sibTransId="{B51157C7-0C11-BF4B-88AD-70EEAB1AE4FC}"/>
    <dgm:cxn modelId="{64F2F8E9-67A3-4D4E-A17D-618BC1AD2747}" type="presOf" srcId="{7BB25902-FDBE-824A-B2A0-11412E100CB2}" destId="{83925311-476D-DC43-8577-A7CB2ABC55EC}" srcOrd="0" destOrd="0" presId="urn:microsoft.com/office/officeart/2005/8/layout/vList2"/>
    <dgm:cxn modelId="{E60272EB-5241-D040-8C03-6A079F61D2ED}" srcId="{7BB25902-FDBE-824A-B2A0-11412E100CB2}" destId="{F49F6BE7-A3D2-8C43-8CD3-3F89CF86BF5A}" srcOrd="4" destOrd="0" parTransId="{2EB9752D-9CFC-D843-8300-5F316B32987E}" sibTransId="{50CA5AFC-8ADC-F841-AC5A-BD57501F8700}"/>
    <dgm:cxn modelId="{5563D14B-B6B9-BC43-8496-3E04E69947B8}" type="presParOf" srcId="{83925311-476D-DC43-8577-A7CB2ABC55EC}" destId="{D319C82E-A8BD-1744-BBA0-8EF66E8B4322}" srcOrd="0" destOrd="0" presId="urn:microsoft.com/office/officeart/2005/8/layout/vList2"/>
    <dgm:cxn modelId="{E1E598FB-934F-5742-A60A-1D64F7A1CD54}" type="presParOf" srcId="{83925311-476D-DC43-8577-A7CB2ABC55EC}" destId="{D774BC11-2ED3-CE46-A32D-78437FC9EE2F}" srcOrd="1" destOrd="0" presId="urn:microsoft.com/office/officeart/2005/8/layout/vList2"/>
    <dgm:cxn modelId="{37D3D4E7-FBFD-0742-8C65-7C0D54C7DDD7}" type="presParOf" srcId="{83925311-476D-DC43-8577-A7CB2ABC55EC}" destId="{6C8B47C7-C37B-9047-8623-E6CC03AB3B3A}" srcOrd="2" destOrd="0" presId="urn:microsoft.com/office/officeart/2005/8/layout/vList2"/>
    <dgm:cxn modelId="{B233D79F-0307-7E41-9F99-27D61FDB675A}" type="presParOf" srcId="{83925311-476D-DC43-8577-A7CB2ABC55EC}" destId="{B0CC83CF-7128-0342-802A-799D8FFF59AA}" srcOrd="3" destOrd="0" presId="urn:microsoft.com/office/officeart/2005/8/layout/vList2"/>
    <dgm:cxn modelId="{C6298BE8-86A4-6E4B-895F-A56D344B66A5}" type="presParOf" srcId="{83925311-476D-DC43-8577-A7CB2ABC55EC}" destId="{F613E4D7-E288-AF4F-8EE0-FA8D56370933}" srcOrd="4" destOrd="0" presId="urn:microsoft.com/office/officeart/2005/8/layout/vList2"/>
    <dgm:cxn modelId="{763ED8D5-E0A7-6043-843E-20BDFA2FDF19}" type="presParOf" srcId="{83925311-476D-DC43-8577-A7CB2ABC55EC}" destId="{355DA13A-15E1-E24B-A095-1182E1F69B5A}" srcOrd="5" destOrd="0" presId="urn:microsoft.com/office/officeart/2005/8/layout/vList2"/>
    <dgm:cxn modelId="{621C7DE1-CA88-8349-8CAD-F1332A3F25F7}" type="presParOf" srcId="{83925311-476D-DC43-8577-A7CB2ABC55EC}" destId="{75EE823D-C415-AA43-B5E6-A71A50971050}" srcOrd="6" destOrd="0" presId="urn:microsoft.com/office/officeart/2005/8/layout/vList2"/>
    <dgm:cxn modelId="{53996337-298E-774F-8F2F-870F0AF1F521}" type="presParOf" srcId="{83925311-476D-DC43-8577-A7CB2ABC55EC}" destId="{EC058B38-21AF-294C-ADC8-53EF526FF1CF}" srcOrd="7" destOrd="0" presId="urn:microsoft.com/office/officeart/2005/8/layout/vList2"/>
    <dgm:cxn modelId="{D83C1AC2-4C08-EB4A-BDA9-318AE0871360}" type="presParOf" srcId="{83925311-476D-DC43-8577-A7CB2ABC55EC}" destId="{45D5B186-83A9-1346-BF30-ADDDAE360947}" srcOrd="8" destOrd="0" presId="urn:microsoft.com/office/officeart/2005/8/layout/vList2"/>
    <dgm:cxn modelId="{457FBE45-074A-5840-984A-7B84F8955CDA}" type="presParOf" srcId="{83925311-476D-DC43-8577-A7CB2ABC55EC}" destId="{0F039A69-0639-D648-AE76-807ABE32627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F984C-1110-8A4D-8AD3-927C1FF7EF5C}" type="doc">
      <dgm:prSet loTypeId="urn:microsoft.com/office/officeart/2005/8/layout/vList2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3C14EE18-3CBF-A244-B3C2-10CF2392F2BC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Geenpeace and the Sierra Club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37042F-93CE-2747-9CF6-21B5C504114D}" type="parTrans" cxnId="{B4F600C2-D3F5-724D-A797-F7AB8EA794F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DFA569-69E4-494B-8451-622F0CD3C639}" type="sibTrans" cxnId="{B4F600C2-D3F5-724D-A797-F7AB8EA794F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258DA8-9654-1746-BDFE-D1F844021AC6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Organisasi internasional yang berdedikasi untuk melindungi lingkungan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6D1363-0056-0D40-B3C4-4A2349D2A02E}" type="parTrans" cxnId="{37873226-8123-8948-812A-CBF790A43B8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F94ED1-F9A6-F340-8A50-434178E9687B}" type="sibTrans" cxnId="{37873226-8123-8948-812A-CBF790A43B8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86ABB69-091E-E840-82A7-2FFB6866CB4B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International Federation of Red Cross ans Red Crescent Societies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CA7D09-E352-4C4B-BE98-79D043C6244C}" type="parTrans" cxnId="{3A58C079-E403-5C44-B780-E63AE85DD68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3CE689-BEBE-4D41-860E-6832FCC8CAB7}" type="sibTrans" cxnId="{3A58C079-E403-5C44-B780-E63AE85DD68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BB7E89-2815-F74E-9AAA-8DB2F73AE23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internasional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memobilisasi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komunitas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membantu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mencegah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bersiap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merespon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bencana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44B63F0-1F92-794D-8E9A-5F053C0924DF}" type="parTrans" cxnId="{804C5058-B68D-3147-A47B-46ED344E106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2268C0E-6B4B-2647-9720-93BB02016C49}" type="sibTrans" cxnId="{804C5058-B68D-3147-A47B-46ED344E106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51FF88-0EED-1C47-9EF2-AF1CC45F90A2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UNICEF (the United Nations Children’s Fund)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003ABF-06D5-2446-BD15-01B4DD8BA38E}" type="parTrans" cxnId="{7C510B6C-561A-5742-A1F1-442CD1C8E63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DAA215-1CC8-9D4C-B94E-FF4FACCA7CC9}" type="sibTrans" cxnId="{7C510B6C-561A-5742-A1F1-442CD1C8E63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019AD9-B2C3-B044-8266-D64F7CF37A3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Agensi dari United Nations yang mengembangkan program peningkatan kesehatan dan pendidikan anak dan ibu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6926FD-555D-CD4F-B7B9-FD9D6D8E6211}" type="parTrans" cxnId="{33A7D891-F069-9946-8CDE-A3C5805596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E2AF91-B644-DB4B-92A7-842051D96092}" type="sibTrans" cxnId="{33A7D891-F069-9946-8CDE-A3C5805596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D16586A-B197-D34E-AE2D-7F9E1726F690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CORE (the Congress of Racial Equality)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4D9F2D1-B154-BD4A-B070-52B5EB6E2C3C}" type="parTrans" cxnId="{B0862AD0-DE48-4C4D-ABA0-0B80E6D0F49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F520F0C-BED6-B247-8478-EBB5AD6A4AF8}" type="sibTrans" cxnId="{B0862AD0-DE48-4C4D-ABA0-0B80E6D0F49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CA0F69E-6BF8-B649-A216-679CABD0805C}">
      <dgm:prSet phldrT="[Text]"/>
      <dgm:spPr/>
      <dgm:t>
        <a:bodyPr/>
        <a:lstStyle/>
        <a:p>
          <a:pPr>
            <a:tabLst>
              <a:tab pos="4762500" algn="l"/>
            </a:tabLst>
          </a:pPr>
          <a:r>
            <a:rPr lang="en-US" b="0">
              <a:solidFill>
                <a:srgbClr val="000000"/>
              </a:solidFill>
              <a:latin typeface="Times New Roman"/>
              <a:cs typeface="Times New Roman"/>
            </a:rPr>
            <a:t>Organisasi yang mempromosikan harmoni di antara semua orang tanpa memandang ras, keyakinan, jenis kelamin, kecacatan, orientasi seksual, agama, atau latar belakang etnis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B3EC09-5D64-C941-8491-944AE9EC5923}" type="parTrans" cxnId="{BA790B07-F974-A043-AAEE-A7C77BC41ED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1A10FB-9629-2B4C-8C62-BE16D44CEC16}" type="sibTrans" cxnId="{BA790B07-F974-A043-AAEE-A7C77BC41ED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9D227F4-2E7E-0541-AA90-741C14A7B4A0}">
      <dgm:prSet phldrT="[Text]"/>
      <dgm:spPr/>
      <dgm:t>
        <a:bodyPr/>
        <a:lstStyle/>
        <a:p>
          <a:pPr>
            <a:tabLst>
              <a:tab pos="4762500" algn="l"/>
            </a:tabLst>
          </a:pPr>
          <a:r>
            <a:rPr lang="en-US" b="0">
              <a:solidFill>
                <a:srgbClr val="000000"/>
              </a:solidFill>
              <a:latin typeface="Times New Roman"/>
              <a:cs typeface="Times New Roman"/>
            </a:rPr>
            <a:t>The Nuclear Age Peace Foundation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5CD0F33-CD59-BC49-95EE-6696E90CEAB1}" type="parTrans" cxnId="{F3347AB5-431E-C349-9435-841754CE664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13720C0-6E3F-6F4D-9C1E-89DD772E5B4E}" type="sibTrans" cxnId="{F3347AB5-431E-C349-9435-841754CE664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8AD88B-456D-C24B-8339-F37D2BD69B1A}">
      <dgm:prSet phldrT="[Text]"/>
      <dgm:spPr/>
      <dgm:t>
        <a:bodyPr/>
        <a:lstStyle/>
        <a:p>
          <a:pPr>
            <a:tabLst>
              <a:tab pos="4762500" algn="l"/>
            </a:tabLst>
          </a:pPr>
          <a:r>
            <a:rPr lang="en-US" b="0">
              <a:solidFill>
                <a:srgbClr val="000000"/>
              </a:solidFill>
              <a:latin typeface="Times New Roman"/>
              <a:cs typeface="Times New Roman"/>
            </a:rPr>
            <a:t>Organisasi yang </a:t>
          </a:r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yang memajukan inisiatif untuk menghilangkan senjata nuklir dan senjata pemusnah massal lainnya</a:t>
          </a:r>
          <a:r>
            <a:rPr lang="en-US" b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C34AE3F-2920-CA40-9673-768595EA978A}" type="parTrans" cxnId="{625F6F59-4DC7-FF47-B262-EDAC392B9F3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6D4478-9638-5546-9B71-9BAF339445E8}" type="sibTrans" cxnId="{625F6F59-4DC7-FF47-B262-EDAC392B9F3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E6D00B-C694-0545-B85D-AA5F85503AA5}">
      <dgm:prSet phldrT="[Text]"/>
      <dgm:spPr/>
      <dgm:t>
        <a:bodyPr/>
        <a:lstStyle/>
        <a:p>
          <a:pPr>
            <a:tabLst>
              <a:tab pos="4762500" algn="l"/>
            </a:tabLst>
          </a:pPr>
          <a:r>
            <a:rPr lang="en-US" b="0">
              <a:solidFill>
                <a:srgbClr val="000000"/>
              </a:solidFill>
              <a:latin typeface="Times New Roman"/>
              <a:cs typeface="Times New Roman"/>
            </a:rPr>
            <a:t>(HRW (Human Right Watch)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FBF1E7-E7C1-D44C-A942-40C91F9EE840}" type="parTrans" cxnId="{F32C686C-3950-B544-B66F-7FFA6FCB4DE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0B5F99-DC82-134B-892E-D6A0F12152D0}" type="sibTrans" cxnId="{F32C686C-3950-B544-B66F-7FFA6FCB4DE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8F8D26-13E8-BC4F-9325-2FC630A66A78}">
      <dgm:prSet phldrT="[Text]"/>
      <dgm:spPr/>
      <dgm:t>
        <a:bodyPr/>
        <a:lstStyle/>
        <a:p>
          <a:pPr>
            <a:tabLst>
              <a:tab pos="4762500" algn="l"/>
            </a:tabLst>
          </a:pPr>
          <a:r>
            <a:rPr lang="en-US" b="0">
              <a:solidFill>
                <a:srgbClr val="000000"/>
              </a:solidFill>
              <a:latin typeface="Times New Roman"/>
              <a:cs typeface="Times New Roman"/>
            </a:rPr>
            <a:t>Organisasi yang memonitor dan melaporkan pelanggaran hak asasi manusia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E2E4019-DEBE-BA4D-BA27-70B6CAB2F2CB}" type="parTrans" cxnId="{072B0F2A-1479-614A-9A2E-4E43E197996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90786C0-7A83-3E4B-8105-7C5D1BF4C953}" type="sibTrans" cxnId="{072B0F2A-1479-614A-9A2E-4E43E197996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33E6CB-E51B-3B42-9520-BDE867315B55}" type="pres">
      <dgm:prSet presAssocID="{C03F984C-1110-8A4D-8AD3-927C1FF7EF5C}" presName="linear" presStyleCnt="0">
        <dgm:presLayoutVars>
          <dgm:animLvl val="lvl"/>
          <dgm:resizeHandles val="exact"/>
        </dgm:presLayoutVars>
      </dgm:prSet>
      <dgm:spPr/>
    </dgm:pt>
    <dgm:pt modelId="{3C92A471-BACE-C34A-B360-8B68D8F58351}" type="pres">
      <dgm:prSet presAssocID="{3C14EE18-3CBF-A244-B3C2-10CF2392F2B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91424C5-03A0-2B4F-AF43-7DA9DA91A319}" type="pres">
      <dgm:prSet presAssocID="{3C14EE18-3CBF-A244-B3C2-10CF2392F2BC}" presName="childText" presStyleLbl="revTx" presStyleIdx="0" presStyleCnt="6">
        <dgm:presLayoutVars>
          <dgm:bulletEnabled val="1"/>
        </dgm:presLayoutVars>
      </dgm:prSet>
      <dgm:spPr/>
    </dgm:pt>
    <dgm:pt modelId="{2E1BC873-4D72-CA48-A5CE-5B683C845AA0}" type="pres">
      <dgm:prSet presAssocID="{586ABB69-091E-E840-82A7-2FFB6866CB4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8842B7-F69A-784B-BECC-4B9E55002EC9}" type="pres">
      <dgm:prSet presAssocID="{586ABB69-091E-E840-82A7-2FFB6866CB4B}" presName="childText" presStyleLbl="revTx" presStyleIdx="1" presStyleCnt="6">
        <dgm:presLayoutVars>
          <dgm:bulletEnabled val="1"/>
        </dgm:presLayoutVars>
      </dgm:prSet>
      <dgm:spPr/>
    </dgm:pt>
    <dgm:pt modelId="{3C814993-7ADB-C64B-9CAD-C045CF533B11}" type="pres">
      <dgm:prSet presAssocID="{0651FF88-0EED-1C47-9EF2-AF1CC45F90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F678E3A-E1CA-DC4C-9725-4F3FED045B54}" type="pres">
      <dgm:prSet presAssocID="{0651FF88-0EED-1C47-9EF2-AF1CC45F90A2}" presName="childText" presStyleLbl="revTx" presStyleIdx="2" presStyleCnt="6">
        <dgm:presLayoutVars>
          <dgm:bulletEnabled val="1"/>
        </dgm:presLayoutVars>
      </dgm:prSet>
      <dgm:spPr/>
    </dgm:pt>
    <dgm:pt modelId="{BC24B41B-500E-EE49-93A1-6DDB49F91B27}" type="pres">
      <dgm:prSet presAssocID="{AD16586A-B197-D34E-AE2D-7F9E1726F69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4EB4D25-CD9B-2F47-B8FB-4E0B10CD15D5}" type="pres">
      <dgm:prSet presAssocID="{AD16586A-B197-D34E-AE2D-7F9E1726F690}" presName="childText" presStyleLbl="revTx" presStyleIdx="3" presStyleCnt="6">
        <dgm:presLayoutVars>
          <dgm:bulletEnabled val="1"/>
        </dgm:presLayoutVars>
      </dgm:prSet>
      <dgm:spPr/>
    </dgm:pt>
    <dgm:pt modelId="{F809DC22-DFF3-B54E-935D-D81E29DB5663}" type="pres">
      <dgm:prSet presAssocID="{69D227F4-2E7E-0541-AA90-741C14A7B4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F44C884-A73C-3F46-867C-97B23630816E}" type="pres">
      <dgm:prSet presAssocID="{69D227F4-2E7E-0541-AA90-741C14A7B4A0}" presName="childText" presStyleLbl="revTx" presStyleIdx="4" presStyleCnt="6">
        <dgm:presLayoutVars>
          <dgm:bulletEnabled val="1"/>
        </dgm:presLayoutVars>
      </dgm:prSet>
      <dgm:spPr/>
    </dgm:pt>
    <dgm:pt modelId="{6FAA6C06-F2D9-8840-8FF9-1EC2B5316647}" type="pres">
      <dgm:prSet presAssocID="{5DE6D00B-C694-0545-B85D-AA5F85503AA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3E68473-EF8A-E04E-A0FC-49F06F256C14}" type="pres">
      <dgm:prSet presAssocID="{5DE6D00B-C694-0545-B85D-AA5F85503AA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BA790B07-F974-A043-AAEE-A7C77BC41ED0}" srcId="{AD16586A-B197-D34E-AE2D-7F9E1726F690}" destId="{8CA0F69E-6BF8-B649-A216-679CABD0805C}" srcOrd="0" destOrd="0" parTransId="{21B3EC09-5D64-C941-8491-944AE9EC5923}" sibTransId="{0E1A10FB-9629-2B4C-8C62-BE16D44CEC16}"/>
    <dgm:cxn modelId="{875FDD1A-3B66-F248-9395-E5E60523B871}" type="presOf" srcId="{3F8F8D26-13E8-BC4F-9325-2FC630A66A78}" destId="{33E68473-EF8A-E04E-A0FC-49F06F256C14}" srcOrd="0" destOrd="0" presId="urn:microsoft.com/office/officeart/2005/8/layout/vList2"/>
    <dgm:cxn modelId="{305F2D20-CE98-9B47-AAD0-278AF8D22E6E}" type="presOf" srcId="{858AD88B-456D-C24B-8339-F37D2BD69B1A}" destId="{BF44C884-A73C-3F46-867C-97B23630816E}" srcOrd="0" destOrd="0" presId="urn:microsoft.com/office/officeart/2005/8/layout/vList2"/>
    <dgm:cxn modelId="{37873226-8123-8948-812A-CBF790A43B8A}" srcId="{3C14EE18-3CBF-A244-B3C2-10CF2392F2BC}" destId="{5C258DA8-9654-1746-BDFE-D1F844021AC6}" srcOrd="0" destOrd="0" parTransId="{466D1363-0056-0D40-B3C4-4A2349D2A02E}" sibTransId="{07F94ED1-F9A6-F340-8A50-434178E9687B}"/>
    <dgm:cxn modelId="{072B0F2A-1479-614A-9A2E-4E43E1979961}" srcId="{5DE6D00B-C694-0545-B85D-AA5F85503AA5}" destId="{3F8F8D26-13E8-BC4F-9325-2FC630A66A78}" srcOrd="0" destOrd="0" parTransId="{9E2E4019-DEBE-BA4D-BA27-70B6CAB2F2CB}" sibTransId="{D90786C0-7A83-3E4B-8105-7C5D1BF4C953}"/>
    <dgm:cxn modelId="{9281225F-8D52-B342-88A6-1779CDEFD09C}" type="presOf" srcId="{AD16586A-B197-D34E-AE2D-7F9E1726F690}" destId="{BC24B41B-500E-EE49-93A1-6DDB49F91B27}" srcOrd="0" destOrd="0" presId="urn:microsoft.com/office/officeart/2005/8/layout/vList2"/>
    <dgm:cxn modelId="{40A8E864-6F0C-054F-8AD7-5F4F981B059C}" type="presOf" srcId="{8CA0F69E-6BF8-B649-A216-679CABD0805C}" destId="{E4EB4D25-CD9B-2F47-B8FB-4E0B10CD15D5}" srcOrd="0" destOrd="0" presId="urn:microsoft.com/office/officeart/2005/8/layout/vList2"/>
    <dgm:cxn modelId="{9DF44068-0D86-EA46-BE38-65C479B0ED7E}" type="presOf" srcId="{5C258DA8-9654-1746-BDFE-D1F844021AC6}" destId="{891424C5-03A0-2B4F-AF43-7DA9DA91A319}" srcOrd="0" destOrd="0" presId="urn:microsoft.com/office/officeart/2005/8/layout/vList2"/>
    <dgm:cxn modelId="{7C510B6C-561A-5742-A1F1-442CD1C8E63B}" srcId="{C03F984C-1110-8A4D-8AD3-927C1FF7EF5C}" destId="{0651FF88-0EED-1C47-9EF2-AF1CC45F90A2}" srcOrd="2" destOrd="0" parTransId="{B9003ABF-06D5-2446-BD15-01B4DD8BA38E}" sibTransId="{8EDAA215-1CC8-9D4C-B94E-FF4FACCA7CC9}"/>
    <dgm:cxn modelId="{F32C686C-3950-B544-B66F-7FFA6FCB4DEA}" srcId="{C03F984C-1110-8A4D-8AD3-927C1FF7EF5C}" destId="{5DE6D00B-C694-0545-B85D-AA5F85503AA5}" srcOrd="5" destOrd="0" parTransId="{40FBF1E7-E7C1-D44C-A942-40C91F9EE840}" sibTransId="{630B5F99-DC82-134B-892E-D6A0F12152D0}"/>
    <dgm:cxn modelId="{AB9FAF6C-FD8C-6D45-A91E-598289B8758D}" type="presOf" srcId="{5DE6D00B-C694-0545-B85D-AA5F85503AA5}" destId="{6FAA6C06-F2D9-8840-8FF9-1EC2B5316647}" srcOrd="0" destOrd="0" presId="urn:microsoft.com/office/officeart/2005/8/layout/vList2"/>
    <dgm:cxn modelId="{804C5058-B68D-3147-A47B-46ED344E1063}" srcId="{586ABB69-091E-E840-82A7-2FFB6866CB4B}" destId="{D4BB7E89-2815-F74E-9AAA-8DB2F73AE231}" srcOrd="0" destOrd="0" parTransId="{F44B63F0-1F92-794D-8E9A-5F053C0924DF}" sibTransId="{62268C0E-6B4B-2647-9720-93BB02016C49}"/>
    <dgm:cxn modelId="{625F6F59-4DC7-FF47-B262-EDAC392B9F32}" srcId="{69D227F4-2E7E-0541-AA90-741C14A7B4A0}" destId="{858AD88B-456D-C24B-8339-F37D2BD69B1A}" srcOrd="0" destOrd="0" parTransId="{8C34AE3F-2920-CA40-9673-768595EA978A}" sibTransId="{D66D4478-9638-5546-9B71-9BAF339445E8}"/>
    <dgm:cxn modelId="{3A58C079-E403-5C44-B780-E63AE85DD688}" srcId="{C03F984C-1110-8A4D-8AD3-927C1FF7EF5C}" destId="{586ABB69-091E-E840-82A7-2FFB6866CB4B}" srcOrd="1" destOrd="0" parTransId="{3CCA7D09-E352-4C4B-BE98-79D043C6244C}" sibTransId="{643CE689-BEBE-4D41-860E-6832FCC8CAB7}"/>
    <dgm:cxn modelId="{669A087A-FCAA-AE4B-9A58-C261ABFA4CF7}" type="presOf" srcId="{586ABB69-091E-E840-82A7-2FFB6866CB4B}" destId="{2E1BC873-4D72-CA48-A5CE-5B683C845AA0}" srcOrd="0" destOrd="0" presId="urn:microsoft.com/office/officeart/2005/8/layout/vList2"/>
    <dgm:cxn modelId="{33A7D891-F069-9946-8CDE-A3C580559618}" srcId="{0651FF88-0EED-1C47-9EF2-AF1CC45F90A2}" destId="{FD019AD9-B2C3-B044-8266-D64F7CF37A31}" srcOrd="0" destOrd="0" parTransId="{496926FD-555D-CD4F-B7B9-FD9D6D8E6211}" sibTransId="{74E2AF91-B644-DB4B-92A7-842051D96092}"/>
    <dgm:cxn modelId="{8F6EEC98-7859-234B-9EF9-906CB285C3F2}" type="presOf" srcId="{C03F984C-1110-8A4D-8AD3-927C1FF7EF5C}" destId="{AE33E6CB-E51B-3B42-9520-BDE867315B55}" srcOrd="0" destOrd="0" presId="urn:microsoft.com/office/officeart/2005/8/layout/vList2"/>
    <dgm:cxn modelId="{3CC88EAC-9843-EA4D-9BB8-4A47CA65CBDF}" type="presOf" srcId="{69D227F4-2E7E-0541-AA90-741C14A7B4A0}" destId="{F809DC22-DFF3-B54E-935D-D81E29DB5663}" srcOrd="0" destOrd="0" presId="urn:microsoft.com/office/officeart/2005/8/layout/vList2"/>
    <dgm:cxn modelId="{F3347AB5-431E-C349-9435-841754CE664E}" srcId="{C03F984C-1110-8A4D-8AD3-927C1FF7EF5C}" destId="{69D227F4-2E7E-0541-AA90-741C14A7B4A0}" srcOrd="4" destOrd="0" parTransId="{95CD0F33-CD59-BC49-95EE-6696E90CEAB1}" sibTransId="{413720C0-6E3F-6F4D-9C1E-89DD772E5B4E}"/>
    <dgm:cxn modelId="{B4F600C2-D3F5-724D-A797-F7AB8EA794FE}" srcId="{C03F984C-1110-8A4D-8AD3-927C1FF7EF5C}" destId="{3C14EE18-3CBF-A244-B3C2-10CF2392F2BC}" srcOrd="0" destOrd="0" parTransId="{6437042F-93CE-2747-9CF6-21B5C504114D}" sibTransId="{53DFA569-69E4-494B-8451-622F0CD3C639}"/>
    <dgm:cxn modelId="{B0862AD0-DE48-4C4D-ABA0-0B80E6D0F49A}" srcId="{C03F984C-1110-8A4D-8AD3-927C1FF7EF5C}" destId="{AD16586A-B197-D34E-AE2D-7F9E1726F690}" srcOrd="3" destOrd="0" parTransId="{24D9F2D1-B154-BD4A-B070-52B5EB6E2C3C}" sibTransId="{AF520F0C-BED6-B247-8478-EBB5AD6A4AF8}"/>
    <dgm:cxn modelId="{E6F82DDC-122D-3748-B9A8-CEC74C78DB0A}" type="presOf" srcId="{0651FF88-0EED-1C47-9EF2-AF1CC45F90A2}" destId="{3C814993-7ADB-C64B-9CAD-C045CF533B11}" srcOrd="0" destOrd="0" presId="urn:microsoft.com/office/officeart/2005/8/layout/vList2"/>
    <dgm:cxn modelId="{B88AF8DD-18A6-554F-84B5-86D35FF5EBF6}" type="presOf" srcId="{FD019AD9-B2C3-B044-8266-D64F7CF37A31}" destId="{0F678E3A-E1CA-DC4C-9725-4F3FED045B54}" srcOrd="0" destOrd="0" presId="urn:microsoft.com/office/officeart/2005/8/layout/vList2"/>
    <dgm:cxn modelId="{F34B4CF7-86BE-944B-B1E8-59E139E9670C}" type="presOf" srcId="{D4BB7E89-2815-F74E-9AAA-8DB2F73AE231}" destId="{328842B7-F69A-784B-BECC-4B9E55002EC9}" srcOrd="0" destOrd="0" presId="urn:microsoft.com/office/officeart/2005/8/layout/vList2"/>
    <dgm:cxn modelId="{9268EDF9-FF8F-994B-B49A-D4861978C585}" type="presOf" srcId="{3C14EE18-3CBF-A244-B3C2-10CF2392F2BC}" destId="{3C92A471-BACE-C34A-B360-8B68D8F58351}" srcOrd="0" destOrd="0" presId="urn:microsoft.com/office/officeart/2005/8/layout/vList2"/>
    <dgm:cxn modelId="{2CB91BBD-2C2A-C64D-8FC6-BE6E77047DB2}" type="presParOf" srcId="{AE33E6CB-E51B-3B42-9520-BDE867315B55}" destId="{3C92A471-BACE-C34A-B360-8B68D8F58351}" srcOrd="0" destOrd="0" presId="urn:microsoft.com/office/officeart/2005/8/layout/vList2"/>
    <dgm:cxn modelId="{00EED233-AEFC-8A4D-BE73-936ABEF000F6}" type="presParOf" srcId="{AE33E6CB-E51B-3B42-9520-BDE867315B55}" destId="{891424C5-03A0-2B4F-AF43-7DA9DA91A319}" srcOrd="1" destOrd="0" presId="urn:microsoft.com/office/officeart/2005/8/layout/vList2"/>
    <dgm:cxn modelId="{8F8D09D6-5431-AB41-8CAF-EB99A752003B}" type="presParOf" srcId="{AE33E6CB-E51B-3B42-9520-BDE867315B55}" destId="{2E1BC873-4D72-CA48-A5CE-5B683C845AA0}" srcOrd="2" destOrd="0" presId="urn:microsoft.com/office/officeart/2005/8/layout/vList2"/>
    <dgm:cxn modelId="{2BA6951A-00F9-C141-BB2B-B736A47E756A}" type="presParOf" srcId="{AE33E6CB-E51B-3B42-9520-BDE867315B55}" destId="{328842B7-F69A-784B-BECC-4B9E55002EC9}" srcOrd="3" destOrd="0" presId="urn:microsoft.com/office/officeart/2005/8/layout/vList2"/>
    <dgm:cxn modelId="{B5AF03CC-A23B-D74A-AEE9-EA4A8D219EF4}" type="presParOf" srcId="{AE33E6CB-E51B-3B42-9520-BDE867315B55}" destId="{3C814993-7ADB-C64B-9CAD-C045CF533B11}" srcOrd="4" destOrd="0" presId="urn:microsoft.com/office/officeart/2005/8/layout/vList2"/>
    <dgm:cxn modelId="{C84F9C44-17C7-5B42-A39F-EC5FFCA366D8}" type="presParOf" srcId="{AE33E6CB-E51B-3B42-9520-BDE867315B55}" destId="{0F678E3A-E1CA-DC4C-9725-4F3FED045B54}" srcOrd="5" destOrd="0" presId="urn:microsoft.com/office/officeart/2005/8/layout/vList2"/>
    <dgm:cxn modelId="{BC31F38F-3AF8-3C40-AEBE-905C39DF3AA8}" type="presParOf" srcId="{AE33E6CB-E51B-3B42-9520-BDE867315B55}" destId="{BC24B41B-500E-EE49-93A1-6DDB49F91B27}" srcOrd="6" destOrd="0" presId="urn:microsoft.com/office/officeart/2005/8/layout/vList2"/>
    <dgm:cxn modelId="{7DC535BD-68D6-B14E-B4F3-56AC99E05F3B}" type="presParOf" srcId="{AE33E6CB-E51B-3B42-9520-BDE867315B55}" destId="{E4EB4D25-CD9B-2F47-B8FB-4E0B10CD15D5}" srcOrd="7" destOrd="0" presId="urn:microsoft.com/office/officeart/2005/8/layout/vList2"/>
    <dgm:cxn modelId="{3DBF90C4-24C7-3546-884E-2C4508F8E659}" type="presParOf" srcId="{AE33E6CB-E51B-3B42-9520-BDE867315B55}" destId="{F809DC22-DFF3-B54E-935D-D81E29DB5663}" srcOrd="8" destOrd="0" presId="urn:microsoft.com/office/officeart/2005/8/layout/vList2"/>
    <dgm:cxn modelId="{33258FAE-7AF7-6944-9922-74FB706F8C3D}" type="presParOf" srcId="{AE33E6CB-E51B-3B42-9520-BDE867315B55}" destId="{BF44C884-A73C-3F46-867C-97B23630816E}" srcOrd="9" destOrd="0" presId="urn:microsoft.com/office/officeart/2005/8/layout/vList2"/>
    <dgm:cxn modelId="{8011ACC0-061D-C74F-B14E-21AB84ACC59E}" type="presParOf" srcId="{AE33E6CB-E51B-3B42-9520-BDE867315B55}" destId="{6FAA6C06-F2D9-8840-8FF9-1EC2B5316647}" srcOrd="10" destOrd="0" presId="urn:microsoft.com/office/officeart/2005/8/layout/vList2"/>
    <dgm:cxn modelId="{44351D88-7583-D045-931E-695C3A96A913}" type="presParOf" srcId="{AE33E6CB-E51B-3B42-9520-BDE867315B55}" destId="{33E68473-EF8A-E04E-A0FC-49F06F256C14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ED6F80-C158-634C-B5D3-23D499D31841}" type="doc">
      <dgm:prSet loTypeId="urn:microsoft.com/office/officeart/2005/8/layout/hierarchy2" loCatId="hierarchy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BF32F7B-4475-AA47-A681-7549B3F1580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Tantangan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dihadapi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bidang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F03BE8-1F85-5C4B-9056-57218B5EB1DA}" type="parTrans" cxnId="{0DA5B344-4126-F043-BE58-C5582E05E47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7218308-8C78-2E45-9659-B0572D69CF7E}" type="sibTrans" cxnId="{0DA5B344-4126-F043-BE58-C5582E05E47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9CC66A5-821A-694D-BEE9-E068F292E26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Melindungi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privasi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pasien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D093DB-D414-E249-B747-A9CBECB1FA4C}" type="parTrans" cxnId="{C890C400-1724-594C-9835-CF55BBB6ABE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B73167-D670-7948-80A2-593F38AC864B}" type="sibTrans" cxnId="{C890C400-1724-594C-9835-CF55BBB6ABE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75F0009-8838-B943-BDE7-5A448D2D3DC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Berurusan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kompleksitas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8A61B37-1D46-124E-9959-EEE92830082C}" type="parTrans" cxnId="{4BCA3510-C55B-BA4B-8BDF-B5A5540570D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848C6D8-616D-3D44-A791-FD7F56BB534E}" type="sibTrans" cxnId="{4BCA3510-C55B-BA4B-8BDF-B5A5540570D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C5C68E-4E0F-5247-B6CC-74EC30250A43}" type="pres">
      <dgm:prSet presAssocID="{FCED6F80-C158-634C-B5D3-23D499D318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61F567-377D-B543-8F99-6BDA8EAC5504}" type="pres">
      <dgm:prSet presAssocID="{CBF32F7B-4475-AA47-A681-7549B3F15804}" presName="root1" presStyleCnt="0"/>
      <dgm:spPr/>
    </dgm:pt>
    <dgm:pt modelId="{214EFF35-8343-F542-8BDC-0B2DB88EDA21}" type="pres">
      <dgm:prSet presAssocID="{CBF32F7B-4475-AA47-A681-7549B3F15804}" presName="LevelOneTextNode" presStyleLbl="node0" presStyleIdx="0" presStyleCnt="1">
        <dgm:presLayoutVars>
          <dgm:chPref val="3"/>
        </dgm:presLayoutVars>
      </dgm:prSet>
      <dgm:spPr/>
    </dgm:pt>
    <dgm:pt modelId="{102EE1D3-0055-1641-8987-90BD12F88B28}" type="pres">
      <dgm:prSet presAssocID="{CBF32F7B-4475-AA47-A681-7549B3F15804}" presName="level2hierChild" presStyleCnt="0"/>
      <dgm:spPr/>
    </dgm:pt>
    <dgm:pt modelId="{EE872A11-1B94-4E4A-8D57-1598C5B16836}" type="pres">
      <dgm:prSet presAssocID="{0FD093DB-D414-E249-B747-A9CBECB1FA4C}" presName="conn2-1" presStyleLbl="parChTrans1D2" presStyleIdx="0" presStyleCnt="2"/>
      <dgm:spPr/>
    </dgm:pt>
    <dgm:pt modelId="{E14F0E12-E947-BF45-AC15-2A57A911ED99}" type="pres">
      <dgm:prSet presAssocID="{0FD093DB-D414-E249-B747-A9CBECB1FA4C}" presName="connTx" presStyleLbl="parChTrans1D2" presStyleIdx="0" presStyleCnt="2"/>
      <dgm:spPr/>
    </dgm:pt>
    <dgm:pt modelId="{0E41CDE5-C8FB-7446-82E5-E59F19C565A5}" type="pres">
      <dgm:prSet presAssocID="{89CC66A5-821A-694D-BEE9-E068F292E260}" presName="root2" presStyleCnt="0"/>
      <dgm:spPr/>
    </dgm:pt>
    <dgm:pt modelId="{D0D7C765-E018-154D-9F06-85AC155E9697}" type="pres">
      <dgm:prSet presAssocID="{89CC66A5-821A-694D-BEE9-E068F292E260}" presName="LevelTwoTextNode" presStyleLbl="node2" presStyleIdx="0" presStyleCnt="2">
        <dgm:presLayoutVars>
          <dgm:chPref val="3"/>
        </dgm:presLayoutVars>
      </dgm:prSet>
      <dgm:spPr/>
    </dgm:pt>
    <dgm:pt modelId="{B611B8D3-AFC6-0A45-91E6-D633748A0680}" type="pres">
      <dgm:prSet presAssocID="{89CC66A5-821A-694D-BEE9-E068F292E260}" presName="level3hierChild" presStyleCnt="0"/>
      <dgm:spPr/>
    </dgm:pt>
    <dgm:pt modelId="{FF9E5D5A-8D61-F94F-B431-A1BD2EBAC241}" type="pres">
      <dgm:prSet presAssocID="{98A61B37-1D46-124E-9959-EEE92830082C}" presName="conn2-1" presStyleLbl="parChTrans1D2" presStyleIdx="1" presStyleCnt="2"/>
      <dgm:spPr/>
    </dgm:pt>
    <dgm:pt modelId="{D844E811-BD54-AC45-B977-CCDF5EF17D6F}" type="pres">
      <dgm:prSet presAssocID="{98A61B37-1D46-124E-9959-EEE92830082C}" presName="connTx" presStyleLbl="parChTrans1D2" presStyleIdx="1" presStyleCnt="2"/>
      <dgm:spPr/>
    </dgm:pt>
    <dgm:pt modelId="{A766E1C0-1ACE-F445-B610-1D68C1A44CCA}" type="pres">
      <dgm:prSet presAssocID="{375F0009-8838-B943-BDE7-5A448D2D3DCA}" presName="root2" presStyleCnt="0"/>
      <dgm:spPr/>
    </dgm:pt>
    <dgm:pt modelId="{EF513A7B-B9F5-1347-9778-96DA85395489}" type="pres">
      <dgm:prSet presAssocID="{375F0009-8838-B943-BDE7-5A448D2D3DCA}" presName="LevelTwoTextNode" presStyleLbl="node2" presStyleIdx="1" presStyleCnt="2">
        <dgm:presLayoutVars>
          <dgm:chPref val="3"/>
        </dgm:presLayoutVars>
      </dgm:prSet>
      <dgm:spPr/>
    </dgm:pt>
    <dgm:pt modelId="{FF123AE4-00B8-1E4D-A3E2-EF8290222A37}" type="pres">
      <dgm:prSet presAssocID="{375F0009-8838-B943-BDE7-5A448D2D3DCA}" presName="level3hierChild" presStyleCnt="0"/>
      <dgm:spPr/>
    </dgm:pt>
  </dgm:ptLst>
  <dgm:cxnLst>
    <dgm:cxn modelId="{C890C400-1724-594C-9835-CF55BBB6ABEC}" srcId="{CBF32F7B-4475-AA47-A681-7549B3F15804}" destId="{89CC66A5-821A-694D-BEE9-E068F292E260}" srcOrd="0" destOrd="0" parTransId="{0FD093DB-D414-E249-B747-A9CBECB1FA4C}" sibTransId="{5AB73167-D670-7948-80A2-593F38AC864B}"/>
    <dgm:cxn modelId="{4BCA3510-C55B-BA4B-8BDF-B5A5540570D9}" srcId="{CBF32F7B-4475-AA47-A681-7549B3F15804}" destId="{375F0009-8838-B943-BDE7-5A448D2D3DCA}" srcOrd="1" destOrd="0" parTransId="{98A61B37-1D46-124E-9959-EEE92830082C}" sibTransId="{C848C6D8-616D-3D44-A791-FD7F56BB534E}"/>
    <dgm:cxn modelId="{2AE20117-B4CF-1843-A4DC-74B317297A08}" type="presOf" srcId="{375F0009-8838-B943-BDE7-5A448D2D3DCA}" destId="{EF513A7B-B9F5-1347-9778-96DA85395489}" srcOrd="0" destOrd="0" presId="urn:microsoft.com/office/officeart/2005/8/layout/hierarchy2"/>
    <dgm:cxn modelId="{8EB31621-6D2A-4A4F-A7C8-92418F10C2FD}" type="presOf" srcId="{98A61B37-1D46-124E-9959-EEE92830082C}" destId="{FF9E5D5A-8D61-F94F-B431-A1BD2EBAC241}" srcOrd="0" destOrd="0" presId="urn:microsoft.com/office/officeart/2005/8/layout/hierarchy2"/>
    <dgm:cxn modelId="{BA594830-C1BF-A947-8363-4861E0908FD1}" type="presOf" srcId="{CBF32F7B-4475-AA47-A681-7549B3F15804}" destId="{214EFF35-8343-F542-8BDC-0B2DB88EDA21}" srcOrd="0" destOrd="0" presId="urn:microsoft.com/office/officeart/2005/8/layout/hierarchy2"/>
    <dgm:cxn modelId="{0DA5B344-4126-F043-BE58-C5582E05E47B}" srcId="{FCED6F80-C158-634C-B5D3-23D499D31841}" destId="{CBF32F7B-4475-AA47-A681-7549B3F15804}" srcOrd="0" destOrd="0" parTransId="{85F03BE8-1F85-5C4B-9056-57218B5EB1DA}" sibTransId="{C7218308-8C78-2E45-9659-B0572D69CF7E}"/>
    <dgm:cxn modelId="{CA376B59-A9DE-6746-AB2F-1218A45BAE5B}" type="presOf" srcId="{0FD093DB-D414-E249-B747-A9CBECB1FA4C}" destId="{E14F0E12-E947-BF45-AC15-2A57A911ED99}" srcOrd="1" destOrd="0" presId="urn:microsoft.com/office/officeart/2005/8/layout/hierarchy2"/>
    <dgm:cxn modelId="{486D4891-8190-FE42-823C-CDFB3A1E7460}" type="presOf" srcId="{0FD093DB-D414-E249-B747-A9CBECB1FA4C}" destId="{EE872A11-1B94-4E4A-8D57-1598C5B16836}" srcOrd="0" destOrd="0" presId="urn:microsoft.com/office/officeart/2005/8/layout/hierarchy2"/>
    <dgm:cxn modelId="{43D1C5A9-9A5E-ED4F-9330-9B83F269B23B}" type="presOf" srcId="{98A61B37-1D46-124E-9959-EEE92830082C}" destId="{D844E811-BD54-AC45-B977-CCDF5EF17D6F}" srcOrd="1" destOrd="0" presId="urn:microsoft.com/office/officeart/2005/8/layout/hierarchy2"/>
    <dgm:cxn modelId="{917FFAC5-1A04-9846-B286-23FA3FAC6DD0}" type="presOf" srcId="{FCED6F80-C158-634C-B5D3-23D499D31841}" destId="{1AC5C68E-4E0F-5247-B6CC-74EC30250A43}" srcOrd="0" destOrd="0" presId="urn:microsoft.com/office/officeart/2005/8/layout/hierarchy2"/>
    <dgm:cxn modelId="{B9658ACA-FA10-A24A-85CB-F53F0EBDDF34}" type="presOf" srcId="{89CC66A5-821A-694D-BEE9-E068F292E260}" destId="{D0D7C765-E018-154D-9F06-85AC155E9697}" srcOrd="0" destOrd="0" presId="urn:microsoft.com/office/officeart/2005/8/layout/hierarchy2"/>
    <dgm:cxn modelId="{A9416CAA-976D-0547-82FB-BA33D4C80CD0}" type="presParOf" srcId="{1AC5C68E-4E0F-5247-B6CC-74EC30250A43}" destId="{D761F567-377D-B543-8F99-6BDA8EAC5504}" srcOrd="0" destOrd="0" presId="urn:microsoft.com/office/officeart/2005/8/layout/hierarchy2"/>
    <dgm:cxn modelId="{C1E046B4-377C-8041-92BF-D20F9C9A0630}" type="presParOf" srcId="{D761F567-377D-B543-8F99-6BDA8EAC5504}" destId="{214EFF35-8343-F542-8BDC-0B2DB88EDA21}" srcOrd="0" destOrd="0" presId="urn:microsoft.com/office/officeart/2005/8/layout/hierarchy2"/>
    <dgm:cxn modelId="{B3995487-C7E9-F743-BBA7-44CFE762225A}" type="presParOf" srcId="{D761F567-377D-B543-8F99-6BDA8EAC5504}" destId="{102EE1D3-0055-1641-8987-90BD12F88B28}" srcOrd="1" destOrd="0" presId="urn:microsoft.com/office/officeart/2005/8/layout/hierarchy2"/>
    <dgm:cxn modelId="{56F62D89-5B1C-6A44-B7AF-D77AC7BCCFB5}" type="presParOf" srcId="{102EE1D3-0055-1641-8987-90BD12F88B28}" destId="{EE872A11-1B94-4E4A-8D57-1598C5B16836}" srcOrd="0" destOrd="0" presId="urn:microsoft.com/office/officeart/2005/8/layout/hierarchy2"/>
    <dgm:cxn modelId="{16DC719D-938C-6A46-9351-651CFB1D5047}" type="presParOf" srcId="{EE872A11-1B94-4E4A-8D57-1598C5B16836}" destId="{E14F0E12-E947-BF45-AC15-2A57A911ED99}" srcOrd="0" destOrd="0" presId="urn:microsoft.com/office/officeart/2005/8/layout/hierarchy2"/>
    <dgm:cxn modelId="{606456D8-3689-9040-8FEA-D5B30384DC08}" type="presParOf" srcId="{102EE1D3-0055-1641-8987-90BD12F88B28}" destId="{0E41CDE5-C8FB-7446-82E5-E59F19C565A5}" srcOrd="1" destOrd="0" presId="urn:microsoft.com/office/officeart/2005/8/layout/hierarchy2"/>
    <dgm:cxn modelId="{EE5FF074-EB5E-BC46-B8D8-C09E46597808}" type="presParOf" srcId="{0E41CDE5-C8FB-7446-82E5-E59F19C565A5}" destId="{D0D7C765-E018-154D-9F06-85AC155E9697}" srcOrd="0" destOrd="0" presId="urn:microsoft.com/office/officeart/2005/8/layout/hierarchy2"/>
    <dgm:cxn modelId="{959B8BEB-0CA4-2B40-BAD5-C995BC1BF5EE}" type="presParOf" srcId="{0E41CDE5-C8FB-7446-82E5-E59F19C565A5}" destId="{B611B8D3-AFC6-0A45-91E6-D633748A0680}" srcOrd="1" destOrd="0" presId="urn:microsoft.com/office/officeart/2005/8/layout/hierarchy2"/>
    <dgm:cxn modelId="{92EB43B2-E0BE-3544-B844-2332321E3AC0}" type="presParOf" srcId="{102EE1D3-0055-1641-8987-90BD12F88B28}" destId="{FF9E5D5A-8D61-F94F-B431-A1BD2EBAC241}" srcOrd="2" destOrd="0" presId="urn:microsoft.com/office/officeart/2005/8/layout/hierarchy2"/>
    <dgm:cxn modelId="{B653F429-FFCE-8349-AC42-673EC0A4CA7A}" type="presParOf" srcId="{FF9E5D5A-8D61-F94F-B431-A1BD2EBAC241}" destId="{D844E811-BD54-AC45-B977-CCDF5EF17D6F}" srcOrd="0" destOrd="0" presId="urn:microsoft.com/office/officeart/2005/8/layout/hierarchy2"/>
    <dgm:cxn modelId="{8AB4E492-4651-7940-9EAE-FB987C20F38F}" type="presParOf" srcId="{102EE1D3-0055-1641-8987-90BD12F88B28}" destId="{A766E1C0-1ACE-F445-B610-1D68C1A44CCA}" srcOrd="3" destOrd="0" presId="urn:microsoft.com/office/officeart/2005/8/layout/hierarchy2"/>
    <dgm:cxn modelId="{281C7316-24D3-8F43-8D48-03BFF557BDFD}" type="presParOf" srcId="{A766E1C0-1ACE-F445-B610-1D68C1A44CCA}" destId="{EF513A7B-B9F5-1347-9778-96DA85395489}" srcOrd="0" destOrd="0" presId="urn:microsoft.com/office/officeart/2005/8/layout/hierarchy2"/>
    <dgm:cxn modelId="{525F4888-5550-B84B-ABED-7D0CEB343728}" type="presParOf" srcId="{A766E1C0-1ACE-F445-B610-1D68C1A44CCA}" destId="{FF123AE4-00B8-1E4D-A3E2-EF8290222A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C92E82-AEB7-4A49-AFAF-4ECFCB66F8E4}" type="doc">
      <dgm:prSet loTypeId="urn:microsoft.com/office/officeart/2005/8/layout/vList2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190269C-B73F-B340-8ADB-B8F35FAB4C7B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Asosiasi profesional dan masyarakat profesional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E1FE49-C097-7741-AF3A-5DFA2C98035A}" type="parTrans" cxnId="{E3921A3B-1A68-8142-A2CB-42A57102CF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9454EA-D99B-1240-AB78-E83279E2D858}" type="sibTrans" cxnId="{E3921A3B-1A68-8142-A2CB-42A57102CF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6EF469-F9F7-C649-8680-90DD30C7EA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Merepresentasikan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individu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kerja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sama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pendidikan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pengetahuan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sama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: ASPIKOM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Asosiasi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Pendidikan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Tinggi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Ilmu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), IDI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Ikatan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Dokter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Indonesia)</a:t>
          </a:r>
        </a:p>
      </dgm:t>
    </dgm:pt>
    <dgm:pt modelId="{000EE0AC-C7D5-A74E-89C4-58A534039031}" type="parTrans" cxnId="{955B17A6-E461-BF45-AE57-85F1A7898D1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7E72F0-DBEA-594F-9971-0959E0D2DFFB}" type="sibTrans" cxnId="{955B17A6-E461-BF45-AE57-85F1A7898D1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FA2BBDA-557B-294F-9F14-B6272C1299C2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Cause groups dan kelompok kepentingan khusus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B74EB55-D3CC-5D45-B2F3-83F4C5E430B6}" type="parTrans" cxnId="{11A50D03-270D-F544-8430-AF73AFF312E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56A5EF-0783-494E-9989-12D9DE3877EF}" type="sibTrans" cxnId="{11A50D03-270D-F544-8430-AF73AFF312E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08BBD27-A6C4-8F45-B8AE-A8818F1651FE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Asosiasi individu dengan kepentingan atau tujuan yang sama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00ED19-AEFE-FB4A-9216-139CFBC95873}" type="parTrans" cxnId="{8A96E537-6F2F-7D4C-9E19-7ECAA4B7701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908F8E1-7E07-AC44-B171-195472A346A7}" type="sibTrans" cxnId="{8A96E537-6F2F-7D4C-9E19-7ECAA4B7701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241C8C-170A-BE42-9169-B47A6E974D6E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Asosiasi dagang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587649A-0AC9-B345-890A-009AB8CC3F3D}" type="parTrans" cxnId="{8C6E017F-F366-AC44-A8CC-1007DC1365A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7FAE6C0-3EA8-EF45-AAD9-94E4FB58E9E9}" type="sibTrans" cxnId="{8C6E017F-F366-AC44-A8CC-1007DC1365A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2FCDCE-79BF-5745-B719-881EED83A40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Asosiasi produsen dan dewan komoditas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DB2B84-535F-CC4D-B5E0-9ED1B9A07130}" type="parTrans" cxnId="{60AFB423-DA6A-3948-AFC5-04E04BCD334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B80E14-3726-FF42-87BD-101B35C42AC1}" type="sibTrans" cxnId="{60AFB423-DA6A-3948-AFC5-04E04BCD334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BA5F08E-33F7-E54A-8292-005FEC8F6526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Federasi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A324E3-1893-9348-97A4-2F0D2B08F6EC}" type="parTrans" cxnId="{67707E93-5215-C648-9900-C61DCFBB324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E4EB388-98E3-C94D-91DF-68B2C6C8A522}" type="sibTrans" cxnId="{67707E93-5215-C648-9900-C61DCFBB324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E54F4D-C9D8-364F-BFA5-A2FC535FA845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Federasi Serikat Kerja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7E19CB-1147-4E4D-A5E9-8520C61D0AF6}" type="parTrans" cxnId="{E98D47D0-C9B1-4647-B097-9F9E23DADD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B243C17-AE79-F24C-8428-372855391A66}" type="sibTrans" cxnId="{E98D47D0-C9B1-4647-B097-9F9E23DADD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C43EC0D-8792-FB41-9FF0-03E234C5B23C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Mencakup perusahaan, firma atau organisasi lain yang terlibat dalam aktivitas yang sama. Contoh : KADIN (Kamar Dagang dan Industri Indonesia)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51AA9C9-B64B-0540-ADB9-96A265DB0322}" type="parTrans" cxnId="{791B95D7-39A0-564B-A941-F5A1D9CA7C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18D354-248D-9648-B9A3-10F82A2B4AD8}" type="sibTrans" cxnId="{791B95D7-39A0-564B-A941-F5A1D9CA7C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F1B4C4-2C4F-EE43-83F9-6560A556154F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Merepresentasikan kepentingan anggota dan mempromosikan konsumsi untuk komoditas mereka. Contoh : Asosiasi Komoditas Pertanian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75D95D-111A-B346-8B0D-795C774CEC32}" type="parTrans" cxnId="{96C8A6C1-C823-DE42-AAA1-39C579FAD0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6C9DD8-2EE3-2145-B1C3-A478E805DADB}" type="sibTrans" cxnId="{96C8A6C1-C823-DE42-AAA1-39C579FAD0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872E052-5E13-0A4C-9C60-2F1B58ACCBC2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Disebut sebagai dewan atau institut, biasanya mencakup banyak asosiasi. Contoh : Federasi Bola Basket Internasional (FIBA)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62450E-F3ED-D04E-9E9D-57A0DE962A56}" type="parTrans" cxnId="{6448A942-3BE5-D947-AD34-AD43E06F363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788EA0C-FAFD-5441-8A8D-3E2A584150EC}" type="sibTrans" cxnId="{6448A942-3BE5-D947-AD34-AD43E06F363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38BE96-5E83-374C-B6CD-7F190343B96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Times New Roman"/>
              <a:cs typeface="Times New Roman"/>
            </a:rPr>
            <a:t>Merepresentasikan banyak serikat kerja dan pekerjaan yang berbeda. Contoh : Federasi Serikat Pekerja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74D0FB-22BF-3249-9F48-D73C8021548A}" type="parTrans" cxnId="{DE84EEBD-E7FF-4A41-B33E-179C5CA6D41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7AB904F-CF49-B74A-9034-762F1141C6F6}" type="sibTrans" cxnId="{DE84EEBD-E7FF-4A41-B33E-179C5CA6D41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EF7E306-60F2-3640-9229-591E87B549A6}" type="pres">
      <dgm:prSet presAssocID="{8EC92E82-AEB7-4A49-AFAF-4ECFCB66F8E4}" presName="linear" presStyleCnt="0">
        <dgm:presLayoutVars>
          <dgm:animLvl val="lvl"/>
          <dgm:resizeHandles val="exact"/>
        </dgm:presLayoutVars>
      </dgm:prSet>
      <dgm:spPr/>
    </dgm:pt>
    <dgm:pt modelId="{9386D973-1EEE-3844-BB89-91600E90D578}" type="pres">
      <dgm:prSet presAssocID="{1190269C-B73F-B340-8ADB-B8F35FAB4C7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1A9C192-EE8F-044B-9611-6616F4B06CD6}" type="pres">
      <dgm:prSet presAssocID="{1190269C-B73F-B340-8ADB-B8F35FAB4C7B}" presName="childText" presStyleLbl="revTx" presStyleIdx="0" presStyleCnt="6">
        <dgm:presLayoutVars>
          <dgm:bulletEnabled val="1"/>
        </dgm:presLayoutVars>
      </dgm:prSet>
      <dgm:spPr/>
    </dgm:pt>
    <dgm:pt modelId="{F706D03A-2F7D-084B-BA59-9AF082B0A040}" type="pres">
      <dgm:prSet presAssocID="{CFA2BBDA-557B-294F-9F14-B6272C1299C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BFADCE9-02FC-F844-8F31-E054A68B9B7A}" type="pres">
      <dgm:prSet presAssocID="{CFA2BBDA-557B-294F-9F14-B6272C1299C2}" presName="childText" presStyleLbl="revTx" presStyleIdx="1" presStyleCnt="6">
        <dgm:presLayoutVars>
          <dgm:bulletEnabled val="1"/>
        </dgm:presLayoutVars>
      </dgm:prSet>
      <dgm:spPr/>
    </dgm:pt>
    <dgm:pt modelId="{5DDA42E6-A5B0-DF42-9280-B0470D755F8D}" type="pres">
      <dgm:prSet presAssocID="{3D241C8C-170A-BE42-9169-B47A6E974D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3226A27-86AF-034D-B418-A0FD3FF1DB1D}" type="pres">
      <dgm:prSet presAssocID="{3D241C8C-170A-BE42-9169-B47A6E974D6E}" presName="childText" presStyleLbl="revTx" presStyleIdx="2" presStyleCnt="6">
        <dgm:presLayoutVars>
          <dgm:bulletEnabled val="1"/>
        </dgm:presLayoutVars>
      </dgm:prSet>
      <dgm:spPr/>
    </dgm:pt>
    <dgm:pt modelId="{B64A107D-009D-204A-A68B-68BE042EE3B7}" type="pres">
      <dgm:prSet presAssocID="{222FCDCE-79BF-5745-B719-881EED83A40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D771341-8E62-A84B-BE97-7F6242B14FE9}" type="pres">
      <dgm:prSet presAssocID="{222FCDCE-79BF-5745-B719-881EED83A409}" presName="childText" presStyleLbl="revTx" presStyleIdx="3" presStyleCnt="6">
        <dgm:presLayoutVars>
          <dgm:bulletEnabled val="1"/>
        </dgm:presLayoutVars>
      </dgm:prSet>
      <dgm:spPr/>
    </dgm:pt>
    <dgm:pt modelId="{DB83C184-D65C-A64B-9358-C2A8423B2773}" type="pres">
      <dgm:prSet presAssocID="{0BA5F08E-33F7-E54A-8292-005FEC8F652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C6D6CB9-F8BA-5F4D-8765-AE9686789B86}" type="pres">
      <dgm:prSet presAssocID="{0BA5F08E-33F7-E54A-8292-005FEC8F6526}" presName="childText" presStyleLbl="revTx" presStyleIdx="4" presStyleCnt="6">
        <dgm:presLayoutVars>
          <dgm:bulletEnabled val="1"/>
        </dgm:presLayoutVars>
      </dgm:prSet>
      <dgm:spPr/>
    </dgm:pt>
    <dgm:pt modelId="{0DD91A97-52D8-8346-ADE0-58C52C55733C}" type="pres">
      <dgm:prSet presAssocID="{17E54F4D-C9D8-364F-BFA5-A2FC535FA84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1B03CDE-6B31-4F40-A017-78CDA3B79C17}" type="pres">
      <dgm:prSet presAssocID="{17E54F4D-C9D8-364F-BFA5-A2FC535FA84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11A50D03-270D-F544-8430-AF73AFF312E2}" srcId="{8EC92E82-AEB7-4A49-AFAF-4ECFCB66F8E4}" destId="{CFA2BBDA-557B-294F-9F14-B6272C1299C2}" srcOrd="1" destOrd="0" parTransId="{5B74EB55-D3CC-5D45-B2F3-83F4C5E430B6}" sibTransId="{E156A5EF-0783-494E-9989-12D9DE3877EF}"/>
    <dgm:cxn modelId="{5BC2D913-D6F9-E044-AFCF-A9048F77BC4E}" type="presOf" srcId="{CFA2BBDA-557B-294F-9F14-B6272C1299C2}" destId="{F706D03A-2F7D-084B-BA59-9AF082B0A040}" srcOrd="0" destOrd="0" presId="urn:microsoft.com/office/officeart/2005/8/layout/vList2"/>
    <dgm:cxn modelId="{32C03D14-0477-694F-97ED-FD53613D6E83}" type="presOf" srcId="{308BBD27-A6C4-8F45-B8AE-A8818F1651FE}" destId="{3BFADCE9-02FC-F844-8F31-E054A68B9B7A}" srcOrd="0" destOrd="0" presId="urn:microsoft.com/office/officeart/2005/8/layout/vList2"/>
    <dgm:cxn modelId="{115F861B-0078-D243-80BF-F3688284D648}" type="presOf" srcId="{FDF1B4C4-2C4F-EE43-83F9-6560A556154F}" destId="{7D771341-8E62-A84B-BE97-7F6242B14FE9}" srcOrd="0" destOrd="0" presId="urn:microsoft.com/office/officeart/2005/8/layout/vList2"/>
    <dgm:cxn modelId="{60AFB423-DA6A-3948-AFC5-04E04BCD334A}" srcId="{8EC92E82-AEB7-4A49-AFAF-4ECFCB66F8E4}" destId="{222FCDCE-79BF-5745-B719-881EED83A409}" srcOrd="3" destOrd="0" parTransId="{B2DB2B84-535F-CC4D-B5E0-9ED1B9A07130}" sibTransId="{9DB80E14-3726-FF42-87BD-101B35C42AC1}"/>
    <dgm:cxn modelId="{AA083E36-7565-8E4E-BC94-130FC9E861C2}" type="presOf" srcId="{8EC92E82-AEB7-4A49-AFAF-4ECFCB66F8E4}" destId="{9EF7E306-60F2-3640-9229-591E87B549A6}" srcOrd="0" destOrd="0" presId="urn:microsoft.com/office/officeart/2005/8/layout/vList2"/>
    <dgm:cxn modelId="{8A96E537-6F2F-7D4C-9E19-7ECAA4B77014}" srcId="{CFA2BBDA-557B-294F-9F14-B6272C1299C2}" destId="{308BBD27-A6C4-8F45-B8AE-A8818F1651FE}" srcOrd="0" destOrd="0" parTransId="{A900ED19-AEFE-FB4A-9216-139CFBC95873}" sibTransId="{1908F8E1-7E07-AC44-B171-195472A346A7}"/>
    <dgm:cxn modelId="{E3921A3B-1A68-8142-A2CB-42A57102CF89}" srcId="{8EC92E82-AEB7-4A49-AFAF-4ECFCB66F8E4}" destId="{1190269C-B73F-B340-8ADB-B8F35FAB4C7B}" srcOrd="0" destOrd="0" parTransId="{B8E1FE49-C097-7741-AF3A-5DFA2C98035A}" sibTransId="{5D9454EA-D99B-1240-AB78-E83279E2D858}"/>
    <dgm:cxn modelId="{6448A942-3BE5-D947-AD34-AD43E06F3632}" srcId="{0BA5F08E-33F7-E54A-8292-005FEC8F6526}" destId="{F872E052-5E13-0A4C-9C60-2F1B58ACCBC2}" srcOrd="0" destOrd="0" parTransId="{6B62450E-F3ED-D04E-9E9D-57A0DE962A56}" sibTransId="{A788EA0C-FAFD-5441-8A8D-3E2A584150EC}"/>
    <dgm:cxn modelId="{1E45564E-76B9-814D-B58F-58DD0E9156F3}" type="presOf" srcId="{1190269C-B73F-B340-8ADB-B8F35FAB4C7B}" destId="{9386D973-1EEE-3844-BB89-91600E90D578}" srcOrd="0" destOrd="0" presId="urn:microsoft.com/office/officeart/2005/8/layout/vList2"/>
    <dgm:cxn modelId="{4CB57B50-FEC1-E74F-AB6C-A65A6DAEEFF7}" type="presOf" srcId="{3D241C8C-170A-BE42-9169-B47A6E974D6E}" destId="{5DDA42E6-A5B0-DF42-9280-B0470D755F8D}" srcOrd="0" destOrd="0" presId="urn:microsoft.com/office/officeart/2005/8/layout/vList2"/>
    <dgm:cxn modelId="{FBE32758-883D-184F-A07D-2C4469DFDEA9}" type="presOf" srcId="{5738BE96-5E83-374C-B6CD-7F190343B961}" destId="{B1B03CDE-6B31-4F40-A017-78CDA3B79C17}" srcOrd="0" destOrd="0" presId="urn:microsoft.com/office/officeart/2005/8/layout/vList2"/>
    <dgm:cxn modelId="{8C6E017F-F366-AC44-A8CC-1007DC1365A3}" srcId="{8EC92E82-AEB7-4A49-AFAF-4ECFCB66F8E4}" destId="{3D241C8C-170A-BE42-9169-B47A6E974D6E}" srcOrd="2" destOrd="0" parTransId="{3587649A-0AC9-B345-890A-009AB8CC3F3D}" sibTransId="{C7FAE6C0-3EA8-EF45-AAD9-94E4FB58E9E9}"/>
    <dgm:cxn modelId="{557E7C86-4D98-0C4E-ACAC-59AE3461353E}" type="presOf" srcId="{8C43EC0D-8792-FB41-9FF0-03E234C5B23C}" destId="{73226A27-86AF-034D-B418-A0FD3FF1DB1D}" srcOrd="0" destOrd="0" presId="urn:microsoft.com/office/officeart/2005/8/layout/vList2"/>
    <dgm:cxn modelId="{16153C90-8E15-E04A-AD80-2327264B64A8}" type="presOf" srcId="{17E54F4D-C9D8-364F-BFA5-A2FC535FA845}" destId="{0DD91A97-52D8-8346-ADE0-58C52C55733C}" srcOrd="0" destOrd="0" presId="urn:microsoft.com/office/officeart/2005/8/layout/vList2"/>
    <dgm:cxn modelId="{67707E93-5215-C648-9900-C61DCFBB324A}" srcId="{8EC92E82-AEB7-4A49-AFAF-4ECFCB66F8E4}" destId="{0BA5F08E-33F7-E54A-8292-005FEC8F6526}" srcOrd="4" destOrd="0" parTransId="{15A324E3-1893-9348-97A4-2F0D2B08F6EC}" sibTransId="{9E4EB388-98E3-C94D-91DF-68B2C6C8A522}"/>
    <dgm:cxn modelId="{955B17A6-E461-BF45-AE57-85F1A7898D1A}" srcId="{1190269C-B73F-B340-8ADB-B8F35FAB4C7B}" destId="{6B6EF469-F9F7-C649-8680-90DD30C7EADE}" srcOrd="0" destOrd="0" parTransId="{000EE0AC-C7D5-A74E-89C4-58A534039031}" sibTransId="{6A7E72F0-DBEA-594F-9971-0959E0D2DFFB}"/>
    <dgm:cxn modelId="{DE84EEBD-E7FF-4A41-B33E-179C5CA6D413}" srcId="{17E54F4D-C9D8-364F-BFA5-A2FC535FA845}" destId="{5738BE96-5E83-374C-B6CD-7F190343B961}" srcOrd="0" destOrd="0" parTransId="{DC74D0FB-22BF-3249-9F48-D73C8021548A}" sibTransId="{37AB904F-CF49-B74A-9034-762F1141C6F6}"/>
    <dgm:cxn modelId="{96C8A6C1-C823-DE42-AAA1-39C579FAD0EF}" srcId="{222FCDCE-79BF-5745-B719-881EED83A409}" destId="{FDF1B4C4-2C4F-EE43-83F9-6560A556154F}" srcOrd="0" destOrd="0" parTransId="{EC75D95D-111A-B346-8B0D-795C774CEC32}" sibTransId="{846C9DD8-2EE3-2145-B1C3-A478E805DADB}"/>
    <dgm:cxn modelId="{6CE587C2-FB09-614F-B8A5-47354F295383}" type="presOf" srcId="{222FCDCE-79BF-5745-B719-881EED83A409}" destId="{B64A107D-009D-204A-A68B-68BE042EE3B7}" srcOrd="0" destOrd="0" presId="urn:microsoft.com/office/officeart/2005/8/layout/vList2"/>
    <dgm:cxn modelId="{B896C0C7-8533-C740-816A-62EF4A2E6190}" type="presOf" srcId="{0BA5F08E-33F7-E54A-8292-005FEC8F6526}" destId="{DB83C184-D65C-A64B-9358-C2A8423B2773}" srcOrd="0" destOrd="0" presId="urn:microsoft.com/office/officeart/2005/8/layout/vList2"/>
    <dgm:cxn modelId="{2C2A8AC9-577C-514E-B753-5AC8FEF67AFD}" type="presOf" srcId="{F872E052-5E13-0A4C-9C60-2F1B58ACCBC2}" destId="{EC6D6CB9-F8BA-5F4D-8765-AE9686789B86}" srcOrd="0" destOrd="0" presId="urn:microsoft.com/office/officeart/2005/8/layout/vList2"/>
    <dgm:cxn modelId="{E98D47D0-C9B1-4647-B097-9F9E23DADDBB}" srcId="{8EC92E82-AEB7-4A49-AFAF-4ECFCB66F8E4}" destId="{17E54F4D-C9D8-364F-BFA5-A2FC535FA845}" srcOrd="5" destOrd="0" parTransId="{CA7E19CB-1147-4E4D-A5E9-8520C61D0AF6}" sibTransId="{2B243C17-AE79-F24C-8428-372855391A66}"/>
    <dgm:cxn modelId="{791B95D7-39A0-564B-A941-F5A1D9CA7CD5}" srcId="{3D241C8C-170A-BE42-9169-B47A6E974D6E}" destId="{8C43EC0D-8792-FB41-9FF0-03E234C5B23C}" srcOrd="0" destOrd="0" parTransId="{751AA9C9-B64B-0540-ADB9-96A265DB0322}" sibTransId="{9918D354-248D-9648-B9A3-10F82A2B4AD8}"/>
    <dgm:cxn modelId="{BF4117E6-E08E-7944-BFC2-86AC96B1223D}" type="presOf" srcId="{6B6EF469-F9F7-C649-8680-90DD30C7EADE}" destId="{21A9C192-EE8F-044B-9611-6616F4B06CD6}" srcOrd="0" destOrd="0" presId="urn:microsoft.com/office/officeart/2005/8/layout/vList2"/>
    <dgm:cxn modelId="{7F716883-0136-7144-B2D7-79252DF8E071}" type="presParOf" srcId="{9EF7E306-60F2-3640-9229-591E87B549A6}" destId="{9386D973-1EEE-3844-BB89-91600E90D578}" srcOrd="0" destOrd="0" presId="urn:microsoft.com/office/officeart/2005/8/layout/vList2"/>
    <dgm:cxn modelId="{20BBE36A-53CA-D445-B8DC-2019E0E98390}" type="presParOf" srcId="{9EF7E306-60F2-3640-9229-591E87B549A6}" destId="{21A9C192-EE8F-044B-9611-6616F4B06CD6}" srcOrd="1" destOrd="0" presId="urn:microsoft.com/office/officeart/2005/8/layout/vList2"/>
    <dgm:cxn modelId="{B6BFE5B6-C095-9D4E-88F5-1E8D2FB8A798}" type="presParOf" srcId="{9EF7E306-60F2-3640-9229-591E87B549A6}" destId="{F706D03A-2F7D-084B-BA59-9AF082B0A040}" srcOrd="2" destOrd="0" presId="urn:microsoft.com/office/officeart/2005/8/layout/vList2"/>
    <dgm:cxn modelId="{FE4A326F-7D66-8947-8763-41127466F1CD}" type="presParOf" srcId="{9EF7E306-60F2-3640-9229-591E87B549A6}" destId="{3BFADCE9-02FC-F844-8F31-E054A68B9B7A}" srcOrd="3" destOrd="0" presId="urn:microsoft.com/office/officeart/2005/8/layout/vList2"/>
    <dgm:cxn modelId="{104A178E-3C44-5046-A641-ED5E0EBF3BCE}" type="presParOf" srcId="{9EF7E306-60F2-3640-9229-591E87B549A6}" destId="{5DDA42E6-A5B0-DF42-9280-B0470D755F8D}" srcOrd="4" destOrd="0" presId="urn:microsoft.com/office/officeart/2005/8/layout/vList2"/>
    <dgm:cxn modelId="{F08A8D2A-2A44-4942-AE24-9580EC061F59}" type="presParOf" srcId="{9EF7E306-60F2-3640-9229-591E87B549A6}" destId="{73226A27-86AF-034D-B418-A0FD3FF1DB1D}" srcOrd="5" destOrd="0" presId="urn:microsoft.com/office/officeart/2005/8/layout/vList2"/>
    <dgm:cxn modelId="{19C46A70-4175-694C-8E63-854932706657}" type="presParOf" srcId="{9EF7E306-60F2-3640-9229-591E87B549A6}" destId="{B64A107D-009D-204A-A68B-68BE042EE3B7}" srcOrd="6" destOrd="0" presId="urn:microsoft.com/office/officeart/2005/8/layout/vList2"/>
    <dgm:cxn modelId="{03779398-BA55-B040-AE73-F68344D238C4}" type="presParOf" srcId="{9EF7E306-60F2-3640-9229-591E87B549A6}" destId="{7D771341-8E62-A84B-BE97-7F6242B14FE9}" srcOrd="7" destOrd="0" presId="urn:microsoft.com/office/officeart/2005/8/layout/vList2"/>
    <dgm:cxn modelId="{C0986ADF-CF11-A043-AA10-A99E7E6BE184}" type="presParOf" srcId="{9EF7E306-60F2-3640-9229-591E87B549A6}" destId="{DB83C184-D65C-A64B-9358-C2A8423B2773}" srcOrd="8" destOrd="0" presId="urn:microsoft.com/office/officeart/2005/8/layout/vList2"/>
    <dgm:cxn modelId="{DFE63E82-5351-2041-8069-DDF940F0DD9C}" type="presParOf" srcId="{9EF7E306-60F2-3640-9229-591E87B549A6}" destId="{EC6D6CB9-F8BA-5F4D-8765-AE9686789B86}" srcOrd="9" destOrd="0" presId="urn:microsoft.com/office/officeart/2005/8/layout/vList2"/>
    <dgm:cxn modelId="{DC868214-7761-104F-A513-8F25BCF9671E}" type="presParOf" srcId="{9EF7E306-60F2-3640-9229-591E87B549A6}" destId="{0DD91A97-52D8-8346-ADE0-58C52C55733C}" srcOrd="10" destOrd="0" presId="urn:microsoft.com/office/officeart/2005/8/layout/vList2"/>
    <dgm:cxn modelId="{B1A9F6F1-7214-2649-85F5-970356D0A10A}" type="presParOf" srcId="{9EF7E306-60F2-3640-9229-591E87B549A6}" destId="{B1B03CDE-6B31-4F40-A017-78CDA3B79C1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FBD0F-6790-724F-AB76-49D6536D1AD5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/>
              <a:cs typeface="Times New Roman"/>
            </a:rPr>
            <a:t>Business and Industry</a:t>
          </a:r>
        </a:p>
      </dsp:txBody>
      <dsp:txXfrm>
        <a:off x="495061" y="645"/>
        <a:ext cx="2262336" cy="1357401"/>
      </dsp:txXfrm>
    </dsp:sp>
    <dsp:sp modelId="{23C3F894-F15D-1C46-96F1-A20D2BD416F0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5979"/>
                <a:satOff val="-671"/>
                <a:lumOff val="42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5979"/>
                <a:satOff val="-671"/>
                <a:lumOff val="42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/>
              <a:cs typeface="Times New Roman"/>
            </a:rPr>
            <a:t>Government and Politics</a:t>
          </a:r>
        </a:p>
      </dsp:txBody>
      <dsp:txXfrm>
        <a:off x="2983631" y="645"/>
        <a:ext cx="2262336" cy="1357401"/>
      </dsp:txXfrm>
    </dsp:sp>
    <dsp:sp modelId="{5AEC409D-96A2-B645-8528-BF32A6246380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Times New Roman"/>
              <a:cs typeface="Times New Roman"/>
            </a:rPr>
            <a:t>Millitary</a:t>
          </a:r>
          <a:r>
            <a:rPr lang="en-US" sz="2200" kern="1200" dirty="0">
              <a:solidFill>
                <a:schemeClr val="tx1"/>
              </a:solidFill>
              <a:latin typeface="Times New Roman"/>
              <a:cs typeface="Times New Roman"/>
            </a:rPr>
            <a:t> Public Affairs</a:t>
          </a:r>
        </a:p>
      </dsp:txBody>
      <dsp:txXfrm>
        <a:off x="5472201" y="645"/>
        <a:ext cx="2262336" cy="1357401"/>
      </dsp:txXfrm>
    </dsp:sp>
    <dsp:sp modelId="{693D5789-6A6C-274D-AE8F-173B657415E0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/>
              <a:cs typeface="Times New Roman"/>
            </a:rPr>
            <a:t>Nonprofit </a:t>
          </a:r>
          <a:r>
            <a:rPr lang="en-US" sz="22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200" kern="1200" dirty="0">
              <a:solidFill>
                <a:schemeClr val="tx1"/>
              </a:solidFill>
              <a:latin typeface="Times New Roman"/>
              <a:cs typeface="Times New Roman"/>
            </a:rPr>
            <a:t> Nongovernmental Organization</a:t>
          </a:r>
        </a:p>
      </dsp:txBody>
      <dsp:txXfrm>
        <a:off x="495061" y="1584280"/>
        <a:ext cx="2262336" cy="1357401"/>
      </dsp:txXfrm>
    </dsp:sp>
    <dsp:sp modelId="{77AF6194-3C5B-4249-A475-D61697CBFEE7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/>
              <a:cs typeface="Times New Roman"/>
            </a:rPr>
            <a:t>Health Care</a:t>
          </a:r>
        </a:p>
      </dsp:txBody>
      <dsp:txXfrm>
        <a:off x="2983631" y="1584280"/>
        <a:ext cx="2262336" cy="1357401"/>
      </dsp:txXfrm>
    </dsp:sp>
    <dsp:sp modelId="{72D63896-D204-E748-9D19-1537C559FA4D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9893"/>
                <a:satOff val="-3353"/>
                <a:lumOff val="214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29893"/>
                <a:satOff val="-3353"/>
                <a:lumOff val="214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/>
              <a:cs typeface="Times New Roman"/>
            </a:rPr>
            <a:t>Education</a:t>
          </a:r>
        </a:p>
      </dsp:txBody>
      <dsp:txXfrm>
        <a:off x="5472201" y="1584280"/>
        <a:ext cx="2262336" cy="1357401"/>
      </dsp:txXfrm>
    </dsp:sp>
    <dsp:sp modelId="{E236CAAE-79CE-B34E-82FF-10BDF6F6B26E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/>
              <a:cs typeface="Times New Roman"/>
            </a:rPr>
            <a:t>Associations and Unions</a:t>
          </a:r>
        </a:p>
      </dsp:txBody>
      <dsp:txXfrm>
        <a:off x="2983631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9C82E-A8BD-1744-BBA0-8EF66E8B4322}">
      <dsp:nvSpPr>
        <dsp:cNvPr id="0" name=""/>
        <dsp:cNvSpPr/>
      </dsp:nvSpPr>
      <dsp:spPr>
        <a:xfrm>
          <a:off x="0" y="101733"/>
          <a:ext cx="8229600" cy="49139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rgbClr val="000000"/>
              </a:solidFill>
              <a:latin typeface="Times New Roman"/>
              <a:cs typeface="Times New Roman"/>
            </a:rPr>
            <a:t>Terorganisasi</a:t>
          </a:r>
          <a:r>
            <a:rPr lang="en-US" sz="2100" kern="1200" dirty="0">
              <a:solidFill>
                <a:srgbClr val="000000"/>
              </a:solidFill>
              <a:latin typeface="Times New Roman"/>
              <a:cs typeface="Times New Roman"/>
            </a:rPr>
            <a:t> (organized)</a:t>
          </a:r>
        </a:p>
      </dsp:txBody>
      <dsp:txXfrm>
        <a:off x="23988" y="125721"/>
        <a:ext cx="8181624" cy="443423"/>
      </dsp:txXfrm>
    </dsp:sp>
    <dsp:sp modelId="{D774BC11-2ED3-CE46-A32D-78437FC9EE2F}">
      <dsp:nvSpPr>
        <dsp:cNvPr id="0" name=""/>
        <dsp:cNvSpPr/>
      </dsp:nvSpPr>
      <dsp:spPr>
        <a:xfrm>
          <a:off x="0" y="593133"/>
          <a:ext cx="82296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Singkatnya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piagam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pertemuan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rutin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pejabat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peraturan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indikator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lain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keabadian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relatif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93133"/>
        <a:ext cx="8229600" cy="478170"/>
      </dsp:txXfrm>
    </dsp:sp>
    <dsp:sp modelId="{6C8B47C7-C37B-9047-8623-E6CC03AB3B3A}">
      <dsp:nvSpPr>
        <dsp:cNvPr id="0" name=""/>
        <dsp:cNvSpPr/>
      </dsp:nvSpPr>
      <dsp:spPr>
        <a:xfrm>
          <a:off x="0" y="1071303"/>
          <a:ext cx="8229600" cy="49139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rgbClr val="000000"/>
              </a:solidFill>
              <a:latin typeface="Times New Roman"/>
              <a:cs typeface="Times New Roman"/>
            </a:rPr>
            <a:t>Privat</a:t>
          </a:r>
          <a:r>
            <a:rPr lang="en-US" sz="2100" kern="1200" dirty="0">
              <a:solidFill>
                <a:srgbClr val="000000"/>
              </a:solidFill>
              <a:latin typeface="Times New Roman"/>
              <a:cs typeface="Times New Roman"/>
            </a:rPr>
            <a:t> (private)</a:t>
          </a:r>
        </a:p>
      </dsp:txBody>
      <dsp:txXfrm>
        <a:off x="23988" y="1095291"/>
        <a:ext cx="8181624" cy="443423"/>
      </dsp:txXfrm>
    </dsp:sp>
    <dsp:sp modelId="{B0CC83CF-7128-0342-802A-799D8FFF59AA}">
      <dsp:nvSpPr>
        <dsp:cNvPr id="0" name=""/>
        <dsp:cNvSpPr/>
      </dsp:nvSpPr>
      <dsp:spPr>
        <a:xfrm>
          <a:off x="0" y="1562703"/>
          <a:ext cx="82296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nonprofit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institusional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terpisah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pemerintah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meskipun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menerima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dana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pemerintah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562703"/>
        <a:ext cx="8229600" cy="478170"/>
      </dsp:txXfrm>
    </dsp:sp>
    <dsp:sp modelId="{F613E4D7-E288-AF4F-8EE0-FA8D56370933}">
      <dsp:nvSpPr>
        <dsp:cNvPr id="0" name=""/>
        <dsp:cNvSpPr/>
      </dsp:nvSpPr>
      <dsp:spPr>
        <a:xfrm>
          <a:off x="0" y="2040873"/>
          <a:ext cx="8229600" cy="49139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rgbClr val="000000"/>
              </a:solidFill>
              <a:latin typeface="Times New Roman"/>
              <a:cs typeface="Times New Roman"/>
            </a:rPr>
            <a:t>Nirlaba</a:t>
          </a:r>
          <a:r>
            <a:rPr lang="en-US" sz="2100" kern="1200" dirty="0">
              <a:solidFill>
                <a:srgbClr val="000000"/>
              </a:solidFill>
              <a:latin typeface="Times New Roman"/>
              <a:cs typeface="Times New Roman"/>
            </a:rPr>
            <a:t> (not-for-profit)</a:t>
          </a:r>
        </a:p>
      </dsp:txBody>
      <dsp:txXfrm>
        <a:off x="23988" y="2064861"/>
        <a:ext cx="8181624" cy="443423"/>
      </dsp:txXfrm>
    </dsp:sp>
    <dsp:sp modelId="{355DA13A-15E1-E24B-A095-1182E1F69B5A}">
      <dsp:nvSpPr>
        <dsp:cNvPr id="0" name=""/>
        <dsp:cNvSpPr/>
      </dsp:nvSpPr>
      <dsp:spPr>
        <a:xfrm>
          <a:off x="0" y="2532273"/>
          <a:ext cx="82296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nonprofit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memperoleh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keuntungan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menginvestasikannya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kembali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agensi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tetapi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mendistribusikan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keuntungan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mereka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mengelola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mengarahkannya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532273"/>
        <a:ext cx="8229600" cy="684652"/>
      </dsp:txXfrm>
    </dsp:sp>
    <dsp:sp modelId="{75EE823D-C415-AA43-B5E6-A71A50971050}">
      <dsp:nvSpPr>
        <dsp:cNvPr id="0" name=""/>
        <dsp:cNvSpPr/>
      </dsp:nvSpPr>
      <dsp:spPr>
        <a:xfrm>
          <a:off x="0" y="3216926"/>
          <a:ext cx="8229600" cy="49139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rgbClr val="000000"/>
              </a:solidFill>
              <a:latin typeface="Times New Roman"/>
              <a:cs typeface="Times New Roman"/>
            </a:rPr>
            <a:t>Pemerintahan</a:t>
          </a:r>
          <a:r>
            <a:rPr lang="en-US" sz="21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sz="2100" kern="1200" dirty="0">
              <a:solidFill>
                <a:srgbClr val="000000"/>
              </a:solidFill>
              <a:latin typeface="Times New Roman"/>
              <a:cs typeface="Times New Roman"/>
            </a:rPr>
            <a:t> (self-governing)</a:t>
          </a:r>
        </a:p>
      </dsp:txBody>
      <dsp:txXfrm>
        <a:off x="23988" y="3240914"/>
        <a:ext cx="8181624" cy="443423"/>
      </dsp:txXfrm>
    </dsp:sp>
    <dsp:sp modelId="{EC058B38-21AF-294C-ADC8-53EF526FF1CF}">
      <dsp:nvSpPr>
        <dsp:cNvPr id="0" name=""/>
        <dsp:cNvSpPr/>
      </dsp:nvSpPr>
      <dsp:spPr>
        <a:xfrm>
          <a:off x="0" y="3708326"/>
          <a:ext cx="82296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nonprofit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mengatur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dirinya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aktivitasnya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dewan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direksi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peluang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bagi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keterlibatan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warga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708326"/>
        <a:ext cx="8229600" cy="478170"/>
      </dsp:txXfrm>
    </dsp:sp>
    <dsp:sp modelId="{45D5B186-83A9-1346-BF30-ADDDAE360947}">
      <dsp:nvSpPr>
        <dsp:cNvPr id="0" name=""/>
        <dsp:cNvSpPr/>
      </dsp:nvSpPr>
      <dsp:spPr>
        <a:xfrm>
          <a:off x="0" y="4186496"/>
          <a:ext cx="8229600" cy="49139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rgbClr val="000000"/>
              </a:solidFill>
              <a:latin typeface="Times New Roman"/>
              <a:cs typeface="Times New Roman"/>
            </a:rPr>
            <a:t>Sukarela</a:t>
          </a:r>
          <a:r>
            <a:rPr lang="en-US" sz="2100" kern="1200" dirty="0">
              <a:solidFill>
                <a:srgbClr val="000000"/>
              </a:solidFill>
              <a:latin typeface="Times New Roman"/>
              <a:cs typeface="Times New Roman"/>
            </a:rPr>
            <a:t> (voluntary)</a:t>
          </a:r>
        </a:p>
      </dsp:txBody>
      <dsp:txXfrm>
        <a:off x="23988" y="4210484"/>
        <a:ext cx="8181624" cy="443423"/>
      </dsp:txXfrm>
    </dsp:sp>
    <dsp:sp modelId="{0F039A69-0639-D648-AE76-807ABE326279}">
      <dsp:nvSpPr>
        <dsp:cNvPr id="0" name=""/>
        <dsp:cNvSpPr/>
      </dsp:nvSpPr>
      <dsp:spPr>
        <a:xfrm>
          <a:off x="0" y="4677896"/>
          <a:ext cx="82296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rgbClr val="000000"/>
              </a:solidFill>
              <a:latin typeface="Times New Roman"/>
              <a:cs typeface="Times New Roman"/>
            </a:rPr>
            <a:t>Harus ada partisipasi sukarela dalam manajemen organisasi, artinya ada beberapa aspek kontribusi amal yang terlibat </a:t>
          </a:r>
        </a:p>
      </dsp:txBody>
      <dsp:txXfrm>
        <a:off x="0" y="4677896"/>
        <a:ext cx="8229600" cy="478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2A471-BACE-C34A-B360-8B68D8F58351}">
      <dsp:nvSpPr>
        <dsp:cNvPr id="0" name=""/>
        <dsp:cNvSpPr/>
      </dsp:nvSpPr>
      <dsp:spPr>
        <a:xfrm>
          <a:off x="0" y="154642"/>
          <a:ext cx="8229600" cy="4913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  <a:latin typeface="Times New Roman"/>
              <a:cs typeface="Times New Roman"/>
            </a:rPr>
            <a:t>Geenpeace and the Sierra Club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3988" y="178630"/>
        <a:ext cx="8181624" cy="443423"/>
      </dsp:txXfrm>
    </dsp:sp>
    <dsp:sp modelId="{891424C5-03A0-2B4F-AF43-7DA9DA91A319}">
      <dsp:nvSpPr>
        <dsp:cNvPr id="0" name=""/>
        <dsp:cNvSpPr/>
      </dsp:nvSpPr>
      <dsp:spPr>
        <a:xfrm>
          <a:off x="0" y="646042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rgbClr val="000000"/>
              </a:solidFill>
              <a:latin typeface="Times New Roman"/>
              <a:cs typeface="Times New Roman"/>
            </a:rPr>
            <a:t>Organisasi internasional yang berdedikasi untuk melindungi lingkungan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46042"/>
        <a:ext cx="8229600" cy="347760"/>
      </dsp:txXfrm>
    </dsp:sp>
    <dsp:sp modelId="{2E1BC873-4D72-CA48-A5CE-5B683C845AA0}">
      <dsp:nvSpPr>
        <dsp:cNvPr id="0" name=""/>
        <dsp:cNvSpPr/>
      </dsp:nvSpPr>
      <dsp:spPr>
        <a:xfrm>
          <a:off x="0" y="993803"/>
          <a:ext cx="8229600" cy="4913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84324"/>
                <a:satOff val="-1865"/>
                <a:lumOff val="139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84324"/>
                <a:satOff val="-1865"/>
                <a:lumOff val="139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  <a:latin typeface="Times New Roman"/>
              <a:cs typeface="Times New Roman"/>
            </a:rPr>
            <a:t>International Federation of Red Cross ans Red Crescent Societies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3988" y="1017791"/>
        <a:ext cx="8181624" cy="443423"/>
      </dsp:txXfrm>
    </dsp:sp>
    <dsp:sp modelId="{328842B7-F69A-784B-BECC-4B9E55002EC9}">
      <dsp:nvSpPr>
        <dsp:cNvPr id="0" name=""/>
        <dsp:cNvSpPr/>
      </dsp:nvSpPr>
      <dsp:spPr>
        <a:xfrm>
          <a:off x="0" y="1485202"/>
          <a:ext cx="82296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internasional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memobilisasi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komunitas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membantu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mencegah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bersiap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merespon</a:t>
          </a:r>
          <a:r>
            <a:rPr lang="en-US" sz="16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>
              <a:solidFill>
                <a:srgbClr val="000000"/>
              </a:solidFill>
              <a:latin typeface="Times New Roman"/>
              <a:cs typeface="Times New Roman"/>
            </a:rPr>
            <a:t>bencana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485202"/>
        <a:ext cx="8229600" cy="478170"/>
      </dsp:txXfrm>
    </dsp:sp>
    <dsp:sp modelId="{3C814993-7ADB-C64B-9CAD-C045CF533B11}">
      <dsp:nvSpPr>
        <dsp:cNvPr id="0" name=""/>
        <dsp:cNvSpPr/>
      </dsp:nvSpPr>
      <dsp:spPr>
        <a:xfrm>
          <a:off x="0" y="1963372"/>
          <a:ext cx="8229600" cy="4913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  <a:latin typeface="Times New Roman"/>
              <a:cs typeface="Times New Roman"/>
            </a:rPr>
            <a:t>UNICEF (the United Nations Children’s Fund)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3988" y="1987360"/>
        <a:ext cx="8181624" cy="443423"/>
      </dsp:txXfrm>
    </dsp:sp>
    <dsp:sp modelId="{0F678E3A-E1CA-DC4C-9725-4F3FED045B54}">
      <dsp:nvSpPr>
        <dsp:cNvPr id="0" name=""/>
        <dsp:cNvSpPr/>
      </dsp:nvSpPr>
      <dsp:spPr>
        <a:xfrm>
          <a:off x="0" y="2454773"/>
          <a:ext cx="82296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rgbClr val="000000"/>
              </a:solidFill>
              <a:latin typeface="Times New Roman"/>
              <a:cs typeface="Times New Roman"/>
            </a:rPr>
            <a:t>Agensi dari United Nations yang mengembangkan program peningkatan kesehatan dan pendidikan anak dan ibu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54773"/>
        <a:ext cx="8229600" cy="478170"/>
      </dsp:txXfrm>
    </dsp:sp>
    <dsp:sp modelId="{BC24B41B-500E-EE49-93A1-6DDB49F91B27}">
      <dsp:nvSpPr>
        <dsp:cNvPr id="0" name=""/>
        <dsp:cNvSpPr/>
      </dsp:nvSpPr>
      <dsp:spPr>
        <a:xfrm>
          <a:off x="0" y="2932942"/>
          <a:ext cx="8229600" cy="4913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  <a:latin typeface="Times New Roman"/>
              <a:cs typeface="Times New Roman"/>
            </a:rPr>
            <a:t>CORE (the Congress of Racial Equality)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3988" y="2956930"/>
        <a:ext cx="8181624" cy="443423"/>
      </dsp:txXfrm>
    </dsp:sp>
    <dsp:sp modelId="{E4EB4D25-CD9B-2F47-B8FB-4E0B10CD15D5}">
      <dsp:nvSpPr>
        <dsp:cNvPr id="0" name=""/>
        <dsp:cNvSpPr/>
      </dsp:nvSpPr>
      <dsp:spPr>
        <a:xfrm>
          <a:off x="0" y="3424342"/>
          <a:ext cx="82296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>
              <a:tab pos="4762500" algn="l"/>
            </a:tabLst>
          </a:pPr>
          <a:r>
            <a:rPr lang="en-US" sz="1600" b="0" kern="1200">
              <a:solidFill>
                <a:srgbClr val="000000"/>
              </a:solidFill>
              <a:latin typeface="Times New Roman"/>
              <a:cs typeface="Times New Roman"/>
            </a:rPr>
            <a:t>Organisasi yang mempromosikan harmoni di antara semua orang tanpa memandang ras, keyakinan, jenis kelamin, kecacatan, orientasi seksual, agama, atau latar belakang etnis</a:t>
          </a:r>
          <a:endParaRPr lang="en-US" sz="16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424342"/>
        <a:ext cx="8229600" cy="478170"/>
      </dsp:txXfrm>
    </dsp:sp>
    <dsp:sp modelId="{F809DC22-DFF3-B54E-935D-D81E29DB5663}">
      <dsp:nvSpPr>
        <dsp:cNvPr id="0" name=""/>
        <dsp:cNvSpPr/>
      </dsp:nvSpPr>
      <dsp:spPr>
        <a:xfrm>
          <a:off x="0" y="3902512"/>
          <a:ext cx="8229600" cy="4913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762500" algn="l"/>
            </a:tabLst>
          </a:pPr>
          <a:r>
            <a:rPr lang="en-US" sz="2100" b="0" kern="1200">
              <a:solidFill>
                <a:srgbClr val="000000"/>
              </a:solidFill>
              <a:latin typeface="Times New Roman"/>
              <a:cs typeface="Times New Roman"/>
            </a:rPr>
            <a:t>The Nuclear Age Peace Foundation</a:t>
          </a:r>
          <a:endParaRPr lang="en-US" sz="21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3988" y="3926500"/>
        <a:ext cx="8181624" cy="443423"/>
      </dsp:txXfrm>
    </dsp:sp>
    <dsp:sp modelId="{BF44C884-A73C-3F46-867C-97B23630816E}">
      <dsp:nvSpPr>
        <dsp:cNvPr id="0" name=""/>
        <dsp:cNvSpPr/>
      </dsp:nvSpPr>
      <dsp:spPr>
        <a:xfrm>
          <a:off x="0" y="4393913"/>
          <a:ext cx="8229600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>
              <a:tab pos="4762500" algn="l"/>
            </a:tabLst>
          </a:pPr>
          <a:r>
            <a:rPr lang="en-US" sz="1600" b="0" kern="1200">
              <a:solidFill>
                <a:srgbClr val="000000"/>
              </a:solidFill>
              <a:latin typeface="Times New Roman"/>
              <a:cs typeface="Times New Roman"/>
            </a:rPr>
            <a:t>Organisasi yang </a:t>
          </a:r>
          <a:r>
            <a:rPr lang="en-US" sz="1600" kern="1200">
              <a:solidFill>
                <a:srgbClr val="000000"/>
              </a:solidFill>
              <a:latin typeface="Times New Roman"/>
              <a:cs typeface="Times New Roman"/>
            </a:rPr>
            <a:t>yang memajukan inisiatif untuk menghilangkan senjata nuklir dan senjata pemusnah massal lainnya</a:t>
          </a:r>
          <a:r>
            <a:rPr lang="en-US" sz="1600" b="0" kern="120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en-US" sz="16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393913"/>
        <a:ext cx="8229600" cy="478170"/>
      </dsp:txXfrm>
    </dsp:sp>
    <dsp:sp modelId="{6FAA6C06-F2D9-8840-8FF9-1EC2B5316647}">
      <dsp:nvSpPr>
        <dsp:cNvPr id="0" name=""/>
        <dsp:cNvSpPr/>
      </dsp:nvSpPr>
      <dsp:spPr>
        <a:xfrm>
          <a:off x="0" y="4872082"/>
          <a:ext cx="8229600" cy="4913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84324"/>
                <a:satOff val="-1865"/>
                <a:lumOff val="139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84324"/>
                <a:satOff val="-1865"/>
                <a:lumOff val="139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762500" algn="l"/>
            </a:tabLst>
          </a:pPr>
          <a:r>
            <a:rPr lang="en-US" sz="2100" b="0" kern="1200">
              <a:solidFill>
                <a:srgbClr val="000000"/>
              </a:solidFill>
              <a:latin typeface="Times New Roman"/>
              <a:cs typeface="Times New Roman"/>
            </a:rPr>
            <a:t>(HRW (Human Right Watch)</a:t>
          </a:r>
          <a:endParaRPr lang="en-US" sz="21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3988" y="4896070"/>
        <a:ext cx="8181624" cy="443423"/>
      </dsp:txXfrm>
    </dsp:sp>
    <dsp:sp modelId="{33E68473-EF8A-E04E-A0FC-49F06F256C14}">
      <dsp:nvSpPr>
        <dsp:cNvPr id="0" name=""/>
        <dsp:cNvSpPr/>
      </dsp:nvSpPr>
      <dsp:spPr>
        <a:xfrm>
          <a:off x="0" y="5363483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>
              <a:tab pos="4762500" algn="l"/>
            </a:tabLst>
          </a:pPr>
          <a:r>
            <a:rPr lang="en-US" sz="1600" b="0" kern="1200">
              <a:solidFill>
                <a:srgbClr val="000000"/>
              </a:solidFill>
              <a:latin typeface="Times New Roman"/>
              <a:cs typeface="Times New Roman"/>
            </a:rPr>
            <a:t>Organisasi yang memonitor dan melaporkan pelanggaran hak asasi manusia</a:t>
          </a:r>
          <a:endParaRPr lang="en-US" sz="16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363483"/>
        <a:ext cx="8229600" cy="34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EFF35-8343-F542-8BDC-0B2DB88EDA21}">
      <dsp:nvSpPr>
        <dsp:cNvPr id="0" name=""/>
        <dsp:cNvSpPr/>
      </dsp:nvSpPr>
      <dsp:spPr>
        <a:xfrm>
          <a:off x="3380" y="1320010"/>
          <a:ext cx="2924453" cy="14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Tantangan</a:t>
          </a:r>
          <a:r>
            <a:rPr lang="en-US" sz="32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dihadapi</a:t>
          </a:r>
          <a:r>
            <a:rPr lang="en-US" sz="3200" kern="1200" dirty="0">
              <a:solidFill>
                <a:srgbClr val="000000"/>
              </a:solidFill>
              <a:latin typeface="Times New Roman"/>
              <a:cs typeface="Times New Roman"/>
            </a:rPr>
            <a:t> PR </a:t>
          </a: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3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bidang</a:t>
          </a:r>
          <a:r>
            <a:rPr lang="en-US" sz="3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endParaRPr lang="en-US" sz="3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6207" y="1362837"/>
        <a:ext cx="2838799" cy="1376572"/>
      </dsp:txXfrm>
    </dsp:sp>
    <dsp:sp modelId="{EE872A11-1B94-4E4A-8D57-1598C5B16836}">
      <dsp:nvSpPr>
        <dsp:cNvPr id="0" name=""/>
        <dsp:cNvSpPr/>
      </dsp:nvSpPr>
      <dsp:spPr>
        <a:xfrm rot="19457599">
          <a:off x="2792429" y="1598653"/>
          <a:ext cx="1440590" cy="64160"/>
        </a:xfrm>
        <a:custGeom>
          <a:avLst/>
          <a:gdLst/>
          <a:ahLst/>
          <a:cxnLst/>
          <a:rect l="0" t="0" r="0" b="0"/>
          <a:pathLst>
            <a:path>
              <a:moveTo>
                <a:pt x="0" y="32080"/>
              </a:moveTo>
              <a:lnTo>
                <a:pt x="1440590" y="32080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476709" y="1594718"/>
        <a:ext cx="72029" cy="72029"/>
      </dsp:txXfrm>
    </dsp:sp>
    <dsp:sp modelId="{D0D7C765-E018-154D-9F06-85AC155E9697}">
      <dsp:nvSpPr>
        <dsp:cNvPr id="0" name=""/>
        <dsp:cNvSpPr/>
      </dsp:nvSpPr>
      <dsp:spPr>
        <a:xfrm>
          <a:off x="4097615" y="479229"/>
          <a:ext cx="2924453" cy="14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Melindungi</a:t>
          </a:r>
          <a:r>
            <a:rPr lang="en-US" sz="3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privasi</a:t>
          </a:r>
          <a:r>
            <a:rPr lang="en-US" sz="3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pasien</a:t>
          </a:r>
          <a:endParaRPr lang="en-US" sz="3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140442" y="522056"/>
        <a:ext cx="2838799" cy="1376572"/>
      </dsp:txXfrm>
    </dsp:sp>
    <dsp:sp modelId="{FF9E5D5A-8D61-F94F-B431-A1BD2EBAC241}">
      <dsp:nvSpPr>
        <dsp:cNvPr id="0" name=""/>
        <dsp:cNvSpPr/>
      </dsp:nvSpPr>
      <dsp:spPr>
        <a:xfrm rot="2142401">
          <a:off x="2792429" y="2439433"/>
          <a:ext cx="1440590" cy="64160"/>
        </a:xfrm>
        <a:custGeom>
          <a:avLst/>
          <a:gdLst/>
          <a:ahLst/>
          <a:cxnLst/>
          <a:rect l="0" t="0" r="0" b="0"/>
          <a:pathLst>
            <a:path>
              <a:moveTo>
                <a:pt x="0" y="32080"/>
              </a:moveTo>
              <a:lnTo>
                <a:pt x="1440590" y="32080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476709" y="2435498"/>
        <a:ext cx="72029" cy="72029"/>
      </dsp:txXfrm>
    </dsp:sp>
    <dsp:sp modelId="{EF513A7B-B9F5-1347-9778-96DA85395489}">
      <dsp:nvSpPr>
        <dsp:cNvPr id="0" name=""/>
        <dsp:cNvSpPr/>
      </dsp:nvSpPr>
      <dsp:spPr>
        <a:xfrm>
          <a:off x="4097615" y="2160790"/>
          <a:ext cx="2924453" cy="14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Berurusan</a:t>
          </a:r>
          <a:r>
            <a:rPr lang="en-US" sz="3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3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3200" kern="1200" dirty="0" err="1">
              <a:solidFill>
                <a:srgbClr val="000000"/>
              </a:solidFill>
              <a:latin typeface="Times New Roman"/>
              <a:cs typeface="Times New Roman"/>
            </a:rPr>
            <a:t>kompleksitas</a:t>
          </a:r>
          <a:endParaRPr lang="en-US" sz="3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140442" y="2203617"/>
        <a:ext cx="2838799" cy="1376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6D973-1EEE-3844-BB89-91600E90D578}">
      <dsp:nvSpPr>
        <dsp:cNvPr id="0" name=""/>
        <dsp:cNvSpPr/>
      </dsp:nvSpPr>
      <dsp:spPr>
        <a:xfrm>
          <a:off x="0" y="138892"/>
          <a:ext cx="8229600" cy="4446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Times New Roman"/>
              <a:cs typeface="Times New Roman"/>
            </a:rPr>
            <a:t>Asosiasi profesional dan masyarakat profesional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1704" y="160596"/>
        <a:ext cx="8186192" cy="401192"/>
      </dsp:txXfrm>
    </dsp:sp>
    <dsp:sp modelId="{21A9C192-EE8F-044B-9611-6616F4B06CD6}">
      <dsp:nvSpPr>
        <dsp:cNvPr id="0" name=""/>
        <dsp:cNvSpPr/>
      </dsp:nvSpPr>
      <dsp:spPr>
        <a:xfrm>
          <a:off x="0" y="583492"/>
          <a:ext cx="8229600" cy="64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Merepresentasikan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individu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melakukan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kerja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sama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pendidikan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pengetahuan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sama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: ASPIKOM (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Asosiasi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Pendidikan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Tinggi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Ilmu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), IDI (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Ikatan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500" kern="1200" dirty="0" err="1">
              <a:solidFill>
                <a:srgbClr val="000000"/>
              </a:solidFill>
              <a:latin typeface="Times New Roman"/>
              <a:cs typeface="Times New Roman"/>
            </a:rPr>
            <a:t>Dokter</a:t>
          </a:r>
          <a:r>
            <a:rPr lang="en-US" sz="1500" kern="1200" dirty="0">
              <a:solidFill>
                <a:srgbClr val="000000"/>
              </a:solidFill>
              <a:latin typeface="Times New Roman"/>
              <a:cs typeface="Times New Roman"/>
            </a:rPr>
            <a:t> Indonesia)</a:t>
          </a:r>
        </a:p>
      </dsp:txBody>
      <dsp:txXfrm>
        <a:off x="0" y="583492"/>
        <a:ext cx="8229600" cy="648944"/>
      </dsp:txXfrm>
    </dsp:sp>
    <dsp:sp modelId="{F706D03A-2F7D-084B-BA59-9AF082B0A040}">
      <dsp:nvSpPr>
        <dsp:cNvPr id="0" name=""/>
        <dsp:cNvSpPr/>
      </dsp:nvSpPr>
      <dsp:spPr>
        <a:xfrm>
          <a:off x="0" y="1232437"/>
          <a:ext cx="8229600" cy="4446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53898"/>
                <a:satOff val="10260"/>
                <a:lumOff val="133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-153898"/>
                <a:satOff val="10260"/>
                <a:lumOff val="133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Times New Roman"/>
              <a:cs typeface="Times New Roman"/>
            </a:rPr>
            <a:t>Cause groups dan kelompok kepentingan khusus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1704" y="1254141"/>
        <a:ext cx="8186192" cy="401192"/>
      </dsp:txXfrm>
    </dsp:sp>
    <dsp:sp modelId="{3BFADCE9-02FC-F844-8F31-E054A68B9B7A}">
      <dsp:nvSpPr>
        <dsp:cNvPr id="0" name=""/>
        <dsp:cNvSpPr/>
      </dsp:nvSpPr>
      <dsp:spPr>
        <a:xfrm>
          <a:off x="0" y="1677037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solidFill>
                <a:srgbClr val="000000"/>
              </a:solidFill>
              <a:latin typeface="Times New Roman"/>
              <a:cs typeface="Times New Roman"/>
            </a:rPr>
            <a:t>Asosiasi individu dengan kepentingan atau tujuan yang sama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677037"/>
        <a:ext cx="8229600" cy="314640"/>
      </dsp:txXfrm>
    </dsp:sp>
    <dsp:sp modelId="{5DDA42E6-A5B0-DF42-9280-B0470D755F8D}">
      <dsp:nvSpPr>
        <dsp:cNvPr id="0" name=""/>
        <dsp:cNvSpPr/>
      </dsp:nvSpPr>
      <dsp:spPr>
        <a:xfrm>
          <a:off x="0" y="1991677"/>
          <a:ext cx="8229600" cy="4446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Times New Roman"/>
              <a:cs typeface="Times New Roman"/>
            </a:rPr>
            <a:t>Asosiasi dagang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1704" y="2013381"/>
        <a:ext cx="8186192" cy="401192"/>
      </dsp:txXfrm>
    </dsp:sp>
    <dsp:sp modelId="{73226A27-86AF-034D-B418-A0FD3FF1DB1D}">
      <dsp:nvSpPr>
        <dsp:cNvPr id="0" name=""/>
        <dsp:cNvSpPr/>
      </dsp:nvSpPr>
      <dsp:spPr>
        <a:xfrm>
          <a:off x="0" y="2436277"/>
          <a:ext cx="822960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solidFill>
                <a:srgbClr val="000000"/>
              </a:solidFill>
              <a:latin typeface="Times New Roman"/>
              <a:cs typeface="Times New Roman"/>
            </a:rPr>
            <a:t>Mencakup perusahaan, firma atau organisasi lain yang terlibat dalam aktivitas yang sama. Contoh : KADIN (Kamar Dagang dan Industri Indonesia)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36277"/>
        <a:ext cx="8229600" cy="452295"/>
      </dsp:txXfrm>
    </dsp:sp>
    <dsp:sp modelId="{B64A107D-009D-204A-A68B-68BE042EE3B7}">
      <dsp:nvSpPr>
        <dsp:cNvPr id="0" name=""/>
        <dsp:cNvSpPr/>
      </dsp:nvSpPr>
      <dsp:spPr>
        <a:xfrm>
          <a:off x="0" y="2888572"/>
          <a:ext cx="8229600" cy="4446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Times New Roman"/>
              <a:cs typeface="Times New Roman"/>
            </a:rPr>
            <a:t>Asosiasi produsen dan dewan komoditas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1704" y="2910276"/>
        <a:ext cx="8186192" cy="401192"/>
      </dsp:txXfrm>
    </dsp:sp>
    <dsp:sp modelId="{7D771341-8E62-A84B-BE97-7F6242B14FE9}">
      <dsp:nvSpPr>
        <dsp:cNvPr id="0" name=""/>
        <dsp:cNvSpPr/>
      </dsp:nvSpPr>
      <dsp:spPr>
        <a:xfrm>
          <a:off x="0" y="3333172"/>
          <a:ext cx="822960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solidFill>
                <a:srgbClr val="000000"/>
              </a:solidFill>
              <a:latin typeface="Times New Roman"/>
              <a:cs typeface="Times New Roman"/>
            </a:rPr>
            <a:t>Merepresentasikan kepentingan anggota dan mempromosikan konsumsi untuk komoditas mereka. Contoh : Asosiasi Komoditas Pertanian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33172"/>
        <a:ext cx="8229600" cy="452295"/>
      </dsp:txXfrm>
    </dsp:sp>
    <dsp:sp modelId="{DB83C184-D65C-A64B-9358-C2A8423B2773}">
      <dsp:nvSpPr>
        <dsp:cNvPr id="0" name=""/>
        <dsp:cNvSpPr/>
      </dsp:nvSpPr>
      <dsp:spPr>
        <a:xfrm>
          <a:off x="0" y="3785467"/>
          <a:ext cx="8229600" cy="4446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Times New Roman"/>
              <a:cs typeface="Times New Roman"/>
            </a:rPr>
            <a:t>Federasi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1704" y="3807171"/>
        <a:ext cx="8186192" cy="401192"/>
      </dsp:txXfrm>
    </dsp:sp>
    <dsp:sp modelId="{EC6D6CB9-F8BA-5F4D-8765-AE9686789B86}">
      <dsp:nvSpPr>
        <dsp:cNvPr id="0" name=""/>
        <dsp:cNvSpPr/>
      </dsp:nvSpPr>
      <dsp:spPr>
        <a:xfrm>
          <a:off x="0" y="4230067"/>
          <a:ext cx="822960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solidFill>
                <a:srgbClr val="000000"/>
              </a:solidFill>
              <a:latin typeface="Times New Roman"/>
              <a:cs typeface="Times New Roman"/>
            </a:rPr>
            <a:t>Disebut sebagai dewan atau institut, biasanya mencakup banyak asosiasi. Contoh : Federasi Bola Basket Internasional (FIBA)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230067"/>
        <a:ext cx="8229600" cy="452295"/>
      </dsp:txXfrm>
    </dsp:sp>
    <dsp:sp modelId="{0DD91A97-52D8-8346-ADE0-58C52C55733C}">
      <dsp:nvSpPr>
        <dsp:cNvPr id="0" name=""/>
        <dsp:cNvSpPr/>
      </dsp:nvSpPr>
      <dsp:spPr>
        <a:xfrm>
          <a:off x="0" y="4682362"/>
          <a:ext cx="8229600" cy="4446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53898"/>
                <a:satOff val="10260"/>
                <a:lumOff val="133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-153898"/>
                <a:satOff val="10260"/>
                <a:lumOff val="133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Times New Roman"/>
              <a:cs typeface="Times New Roman"/>
            </a:rPr>
            <a:t>Federasi Serikat Kerja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1704" y="4704066"/>
        <a:ext cx="8186192" cy="401192"/>
      </dsp:txXfrm>
    </dsp:sp>
    <dsp:sp modelId="{B1B03CDE-6B31-4F40-A017-78CDA3B79C17}">
      <dsp:nvSpPr>
        <dsp:cNvPr id="0" name=""/>
        <dsp:cNvSpPr/>
      </dsp:nvSpPr>
      <dsp:spPr>
        <a:xfrm>
          <a:off x="0" y="5126962"/>
          <a:ext cx="822960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solidFill>
                <a:srgbClr val="000000"/>
              </a:solidFill>
              <a:latin typeface="Times New Roman"/>
              <a:cs typeface="Times New Roman"/>
            </a:rPr>
            <a:t>Merepresentasikan banyak serikat kerja dan pekerjaan yang berbeda. Contoh : Federasi Serikat Pekerja</a:t>
          </a:r>
          <a:endParaRPr lang="en-US" sz="1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126962"/>
        <a:ext cx="8229600" cy="452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4C24-A90D-E047-A1C5-D13392CBA7A5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5C339-7DFD-7A43-AD49-1E88D560C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5C339-7DFD-7A43-AD49-1E88D560C5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5C339-7DFD-7A43-AD49-1E88D560C5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5C339-7DFD-7A43-AD49-1E88D560C5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4959-FAC1-3A4D-A082-06AB2992E7DD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E9A8-DED9-7641-8AEE-1A1916563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PENGANTAR PR:</a:t>
            </a:r>
            <a:br>
              <a:rPr lang="en-US" dirty="0">
                <a:latin typeface="Britannic Bold"/>
                <a:cs typeface="Britannic Bold"/>
              </a:rPr>
            </a:br>
            <a:r>
              <a:rPr lang="en-US" dirty="0">
                <a:latin typeface="Britannic Bold"/>
                <a:cs typeface="Britannic Bold"/>
              </a:rPr>
              <a:t>PRAKTIK 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0526"/>
            <a:ext cx="6400800" cy="85827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Britannic Bold"/>
                <a:cs typeface="Britannic Bold"/>
              </a:rPr>
              <a:t>Fasya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Syifa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Mutma</a:t>
            </a:r>
            <a:endParaRPr lang="en-US" dirty="0">
              <a:latin typeface="Britannic Bold"/>
              <a:cs typeface="Britannic Bold"/>
            </a:endParaRPr>
          </a:p>
          <a:p>
            <a:r>
              <a:rPr lang="en-US" dirty="0">
                <a:latin typeface="Britannic Bold"/>
                <a:cs typeface="Britannic Bold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PERUBAHAN DALAM PRAKTIK PR DI ORGANISASI NONPROFIT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322"/>
            <a:ext cx="8229600" cy="544036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Public relations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terintegrasi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marketing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business development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Pimpinan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sektor</a:t>
            </a:r>
            <a:r>
              <a:rPr lang="en-US" dirty="0">
                <a:latin typeface="Times New Roman"/>
                <a:cs typeface="Times New Roman"/>
              </a:rPr>
              <a:t> nonprofit (</a:t>
            </a:r>
            <a:r>
              <a:rPr lang="en-US" dirty="0" err="1">
                <a:latin typeface="Times New Roman"/>
                <a:cs typeface="Times New Roman"/>
              </a:rPr>
              <a:t>dewan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direksi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komisaris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manajer</a:t>
            </a:r>
            <a:r>
              <a:rPr lang="en-US" dirty="0">
                <a:latin typeface="Times New Roman"/>
                <a:cs typeface="Times New Roman"/>
              </a:rPr>
              <a:t> program) </a:t>
            </a:r>
            <a:r>
              <a:rPr lang="en-US" dirty="0" err="1">
                <a:latin typeface="Times New Roman"/>
                <a:cs typeface="Times New Roman"/>
              </a:rPr>
              <a:t>mulai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melibatkan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profesional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</a:t>
            </a:r>
            <a:r>
              <a:rPr lang="en-US" dirty="0">
                <a:latin typeface="Times New Roman"/>
                <a:cs typeface="Times New Roman"/>
              </a:rPr>
              <a:t>-hire staff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internal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konsultan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luar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eksternal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Merekrut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sukarelawan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mendapatkan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kestabilan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keuangan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ekspektasi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standar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</a:t>
            </a:r>
          </a:p>
          <a:p>
            <a:pPr marL="514350" indent="-514350"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Advertising </a:t>
            </a:r>
            <a:r>
              <a:rPr lang="en-US" dirty="0" err="1">
                <a:latin typeface="Times New Roman"/>
                <a:cs typeface="Times New Roman"/>
              </a:rPr>
              <a:t>berbayar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muncul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terkontrol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nonprofit, </a:t>
            </a:r>
            <a:r>
              <a:rPr lang="en-US" dirty="0" err="1">
                <a:latin typeface="Times New Roman"/>
                <a:cs typeface="Times New Roman"/>
              </a:rPr>
              <a:t>terutama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industri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perawatan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kesehatan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Kemitraan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strategis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menghubungkan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perusahaan</a:t>
            </a:r>
            <a:r>
              <a:rPr lang="en-US" dirty="0">
                <a:latin typeface="Times New Roman"/>
                <a:cs typeface="Times New Roman"/>
              </a:rPr>
              <a:t> donor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berita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memperkuat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mempromosikan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Teknologi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berbasis</a:t>
            </a:r>
            <a:r>
              <a:rPr lang="en-US" dirty="0">
                <a:latin typeface="Times New Roman"/>
                <a:cs typeface="Times New Roman"/>
              </a:rPr>
              <a:t> web, media </a:t>
            </a:r>
            <a:r>
              <a:rPr lang="en-US" dirty="0" err="1">
                <a:latin typeface="Times New Roman"/>
                <a:cs typeface="Times New Roman"/>
              </a:rPr>
              <a:t>elektronik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muncul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perangkat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portabel</a:t>
            </a:r>
            <a:r>
              <a:rPr lang="en-US" dirty="0">
                <a:latin typeface="Times New Roman"/>
                <a:cs typeface="Times New Roman"/>
              </a:rPr>
              <a:t> —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meningkatkan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kecepatan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kemampuan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tetapi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menimbulkan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pertanyaan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etika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privasi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Terkadang</a:t>
            </a:r>
            <a:r>
              <a:rPr lang="en-US" dirty="0">
                <a:latin typeface="Times New Roman"/>
                <a:cs typeface="Times New Roman"/>
              </a:rPr>
              <a:t>, file </a:t>
            </a:r>
            <a:r>
              <a:rPr lang="en-US" dirty="0" err="1">
                <a:latin typeface="Times New Roman"/>
                <a:cs typeface="Times New Roman"/>
              </a:rPr>
              <a:t>kenyamanan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kecepatan</a:t>
            </a:r>
            <a:r>
              <a:rPr lang="en-US" dirty="0">
                <a:latin typeface="Times New Roman"/>
                <a:cs typeface="Times New Roman"/>
              </a:rPr>
              <a:t> platform media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Twitter, </a:t>
            </a:r>
            <a:r>
              <a:rPr lang="en-US" dirty="0" err="1">
                <a:latin typeface="Times New Roman"/>
                <a:cs typeface="Times New Roman"/>
              </a:rPr>
              <a:t>Facebook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YouTube </a:t>
            </a:r>
            <a:r>
              <a:rPr lang="en-US" dirty="0" err="1">
                <a:latin typeface="Times New Roman"/>
                <a:cs typeface="Times New Roman"/>
              </a:rPr>
              <a:t>menciptakan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 marL="514350" indent="-514350"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YAYASAN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324"/>
            <a:ext cx="8229600" cy="600478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pemberi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hibah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swasta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nirlaba</a:t>
            </a:r>
            <a:r>
              <a:rPr lang="en-US" dirty="0">
                <a:latin typeface="Times New Roman"/>
                <a:cs typeface="Times New Roman"/>
              </a:rPr>
              <a:t> (nonprofit) yang </a:t>
            </a:r>
            <a:r>
              <a:rPr lang="en-US" dirty="0" err="1">
                <a:latin typeface="Times New Roman"/>
                <a:cs typeface="Times New Roman"/>
              </a:rPr>
              <a:t>sedang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berkembang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nonprofit, </a:t>
            </a:r>
            <a:r>
              <a:rPr lang="en-US" dirty="0" err="1">
                <a:latin typeface="Times New Roman"/>
                <a:cs typeface="Times New Roman"/>
              </a:rPr>
              <a:t>nonpemerintah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sendiri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hibah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bantuan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keuangan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terutama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lembaga</a:t>
            </a:r>
            <a:r>
              <a:rPr lang="en-US" dirty="0">
                <a:latin typeface="Times New Roman"/>
                <a:cs typeface="Times New Roman"/>
              </a:rPr>
              <a:t> nonprofit lain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pendidikan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, agama, </a:t>
            </a:r>
            <a:r>
              <a:rPr lang="en-US" dirty="0" err="1">
                <a:latin typeface="Times New Roman"/>
                <a:cs typeface="Times New Roman"/>
              </a:rPr>
              <a:t>budaya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kegiatan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amal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jenis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umum</a:t>
            </a:r>
            <a:r>
              <a:rPr lang="en-US" dirty="0">
                <a:latin typeface="Times New Roman"/>
                <a:cs typeface="Times New Roman"/>
              </a:rPr>
              <a:t> — </a:t>
            </a:r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swasta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swasta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biasanya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didanai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individu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keluarga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perusahaan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sebaliknya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menerima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swasta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individu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lembaga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biaya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sendiri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76.000 </a:t>
            </a:r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pemberi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hibah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Amerika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Serikat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berjumlah</a:t>
            </a:r>
            <a:r>
              <a:rPr lang="en-US" dirty="0">
                <a:latin typeface="Times New Roman"/>
                <a:cs typeface="Times New Roman"/>
              </a:rPr>
              <a:t> $ 622 </a:t>
            </a:r>
            <a:r>
              <a:rPr lang="en-US" dirty="0" err="1">
                <a:latin typeface="Times New Roman"/>
                <a:cs typeface="Times New Roman"/>
              </a:rPr>
              <a:t>miliar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total </a:t>
            </a:r>
            <a:r>
              <a:rPr lang="en-US" dirty="0" err="1">
                <a:latin typeface="Times New Roman"/>
                <a:cs typeface="Times New Roman"/>
              </a:rPr>
              <a:t>pemberian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hampir</a:t>
            </a:r>
            <a:r>
              <a:rPr lang="en-US" dirty="0">
                <a:latin typeface="Times New Roman"/>
                <a:cs typeface="Times New Roman"/>
              </a:rPr>
              <a:t> $ 46 </a:t>
            </a:r>
            <a:r>
              <a:rPr lang="en-US" dirty="0" err="1">
                <a:latin typeface="Times New Roman"/>
                <a:cs typeface="Times New Roman"/>
              </a:rPr>
              <a:t>miliar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tahun</a:t>
            </a:r>
            <a:r>
              <a:rPr lang="en-US" dirty="0">
                <a:latin typeface="Times New Roman"/>
                <a:cs typeface="Times New Roman"/>
              </a:rPr>
              <a:t> 2010. 15 </a:t>
            </a:r>
            <a:r>
              <a:rPr lang="en-US" dirty="0" err="1">
                <a:latin typeface="Times New Roman"/>
                <a:cs typeface="Times New Roman"/>
              </a:rPr>
              <a:t>Yayasan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terbesar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berdasarkan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ukuran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aset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Bill and Melinda Gates Foundation, yang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$ 37 </a:t>
            </a:r>
            <a:r>
              <a:rPr lang="en-US" dirty="0" err="1">
                <a:latin typeface="Times New Roman"/>
                <a:cs typeface="Times New Roman"/>
              </a:rPr>
              <a:t>miliar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aset</a:t>
            </a:r>
            <a:r>
              <a:rPr lang="en-US" dirty="0">
                <a:latin typeface="Times New Roman"/>
                <a:cs typeface="Times New Roman"/>
              </a:rPr>
              <a:t>. Ford Foundation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terbesar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kedua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total </a:t>
            </a:r>
            <a:r>
              <a:rPr lang="en-US" dirty="0" err="1">
                <a:latin typeface="Times New Roman"/>
                <a:cs typeface="Times New Roman"/>
              </a:rPr>
              <a:t>aset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$ 10 </a:t>
            </a:r>
            <a:r>
              <a:rPr lang="en-US" dirty="0" err="1">
                <a:latin typeface="Times New Roman"/>
                <a:cs typeface="Times New Roman"/>
              </a:rPr>
              <a:t>miliar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116" y="830214"/>
            <a:ext cx="4281836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AGEN PELAYANAN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4" y="3055700"/>
            <a:ext cx="8467752" cy="408240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Agen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disebut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agen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kemanusiaan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mengisi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vital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kesehatan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ekamanan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kesejahteraan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warga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: program </a:t>
            </a:r>
            <a:r>
              <a:rPr lang="en-US" dirty="0" err="1">
                <a:latin typeface="Times New Roman"/>
                <a:cs typeface="Times New Roman"/>
              </a:rPr>
              <a:t>orangtua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anak</a:t>
            </a:r>
            <a:r>
              <a:rPr lang="en-US" dirty="0">
                <a:latin typeface="Times New Roman"/>
                <a:cs typeface="Times New Roman"/>
              </a:rPr>
              <a:t>, program </a:t>
            </a:r>
            <a:r>
              <a:rPr lang="en-US" dirty="0" err="1">
                <a:latin typeface="Times New Roman"/>
                <a:cs typeface="Times New Roman"/>
              </a:rPr>
              <a:t>pangan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gizi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rehabilitasi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pecandu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obat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dll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Keahlian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dibutuhkan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organisasional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mempertahankan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menarik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filantropi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staf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berkomitmen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memberi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kemitraan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memberi</a:t>
            </a:r>
            <a:r>
              <a:rPr lang="en-US" dirty="0">
                <a:latin typeface="Times New Roman"/>
                <a:cs typeface="Times New Roman"/>
              </a:rPr>
              <a:t> saran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pimpinan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mengembangkan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terencana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mendidik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kepercayaan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faith-based-non-profi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"/>
            <a:ext cx="4404964" cy="29366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8154" y="1207212"/>
            <a:ext cx="3544277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ritannic Bold"/>
                <a:cs typeface="Britannic Bold"/>
              </a:rPr>
              <a:t>FAITH-BASED AND NONPROFIT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2" y="4063418"/>
            <a:ext cx="8846311" cy="364778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Faith-based organizations :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dilandasi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nilai-nilai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berdasarkan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keyakinan</a:t>
            </a:r>
            <a:r>
              <a:rPr lang="en-US" dirty="0">
                <a:latin typeface="Times New Roman"/>
                <a:cs typeface="Times New Roman"/>
              </a:rPr>
              <a:t> (agama) </a:t>
            </a:r>
            <a:r>
              <a:rPr lang="en-US" dirty="0" err="1">
                <a:latin typeface="Times New Roman"/>
                <a:cs typeface="Times New Roman"/>
              </a:rPr>
              <a:t>tertentu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Nahdatul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Ulama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Muhammadiyah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Kristen Indonesia, Persekutuan </a:t>
            </a:r>
            <a:r>
              <a:rPr lang="en-US" dirty="0" err="1">
                <a:latin typeface="Times New Roman"/>
                <a:cs typeface="Times New Roman"/>
              </a:rPr>
              <a:t>Gereja-gereja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Indonesia (PGI), Persekutuan </a:t>
            </a:r>
            <a:r>
              <a:rPr lang="en-US" dirty="0" err="1">
                <a:latin typeface="Times New Roman"/>
                <a:cs typeface="Times New Roman"/>
              </a:rPr>
              <a:t>Baptis</a:t>
            </a:r>
            <a:r>
              <a:rPr lang="en-US" dirty="0">
                <a:latin typeface="Times New Roman"/>
                <a:cs typeface="Times New Roman"/>
              </a:rPr>
              <a:t> Indonesia (PBI), </a:t>
            </a:r>
            <a:r>
              <a:rPr lang="en-US" dirty="0" err="1">
                <a:latin typeface="Times New Roman"/>
                <a:cs typeface="Times New Roman"/>
              </a:rPr>
              <a:t>Parisada</a:t>
            </a:r>
            <a:r>
              <a:rPr lang="en-US" dirty="0">
                <a:latin typeface="Times New Roman"/>
                <a:cs typeface="Times New Roman"/>
              </a:rPr>
              <a:t> Hindu Dharma Indonesia, </a:t>
            </a:r>
            <a:r>
              <a:rPr lang="en-US" dirty="0" err="1">
                <a:latin typeface="Times New Roman"/>
                <a:cs typeface="Times New Roman"/>
              </a:rPr>
              <a:t>Walubi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Perwakilan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Umat</a:t>
            </a:r>
            <a:r>
              <a:rPr lang="en-US" dirty="0">
                <a:latin typeface="Times New Roman"/>
                <a:cs typeface="Times New Roman"/>
              </a:rPr>
              <a:t> Buddha Indonesia), </a:t>
            </a:r>
            <a:r>
              <a:rPr lang="en-US" dirty="0" err="1">
                <a:latin typeface="Times New Roman"/>
                <a:cs typeface="Times New Roman"/>
              </a:rPr>
              <a:t>Matakin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Majelis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Tinggi</a:t>
            </a:r>
            <a:r>
              <a:rPr lang="en-US" dirty="0">
                <a:latin typeface="Times New Roman"/>
                <a:cs typeface="Times New Roman"/>
              </a:rPr>
              <a:t> Agama </a:t>
            </a:r>
            <a:r>
              <a:rPr lang="en-US" dirty="0" err="1">
                <a:latin typeface="Times New Roman"/>
                <a:cs typeface="Times New Roman"/>
              </a:rPr>
              <a:t>Khonghucu</a:t>
            </a:r>
            <a:r>
              <a:rPr lang="en-US" dirty="0">
                <a:latin typeface="Times New Roman"/>
                <a:cs typeface="Times New Roman"/>
              </a:rPr>
              <a:t> Indonesia)</a:t>
            </a:r>
          </a:p>
          <a:p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perpustakaan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kelompok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seni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T_20150803_XHARMONY_1566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873" y="0"/>
            <a:ext cx="6095127" cy="40634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NONGOVERNMENTAL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096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Beberapa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nirlaba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memilih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bertindak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independen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>
                <a:latin typeface="Times New Roman"/>
                <a:cs typeface="Times New Roman"/>
              </a:rPr>
              <a:t>Sebuah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nonpemerintah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LSM, </a:t>
            </a:r>
            <a:r>
              <a:rPr lang="en-US" dirty="0" err="1">
                <a:latin typeface="Times New Roman"/>
                <a:cs typeface="Times New Roman"/>
              </a:rPr>
              <a:t>biasanya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mengadvokasi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kebijakan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Lembaga-lembaga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pendanaan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nasihat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teknis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advokasi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orang-orang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membutuhkan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NGO </a:t>
            </a:r>
            <a:r>
              <a:rPr lang="en-US" dirty="0" err="1">
                <a:latin typeface="Times New Roman"/>
                <a:cs typeface="Times New Roman"/>
              </a:rPr>
              <a:t>fokus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manusia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perlindungan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hewan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bantuan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bencana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kesetaraan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gender, </a:t>
            </a:r>
            <a:r>
              <a:rPr lang="en-US" dirty="0" err="1">
                <a:latin typeface="Times New Roman"/>
                <a:cs typeface="Times New Roman"/>
              </a:rPr>
              <a:t>kebebasan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politik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lagi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NGO </a:t>
            </a:r>
            <a:r>
              <a:rPr lang="en-US" dirty="0" err="1">
                <a:latin typeface="Times New Roman"/>
                <a:cs typeface="Times New Roman"/>
              </a:rPr>
              <a:t>bukan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namun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berkolaborasi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mempengaruhi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kebijakan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CONTOH NGO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2114"/>
          <a:ext cx="8229600" cy="586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92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NONPROFIT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60" y="4147044"/>
            <a:ext cx="8925694" cy="271095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Singkatnya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 pun </a:t>
            </a:r>
            <a:r>
              <a:rPr lang="en-US" dirty="0" err="1">
                <a:latin typeface="Times New Roman"/>
                <a:cs typeface="Times New Roman"/>
              </a:rPr>
              <a:t>misi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target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semua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jenis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nirlaba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membutuhkan</a:t>
            </a:r>
            <a:r>
              <a:rPr lang="en-US" dirty="0">
                <a:latin typeface="Times New Roman"/>
                <a:cs typeface="Times New Roman"/>
              </a:rPr>
              <a:t> Public Relations, </a:t>
            </a:r>
            <a:r>
              <a:rPr lang="en-US" dirty="0" err="1">
                <a:latin typeface="Times New Roman"/>
                <a:cs typeface="Times New Roman"/>
              </a:rPr>
              <a:t>terutama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masa-masa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sulit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penuh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tantangan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memelihara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pemangku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klien</a:t>
            </a:r>
            <a:r>
              <a:rPr lang="en-US" dirty="0">
                <a:latin typeface="Times New Roman"/>
                <a:cs typeface="Times New Roman"/>
              </a:rPr>
              <a:t>, donor, </a:t>
            </a:r>
            <a:r>
              <a:rPr lang="en-US" dirty="0" err="1">
                <a:latin typeface="Times New Roman"/>
                <a:cs typeface="Times New Roman"/>
              </a:rPr>
              <a:t>relawan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Picture 3" descr="public-relations-team-Use-500x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50197"/>
            <a:ext cx="47625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HEALTH CARE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6" y="1282662"/>
            <a:ext cx="3452446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PROAKTIF DALAM MENGATASI DAN MENCEGAH KRISIS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2" y="3869252"/>
            <a:ext cx="8229600" cy="296890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potensi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be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pimpinan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operasional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memahami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menyediakan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pandangan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mengelola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ekspektasi</a:t>
            </a:r>
            <a:r>
              <a:rPr lang="en-US" dirty="0">
                <a:latin typeface="Times New Roman"/>
                <a:cs typeface="Times New Roman"/>
              </a:rPr>
              <a:t> stakeholders</a:t>
            </a:r>
          </a:p>
          <a:p>
            <a:r>
              <a:rPr lang="en-US" dirty="0" err="1">
                <a:latin typeface="Times New Roman"/>
                <a:cs typeface="Times New Roman"/>
              </a:rPr>
              <a:t>Tugasnya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mengidentifikasi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mencegah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isu/krisis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besar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1_Ezjbms4lPqr7GLedJDi_m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34" y="0"/>
            <a:ext cx="5648158" cy="3647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INTEGRATED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Konsumen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merasakan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pengalaman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perawatan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kesehatan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cara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interaksi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nyata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iklan</a:t>
            </a:r>
            <a:r>
              <a:rPr lang="en-US" dirty="0">
                <a:latin typeface="Times New Roman"/>
                <a:cs typeface="Times New Roman"/>
              </a:rPr>
              <a:t> (paid marketing &amp; ads, website),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pihak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ketiga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cerita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koran</a:t>
            </a:r>
            <a:r>
              <a:rPr lang="en-US" dirty="0">
                <a:latin typeface="Times New Roman"/>
                <a:cs typeface="Times New Roman"/>
              </a:rPr>
              <a:t>, media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word of mouth)</a:t>
            </a:r>
          </a:p>
          <a:p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disampaikan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terintegrasi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>
                <a:latin typeface="Times New Roman"/>
                <a:cs typeface="Times New Roman"/>
              </a:rPr>
              <a:t>Integrasi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koordinasi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fungsi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sangat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operasional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terintegrasi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dimungkinkan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menyebabkan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kebingungan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ketidakpercayaan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bekerja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internal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marketing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menyesuaikan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pasien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audiens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luas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THE 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758"/>
            <a:ext cx="449553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MEDIA TRADISIONAL DAN MEDIA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1388"/>
            <a:ext cx="8229600" cy="399073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batasan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tradisional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media online,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sama-sama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menyebarkan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menawarkan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perspektif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opini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Kunci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efektif</a:t>
            </a:r>
            <a:r>
              <a:rPr lang="en-US" dirty="0">
                <a:latin typeface="Times New Roman"/>
                <a:cs typeface="Times New Roman"/>
              </a:rPr>
              <a:t> media relations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rumah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sakit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perawatan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kesehatan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transparansi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akses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cepat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jelas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kredibel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respon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tanggapan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cepat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pertanyaan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traditional-media-versus-new-social-media-differences-impact-and-outco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38" y="0"/>
            <a:ext cx="4664140" cy="28613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PR DAN MARKETING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31554"/>
            <a:ext cx="8229600" cy="252644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merancang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tantangan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pengambilan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keputusan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berpusat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pasien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berlebihan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peluang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kembali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jalur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terpercaya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pemangku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Is_Your_Hospital_Staff_Safe_Among_Coronavirus_Patients_fea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04" y="993740"/>
            <a:ext cx="6291151" cy="3302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PERBEDAAN PR DALAM HEALTH CARE ORGANIZATION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2912" y="1964390"/>
          <a:ext cx="7025449" cy="410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60" y="995918"/>
            <a:ext cx="4236888" cy="1143000"/>
          </a:xfrm>
        </p:spPr>
        <p:txBody>
          <a:bodyPr>
            <a:noAutofit/>
          </a:bodyPr>
          <a:lstStyle/>
          <a:p>
            <a:r>
              <a:rPr lang="en-US" sz="3500" dirty="0">
                <a:latin typeface="Britannic Bold"/>
                <a:cs typeface="Britannic Bold"/>
              </a:rPr>
              <a:t>KOMUNIKASI KARYAWAN DALAM HEALTH CARE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7766"/>
            <a:ext cx="8229600" cy="395247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Kepuasan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keterlibatan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berdampak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positif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retensi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ketidakhadiran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keselamatan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pasien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hasil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perawatan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pasien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kepuasan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pasien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r>
              <a:rPr lang="en-US" dirty="0">
                <a:latin typeface="Times New Roman"/>
                <a:cs typeface="Times New Roman"/>
              </a:rPr>
              <a:t> brand</a:t>
            </a:r>
          </a:p>
          <a:p>
            <a:r>
              <a:rPr lang="en-US" dirty="0" err="1">
                <a:latin typeface="Times New Roman"/>
                <a:cs typeface="Times New Roman"/>
              </a:rPr>
              <a:t>Pengalaman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merefleksikan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disampaikannya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lain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organisasinya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menciptakan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internal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juga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mendidik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kesamaan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WF_0519_WFFocus_EmployeeComm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83782" cy="31877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128" y="36534"/>
            <a:ext cx="291164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EDUCATION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PERAN PR UNTUK PENDIDIKAN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44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Meningkatkan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pengetahuan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isu-isu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pendidikan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terutama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menghilangkan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rumor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Menjalin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stakeholder </a:t>
            </a:r>
            <a:r>
              <a:rPr lang="en-US" dirty="0" err="1">
                <a:latin typeface="Times New Roman"/>
                <a:cs typeface="Times New Roman"/>
              </a:rPr>
              <a:t>utama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pejabat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terpilih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serikat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memastikan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pendanaan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memadai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pribadi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Mendapatkan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penerimaan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terhadap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inisiatif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pendidikan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perubahan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pendidikan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Meningkatkan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sekolah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audiens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TANTANGAN PR DALAM SEKOLAH / PENDIDIKAN TINGGI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1890"/>
            <a:ext cx="8229600" cy="251153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menangani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keuangan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kecukupan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penentangan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kebijakan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sekolah/kampus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kejahatan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narkoba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siswa/mahasiswa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pelecehan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seksual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pergaulan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bebas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perkelahian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sekolah/kampus</a:t>
            </a:r>
            <a:r>
              <a:rPr lang="en-US" dirty="0">
                <a:latin typeface="Times New Roman"/>
                <a:cs typeface="Times New Roman"/>
              </a:rPr>
              <a:t>, demo, </a:t>
            </a:r>
            <a:r>
              <a:rPr lang="en-US" dirty="0" err="1">
                <a:latin typeface="Times New Roman"/>
                <a:cs typeface="Times New Roman"/>
              </a:rPr>
              <a:t>ketegangan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rasial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masalah2 lain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ducation2x-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39" y="1300721"/>
            <a:ext cx="5325434" cy="29758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6" y="195270"/>
            <a:ext cx="333336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ASSOCIATION AND UNIONS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ASOSIASI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didefinisikan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sekelompok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bersatu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tertentu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Sebuah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terdiri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orang-orang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bergabung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karena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pilihan</a:t>
            </a:r>
            <a:r>
              <a:rPr lang="en-US" dirty="0">
                <a:latin typeface="Times New Roman"/>
                <a:cs typeface="Times New Roman"/>
              </a:rPr>
              <a:t>;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kata</a:t>
            </a:r>
            <a:r>
              <a:rPr lang="en-US" dirty="0">
                <a:latin typeface="Times New Roman"/>
                <a:cs typeface="Times New Roman"/>
              </a:rPr>
              <a:t> lain, </a:t>
            </a:r>
            <a:r>
              <a:rPr lang="en-US" dirty="0" err="1">
                <a:latin typeface="Times New Roman"/>
                <a:cs typeface="Times New Roman"/>
              </a:rPr>
              <a:t>keanggotaan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bersifat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sukarela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bergabung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karena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ingin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memajukan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karier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memerangi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medis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mengejar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hobi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lagi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demikian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memajukan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menawarkan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pendidikan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profesional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pengembangan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sertifikasi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standar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kode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etik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penelitian</a:t>
            </a:r>
            <a:r>
              <a:rPr lang="en-US" dirty="0">
                <a:latin typeface="Times New Roman"/>
                <a:cs typeface="Times New Roman"/>
              </a:rPr>
              <a:t>, forum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membahas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bersama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peluang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sukarela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biasanya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menawarkan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buletin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majalah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mensponsori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pameran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dagang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mengadakan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konferensi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0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TIPE-TIPE ASOSIASI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0482"/>
          <a:ext cx="8229600" cy="571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86"/>
            <a:ext cx="8229600" cy="8563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NONPROFIT AND NONGOVERNMENTAL ORGANIZATION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PROBLEM DALAM MELAYANI BANYAK TUAN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1998"/>
            <a:ext cx="8229600" cy="254600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Berbeda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korporasi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lain yang </a:t>
            </a:r>
            <a:r>
              <a:rPr lang="en-US" dirty="0" err="1">
                <a:latin typeface="Times New Roman"/>
                <a:cs typeface="Times New Roman"/>
              </a:rPr>
              <a:t>punya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bisnis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jelas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biasanya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melayani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Staf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berusaha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memenuhi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permintaan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melayani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eksternal</a:t>
            </a: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Association_Membership_Networking_Connec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01" y="1251340"/>
            <a:ext cx="5547742" cy="306065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MENINGKATNYA ARTI PENTING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50"/>
            <a:ext cx="8229600" cy="590557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Menyediakan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berguna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anggotanya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Mengembangkan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merekrut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Mengharmonisasikan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sudut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pandang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mempromosikan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pandangan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positif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Mempromosikan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industri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profesi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Memengaruhi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undang-undang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Meningkatkan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pelayanan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Meraih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rakyat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publisitas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negatif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Melatih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pendidikan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tingkat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lanjut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Memberi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kontribusi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kemajuan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mensponsori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pelayanan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Mempromosikan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standar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perilaku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memperkuat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publisitas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regulasi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87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SERIKAT TENAGA KERJA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91896"/>
            <a:ext cx="8229600" cy="356610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Terkait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erat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asosiasi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perdagangan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serikat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serikat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buruh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Serikat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terdiri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sekelompok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mendapatkan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peningkatan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tunjangan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kondisi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fleksibilitas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memenuhi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kewajiban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keluarga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meningkatkan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kualitas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dihasilkan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perusahaan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tempat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bekerja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dwgg2dev_kgxkgptq06w8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46" y="967315"/>
            <a:ext cx="4112721" cy="23245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2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PERAN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376"/>
            <a:ext cx="8229600" cy="569830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keahlian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spesialis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ditambah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diasah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memenuhi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kebutuhan</a:t>
            </a:r>
            <a:r>
              <a:rPr lang="en-US" dirty="0">
                <a:latin typeface="Times New Roman"/>
                <a:cs typeface="Times New Roman"/>
              </a:rPr>
              <a:t> program yang </a:t>
            </a:r>
            <a:r>
              <a:rPr lang="en-US" dirty="0" err="1">
                <a:latin typeface="Times New Roman"/>
                <a:cs typeface="Times New Roman"/>
              </a:rPr>
              <a:t>diperluas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canggih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Public Relations </a:t>
            </a:r>
            <a:r>
              <a:rPr lang="en-US" dirty="0" err="1">
                <a:latin typeface="Times New Roman"/>
                <a:cs typeface="Times New Roman"/>
              </a:rPr>
              <a:t>semakin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terlibat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mengidentifikasi</a:t>
            </a:r>
            <a:r>
              <a:rPr lang="en-US" dirty="0">
                <a:latin typeface="Times New Roman"/>
                <a:cs typeface="Times New Roman"/>
              </a:rPr>
              <a:t> target </a:t>
            </a:r>
            <a:r>
              <a:rPr lang="en-US" dirty="0" err="1">
                <a:latin typeface="Times New Roman"/>
                <a:cs typeface="Times New Roman"/>
              </a:rPr>
              <a:t>audiens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mempertahankan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utama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menyempurnakan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kepercayaan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lagi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Globalisasi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teknologi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memaksa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serikat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memanfaatkan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memobilisasi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anggotanya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memberitahu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cerita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mendapatkan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Tim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urusan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sekarang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penelitian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tradisional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rilis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berita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buletin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ditingkatkan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iklan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serikat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pengaturan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memainkan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sentral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menemukan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kembali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Broom, G., M., &amp; </a:t>
            </a:r>
            <a:r>
              <a:rPr lang="en-US" dirty="0" err="1">
                <a:latin typeface="Times New Roman"/>
                <a:cs typeface="Times New Roman"/>
              </a:rPr>
              <a:t>Sha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Bey</a:t>
            </a:r>
            <a:r>
              <a:rPr lang="en-US" dirty="0">
                <a:latin typeface="Times New Roman"/>
                <a:cs typeface="Times New Roman"/>
              </a:rPr>
              <a:t>-Ling. (2013). </a:t>
            </a:r>
            <a:r>
              <a:rPr lang="en-US" dirty="0" err="1">
                <a:latin typeface="Times New Roman"/>
                <a:cs typeface="Times New Roman"/>
              </a:rPr>
              <a:t>Cutlip</a:t>
            </a:r>
            <a:r>
              <a:rPr lang="en-US" dirty="0">
                <a:latin typeface="Times New Roman"/>
                <a:cs typeface="Times New Roman"/>
              </a:rPr>
              <a:t> and Center’s Effective Public Relations, Ed. 11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. Edinburg Gate: Pearson Education Limited</a:t>
            </a:r>
          </a:p>
          <a:p>
            <a:r>
              <a:rPr lang="en-US" dirty="0" err="1">
                <a:latin typeface="Times New Roman"/>
                <a:cs typeface="Times New Roman"/>
              </a:rPr>
              <a:t>Cutlip</a:t>
            </a:r>
            <a:r>
              <a:rPr lang="en-US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. Jakarta: </a:t>
            </a:r>
            <a:r>
              <a:rPr lang="en-US" dirty="0" err="1">
                <a:latin typeface="Times New Roman"/>
                <a:cs typeface="Times New Roman"/>
              </a:rPr>
              <a:t>Kencana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9501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SEKTOR KETIGA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888"/>
            <a:ext cx="8229600" cy="544036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(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nirlaba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kedua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korporasi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lembaga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Sektor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nirlaba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kesenjangan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memenuhi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kebutuhan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ditinggalkan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korporasi</a:t>
            </a:r>
            <a:r>
              <a:rPr lang="en-US" dirty="0">
                <a:latin typeface="Times New Roman"/>
                <a:cs typeface="Times New Roman"/>
              </a:rPr>
              <a:t> profit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lembaga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Pengakuan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menyoroti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kebutuhan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efektif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"</a:t>
            </a:r>
            <a:r>
              <a:rPr lang="en-US" dirty="0" err="1">
                <a:latin typeface="Times New Roman"/>
                <a:cs typeface="Times New Roman"/>
              </a:rPr>
              <a:t>sektor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ketiga</a:t>
            </a:r>
            <a:r>
              <a:rPr lang="en-US" dirty="0">
                <a:latin typeface="Times New Roman"/>
                <a:cs typeface="Times New Roman"/>
              </a:rPr>
              <a:t>”</a:t>
            </a:r>
          </a:p>
          <a:p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sukarela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menyediakan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pendidikan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budaya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kesejahteraan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menangani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memengaruhi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kehidupan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perawatan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kesehatan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tunawisma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pengembangan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pemuda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pelatihan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budaya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pendidikan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lagi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diatur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menyediakan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kegiatan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pribadi</a:t>
            </a:r>
            <a:endParaRPr lang="en-US" b="1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MENDEFINISIKAN ORGANISASI NONPROFIT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40" y="4047832"/>
            <a:ext cx="8686800" cy="27704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kategori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khusus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pajak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pengakuan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bahwa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amal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melayani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>
                <a:latin typeface="Times New Roman"/>
                <a:cs typeface="Times New Roman"/>
              </a:rPr>
              <a:t>Meski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bermacam-macam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jenis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nirlaba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perbedaan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hukum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semuanya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dibebaskan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pajak</a:t>
            </a:r>
            <a:r>
              <a:rPr lang="en-US" dirty="0">
                <a:latin typeface="Times New Roman"/>
                <a:cs typeface="Times New Roman"/>
              </a:rPr>
              <a:t> federal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61" y="1308085"/>
            <a:ext cx="4505019" cy="2719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MENDEFINISIKAN ORGANISASI NONPROFIT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22506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2" y="1123926"/>
            <a:ext cx="3158393" cy="114300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Britannic Bold"/>
                <a:cs typeface="Britannic Bold"/>
              </a:rPr>
              <a:t>VOLUNTERISME DAN FILANTROPI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72" y="4010247"/>
            <a:ext cx="9044028" cy="286759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Filantropi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tindakan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daya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uang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waktu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sukarela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dll</a:t>
            </a:r>
            <a:r>
              <a:rPr lang="en-US" dirty="0">
                <a:latin typeface="Times New Roman"/>
                <a:cs typeface="Times New Roman"/>
              </a:rPr>
              <a:t>.)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individu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suatu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kejadian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>
                <a:latin typeface="Times New Roman"/>
                <a:cs typeface="Times New Roman"/>
              </a:rPr>
              <a:t>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tugas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merekrut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sukarelawan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jalannya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filantropi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sumbangan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pengembangan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fraud-nonprofit-organiz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39" y="0"/>
            <a:ext cx="5985607" cy="3990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IKLIM YANG TERUS BERUBAH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536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Pengurangan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anggaran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pemerintah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semakin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memindahkan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tanggung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jawab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bantuan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sukarela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Meningkatnya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persaingan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rumah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sakit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lembaga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amal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mendapatkan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dukungan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sukarela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Tuntutan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bantuan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melebihi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daya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tersedia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Diversitas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kultural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tempat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ditangani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Berkembang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keprihatinan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kredibilitas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akuntabilitas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bebas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pajak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menangani</a:t>
            </a:r>
            <a:r>
              <a:rPr lang="en-US" dirty="0">
                <a:latin typeface="Times New Roman"/>
                <a:cs typeface="Times New Roman"/>
              </a:rPr>
              <a:t> problem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sektor</a:t>
            </a:r>
            <a:r>
              <a:rPr lang="en-US" dirty="0">
                <a:latin typeface="Times New Roman"/>
                <a:cs typeface="Times New Roman"/>
              </a:rPr>
              <a:t> nonprofit </a:t>
            </a:r>
            <a:r>
              <a:rPr lang="en-US" dirty="0" err="1">
                <a:latin typeface="Times New Roman"/>
                <a:cs typeface="Times New Roman"/>
              </a:rPr>
              <a:t>menjalin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mengembangkan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kemitraan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donor </a:t>
            </a:r>
            <a:r>
              <a:rPr lang="en-US" dirty="0" err="1">
                <a:latin typeface="Times New Roman"/>
                <a:cs typeface="Times New Roman"/>
              </a:rPr>
              <a:t>korporat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media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PERAN PR DALAM ORGANISASI NONPROFIT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29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Mendefinisikan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</a:t>
            </a:r>
            <a:r>
              <a:rPr lang="en-US" dirty="0">
                <a:latin typeface="Times New Roman"/>
                <a:cs typeface="Times New Roman"/>
              </a:rPr>
              <a:t>-“branding”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kesadaran</a:t>
            </a:r>
            <a:r>
              <a:rPr lang="en-US" dirty="0">
                <a:latin typeface="Times New Roman"/>
                <a:cs typeface="Times New Roman"/>
              </a:rPr>
              <a:t> “top-of-mind”,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penerimaan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melindungi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Mengembangkan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saluran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target </a:t>
            </a:r>
            <a:r>
              <a:rPr lang="en-US" dirty="0" err="1">
                <a:latin typeface="Times New Roman"/>
                <a:cs typeface="Times New Roman"/>
              </a:rPr>
              <a:t>audiens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layani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mereka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berdampak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performa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Menciptakan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memelihara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iklim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mengumpulkan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menkoordinasikan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penggalangan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dana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Mendukung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pengembangan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pemeliharaan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kebijakan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cocok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Merekrut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memotivasi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konstituen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sukarelawan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komisaris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mendukung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2441</Words>
  <Application>Microsoft Office PowerPoint</Application>
  <PresentationFormat>On-screen Show (4:3)</PresentationFormat>
  <Paragraphs>172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PENGANTAR PR: PRAKTIK PR</vt:lpstr>
      <vt:lpstr>THE PRACTICE</vt:lpstr>
      <vt:lpstr>NONPROFIT AND NONGOVERNMENTAL ORGANIZATION</vt:lpstr>
      <vt:lpstr>SEKTOR KETIGA</vt:lpstr>
      <vt:lpstr>MENDEFINISIKAN ORGANISASI NONPROFIT</vt:lpstr>
      <vt:lpstr>MENDEFINISIKAN ORGANISASI NONPROFIT</vt:lpstr>
      <vt:lpstr>VOLUNTERISME DAN FILANTROPI</vt:lpstr>
      <vt:lpstr>IKLIM YANG TERUS BERUBAH</vt:lpstr>
      <vt:lpstr>PERAN PR DALAM ORGANISASI NONPROFIT</vt:lpstr>
      <vt:lpstr>PERUBAHAN DALAM PRAKTIK PR DI ORGANISASI NONPROFIT</vt:lpstr>
      <vt:lpstr>YAYASAN</vt:lpstr>
      <vt:lpstr>AGEN PELAYANAN SOSIAL</vt:lpstr>
      <vt:lpstr>FAITH-BASED AND NONPROFIT ORGANIZATIONS</vt:lpstr>
      <vt:lpstr>NONGOVERNMENTAL ORGANIZATION</vt:lpstr>
      <vt:lpstr>CONTOH NGO</vt:lpstr>
      <vt:lpstr>NONPROFIT ORGANIZATION</vt:lpstr>
      <vt:lpstr>HEALTH CARE</vt:lpstr>
      <vt:lpstr>PROAKTIF DALAM MENGATASI DAN MENCEGAH KRISIS</vt:lpstr>
      <vt:lpstr>INTEGRATED COMMUNICATION</vt:lpstr>
      <vt:lpstr>MEDIA TRADISIONAL DAN MEDIA SOSIAL</vt:lpstr>
      <vt:lpstr>PR DAN MARKETING HEALTH CARE</vt:lpstr>
      <vt:lpstr>PERBEDAAN PR DALAM HEALTH CARE ORGANIZATION</vt:lpstr>
      <vt:lpstr>KOMUNIKASI KARYAWAN DALAM HEALTH CARE ORGANIZATION</vt:lpstr>
      <vt:lpstr>EDUCATION</vt:lpstr>
      <vt:lpstr>PERAN PR UNTUK PENDIDIKAN PUBLIK</vt:lpstr>
      <vt:lpstr>TANTANGAN PR DALAM SEKOLAH / PENDIDIKAN TINGGI</vt:lpstr>
      <vt:lpstr>ASSOCIATION AND UNIONS</vt:lpstr>
      <vt:lpstr>ASOSIASI</vt:lpstr>
      <vt:lpstr>TIPE-TIPE ASOSIASI</vt:lpstr>
      <vt:lpstr>PROBLEM DALAM MELAYANI BANYAK TUAN</vt:lpstr>
      <vt:lpstr>MENINGKATNYA ARTI PENTING PR</vt:lpstr>
      <vt:lpstr>SERIKAT TENAGA KERJA</vt:lpstr>
      <vt:lpstr>PERAN PR</vt:lpstr>
      <vt:lpstr>REFERENSI</vt:lpstr>
      <vt:lpstr>THANK 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PR: PRAKTIK PR</dc:title>
  <dc:creator>Reny Dyanasari</dc:creator>
  <cp:lastModifiedBy>Reny Dyanasari</cp:lastModifiedBy>
  <cp:revision>23</cp:revision>
  <dcterms:created xsi:type="dcterms:W3CDTF">2021-05-09T15:04:56Z</dcterms:created>
  <dcterms:modified xsi:type="dcterms:W3CDTF">2021-06-24T06:04:45Z</dcterms:modified>
</cp:coreProperties>
</file>