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>
        <p:scale>
          <a:sx n="71" d="100"/>
          <a:sy n="71" d="100"/>
        </p:scale>
        <p:origin x="-11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Airmole"/>
                <a:cs typeface="Airmole"/>
              </a:rPr>
              <a:t>KEGIATAN PR PART 1</a:t>
            </a:r>
            <a:endParaRPr lang="en-US" dirty="0">
              <a:latin typeface="Airmole"/>
              <a:cs typeface="Airmole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285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KEGIATAN PR PART 1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Bias</cp:lastModifiedBy>
  <cp:revision>17</cp:revision>
  <dcterms:created xsi:type="dcterms:W3CDTF">2017-03-08T01:40:00Z</dcterms:created>
  <dcterms:modified xsi:type="dcterms:W3CDTF">2020-02-02T13:22:28Z</dcterms:modified>
</cp:coreProperties>
</file>