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61" r:id="rId3"/>
    <p:sldId id="354" r:id="rId4"/>
    <p:sldId id="363" r:id="rId5"/>
    <p:sldId id="356" r:id="rId6"/>
    <p:sldId id="357" r:id="rId7"/>
    <p:sldId id="364" r:id="rId8"/>
    <p:sldId id="359" r:id="rId9"/>
    <p:sldId id="362" r:id="rId10"/>
    <p:sldId id="35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464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BE4496-8D0B-B847-BFCC-E097F3C5A6E5}" type="doc">
      <dgm:prSet loTypeId="urn:microsoft.com/office/officeart/2005/8/layout/cycle4#1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D12EFD-34D7-6544-BC80-2F2BE9EE55DC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Seberapa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baik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langkah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telah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lakukan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gm:t>
    </dgm:pt>
    <dgm:pt modelId="{B88DA10F-DF49-2E45-AE79-34DDF2BB9E02}" type="parTrans" cxnId="{2E5E48BC-352E-8E43-9D2A-CD6C1107A3F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FBDE6346-2C12-EA41-A10C-7BC811EB664B}" type="sibTrans" cxnId="{2E5E48BC-352E-8E43-9D2A-CD6C1107A3F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86EC20E-B3D0-1247-8DED-91AD2CA52786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Mengevaluasi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Program</a:t>
          </a:r>
        </a:p>
      </dgm:t>
    </dgm:pt>
    <dgm:pt modelId="{475CB495-8369-214B-B9CD-7BD9F3FD776F}" type="parTrans" cxnId="{3A8AADF9-4B38-7C46-89D8-5D463B554BBB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6BA54F8-671A-2946-81FE-CCC483B9BD25}" type="sibTrans" cxnId="{3A8AADF9-4B38-7C46-89D8-5D463B554BBB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2B4788D-0987-7D46-A14F-76A7985D094E}">
      <dgm:prSet phldrT="[Text]" custT="1"/>
      <dgm:spPr/>
      <dgm:t>
        <a:bodyPr/>
        <a:lstStyle/>
        <a:p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sedang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terjadi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saat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? </a:t>
          </a:r>
        </a:p>
        <a:p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- </a:t>
          </a:r>
          <a:r>
            <a:rPr lang="en-US" sz="1400" dirty="0" err="1">
              <a:solidFill>
                <a:schemeClr val="tx1"/>
              </a:solidFill>
              <a:latin typeface="Times New Roman"/>
              <a:cs typeface="Times New Roman"/>
            </a:rPr>
            <a:t>Analisis</a:t>
          </a:r>
          <a:r>
            <a:rPr lang="en-US" sz="1400" dirty="0">
              <a:solidFill>
                <a:schemeClr val="tx1"/>
              </a:solidFill>
              <a:latin typeface="Times New Roman"/>
              <a:cs typeface="Times New Roman"/>
            </a:rPr>
            <a:t> SWOT</a:t>
          </a:r>
        </a:p>
        <a:p>
          <a:r>
            <a:rPr lang="en-US" sz="1400" dirty="0">
              <a:solidFill>
                <a:schemeClr val="tx1"/>
              </a:solidFill>
              <a:latin typeface="Times New Roman"/>
              <a:cs typeface="Times New Roman"/>
            </a:rPr>
            <a:t>- Data/ Riset</a:t>
          </a:r>
        </a:p>
      </dgm:t>
    </dgm:pt>
    <dgm:pt modelId="{22FCD2FF-1016-2F48-A63A-472D82E53FC4}" type="parTrans" cxnId="{F760ACD8-0ACE-DC4E-97A9-347B60EC68DF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AF7D524F-2ED6-A546-BFD9-408A9CF218F6}" type="sibTrans" cxnId="{F760ACD8-0ACE-DC4E-97A9-347B60EC68DF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AE9A89D-499F-0148-B3F6-DFC5E0281E18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Mendefinisikan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Problem PR</a:t>
          </a:r>
        </a:p>
      </dgm:t>
    </dgm:pt>
    <dgm:pt modelId="{90BDAE16-9B5A-7F4B-8AEC-0F0ACABCCA02}" type="parTrans" cxnId="{E4B85ED0-BEF8-D445-AFE5-9C294DE8204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B067381-AEE1-6B49-881B-1F9B44DAEB09}" type="sibTrans" cxnId="{E4B85ED0-BEF8-D445-AFE5-9C294DE8204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A474BD3F-1765-C34F-9AFF-9AC5B1D0845C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harus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dilakukan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katakan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mengapa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gm:t>
    </dgm:pt>
    <dgm:pt modelId="{4E204F9C-EFAA-364A-878D-78226F1CB69F}" type="parTrans" cxnId="{F6D7D010-9908-0D4F-8AD6-3B317EA3A20E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FB5F019-1DCF-CE41-8748-D844B88E59DC}" type="sibTrans" cxnId="{F6D7D010-9908-0D4F-8AD6-3B317EA3A20E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DC956B8-6E67-054B-9387-90CE93E91642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Perencanaan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Pemrograman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EE8358D6-9319-6648-90DD-7B27DBBCBD90}" type="parTrans" cxnId="{2AC4C735-45FD-B14F-808C-4376DD8D8FA8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E787884-70E8-AC43-BE97-F10965D9EF2C}" type="sibTrans" cxnId="{2AC4C735-45FD-B14F-808C-4376DD8D8FA8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CE4F761-FDF0-2440-8DBF-F2C5ABA107A9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Bagaimana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melakukannya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kapan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mengatakannya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gm:t>
    </dgm:pt>
    <dgm:pt modelId="{003BA104-3396-054D-8A7A-5DBA3316962F}" type="parTrans" cxnId="{2A6F7C24-A866-474D-BBA9-1C6A69BB900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CC1AEAF-F20D-7448-9A24-71BED0650975}" type="sibTrans" cxnId="{2A6F7C24-A866-474D-BBA9-1C6A69BB900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41E6EDD-E98D-5645-B5E3-ECC6AEE3C491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Mengambil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Tindakan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Berkomunikasi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F0C0AC97-AF17-AA47-B4CD-CE3E9BF0D860}" type="parTrans" cxnId="{A8CA2D92-24FF-8A42-9871-C5BE1105770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0042E23-3FF1-9A41-82E8-9E6E34D3E6E2}" type="sibTrans" cxnId="{A8CA2D92-24FF-8A42-9871-C5BE1105770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89D8160-4F72-A248-9A5C-CB4CD28A5ED3}" type="pres">
      <dgm:prSet presAssocID="{E1BE4496-8D0B-B847-BFCC-E097F3C5A6E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8B04099-F32A-0149-84A8-D007836C1491}" type="pres">
      <dgm:prSet presAssocID="{E1BE4496-8D0B-B847-BFCC-E097F3C5A6E5}" presName="children" presStyleCnt="0"/>
      <dgm:spPr/>
    </dgm:pt>
    <dgm:pt modelId="{F3F3A791-D11D-7B48-AD4A-AD2EA97E37F3}" type="pres">
      <dgm:prSet presAssocID="{E1BE4496-8D0B-B847-BFCC-E097F3C5A6E5}" presName="child1group" presStyleCnt="0"/>
      <dgm:spPr/>
    </dgm:pt>
    <dgm:pt modelId="{6CA778CA-9395-AA4A-BB4C-F1D58CC8B811}" type="pres">
      <dgm:prSet presAssocID="{E1BE4496-8D0B-B847-BFCC-E097F3C5A6E5}" presName="child1" presStyleLbl="bgAcc1" presStyleIdx="0" presStyleCnt="4"/>
      <dgm:spPr/>
    </dgm:pt>
    <dgm:pt modelId="{F58A8D01-91AB-8849-8B6D-5929CC41473E}" type="pres">
      <dgm:prSet presAssocID="{E1BE4496-8D0B-B847-BFCC-E097F3C5A6E5}" presName="child1Text" presStyleLbl="bgAcc1" presStyleIdx="0" presStyleCnt="4">
        <dgm:presLayoutVars>
          <dgm:bulletEnabled val="1"/>
        </dgm:presLayoutVars>
      </dgm:prSet>
      <dgm:spPr/>
    </dgm:pt>
    <dgm:pt modelId="{6C3916A2-8C8F-E442-8E09-48090684DF14}" type="pres">
      <dgm:prSet presAssocID="{E1BE4496-8D0B-B847-BFCC-E097F3C5A6E5}" presName="child2group" presStyleCnt="0"/>
      <dgm:spPr/>
    </dgm:pt>
    <dgm:pt modelId="{CA675AB6-CB47-D04E-8DB9-E6B1E502DE11}" type="pres">
      <dgm:prSet presAssocID="{E1BE4496-8D0B-B847-BFCC-E097F3C5A6E5}" presName="child2" presStyleLbl="bgAcc1" presStyleIdx="1" presStyleCnt="4"/>
      <dgm:spPr/>
    </dgm:pt>
    <dgm:pt modelId="{D1ACAF06-580B-F948-8BDE-CD0DA39CD705}" type="pres">
      <dgm:prSet presAssocID="{E1BE4496-8D0B-B847-BFCC-E097F3C5A6E5}" presName="child2Text" presStyleLbl="bgAcc1" presStyleIdx="1" presStyleCnt="4">
        <dgm:presLayoutVars>
          <dgm:bulletEnabled val="1"/>
        </dgm:presLayoutVars>
      </dgm:prSet>
      <dgm:spPr/>
    </dgm:pt>
    <dgm:pt modelId="{A9DA4A83-6481-D34F-9CC5-FA05F05CBB6C}" type="pres">
      <dgm:prSet presAssocID="{E1BE4496-8D0B-B847-BFCC-E097F3C5A6E5}" presName="child3group" presStyleCnt="0"/>
      <dgm:spPr/>
    </dgm:pt>
    <dgm:pt modelId="{F82129C0-E857-A14C-A491-E100BF011304}" type="pres">
      <dgm:prSet presAssocID="{E1BE4496-8D0B-B847-BFCC-E097F3C5A6E5}" presName="child3" presStyleLbl="bgAcc1" presStyleIdx="2" presStyleCnt="4"/>
      <dgm:spPr/>
    </dgm:pt>
    <dgm:pt modelId="{658733C7-8EE0-2D41-8D55-8FDAE9DDFD5F}" type="pres">
      <dgm:prSet presAssocID="{E1BE4496-8D0B-B847-BFCC-E097F3C5A6E5}" presName="child3Text" presStyleLbl="bgAcc1" presStyleIdx="2" presStyleCnt="4">
        <dgm:presLayoutVars>
          <dgm:bulletEnabled val="1"/>
        </dgm:presLayoutVars>
      </dgm:prSet>
      <dgm:spPr/>
    </dgm:pt>
    <dgm:pt modelId="{B7742B4F-8734-C145-8C58-ABA73D90BAF8}" type="pres">
      <dgm:prSet presAssocID="{E1BE4496-8D0B-B847-BFCC-E097F3C5A6E5}" presName="child4group" presStyleCnt="0"/>
      <dgm:spPr/>
    </dgm:pt>
    <dgm:pt modelId="{10679FB1-4A9C-C64C-B2BB-4EF44378075A}" type="pres">
      <dgm:prSet presAssocID="{E1BE4496-8D0B-B847-BFCC-E097F3C5A6E5}" presName="child4" presStyleLbl="bgAcc1" presStyleIdx="3" presStyleCnt="4"/>
      <dgm:spPr/>
    </dgm:pt>
    <dgm:pt modelId="{7C9C7A8A-1CB6-A043-BCAF-BCFED264C35C}" type="pres">
      <dgm:prSet presAssocID="{E1BE4496-8D0B-B847-BFCC-E097F3C5A6E5}" presName="child4Text" presStyleLbl="bgAcc1" presStyleIdx="3" presStyleCnt="4">
        <dgm:presLayoutVars>
          <dgm:bulletEnabled val="1"/>
        </dgm:presLayoutVars>
      </dgm:prSet>
      <dgm:spPr/>
    </dgm:pt>
    <dgm:pt modelId="{43541BAC-D4F9-5F42-A580-5FDDD682ABC4}" type="pres">
      <dgm:prSet presAssocID="{E1BE4496-8D0B-B847-BFCC-E097F3C5A6E5}" presName="childPlaceholder" presStyleCnt="0"/>
      <dgm:spPr/>
    </dgm:pt>
    <dgm:pt modelId="{536B8178-2976-CD48-A253-BF8B1BFAD861}" type="pres">
      <dgm:prSet presAssocID="{E1BE4496-8D0B-B847-BFCC-E097F3C5A6E5}" presName="circle" presStyleCnt="0"/>
      <dgm:spPr/>
    </dgm:pt>
    <dgm:pt modelId="{C3EFB8D2-DA52-634E-B19C-388B3C17D3A7}" type="pres">
      <dgm:prSet presAssocID="{E1BE4496-8D0B-B847-BFCC-E097F3C5A6E5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9595BCB-4B43-7648-B9BA-160E1B6F188E}" type="pres">
      <dgm:prSet presAssocID="{E1BE4496-8D0B-B847-BFCC-E097F3C5A6E5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E298CC1-E129-A74A-B76E-C4D7F1A31EE1}" type="pres">
      <dgm:prSet presAssocID="{E1BE4496-8D0B-B847-BFCC-E097F3C5A6E5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79D2F67-987C-D94A-AB79-A4825CD6B1CB}" type="pres">
      <dgm:prSet presAssocID="{E1BE4496-8D0B-B847-BFCC-E097F3C5A6E5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65A6698D-D710-5948-885D-2AB0178B92FB}" type="pres">
      <dgm:prSet presAssocID="{E1BE4496-8D0B-B847-BFCC-E097F3C5A6E5}" presName="quadrantPlaceholder" presStyleCnt="0"/>
      <dgm:spPr/>
    </dgm:pt>
    <dgm:pt modelId="{59329499-7BDC-8C4D-ABF0-B352536BEE97}" type="pres">
      <dgm:prSet presAssocID="{E1BE4496-8D0B-B847-BFCC-E097F3C5A6E5}" presName="center1" presStyleLbl="fgShp" presStyleIdx="0" presStyleCnt="2"/>
      <dgm:spPr/>
    </dgm:pt>
    <dgm:pt modelId="{32933461-A9B5-DF42-AC59-E3A38E5DE880}" type="pres">
      <dgm:prSet presAssocID="{E1BE4496-8D0B-B847-BFCC-E097F3C5A6E5}" presName="center2" presStyleLbl="fgShp" presStyleIdx="1" presStyleCnt="2"/>
      <dgm:spPr/>
    </dgm:pt>
  </dgm:ptLst>
  <dgm:cxnLst>
    <dgm:cxn modelId="{F6D7D010-9908-0D4F-8AD6-3B317EA3A20E}" srcId="{E1BE4496-8D0B-B847-BFCC-E097F3C5A6E5}" destId="{A474BD3F-1765-C34F-9AFF-9AC5B1D0845C}" srcOrd="2" destOrd="0" parTransId="{4E204F9C-EFAA-364A-878D-78226F1CB69F}" sibTransId="{8FB5F019-1DCF-CE41-8748-D844B88E59DC}"/>
    <dgm:cxn modelId="{2A6F7C24-A866-474D-BBA9-1C6A69BB9000}" srcId="{E1BE4496-8D0B-B847-BFCC-E097F3C5A6E5}" destId="{DCE4F761-FDF0-2440-8DBF-F2C5ABA107A9}" srcOrd="3" destOrd="0" parTransId="{003BA104-3396-054D-8A7A-5DBA3316962F}" sibTransId="{DCC1AEAF-F20D-7448-9A24-71BED0650975}"/>
    <dgm:cxn modelId="{2E08D028-49AC-A147-9D7E-C0C3172B5D1C}" type="presOf" srcId="{7DC956B8-6E67-054B-9387-90CE93E91642}" destId="{658733C7-8EE0-2D41-8D55-8FDAE9DDFD5F}" srcOrd="1" destOrd="0" presId="urn:microsoft.com/office/officeart/2005/8/layout/cycle4#1"/>
    <dgm:cxn modelId="{2AC4C735-45FD-B14F-808C-4376DD8D8FA8}" srcId="{A474BD3F-1765-C34F-9AFF-9AC5B1D0845C}" destId="{7DC956B8-6E67-054B-9387-90CE93E91642}" srcOrd="0" destOrd="0" parTransId="{EE8358D6-9319-6648-90DD-7B27DBBCBD90}" sibTransId="{7E787884-70E8-AC43-BE97-F10965D9EF2C}"/>
    <dgm:cxn modelId="{2AE0445E-6F19-0447-9C32-5010DCD2C80B}" type="presOf" srcId="{886EC20E-B3D0-1247-8DED-91AD2CA52786}" destId="{6CA778CA-9395-AA4A-BB4C-F1D58CC8B811}" srcOrd="0" destOrd="0" presId="urn:microsoft.com/office/officeart/2005/8/layout/cycle4#1"/>
    <dgm:cxn modelId="{28EB1543-0BDC-4F43-AD22-E985AAA8634E}" type="presOf" srcId="{E1BE4496-8D0B-B847-BFCC-E097F3C5A6E5}" destId="{889D8160-4F72-A248-9A5C-CB4CD28A5ED3}" srcOrd="0" destOrd="0" presId="urn:microsoft.com/office/officeart/2005/8/layout/cycle4#1"/>
    <dgm:cxn modelId="{DA78B768-C219-9F4B-B678-7E7AB2D070E2}" type="presOf" srcId="{DCE4F761-FDF0-2440-8DBF-F2C5ABA107A9}" destId="{D79D2F67-987C-D94A-AB79-A4825CD6B1CB}" srcOrd="0" destOrd="0" presId="urn:microsoft.com/office/officeart/2005/8/layout/cycle4#1"/>
    <dgm:cxn modelId="{AB45E948-E878-954F-8193-1CD0D3DA1BF2}" type="presOf" srcId="{886EC20E-B3D0-1247-8DED-91AD2CA52786}" destId="{F58A8D01-91AB-8849-8B6D-5929CC41473E}" srcOrd="1" destOrd="0" presId="urn:microsoft.com/office/officeart/2005/8/layout/cycle4#1"/>
    <dgm:cxn modelId="{D6664669-7B70-EA4E-9BEC-32B91067143C}" type="presOf" srcId="{8AE9A89D-499F-0148-B3F6-DFC5E0281E18}" destId="{D1ACAF06-580B-F948-8BDE-CD0DA39CD705}" srcOrd="1" destOrd="0" presId="urn:microsoft.com/office/officeart/2005/8/layout/cycle4#1"/>
    <dgm:cxn modelId="{7120B749-E277-314A-AB0E-4408D4D77ACE}" type="presOf" srcId="{B2B4788D-0987-7D46-A14F-76A7985D094E}" destId="{79595BCB-4B43-7648-B9BA-160E1B6F188E}" srcOrd="0" destOrd="0" presId="urn:microsoft.com/office/officeart/2005/8/layout/cycle4#1"/>
    <dgm:cxn modelId="{CB5F7359-CDC1-7C4B-B1AC-49616FA50824}" type="presOf" srcId="{741E6EDD-E98D-5645-B5E3-ECC6AEE3C491}" destId="{7C9C7A8A-1CB6-A043-BCAF-BCFED264C35C}" srcOrd="1" destOrd="0" presId="urn:microsoft.com/office/officeart/2005/8/layout/cycle4#1"/>
    <dgm:cxn modelId="{60637B85-9921-0145-A119-11AA862860F5}" type="presOf" srcId="{A474BD3F-1765-C34F-9AFF-9AC5B1D0845C}" destId="{DE298CC1-E129-A74A-B76E-C4D7F1A31EE1}" srcOrd="0" destOrd="0" presId="urn:microsoft.com/office/officeart/2005/8/layout/cycle4#1"/>
    <dgm:cxn modelId="{A8CA2D92-24FF-8A42-9871-C5BE1105770D}" srcId="{DCE4F761-FDF0-2440-8DBF-F2C5ABA107A9}" destId="{741E6EDD-E98D-5645-B5E3-ECC6AEE3C491}" srcOrd="0" destOrd="0" parTransId="{F0C0AC97-AF17-AA47-B4CD-CE3E9BF0D860}" sibTransId="{B0042E23-3FF1-9A41-82E8-9E6E34D3E6E2}"/>
    <dgm:cxn modelId="{E9E1A293-E664-AA47-85DD-284EBAA13629}" type="presOf" srcId="{95D12EFD-34D7-6544-BC80-2F2BE9EE55DC}" destId="{C3EFB8D2-DA52-634E-B19C-388B3C17D3A7}" srcOrd="0" destOrd="0" presId="urn:microsoft.com/office/officeart/2005/8/layout/cycle4#1"/>
    <dgm:cxn modelId="{C92FA29C-5D68-4A49-A036-587DA7B38CE3}" type="presOf" srcId="{741E6EDD-E98D-5645-B5E3-ECC6AEE3C491}" destId="{10679FB1-4A9C-C64C-B2BB-4EF44378075A}" srcOrd="0" destOrd="0" presId="urn:microsoft.com/office/officeart/2005/8/layout/cycle4#1"/>
    <dgm:cxn modelId="{2AEE4FA5-70C2-8D44-9746-50DA80F68095}" type="presOf" srcId="{8AE9A89D-499F-0148-B3F6-DFC5E0281E18}" destId="{CA675AB6-CB47-D04E-8DB9-E6B1E502DE11}" srcOrd="0" destOrd="0" presId="urn:microsoft.com/office/officeart/2005/8/layout/cycle4#1"/>
    <dgm:cxn modelId="{08C877B2-46B9-C246-A52C-0D9F52C2D4B4}" type="presOf" srcId="{7DC956B8-6E67-054B-9387-90CE93E91642}" destId="{F82129C0-E857-A14C-A491-E100BF011304}" srcOrd="0" destOrd="0" presId="urn:microsoft.com/office/officeart/2005/8/layout/cycle4#1"/>
    <dgm:cxn modelId="{2E5E48BC-352E-8E43-9D2A-CD6C1107A3F3}" srcId="{E1BE4496-8D0B-B847-BFCC-E097F3C5A6E5}" destId="{95D12EFD-34D7-6544-BC80-2F2BE9EE55DC}" srcOrd="0" destOrd="0" parTransId="{B88DA10F-DF49-2E45-AE79-34DDF2BB9E02}" sibTransId="{FBDE6346-2C12-EA41-A10C-7BC811EB664B}"/>
    <dgm:cxn modelId="{E4B85ED0-BEF8-D445-AFE5-9C294DE82044}" srcId="{B2B4788D-0987-7D46-A14F-76A7985D094E}" destId="{8AE9A89D-499F-0148-B3F6-DFC5E0281E18}" srcOrd="0" destOrd="0" parTransId="{90BDAE16-9B5A-7F4B-8AEC-0F0ACABCCA02}" sibTransId="{8B067381-AEE1-6B49-881B-1F9B44DAEB09}"/>
    <dgm:cxn modelId="{F760ACD8-0ACE-DC4E-97A9-347B60EC68DF}" srcId="{E1BE4496-8D0B-B847-BFCC-E097F3C5A6E5}" destId="{B2B4788D-0987-7D46-A14F-76A7985D094E}" srcOrd="1" destOrd="0" parTransId="{22FCD2FF-1016-2F48-A63A-472D82E53FC4}" sibTransId="{AF7D524F-2ED6-A546-BFD9-408A9CF218F6}"/>
    <dgm:cxn modelId="{3A8AADF9-4B38-7C46-89D8-5D463B554BBB}" srcId="{95D12EFD-34D7-6544-BC80-2F2BE9EE55DC}" destId="{886EC20E-B3D0-1247-8DED-91AD2CA52786}" srcOrd="0" destOrd="0" parTransId="{475CB495-8369-214B-B9CD-7BD9F3FD776F}" sibTransId="{B6BA54F8-671A-2946-81FE-CCC483B9BD25}"/>
    <dgm:cxn modelId="{7227FBF9-D6AB-8844-B029-C82F2ACF40F2}" type="presParOf" srcId="{889D8160-4F72-A248-9A5C-CB4CD28A5ED3}" destId="{B8B04099-F32A-0149-84A8-D007836C1491}" srcOrd="0" destOrd="0" presId="urn:microsoft.com/office/officeart/2005/8/layout/cycle4#1"/>
    <dgm:cxn modelId="{0CC779EF-6A08-DD41-AC55-DB3E8EDC056C}" type="presParOf" srcId="{B8B04099-F32A-0149-84A8-D007836C1491}" destId="{F3F3A791-D11D-7B48-AD4A-AD2EA97E37F3}" srcOrd="0" destOrd="0" presId="urn:microsoft.com/office/officeart/2005/8/layout/cycle4#1"/>
    <dgm:cxn modelId="{AD4EB63F-AB9C-DF48-81B6-718FE3D7A8F7}" type="presParOf" srcId="{F3F3A791-D11D-7B48-AD4A-AD2EA97E37F3}" destId="{6CA778CA-9395-AA4A-BB4C-F1D58CC8B811}" srcOrd="0" destOrd="0" presId="urn:microsoft.com/office/officeart/2005/8/layout/cycle4#1"/>
    <dgm:cxn modelId="{269CD98B-E2F4-D047-8C89-D2730169D965}" type="presParOf" srcId="{F3F3A791-D11D-7B48-AD4A-AD2EA97E37F3}" destId="{F58A8D01-91AB-8849-8B6D-5929CC41473E}" srcOrd="1" destOrd="0" presId="urn:microsoft.com/office/officeart/2005/8/layout/cycle4#1"/>
    <dgm:cxn modelId="{DA589536-B027-2A44-A8A0-782683CF0D43}" type="presParOf" srcId="{B8B04099-F32A-0149-84A8-D007836C1491}" destId="{6C3916A2-8C8F-E442-8E09-48090684DF14}" srcOrd="1" destOrd="0" presId="urn:microsoft.com/office/officeart/2005/8/layout/cycle4#1"/>
    <dgm:cxn modelId="{FE20E51D-666E-DD48-A96B-B792C3AA9F23}" type="presParOf" srcId="{6C3916A2-8C8F-E442-8E09-48090684DF14}" destId="{CA675AB6-CB47-D04E-8DB9-E6B1E502DE11}" srcOrd="0" destOrd="0" presId="urn:microsoft.com/office/officeart/2005/8/layout/cycle4#1"/>
    <dgm:cxn modelId="{6112F552-7EFE-E147-8280-2FC8C04DA9A3}" type="presParOf" srcId="{6C3916A2-8C8F-E442-8E09-48090684DF14}" destId="{D1ACAF06-580B-F948-8BDE-CD0DA39CD705}" srcOrd="1" destOrd="0" presId="urn:microsoft.com/office/officeart/2005/8/layout/cycle4#1"/>
    <dgm:cxn modelId="{C4D74E85-B09B-F74E-81FD-BDD57A452314}" type="presParOf" srcId="{B8B04099-F32A-0149-84A8-D007836C1491}" destId="{A9DA4A83-6481-D34F-9CC5-FA05F05CBB6C}" srcOrd="2" destOrd="0" presId="urn:microsoft.com/office/officeart/2005/8/layout/cycle4#1"/>
    <dgm:cxn modelId="{E38F9EB5-B090-2A4F-A106-0840F565F60A}" type="presParOf" srcId="{A9DA4A83-6481-D34F-9CC5-FA05F05CBB6C}" destId="{F82129C0-E857-A14C-A491-E100BF011304}" srcOrd="0" destOrd="0" presId="urn:microsoft.com/office/officeart/2005/8/layout/cycle4#1"/>
    <dgm:cxn modelId="{648D7CFE-E3F5-C24C-B345-5172E3026AB5}" type="presParOf" srcId="{A9DA4A83-6481-D34F-9CC5-FA05F05CBB6C}" destId="{658733C7-8EE0-2D41-8D55-8FDAE9DDFD5F}" srcOrd="1" destOrd="0" presId="urn:microsoft.com/office/officeart/2005/8/layout/cycle4#1"/>
    <dgm:cxn modelId="{A432610F-2F6A-7A4F-BB69-CEF4F679155E}" type="presParOf" srcId="{B8B04099-F32A-0149-84A8-D007836C1491}" destId="{B7742B4F-8734-C145-8C58-ABA73D90BAF8}" srcOrd="3" destOrd="0" presId="urn:microsoft.com/office/officeart/2005/8/layout/cycle4#1"/>
    <dgm:cxn modelId="{DF71E43C-9FE9-4544-800C-6A2AE406C729}" type="presParOf" srcId="{B7742B4F-8734-C145-8C58-ABA73D90BAF8}" destId="{10679FB1-4A9C-C64C-B2BB-4EF44378075A}" srcOrd="0" destOrd="0" presId="urn:microsoft.com/office/officeart/2005/8/layout/cycle4#1"/>
    <dgm:cxn modelId="{CD9F0A9E-3E3E-BA4A-93E1-1DE32FE77245}" type="presParOf" srcId="{B7742B4F-8734-C145-8C58-ABA73D90BAF8}" destId="{7C9C7A8A-1CB6-A043-BCAF-BCFED264C35C}" srcOrd="1" destOrd="0" presId="urn:microsoft.com/office/officeart/2005/8/layout/cycle4#1"/>
    <dgm:cxn modelId="{09B0FB74-5673-CD42-AA3A-40779412D047}" type="presParOf" srcId="{B8B04099-F32A-0149-84A8-D007836C1491}" destId="{43541BAC-D4F9-5F42-A580-5FDDD682ABC4}" srcOrd="4" destOrd="0" presId="urn:microsoft.com/office/officeart/2005/8/layout/cycle4#1"/>
    <dgm:cxn modelId="{1832FE38-2A7B-F440-B720-A1D5E7EBC2EC}" type="presParOf" srcId="{889D8160-4F72-A248-9A5C-CB4CD28A5ED3}" destId="{536B8178-2976-CD48-A253-BF8B1BFAD861}" srcOrd="1" destOrd="0" presId="urn:microsoft.com/office/officeart/2005/8/layout/cycle4#1"/>
    <dgm:cxn modelId="{6FE69F66-ACFE-864F-A13E-8331541FC5BB}" type="presParOf" srcId="{536B8178-2976-CD48-A253-BF8B1BFAD861}" destId="{C3EFB8D2-DA52-634E-B19C-388B3C17D3A7}" srcOrd="0" destOrd="0" presId="urn:microsoft.com/office/officeart/2005/8/layout/cycle4#1"/>
    <dgm:cxn modelId="{D3312C63-5B4D-FA41-A9A9-BEF268D442C7}" type="presParOf" srcId="{536B8178-2976-CD48-A253-BF8B1BFAD861}" destId="{79595BCB-4B43-7648-B9BA-160E1B6F188E}" srcOrd="1" destOrd="0" presId="urn:microsoft.com/office/officeart/2005/8/layout/cycle4#1"/>
    <dgm:cxn modelId="{FA3622C5-B98A-8D4B-9305-DF7BDEEA4868}" type="presParOf" srcId="{536B8178-2976-CD48-A253-BF8B1BFAD861}" destId="{DE298CC1-E129-A74A-B76E-C4D7F1A31EE1}" srcOrd="2" destOrd="0" presId="urn:microsoft.com/office/officeart/2005/8/layout/cycle4#1"/>
    <dgm:cxn modelId="{636B8BA9-8F4E-564E-BA89-031F29743B06}" type="presParOf" srcId="{536B8178-2976-CD48-A253-BF8B1BFAD861}" destId="{D79D2F67-987C-D94A-AB79-A4825CD6B1CB}" srcOrd="3" destOrd="0" presId="urn:microsoft.com/office/officeart/2005/8/layout/cycle4#1"/>
    <dgm:cxn modelId="{FCB72B65-6C85-F74E-9DCB-F2E1F19799C3}" type="presParOf" srcId="{536B8178-2976-CD48-A253-BF8B1BFAD861}" destId="{65A6698D-D710-5948-885D-2AB0178B92FB}" srcOrd="4" destOrd="0" presId="urn:microsoft.com/office/officeart/2005/8/layout/cycle4#1"/>
    <dgm:cxn modelId="{D6D7BEB4-B877-5142-8078-E2A973BBAAAD}" type="presParOf" srcId="{889D8160-4F72-A248-9A5C-CB4CD28A5ED3}" destId="{59329499-7BDC-8C4D-ABF0-B352536BEE97}" srcOrd="2" destOrd="0" presId="urn:microsoft.com/office/officeart/2005/8/layout/cycle4#1"/>
    <dgm:cxn modelId="{861E0ED9-5A3E-914B-912C-AF7103395638}" type="presParOf" srcId="{889D8160-4F72-A248-9A5C-CB4CD28A5ED3}" destId="{32933461-A9B5-DF42-AC59-E3A38E5DE880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5C8E30-EFC9-224E-8EE6-CFC424437992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85F97A-7A61-984C-99FA-6691DD7219B0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Presentasi</a:t>
          </a:r>
          <a:r>
            <a:rPr lang="en-US" dirty="0">
              <a:latin typeface="Times New Roman"/>
              <a:cs typeface="Times New Roman"/>
            </a:rPr>
            <a:t> (PPT &amp; Video)</a:t>
          </a:r>
        </a:p>
      </dgm:t>
    </dgm:pt>
    <dgm:pt modelId="{11ACCA6B-76A8-224A-B2FD-0C60F45C979B}" type="par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68E80AD-2B9B-A042-A86B-29C72459C2F2}" type="sib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C86217A-6725-0F44-829B-A21B6FE328A3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Forum</a:t>
          </a:r>
          <a:r>
            <a:rPr lang="en-US" baseline="0" dirty="0">
              <a:latin typeface="Times New Roman"/>
              <a:cs typeface="Times New Roman"/>
            </a:rPr>
            <a:t> </a:t>
          </a:r>
          <a:r>
            <a:rPr lang="en-US" baseline="0" dirty="0" err="1">
              <a:latin typeface="Times New Roman"/>
              <a:cs typeface="Times New Roman"/>
            </a:rPr>
            <a:t>Diskusi</a:t>
          </a:r>
          <a:endParaRPr lang="en-US" dirty="0">
            <a:latin typeface="Times New Roman"/>
            <a:cs typeface="Times New Roman"/>
          </a:endParaRPr>
        </a:p>
      </dgm:t>
    </dgm:pt>
    <dgm:pt modelId="{0E564996-9BA3-C740-8F61-D039234213DD}" type="parTrans" cxnId="{59FDB281-E6D7-D946-A31C-083450F7A79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AC93863-D625-0743-BF8C-55A4F29904D0}" type="sibTrans" cxnId="{59FDB281-E6D7-D946-A31C-083450F7A79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08CE6FA-A2A6-1242-BE61-AE4DBB7419C9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Tugas</a:t>
          </a:r>
          <a:r>
            <a:rPr lang="en-US" baseline="0" dirty="0">
              <a:latin typeface="Times New Roman"/>
              <a:cs typeface="Times New Roman"/>
            </a:rPr>
            <a:t> </a:t>
          </a:r>
          <a:r>
            <a:rPr lang="en-US" baseline="0" dirty="0" err="1">
              <a:latin typeface="Times New Roman"/>
              <a:cs typeface="Times New Roman"/>
            </a:rPr>
            <a:t>Individu</a:t>
          </a:r>
          <a:endParaRPr lang="en-US" dirty="0">
            <a:latin typeface="Times New Roman"/>
            <a:cs typeface="Times New Roman"/>
          </a:endParaRPr>
        </a:p>
      </dgm:t>
    </dgm:pt>
    <dgm:pt modelId="{E2FEA80A-48A9-9C44-B0FF-DAFCD98223D6}" type="parTrans" cxnId="{C23ADA6B-D063-6E4A-AB6B-68DEDFE21E4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3F53137-F138-854A-ACF1-3139122DA3DF}" type="sibTrans" cxnId="{C23ADA6B-D063-6E4A-AB6B-68DEDFE21E4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A801ADB-4EB0-124E-B4E3-70F946FD110F}" type="pres">
      <dgm:prSet presAssocID="{925C8E30-EFC9-224E-8EE6-CFC424437992}" presName="diagram" presStyleCnt="0">
        <dgm:presLayoutVars>
          <dgm:dir/>
          <dgm:resizeHandles val="exact"/>
        </dgm:presLayoutVars>
      </dgm:prSet>
      <dgm:spPr/>
    </dgm:pt>
    <dgm:pt modelId="{19A6CC64-0ED8-7142-8F66-AF1CF1F18C51}" type="pres">
      <dgm:prSet presAssocID="{3F85F97A-7A61-984C-99FA-6691DD7219B0}" presName="node" presStyleLbl="node1" presStyleIdx="0" presStyleCnt="3">
        <dgm:presLayoutVars>
          <dgm:bulletEnabled val="1"/>
        </dgm:presLayoutVars>
      </dgm:prSet>
      <dgm:spPr/>
    </dgm:pt>
    <dgm:pt modelId="{A56F71C6-7FB0-054D-AEE8-155026243933}" type="pres">
      <dgm:prSet presAssocID="{368E80AD-2B9B-A042-A86B-29C72459C2F2}" presName="sibTrans" presStyleCnt="0"/>
      <dgm:spPr/>
    </dgm:pt>
    <dgm:pt modelId="{EE4DE1C2-F701-F246-9EDD-9477D83C3925}" type="pres">
      <dgm:prSet presAssocID="{CC86217A-6725-0F44-829B-A21B6FE328A3}" presName="node" presStyleLbl="node1" presStyleIdx="1" presStyleCnt="3">
        <dgm:presLayoutVars>
          <dgm:bulletEnabled val="1"/>
        </dgm:presLayoutVars>
      </dgm:prSet>
      <dgm:spPr/>
    </dgm:pt>
    <dgm:pt modelId="{BE8FBACB-4D69-6244-BEC4-70D52C11D9F8}" type="pres">
      <dgm:prSet presAssocID="{CAC93863-D625-0743-BF8C-55A4F29904D0}" presName="sibTrans" presStyleCnt="0"/>
      <dgm:spPr/>
    </dgm:pt>
    <dgm:pt modelId="{A77AF47C-A71A-E04A-9A1F-2E4BC9067E0D}" type="pres">
      <dgm:prSet presAssocID="{008CE6FA-A2A6-1242-BE61-AE4DBB7419C9}" presName="node" presStyleLbl="node1" presStyleIdx="2" presStyleCnt="3">
        <dgm:presLayoutVars>
          <dgm:bulletEnabled val="1"/>
        </dgm:presLayoutVars>
      </dgm:prSet>
      <dgm:spPr/>
    </dgm:pt>
  </dgm:ptLst>
  <dgm:cxnLst>
    <dgm:cxn modelId="{F2B4CC04-0E5C-5A42-B339-D3F9728FB81A}" type="presOf" srcId="{925C8E30-EFC9-224E-8EE6-CFC424437992}" destId="{0A801ADB-4EB0-124E-B4E3-70F946FD110F}" srcOrd="0" destOrd="0" presId="urn:microsoft.com/office/officeart/2005/8/layout/default"/>
    <dgm:cxn modelId="{4467A80F-B1B7-0E4D-AB6E-53D219B9BB35}" type="presOf" srcId="{CC86217A-6725-0F44-829B-A21B6FE328A3}" destId="{EE4DE1C2-F701-F246-9EDD-9477D83C3925}" srcOrd="0" destOrd="0" presId="urn:microsoft.com/office/officeart/2005/8/layout/default"/>
    <dgm:cxn modelId="{C23ADA6B-D063-6E4A-AB6B-68DEDFE21E44}" srcId="{925C8E30-EFC9-224E-8EE6-CFC424437992}" destId="{008CE6FA-A2A6-1242-BE61-AE4DBB7419C9}" srcOrd="2" destOrd="0" parTransId="{E2FEA80A-48A9-9C44-B0FF-DAFCD98223D6}" sibTransId="{53F53137-F138-854A-ACF1-3139122DA3DF}"/>
    <dgm:cxn modelId="{59FDB281-E6D7-D946-A31C-083450F7A79D}" srcId="{925C8E30-EFC9-224E-8EE6-CFC424437992}" destId="{CC86217A-6725-0F44-829B-A21B6FE328A3}" srcOrd="1" destOrd="0" parTransId="{0E564996-9BA3-C740-8F61-D039234213DD}" sibTransId="{CAC93863-D625-0743-BF8C-55A4F29904D0}"/>
    <dgm:cxn modelId="{C760F686-72E1-374E-B8C7-FB45C0EBCA4F}" type="presOf" srcId="{3F85F97A-7A61-984C-99FA-6691DD7219B0}" destId="{19A6CC64-0ED8-7142-8F66-AF1CF1F18C51}" srcOrd="0" destOrd="0" presId="urn:microsoft.com/office/officeart/2005/8/layout/default"/>
    <dgm:cxn modelId="{97F2D0A1-4914-FC44-8069-B045A16AF476}" srcId="{925C8E30-EFC9-224E-8EE6-CFC424437992}" destId="{3F85F97A-7A61-984C-99FA-6691DD7219B0}" srcOrd="0" destOrd="0" parTransId="{11ACCA6B-76A8-224A-B2FD-0C60F45C979B}" sibTransId="{368E80AD-2B9B-A042-A86B-29C72459C2F2}"/>
    <dgm:cxn modelId="{6B15B7FF-BDFD-564E-869D-BF40575C5AA5}" type="presOf" srcId="{008CE6FA-A2A6-1242-BE61-AE4DBB7419C9}" destId="{A77AF47C-A71A-E04A-9A1F-2E4BC9067E0D}" srcOrd="0" destOrd="0" presId="urn:microsoft.com/office/officeart/2005/8/layout/default"/>
    <dgm:cxn modelId="{49A404D9-C208-B64D-A821-6FA654A0A8A6}" type="presParOf" srcId="{0A801ADB-4EB0-124E-B4E3-70F946FD110F}" destId="{19A6CC64-0ED8-7142-8F66-AF1CF1F18C51}" srcOrd="0" destOrd="0" presId="urn:microsoft.com/office/officeart/2005/8/layout/default"/>
    <dgm:cxn modelId="{36368A5E-B114-A34B-B589-9F6F56DEB56A}" type="presParOf" srcId="{0A801ADB-4EB0-124E-B4E3-70F946FD110F}" destId="{A56F71C6-7FB0-054D-AEE8-155026243933}" srcOrd="1" destOrd="0" presId="urn:microsoft.com/office/officeart/2005/8/layout/default"/>
    <dgm:cxn modelId="{F74E23C1-A4FB-7E44-83F6-CE33D041351A}" type="presParOf" srcId="{0A801ADB-4EB0-124E-B4E3-70F946FD110F}" destId="{EE4DE1C2-F701-F246-9EDD-9477D83C3925}" srcOrd="2" destOrd="0" presId="urn:microsoft.com/office/officeart/2005/8/layout/default"/>
    <dgm:cxn modelId="{963A776F-B9F3-A842-A1B9-D885BF9927F9}" type="presParOf" srcId="{0A801ADB-4EB0-124E-B4E3-70F946FD110F}" destId="{BE8FBACB-4D69-6244-BEC4-70D52C11D9F8}" srcOrd="3" destOrd="0" presId="urn:microsoft.com/office/officeart/2005/8/layout/default"/>
    <dgm:cxn modelId="{D66AA4B2-B4D1-1F45-B9E8-D14FBCEEB3A1}" type="presParOf" srcId="{0A801ADB-4EB0-124E-B4E3-70F946FD110F}" destId="{A77AF47C-A71A-E04A-9A1F-2E4BC9067E0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5C8E30-EFC9-224E-8EE6-CFC424437992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85F97A-7A61-984C-99FA-6691DD7219B0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Kesehatan</a:t>
          </a:r>
          <a:endParaRPr lang="en-US" dirty="0">
            <a:latin typeface="Times New Roman"/>
            <a:cs typeface="Times New Roman"/>
          </a:endParaRPr>
        </a:p>
      </dgm:t>
    </dgm:pt>
    <dgm:pt modelId="{11ACCA6B-76A8-224A-B2FD-0C60F45C979B}" type="par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68E80AD-2B9B-A042-A86B-29C72459C2F2}" type="sib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713C96D-AEF7-6F4B-A613-5B61E9F20632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Startup &amp; </a:t>
          </a:r>
          <a:r>
            <a:rPr lang="en-US" dirty="0" err="1">
              <a:latin typeface="Times New Roman"/>
              <a:cs typeface="Times New Roman"/>
            </a:rPr>
            <a:t>Jasa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Konsultan</a:t>
          </a:r>
          <a:endParaRPr lang="en-US" dirty="0">
            <a:latin typeface="Times New Roman"/>
            <a:cs typeface="Times New Roman"/>
          </a:endParaRPr>
        </a:p>
      </dgm:t>
    </dgm:pt>
    <dgm:pt modelId="{6F4E07F3-BD6F-1B4D-9A9A-538BBD1EF4E1}" type="parTrans" cxnId="{1A1F0768-D6F3-6D49-AE5B-4E897A2CC2B8}">
      <dgm:prSet/>
      <dgm:spPr/>
      <dgm:t>
        <a:bodyPr/>
        <a:lstStyle/>
        <a:p>
          <a:endParaRPr lang="en-US"/>
        </a:p>
      </dgm:t>
    </dgm:pt>
    <dgm:pt modelId="{6D80DDAB-DBB9-4F4C-86A3-B91F1773266A}" type="sibTrans" cxnId="{1A1F0768-D6F3-6D49-AE5B-4E897A2CC2B8}">
      <dgm:prSet/>
      <dgm:spPr/>
      <dgm:t>
        <a:bodyPr/>
        <a:lstStyle/>
        <a:p>
          <a:endParaRPr lang="en-US"/>
        </a:p>
      </dgm:t>
    </dgm:pt>
    <dgm:pt modelId="{87151087-4363-CD46-B69E-73AA8B6D01A8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FMCG</a:t>
          </a:r>
        </a:p>
      </dgm:t>
    </dgm:pt>
    <dgm:pt modelId="{9DCF7D81-F527-E742-A3C7-9591F1A9A816}" type="parTrans" cxnId="{1371C2DF-60C2-414C-AA6F-C4FFD00A8BC9}">
      <dgm:prSet/>
      <dgm:spPr/>
      <dgm:t>
        <a:bodyPr/>
        <a:lstStyle/>
        <a:p>
          <a:endParaRPr lang="en-US"/>
        </a:p>
      </dgm:t>
    </dgm:pt>
    <dgm:pt modelId="{07D89560-E1B3-FE4C-8E3D-54ACBAA8D011}" type="sibTrans" cxnId="{1371C2DF-60C2-414C-AA6F-C4FFD00A8BC9}">
      <dgm:prSet/>
      <dgm:spPr/>
      <dgm:t>
        <a:bodyPr/>
        <a:lstStyle/>
        <a:p>
          <a:endParaRPr lang="en-US"/>
        </a:p>
      </dgm:t>
    </dgm:pt>
    <dgm:pt modelId="{0A801ADB-4EB0-124E-B4E3-70F946FD110F}" type="pres">
      <dgm:prSet presAssocID="{925C8E30-EFC9-224E-8EE6-CFC424437992}" presName="diagram" presStyleCnt="0">
        <dgm:presLayoutVars>
          <dgm:dir/>
          <dgm:resizeHandles val="exact"/>
        </dgm:presLayoutVars>
      </dgm:prSet>
      <dgm:spPr/>
    </dgm:pt>
    <dgm:pt modelId="{19A6CC64-0ED8-7142-8F66-AF1CF1F18C51}" type="pres">
      <dgm:prSet presAssocID="{3F85F97A-7A61-984C-99FA-6691DD7219B0}" presName="node" presStyleLbl="node1" presStyleIdx="0" presStyleCnt="3">
        <dgm:presLayoutVars>
          <dgm:bulletEnabled val="1"/>
        </dgm:presLayoutVars>
      </dgm:prSet>
      <dgm:spPr/>
    </dgm:pt>
    <dgm:pt modelId="{A56F71C6-7FB0-054D-AEE8-155026243933}" type="pres">
      <dgm:prSet presAssocID="{368E80AD-2B9B-A042-A86B-29C72459C2F2}" presName="sibTrans" presStyleCnt="0"/>
      <dgm:spPr/>
    </dgm:pt>
    <dgm:pt modelId="{A20A5CA5-0D74-C94F-A935-33399A0C8EBF}" type="pres">
      <dgm:prSet presAssocID="{0713C96D-AEF7-6F4B-A613-5B61E9F20632}" presName="node" presStyleLbl="node1" presStyleIdx="1" presStyleCnt="3">
        <dgm:presLayoutVars>
          <dgm:bulletEnabled val="1"/>
        </dgm:presLayoutVars>
      </dgm:prSet>
      <dgm:spPr/>
    </dgm:pt>
    <dgm:pt modelId="{F57AD9B8-3F27-F046-B62D-391368255F0E}" type="pres">
      <dgm:prSet presAssocID="{6D80DDAB-DBB9-4F4C-86A3-B91F1773266A}" presName="sibTrans" presStyleCnt="0"/>
      <dgm:spPr/>
    </dgm:pt>
    <dgm:pt modelId="{CEC39911-C9BE-EC41-995F-E87FA54B99B7}" type="pres">
      <dgm:prSet presAssocID="{87151087-4363-CD46-B69E-73AA8B6D01A8}" presName="node" presStyleLbl="node1" presStyleIdx="2" presStyleCnt="3">
        <dgm:presLayoutVars>
          <dgm:bulletEnabled val="1"/>
        </dgm:presLayoutVars>
      </dgm:prSet>
      <dgm:spPr/>
    </dgm:pt>
  </dgm:ptLst>
  <dgm:cxnLst>
    <dgm:cxn modelId="{98463616-9058-7E46-8C09-3812375685BA}" type="presOf" srcId="{87151087-4363-CD46-B69E-73AA8B6D01A8}" destId="{CEC39911-C9BE-EC41-995F-E87FA54B99B7}" srcOrd="0" destOrd="0" presId="urn:microsoft.com/office/officeart/2005/8/layout/default"/>
    <dgm:cxn modelId="{319CD81D-84A4-8144-AF9D-BE61B0874905}" type="presOf" srcId="{0713C96D-AEF7-6F4B-A613-5B61E9F20632}" destId="{A20A5CA5-0D74-C94F-A935-33399A0C8EBF}" srcOrd="0" destOrd="0" presId="urn:microsoft.com/office/officeart/2005/8/layout/default"/>
    <dgm:cxn modelId="{1DD54B46-EA81-184D-9CC2-0EC463022ABF}" type="presOf" srcId="{925C8E30-EFC9-224E-8EE6-CFC424437992}" destId="{0A801ADB-4EB0-124E-B4E3-70F946FD110F}" srcOrd="0" destOrd="0" presId="urn:microsoft.com/office/officeart/2005/8/layout/default"/>
    <dgm:cxn modelId="{1A1F0768-D6F3-6D49-AE5B-4E897A2CC2B8}" srcId="{925C8E30-EFC9-224E-8EE6-CFC424437992}" destId="{0713C96D-AEF7-6F4B-A613-5B61E9F20632}" srcOrd="1" destOrd="0" parTransId="{6F4E07F3-BD6F-1B4D-9A9A-538BBD1EF4E1}" sibTransId="{6D80DDAB-DBB9-4F4C-86A3-B91F1773266A}"/>
    <dgm:cxn modelId="{17A45A54-C0E6-9F49-9F8B-6725820B801C}" type="presOf" srcId="{3F85F97A-7A61-984C-99FA-6691DD7219B0}" destId="{19A6CC64-0ED8-7142-8F66-AF1CF1F18C51}" srcOrd="0" destOrd="0" presId="urn:microsoft.com/office/officeart/2005/8/layout/default"/>
    <dgm:cxn modelId="{97F2D0A1-4914-FC44-8069-B045A16AF476}" srcId="{925C8E30-EFC9-224E-8EE6-CFC424437992}" destId="{3F85F97A-7A61-984C-99FA-6691DD7219B0}" srcOrd="0" destOrd="0" parTransId="{11ACCA6B-76A8-224A-B2FD-0C60F45C979B}" sibTransId="{368E80AD-2B9B-A042-A86B-29C72459C2F2}"/>
    <dgm:cxn modelId="{1371C2DF-60C2-414C-AA6F-C4FFD00A8BC9}" srcId="{925C8E30-EFC9-224E-8EE6-CFC424437992}" destId="{87151087-4363-CD46-B69E-73AA8B6D01A8}" srcOrd="2" destOrd="0" parTransId="{9DCF7D81-F527-E742-A3C7-9591F1A9A816}" sibTransId="{07D89560-E1B3-FE4C-8E3D-54ACBAA8D011}"/>
    <dgm:cxn modelId="{727D9A84-B45A-F842-899F-3D6C9947AC75}" type="presParOf" srcId="{0A801ADB-4EB0-124E-B4E3-70F946FD110F}" destId="{19A6CC64-0ED8-7142-8F66-AF1CF1F18C51}" srcOrd="0" destOrd="0" presId="urn:microsoft.com/office/officeart/2005/8/layout/default"/>
    <dgm:cxn modelId="{573B5F96-6405-AB47-A2BB-0259207D5B64}" type="presParOf" srcId="{0A801ADB-4EB0-124E-B4E3-70F946FD110F}" destId="{A56F71C6-7FB0-054D-AEE8-155026243933}" srcOrd="1" destOrd="0" presId="urn:microsoft.com/office/officeart/2005/8/layout/default"/>
    <dgm:cxn modelId="{87CE1019-D97A-3E48-A3C6-F87D0CEFB1A7}" type="presParOf" srcId="{0A801ADB-4EB0-124E-B4E3-70F946FD110F}" destId="{A20A5CA5-0D74-C94F-A935-33399A0C8EBF}" srcOrd="2" destOrd="0" presId="urn:microsoft.com/office/officeart/2005/8/layout/default"/>
    <dgm:cxn modelId="{79254A32-4B31-4345-8813-B2A157314615}" type="presParOf" srcId="{0A801ADB-4EB0-124E-B4E3-70F946FD110F}" destId="{F57AD9B8-3F27-F046-B62D-391368255F0E}" srcOrd="3" destOrd="0" presId="urn:microsoft.com/office/officeart/2005/8/layout/default"/>
    <dgm:cxn modelId="{8DDE6194-C644-2D4C-97F2-777020454AA8}" type="presParOf" srcId="{0A801ADB-4EB0-124E-B4E3-70F946FD110F}" destId="{CEC39911-C9BE-EC41-995F-E87FA54B99B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7DF4E0-9AD5-3542-A474-0D2ABB2ACD4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5C7C6E-FA36-E540-A2A9-495AAD0F2BC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11 (FMCG)</a:t>
          </a:r>
        </a:p>
      </dgm:t>
    </dgm:pt>
    <dgm:pt modelId="{F20456E4-031E-8A4C-8BC7-3CD7EBD995ED}" type="par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98CA910-B05B-134A-81B9-E52CAD3F69C3}" type="sib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FB7D9F8-A86D-5645-9136-BB958165668E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Rafli</a:t>
          </a:r>
          <a:endParaRPr lang="en-US" dirty="0">
            <a:latin typeface="Times New Roman"/>
            <a:cs typeface="Times New Roman"/>
          </a:endParaRPr>
        </a:p>
      </dgm:t>
    </dgm:pt>
    <dgm:pt modelId="{3D5C61C0-A00D-1446-9A1C-ED5DAD49EFFF}" type="par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D235ECA-5F2D-E548-A3C8-09AB98196551}" type="sib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F865AFEF-4117-5B41-9BFA-494542B1743D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2 (Startup &amp; </a:t>
          </a:r>
          <a:r>
            <a:rPr lang="en-US" dirty="0" err="1">
              <a:latin typeface="Times New Roman"/>
              <a:cs typeface="Times New Roman"/>
            </a:rPr>
            <a:t>jasa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konsultan</a:t>
          </a:r>
          <a:r>
            <a:rPr lang="en-US" dirty="0">
              <a:latin typeface="Times New Roman"/>
              <a:cs typeface="Times New Roman"/>
            </a:rPr>
            <a:t>)</a:t>
          </a:r>
        </a:p>
      </dgm:t>
    </dgm:pt>
    <dgm:pt modelId="{7D3B2F06-0D5C-FE45-891A-AC2AB24EF310}" type="parTrans" cxnId="{C51B1FDA-87B3-E740-9158-2D409659140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D081ABA-749A-3D4C-9233-55DB5EEB5098}" type="sibTrans" cxnId="{C51B1FDA-87B3-E740-9158-2D409659140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0B0ED0D-971F-2C4B-BC8F-45581C611C57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Ela</a:t>
          </a:r>
          <a:endParaRPr lang="en-US" dirty="0">
            <a:latin typeface="Times New Roman"/>
            <a:cs typeface="Times New Roman"/>
          </a:endParaRPr>
        </a:p>
      </dgm:t>
    </dgm:pt>
    <dgm:pt modelId="{EDAA7728-757B-5643-8707-33909C18D442}" type="parTrans" cxnId="{FFC56B93-DF0B-9D43-A8C5-8C344910E18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EEA888B-0B49-5944-A29F-A45B621B1E42}" type="sibTrans" cxnId="{FFC56B93-DF0B-9D43-A8C5-8C344910E18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AA857B91-A8B1-9E46-8E9B-F1DAC3236862}">
      <dgm:prSet/>
      <dgm:spPr/>
      <dgm:t>
        <a:bodyPr/>
        <a:lstStyle/>
        <a:p>
          <a:r>
            <a:rPr lang="en-US">
              <a:latin typeface="Times New Roman"/>
              <a:cs typeface="Times New Roman"/>
            </a:rPr>
            <a:t>Putri</a:t>
          </a:r>
          <a:endParaRPr lang="en-US" dirty="0">
            <a:latin typeface="Times New Roman"/>
            <a:cs typeface="Times New Roman"/>
          </a:endParaRPr>
        </a:p>
      </dgm:t>
    </dgm:pt>
    <dgm:pt modelId="{5404763F-5324-FD40-A3C4-B2C72449A273}" type="parTrans" cxnId="{5A4C1C06-078F-3148-B1EB-FDA948B7AF0A}">
      <dgm:prSet/>
      <dgm:spPr/>
      <dgm:t>
        <a:bodyPr/>
        <a:lstStyle/>
        <a:p>
          <a:endParaRPr lang="en-US"/>
        </a:p>
      </dgm:t>
    </dgm:pt>
    <dgm:pt modelId="{48E5594A-9D64-F047-81EC-472A99BAB417}" type="sibTrans" cxnId="{5A4C1C06-078F-3148-B1EB-FDA948B7AF0A}">
      <dgm:prSet/>
      <dgm:spPr/>
      <dgm:t>
        <a:bodyPr/>
        <a:lstStyle/>
        <a:p>
          <a:endParaRPr lang="en-US"/>
        </a:p>
      </dgm:t>
    </dgm:pt>
    <dgm:pt modelId="{011F377F-F267-6C4E-80C9-A854097EF78E}">
      <dgm:prSet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Fisya</a:t>
          </a:r>
          <a:endParaRPr lang="en-US" dirty="0">
            <a:latin typeface="Times New Roman"/>
            <a:cs typeface="Times New Roman"/>
          </a:endParaRPr>
        </a:p>
      </dgm:t>
    </dgm:pt>
    <dgm:pt modelId="{8B2536A3-AE38-4B4F-8BA7-309583B412D5}" type="parTrans" cxnId="{1283C8A3-4589-5142-B098-91FD5010D696}">
      <dgm:prSet/>
      <dgm:spPr/>
      <dgm:t>
        <a:bodyPr/>
        <a:lstStyle/>
        <a:p>
          <a:endParaRPr lang="en-US"/>
        </a:p>
      </dgm:t>
    </dgm:pt>
    <dgm:pt modelId="{FC656881-DDA7-B54F-9C74-568083966E00}" type="sibTrans" cxnId="{1283C8A3-4589-5142-B098-91FD5010D696}">
      <dgm:prSet/>
      <dgm:spPr/>
      <dgm:t>
        <a:bodyPr/>
        <a:lstStyle/>
        <a:p>
          <a:endParaRPr lang="en-US"/>
        </a:p>
      </dgm:t>
    </dgm:pt>
    <dgm:pt modelId="{BF1C891A-B98F-CB46-9132-4F4FF0D119ED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Yulia</a:t>
          </a:r>
          <a:endParaRPr lang="en-US" dirty="0">
            <a:latin typeface="Times New Roman"/>
            <a:cs typeface="Times New Roman"/>
          </a:endParaRPr>
        </a:p>
      </dgm:t>
    </dgm:pt>
    <dgm:pt modelId="{92C95B42-8DA7-7B4D-AC6E-6B8353316799}" type="parTrans" cxnId="{A03C6033-8703-1B43-BDC4-B8E69D49530D}">
      <dgm:prSet/>
      <dgm:spPr/>
    </dgm:pt>
    <dgm:pt modelId="{74EDAD65-F561-8A44-A3F6-01435E12DBBD}" type="sibTrans" cxnId="{A03C6033-8703-1B43-BDC4-B8E69D49530D}">
      <dgm:prSet/>
      <dgm:spPr/>
    </dgm:pt>
    <dgm:pt modelId="{96DB5FC8-5759-2F44-A005-87B6EB4F76DF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Dzaki</a:t>
          </a:r>
          <a:endParaRPr lang="en-US" dirty="0">
            <a:latin typeface="Times New Roman"/>
            <a:cs typeface="Times New Roman"/>
          </a:endParaRPr>
        </a:p>
      </dgm:t>
    </dgm:pt>
    <dgm:pt modelId="{BA3CE77B-D7C9-B84D-A571-E9E4B26C7493}" type="parTrans" cxnId="{694EFBCA-6B55-8B4B-BF5F-42F1FEC11E34}">
      <dgm:prSet/>
      <dgm:spPr/>
    </dgm:pt>
    <dgm:pt modelId="{07E9EB36-C3AB-364C-9EA6-2BB154A630B1}" type="sibTrans" cxnId="{694EFBCA-6B55-8B4B-BF5F-42F1FEC11E34}">
      <dgm:prSet/>
      <dgm:spPr/>
    </dgm:pt>
    <dgm:pt modelId="{2FECB6F4-0C3D-0140-ADFC-911518A27286}" type="pres">
      <dgm:prSet presAssocID="{5E7DF4E0-9AD5-3542-A474-0D2ABB2ACD46}" presName="Name0" presStyleCnt="0">
        <dgm:presLayoutVars>
          <dgm:dir/>
          <dgm:animLvl val="lvl"/>
          <dgm:resizeHandles val="exact"/>
        </dgm:presLayoutVars>
      </dgm:prSet>
      <dgm:spPr/>
    </dgm:pt>
    <dgm:pt modelId="{E8166C74-ACA5-B246-90F9-2803DFC82C85}" type="pres">
      <dgm:prSet presAssocID="{3F5C7C6E-FA36-E540-A2A9-495AAD0F2BC3}" presName="composite" presStyleCnt="0"/>
      <dgm:spPr/>
    </dgm:pt>
    <dgm:pt modelId="{437313E5-6985-AB4D-923A-6DB6FB741238}" type="pres">
      <dgm:prSet presAssocID="{3F5C7C6E-FA36-E540-A2A9-495AAD0F2BC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11FE719-E934-BB4E-8DE1-EBC8AEDDC4FF}" type="pres">
      <dgm:prSet presAssocID="{3F5C7C6E-FA36-E540-A2A9-495AAD0F2BC3}" presName="desTx" presStyleLbl="alignAccFollowNode1" presStyleIdx="0" presStyleCnt="2">
        <dgm:presLayoutVars>
          <dgm:bulletEnabled val="1"/>
        </dgm:presLayoutVars>
      </dgm:prSet>
      <dgm:spPr/>
    </dgm:pt>
    <dgm:pt modelId="{5FBB9045-4EC5-9149-8E7D-697114E8A676}" type="pres">
      <dgm:prSet presAssocID="{398CA910-B05B-134A-81B9-E52CAD3F69C3}" presName="space" presStyleCnt="0"/>
      <dgm:spPr/>
    </dgm:pt>
    <dgm:pt modelId="{5379A2D3-D661-FA48-AC4C-6DF71AB52ED9}" type="pres">
      <dgm:prSet presAssocID="{F865AFEF-4117-5B41-9BFA-494542B1743D}" presName="composite" presStyleCnt="0"/>
      <dgm:spPr/>
    </dgm:pt>
    <dgm:pt modelId="{9E4C56A0-4998-5147-9332-9638FAA767CE}" type="pres">
      <dgm:prSet presAssocID="{F865AFEF-4117-5B41-9BFA-494542B1743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7C6C1D6-5DC3-BE40-99B2-35B512F2F429}" type="pres">
      <dgm:prSet presAssocID="{F865AFEF-4117-5B41-9BFA-494542B1743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A4C1C06-078F-3148-B1EB-FDA948B7AF0A}" srcId="{F865AFEF-4117-5B41-9BFA-494542B1743D}" destId="{AA857B91-A8B1-9E46-8E9B-F1DAC3236862}" srcOrd="1" destOrd="0" parTransId="{5404763F-5324-FD40-A3C4-B2C72449A273}" sibTransId="{48E5594A-9D64-F047-81EC-472A99BAB417}"/>
    <dgm:cxn modelId="{0B832F06-DC81-1A49-9E9D-EFC7484F1256}" type="presOf" srcId="{96DB5FC8-5759-2F44-A005-87B6EB4F76DF}" destId="{011FE719-E934-BB4E-8DE1-EBC8AEDDC4FF}" srcOrd="0" destOrd="2" presId="urn:microsoft.com/office/officeart/2005/8/layout/hList1"/>
    <dgm:cxn modelId="{A03C6033-8703-1B43-BDC4-B8E69D49530D}" srcId="{3F5C7C6E-FA36-E540-A2A9-495AAD0F2BC3}" destId="{BF1C891A-B98F-CB46-9132-4F4FF0D119ED}" srcOrd="1" destOrd="0" parTransId="{92C95B42-8DA7-7B4D-AC6E-6B8353316799}" sibTransId="{74EDAD65-F561-8A44-A3F6-01435E12DBBD}"/>
    <dgm:cxn modelId="{91196668-6E4A-104B-9270-DDE61EF8D4EF}" srcId="{3F5C7C6E-FA36-E540-A2A9-495AAD0F2BC3}" destId="{4FB7D9F8-A86D-5645-9136-BB958165668E}" srcOrd="0" destOrd="0" parTransId="{3D5C61C0-A00D-1446-9A1C-ED5DAD49EFFF}" sibTransId="{5D235ECA-5F2D-E548-A3C8-09AB98196551}"/>
    <dgm:cxn modelId="{9625A949-432B-2946-A04A-61A470FC1C25}" type="presOf" srcId="{F865AFEF-4117-5B41-9BFA-494542B1743D}" destId="{9E4C56A0-4998-5147-9332-9638FAA767CE}" srcOrd="0" destOrd="0" presId="urn:microsoft.com/office/officeart/2005/8/layout/hList1"/>
    <dgm:cxn modelId="{49879A59-8DEE-0640-A649-03090B8968D5}" type="presOf" srcId="{4FB7D9F8-A86D-5645-9136-BB958165668E}" destId="{011FE719-E934-BB4E-8DE1-EBC8AEDDC4FF}" srcOrd="0" destOrd="0" presId="urn:microsoft.com/office/officeart/2005/8/layout/hList1"/>
    <dgm:cxn modelId="{1BF9308B-71BC-5945-97F2-8D7CED32422B}" type="presOf" srcId="{3F5C7C6E-FA36-E540-A2A9-495AAD0F2BC3}" destId="{437313E5-6985-AB4D-923A-6DB6FB741238}" srcOrd="0" destOrd="0" presId="urn:microsoft.com/office/officeart/2005/8/layout/hList1"/>
    <dgm:cxn modelId="{FFC56B93-DF0B-9D43-A8C5-8C344910E18E}" srcId="{F865AFEF-4117-5B41-9BFA-494542B1743D}" destId="{B0B0ED0D-971F-2C4B-BC8F-45581C611C57}" srcOrd="0" destOrd="0" parTransId="{EDAA7728-757B-5643-8707-33909C18D442}" sibTransId="{DEEA888B-0B49-5944-A29F-A45B621B1E42}"/>
    <dgm:cxn modelId="{73A05C96-121A-944B-A962-D02DB267944F}" type="presOf" srcId="{011F377F-F267-6C4E-80C9-A854097EF78E}" destId="{37C6C1D6-5DC3-BE40-99B2-35B512F2F429}" srcOrd="0" destOrd="2" presId="urn:microsoft.com/office/officeart/2005/8/layout/hList1"/>
    <dgm:cxn modelId="{81758D9B-C251-4C4E-A057-B78BB7F956DD}" type="presOf" srcId="{B0B0ED0D-971F-2C4B-BC8F-45581C611C57}" destId="{37C6C1D6-5DC3-BE40-99B2-35B512F2F429}" srcOrd="0" destOrd="0" presId="urn:microsoft.com/office/officeart/2005/8/layout/hList1"/>
    <dgm:cxn modelId="{1283C8A3-4589-5142-B098-91FD5010D696}" srcId="{F865AFEF-4117-5B41-9BFA-494542B1743D}" destId="{011F377F-F267-6C4E-80C9-A854097EF78E}" srcOrd="2" destOrd="0" parTransId="{8B2536A3-AE38-4B4F-8BA7-309583B412D5}" sibTransId="{FC656881-DDA7-B54F-9C74-568083966E00}"/>
    <dgm:cxn modelId="{10EFB9AA-6134-F042-B5CD-7EE71F6D1E68}" type="presOf" srcId="{BF1C891A-B98F-CB46-9132-4F4FF0D119ED}" destId="{011FE719-E934-BB4E-8DE1-EBC8AEDDC4FF}" srcOrd="0" destOrd="1" presId="urn:microsoft.com/office/officeart/2005/8/layout/hList1"/>
    <dgm:cxn modelId="{1BA856C9-658A-9F41-9CD0-0B2FF14DE9D3}" type="presOf" srcId="{5E7DF4E0-9AD5-3542-A474-0D2ABB2ACD46}" destId="{2FECB6F4-0C3D-0140-ADFC-911518A27286}" srcOrd="0" destOrd="0" presId="urn:microsoft.com/office/officeart/2005/8/layout/hList1"/>
    <dgm:cxn modelId="{694EFBCA-6B55-8B4B-BF5F-42F1FEC11E34}" srcId="{3F5C7C6E-FA36-E540-A2A9-495AAD0F2BC3}" destId="{96DB5FC8-5759-2F44-A005-87B6EB4F76DF}" srcOrd="2" destOrd="0" parTransId="{BA3CE77B-D7C9-B84D-A571-E9E4B26C7493}" sibTransId="{07E9EB36-C3AB-364C-9EA6-2BB154A630B1}"/>
    <dgm:cxn modelId="{C51B1FDA-87B3-E740-9158-2D4096591408}" srcId="{5E7DF4E0-9AD5-3542-A474-0D2ABB2ACD46}" destId="{F865AFEF-4117-5B41-9BFA-494542B1743D}" srcOrd="1" destOrd="0" parTransId="{7D3B2F06-0D5C-FE45-891A-AC2AB24EF310}" sibTransId="{DD081ABA-749A-3D4C-9233-55DB5EEB5098}"/>
    <dgm:cxn modelId="{EA971DE7-66F6-A14D-9291-A5EDC5C167E1}" type="presOf" srcId="{AA857B91-A8B1-9E46-8E9B-F1DAC3236862}" destId="{37C6C1D6-5DC3-BE40-99B2-35B512F2F429}" srcOrd="0" destOrd="1" presId="urn:microsoft.com/office/officeart/2005/8/layout/hList1"/>
    <dgm:cxn modelId="{64BF9FFB-2166-7944-B41B-B9BE84623863}" srcId="{5E7DF4E0-9AD5-3542-A474-0D2ABB2ACD46}" destId="{3F5C7C6E-FA36-E540-A2A9-495AAD0F2BC3}" srcOrd="0" destOrd="0" parTransId="{F20456E4-031E-8A4C-8BC7-3CD7EBD995ED}" sibTransId="{398CA910-B05B-134A-81B9-E52CAD3F69C3}"/>
    <dgm:cxn modelId="{5085E580-77F4-BB48-8886-2CA099993087}" type="presParOf" srcId="{2FECB6F4-0C3D-0140-ADFC-911518A27286}" destId="{E8166C74-ACA5-B246-90F9-2803DFC82C85}" srcOrd="0" destOrd="0" presId="urn:microsoft.com/office/officeart/2005/8/layout/hList1"/>
    <dgm:cxn modelId="{DA528C04-D373-9C4A-8158-C8A8490E9200}" type="presParOf" srcId="{E8166C74-ACA5-B246-90F9-2803DFC82C85}" destId="{437313E5-6985-AB4D-923A-6DB6FB741238}" srcOrd="0" destOrd="0" presId="urn:microsoft.com/office/officeart/2005/8/layout/hList1"/>
    <dgm:cxn modelId="{332D4F76-4233-4742-BF63-0F3784D017CD}" type="presParOf" srcId="{E8166C74-ACA5-B246-90F9-2803DFC82C85}" destId="{011FE719-E934-BB4E-8DE1-EBC8AEDDC4FF}" srcOrd="1" destOrd="0" presId="urn:microsoft.com/office/officeart/2005/8/layout/hList1"/>
    <dgm:cxn modelId="{2864491C-738F-E841-A38D-342F2EE4F15F}" type="presParOf" srcId="{2FECB6F4-0C3D-0140-ADFC-911518A27286}" destId="{5FBB9045-4EC5-9149-8E7D-697114E8A676}" srcOrd="1" destOrd="0" presId="urn:microsoft.com/office/officeart/2005/8/layout/hList1"/>
    <dgm:cxn modelId="{C9F9A396-A58B-2844-BE05-3E4F85214994}" type="presParOf" srcId="{2FECB6F4-0C3D-0140-ADFC-911518A27286}" destId="{5379A2D3-D661-FA48-AC4C-6DF71AB52ED9}" srcOrd="2" destOrd="0" presId="urn:microsoft.com/office/officeart/2005/8/layout/hList1"/>
    <dgm:cxn modelId="{E5D22DD0-03AA-2B4A-846F-34A869F1CB46}" type="presParOf" srcId="{5379A2D3-D661-FA48-AC4C-6DF71AB52ED9}" destId="{9E4C56A0-4998-5147-9332-9638FAA767CE}" srcOrd="0" destOrd="0" presId="urn:microsoft.com/office/officeart/2005/8/layout/hList1"/>
    <dgm:cxn modelId="{2B6CC6F7-AC42-0446-8899-FE478E8F61D3}" type="presParOf" srcId="{5379A2D3-D661-FA48-AC4C-6DF71AB52ED9}" destId="{37C6C1D6-5DC3-BE40-99B2-35B512F2F4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7DF4E0-9AD5-3542-A474-0D2ABB2ACD4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5C7C6E-FA36-E540-A2A9-495AAD0F2BC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1 (FMCG)</a:t>
          </a:r>
        </a:p>
      </dgm:t>
    </dgm:pt>
    <dgm:pt modelId="{F20456E4-031E-8A4C-8BC7-3CD7EBD995ED}" type="par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98CA910-B05B-134A-81B9-E52CAD3F69C3}" type="sib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FB7D9F8-A86D-5645-9136-BB958165668E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Kahfian</a:t>
          </a:r>
          <a:endParaRPr lang="en-US" dirty="0">
            <a:latin typeface="Times New Roman"/>
            <a:cs typeface="Times New Roman"/>
          </a:endParaRPr>
        </a:p>
      </dgm:t>
    </dgm:pt>
    <dgm:pt modelId="{3D5C61C0-A00D-1446-9A1C-ED5DAD49EFFF}" type="par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D235ECA-5F2D-E548-A3C8-09AB98196551}" type="sib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6F0CE84-5153-BE45-919E-6FD46C71A440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9 (Startup &amp; </a:t>
          </a:r>
          <a:r>
            <a:rPr lang="en-US" dirty="0" err="1">
              <a:latin typeface="Times New Roman"/>
              <a:cs typeface="Times New Roman"/>
            </a:rPr>
            <a:t>jasa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konsultan</a:t>
          </a:r>
          <a:r>
            <a:rPr lang="en-US" dirty="0">
              <a:latin typeface="Times New Roman"/>
              <a:cs typeface="Times New Roman"/>
            </a:rPr>
            <a:t>)</a:t>
          </a:r>
        </a:p>
      </dgm:t>
    </dgm:pt>
    <dgm:pt modelId="{D49DB409-6642-DF4D-BD65-D5EA1D49568B}" type="par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ACCA58E-0E0C-F144-8969-60D84AD0547D}" type="sib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E89CD63-5B60-A247-B320-EF1DAACB483C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Arga</a:t>
          </a:r>
          <a:endParaRPr lang="en-US" dirty="0">
            <a:latin typeface="Times New Roman"/>
            <a:cs typeface="Times New Roman"/>
          </a:endParaRPr>
        </a:p>
      </dgm:t>
    </dgm:pt>
    <dgm:pt modelId="{FC99F955-F624-394A-80C2-D073D18669AD}" type="par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DC09819-FCB9-F14A-AAB8-1C821A4AE1BC}" type="sib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31C7AFE-93C1-FF49-B050-091D99D03A1E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Fira</a:t>
          </a:r>
          <a:endParaRPr lang="en-US" dirty="0">
            <a:latin typeface="Times New Roman"/>
            <a:cs typeface="Times New Roman"/>
          </a:endParaRPr>
        </a:p>
      </dgm:t>
    </dgm:pt>
    <dgm:pt modelId="{17560E25-8859-2348-85CD-1EEF4F2931D5}" type="parTrans" cxnId="{D34A4574-F534-0D4E-B29B-3FE32DA08D1C}">
      <dgm:prSet/>
      <dgm:spPr/>
      <dgm:t>
        <a:bodyPr/>
        <a:lstStyle/>
        <a:p>
          <a:endParaRPr lang="en-US"/>
        </a:p>
      </dgm:t>
    </dgm:pt>
    <dgm:pt modelId="{A07749D4-88B1-5C4C-A592-1901CA3833B0}" type="sibTrans" cxnId="{D34A4574-F534-0D4E-B29B-3FE32DA08D1C}">
      <dgm:prSet/>
      <dgm:spPr/>
      <dgm:t>
        <a:bodyPr/>
        <a:lstStyle/>
        <a:p>
          <a:endParaRPr lang="en-US"/>
        </a:p>
      </dgm:t>
    </dgm:pt>
    <dgm:pt modelId="{74CD5DB7-4312-584F-9939-4871E171AABA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Dhuha</a:t>
          </a:r>
          <a:endParaRPr lang="en-US" dirty="0">
            <a:latin typeface="Times New Roman"/>
            <a:cs typeface="Times New Roman"/>
          </a:endParaRPr>
        </a:p>
      </dgm:t>
    </dgm:pt>
    <dgm:pt modelId="{7D48A572-CB8A-5940-A654-E3838E36951B}" type="parTrans" cxnId="{6FB6C93F-73F5-BD44-B1BA-D13ABD641EC7}">
      <dgm:prSet/>
      <dgm:spPr/>
      <dgm:t>
        <a:bodyPr/>
        <a:lstStyle/>
        <a:p>
          <a:endParaRPr lang="en-US"/>
        </a:p>
      </dgm:t>
    </dgm:pt>
    <dgm:pt modelId="{208392AE-8306-154D-B816-64F0671487EC}" type="sibTrans" cxnId="{6FB6C93F-73F5-BD44-B1BA-D13ABD641EC7}">
      <dgm:prSet/>
      <dgm:spPr/>
      <dgm:t>
        <a:bodyPr/>
        <a:lstStyle/>
        <a:p>
          <a:endParaRPr lang="en-US"/>
        </a:p>
      </dgm:t>
    </dgm:pt>
    <dgm:pt modelId="{EDF0B5AF-2C4D-9841-AFEB-9EC19C02EDFE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Fadhil</a:t>
          </a:r>
          <a:endParaRPr lang="en-US" dirty="0">
            <a:latin typeface="Times New Roman"/>
            <a:cs typeface="Times New Roman"/>
          </a:endParaRPr>
        </a:p>
      </dgm:t>
    </dgm:pt>
    <dgm:pt modelId="{78A516AC-EF2C-344D-AE5C-2F14A70499EA}" type="parTrans" cxnId="{958ECB7F-D5EB-3D47-BA0A-33CBC755C1AA}">
      <dgm:prSet/>
      <dgm:spPr/>
      <dgm:t>
        <a:bodyPr/>
        <a:lstStyle/>
        <a:p>
          <a:endParaRPr lang="en-US"/>
        </a:p>
      </dgm:t>
    </dgm:pt>
    <dgm:pt modelId="{042681A4-B37A-C143-A9F7-C427AC62FBE4}" type="sibTrans" cxnId="{958ECB7F-D5EB-3D47-BA0A-33CBC755C1AA}">
      <dgm:prSet/>
      <dgm:spPr/>
      <dgm:t>
        <a:bodyPr/>
        <a:lstStyle/>
        <a:p>
          <a:endParaRPr lang="en-US"/>
        </a:p>
      </dgm:t>
    </dgm:pt>
    <dgm:pt modelId="{A6207E9D-8229-064C-88BA-8CD908EEB8DB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Anggi</a:t>
          </a:r>
          <a:endParaRPr lang="en-US" dirty="0">
            <a:latin typeface="Times New Roman"/>
            <a:cs typeface="Times New Roman"/>
          </a:endParaRPr>
        </a:p>
      </dgm:t>
    </dgm:pt>
    <dgm:pt modelId="{1AC4CCBB-E8AA-C24F-AA7A-A04F4D7E3496}" type="parTrans" cxnId="{A6DE60EF-9D2E-6740-9F72-49D923B0AB24}">
      <dgm:prSet/>
      <dgm:spPr/>
      <dgm:t>
        <a:bodyPr/>
        <a:lstStyle/>
        <a:p>
          <a:endParaRPr lang="en-US"/>
        </a:p>
      </dgm:t>
    </dgm:pt>
    <dgm:pt modelId="{8E73548D-59C4-024E-932C-39D23FE6FB8B}" type="sibTrans" cxnId="{A6DE60EF-9D2E-6740-9F72-49D923B0AB24}">
      <dgm:prSet/>
      <dgm:spPr/>
      <dgm:t>
        <a:bodyPr/>
        <a:lstStyle/>
        <a:p>
          <a:endParaRPr lang="en-US"/>
        </a:p>
      </dgm:t>
    </dgm:pt>
    <dgm:pt modelId="{2FECB6F4-0C3D-0140-ADFC-911518A27286}" type="pres">
      <dgm:prSet presAssocID="{5E7DF4E0-9AD5-3542-A474-0D2ABB2ACD46}" presName="Name0" presStyleCnt="0">
        <dgm:presLayoutVars>
          <dgm:dir/>
          <dgm:animLvl val="lvl"/>
          <dgm:resizeHandles val="exact"/>
        </dgm:presLayoutVars>
      </dgm:prSet>
      <dgm:spPr/>
    </dgm:pt>
    <dgm:pt modelId="{E8166C74-ACA5-B246-90F9-2803DFC82C85}" type="pres">
      <dgm:prSet presAssocID="{3F5C7C6E-FA36-E540-A2A9-495AAD0F2BC3}" presName="composite" presStyleCnt="0"/>
      <dgm:spPr/>
    </dgm:pt>
    <dgm:pt modelId="{437313E5-6985-AB4D-923A-6DB6FB741238}" type="pres">
      <dgm:prSet presAssocID="{3F5C7C6E-FA36-E540-A2A9-495AAD0F2BC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11FE719-E934-BB4E-8DE1-EBC8AEDDC4FF}" type="pres">
      <dgm:prSet presAssocID="{3F5C7C6E-FA36-E540-A2A9-495AAD0F2BC3}" presName="desTx" presStyleLbl="alignAccFollowNode1" presStyleIdx="0" presStyleCnt="2">
        <dgm:presLayoutVars>
          <dgm:bulletEnabled val="1"/>
        </dgm:presLayoutVars>
      </dgm:prSet>
      <dgm:spPr/>
    </dgm:pt>
    <dgm:pt modelId="{5FBB9045-4EC5-9149-8E7D-697114E8A676}" type="pres">
      <dgm:prSet presAssocID="{398CA910-B05B-134A-81B9-E52CAD3F69C3}" presName="space" presStyleCnt="0"/>
      <dgm:spPr/>
    </dgm:pt>
    <dgm:pt modelId="{AB25D476-3FD9-0748-9436-B19EE62EEB73}" type="pres">
      <dgm:prSet presAssocID="{36F0CE84-5153-BE45-919E-6FD46C71A440}" presName="composite" presStyleCnt="0"/>
      <dgm:spPr/>
    </dgm:pt>
    <dgm:pt modelId="{12CDD8B3-1A5C-5D4C-858C-10982A096792}" type="pres">
      <dgm:prSet presAssocID="{36F0CE84-5153-BE45-919E-6FD46C71A44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C9179B0-AE01-6042-9E94-988819168D10}" type="pres">
      <dgm:prSet presAssocID="{36F0CE84-5153-BE45-919E-6FD46C71A44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9878E0D-C83C-A34F-B42E-D5AD4F1E28EE}" type="presOf" srcId="{5E7DF4E0-9AD5-3542-A474-0D2ABB2ACD46}" destId="{2FECB6F4-0C3D-0140-ADFC-911518A27286}" srcOrd="0" destOrd="0" presId="urn:microsoft.com/office/officeart/2005/8/layout/hList1"/>
    <dgm:cxn modelId="{673B880F-BEAD-8342-8DE6-8470988A4A97}" type="presOf" srcId="{DE89CD63-5B60-A247-B320-EF1DAACB483C}" destId="{BC9179B0-AE01-6042-9E94-988819168D10}" srcOrd="0" destOrd="0" presId="urn:microsoft.com/office/officeart/2005/8/layout/hList1"/>
    <dgm:cxn modelId="{2E91F036-BDD8-BD44-AB49-8AB577E454D6}" type="presOf" srcId="{EDF0B5AF-2C4D-9841-AFEB-9EC19C02EDFE}" destId="{BC9179B0-AE01-6042-9E94-988819168D10}" srcOrd="0" destOrd="1" presId="urn:microsoft.com/office/officeart/2005/8/layout/hList1"/>
    <dgm:cxn modelId="{72EFC53F-2ADD-0644-B55A-C296780F7DE4}" type="presOf" srcId="{631C7AFE-93C1-FF49-B050-091D99D03A1E}" destId="{011FE719-E934-BB4E-8DE1-EBC8AEDDC4FF}" srcOrd="0" destOrd="1" presId="urn:microsoft.com/office/officeart/2005/8/layout/hList1"/>
    <dgm:cxn modelId="{EB9AC93F-6666-2949-B8C8-3B16774E22D1}" type="presOf" srcId="{3F5C7C6E-FA36-E540-A2A9-495AAD0F2BC3}" destId="{437313E5-6985-AB4D-923A-6DB6FB741238}" srcOrd="0" destOrd="0" presId="urn:microsoft.com/office/officeart/2005/8/layout/hList1"/>
    <dgm:cxn modelId="{6FB6C93F-73F5-BD44-B1BA-D13ABD641EC7}" srcId="{3F5C7C6E-FA36-E540-A2A9-495AAD0F2BC3}" destId="{74CD5DB7-4312-584F-9939-4871E171AABA}" srcOrd="2" destOrd="0" parTransId="{7D48A572-CB8A-5940-A654-E3838E36951B}" sibTransId="{208392AE-8306-154D-B816-64F0671487EC}"/>
    <dgm:cxn modelId="{91196668-6E4A-104B-9270-DDE61EF8D4EF}" srcId="{3F5C7C6E-FA36-E540-A2A9-495AAD0F2BC3}" destId="{4FB7D9F8-A86D-5645-9136-BB958165668E}" srcOrd="0" destOrd="0" parTransId="{3D5C61C0-A00D-1446-9A1C-ED5DAD49EFFF}" sibTransId="{5D235ECA-5F2D-E548-A3C8-09AB98196551}"/>
    <dgm:cxn modelId="{D34A4574-F534-0D4E-B29B-3FE32DA08D1C}" srcId="{3F5C7C6E-FA36-E540-A2A9-495AAD0F2BC3}" destId="{631C7AFE-93C1-FF49-B050-091D99D03A1E}" srcOrd="1" destOrd="0" parTransId="{17560E25-8859-2348-85CD-1EEF4F2931D5}" sibTransId="{A07749D4-88B1-5C4C-A592-1901CA3833B0}"/>
    <dgm:cxn modelId="{958ECB7F-D5EB-3D47-BA0A-33CBC755C1AA}" srcId="{36F0CE84-5153-BE45-919E-6FD46C71A440}" destId="{EDF0B5AF-2C4D-9841-AFEB-9EC19C02EDFE}" srcOrd="1" destOrd="0" parTransId="{78A516AC-EF2C-344D-AE5C-2F14A70499EA}" sibTransId="{042681A4-B37A-C143-A9F7-C427AC62FBE4}"/>
    <dgm:cxn modelId="{987F5AB8-C0EA-BF43-AB74-FF9FFDF54AFE}" type="presOf" srcId="{74CD5DB7-4312-584F-9939-4871E171AABA}" destId="{011FE719-E934-BB4E-8DE1-EBC8AEDDC4FF}" srcOrd="0" destOrd="2" presId="urn:microsoft.com/office/officeart/2005/8/layout/hList1"/>
    <dgm:cxn modelId="{5912E1C4-F040-7248-825C-22D8726C5455}" type="presOf" srcId="{A6207E9D-8229-064C-88BA-8CD908EEB8DB}" destId="{BC9179B0-AE01-6042-9E94-988819168D10}" srcOrd="0" destOrd="2" presId="urn:microsoft.com/office/officeart/2005/8/layout/hList1"/>
    <dgm:cxn modelId="{DDBC47D1-4495-8D45-8A72-6332E6120B58}" type="presOf" srcId="{4FB7D9F8-A86D-5645-9136-BB958165668E}" destId="{011FE719-E934-BB4E-8DE1-EBC8AEDDC4FF}" srcOrd="0" destOrd="0" presId="urn:microsoft.com/office/officeart/2005/8/layout/hList1"/>
    <dgm:cxn modelId="{BA3455E7-C2C6-8F4B-8757-CCBB8E2748CE}" srcId="{5E7DF4E0-9AD5-3542-A474-0D2ABB2ACD46}" destId="{36F0CE84-5153-BE45-919E-6FD46C71A440}" srcOrd="1" destOrd="0" parTransId="{D49DB409-6642-DF4D-BD65-D5EA1D49568B}" sibTransId="{DACCA58E-0E0C-F144-8969-60D84AD0547D}"/>
    <dgm:cxn modelId="{A6DE60EF-9D2E-6740-9F72-49D923B0AB24}" srcId="{36F0CE84-5153-BE45-919E-6FD46C71A440}" destId="{A6207E9D-8229-064C-88BA-8CD908EEB8DB}" srcOrd="2" destOrd="0" parTransId="{1AC4CCBB-E8AA-C24F-AA7A-A04F4D7E3496}" sibTransId="{8E73548D-59C4-024E-932C-39D23FE6FB8B}"/>
    <dgm:cxn modelId="{B719EDF2-AFE8-CF4A-840F-84654170451E}" srcId="{36F0CE84-5153-BE45-919E-6FD46C71A440}" destId="{DE89CD63-5B60-A247-B320-EF1DAACB483C}" srcOrd="0" destOrd="0" parTransId="{FC99F955-F624-394A-80C2-D073D18669AD}" sibTransId="{7DC09819-FCB9-F14A-AAB8-1C821A4AE1BC}"/>
    <dgm:cxn modelId="{B1FB24F3-9C3E-2A45-88B8-C17C66F68073}" type="presOf" srcId="{36F0CE84-5153-BE45-919E-6FD46C71A440}" destId="{12CDD8B3-1A5C-5D4C-858C-10982A096792}" srcOrd="0" destOrd="0" presId="urn:microsoft.com/office/officeart/2005/8/layout/hList1"/>
    <dgm:cxn modelId="{64BF9FFB-2166-7944-B41B-B9BE84623863}" srcId="{5E7DF4E0-9AD5-3542-A474-0D2ABB2ACD46}" destId="{3F5C7C6E-FA36-E540-A2A9-495AAD0F2BC3}" srcOrd="0" destOrd="0" parTransId="{F20456E4-031E-8A4C-8BC7-3CD7EBD995ED}" sibTransId="{398CA910-B05B-134A-81B9-E52CAD3F69C3}"/>
    <dgm:cxn modelId="{7A403413-C69B-7A46-8636-72B8DB678724}" type="presParOf" srcId="{2FECB6F4-0C3D-0140-ADFC-911518A27286}" destId="{E8166C74-ACA5-B246-90F9-2803DFC82C85}" srcOrd="0" destOrd="0" presId="urn:microsoft.com/office/officeart/2005/8/layout/hList1"/>
    <dgm:cxn modelId="{D737DF98-5B25-BE4E-B003-9A16578C3421}" type="presParOf" srcId="{E8166C74-ACA5-B246-90F9-2803DFC82C85}" destId="{437313E5-6985-AB4D-923A-6DB6FB741238}" srcOrd="0" destOrd="0" presId="urn:microsoft.com/office/officeart/2005/8/layout/hList1"/>
    <dgm:cxn modelId="{EED5F31A-1E2A-0140-8A32-21D5682061C1}" type="presParOf" srcId="{E8166C74-ACA5-B246-90F9-2803DFC82C85}" destId="{011FE719-E934-BB4E-8DE1-EBC8AEDDC4FF}" srcOrd="1" destOrd="0" presId="urn:microsoft.com/office/officeart/2005/8/layout/hList1"/>
    <dgm:cxn modelId="{565F54AE-5873-E84F-8F3A-2829AD0DC4B0}" type="presParOf" srcId="{2FECB6F4-0C3D-0140-ADFC-911518A27286}" destId="{5FBB9045-4EC5-9149-8E7D-697114E8A676}" srcOrd="1" destOrd="0" presId="urn:microsoft.com/office/officeart/2005/8/layout/hList1"/>
    <dgm:cxn modelId="{C83653AB-64FB-BA47-86B1-F26444C3157F}" type="presParOf" srcId="{2FECB6F4-0C3D-0140-ADFC-911518A27286}" destId="{AB25D476-3FD9-0748-9436-B19EE62EEB73}" srcOrd="2" destOrd="0" presId="urn:microsoft.com/office/officeart/2005/8/layout/hList1"/>
    <dgm:cxn modelId="{1300F1CD-0E78-C342-845A-50CF359B4707}" type="presParOf" srcId="{AB25D476-3FD9-0748-9436-B19EE62EEB73}" destId="{12CDD8B3-1A5C-5D4C-858C-10982A096792}" srcOrd="0" destOrd="0" presId="urn:microsoft.com/office/officeart/2005/8/layout/hList1"/>
    <dgm:cxn modelId="{96B01D9C-710B-1941-BF3E-1C48D2B224A9}" type="presParOf" srcId="{AB25D476-3FD9-0748-9436-B19EE62EEB73}" destId="{BC9179B0-AE01-6042-9E94-988819168D1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7DF4E0-9AD5-3542-A474-0D2ABB2ACD4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5C7C6E-FA36-E540-A2A9-495AAD0F2BC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6 (</a:t>
          </a:r>
          <a:r>
            <a:rPr lang="en-US" dirty="0" err="1">
              <a:latin typeface="Times New Roman"/>
              <a:cs typeface="Times New Roman"/>
            </a:rPr>
            <a:t>Kesehatan</a:t>
          </a:r>
          <a:r>
            <a:rPr lang="en-US" dirty="0">
              <a:latin typeface="Times New Roman"/>
              <a:cs typeface="Times New Roman"/>
            </a:rPr>
            <a:t>)</a:t>
          </a:r>
        </a:p>
      </dgm:t>
    </dgm:pt>
    <dgm:pt modelId="{F20456E4-031E-8A4C-8BC7-3CD7EBD995ED}" type="par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98CA910-B05B-134A-81B9-E52CAD3F69C3}" type="sib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FB7D9F8-A86D-5645-9136-BB958165668E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Daffa</a:t>
          </a:r>
          <a:endParaRPr lang="en-US" dirty="0">
            <a:latin typeface="Times New Roman"/>
            <a:cs typeface="Times New Roman"/>
          </a:endParaRPr>
        </a:p>
      </dgm:t>
    </dgm:pt>
    <dgm:pt modelId="{3D5C61C0-A00D-1446-9A1C-ED5DAD49EFFF}" type="par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D235ECA-5F2D-E548-A3C8-09AB98196551}" type="sib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6F0CE84-5153-BE45-919E-6FD46C71A440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4 (</a:t>
          </a:r>
          <a:r>
            <a:rPr lang="en-US" dirty="0" err="1">
              <a:latin typeface="Times New Roman"/>
              <a:cs typeface="Times New Roman"/>
            </a:rPr>
            <a:t>Kesehatan</a:t>
          </a:r>
          <a:r>
            <a:rPr lang="en-US" dirty="0">
              <a:latin typeface="Times New Roman"/>
              <a:cs typeface="Times New Roman"/>
            </a:rPr>
            <a:t>)</a:t>
          </a:r>
        </a:p>
      </dgm:t>
    </dgm:pt>
    <dgm:pt modelId="{D49DB409-6642-DF4D-BD65-D5EA1D49568B}" type="par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ACCA58E-0E0C-F144-8969-60D84AD0547D}" type="sib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E89CD63-5B60-A247-B320-EF1DAACB483C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Debby</a:t>
          </a:r>
        </a:p>
      </dgm:t>
    </dgm:pt>
    <dgm:pt modelId="{FC99F955-F624-394A-80C2-D073D18669AD}" type="par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DC09819-FCB9-F14A-AAB8-1C821A4AE1BC}" type="sib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E2DAC2E3-6C70-964E-BAE8-D02E60D10A5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Ghandi</a:t>
          </a:r>
          <a:endParaRPr lang="en-US" dirty="0">
            <a:latin typeface="Times New Roman"/>
            <a:cs typeface="Times New Roman"/>
          </a:endParaRPr>
        </a:p>
      </dgm:t>
    </dgm:pt>
    <dgm:pt modelId="{64DD512E-F113-A344-881A-E25C634BCFD9}" type="parTrans" cxnId="{A22A6A66-B570-FA45-9179-AB2A8F264C16}">
      <dgm:prSet/>
      <dgm:spPr/>
    </dgm:pt>
    <dgm:pt modelId="{A96D8120-1D83-124A-BD01-931DA38BCE4D}" type="sibTrans" cxnId="{A22A6A66-B570-FA45-9179-AB2A8F264C16}">
      <dgm:prSet/>
      <dgm:spPr/>
    </dgm:pt>
    <dgm:pt modelId="{F856FDFA-43AC-694C-B71F-8593D2AF51B5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Selly</a:t>
          </a:r>
          <a:endParaRPr lang="en-US" dirty="0">
            <a:latin typeface="Times New Roman"/>
            <a:cs typeface="Times New Roman"/>
          </a:endParaRPr>
        </a:p>
      </dgm:t>
    </dgm:pt>
    <dgm:pt modelId="{C0132CD1-1693-234F-BA93-85827BA88433}" type="parTrans" cxnId="{9292C228-730B-FE42-B36C-46239014CC59}">
      <dgm:prSet/>
      <dgm:spPr/>
    </dgm:pt>
    <dgm:pt modelId="{21DCB73A-5F6A-F143-8EDC-52DBE1455E4B}" type="sibTrans" cxnId="{9292C228-730B-FE42-B36C-46239014CC59}">
      <dgm:prSet/>
      <dgm:spPr/>
    </dgm:pt>
    <dgm:pt modelId="{EE3E8A98-CEEF-2B49-941F-5E9CA5A4A43B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Hani</a:t>
          </a:r>
        </a:p>
      </dgm:t>
    </dgm:pt>
    <dgm:pt modelId="{9D8161D4-774A-8743-8FD4-BFADFC86D0E8}" type="parTrans" cxnId="{63D091A7-C5A3-9240-BF8B-C5D213737429}">
      <dgm:prSet/>
      <dgm:spPr/>
    </dgm:pt>
    <dgm:pt modelId="{27916FE8-A861-7A4D-81E1-38F26051AB5F}" type="sibTrans" cxnId="{63D091A7-C5A3-9240-BF8B-C5D213737429}">
      <dgm:prSet/>
      <dgm:spPr/>
    </dgm:pt>
    <dgm:pt modelId="{91236F85-1467-CD4F-B427-12FEDFA6478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Shaquilla</a:t>
          </a:r>
          <a:endParaRPr lang="en-US" dirty="0">
            <a:latin typeface="Times New Roman"/>
            <a:cs typeface="Times New Roman"/>
          </a:endParaRPr>
        </a:p>
      </dgm:t>
    </dgm:pt>
    <dgm:pt modelId="{210DDEEE-8AD8-B544-87E8-2881AE21CF50}" type="parTrans" cxnId="{B5506B79-F9B3-DF4B-8FE4-4741B1B0659A}">
      <dgm:prSet/>
      <dgm:spPr/>
    </dgm:pt>
    <dgm:pt modelId="{6D29D8B4-5B92-8444-A9A6-5661FF313FD6}" type="sibTrans" cxnId="{B5506B79-F9B3-DF4B-8FE4-4741B1B0659A}">
      <dgm:prSet/>
      <dgm:spPr/>
    </dgm:pt>
    <dgm:pt modelId="{2FECB6F4-0C3D-0140-ADFC-911518A27286}" type="pres">
      <dgm:prSet presAssocID="{5E7DF4E0-9AD5-3542-A474-0D2ABB2ACD46}" presName="Name0" presStyleCnt="0">
        <dgm:presLayoutVars>
          <dgm:dir/>
          <dgm:animLvl val="lvl"/>
          <dgm:resizeHandles val="exact"/>
        </dgm:presLayoutVars>
      </dgm:prSet>
      <dgm:spPr/>
    </dgm:pt>
    <dgm:pt modelId="{E8166C74-ACA5-B246-90F9-2803DFC82C85}" type="pres">
      <dgm:prSet presAssocID="{3F5C7C6E-FA36-E540-A2A9-495AAD0F2BC3}" presName="composite" presStyleCnt="0"/>
      <dgm:spPr/>
    </dgm:pt>
    <dgm:pt modelId="{437313E5-6985-AB4D-923A-6DB6FB741238}" type="pres">
      <dgm:prSet presAssocID="{3F5C7C6E-FA36-E540-A2A9-495AAD0F2BC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11FE719-E934-BB4E-8DE1-EBC8AEDDC4FF}" type="pres">
      <dgm:prSet presAssocID="{3F5C7C6E-FA36-E540-A2A9-495AAD0F2BC3}" presName="desTx" presStyleLbl="alignAccFollowNode1" presStyleIdx="0" presStyleCnt="2">
        <dgm:presLayoutVars>
          <dgm:bulletEnabled val="1"/>
        </dgm:presLayoutVars>
      </dgm:prSet>
      <dgm:spPr/>
    </dgm:pt>
    <dgm:pt modelId="{5FBB9045-4EC5-9149-8E7D-697114E8A676}" type="pres">
      <dgm:prSet presAssocID="{398CA910-B05B-134A-81B9-E52CAD3F69C3}" presName="space" presStyleCnt="0"/>
      <dgm:spPr/>
    </dgm:pt>
    <dgm:pt modelId="{AB25D476-3FD9-0748-9436-B19EE62EEB73}" type="pres">
      <dgm:prSet presAssocID="{36F0CE84-5153-BE45-919E-6FD46C71A440}" presName="composite" presStyleCnt="0"/>
      <dgm:spPr/>
    </dgm:pt>
    <dgm:pt modelId="{12CDD8B3-1A5C-5D4C-858C-10982A096792}" type="pres">
      <dgm:prSet presAssocID="{36F0CE84-5153-BE45-919E-6FD46C71A44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C9179B0-AE01-6042-9E94-988819168D10}" type="pres">
      <dgm:prSet presAssocID="{36F0CE84-5153-BE45-919E-6FD46C71A44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292C228-730B-FE42-B36C-46239014CC59}" srcId="{3F5C7C6E-FA36-E540-A2A9-495AAD0F2BC3}" destId="{F856FDFA-43AC-694C-B71F-8593D2AF51B5}" srcOrd="2" destOrd="0" parTransId="{C0132CD1-1693-234F-BA93-85827BA88433}" sibTransId="{21DCB73A-5F6A-F143-8EDC-52DBE1455E4B}"/>
    <dgm:cxn modelId="{2C7A9B2F-E7A3-AC43-91D8-708EBBFAAA09}" type="presOf" srcId="{4FB7D9F8-A86D-5645-9136-BB958165668E}" destId="{011FE719-E934-BB4E-8DE1-EBC8AEDDC4FF}" srcOrd="0" destOrd="0" presId="urn:microsoft.com/office/officeart/2005/8/layout/hList1"/>
    <dgm:cxn modelId="{16974C35-A5D5-804C-B093-409F26DBAC58}" type="presOf" srcId="{EE3E8A98-CEEF-2B49-941F-5E9CA5A4A43B}" destId="{BC9179B0-AE01-6042-9E94-988819168D10}" srcOrd="0" destOrd="1" presId="urn:microsoft.com/office/officeart/2005/8/layout/hList1"/>
    <dgm:cxn modelId="{591B323A-9E1C-3A43-AE38-8F03D8A82296}" type="presOf" srcId="{3F5C7C6E-FA36-E540-A2A9-495AAD0F2BC3}" destId="{437313E5-6985-AB4D-923A-6DB6FB741238}" srcOrd="0" destOrd="0" presId="urn:microsoft.com/office/officeart/2005/8/layout/hList1"/>
    <dgm:cxn modelId="{A22A6A66-B570-FA45-9179-AB2A8F264C16}" srcId="{3F5C7C6E-FA36-E540-A2A9-495AAD0F2BC3}" destId="{E2DAC2E3-6C70-964E-BAE8-D02E60D10A53}" srcOrd="1" destOrd="0" parTransId="{64DD512E-F113-A344-881A-E25C634BCFD9}" sibTransId="{A96D8120-1D83-124A-BD01-931DA38BCE4D}"/>
    <dgm:cxn modelId="{91196668-6E4A-104B-9270-DDE61EF8D4EF}" srcId="{3F5C7C6E-FA36-E540-A2A9-495AAD0F2BC3}" destId="{4FB7D9F8-A86D-5645-9136-BB958165668E}" srcOrd="0" destOrd="0" parTransId="{3D5C61C0-A00D-1446-9A1C-ED5DAD49EFFF}" sibTransId="{5D235ECA-5F2D-E548-A3C8-09AB98196551}"/>
    <dgm:cxn modelId="{0240FE6E-094E-734E-8F7D-81C561EDB34B}" type="presOf" srcId="{E2DAC2E3-6C70-964E-BAE8-D02E60D10A53}" destId="{011FE719-E934-BB4E-8DE1-EBC8AEDDC4FF}" srcOrd="0" destOrd="1" presId="urn:microsoft.com/office/officeart/2005/8/layout/hList1"/>
    <dgm:cxn modelId="{78732955-CA8D-5B46-818F-622E7337807F}" type="presOf" srcId="{36F0CE84-5153-BE45-919E-6FD46C71A440}" destId="{12CDD8B3-1A5C-5D4C-858C-10982A096792}" srcOrd="0" destOrd="0" presId="urn:microsoft.com/office/officeart/2005/8/layout/hList1"/>
    <dgm:cxn modelId="{B5506B79-F9B3-DF4B-8FE4-4741B1B0659A}" srcId="{36F0CE84-5153-BE45-919E-6FD46C71A440}" destId="{91236F85-1467-CD4F-B427-12FEDFA64783}" srcOrd="2" destOrd="0" parTransId="{210DDEEE-8AD8-B544-87E8-2881AE21CF50}" sibTransId="{6D29D8B4-5B92-8444-A9A6-5661FF313FD6}"/>
    <dgm:cxn modelId="{63D091A7-C5A3-9240-BF8B-C5D213737429}" srcId="{36F0CE84-5153-BE45-919E-6FD46C71A440}" destId="{EE3E8A98-CEEF-2B49-941F-5E9CA5A4A43B}" srcOrd="1" destOrd="0" parTransId="{9D8161D4-774A-8743-8FD4-BFADFC86D0E8}" sibTransId="{27916FE8-A861-7A4D-81E1-38F26051AB5F}"/>
    <dgm:cxn modelId="{4BC470C5-FC25-7B47-8D18-CBD8CA4F1410}" type="presOf" srcId="{DE89CD63-5B60-A247-B320-EF1DAACB483C}" destId="{BC9179B0-AE01-6042-9E94-988819168D10}" srcOrd="0" destOrd="0" presId="urn:microsoft.com/office/officeart/2005/8/layout/hList1"/>
    <dgm:cxn modelId="{30B7C1CE-8669-2A4F-B7BB-4399D9B009DE}" type="presOf" srcId="{F856FDFA-43AC-694C-B71F-8593D2AF51B5}" destId="{011FE719-E934-BB4E-8DE1-EBC8AEDDC4FF}" srcOrd="0" destOrd="2" presId="urn:microsoft.com/office/officeart/2005/8/layout/hList1"/>
    <dgm:cxn modelId="{1F3B1ED0-9EFA-BC45-AA68-46C055DF8E33}" type="presOf" srcId="{91236F85-1467-CD4F-B427-12FEDFA64783}" destId="{BC9179B0-AE01-6042-9E94-988819168D10}" srcOrd="0" destOrd="2" presId="urn:microsoft.com/office/officeart/2005/8/layout/hList1"/>
    <dgm:cxn modelId="{BA3455E7-C2C6-8F4B-8757-CCBB8E2748CE}" srcId="{5E7DF4E0-9AD5-3542-A474-0D2ABB2ACD46}" destId="{36F0CE84-5153-BE45-919E-6FD46C71A440}" srcOrd="1" destOrd="0" parTransId="{D49DB409-6642-DF4D-BD65-D5EA1D49568B}" sibTransId="{DACCA58E-0E0C-F144-8969-60D84AD0547D}"/>
    <dgm:cxn modelId="{D31CEDEC-F9AA-204A-86BA-D561210673F8}" type="presOf" srcId="{5E7DF4E0-9AD5-3542-A474-0D2ABB2ACD46}" destId="{2FECB6F4-0C3D-0140-ADFC-911518A27286}" srcOrd="0" destOrd="0" presId="urn:microsoft.com/office/officeart/2005/8/layout/hList1"/>
    <dgm:cxn modelId="{B719EDF2-AFE8-CF4A-840F-84654170451E}" srcId="{36F0CE84-5153-BE45-919E-6FD46C71A440}" destId="{DE89CD63-5B60-A247-B320-EF1DAACB483C}" srcOrd="0" destOrd="0" parTransId="{FC99F955-F624-394A-80C2-D073D18669AD}" sibTransId="{7DC09819-FCB9-F14A-AAB8-1C821A4AE1BC}"/>
    <dgm:cxn modelId="{64BF9FFB-2166-7944-B41B-B9BE84623863}" srcId="{5E7DF4E0-9AD5-3542-A474-0D2ABB2ACD46}" destId="{3F5C7C6E-FA36-E540-A2A9-495AAD0F2BC3}" srcOrd="0" destOrd="0" parTransId="{F20456E4-031E-8A4C-8BC7-3CD7EBD995ED}" sibTransId="{398CA910-B05B-134A-81B9-E52CAD3F69C3}"/>
    <dgm:cxn modelId="{5DFAF313-3DC5-614C-8933-66A8621C6671}" type="presParOf" srcId="{2FECB6F4-0C3D-0140-ADFC-911518A27286}" destId="{E8166C74-ACA5-B246-90F9-2803DFC82C85}" srcOrd="0" destOrd="0" presId="urn:microsoft.com/office/officeart/2005/8/layout/hList1"/>
    <dgm:cxn modelId="{6A07B905-9E85-4B49-9195-34B1B042A148}" type="presParOf" srcId="{E8166C74-ACA5-B246-90F9-2803DFC82C85}" destId="{437313E5-6985-AB4D-923A-6DB6FB741238}" srcOrd="0" destOrd="0" presId="urn:microsoft.com/office/officeart/2005/8/layout/hList1"/>
    <dgm:cxn modelId="{A38AC589-95DB-534B-8EB7-89C441FCAC83}" type="presParOf" srcId="{E8166C74-ACA5-B246-90F9-2803DFC82C85}" destId="{011FE719-E934-BB4E-8DE1-EBC8AEDDC4FF}" srcOrd="1" destOrd="0" presId="urn:microsoft.com/office/officeart/2005/8/layout/hList1"/>
    <dgm:cxn modelId="{C942C236-4A90-CA4D-B7D8-E22AF87B42F9}" type="presParOf" srcId="{2FECB6F4-0C3D-0140-ADFC-911518A27286}" destId="{5FBB9045-4EC5-9149-8E7D-697114E8A676}" srcOrd="1" destOrd="0" presId="urn:microsoft.com/office/officeart/2005/8/layout/hList1"/>
    <dgm:cxn modelId="{97E1ED76-CD0C-8C4B-A9D5-022EA958E7A3}" type="presParOf" srcId="{2FECB6F4-0C3D-0140-ADFC-911518A27286}" destId="{AB25D476-3FD9-0748-9436-B19EE62EEB73}" srcOrd="2" destOrd="0" presId="urn:microsoft.com/office/officeart/2005/8/layout/hList1"/>
    <dgm:cxn modelId="{7EDC6658-5A42-604F-B2FE-07ACC57296AB}" type="presParOf" srcId="{AB25D476-3FD9-0748-9436-B19EE62EEB73}" destId="{12CDD8B3-1A5C-5D4C-858C-10982A096792}" srcOrd="0" destOrd="0" presId="urn:microsoft.com/office/officeart/2005/8/layout/hList1"/>
    <dgm:cxn modelId="{4F7ECB45-28CA-0A4E-B10F-ED804E7C943F}" type="presParOf" srcId="{AB25D476-3FD9-0748-9436-B19EE62EEB73}" destId="{BC9179B0-AE01-6042-9E94-988819168D1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129C0-E857-A14C-A491-E100BF011304}">
      <dsp:nvSpPr>
        <dsp:cNvPr id="0" name=""/>
        <dsp:cNvSpPr/>
      </dsp:nvSpPr>
      <dsp:spPr>
        <a:xfrm>
          <a:off x="5459145" y="3867043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8341176"/>
              <a:satOff val="-19255"/>
              <a:lumOff val="-379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Perencanaan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Pemrograman</a:t>
          </a:r>
          <a:endParaRPr lang="en-US" sz="19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6341908" y="4361964"/>
        <a:ext cx="1886555" cy="1284888"/>
      </dsp:txXfrm>
    </dsp:sp>
    <dsp:sp modelId="{10679FB1-4A9C-C64C-B2BB-4EF44378075A}">
      <dsp:nvSpPr>
        <dsp:cNvPr id="0" name=""/>
        <dsp:cNvSpPr/>
      </dsp:nvSpPr>
      <dsp:spPr>
        <a:xfrm>
          <a:off x="875561" y="3867043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2511762"/>
              <a:satOff val="-28882"/>
              <a:lumOff val="-568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Mengambil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Tindakan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Berkomunikasi</a:t>
          </a:r>
          <a:endParaRPr lang="en-US" sz="19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915536" y="4361964"/>
        <a:ext cx="1886555" cy="1284888"/>
      </dsp:txXfrm>
    </dsp:sp>
    <dsp:sp modelId="{CA675AB6-CB47-D04E-8DB9-E6B1E502DE11}">
      <dsp:nvSpPr>
        <dsp:cNvPr id="0" name=""/>
        <dsp:cNvSpPr/>
      </dsp:nvSpPr>
      <dsp:spPr>
        <a:xfrm>
          <a:off x="5459145" y="0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170588"/>
              <a:satOff val="-9627"/>
              <a:lumOff val="-189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Mendefinisikan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Problem PR</a:t>
          </a:r>
        </a:p>
      </dsp:txBody>
      <dsp:txXfrm>
        <a:off x="6341908" y="39975"/>
        <a:ext cx="1886555" cy="1284888"/>
      </dsp:txXfrm>
    </dsp:sp>
    <dsp:sp modelId="{6CA778CA-9395-AA4A-BB4C-F1D58CC8B811}">
      <dsp:nvSpPr>
        <dsp:cNvPr id="0" name=""/>
        <dsp:cNvSpPr/>
      </dsp:nvSpPr>
      <dsp:spPr>
        <a:xfrm>
          <a:off x="875561" y="0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Mengevaluasi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Program</a:t>
          </a:r>
        </a:p>
      </dsp:txBody>
      <dsp:txXfrm>
        <a:off x="915536" y="39975"/>
        <a:ext cx="1886555" cy="1284888"/>
      </dsp:txXfrm>
    </dsp:sp>
    <dsp:sp modelId="{C3EFB8D2-DA52-634E-B19C-388B3C17D3A7}">
      <dsp:nvSpPr>
        <dsp:cNvPr id="0" name=""/>
        <dsp:cNvSpPr/>
      </dsp:nvSpPr>
      <dsp:spPr>
        <a:xfrm>
          <a:off x="2052735" y="324149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Seberapa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baik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langkah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telah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lakukan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sp:txBody>
      <dsp:txXfrm>
        <a:off x="2773954" y="1045368"/>
        <a:ext cx="1741177" cy="1741177"/>
      </dsp:txXfrm>
    </dsp:sp>
    <dsp:sp modelId="{79595BCB-4B43-7648-B9BA-160E1B6F188E}">
      <dsp:nvSpPr>
        <dsp:cNvPr id="0" name=""/>
        <dsp:cNvSpPr/>
      </dsp:nvSpPr>
      <dsp:spPr>
        <a:xfrm rot="5400000">
          <a:off x="4628868" y="324149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4170588"/>
                <a:satOff val="-9627"/>
                <a:lumOff val="-189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170588"/>
                <a:satOff val="-9627"/>
                <a:lumOff val="-189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sedang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terjadi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saat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- </a:t>
          </a:r>
          <a:r>
            <a:rPr lang="en-US" sz="1400" kern="1200" dirty="0" err="1">
              <a:solidFill>
                <a:schemeClr val="tx1"/>
              </a:solidFill>
              <a:latin typeface="Times New Roman"/>
              <a:cs typeface="Times New Roman"/>
            </a:rPr>
            <a:t>Analisis</a:t>
          </a:r>
          <a:r>
            <a:rPr lang="en-US" sz="1400" kern="1200" dirty="0">
              <a:solidFill>
                <a:schemeClr val="tx1"/>
              </a:solidFill>
              <a:latin typeface="Times New Roman"/>
              <a:cs typeface="Times New Roman"/>
            </a:rPr>
            <a:t> SWOT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latin typeface="Times New Roman"/>
              <a:cs typeface="Times New Roman"/>
            </a:rPr>
            <a:t>- Data/ Riset</a:t>
          </a:r>
        </a:p>
      </dsp:txBody>
      <dsp:txXfrm rot="-5400000">
        <a:off x="4628868" y="1045368"/>
        <a:ext cx="1741177" cy="1741177"/>
      </dsp:txXfrm>
    </dsp:sp>
    <dsp:sp modelId="{DE298CC1-E129-A74A-B76E-C4D7F1A31EE1}">
      <dsp:nvSpPr>
        <dsp:cNvPr id="0" name=""/>
        <dsp:cNvSpPr/>
      </dsp:nvSpPr>
      <dsp:spPr>
        <a:xfrm rot="10800000">
          <a:off x="4628868" y="2900282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8341176"/>
                <a:satOff val="-19255"/>
                <a:lumOff val="-379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8341176"/>
                <a:satOff val="-19255"/>
                <a:lumOff val="-379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harus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dilakukan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katakan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mengapa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sp:txBody>
      <dsp:txXfrm rot="10800000">
        <a:off x="4628868" y="2900282"/>
        <a:ext cx="1741177" cy="1741177"/>
      </dsp:txXfrm>
    </dsp:sp>
    <dsp:sp modelId="{D79D2F67-987C-D94A-AB79-A4825CD6B1CB}">
      <dsp:nvSpPr>
        <dsp:cNvPr id="0" name=""/>
        <dsp:cNvSpPr/>
      </dsp:nvSpPr>
      <dsp:spPr>
        <a:xfrm rot="16200000">
          <a:off x="2052735" y="2900282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12511762"/>
                <a:satOff val="-28882"/>
                <a:lumOff val="-568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2511762"/>
                <a:satOff val="-28882"/>
                <a:lumOff val="-568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Bagaimana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melakukannya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kapan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mengatakannya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sp:txBody>
      <dsp:txXfrm rot="5400000">
        <a:off x="2773954" y="2900282"/>
        <a:ext cx="1741177" cy="1741177"/>
      </dsp:txXfrm>
    </dsp:sp>
    <dsp:sp modelId="{59329499-7BDC-8C4D-ABF0-B352536BEE97}">
      <dsp:nvSpPr>
        <dsp:cNvPr id="0" name=""/>
        <dsp:cNvSpPr/>
      </dsp:nvSpPr>
      <dsp:spPr>
        <a:xfrm>
          <a:off x="4146909" y="2331599"/>
          <a:ext cx="850180" cy="73928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933461-A9B5-DF42-AC59-E3A38E5DE880}">
      <dsp:nvSpPr>
        <dsp:cNvPr id="0" name=""/>
        <dsp:cNvSpPr/>
      </dsp:nvSpPr>
      <dsp:spPr>
        <a:xfrm rot="10800000">
          <a:off x="4146909" y="2615940"/>
          <a:ext cx="850180" cy="73928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CC64-0ED8-7142-8F66-AF1CF1F18C51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>
              <a:latin typeface="Times New Roman"/>
              <a:cs typeface="Times New Roman"/>
            </a:rPr>
            <a:t>Presentasi</a:t>
          </a:r>
          <a:r>
            <a:rPr lang="en-US" sz="3700" kern="1200" dirty="0">
              <a:latin typeface="Times New Roman"/>
              <a:cs typeface="Times New Roman"/>
            </a:rPr>
            <a:t> (PPT &amp; Video)</a:t>
          </a:r>
        </a:p>
      </dsp:txBody>
      <dsp:txXfrm>
        <a:off x="744" y="145603"/>
        <a:ext cx="2902148" cy="1741289"/>
      </dsp:txXfrm>
    </dsp:sp>
    <dsp:sp modelId="{EE4DE1C2-F701-F246-9EDD-9477D83C3925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imes New Roman"/>
              <a:cs typeface="Times New Roman"/>
            </a:rPr>
            <a:t>Forum</a:t>
          </a:r>
          <a:r>
            <a:rPr lang="en-US" sz="3700" kern="1200" baseline="0" dirty="0">
              <a:latin typeface="Times New Roman"/>
              <a:cs typeface="Times New Roman"/>
            </a:rPr>
            <a:t> </a:t>
          </a:r>
          <a:r>
            <a:rPr lang="en-US" sz="3700" kern="1200" baseline="0" dirty="0" err="1">
              <a:latin typeface="Times New Roman"/>
              <a:cs typeface="Times New Roman"/>
            </a:rPr>
            <a:t>Diskusi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3193107" y="145603"/>
        <a:ext cx="2902148" cy="1741289"/>
      </dsp:txXfrm>
    </dsp:sp>
    <dsp:sp modelId="{A77AF47C-A71A-E04A-9A1F-2E4BC9067E0D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>
              <a:latin typeface="Times New Roman"/>
              <a:cs typeface="Times New Roman"/>
            </a:rPr>
            <a:t>Tugas</a:t>
          </a:r>
          <a:r>
            <a:rPr lang="en-US" sz="3700" kern="1200" baseline="0" dirty="0">
              <a:latin typeface="Times New Roman"/>
              <a:cs typeface="Times New Roman"/>
            </a:rPr>
            <a:t> </a:t>
          </a:r>
          <a:r>
            <a:rPr lang="en-US" sz="3700" kern="1200" baseline="0" dirty="0" err="1">
              <a:latin typeface="Times New Roman"/>
              <a:cs typeface="Times New Roman"/>
            </a:rPr>
            <a:t>Individu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1596925" y="2177107"/>
        <a:ext cx="2902148" cy="1741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CC64-0ED8-7142-8F66-AF1CF1F18C51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>
              <a:latin typeface="Times New Roman"/>
              <a:cs typeface="Times New Roman"/>
            </a:rPr>
            <a:t>Kesehatan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744" y="145603"/>
        <a:ext cx="2902148" cy="1741289"/>
      </dsp:txXfrm>
    </dsp:sp>
    <dsp:sp modelId="{A20A5CA5-0D74-C94F-A935-33399A0C8EBF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imes New Roman"/>
              <a:cs typeface="Times New Roman"/>
            </a:rPr>
            <a:t>Startup &amp; </a:t>
          </a:r>
          <a:r>
            <a:rPr lang="en-US" sz="3700" kern="1200" dirty="0" err="1">
              <a:latin typeface="Times New Roman"/>
              <a:cs typeface="Times New Roman"/>
            </a:rPr>
            <a:t>Jasa</a:t>
          </a:r>
          <a:r>
            <a:rPr lang="en-US" sz="3700" kern="1200" dirty="0">
              <a:latin typeface="Times New Roman"/>
              <a:cs typeface="Times New Roman"/>
            </a:rPr>
            <a:t> </a:t>
          </a:r>
          <a:r>
            <a:rPr lang="en-US" sz="3700" kern="1200" dirty="0" err="1">
              <a:latin typeface="Times New Roman"/>
              <a:cs typeface="Times New Roman"/>
            </a:rPr>
            <a:t>Konsultan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3193107" y="145603"/>
        <a:ext cx="2902148" cy="1741289"/>
      </dsp:txXfrm>
    </dsp:sp>
    <dsp:sp modelId="{CEC39911-C9BE-EC41-995F-E87FA54B99B7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imes New Roman"/>
              <a:cs typeface="Times New Roman"/>
            </a:rPr>
            <a:t>FMCG</a:t>
          </a:r>
        </a:p>
      </dsp:txBody>
      <dsp:txXfrm>
        <a:off x="1596925" y="2177107"/>
        <a:ext cx="2902148" cy="17412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313E5-6985-AB4D-923A-6DB6FB741238}">
      <dsp:nvSpPr>
        <dsp:cNvPr id="0" name=""/>
        <dsp:cNvSpPr/>
      </dsp:nvSpPr>
      <dsp:spPr>
        <a:xfrm>
          <a:off x="42" y="754986"/>
          <a:ext cx="4059212" cy="138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Times New Roman"/>
              <a:cs typeface="Times New Roman"/>
            </a:rPr>
            <a:t>Kel</a:t>
          </a:r>
          <a:r>
            <a:rPr lang="en-US" sz="4000" kern="1200" dirty="0">
              <a:latin typeface="Times New Roman"/>
              <a:cs typeface="Times New Roman"/>
            </a:rPr>
            <a:t> 11 (FMCG)</a:t>
          </a:r>
        </a:p>
      </dsp:txBody>
      <dsp:txXfrm>
        <a:off x="42" y="754986"/>
        <a:ext cx="4059212" cy="1387842"/>
      </dsp:txXfrm>
    </dsp:sp>
    <dsp:sp modelId="{011FE719-E934-BB4E-8DE1-EBC8AEDDC4FF}">
      <dsp:nvSpPr>
        <dsp:cNvPr id="0" name=""/>
        <dsp:cNvSpPr/>
      </dsp:nvSpPr>
      <dsp:spPr>
        <a:xfrm>
          <a:off x="42" y="2142828"/>
          <a:ext cx="4059212" cy="2305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Rafli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Yulia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Dzaki</a:t>
          </a:r>
          <a:endParaRPr lang="en-US" sz="4000" kern="1200" dirty="0">
            <a:latin typeface="Times New Roman"/>
            <a:cs typeface="Times New Roman"/>
          </a:endParaRPr>
        </a:p>
      </dsp:txBody>
      <dsp:txXfrm>
        <a:off x="42" y="2142828"/>
        <a:ext cx="4059212" cy="2305799"/>
      </dsp:txXfrm>
    </dsp:sp>
    <dsp:sp modelId="{9E4C56A0-4998-5147-9332-9638FAA767CE}">
      <dsp:nvSpPr>
        <dsp:cNvPr id="0" name=""/>
        <dsp:cNvSpPr/>
      </dsp:nvSpPr>
      <dsp:spPr>
        <a:xfrm>
          <a:off x="4627544" y="754986"/>
          <a:ext cx="4059212" cy="138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Times New Roman"/>
              <a:cs typeface="Times New Roman"/>
            </a:rPr>
            <a:t>Kel</a:t>
          </a:r>
          <a:r>
            <a:rPr lang="en-US" sz="4000" kern="1200" dirty="0">
              <a:latin typeface="Times New Roman"/>
              <a:cs typeface="Times New Roman"/>
            </a:rPr>
            <a:t> 2 (Startup &amp; </a:t>
          </a:r>
          <a:r>
            <a:rPr lang="en-US" sz="4000" kern="1200" dirty="0" err="1">
              <a:latin typeface="Times New Roman"/>
              <a:cs typeface="Times New Roman"/>
            </a:rPr>
            <a:t>jasa</a:t>
          </a:r>
          <a:r>
            <a:rPr lang="en-US" sz="4000" kern="1200" dirty="0">
              <a:latin typeface="Times New Roman"/>
              <a:cs typeface="Times New Roman"/>
            </a:rPr>
            <a:t> </a:t>
          </a:r>
          <a:r>
            <a:rPr lang="en-US" sz="4000" kern="1200" dirty="0" err="1">
              <a:latin typeface="Times New Roman"/>
              <a:cs typeface="Times New Roman"/>
            </a:rPr>
            <a:t>konsultan</a:t>
          </a:r>
          <a:r>
            <a:rPr lang="en-US" sz="4000" kern="1200" dirty="0">
              <a:latin typeface="Times New Roman"/>
              <a:cs typeface="Times New Roman"/>
            </a:rPr>
            <a:t>)</a:t>
          </a:r>
        </a:p>
      </dsp:txBody>
      <dsp:txXfrm>
        <a:off x="4627544" y="754986"/>
        <a:ext cx="4059212" cy="1387842"/>
      </dsp:txXfrm>
    </dsp:sp>
    <dsp:sp modelId="{37C6C1D6-5DC3-BE40-99B2-35B512F2F429}">
      <dsp:nvSpPr>
        <dsp:cNvPr id="0" name=""/>
        <dsp:cNvSpPr/>
      </dsp:nvSpPr>
      <dsp:spPr>
        <a:xfrm>
          <a:off x="4627544" y="2142828"/>
          <a:ext cx="4059212" cy="2305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Ela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>
              <a:latin typeface="Times New Roman"/>
              <a:cs typeface="Times New Roman"/>
            </a:rPr>
            <a:t>Putri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Fisya</a:t>
          </a:r>
          <a:endParaRPr lang="en-US" sz="4000" kern="1200" dirty="0">
            <a:latin typeface="Times New Roman"/>
            <a:cs typeface="Times New Roman"/>
          </a:endParaRPr>
        </a:p>
      </dsp:txBody>
      <dsp:txXfrm>
        <a:off x="4627544" y="2142828"/>
        <a:ext cx="4059212" cy="23057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313E5-6985-AB4D-923A-6DB6FB741238}">
      <dsp:nvSpPr>
        <dsp:cNvPr id="0" name=""/>
        <dsp:cNvSpPr/>
      </dsp:nvSpPr>
      <dsp:spPr>
        <a:xfrm>
          <a:off x="42" y="754986"/>
          <a:ext cx="4059212" cy="138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Times New Roman"/>
              <a:cs typeface="Times New Roman"/>
            </a:rPr>
            <a:t>Kel</a:t>
          </a:r>
          <a:r>
            <a:rPr lang="en-US" sz="4000" kern="1200" dirty="0">
              <a:latin typeface="Times New Roman"/>
              <a:cs typeface="Times New Roman"/>
            </a:rPr>
            <a:t> 1 (FMCG)</a:t>
          </a:r>
        </a:p>
      </dsp:txBody>
      <dsp:txXfrm>
        <a:off x="42" y="754986"/>
        <a:ext cx="4059212" cy="1387842"/>
      </dsp:txXfrm>
    </dsp:sp>
    <dsp:sp modelId="{011FE719-E934-BB4E-8DE1-EBC8AEDDC4FF}">
      <dsp:nvSpPr>
        <dsp:cNvPr id="0" name=""/>
        <dsp:cNvSpPr/>
      </dsp:nvSpPr>
      <dsp:spPr>
        <a:xfrm>
          <a:off x="42" y="2142828"/>
          <a:ext cx="4059212" cy="2305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Kahfian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Fira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Dhuha</a:t>
          </a:r>
          <a:endParaRPr lang="en-US" sz="4000" kern="1200" dirty="0">
            <a:latin typeface="Times New Roman"/>
            <a:cs typeface="Times New Roman"/>
          </a:endParaRPr>
        </a:p>
      </dsp:txBody>
      <dsp:txXfrm>
        <a:off x="42" y="2142828"/>
        <a:ext cx="4059212" cy="2305799"/>
      </dsp:txXfrm>
    </dsp:sp>
    <dsp:sp modelId="{12CDD8B3-1A5C-5D4C-858C-10982A096792}">
      <dsp:nvSpPr>
        <dsp:cNvPr id="0" name=""/>
        <dsp:cNvSpPr/>
      </dsp:nvSpPr>
      <dsp:spPr>
        <a:xfrm>
          <a:off x="4627544" y="754986"/>
          <a:ext cx="4059212" cy="138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Times New Roman"/>
              <a:cs typeface="Times New Roman"/>
            </a:rPr>
            <a:t>Kel</a:t>
          </a:r>
          <a:r>
            <a:rPr lang="en-US" sz="4000" kern="1200" dirty="0">
              <a:latin typeface="Times New Roman"/>
              <a:cs typeface="Times New Roman"/>
            </a:rPr>
            <a:t> 9 (Startup &amp; </a:t>
          </a:r>
          <a:r>
            <a:rPr lang="en-US" sz="4000" kern="1200" dirty="0" err="1">
              <a:latin typeface="Times New Roman"/>
              <a:cs typeface="Times New Roman"/>
            </a:rPr>
            <a:t>jasa</a:t>
          </a:r>
          <a:r>
            <a:rPr lang="en-US" sz="4000" kern="1200" dirty="0">
              <a:latin typeface="Times New Roman"/>
              <a:cs typeface="Times New Roman"/>
            </a:rPr>
            <a:t> </a:t>
          </a:r>
          <a:r>
            <a:rPr lang="en-US" sz="4000" kern="1200" dirty="0" err="1">
              <a:latin typeface="Times New Roman"/>
              <a:cs typeface="Times New Roman"/>
            </a:rPr>
            <a:t>konsultan</a:t>
          </a:r>
          <a:r>
            <a:rPr lang="en-US" sz="4000" kern="1200" dirty="0">
              <a:latin typeface="Times New Roman"/>
              <a:cs typeface="Times New Roman"/>
            </a:rPr>
            <a:t>)</a:t>
          </a:r>
        </a:p>
      </dsp:txBody>
      <dsp:txXfrm>
        <a:off x="4627544" y="754986"/>
        <a:ext cx="4059212" cy="1387842"/>
      </dsp:txXfrm>
    </dsp:sp>
    <dsp:sp modelId="{BC9179B0-AE01-6042-9E94-988819168D10}">
      <dsp:nvSpPr>
        <dsp:cNvPr id="0" name=""/>
        <dsp:cNvSpPr/>
      </dsp:nvSpPr>
      <dsp:spPr>
        <a:xfrm>
          <a:off x="4627544" y="2142828"/>
          <a:ext cx="4059212" cy="2305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Arga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Fadhil</a:t>
          </a:r>
          <a:endParaRPr lang="en-US" sz="4000" kern="1200" dirty="0">
            <a:latin typeface="Times New Roman"/>
            <a:cs typeface="Times New Roman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Times New Roman"/>
              <a:cs typeface="Times New Roman"/>
            </a:rPr>
            <a:t>Anggi</a:t>
          </a:r>
          <a:endParaRPr lang="en-US" sz="4000" kern="1200" dirty="0">
            <a:latin typeface="Times New Roman"/>
            <a:cs typeface="Times New Roman"/>
          </a:endParaRPr>
        </a:p>
      </dsp:txBody>
      <dsp:txXfrm>
        <a:off x="4627544" y="2142828"/>
        <a:ext cx="4059212" cy="23057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313E5-6985-AB4D-923A-6DB6FB741238}">
      <dsp:nvSpPr>
        <dsp:cNvPr id="0" name=""/>
        <dsp:cNvSpPr/>
      </dsp:nvSpPr>
      <dsp:spPr>
        <a:xfrm>
          <a:off x="42" y="435307"/>
          <a:ext cx="4059212" cy="16236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264" tIns="191008" rIns="334264" bIns="191008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 err="1">
              <a:latin typeface="Times New Roman"/>
              <a:cs typeface="Times New Roman"/>
            </a:rPr>
            <a:t>Kel</a:t>
          </a:r>
          <a:r>
            <a:rPr lang="en-US" sz="4700" kern="1200" dirty="0">
              <a:latin typeface="Times New Roman"/>
              <a:cs typeface="Times New Roman"/>
            </a:rPr>
            <a:t> 6 (</a:t>
          </a:r>
          <a:r>
            <a:rPr lang="en-US" sz="4700" kern="1200" dirty="0" err="1">
              <a:latin typeface="Times New Roman"/>
              <a:cs typeface="Times New Roman"/>
            </a:rPr>
            <a:t>Kesehatan</a:t>
          </a:r>
          <a:r>
            <a:rPr lang="en-US" sz="4700" kern="1200" dirty="0">
              <a:latin typeface="Times New Roman"/>
              <a:cs typeface="Times New Roman"/>
            </a:rPr>
            <a:t>)</a:t>
          </a:r>
        </a:p>
      </dsp:txBody>
      <dsp:txXfrm>
        <a:off x="42" y="435307"/>
        <a:ext cx="4059212" cy="1623685"/>
      </dsp:txXfrm>
    </dsp:sp>
    <dsp:sp modelId="{011FE719-E934-BB4E-8DE1-EBC8AEDDC4FF}">
      <dsp:nvSpPr>
        <dsp:cNvPr id="0" name=""/>
        <dsp:cNvSpPr/>
      </dsp:nvSpPr>
      <dsp:spPr>
        <a:xfrm>
          <a:off x="42" y="2058992"/>
          <a:ext cx="4059212" cy="27093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698" tIns="250698" rIns="334264" bIns="376047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700" kern="1200" dirty="0" err="1">
              <a:latin typeface="Times New Roman"/>
              <a:cs typeface="Times New Roman"/>
            </a:rPr>
            <a:t>Daffa</a:t>
          </a:r>
          <a:endParaRPr lang="en-US" sz="4700" kern="1200" dirty="0">
            <a:latin typeface="Times New Roman"/>
            <a:cs typeface="Times New Roman"/>
          </a:endParaRPr>
        </a:p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700" kern="1200" dirty="0" err="1">
              <a:latin typeface="Times New Roman"/>
              <a:cs typeface="Times New Roman"/>
            </a:rPr>
            <a:t>Ghandi</a:t>
          </a:r>
          <a:endParaRPr lang="en-US" sz="4700" kern="1200" dirty="0">
            <a:latin typeface="Times New Roman"/>
            <a:cs typeface="Times New Roman"/>
          </a:endParaRPr>
        </a:p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700" kern="1200" dirty="0" err="1">
              <a:latin typeface="Times New Roman"/>
              <a:cs typeface="Times New Roman"/>
            </a:rPr>
            <a:t>Selly</a:t>
          </a:r>
          <a:endParaRPr lang="en-US" sz="4700" kern="1200" dirty="0">
            <a:latin typeface="Times New Roman"/>
            <a:cs typeface="Times New Roman"/>
          </a:endParaRPr>
        </a:p>
      </dsp:txBody>
      <dsp:txXfrm>
        <a:off x="42" y="2058992"/>
        <a:ext cx="4059212" cy="2709315"/>
      </dsp:txXfrm>
    </dsp:sp>
    <dsp:sp modelId="{12CDD8B3-1A5C-5D4C-858C-10982A096792}">
      <dsp:nvSpPr>
        <dsp:cNvPr id="0" name=""/>
        <dsp:cNvSpPr/>
      </dsp:nvSpPr>
      <dsp:spPr>
        <a:xfrm>
          <a:off x="4627544" y="435307"/>
          <a:ext cx="4059212" cy="16236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264" tIns="191008" rIns="334264" bIns="191008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 err="1">
              <a:latin typeface="Times New Roman"/>
              <a:cs typeface="Times New Roman"/>
            </a:rPr>
            <a:t>Kel</a:t>
          </a:r>
          <a:r>
            <a:rPr lang="en-US" sz="4700" kern="1200" dirty="0">
              <a:latin typeface="Times New Roman"/>
              <a:cs typeface="Times New Roman"/>
            </a:rPr>
            <a:t> 4 (</a:t>
          </a:r>
          <a:r>
            <a:rPr lang="en-US" sz="4700" kern="1200" dirty="0" err="1">
              <a:latin typeface="Times New Roman"/>
              <a:cs typeface="Times New Roman"/>
            </a:rPr>
            <a:t>Kesehatan</a:t>
          </a:r>
          <a:r>
            <a:rPr lang="en-US" sz="4700" kern="1200" dirty="0">
              <a:latin typeface="Times New Roman"/>
              <a:cs typeface="Times New Roman"/>
            </a:rPr>
            <a:t>)</a:t>
          </a:r>
        </a:p>
      </dsp:txBody>
      <dsp:txXfrm>
        <a:off x="4627544" y="435307"/>
        <a:ext cx="4059212" cy="1623685"/>
      </dsp:txXfrm>
    </dsp:sp>
    <dsp:sp modelId="{BC9179B0-AE01-6042-9E94-988819168D10}">
      <dsp:nvSpPr>
        <dsp:cNvPr id="0" name=""/>
        <dsp:cNvSpPr/>
      </dsp:nvSpPr>
      <dsp:spPr>
        <a:xfrm>
          <a:off x="4627544" y="2058992"/>
          <a:ext cx="4059212" cy="27093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698" tIns="250698" rIns="334264" bIns="376047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700" kern="1200" dirty="0">
              <a:latin typeface="Times New Roman"/>
              <a:cs typeface="Times New Roman"/>
            </a:rPr>
            <a:t>Debby</a:t>
          </a:r>
        </a:p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700" kern="1200" dirty="0">
              <a:latin typeface="Times New Roman"/>
              <a:cs typeface="Times New Roman"/>
            </a:rPr>
            <a:t>Hani</a:t>
          </a:r>
        </a:p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700" kern="1200" dirty="0" err="1">
              <a:latin typeface="Times New Roman"/>
              <a:cs typeface="Times New Roman"/>
            </a:rPr>
            <a:t>Shaquilla</a:t>
          </a:r>
          <a:endParaRPr lang="en-US" sz="4700" kern="1200" dirty="0">
            <a:latin typeface="Times New Roman"/>
            <a:cs typeface="Times New Roman"/>
          </a:endParaRPr>
        </a:p>
      </dsp:txBody>
      <dsp:txXfrm>
        <a:off x="4627544" y="2058992"/>
        <a:ext cx="4059212" cy="2709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2C086-8BDF-1F40-85E6-790F690D2957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57892-2CCF-AE4F-A0F0-307FF0560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4039"/>
            <a:ext cx="7772400" cy="3569610"/>
          </a:xfrm>
        </p:spPr>
        <p:txBody>
          <a:bodyPr>
            <a:normAutofit fontScale="90000"/>
          </a:bodyPr>
          <a:lstStyle/>
          <a:p>
            <a:r>
              <a:rPr lang="en-US" sz="5800" dirty="0">
                <a:latin typeface="Britannic Bold"/>
                <a:cs typeface="Britannic Bold"/>
              </a:rPr>
              <a:t>PENGANTAR PUBLIC RELATIONS:</a:t>
            </a:r>
            <a:br>
              <a:rPr lang="en-US" sz="5800" dirty="0">
                <a:latin typeface="Britannic Bold"/>
                <a:cs typeface="Britannic Bold"/>
              </a:rPr>
            </a:br>
            <a:br>
              <a:rPr lang="en-US" sz="5800" dirty="0">
                <a:latin typeface="Britannic Bold"/>
                <a:cs typeface="Britannic Bold"/>
              </a:rPr>
            </a:br>
            <a:r>
              <a:rPr lang="en-US" sz="5800" dirty="0">
                <a:latin typeface="Britannic Bold"/>
                <a:cs typeface="Britannic Bold"/>
              </a:rPr>
              <a:t>PRESENTASI PROSES PR</a:t>
            </a:r>
            <a:br>
              <a:rPr lang="en-US" sz="5800" dirty="0">
                <a:latin typeface="Britannic Bold"/>
                <a:cs typeface="Britannic Bold"/>
              </a:rPr>
            </a:br>
            <a:br>
              <a:rPr lang="en-US" sz="5800" dirty="0">
                <a:latin typeface="Britannic Bold"/>
                <a:cs typeface="Britannic Bold"/>
              </a:rPr>
            </a:br>
            <a:r>
              <a:rPr lang="en-US" sz="5800" dirty="0" err="1">
                <a:latin typeface="Britannic Bold"/>
                <a:cs typeface="Britannic Bold"/>
              </a:rPr>
              <a:t>Minggu</a:t>
            </a:r>
            <a:r>
              <a:rPr lang="en-US" sz="5800" dirty="0">
                <a:latin typeface="Britannic Bold"/>
                <a:cs typeface="Britannic Bold"/>
              </a:rPr>
              <a:t> 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258388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GOOD LUCK!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539001"/>
              </p:ext>
            </p:extLst>
          </p:nvPr>
        </p:nvGraphicFramePr>
        <p:xfrm>
          <a:off x="0" y="923747"/>
          <a:ext cx="9144000" cy="5686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-824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/>
                <a:ea typeface="+mj-ea"/>
                <a:cs typeface="Britannic Bold"/>
              </a:rPr>
              <a:t>PROSES MANAJEMEN PR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/>
              <a:ea typeface="+mj-ea"/>
              <a:cs typeface="Britannic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TUGAS MINGGU 11 &amp; 12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180891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TEMA INDUSTRI PRESENTASI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180891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KELOMPOK PRESENTASI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03280" y="1396999"/>
          <a:ext cx="8686800" cy="520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KELOMPOK PRESENTASI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03280" y="1396999"/>
          <a:ext cx="8686800" cy="520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KELOMPOK PRESENTASI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03280" y="1396999"/>
          <a:ext cx="8686800" cy="520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TUGAS INDIVIDU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Jangan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lupa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mengerjakan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tugas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individu</a:t>
            </a:r>
            <a:r>
              <a:rPr lang="en-US" dirty="0">
                <a:latin typeface="Times New Roman"/>
                <a:cs typeface="Times New Roman"/>
              </a:rPr>
              <a:t> (resume &amp; review)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Kerjakan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Word, </a:t>
            </a:r>
            <a:r>
              <a:rPr lang="en-US" dirty="0" err="1">
                <a:latin typeface="Times New Roman"/>
                <a:cs typeface="Times New Roman"/>
              </a:rPr>
              <a:t>nama</a:t>
            </a:r>
            <a:r>
              <a:rPr lang="en-US" dirty="0">
                <a:latin typeface="Times New Roman"/>
                <a:cs typeface="Times New Roman"/>
              </a:rPr>
              <a:t> file : Nama_kelas_Tugas11 (</a:t>
            </a:r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 : </a:t>
            </a:r>
            <a:r>
              <a:rPr lang="en-US" dirty="0" err="1">
                <a:latin typeface="Times New Roman"/>
                <a:cs typeface="Times New Roman"/>
              </a:rPr>
              <a:t>Fasya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Syifa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Mutma_Kelas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D_Tugas</a:t>
            </a:r>
            <a:r>
              <a:rPr lang="en-US" dirty="0">
                <a:latin typeface="Times New Roman"/>
                <a:cs typeface="Times New Roman"/>
              </a:rPr>
              <a:t> 11)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Upload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drive </a:t>
            </a:r>
            <a:r>
              <a:rPr lang="en-US" dirty="0" err="1">
                <a:latin typeface="Times New Roman"/>
                <a:cs typeface="Times New Roman"/>
              </a:rPr>
              <a:t>maks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pukul</a:t>
            </a:r>
            <a:r>
              <a:rPr lang="en-US" dirty="0">
                <a:latin typeface="Times New Roman"/>
                <a:cs typeface="Times New Roman"/>
              </a:rPr>
              <a:t> 23.59 WIB</a:t>
            </a: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FORUM KELOMPOK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Masing-masing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perwakilan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anggota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bertanya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menanggapi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presentasi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lainnya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forum </a:t>
            </a:r>
            <a:r>
              <a:rPr lang="en-US" dirty="0" err="1">
                <a:latin typeface="Times New Roman"/>
                <a:cs typeface="Times New Roman"/>
              </a:rPr>
              <a:t>diskusi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sudah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disediakan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Perwakilan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menyebutkan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nama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bertanya/menanggapi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 : “</a:t>
            </a:r>
            <a:r>
              <a:rPr lang="en-US" dirty="0" err="1">
                <a:latin typeface="Times New Roman"/>
                <a:cs typeface="Times New Roman"/>
              </a:rPr>
              <a:t>saya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Fasya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Syifa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1, </a:t>
            </a:r>
            <a:r>
              <a:rPr lang="en-US" dirty="0" err="1">
                <a:latin typeface="Times New Roman"/>
                <a:cs typeface="Times New Roman"/>
              </a:rPr>
              <a:t>ingin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bertanya</a:t>
            </a:r>
            <a:r>
              <a:rPr lang="en-US" dirty="0">
                <a:latin typeface="Times New Roman"/>
                <a:cs typeface="Times New Roman"/>
              </a:rPr>
              <a:t>……”</a:t>
            </a:r>
          </a:p>
          <a:p>
            <a:pPr lvl="1"/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diberi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pertanyaan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tanggapan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menjawab/membalas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pertanyaan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tanggapan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tsb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4168</TotalTime>
  <Words>250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PENGANTAR PUBLIC RELATIONS:  PRESENTASI PROSES PR  Minggu 12</vt:lpstr>
      <vt:lpstr>PowerPoint Presentation</vt:lpstr>
      <vt:lpstr>TUGAS MINGGU 11 &amp; 12</vt:lpstr>
      <vt:lpstr>TEMA INDUSTRI PRESENTASI</vt:lpstr>
      <vt:lpstr>KELOMPOK PRESENTASI</vt:lpstr>
      <vt:lpstr>KELOMPOK PRESENTASI</vt:lpstr>
      <vt:lpstr>KELOMPOK PRESENTASI</vt:lpstr>
      <vt:lpstr>TUGAS INDIVIDU</vt:lpstr>
      <vt:lpstr>FORUM KELOMPOK</vt:lpstr>
      <vt:lpstr>GOOD LUCK!</vt:lpstr>
    </vt:vector>
  </TitlesOfParts>
  <Company>London School of Public Relation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HUBUNGAN MASYARAKAT</dc:title>
  <dc:creator>Reny Dyanasari</dc:creator>
  <cp:lastModifiedBy>Reny Dyanasari</cp:lastModifiedBy>
  <cp:revision>130</cp:revision>
  <dcterms:created xsi:type="dcterms:W3CDTF">2021-04-23T16:58:03Z</dcterms:created>
  <dcterms:modified xsi:type="dcterms:W3CDTF">2021-06-24T06:04:16Z</dcterms:modified>
</cp:coreProperties>
</file>