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61" r:id="rId3"/>
    <p:sldId id="354" r:id="rId4"/>
    <p:sldId id="363" r:id="rId5"/>
    <p:sldId id="356" r:id="rId6"/>
    <p:sldId id="357" r:id="rId7"/>
    <p:sldId id="358" r:id="rId8"/>
    <p:sldId id="359" r:id="rId9"/>
    <p:sldId id="362" r:id="rId10"/>
    <p:sldId id="35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46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BE4496-8D0B-B847-BFCC-E097F3C5A6E5}" type="doc">
      <dgm:prSet loTypeId="urn:microsoft.com/office/officeart/2005/8/layout/cycle4#1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D12EFD-34D7-6544-BC80-2F2BE9EE55DC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Seberapa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baik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langkah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telah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lakukan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gm:t>
    </dgm:pt>
    <dgm:pt modelId="{B88DA10F-DF49-2E45-AE79-34DDF2BB9E02}" type="parTrans" cxnId="{2E5E48BC-352E-8E43-9D2A-CD6C1107A3F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FBDE6346-2C12-EA41-A10C-7BC811EB664B}" type="sibTrans" cxnId="{2E5E48BC-352E-8E43-9D2A-CD6C1107A3F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86EC20E-B3D0-1247-8DED-91AD2CA52786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Mengevaluasi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Program</a:t>
          </a:r>
        </a:p>
      </dgm:t>
    </dgm:pt>
    <dgm:pt modelId="{475CB495-8369-214B-B9CD-7BD9F3FD776F}" type="parTrans" cxnId="{3A8AADF9-4B38-7C46-89D8-5D463B554BBB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6BA54F8-671A-2946-81FE-CCC483B9BD25}" type="sibTrans" cxnId="{3A8AADF9-4B38-7C46-89D8-5D463B554BBB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2B4788D-0987-7D46-A14F-76A7985D094E}">
      <dgm:prSet phldrT="[Text]" custT="1"/>
      <dgm:spPr/>
      <dgm:t>
        <a:bodyPr/>
        <a:lstStyle/>
        <a:p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sedang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terjadi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saat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? </a:t>
          </a:r>
        </a:p>
        <a:p>
          <a:r>
            <a:rPr lang="en-US" sz="1700" dirty="0">
              <a:solidFill>
                <a:schemeClr val="tx1"/>
              </a:solidFill>
              <a:latin typeface="Times New Roman"/>
              <a:cs typeface="Times New Roman"/>
            </a:rPr>
            <a:t>- </a:t>
          </a:r>
          <a:r>
            <a:rPr lang="en-US" sz="1400" dirty="0" err="1">
              <a:solidFill>
                <a:schemeClr val="tx1"/>
              </a:solidFill>
              <a:latin typeface="Times New Roman"/>
              <a:cs typeface="Times New Roman"/>
            </a:rPr>
            <a:t>Analisis</a:t>
          </a:r>
          <a:r>
            <a:rPr lang="en-US" sz="1400" dirty="0">
              <a:solidFill>
                <a:schemeClr val="tx1"/>
              </a:solidFill>
              <a:latin typeface="Times New Roman"/>
              <a:cs typeface="Times New Roman"/>
            </a:rPr>
            <a:t> SWOT</a:t>
          </a:r>
        </a:p>
        <a:p>
          <a:r>
            <a:rPr lang="en-US" sz="1400" dirty="0">
              <a:solidFill>
                <a:schemeClr val="tx1"/>
              </a:solidFill>
              <a:latin typeface="Times New Roman"/>
              <a:cs typeface="Times New Roman"/>
            </a:rPr>
            <a:t>- Data/ Riset</a:t>
          </a:r>
        </a:p>
      </dgm:t>
    </dgm:pt>
    <dgm:pt modelId="{22FCD2FF-1016-2F48-A63A-472D82E53FC4}" type="parTrans" cxnId="{F760ACD8-0ACE-DC4E-97A9-347B60EC68DF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AF7D524F-2ED6-A546-BFD9-408A9CF218F6}" type="sibTrans" cxnId="{F760ACD8-0ACE-DC4E-97A9-347B60EC68DF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AE9A89D-499F-0148-B3F6-DFC5E0281E18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Mendefinisikan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Problem PR</a:t>
          </a:r>
        </a:p>
      </dgm:t>
    </dgm:pt>
    <dgm:pt modelId="{90BDAE16-9B5A-7F4B-8AEC-0F0ACABCCA02}" type="parTrans" cxnId="{E4B85ED0-BEF8-D445-AFE5-9C294DE8204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B067381-AEE1-6B49-881B-1F9B44DAEB09}" type="sibTrans" cxnId="{E4B85ED0-BEF8-D445-AFE5-9C294DE8204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A474BD3F-1765-C34F-9AFF-9AC5B1D0845C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harus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dilakukan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katakan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mengapa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gm:t>
    </dgm:pt>
    <dgm:pt modelId="{4E204F9C-EFAA-364A-878D-78226F1CB69F}" type="parTrans" cxnId="{F6D7D010-9908-0D4F-8AD6-3B317EA3A20E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FB5F019-1DCF-CE41-8748-D844B88E59DC}" type="sibTrans" cxnId="{F6D7D010-9908-0D4F-8AD6-3B317EA3A20E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DC956B8-6E67-054B-9387-90CE93E91642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Perencanaan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Pemrograman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EE8358D6-9319-6648-90DD-7B27DBBCBD90}" type="parTrans" cxnId="{2AC4C735-45FD-B14F-808C-4376DD8D8FA8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E787884-70E8-AC43-BE97-F10965D9EF2C}" type="sibTrans" cxnId="{2AC4C735-45FD-B14F-808C-4376DD8D8FA8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CE4F761-FDF0-2440-8DBF-F2C5ABA107A9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Bagaimana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melakukannya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kapan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mengatakannya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gm:t>
    </dgm:pt>
    <dgm:pt modelId="{003BA104-3396-054D-8A7A-5DBA3316962F}" type="parTrans" cxnId="{2A6F7C24-A866-474D-BBA9-1C6A69BB900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CC1AEAF-F20D-7448-9A24-71BED0650975}" type="sibTrans" cxnId="{2A6F7C24-A866-474D-BBA9-1C6A69BB900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41E6EDD-E98D-5645-B5E3-ECC6AEE3C491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Mengambil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Tindakan</a:t>
          </a:r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chemeClr val="tx1"/>
              </a:solidFill>
              <a:latin typeface="Times New Roman"/>
              <a:cs typeface="Times New Roman"/>
            </a:rPr>
            <a:t>Berkomunikasi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F0C0AC97-AF17-AA47-B4CD-CE3E9BF0D860}" type="parTrans" cxnId="{A8CA2D92-24FF-8A42-9871-C5BE1105770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0042E23-3FF1-9A41-82E8-9E6E34D3E6E2}" type="sibTrans" cxnId="{A8CA2D92-24FF-8A42-9871-C5BE1105770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89D8160-4F72-A248-9A5C-CB4CD28A5ED3}" type="pres">
      <dgm:prSet presAssocID="{E1BE4496-8D0B-B847-BFCC-E097F3C5A6E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8B04099-F32A-0149-84A8-D007836C1491}" type="pres">
      <dgm:prSet presAssocID="{E1BE4496-8D0B-B847-BFCC-E097F3C5A6E5}" presName="children" presStyleCnt="0"/>
      <dgm:spPr/>
    </dgm:pt>
    <dgm:pt modelId="{F3F3A791-D11D-7B48-AD4A-AD2EA97E37F3}" type="pres">
      <dgm:prSet presAssocID="{E1BE4496-8D0B-B847-BFCC-E097F3C5A6E5}" presName="child1group" presStyleCnt="0"/>
      <dgm:spPr/>
    </dgm:pt>
    <dgm:pt modelId="{6CA778CA-9395-AA4A-BB4C-F1D58CC8B811}" type="pres">
      <dgm:prSet presAssocID="{E1BE4496-8D0B-B847-BFCC-E097F3C5A6E5}" presName="child1" presStyleLbl="bgAcc1" presStyleIdx="0" presStyleCnt="4"/>
      <dgm:spPr/>
    </dgm:pt>
    <dgm:pt modelId="{F58A8D01-91AB-8849-8B6D-5929CC41473E}" type="pres">
      <dgm:prSet presAssocID="{E1BE4496-8D0B-B847-BFCC-E097F3C5A6E5}" presName="child1Text" presStyleLbl="bgAcc1" presStyleIdx="0" presStyleCnt="4">
        <dgm:presLayoutVars>
          <dgm:bulletEnabled val="1"/>
        </dgm:presLayoutVars>
      </dgm:prSet>
      <dgm:spPr/>
    </dgm:pt>
    <dgm:pt modelId="{6C3916A2-8C8F-E442-8E09-48090684DF14}" type="pres">
      <dgm:prSet presAssocID="{E1BE4496-8D0B-B847-BFCC-E097F3C5A6E5}" presName="child2group" presStyleCnt="0"/>
      <dgm:spPr/>
    </dgm:pt>
    <dgm:pt modelId="{CA675AB6-CB47-D04E-8DB9-E6B1E502DE11}" type="pres">
      <dgm:prSet presAssocID="{E1BE4496-8D0B-B847-BFCC-E097F3C5A6E5}" presName="child2" presStyleLbl="bgAcc1" presStyleIdx="1" presStyleCnt="4"/>
      <dgm:spPr/>
    </dgm:pt>
    <dgm:pt modelId="{D1ACAF06-580B-F948-8BDE-CD0DA39CD705}" type="pres">
      <dgm:prSet presAssocID="{E1BE4496-8D0B-B847-BFCC-E097F3C5A6E5}" presName="child2Text" presStyleLbl="bgAcc1" presStyleIdx="1" presStyleCnt="4">
        <dgm:presLayoutVars>
          <dgm:bulletEnabled val="1"/>
        </dgm:presLayoutVars>
      </dgm:prSet>
      <dgm:spPr/>
    </dgm:pt>
    <dgm:pt modelId="{A9DA4A83-6481-D34F-9CC5-FA05F05CBB6C}" type="pres">
      <dgm:prSet presAssocID="{E1BE4496-8D0B-B847-BFCC-E097F3C5A6E5}" presName="child3group" presStyleCnt="0"/>
      <dgm:spPr/>
    </dgm:pt>
    <dgm:pt modelId="{F82129C0-E857-A14C-A491-E100BF011304}" type="pres">
      <dgm:prSet presAssocID="{E1BE4496-8D0B-B847-BFCC-E097F3C5A6E5}" presName="child3" presStyleLbl="bgAcc1" presStyleIdx="2" presStyleCnt="4"/>
      <dgm:spPr/>
    </dgm:pt>
    <dgm:pt modelId="{658733C7-8EE0-2D41-8D55-8FDAE9DDFD5F}" type="pres">
      <dgm:prSet presAssocID="{E1BE4496-8D0B-B847-BFCC-E097F3C5A6E5}" presName="child3Text" presStyleLbl="bgAcc1" presStyleIdx="2" presStyleCnt="4">
        <dgm:presLayoutVars>
          <dgm:bulletEnabled val="1"/>
        </dgm:presLayoutVars>
      </dgm:prSet>
      <dgm:spPr/>
    </dgm:pt>
    <dgm:pt modelId="{B7742B4F-8734-C145-8C58-ABA73D90BAF8}" type="pres">
      <dgm:prSet presAssocID="{E1BE4496-8D0B-B847-BFCC-E097F3C5A6E5}" presName="child4group" presStyleCnt="0"/>
      <dgm:spPr/>
    </dgm:pt>
    <dgm:pt modelId="{10679FB1-4A9C-C64C-B2BB-4EF44378075A}" type="pres">
      <dgm:prSet presAssocID="{E1BE4496-8D0B-B847-BFCC-E097F3C5A6E5}" presName="child4" presStyleLbl="bgAcc1" presStyleIdx="3" presStyleCnt="4"/>
      <dgm:spPr/>
    </dgm:pt>
    <dgm:pt modelId="{7C9C7A8A-1CB6-A043-BCAF-BCFED264C35C}" type="pres">
      <dgm:prSet presAssocID="{E1BE4496-8D0B-B847-BFCC-E097F3C5A6E5}" presName="child4Text" presStyleLbl="bgAcc1" presStyleIdx="3" presStyleCnt="4">
        <dgm:presLayoutVars>
          <dgm:bulletEnabled val="1"/>
        </dgm:presLayoutVars>
      </dgm:prSet>
      <dgm:spPr/>
    </dgm:pt>
    <dgm:pt modelId="{43541BAC-D4F9-5F42-A580-5FDDD682ABC4}" type="pres">
      <dgm:prSet presAssocID="{E1BE4496-8D0B-B847-BFCC-E097F3C5A6E5}" presName="childPlaceholder" presStyleCnt="0"/>
      <dgm:spPr/>
    </dgm:pt>
    <dgm:pt modelId="{536B8178-2976-CD48-A253-BF8B1BFAD861}" type="pres">
      <dgm:prSet presAssocID="{E1BE4496-8D0B-B847-BFCC-E097F3C5A6E5}" presName="circle" presStyleCnt="0"/>
      <dgm:spPr/>
    </dgm:pt>
    <dgm:pt modelId="{C3EFB8D2-DA52-634E-B19C-388B3C17D3A7}" type="pres">
      <dgm:prSet presAssocID="{E1BE4496-8D0B-B847-BFCC-E097F3C5A6E5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9595BCB-4B43-7648-B9BA-160E1B6F188E}" type="pres">
      <dgm:prSet presAssocID="{E1BE4496-8D0B-B847-BFCC-E097F3C5A6E5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E298CC1-E129-A74A-B76E-C4D7F1A31EE1}" type="pres">
      <dgm:prSet presAssocID="{E1BE4496-8D0B-B847-BFCC-E097F3C5A6E5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79D2F67-987C-D94A-AB79-A4825CD6B1CB}" type="pres">
      <dgm:prSet presAssocID="{E1BE4496-8D0B-B847-BFCC-E097F3C5A6E5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65A6698D-D710-5948-885D-2AB0178B92FB}" type="pres">
      <dgm:prSet presAssocID="{E1BE4496-8D0B-B847-BFCC-E097F3C5A6E5}" presName="quadrantPlaceholder" presStyleCnt="0"/>
      <dgm:spPr/>
    </dgm:pt>
    <dgm:pt modelId="{59329499-7BDC-8C4D-ABF0-B352536BEE97}" type="pres">
      <dgm:prSet presAssocID="{E1BE4496-8D0B-B847-BFCC-E097F3C5A6E5}" presName="center1" presStyleLbl="fgShp" presStyleIdx="0" presStyleCnt="2"/>
      <dgm:spPr/>
    </dgm:pt>
    <dgm:pt modelId="{32933461-A9B5-DF42-AC59-E3A38E5DE880}" type="pres">
      <dgm:prSet presAssocID="{E1BE4496-8D0B-B847-BFCC-E097F3C5A6E5}" presName="center2" presStyleLbl="fgShp" presStyleIdx="1" presStyleCnt="2"/>
      <dgm:spPr/>
    </dgm:pt>
  </dgm:ptLst>
  <dgm:cxnLst>
    <dgm:cxn modelId="{F6D7D010-9908-0D4F-8AD6-3B317EA3A20E}" srcId="{E1BE4496-8D0B-B847-BFCC-E097F3C5A6E5}" destId="{A474BD3F-1765-C34F-9AFF-9AC5B1D0845C}" srcOrd="2" destOrd="0" parTransId="{4E204F9C-EFAA-364A-878D-78226F1CB69F}" sibTransId="{8FB5F019-1DCF-CE41-8748-D844B88E59DC}"/>
    <dgm:cxn modelId="{2A6F7C24-A866-474D-BBA9-1C6A69BB9000}" srcId="{E1BE4496-8D0B-B847-BFCC-E097F3C5A6E5}" destId="{DCE4F761-FDF0-2440-8DBF-F2C5ABA107A9}" srcOrd="3" destOrd="0" parTransId="{003BA104-3396-054D-8A7A-5DBA3316962F}" sibTransId="{DCC1AEAF-F20D-7448-9A24-71BED0650975}"/>
    <dgm:cxn modelId="{2E08D028-49AC-A147-9D7E-C0C3172B5D1C}" type="presOf" srcId="{7DC956B8-6E67-054B-9387-90CE93E91642}" destId="{658733C7-8EE0-2D41-8D55-8FDAE9DDFD5F}" srcOrd="1" destOrd="0" presId="urn:microsoft.com/office/officeart/2005/8/layout/cycle4#1"/>
    <dgm:cxn modelId="{2AC4C735-45FD-B14F-808C-4376DD8D8FA8}" srcId="{A474BD3F-1765-C34F-9AFF-9AC5B1D0845C}" destId="{7DC956B8-6E67-054B-9387-90CE93E91642}" srcOrd="0" destOrd="0" parTransId="{EE8358D6-9319-6648-90DD-7B27DBBCBD90}" sibTransId="{7E787884-70E8-AC43-BE97-F10965D9EF2C}"/>
    <dgm:cxn modelId="{2AE0445E-6F19-0447-9C32-5010DCD2C80B}" type="presOf" srcId="{886EC20E-B3D0-1247-8DED-91AD2CA52786}" destId="{6CA778CA-9395-AA4A-BB4C-F1D58CC8B811}" srcOrd="0" destOrd="0" presId="urn:microsoft.com/office/officeart/2005/8/layout/cycle4#1"/>
    <dgm:cxn modelId="{28EB1543-0BDC-4F43-AD22-E985AAA8634E}" type="presOf" srcId="{E1BE4496-8D0B-B847-BFCC-E097F3C5A6E5}" destId="{889D8160-4F72-A248-9A5C-CB4CD28A5ED3}" srcOrd="0" destOrd="0" presId="urn:microsoft.com/office/officeart/2005/8/layout/cycle4#1"/>
    <dgm:cxn modelId="{DA78B768-C219-9F4B-B678-7E7AB2D070E2}" type="presOf" srcId="{DCE4F761-FDF0-2440-8DBF-F2C5ABA107A9}" destId="{D79D2F67-987C-D94A-AB79-A4825CD6B1CB}" srcOrd="0" destOrd="0" presId="urn:microsoft.com/office/officeart/2005/8/layout/cycle4#1"/>
    <dgm:cxn modelId="{AB45E948-E878-954F-8193-1CD0D3DA1BF2}" type="presOf" srcId="{886EC20E-B3D0-1247-8DED-91AD2CA52786}" destId="{F58A8D01-91AB-8849-8B6D-5929CC41473E}" srcOrd="1" destOrd="0" presId="urn:microsoft.com/office/officeart/2005/8/layout/cycle4#1"/>
    <dgm:cxn modelId="{D6664669-7B70-EA4E-9BEC-32B91067143C}" type="presOf" srcId="{8AE9A89D-499F-0148-B3F6-DFC5E0281E18}" destId="{D1ACAF06-580B-F948-8BDE-CD0DA39CD705}" srcOrd="1" destOrd="0" presId="urn:microsoft.com/office/officeart/2005/8/layout/cycle4#1"/>
    <dgm:cxn modelId="{7120B749-E277-314A-AB0E-4408D4D77ACE}" type="presOf" srcId="{B2B4788D-0987-7D46-A14F-76A7985D094E}" destId="{79595BCB-4B43-7648-B9BA-160E1B6F188E}" srcOrd="0" destOrd="0" presId="urn:microsoft.com/office/officeart/2005/8/layout/cycle4#1"/>
    <dgm:cxn modelId="{CB5F7359-CDC1-7C4B-B1AC-49616FA50824}" type="presOf" srcId="{741E6EDD-E98D-5645-B5E3-ECC6AEE3C491}" destId="{7C9C7A8A-1CB6-A043-BCAF-BCFED264C35C}" srcOrd="1" destOrd="0" presId="urn:microsoft.com/office/officeart/2005/8/layout/cycle4#1"/>
    <dgm:cxn modelId="{60637B85-9921-0145-A119-11AA862860F5}" type="presOf" srcId="{A474BD3F-1765-C34F-9AFF-9AC5B1D0845C}" destId="{DE298CC1-E129-A74A-B76E-C4D7F1A31EE1}" srcOrd="0" destOrd="0" presId="urn:microsoft.com/office/officeart/2005/8/layout/cycle4#1"/>
    <dgm:cxn modelId="{A8CA2D92-24FF-8A42-9871-C5BE1105770D}" srcId="{DCE4F761-FDF0-2440-8DBF-F2C5ABA107A9}" destId="{741E6EDD-E98D-5645-B5E3-ECC6AEE3C491}" srcOrd="0" destOrd="0" parTransId="{F0C0AC97-AF17-AA47-B4CD-CE3E9BF0D860}" sibTransId="{B0042E23-3FF1-9A41-82E8-9E6E34D3E6E2}"/>
    <dgm:cxn modelId="{E9E1A293-E664-AA47-85DD-284EBAA13629}" type="presOf" srcId="{95D12EFD-34D7-6544-BC80-2F2BE9EE55DC}" destId="{C3EFB8D2-DA52-634E-B19C-388B3C17D3A7}" srcOrd="0" destOrd="0" presId="urn:microsoft.com/office/officeart/2005/8/layout/cycle4#1"/>
    <dgm:cxn modelId="{C92FA29C-5D68-4A49-A036-587DA7B38CE3}" type="presOf" srcId="{741E6EDD-E98D-5645-B5E3-ECC6AEE3C491}" destId="{10679FB1-4A9C-C64C-B2BB-4EF44378075A}" srcOrd="0" destOrd="0" presId="urn:microsoft.com/office/officeart/2005/8/layout/cycle4#1"/>
    <dgm:cxn modelId="{2AEE4FA5-70C2-8D44-9746-50DA80F68095}" type="presOf" srcId="{8AE9A89D-499F-0148-B3F6-DFC5E0281E18}" destId="{CA675AB6-CB47-D04E-8DB9-E6B1E502DE11}" srcOrd="0" destOrd="0" presId="urn:microsoft.com/office/officeart/2005/8/layout/cycle4#1"/>
    <dgm:cxn modelId="{08C877B2-46B9-C246-A52C-0D9F52C2D4B4}" type="presOf" srcId="{7DC956B8-6E67-054B-9387-90CE93E91642}" destId="{F82129C0-E857-A14C-A491-E100BF011304}" srcOrd="0" destOrd="0" presId="urn:microsoft.com/office/officeart/2005/8/layout/cycle4#1"/>
    <dgm:cxn modelId="{2E5E48BC-352E-8E43-9D2A-CD6C1107A3F3}" srcId="{E1BE4496-8D0B-B847-BFCC-E097F3C5A6E5}" destId="{95D12EFD-34D7-6544-BC80-2F2BE9EE55DC}" srcOrd="0" destOrd="0" parTransId="{B88DA10F-DF49-2E45-AE79-34DDF2BB9E02}" sibTransId="{FBDE6346-2C12-EA41-A10C-7BC811EB664B}"/>
    <dgm:cxn modelId="{E4B85ED0-BEF8-D445-AFE5-9C294DE82044}" srcId="{B2B4788D-0987-7D46-A14F-76A7985D094E}" destId="{8AE9A89D-499F-0148-B3F6-DFC5E0281E18}" srcOrd="0" destOrd="0" parTransId="{90BDAE16-9B5A-7F4B-8AEC-0F0ACABCCA02}" sibTransId="{8B067381-AEE1-6B49-881B-1F9B44DAEB09}"/>
    <dgm:cxn modelId="{F760ACD8-0ACE-DC4E-97A9-347B60EC68DF}" srcId="{E1BE4496-8D0B-B847-BFCC-E097F3C5A6E5}" destId="{B2B4788D-0987-7D46-A14F-76A7985D094E}" srcOrd="1" destOrd="0" parTransId="{22FCD2FF-1016-2F48-A63A-472D82E53FC4}" sibTransId="{AF7D524F-2ED6-A546-BFD9-408A9CF218F6}"/>
    <dgm:cxn modelId="{3A8AADF9-4B38-7C46-89D8-5D463B554BBB}" srcId="{95D12EFD-34D7-6544-BC80-2F2BE9EE55DC}" destId="{886EC20E-B3D0-1247-8DED-91AD2CA52786}" srcOrd="0" destOrd="0" parTransId="{475CB495-8369-214B-B9CD-7BD9F3FD776F}" sibTransId="{B6BA54F8-671A-2946-81FE-CCC483B9BD25}"/>
    <dgm:cxn modelId="{7227FBF9-D6AB-8844-B029-C82F2ACF40F2}" type="presParOf" srcId="{889D8160-4F72-A248-9A5C-CB4CD28A5ED3}" destId="{B8B04099-F32A-0149-84A8-D007836C1491}" srcOrd="0" destOrd="0" presId="urn:microsoft.com/office/officeart/2005/8/layout/cycle4#1"/>
    <dgm:cxn modelId="{0CC779EF-6A08-DD41-AC55-DB3E8EDC056C}" type="presParOf" srcId="{B8B04099-F32A-0149-84A8-D007836C1491}" destId="{F3F3A791-D11D-7B48-AD4A-AD2EA97E37F3}" srcOrd="0" destOrd="0" presId="urn:microsoft.com/office/officeart/2005/8/layout/cycle4#1"/>
    <dgm:cxn modelId="{AD4EB63F-AB9C-DF48-81B6-718FE3D7A8F7}" type="presParOf" srcId="{F3F3A791-D11D-7B48-AD4A-AD2EA97E37F3}" destId="{6CA778CA-9395-AA4A-BB4C-F1D58CC8B811}" srcOrd="0" destOrd="0" presId="urn:microsoft.com/office/officeart/2005/8/layout/cycle4#1"/>
    <dgm:cxn modelId="{269CD98B-E2F4-D047-8C89-D2730169D965}" type="presParOf" srcId="{F3F3A791-D11D-7B48-AD4A-AD2EA97E37F3}" destId="{F58A8D01-91AB-8849-8B6D-5929CC41473E}" srcOrd="1" destOrd="0" presId="urn:microsoft.com/office/officeart/2005/8/layout/cycle4#1"/>
    <dgm:cxn modelId="{DA589536-B027-2A44-A8A0-782683CF0D43}" type="presParOf" srcId="{B8B04099-F32A-0149-84A8-D007836C1491}" destId="{6C3916A2-8C8F-E442-8E09-48090684DF14}" srcOrd="1" destOrd="0" presId="urn:microsoft.com/office/officeart/2005/8/layout/cycle4#1"/>
    <dgm:cxn modelId="{FE20E51D-666E-DD48-A96B-B792C3AA9F23}" type="presParOf" srcId="{6C3916A2-8C8F-E442-8E09-48090684DF14}" destId="{CA675AB6-CB47-D04E-8DB9-E6B1E502DE11}" srcOrd="0" destOrd="0" presId="urn:microsoft.com/office/officeart/2005/8/layout/cycle4#1"/>
    <dgm:cxn modelId="{6112F552-7EFE-E147-8280-2FC8C04DA9A3}" type="presParOf" srcId="{6C3916A2-8C8F-E442-8E09-48090684DF14}" destId="{D1ACAF06-580B-F948-8BDE-CD0DA39CD705}" srcOrd="1" destOrd="0" presId="urn:microsoft.com/office/officeart/2005/8/layout/cycle4#1"/>
    <dgm:cxn modelId="{C4D74E85-B09B-F74E-81FD-BDD57A452314}" type="presParOf" srcId="{B8B04099-F32A-0149-84A8-D007836C1491}" destId="{A9DA4A83-6481-D34F-9CC5-FA05F05CBB6C}" srcOrd="2" destOrd="0" presId="urn:microsoft.com/office/officeart/2005/8/layout/cycle4#1"/>
    <dgm:cxn modelId="{E38F9EB5-B090-2A4F-A106-0840F565F60A}" type="presParOf" srcId="{A9DA4A83-6481-D34F-9CC5-FA05F05CBB6C}" destId="{F82129C0-E857-A14C-A491-E100BF011304}" srcOrd="0" destOrd="0" presId="urn:microsoft.com/office/officeart/2005/8/layout/cycle4#1"/>
    <dgm:cxn modelId="{648D7CFE-E3F5-C24C-B345-5172E3026AB5}" type="presParOf" srcId="{A9DA4A83-6481-D34F-9CC5-FA05F05CBB6C}" destId="{658733C7-8EE0-2D41-8D55-8FDAE9DDFD5F}" srcOrd="1" destOrd="0" presId="urn:microsoft.com/office/officeart/2005/8/layout/cycle4#1"/>
    <dgm:cxn modelId="{A432610F-2F6A-7A4F-BB69-CEF4F679155E}" type="presParOf" srcId="{B8B04099-F32A-0149-84A8-D007836C1491}" destId="{B7742B4F-8734-C145-8C58-ABA73D90BAF8}" srcOrd="3" destOrd="0" presId="urn:microsoft.com/office/officeart/2005/8/layout/cycle4#1"/>
    <dgm:cxn modelId="{DF71E43C-9FE9-4544-800C-6A2AE406C729}" type="presParOf" srcId="{B7742B4F-8734-C145-8C58-ABA73D90BAF8}" destId="{10679FB1-4A9C-C64C-B2BB-4EF44378075A}" srcOrd="0" destOrd="0" presId="urn:microsoft.com/office/officeart/2005/8/layout/cycle4#1"/>
    <dgm:cxn modelId="{CD9F0A9E-3E3E-BA4A-93E1-1DE32FE77245}" type="presParOf" srcId="{B7742B4F-8734-C145-8C58-ABA73D90BAF8}" destId="{7C9C7A8A-1CB6-A043-BCAF-BCFED264C35C}" srcOrd="1" destOrd="0" presId="urn:microsoft.com/office/officeart/2005/8/layout/cycle4#1"/>
    <dgm:cxn modelId="{09B0FB74-5673-CD42-AA3A-40779412D047}" type="presParOf" srcId="{B8B04099-F32A-0149-84A8-D007836C1491}" destId="{43541BAC-D4F9-5F42-A580-5FDDD682ABC4}" srcOrd="4" destOrd="0" presId="urn:microsoft.com/office/officeart/2005/8/layout/cycle4#1"/>
    <dgm:cxn modelId="{1832FE38-2A7B-F440-B720-A1D5E7EBC2EC}" type="presParOf" srcId="{889D8160-4F72-A248-9A5C-CB4CD28A5ED3}" destId="{536B8178-2976-CD48-A253-BF8B1BFAD861}" srcOrd="1" destOrd="0" presId="urn:microsoft.com/office/officeart/2005/8/layout/cycle4#1"/>
    <dgm:cxn modelId="{6FE69F66-ACFE-864F-A13E-8331541FC5BB}" type="presParOf" srcId="{536B8178-2976-CD48-A253-BF8B1BFAD861}" destId="{C3EFB8D2-DA52-634E-B19C-388B3C17D3A7}" srcOrd="0" destOrd="0" presId="urn:microsoft.com/office/officeart/2005/8/layout/cycle4#1"/>
    <dgm:cxn modelId="{D3312C63-5B4D-FA41-A9A9-BEF268D442C7}" type="presParOf" srcId="{536B8178-2976-CD48-A253-BF8B1BFAD861}" destId="{79595BCB-4B43-7648-B9BA-160E1B6F188E}" srcOrd="1" destOrd="0" presId="urn:microsoft.com/office/officeart/2005/8/layout/cycle4#1"/>
    <dgm:cxn modelId="{FA3622C5-B98A-8D4B-9305-DF7BDEEA4868}" type="presParOf" srcId="{536B8178-2976-CD48-A253-BF8B1BFAD861}" destId="{DE298CC1-E129-A74A-B76E-C4D7F1A31EE1}" srcOrd="2" destOrd="0" presId="urn:microsoft.com/office/officeart/2005/8/layout/cycle4#1"/>
    <dgm:cxn modelId="{636B8BA9-8F4E-564E-BA89-031F29743B06}" type="presParOf" srcId="{536B8178-2976-CD48-A253-BF8B1BFAD861}" destId="{D79D2F67-987C-D94A-AB79-A4825CD6B1CB}" srcOrd="3" destOrd="0" presId="urn:microsoft.com/office/officeart/2005/8/layout/cycle4#1"/>
    <dgm:cxn modelId="{FCB72B65-6C85-F74E-9DCB-F2E1F19799C3}" type="presParOf" srcId="{536B8178-2976-CD48-A253-BF8B1BFAD861}" destId="{65A6698D-D710-5948-885D-2AB0178B92FB}" srcOrd="4" destOrd="0" presId="urn:microsoft.com/office/officeart/2005/8/layout/cycle4#1"/>
    <dgm:cxn modelId="{D6D7BEB4-B877-5142-8078-E2A973BBAAAD}" type="presParOf" srcId="{889D8160-4F72-A248-9A5C-CB4CD28A5ED3}" destId="{59329499-7BDC-8C4D-ABF0-B352536BEE97}" srcOrd="2" destOrd="0" presId="urn:microsoft.com/office/officeart/2005/8/layout/cycle4#1"/>
    <dgm:cxn modelId="{861E0ED9-5A3E-914B-912C-AF7103395638}" type="presParOf" srcId="{889D8160-4F72-A248-9A5C-CB4CD28A5ED3}" destId="{32933461-A9B5-DF42-AC59-E3A38E5DE880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5C8E30-EFC9-224E-8EE6-CFC424437992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85F97A-7A61-984C-99FA-6691DD7219B0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Presentasi</a:t>
          </a:r>
          <a:r>
            <a:rPr lang="en-US" dirty="0">
              <a:latin typeface="Times New Roman"/>
              <a:cs typeface="Times New Roman"/>
            </a:rPr>
            <a:t> (PPT &amp; Video)</a:t>
          </a:r>
        </a:p>
      </dgm:t>
    </dgm:pt>
    <dgm:pt modelId="{11ACCA6B-76A8-224A-B2FD-0C60F45C979B}" type="par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68E80AD-2B9B-A042-A86B-29C72459C2F2}" type="sib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C86217A-6725-0F44-829B-A21B6FE328A3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Forum</a:t>
          </a:r>
          <a:r>
            <a:rPr lang="en-US" baseline="0" dirty="0">
              <a:latin typeface="Times New Roman"/>
              <a:cs typeface="Times New Roman"/>
            </a:rPr>
            <a:t> </a:t>
          </a:r>
          <a:r>
            <a:rPr lang="en-US" baseline="0" dirty="0" err="1">
              <a:latin typeface="Times New Roman"/>
              <a:cs typeface="Times New Roman"/>
            </a:rPr>
            <a:t>Diskusi</a:t>
          </a:r>
          <a:endParaRPr lang="en-US" dirty="0">
            <a:latin typeface="Times New Roman"/>
            <a:cs typeface="Times New Roman"/>
          </a:endParaRPr>
        </a:p>
      </dgm:t>
    </dgm:pt>
    <dgm:pt modelId="{0E564996-9BA3-C740-8F61-D039234213DD}" type="parTrans" cxnId="{59FDB281-E6D7-D946-A31C-083450F7A79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AC93863-D625-0743-BF8C-55A4F29904D0}" type="sibTrans" cxnId="{59FDB281-E6D7-D946-A31C-083450F7A79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08CE6FA-A2A6-1242-BE61-AE4DBB7419C9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Tugas</a:t>
          </a:r>
          <a:r>
            <a:rPr lang="en-US" baseline="0" dirty="0">
              <a:latin typeface="Times New Roman"/>
              <a:cs typeface="Times New Roman"/>
            </a:rPr>
            <a:t> </a:t>
          </a:r>
          <a:r>
            <a:rPr lang="en-US" baseline="0" dirty="0" err="1">
              <a:latin typeface="Times New Roman"/>
              <a:cs typeface="Times New Roman"/>
            </a:rPr>
            <a:t>Individu</a:t>
          </a:r>
          <a:endParaRPr lang="en-US" dirty="0">
            <a:latin typeface="Times New Roman"/>
            <a:cs typeface="Times New Roman"/>
          </a:endParaRPr>
        </a:p>
      </dgm:t>
    </dgm:pt>
    <dgm:pt modelId="{E2FEA80A-48A9-9C44-B0FF-DAFCD98223D6}" type="parTrans" cxnId="{C23ADA6B-D063-6E4A-AB6B-68DEDFE21E4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3F53137-F138-854A-ACF1-3139122DA3DF}" type="sibTrans" cxnId="{C23ADA6B-D063-6E4A-AB6B-68DEDFE21E4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A801ADB-4EB0-124E-B4E3-70F946FD110F}" type="pres">
      <dgm:prSet presAssocID="{925C8E30-EFC9-224E-8EE6-CFC424437992}" presName="diagram" presStyleCnt="0">
        <dgm:presLayoutVars>
          <dgm:dir/>
          <dgm:resizeHandles val="exact"/>
        </dgm:presLayoutVars>
      </dgm:prSet>
      <dgm:spPr/>
    </dgm:pt>
    <dgm:pt modelId="{19A6CC64-0ED8-7142-8F66-AF1CF1F18C51}" type="pres">
      <dgm:prSet presAssocID="{3F85F97A-7A61-984C-99FA-6691DD7219B0}" presName="node" presStyleLbl="node1" presStyleIdx="0" presStyleCnt="3">
        <dgm:presLayoutVars>
          <dgm:bulletEnabled val="1"/>
        </dgm:presLayoutVars>
      </dgm:prSet>
      <dgm:spPr/>
    </dgm:pt>
    <dgm:pt modelId="{A56F71C6-7FB0-054D-AEE8-155026243933}" type="pres">
      <dgm:prSet presAssocID="{368E80AD-2B9B-A042-A86B-29C72459C2F2}" presName="sibTrans" presStyleCnt="0"/>
      <dgm:spPr/>
    </dgm:pt>
    <dgm:pt modelId="{EE4DE1C2-F701-F246-9EDD-9477D83C3925}" type="pres">
      <dgm:prSet presAssocID="{CC86217A-6725-0F44-829B-A21B6FE328A3}" presName="node" presStyleLbl="node1" presStyleIdx="1" presStyleCnt="3">
        <dgm:presLayoutVars>
          <dgm:bulletEnabled val="1"/>
        </dgm:presLayoutVars>
      </dgm:prSet>
      <dgm:spPr/>
    </dgm:pt>
    <dgm:pt modelId="{BE8FBACB-4D69-6244-BEC4-70D52C11D9F8}" type="pres">
      <dgm:prSet presAssocID="{CAC93863-D625-0743-BF8C-55A4F29904D0}" presName="sibTrans" presStyleCnt="0"/>
      <dgm:spPr/>
    </dgm:pt>
    <dgm:pt modelId="{A77AF47C-A71A-E04A-9A1F-2E4BC9067E0D}" type="pres">
      <dgm:prSet presAssocID="{008CE6FA-A2A6-1242-BE61-AE4DBB7419C9}" presName="node" presStyleLbl="node1" presStyleIdx="2" presStyleCnt="3">
        <dgm:presLayoutVars>
          <dgm:bulletEnabled val="1"/>
        </dgm:presLayoutVars>
      </dgm:prSet>
      <dgm:spPr/>
    </dgm:pt>
  </dgm:ptLst>
  <dgm:cxnLst>
    <dgm:cxn modelId="{F2B4CC04-0E5C-5A42-B339-D3F9728FB81A}" type="presOf" srcId="{925C8E30-EFC9-224E-8EE6-CFC424437992}" destId="{0A801ADB-4EB0-124E-B4E3-70F946FD110F}" srcOrd="0" destOrd="0" presId="urn:microsoft.com/office/officeart/2005/8/layout/default"/>
    <dgm:cxn modelId="{4467A80F-B1B7-0E4D-AB6E-53D219B9BB35}" type="presOf" srcId="{CC86217A-6725-0F44-829B-A21B6FE328A3}" destId="{EE4DE1C2-F701-F246-9EDD-9477D83C3925}" srcOrd="0" destOrd="0" presId="urn:microsoft.com/office/officeart/2005/8/layout/default"/>
    <dgm:cxn modelId="{C23ADA6B-D063-6E4A-AB6B-68DEDFE21E44}" srcId="{925C8E30-EFC9-224E-8EE6-CFC424437992}" destId="{008CE6FA-A2A6-1242-BE61-AE4DBB7419C9}" srcOrd="2" destOrd="0" parTransId="{E2FEA80A-48A9-9C44-B0FF-DAFCD98223D6}" sibTransId="{53F53137-F138-854A-ACF1-3139122DA3DF}"/>
    <dgm:cxn modelId="{59FDB281-E6D7-D946-A31C-083450F7A79D}" srcId="{925C8E30-EFC9-224E-8EE6-CFC424437992}" destId="{CC86217A-6725-0F44-829B-A21B6FE328A3}" srcOrd="1" destOrd="0" parTransId="{0E564996-9BA3-C740-8F61-D039234213DD}" sibTransId="{CAC93863-D625-0743-BF8C-55A4F29904D0}"/>
    <dgm:cxn modelId="{C760F686-72E1-374E-B8C7-FB45C0EBCA4F}" type="presOf" srcId="{3F85F97A-7A61-984C-99FA-6691DD7219B0}" destId="{19A6CC64-0ED8-7142-8F66-AF1CF1F18C51}" srcOrd="0" destOrd="0" presId="urn:microsoft.com/office/officeart/2005/8/layout/default"/>
    <dgm:cxn modelId="{97F2D0A1-4914-FC44-8069-B045A16AF476}" srcId="{925C8E30-EFC9-224E-8EE6-CFC424437992}" destId="{3F85F97A-7A61-984C-99FA-6691DD7219B0}" srcOrd="0" destOrd="0" parTransId="{11ACCA6B-76A8-224A-B2FD-0C60F45C979B}" sibTransId="{368E80AD-2B9B-A042-A86B-29C72459C2F2}"/>
    <dgm:cxn modelId="{6B15B7FF-BDFD-564E-869D-BF40575C5AA5}" type="presOf" srcId="{008CE6FA-A2A6-1242-BE61-AE4DBB7419C9}" destId="{A77AF47C-A71A-E04A-9A1F-2E4BC9067E0D}" srcOrd="0" destOrd="0" presId="urn:microsoft.com/office/officeart/2005/8/layout/default"/>
    <dgm:cxn modelId="{49A404D9-C208-B64D-A821-6FA654A0A8A6}" type="presParOf" srcId="{0A801ADB-4EB0-124E-B4E3-70F946FD110F}" destId="{19A6CC64-0ED8-7142-8F66-AF1CF1F18C51}" srcOrd="0" destOrd="0" presId="urn:microsoft.com/office/officeart/2005/8/layout/default"/>
    <dgm:cxn modelId="{36368A5E-B114-A34B-B589-9F6F56DEB56A}" type="presParOf" srcId="{0A801ADB-4EB0-124E-B4E3-70F946FD110F}" destId="{A56F71C6-7FB0-054D-AEE8-155026243933}" srcOrd="1" destOrd="0" presId="urn:microsoft.com/office/officeart/2005/8/layout/default"/>
    <dgm:cxn modelId="{F74E23C1-A4FB-7E44-83F6-CE33D041351A}" type="presParOf" srcId="{0A801ADB-4EB0-124E-B4E3-70F946FD110F}" destId="{EE4DE1C2-F701-F246-9EDD-9477D83C3925}" srcOrd="2" destOrd="0" presId="urn:microsoft.com/office/officeart/2005/8/layout/default"/>
    <dgm:cxn modelId="{963A776F-B9F3-A842-A1B9-D885BF9927F9}" type="presParOf" srcId="{0A801ADB-4EB0-124E-B4E3-70F946FD110F}" destId="{BE8FBACB-4D69-6244-BEC4-70D52C11D9F8}" srcOrd="3" destOrd="0" presId="urn:microsoft.com/office/officeart/2005/8/layout/default"/>
    <dgm:cxn modelId="{D66AA4B2-B4D1-1F45-B9E8-D14FBCEEB3A1}" type="presParOf" srcId="{0A801ADB-4EB0-124E-B4E3-70F946FD110F}" destId="{A77AF47C-A71A-E04A-9A1F-2E4BC9067E0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5C8E30-EFC9-224E-8EE6-CFC424437992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85F97A-7A61-984C-99FA-6691DD7219B0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Non Profit Organization</a:t>
          </a:r>
        </a:p>
      </dgm:t>
    </dgm:pt>
    <dgm:pt modelId="{11ACCA6B-76A8-224A-B2FD-0C60F45C979B}" type="par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68E80AD-2B9B-A042-A86B-29C72459C2F2}" type="sibTrans" cxnId="{97F2D0A1-4914-FC44-8069-B045A16AF47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C86217A-6725-0F44-829B-A21B6FE328A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Pemerintahan</a:t>
          </a:r>
          <a:endParaRPr lang="en-US" dirty="0">
            <a:latin typeface="Times New Roman"/>
            <a:cs typeface="Times New Roman"/>
          </a:endParaRPr>
        </a:p>
      </dgm:t>
    </dgm:pt>
    <dgm:pt modelId="{0E564996-9BA3-C740-8F61-D039234213DD}" type="parTrans" cxnId="{59FDB281-E6D7-D946-A31C-083450F7A79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AC93863-D625-0743-BF8C-55A4F29904D0}" type="sibTrans" cxnId="{59FDB281-E6D7-D946-A31C-083450F7A79D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08CE6FA-A2A6-1242-BE61-AE4DBB7419C9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Pariwisata</a:t>
          </a:r>
          <a:endParaRPr lang="en-US" dirty="0">
            <a:latin typeface="Times New Roman"/>
            <a:cs typeface="Times New Roman"/>
          </a:endParaRPr>
        </a:p>
      </dgm:t>
    </dgm:pt>
    <dgm:pt modelId="{E2FEA80A-48A9-9C44-B0FF-DAFCD98223D6}" type="parTrans" cxnId="{C23ADA6B-D063-6E4A-AB6B-68DEDFE21E4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3F53137-F138-854A-ACF1-3139122DA3DF}" type="sibTrans" cxnId="{C23ADA6B-D063-6E4A-AB6B-68DEDFE21E4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A801ADB-4EB0-124E-B4E3-70F946FD110F}" type="pres">
      <dgm:prSet presAssocID="{925C8E30-EFC9-224E-8EE6-CFC424437992}" presName="diagram" presStyleCnt="0">
        <dgm:presLayoutVars>
          <dgm:dir/>
          <dgm:resizeHandles val="exact"/>
        </dgm:presLayoutVars>
      </dgm:prSet>
      <dgm:spPr/>
    </dgm:pt>
    <dgm:pt modelId="{19A6CC64-0ED8-7142-8F66-AF1CF1F18C51}" type="pres">
      <dgm:prSet presAssocID="{3F85F97A-7A61-984C-99FA-6691DD7219B0}" presName="node" presStyleLbl="node1" presStyleIdx="0" presStyleCnt="3">
        <dgm:presLayoutVars>
          <dgm:bulletEnabled val="1"/>
        </dgm:presLayoutVars>
      </dgm:prSet>
      <dgm:spPr/>
    </dgm:pt>
    <dgm:pt modelId="{A56F71C6-7FB0-054D-AEE8-155026243933}" type="pres">
      <dgm:prSet presAssocID="{368E80AD-2B9B-A042-A86B-29C72459C2F2}" presName="sibTrans" presStyleCnt="0"/>
      <dgm:spPr/>
    </dgm:pt>
    <dgm:pt modelId="{EE4DE1C2-F701-F246-9EDD-9477D83C3925}" type="pres">
      <dgm:prSet presAssocID="{CC86217A-6725-0F44-829B-A21B6FE328A3}" presName="node" presStyleLbl="node1" presStyleIdx="1" presStyleCnt="3">
        <dgm:presLayoutVars>
          <dgm:bulletEnabled val="1"/>
        </dgm:presLayoutVars>
      </dgm:prSet>
      <dgm:spPr/>
    </dgm:pt>
    <dgm:pt modelId="{BE8FBACB-4D69-6244-BEC4-70D52C11D9F8}" type="pres">
      <dgm:prSet presAssocID="{CAC93863-D625-0743-BF8C-55A4F29904D0}" presName="sibTrans" presStyleCnt="0"/>
      <dgm:spPr/>
    </dgm:pt>
    <dgm:pt modelId="{A77AF47C-A71A-E04A-9A1F-2E4BC9067E0D}" type="pres">
      <dgm:prSet presAssocID="{008CE6FA-A2A6-1242-BE61-AE4DBB7419C9}" presName="node" presStyleLbl="node1" presStyleIdx="2" presStyleCnt="3">
        <dgm:presLayoutVars>
          <dgm:bulletEnabled val="1"/>
        </dgm:presLayoutVars>
      </dgm:prSet>
      <dgm:spPr/>
    </dgm:pt>
  </dgm:ptLst>
  <dgm:cxnLst>
    <dgm:cxn modelId="{C367B041-D3DD-774A-BD01-F111834DF927}" type="presOf" srcId="{008CE6FA-A2A6-1242-BE61-AE4DBB7419C9}" destId="{A77AF47C-A71A-E04A-9A1F-2E4BC9067E0D}" srcOrd="0" destOrd="0" presId="urn:microsoft.com/office/officeart/2005/8/layout/default"/>
    <dgm:cxn modelId="{1DD54B46-EA81-184D-9CC2-0EC463022ABF}" type="presOf" srcId="{925C8E30-EFC9-224E-8EE6-CFC424437992}" destId="{0A801ADB-4EB0-124E-B4E3-70F946FD110F}" srcOrd="0" destOrd="0" presId="urn:microsoft.com/office/officeart/2005/8/layout/default"/>
    <dgm:cxn modelId="{C23ADA6B-D063-6E4A-AB6B-68DEDFE21E44}" srcId="{925C8E30-EFC9-224E-8EE6-CFC424437992}" destId="{008CE6FA-A2A6-1242-BE61-AE4DBB7419C9}" srcOrd="2" destOrd="0" parTransId="{E2FEA80A-48A9-9C44-B0FF-DAFCD98223D6}" sibTransId="{53F53137-F138-854A-ACF1-3139122DA3DF}"/>
    <dgm:cxn modelId="{17A45A54-C0E6-9F49-9F8B-6725820B801C}" type="presOf" srcId="{3F85F97A-7A61-984C-99FA-6691DD7219B0}" destId="{19A6CC64-0ED8-7142-8F66-AF1CF1F18C51}" srcOrd="0" destOrd="0" presId="urn:microsoft.com/office/officeart/2005/8/layout/default"/>
    <dgm:cxn modelId="{59FDB281-E6D7-D946-A31C-083450F7A79D}" srcId="{925C8E30-EFC9-224E-8EE6-CFC424437992}" destId="{CC86217A-6725-0F44-829B-A21B6FE328A3}" srcOrd="1" destOrd="0" parTransId="{0E564996-9BA3-C740-8F61-D039234213DD}" sibTransId="{CAC93863-D625-0743-BF8C-55A4F29904D0}"/>
    <dgm:cxn modelId="{97F2D0A1-4914-FC44-8069-B045A16AF476}" srcId="{925C8E30-EFC9-224E-8EE6-CFC424437992}" destId="{3F85F97A-7A61-984C-99FA-6691DD7219B0}" srcOrd="0" destOrd="0" parTransId="{11ACCA6B-76A8-224A-B2FD-0C60F45C979B}" sibTransId="{368E80AD-2B9B-A042-A86B-29C72459C2F2}"/>
    <dgm:cxn modelId="{BEB83EC2-3A6B-334F-AB34-8995A2360D17}" type="presOf" srcId="{CC86217A-6725-0F44-829B-A21B6FE328A3}" destId="{EE4DE1C2-F701-F246-9EDD-9477D83C3925}" srcOrd="0" destOrd="0" presId="urn:microsoft.com/office/officeart/2005/8/layout/default"/>
    <dgm:cxn modelId="{727D9A84-B45A-F842-899F-3D6C9947AC75}" type="presParOf" srcId="{0A801ADB-4EB0-124E-B4E3-70F946FD110F}" destId="{19A6CC64-0ED8-7142-8F66-AF1CF1F18C51}" srcOrd="0" destOrd="0" presId="urn:microsoft.com/office/officeart/2005/8/layout/default"/>
    <dgm:cxn modelId="{087D5640-C665-D141-A9E8-90A364CB5943}" type="presParOf" srcId="{0A801ADB-4EB0-124E-B4E3-70F946FD110F}" destId="{A56F71C6-7FB0-054D-AEE8-155026243933}" srcOrd="1" destOrd="0" presId="urn:microsoft.com/office/officeart/2005/8/layout/default"/>
    <dgm:cxn modelId="{0C1E62C1-C2CB-3546-AFE4-637F0D065ED5}" type="presParOf" srcId="{0A801ADB-4EB0-124E-B4E3-70F946FD110F}" destId="{EE4DE1C2-F701-F246-9EDD-9477D83C3925}" srcOrd="2" destOrd="0" presId="urn:microsoft.com/office/officeart/2005/8/layout/default"/>
    <dgm:cxn modelId="{9704F110-DD9A-7844-9973-CAF242C240CC}" type="presParOf" srcId="{0A801ADB-4EB0-124E-B4E3-70F946FD110F}" destId="{BE8FBACB-4D69-6244-BEC4-70D52C11D9F8}" srcOrd="3" destOrd="0" presId="urn:microsoft.com/office/officeart/2005/8/layout/default"/>
    <dgm:cxn modelId="{E9C9C6BD-07F1-FE43-9725-4728083C9F28}" type="presParOf" srcId="{0A801ADB-4EB0-124E-B4E3-70F946FD110F}" destId="{A77AF47C-A71A-E04A-9A1F-2E4BC9067E0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7DF4E0-9AD5-3542-A474-0D2ABB2ACD4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5C7C6E-FA36-E540-A2A9-495AAD0F2BC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4 (</a:t>
          </a:r>
          <a:r>
            <a:rPr lang="en-US" dirty="0" err="1">
              <a:latin typeface="Times New Roman"/>
              <a:cs typeface="Times New Roman"/>
            </a:rPr>
            <a:t>Pariwisata</a:t>
          </a:r>
          <a:r>
            <a:rPr lang="en-US" dirty="0">
              <a:latin typeface="Times New Roman"/>
              <a:cs typeface="Times New Roman"/>
            </a:rPr>
            <a:t>)</a:t>
          </a:r>
        </a:p>
      </dgm:t>
    </dgm:pt>
    <dgm:pt modelId="{F20456E4-031E-8A4C-8BC7-3CD7EBD995ED}" type="par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98CA910-B05B-134A-81B9-E52CAD3F69C3}" type="sib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FB7D9F8-A86D-5645-9136-BB958165668E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Putri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Aulia</a:t>
          </a:r>
          <a:endParaRPr lang="en-US" dirty="0">
            <a:latin typeface="Times New Roman"/>
            <a:cs typeface="Times New Roman"/>
          </a:endParaRPr>
        </a:p>
      </dgm:t>
    </dgm:pt>
    <dgm:pt modelId="{3D5C61C0-A00D-1446-9A1C-ED5DAD49EFFF}" type="par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D235ECA-5F2D-E548-A3C8-09AB98196551}" type="sib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F70533E-D8D0-B849-B610-137310258691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Putri</a:t>
          </a:r>
          <a:r>
            <a:rPr lang="en-US" dirty="0">
              <a:latin typeface="Times New Roman"/>
              <a:cs typeface="Times New Roman"/>
            </a:rPr>
            <a:t> Amelia</a:t>
          </a:r>
        </a:p>
      </dgm:t>
    </dgm:pt>
    <dgm:pt modelId="{057AAB71-23B5-8449-B878-82B5E0CC347C}" type="parTrans" cxnId="{ACD2BC1C-D959-ED4F-9F25-6DE53E6F6C8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13FC7B3-CB2B-ED43-81C8-52ECBD7E1008}" type="sibTrans" cxnId="{ACD2BC1C-D959-ED4F-9F25-6DE53E6F6C8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F865AFEF-4117-5B41-9BFA-494542B1743D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7 (Non Profit Organization)</a:t>
          </a:r>
        </a:p>
      </dgm:t>
    </dgm:pt>
    <dgm:pt modelId="{7D3B2F06-0D5C-FE45-891A-AC2AB24EF310}" type="parTrans" cxnId="{C51B1FDA-87B3-E740-9158-2D409659140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D081ABA-749A-3D4C-9233-55DB5EEB5098}" type="sibTrans" cxnId="{C51B1FDA-87B3-E740-9158-2D409659140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0B0ED0D-971F-2C4B-BC8F-45581C611C57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Nadia</a:t>
          </a:r>
        </a:p>
      </dgm:t>
    </dgm:pt>
    <dgm:pt modelId="{EDAA7728-757B-5643-8707-33909C18D442}" type="parTrans" cxnId="{FFC56B93-DF0B-9D43-A8C5-8C344910E18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EEA888B-0B49-5944-A29F-A45B621B1E42}" type="sibTrans" cxnId="{FFC56B93-DF0B-9D43-A8C5-8C344910E18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47228CF-CD37-E845-BE58-69551AA7B33D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Erika</a:t>
          </a:r>
        </a:p>
      </dgm:t>
    </dgm:pt>
    <dgm:pt modelId="{0AEF90E2-BB1E-E44C-846B-65494054E000}" type="parTrans" cxnId="{2B90F7B8-BE07-EF48-B7C9-86C68E846A87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3249CCE-D90D-AF47-A0C5-9DFE3BEB40A8}" type="sibTrans" cxnId="{2B90F7B8-BE07-EF48-B7C9-86C68E846A87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BBA292E-7E55-3F4F-BEC9-79F283226613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Tiara</a:t>
          </a:r>
        </a:p>
      </dgm:t>
    </dgm:pt>
    <dgm:pt modelId="{283EF6B2-09CF-2E41-BA17-7E7C6EB45EB6}" type="parTrans" cxnId="{351E104F-A63C-FF44-94AC-19E8765D64C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E67FE6F-3ACE-374D-8C12-3CFC9CCCA1FB}" type="sibTrans" cxnId="{351E104F-A63C-FF44-94AC-19E8765D64C6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F552C25-CD5C-2445-A997-AE6B404BE461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Bunga</a:t>
          </a:r>
          <a:endParaRPr lang="en-US" dirty="0">
            <a:latin typeface="Times New Roman"/>
            <a:cs typeface="Times New Roman"/>
          </a:endParaRPr>
        </a:p>
      </dgm:t>
    </dgm:pt>
    <dgm:pt modelId="{555B6DDD-FD70-4844-B4F7-B947C72A7875}" type="parTrans" cxnId="{8AEBD4CF-B6C1-734D-B31A-5A6E678926A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E6EC852-73A2-3B4D-AB2D-29C9A5FCDC07}" type="sibTrans" cxnId="{8AEBD4CF-B6C1-734D-B31A-5A6E678926A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2FECB6F4-0C3D-0140-ADFC-911518A27286}" type="pres">
      <dgm:prSet presAssocID="{5E7DF4E0-9AD5-3542-A474-0D2ABB2ACD46}" presName="Name0" presStyleCnt="0">
        <dgm:presLayoutVars>
          <dgm:dir/>
          <dgm:animLvl val="lvl"/>
          <dgm:resizeHandles val="exact"/>
        </dgm:presLayoutVars>
      </dgm:prSet>
      <dgm:spPr/>
    </dgm:pt>
    <dgm:pt modelId="{E8166C74-ACA5-B246-90F9-2803DFC82C85}" type="pres">
      <dgm:prSet presAssocID="{3F5C7C6E-FA36-E540-A2A9-495AAD0F2BC3}" presName="composite" presStyleCnt="0"/>
      <dgm:spPr/>
    </dgm:pt>
    <dgm:pt modelId="{437313E5-6985-AB4D-923A-6DB6FB741238}" type="pres">
      <dgm:prSet presAssocID="{3F5C7C6E-FA36-E540-A2A9-495AAD0F2BC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11FE719-E934-BB4E-8DE1-EBC8AEDDC4FF}" type="pres">
      <dgm:prSet presAssocID="{3F5C7C6E-FA36-E540-A2A9-495AAD0F2BC3}" presName="desTx" presStyleLbl="alignAccFollowNode1" presStyleIdx="0" presStyleCnt="2">
        <dgm:presLayoutVars>
          <dgm:bulletEnabled val="1"/>
        </dgm:presLayoutVars>
      </dgm:prSet>
      <dgm:spPr/>
    </dgm:pt>
    <dgm:pt modelId="{5FBB9045-4EC5-9149-8E7D-697114E8A676}" type="pres">
      <dgm:prSet presAssocID="{398CA910-B05B-134A-81B9-E52CAD3F69C3}" presName="space" presStyleCnt="0"/>
      <dgm:spPr/>
    </dgm:pt>
    <dgm:pt modelId="{5379A2D3-D661-FA48-AC4C-6DF71AB52ED9}" type="pres">
      <dgm:prSet presAssocID="{F865AFEF-4117-5B41-9BFA-494542B1743D}" presName="composite" presStyleCnt="0"/>
      <dgm:spPr/>
    </dgm:pt>
    <dgm:pt modelId="{9E4C56A0-4998-5147-9332-9638FAA767CE}" type="pres">
      <dgm:prSet presAssocID="{F865AFEF-4117-5B41-9BFA-494542B1743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7C6C1D6-5DC3-BE40-99B2-35B512F2F429}" type="pres">
      <dgm:prSet presAssocID="{F865AFEF-4117-5B41-9BFA-494542B1743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CD2BC1C-D959-ED4F-9F25-6DE53E6F6C88}" srcId="{3F5C7C6E-FA36-E540-A2A9-495AAD0F2BC3}" destId="{7F70533E-D8D0-B849-B610-137310258691}" srcOrd="2" destOrd="0" parTransId="{057AAB71-23B5-8449-B878-82B5E0CC347C}" sibTransId="{913FC7B3-CB2B-ED43-81C8-52ECBD7E1008}"/>
    <dgm:cxn modelId="{876B8B47-69B3-6E4D-AC33-7CF169416FEB}" type="presOf" srcId="{7F70533E-D8D0-B849-B610-137310258691}" destId="{011FE719-E934-BB4E-8DE1-EBC8AEDDC4FF}" srcOrd="0" destOrd="2" presId="urn:microsoft.com/office/officeart/2005/8/layout/hList1"/>
    <dgm:cxn modelId="{91196668-6E4A-104B-9270-DDE61EF8D4EF}" srcId="{3F5C7C6E-FA36-E540-A2A9-495AAD0F2BC3}" destId="{4FB7D9F8-A86D-5645-9136-BB958165668E}" srcOrd="0" destOrd="0" parTransId="{3D5C61C0-A00D-1446-9A1C-ED5DAD49EFFF}" sibTransId="{5D235ECA-5F2D-E548-A3C8-09AB98196551}"/>
    <dgm:cxn modelId="{9625A949-432B-2946-A04A-61A470FC1C25}" type="presOf" srcId="{F865AFEF-4117-5B41-9BFA-494542B1743D}" destId="{9E4C56A0-4998-5147-9332-9638FAA767CE}" srcOrd="0" destOrd="0" presId="urn:microsoft.com/office/officeart/2005/8/layout/hList1"/>
    <dgm:cxn modelId="{351E104F-A63C-FF44-94AC-19E8765D64C6}" srcId="{3F5C7C6E-FA36-E540-A2A9-495AAD0F2BC3}" destId="{BBBA292E-7E55-3F4F-BEC9-79F283226613}" srcOrd="1" destOrd="0" parTransId="{283EF6B2-09CF-2E41-BA17-7E7C6EB45EB6}" sibTransId="{8E67FE6F-3ACE-374D-8C12-3CFC9CCCA1FB}"/>
    <dgm:cxn modelId="{49879A59-8DEE-0640-A649-03090B8968D5}" type="presOf" srcId="{4FB7D9F8-A86D-5645-9136-BB958165668E}" destId="{011FE719-E934-BB4E-8DE1-EBC8AEDDC4FF}" srcOrd="0" destOrd="0" presId="urn:microsoft.com/office/officeart/2005/8/layout/hList1"/>
    <dgm:cxn modelId="{44763A86-E363-FE42-8F34-479085A894E0}" type="presOf" srcId="{6F552C25-CD5C-2445-A997-AE6B404BE461}" destId="{37C6C1D6-5DC3-BE40-99B2-35B512F2F429}" srcOrd="0" destOrd="2" presId="urn:microsoft.com/office/officeart/2005/8/layout/hList1"/>
    <dgm:cxn modelId="{1BF9308B-71BC-5945-97F2-8D7CED32422B}" type="presOf" srcId="{3F5C7C6E-FA36-E540-A2A9-495AAD0F2BC3}" destId="{437313E5-6985-AB4D-923A-6DB6FB741238}" srcOrd="0" destOrd="0" presId="urn:microsoft.com/office/officeart/2005/8/layout/hList1"/>
    <dgm:cxn modelId="{FFC56B93-DF0B-9D43-A8C5-8C344910E18E}" srcId="{F865AFEF-4117-5B41-9BFA-494542B1743D}" destId="{B0B0ED0D-971F-2C4B-BC8F-45581C611C57}" srcOrd="0" destOrd="0" parTransId="{EDAA7728-757B-5643-8707-33909C18D442}" sibTransId="{DEEA888B-0B49-5944-A29F-A45B621B1E42}"/>
    <dgm:cxn modelId="{81758D9B-C251-4C4E-A057-B78BB7F956DD}" type="presOf" srcId="{B0B0ED0D-971F-2C4B-BC8F-45581C611C57}" destId="{37C6C1D6-5DC3-BE40-99B2-35B512F2F429}" srcOrd="0" destOrd="0" presId="urn:microsoft.com/office/officeart/2005/8/layout/hList1"/>
    <dgm:cxn modelId="{2B90F7B8-BE07-EF48-B7C9-86C68E846A87}" srcId="{F865AFEF-4117-5B41-9BFA-494542B1743D}" destId="{047228CF-CD37-E845-BE58-69551AA7B33D}" srcOrd="1" destOrd="0" parTransId="{0AEF90E2-BB1E-E44C-846B-65494054E000}" sibTransId="{73249CCE-D90D-AF47-A0C5-9DFE3BEB40A8}"/>
    <dgm:cxn modelId="{1BA856C9-658A-9F41-9CD0-0B2FF14DE9D3}" type="presOf" srcId="{5E7DF4E0-9AD5-3542-A474-0D2ABB2ACD46}" destId="{2FECB6F4-0C3D-0140-ADFC-911518A27286}" srcOrd="0" destOrd="0" presId="urn:microsoft.com/office/officeart/2005/8/layout/hList1"/>
    <dgm:cxn modelId="{8AEBD4CF-B6C1-734D-B31A-5A6E678926AA}" srcId="{F865AFEF-4117-5B41-9BFA-494542B1743D}" destId="{6F552C25-CD5C-2445-A997-AE6B404BE461}" srcOrd="2" destOrd="0" parTransId="{555B6DDD-FD70-4844-B4F7-B947C72A7875}" sibTransId="{BE6EC852-73A2-3B4D-AB2D-29C9A5FCDC07}"/>
    <dgm:cxn modelId="{C51B1FDA-87B3-E740-9158-2D4096591408}" srcId="{5E7DF4E0-9AD5-3542-A474-0D2ABB2ACD46}" destId="{F865AFEF-4117-5B41-9BFA-494542B1743D}" srcOrd="1" destOrd="0" parTransId="{7D3B2F06-0D5C-FE45-891A-AC2AB24EF310}" sibTransId="{DD081ABA-749A-3D4C-9233-55DB5EEB5098}"/>
    <dgm:cxn modelId="{5C699DDC-217F-8E42-B1BC-44BB1EC25E8E}" type="presOf" srcId="{047228CF-CD37-E845-BE58-69551AA7B33D}" destId="{37C6C1D6-5DC3-BE40-99B2-35B512F2F429}" srcOrd="0" destOrd="1" presId="urn:microsoft.com/office/officeart/2005/8/layout/hList1"/>
    <dgm:cxn modelId="{9FF54BEF-329E-F648-94F5-135F0FB770D2}" type="presOf" srcId="{BBBA292E-7E55-3F4F-BEC9-79F283226613}" destId="{011FE719-E934-BB4E-8DE1-EBC8AEDDC4FF}" srcOrd="0" destOrd="1" presId="urn:microsoft.com/office/officeart/2005/8/layout/hList1"/>
    <dgm:cxn modelId="{64BF9FFB-2166-7944-B41B-B9BE84623863}" srcId="{5E7DF4E0-9AD5-3542-A474-0D2ABB2ACD46}" destId="{3F5C7C6E-FA36-E540-A2A9-495AAD0F2BC3}" srcOrd="0" destOrd="0" parTransId="{F20456E4-031E-8A4C-8BC7-3CD7EBD995ED}" sibTransId="{398CA910-B05B-134A-81B9-E52CAD3F69C3}"/>
    <dgm:cxn modelId="{5085E580-77F4-BB48-8886-2CA099993087}" type="presParOf" srcId="{2FECB6F4-0C3D-0140-ADFC-911518A27286}" destId="{E8166C74-ACA5-B246-90F9-2803DFC82C85}" srcOrd="0" destOrd="0" presId="urn:microsoft.com/office/officeart/2005/8/layout/hList1"/>
    <dgm:cxn modelId="{DA528C04-D373-9C4A-8158-C8A8490E9200}" type="presParOf" srcId="{E8166C74-ACA5-B246-90F9-2803DFC82C85}" destId="{437313E5-6985-AB4D-923A-6DB6FB741238}" srcOrd="0" destOrd="0" presId="urn:microsoft.com/office/officeart/2005/8/layout/hList1"/>
    <dgm:cxn modelId="{332D4F76-4233-4742-BF63-0F3784D017CD}" type="presParOf" srcId="{E8166C74-ACA5-B246-90F9-2803DFC82C85}" destId="{011FE719-E934-BB4E-8DE1-EBC8AEDDC4FF}" srcOrd="1" destOrd="0" presId="urn:microsoft.com/office/officeart/2005/8/layout/hList1"/>
    <dgm:cxn modelId="{2864491C-738F-E841-A38D-342F2EE4F15F}" type="presParOf" srcId="{2FECB6F4-0C3D-0140-ADFC-911518A27286}" destId="{5FBB9045-4EC5-9149-8E7D-697114E8A676}" srcOrd="1" destOrd="0" presId="urn:microsoft.com/office/officeart/2005/8/layout/hList1"/>
    <dgm:cxn modelId="{C9F9A396-A58B-2844-BE05-3E4F85214994}" type="presParOf" srcId="{2FECB6F4-0C3D-0140-ADFC-911518A27286}" destId="{5379A2D3-D661-FA48-AC4C-6DF71AB52ED9}" srcOrd="2" destOrd="0" presId="urn:microsoft.com/office/officeart/2005/8/layout/hList1"/>
    <dgm:cxn modelId="{E5D22DD0-03AA-2B4A-846F-34A869F1CB46}" type="presParOf" srcId="{5379A2D3-D661-FA48-AC4C-6DF71AB52ED9}" destId="{9E4C56A0-4998-5147-9332-9638FAA767CE}" srcOrd="0" destOrd="0" presId="urn:microsoft.com/office/officeart/2005/8/layout/hList1"/>
    <dgm:cxn modelId="{2B6CC6F7-AC42-0446-8899-FE478E8F61D3}" type="presParOf" srcId="{5379A2D3-D661-FA48-AC4C-6DF71AB52ED9}" destId="{37C6C1D6-5DC3-BE40-99B2-35B512F2F4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7DF4E0-9AD5-3542-A474-0D2ABB2ACD4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5C7C6E-FA36-E540-A2A9-495AAD0F2BC3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5 (Non Profit Organization)</a:t>
          </a:r>
        </a:p>
      </dgm:t>
    </dgm:pt>
    <dgm:pt modelId="{F20456E4-031E-8A4C-8BC7-3CD7EBD995ED}" type="par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98CA910-B05B-134A-81B9-E52CAD3F69C3}" type="sibTrans" cxnId="{64BF9FFB-2166-7944-B41B-B9BE846238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FB7D9F8-A86D-5645-9136-BB958165668E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Muti</a:t>
          </a:r>
          <a:endParaRPr lang="en-US" dirty="0">
            <a:latin typeface="Times New Roman"/>
            <a:cs typeface="Times New Roman"/>
          </a:endParaRPr>
        </a:p>
      </dgm:t>
    </dgm:pt>
    <dgm:pt modelId="{3D5C61C0-A00D-1446-9A1C-ED5DAD49EFFF}" type="par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D235ECA-5F2D-E548-A3C8-09AB98196551}" type="sibTrans" cxnId="{91196668-6E4A-104B-9270-DDE61EF8D4E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F70533E-D8D0-B849-B610-137310258691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Vina</a:t>
          </a:r>
          <a:endParaRPr lang="en-US" dirty="0">
            <a:latin typeface="Times New Roman"/>
            <a:cs typeface="Times New Roman"/>
          </a:endParaRPr>
        </a:p>
      </dgm:t>
    </dgm:pt>
    <dgm:pt modelId="{057AAB71-23B5-8449-B878-82B5E0CC347C}" type="parTrans" cxnId="{ACD2BC1C-D959-ED4F-9F25-6DE53E6F6C8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13FC7B3-CB2B-ED43-81C8-52ECBD7E1008}" type="sibTrans" cxnId="{ACD2BC1C-D959-ED4F-9F25-6DE53E6F6C8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6F0CE84-5153-BE45-919E-6FD46C71A440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9 (</a:t>
          </a:r>
          <a:r>
            <a:rPr lang="en-US" dirty="0" err="1">
              <a:latin typeface="Times New Roman"/>
              <a:cs typeface="Times New Roman"/>
            </a:rPr>
            <a:t>Pemerintahan</a:t>
          </a:r>
          <a:r>
            <a:rPr lang="en-US" dirty="0">
              <a:latin typeface="Times New Roman"/>
              <a:cs typeface="Times New Roman"/>
            </a:rPr>
            <a:t>)</a:t>
          </a:r>
        </a:p>
      </dgm:t>
    </dgm:pt>
    <dgm:pt modelId="{D49DB409-6642-DF4D-BD65-D5EA1D49568B}" type="par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ACCA58E-0E0C-F144-8969-60D84AD0547D}" type="sib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E89CD63-5B60-A247-B320-EF1DAACB483C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Jihan</a:t>
          </a:r>
          <a:endParaRPr lang="en-US" dirty="0">
            <a:latin typeface="Times New Roman"/>
            <a:cs typeface="Times New Roman"/>
          </a:endParaRPr>
        </a:p>
      </dgm:t>
    </dgm:pt>
    <dgm:pt modelId="{FC99F955-F624-394A-80C2-D073D18669AD}" type="par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DC09819-FCB9-F14A-AAB8-1C821A4AE1BC}" type="sib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2962490-6625-AD47-81C9-D55BD12D723C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Ilham</a:t>
          </a:r>
          <a:endParaRPr lang="en-US" dirty="0">
            <a:latin typeface="Times New Roman"/>
            <a:cs typeface="Times New Roman"/>
          </a:endParaRPr>
        </a:p>
      </dgm:t>
    </dgm:pt>
    <dgm:pt modelId="{A537DD0D-E82B-C845-AEE9-3CA0FEE1BF39}" type="parTrans" cxnId="{07C89342-2007-1043-A2E2-E73F5E6C95C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F3B319F-CBDE-3942-8E3A-9140DC91CA6A}" type="sibTrans" cxnId="{07C89342-2007-1043-A2E2-E73F5E6C95C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AD53EBFC-4455-044C-9EC0-E18C61E28FFB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Basya</a:t>
          </a:r>
          <a:endParaRPr lang="en-US" dirty="0">
            <a:latin typeface="Times New Roman"/>
            <a:cs typeface="Times New Roman"/>
          </a:endParaRPr>
        </a:p>
      </dgm:t>
    </dgm:pt>
    <dgm:pt modelId="{CEB13A95-BB90-E14C-BB0B-399006626575}" type="parTrans" cxnId="{91DD1168-C508-124C-A246-896A7A6D226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C6F49FC-CCB6-E247-80C4-A8500C17514D}" type="sibTrans" cxnId="{91DD1168-C508-124C-A246-896A7A6D226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D816D27-95DF-854B-B9BD-66CA7573B23D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Anindita</a:t>
          </a:r>
          <a:endParaRPr lang="en-US" dirty="0">
            <a:latin typeface="Times New Roman"/>
            <a:cs typeface="Times New Roman"/>
          </a:endParaRPr>
        </a:p>
      </dgm:t>
    </dgm:pt>
    <dgm:pt modelId="{09BEC387-1CC1-3E45-B3BE-C0620CBEF53B}" type="parTrans" cxnId="{65CA7696-7E5E-7940-B342-2492DA02BE5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C60D0DA-B062-2C4A-9B55-E1776194A60E}" type="sibTrans" cxnId="{65CA7696-7E5E-7940-B342-2492DA02BE5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2FECB6F4-0C3D-0140-ADFC-911518A27286}" type="pres">
      <dgm:prSet presAssocID="{5E7DF4E0-9AD5-3542-A474-0D2ABB2ACD46}" presName="Name0" presStyleCnt="0">
        <dgm:presLayoutVars>
          <dgm:dir/>
          <dgm:animLvl val="lvl"/>
          <dgm:resizeHandles val="exact"/>
        </dgm:presLayoutVars>
      </dgm:prSet>
      <dgm:spPr/>
    </dgm:pt>
    <dgm:pt modelId="{E8166C74-ACA5-B246-90F9-2803DFC82C85}" type="pres">
      <dgm:prSet presAssocID="{3F5C7C6E-FA36-E540-A2A9-495AAD0F2BC3}" presName="composite" presStyleCnt="0"/>
      <dgm:spPr/>
    </dgm:pt>
    <dgm:pt modelId="{437313E5-6985-AB4D-923A-6DB6FB741238}" type="pres">
      <dgm:prSet presAssocID="{3F5C7C6E-FA36-E540-A2A9-495AAD0F2BC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11FE719-E934-BB4E-8DE1-EBC8AEDDC4FF}" type="pres">
      <dgm:prSet presAssocID="{3F5C7C6E-FA36-E540-A2A9-495AAD0F2BC3}" presName="desTx" presStyleLbl="alignAccFollowNode1" presStyleIdx="0" presStyleCnt="2">
        <dgm:presLayoutVars>
          <dgm:bulletEnabled val="1"/>
        </dgm:presLayoutVars>
      </dgm:prSet>
      <dgm:spPr/>
    </dgm:pt>
    <dgm:pt modelId="{5FBB9045-4EC5-9149-8E7D-697114E8A676}" type="pres">
      <dgm:prSet presAssocID="{398CA910-B05B-134A-81B9-E52CAD3F69C3}" presName="space" presStyleCnt="0"/>
      <dgm:spPr/>
    </dgm:pt>
    <dgm:pt modelId="{AB25D476-3FD9-0748-9436-B19EE62EEB73}" type="pres">
      <dgm:prSet presAssocID="{36F0CE84-5153-BE45-919E-6FD46C71A440}" presName="composite" presStyleCnt="0"/>
      <dgm:spPr/>
    </dgm:pt>
    <dgm:pt modelId="{12CDD8B3-1A5C-5D4C-858C-10982A096792}" type="pres">
      <dgm:prSet presAssocID="{36F0CE84-5153-BE45-919E-6FD46C71A44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C9179B0-AE01-6042-9E94-988819168D10}" type="pres">
      <dgm:prSet presAssocID="{36F0CE84-5153-BE45-919E-6FD46C71A44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9878E0D-C83C-A34F-B42E-D5AD4F1E28EE}" type="presOf" srcId="{5E7DF4E0-9AD5-3542-A474-0D2ABB2ACD46}" destId="{2FECB6F4-0C3D-0140-ADFC-911518A27286}" srcOrd="0" destOrd="0" presId="urn:microsoft.com/office/officeart/2005/8/layout/hList1"/>
    <dgm:cxn modelId="{673B880F-BEAD-8342-8DE6-8470988A4A97}" type="presOf" srcId="{DE89CD63-5B60-A247-B320-EF1DAACB483C}" destId="{BC9179B0-AE01-6042-9E94-988819168D10}" srcOrd="0" destOrd="0" presId="urn:microsoft.com/office/officeart/2005/8/layout/hList1"/>
    <dgm:cxn modelId="{ACD2BC1C-D959-ED4F-9F25-6DE53E6F6C88}" srcId="{3F5C7C6E-FA36-E540-A2A9-495AAD0F2BC3}" destId="{7F70533E-D8D0-B849-B610-137310258691}" srcOrd="1" destOrd="0" parTransId="{057AAB71-23B5-8449-B878-82B5E0CC347C}" sibTransId="{913FC7B3-CB2B-ED43-81C8-52ECBD7E1008}"/>
    <dgm:cxn modelId="{EB9AC93F-6666-2949-B8C8-3B16774E22D1}" type="presOf" srcId="{3F5C7C6E-FA36-E540-A2A9-495AAD0F2BC3}" destId="{437313E5-6985-AB4D-923A-6DB6FB741238}" srcOrd="0" destOrd="0" presId="urn:microsoft.com/office/officeart/2005/8/layout/hList1"/>
    <dgm:cxn modelId="{07C89342-2007-1043-A2E2-E73F5E6C95CA}" srcId="{36F0CE84-5153-BE45-919E-6FD46C71A440}" destId="{B2962490-6625-AD47-81C9-D55BD12D723C}" srcOrd="1" destOrd="0" parTransId="{A537DD0D-E82B-C845-AEE9-3CA0FEE1BF39}" sibTransId="{DF3B319F-CBDE-3942-8E3A-9140DC91CA6A}"/>
    <dgm:cxn modelId="{91DD1168-C508-124C-A246-896A7A6D2262}" srcId="{3F5C7C6E-FA36-E540-A2A9-495AAD0F2BC3}" destId="{AD53EBFC-4455-044C-9EC0-E18C61E28FFB}" srcOrd="2" destOrd="0" parTransId="{CEB13A95-BB90-E14C-BB0B-399006626575}" sibTransId="{BC6F49FC-CCB6-E247-80C4-A8500C17514D}"/>
    <dgm:cxn modelId="{91196668-6E4A-104B-9270-DDE61EF8D4EF}" srcId="{3F5C7C6E-FA36-E540-A2A9-495AAD0F2BC3}" destId="{4FB7D9F8-A86D-5645-9136-BB958165668E}" srcOrd="0" destOrd="0" parTransId="{3D5C61C0-A00D-1446-9A1C-ED5DAD49EFFF}" sibTransId="{5D235ECA-5F2D-E548-A3C8-09AB98196551}"/>
    <dgm:cxn modelId="{65CA7696-7E5E-7940-B342-2492DA02BE52}" srcId="{36F0CE84-5153-BE45-919E-6FD46C71A440}" destId="{BD816D27-95DF-854B-B9BD-66CA7573B23D}" srcOrd="2" destOrd="0" parTransId="{09BEC387-1CC1-3E45-B3BE-C0620CBEF53B}" sibTransId="{7C60D0DA-B062-2C4A-9B55-E1776194A60E}"/>
    <dgm:cxn modelId="{60D1259E-58BE-2A4C-A868-A049CEAA1DFF}" type="presOf" srcId="{AD53EBFC-4455-044C-9EC0-E18C61E28FFB}" destId="{011FE719-E934-BB4E-8DE1-EBC8AEDDC4FF}" srcOrd="0" destOrd="2" presId="urn:microsoft.com/office/officeart/2005/8/layout/hList1"/>
    <dgm:cxn modelId="{EF4DCCA4-6EFF-F845-BE27-620A64BA79CB}" type="presOf" srcId="{B2962490-6625-AD47-81C9-D55BD12D723C}" destId="{BC9179B0-AE01-6042-9E94-988819168D10}" srcOrd="0" destOrd="1" presId="urn:microsoft.com/office/officeart/2005/8/layout/hList1"/>
    <dgm:cxn modelId="{58B02EB8-EA75-8149-BAF5-D4A638BD3A27}" type="presOf" srcId="{7F70533E-D8D0-B849-B610-137310258691}" destId="{011FE719-E934-BB4E-8DE1-EBC8AEDDC4FF}" srcOrd="0" destOrd="1" presId="urn:microsoft.com/office/officeart/2005/8/layout/hList1"/>
    <dgm:cxn modelId="{DDBC47D1-4495-8D45-8A72-6332E6120B58}" type="presOf" srcId="{4FB7D9F8-A86D-5645-9136-BB958165668E}" destId="{011FE719-E934-BB4E-8DE1-EBC8AEDDC4FF}" srcOrd="0" destOrd="0" presId="urn:microsoft.com/office/officeart/2005/8/layout/hList1"/>
    <dgm:cxn modelId="{D76CE5DF-3038-FA47-9F68-895B4DD2B345}" type="presOf" srcId="{BD816D27-95DF-854B-B9BD-66CA7573B23D}" destId="{BC9179B0-AE01-6042-9E94-988819168D10}" srcOrd="0" destOrd="2" presId="urn:microsoft.com/office/officeart/2005/8/layout/hList1"/>
    <dgm:cxn modelId="{BA3455E7-C2C6-8F4B-8757-CCBB8E2748CE}" srcId="{5E7DF4E0-9AD5-3542-A474-0D2ABB2ACD46}" destId="{36F0CE84-5153-BE45-919E-6FD46C71A440}" srcOrd="1" destOrd="0" parTransId="{D49DB409-6642-DF4D-BD65-D5EA1D49568B}" sibTransId="{DACCA58E-0E0C-F144-8969-60D84AD0547D}"/>
    <dgm:cxn modelId="{B719EDF2-AFE8-CF4A-840F-84654170451E}" srcId="{36F0CE84-5153-BE45-919E-6FD46C71A440}" destId="{DE89CD63-5B60-A247-B320-EF1DAACB483C}" srcOrd="0" destOrd="0" parTransId="{FC99F955-F624-394A-80C2-D073D18669AD}" sibTransId="{7DC09819-FCB9-F14A-AAB8-1C821A4AE1BC}"/>
    <dgm:cxn modelId="{B1FB24F3-9C3E-2A45-88B8-C17C66F68073}" type="presOf" srcId="{36F0CE84-5153-BE45-919E-6FD46C71A440}" destId="{12CDD8B3-1A5C-5D4C-858C-10982A096792}" srcOrd="0" destOrd="0" presId="urn:microsoft.com/office/officeart/2005/8/layout/hList1"/>
    <dgm:cxn modelId="{64BF9FFB-2166-7944-B41B-B9BE84623863}" srcId="{5E7DF4E0-9AD5-3542-A474-0D2ABB2ACD46}" destId="{3F5C7C6E-FA36-E540-A2A9-495AAD0F2BC3}" srcOrd="0" destOrd="0" parTransId="{F20456E4-031E-8A4C-8BC7-3CD7EBD995ED}" sibTransId="{398CA910-B05B-134A-81B9-E52CAD3F69C3}"/>
    <dgm:cxn modelId="{7A403413-C69B-7A46-8636-72B8DB678724}" type="presParOf" srcId="{2FECB6F4-0C3D-0140-ADFC-911518A27286}" destId="{E8166C74-ACA5-B246-90F9-2803DFC82C85}" srcOrd="0" destOrd="0" presId="urn:microsoft.com/office/officeart/2005/8/layout/hList1"/>
    <dgm:cxn modelId="{D737DF98-5B25-BE4E-B003-9A16578C3421}" type="presParOf" srcId="{E8166C74-ACA5-B246-90F9-2803DFC82C85}" destId="{437313E5-6985-AB4D-923A-6DB6FB741238}" srcOrd="0" destOrd="0" presId="urn:microsoft.com/office/officeart/2005/8/layout/hList1"/>
    <dgm:cxn modelId="{EED5F31A-1E2A-0140-8A32-21D5682061C1}" type="presParOf" srcId="{E8166C74-ACA5-B246-90F9-2803DFC82C85}" destId="{011FE719-E934-BB4E-8DE1-EBC8AEDDC4FF}" srcOrd="1" destOrd="0" presId="urn:microsoft.com/office/officeart/2005/8/layout/hList1"/>
    <dgm:cxn modelId="{565F54AE-5873-E84F-8F3A-2829AD0DC4B0}" type="presParOf" srcId="{2FECB6F4-0C3D-0140-ADFC-911518A27286}" destId="{5FBB9045-4EC5-9149-8E7D-697114E8A676}" srcOrd="1" destOrd="0" presId="urn:microsoft.com/office/officeart/2005/8/layout/hList1"/>
    <dgm:cxn modelId="{C83653AB-64FB-BA47-86B1-F26444C3157F}" type="presParOf" srcId="{2FECB6F4-0C3D-0140-ADFC-911518A27286}" destId="{AB25D476-3FD9-0748-9436-B19EE62EEB73}" srcOrd="2" destOrd="0" presId="urn:microsoft.com/office/officeart/2005/8/layout/hList1"/>
    <dgm:cxn modelId="{1300F1CD-0E78-C342-845A-50CF359B4707}" type="presParOf" srcId="{AB25D476-3FD9-0748-9436-B19EE62EEB73}" destId="{12CDD8B3-1A5C-5D4C-858C-10982A096792}" srcOrd="0" destOrd="0" presId="urn:microsoft.com/office/officeart/2005/8/layout/hList1"/>
    <dgm:cxn modelId="{96B01D9C-710B-1941-BF3E-1C48D2B224A9}" type="presParOf" srcId="{AB25D476-3FD9-0748-9436-B19EE62EEB73}" destId="{BC9179B0-AE01-6042-9E94-988819168D1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7DF4E0-9AD5-3542-A474-0D2ABB2ACD4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0CE84-5153-BE45-919E-6FD46C71A440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Kel</a:t>
          </a:r>
          <a:r>
            <a:rPr lang="en-US" dirty="0">
              <a:latin typeface="Times New Roman"/>
              <a:cs typeface="Times New Roman"/>
            </a:rPr>
            <a:t> 2 (</a:t>
          </a:r>
          <a:r>
            <a:rPr lang="en-US" dirty="0" err="1">
              <a:latin typeface="Times New Roman"/>
              <a:cs typeface="Times New Roman"/>
            </a:rPr>
            <a:t>Pariwisata</a:t>
          </a:r>
          <a:r>
            <a:rPr lang="en-US" dirty="0">
              <a:latin typeface="Times New Roman"/>
              <a:cs typeface="Times New Roman"/>
            </a:rPr>
            <a:t>)</a:t>
          </a:r>
        </a:p>
      </dgm:t>
    </dgm:pt>
    <dgm:pt modelId="{D49DB409-6642-DF4D-BD65-D5EA1D49568B}" type="par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ACCA58E-0E0C-F144-8969-60D84AD0547D}" type="sibTrans" cxnId="{BA3455E7-C2C6-8F4B-8757-CCBB8E2748C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E89CD63-5B60-A247-B320-EF1DAACB483C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Kila</a:t>
          </a:r>
          <a:endParaRPr lang="en-US" dirty="0">
            <a:latin typeface="Times New Roman"/>
            <a:cs typeface="Times New Roman"/>
          </a:endParaRPr>
        </a:p>
      </dgm:t>
    </dgm:pt>
    <dgm:pt modelId="{FC99F955-F624-394A-80C2-D073D18669AD}" type="par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DC09819-FCB9-F14A-AAB8-1C821A4AE1BC}" type="sibTrans" cxnId="{B719EDF2-AFE8-CF4A-840F-84654170451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2962490-6625-AD47-81C9-D55BD12D723C}">
      <dgm:prSet phldrT="[Text]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Hani</a:t>
          </a:r>
        </a:p>
      </dgm:t>
    </dgm:pt>
    <dgm:pt modelId="{A537DD0D-E82B-C845-AEE9-3CA0FEE1BF39}" type="parTrans" cxnId="{07C89342-2007-1043-A2E2-E73F5E6C95C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F3B319F-CBDE-3942-8E3A-9140DC91CA6A}" type="sibTrans" cxnId="{07C89342-2007-1043-A2E2-E73F5E6C95C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13DC6E6-E098-0746-A8DB-7A643586D80B}">
      <dgm:prSet phldrT="[Text]"/>
      <dgm:spPr/>
      <dgm:t>
        <a:bodyPr/>
        <a:lstStyle/>
        <a:p>
          <a:r>
            <a:rPr lang="en-US" dirty="0" err="1">
              <a:latin typeface="Times New Roman"/>
              <a:cs typeface="Times New Roman"/>
            </a:rPr>
            <a:t>Asya</a:t>
          </a:r>
          <a:endParaRPr lang="en-US" dirty="0">
            <a:latin typeface="Times New Roman"/>
            <a:cs typeface="Times New Roman"/>
          </a:endParaRPr>
        </a:p>
      </dgm:t>
    </dgm:pt>
    <dgm:pt modelId="{BCD89641-831E-984F-BA46-3097E174AF94}" type="parTrans" cxnId="{71217C3C-DD17-964D-B546-BF20B2B5AF8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D13DF75-5A76-104D-ACCD-8E9894ADC850}" type="sibTrans" cxnId="{71217C3C-DD17-964D-B546-BF20B2B5AF82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2FECB6F4-0C3D-0140-ADFC-911518A27286}" type="pres">
      <dgm:prSet presAssocID="{5E7DF4E0-9AD5-3542-A474-0D2ABB2ACD46}" presName="Name0" presStyleCnt="0">
        <dgm:presLayoutVars>
          <dgm:dir/>
          <dgm:animLvl val="lvl"/>
          <dgm:resizeHandles val="exact"/>
        </dgm:presLayoutVars>
      </dgm:prSet>
      <dgm:spPr/>
    </dgm:pt>
    <dgm:pt modelId="{AB25D476-3FD9-0748-9436-B19EE62EEB73}" type="pres">
      <dgm:prSet presAssocID="{36F0CE84-5153-BE45-919E-6FD46C71A440}" presName="composite" presStyleCnt="0"/>
      <dgm:spPr/>
    </dgm:pt>
    <dgm:pt modelId="{12CDD8B3-1A5C-5D4C-858C-10982A096792}" type="pres">
      <dgm:prSet presAssocID="{36F0CE84-5153-BE45-919E-6FD46C71A44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BC9179B0-AE01-6042-9E94-988819168D10}" type="pres">
      <dgm:prSet presAssocID="{36F0CE84-5153-BE45-919E-6FD46C71A440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71217C3C-DD17-964D-B546-BF20B2B5AF82}" srcId="{36F0CE84-5153-BE45-919E-6FD46C71A440}" destId="{413DC6E6-E098-0746-A8DB-7A643586D80B}" srcOrd="1" destOrd="0" parTransId="{BCD89641-831E-984F-BA46-3097E174AF94}" sibTransId="{CD13DF75-5A76-104D-ACCD-8E9894ADC850}"/>
    <dgm:cxn modelId="{07C89342-2007-1043-A2E2-E73F5E6C95CA}" srcId="{36F0CE84-5153-BE45-919E-6FD46C71A440}" destId="{B2962490-6625-AD47-81C9-D55BD12D723C}" srcOrd="2" destOrd="0" parTransId="{A537DD0D-E82B-C845-AEE9-3CA0FEE1BF39}" sibTransId="{DF3B319F-CBDE-3942-8E3A-9140DC91CA6A}"/>
    <dgm:cxn modelId="{1DC48B83-672A-F24C-9575-C7FD163A3CBD}" type="presOf" srcId="{DE89CD63-5B60-A247-B320-EF1DAACB483C}" destId="{BC9179B0-AE01-6042-9E94-988819168D10}" srcOrd="0" destOrd="0" presId="urn:microsoft.com/office/officeart/2005/8/layout/hList1"/>
    <dgm:cxn modelId="{39AC978B-5062-8542-BDCF-6651BFCB7287}" type="presOf" srcId="{B2962490-6625-AD47-81C9-D55BD12D723C}" destId="{BC9179B0-AE01-6042-9E94-988819168D10}" srcOrd="0" destOrd="2" presId="urn:microsoft.com/office/officeart/2005/8/layout/hList1"/>
    <dgm:cxn modelId="{678E96B1-74F9-0F40-AA55-D2CFD5EDF5C1}" type="presOf" srcId="{5E7DF4E0-9AD5-3542-A474-0D2ABB2ACD46}" destId="{2FECB6F4-0C3D-0140-ADFC-911518A27286}" srcOrd="0" destOrd="0" presId="urn:microsoft.com/office/officeart/2005/8/layout/hList1"/>
    <dgm:cxn modelId="{640779BB-E819-CE48-9950-C5065D2E2814}" type="presOf" srcId="{413DC6E6-E098-0746-A8DB-7A643586D80B}" destId="{BC9179B0-AE01-6042-9E94-988819168D10}" srcOrd="0" destOrd="1" presId="urn:microsoft.com/office/officeart/2005/8/layout/hList1"/>
    <dgm:cxn modelId="{1803D6C4-8F2D-604C-88B2-455C81C6A6FD}" type="presOf" srcId="{36F0CE84-5153-BE45-919E-6FD46C71A440}" destId="{12CDD8B3-1A5C-5D4C-858C-10982A096792}" srcOrd="0" destOrd="0" presId="urn:microsoft.com/office/officeart/2005/8/layout/hList1"/>
    <dgm:cxn modelId="{BA3455E7-C2C6-8F4B-8757-CCBB8E2748CE}" srcId="{5E7DF4E0-9AD5-3542-A474-0D2ABB2ACD46}" destId="{36F0CE84-5153-BE45-919E-6FD46C71A440}" srcOrd="0" destOrd="0" parTransId="{D49DB409-6642-DF4D-BD65-D5EA1D49568B}" sibTransId="{DACCA58E-0E0C-F144-8969-60D84AD0547D}"/>
    <dgm:cxn modelId="{B719EDF2-AFE8-CF4A-840F-84654170451E}" srcId="{36F0CE84-5153-BE45-919E-6FD46C71A440}" destId="{DE89CD63-5B60-A247-B320-EF1DAACB483C}" srcOrd="0" destOrd="0" parTransId="{FC99F955-F624-394A-80C2-D073D18669AD}" sibTransId="{7DC09819-FCB9-F14A-AAB8-1C821A4AE1BC}"/>
    <dgm:cxn modelId="{5148EC65-68BF-0D45-BF43-2C098F12B7CF}" type="presParOf" srcId="{2FECB6F4-0C3D-0140-ADFC-911518A27286}" destId="{AB25D476-3FD9-0748-9436-B19EE62EEB73}" srcOrd="0" destOrd="0" presId="urn:microsoft.com/office/officeart/2005/8/layout/hList1"/>
    <dgm:cxn modelId="{1442DD08-F261-654B-B644-0837CC995051}" type="presParOf" srcId="{AB25D476-3FD9-0748-9436-B19EE62EEB73}" destId="{12CDD8B3-1A5C-5D4C-858C-10982A096792}" srcOrd="0" destOrd="0" presId="urn:microsoft.com/office/officeart/2005/8/layout/hList1"/>
    <dgm:cxn modelId="{F67E45A3-2D1E-8B46-8324-FD6C8D07E76E}" type="presParOf" srcId="{AB25D476-3FD9-0748-9436-B19EE62EEB73}" destId="{BC9179B0-AE01-6042-9E94-988819168D1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129C0-E857-A14C-A491-E100BF011304}">
      <dsp:nvSpPr>
        <dsp:cNvPr id="0" name=""/>
        <dsp:cNvSpPr/>
      </dsp:nvSpPr>
      <dsp:spPr>
        <a:xfrm>
          <a:off x="5459145" y="3867043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8341176"/>
              <a:satOff val="-19255"/>
              <a:lumOff val="-379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Perencanaan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Pemrograman</a:t>
          </a:r>
          <a:endParaRPr lang="en-US" sz="19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6341908" y="4361964"/>
        <a:ext cx="1886555" cy="1284888"/>
      </dsp:txXfrm>
    </dsp:sp>
    <dsp:sp modelId="{10679FB1-4A9C-C64C-B2BB-4EF44378075A}">
      <dsp:nvSpPr>
        <dsp:cNvPr id="0" name=""/>
        <dsp:cNvSpPr/>
      </dsp:nvSpPr>
      <dsp:spPr>
        <a:xfrm>
          <a:off x="875561" y="3867043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2511762"/>
              <a:satOff val="-28882"/>
              <a:lumOff val="-568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Mengambil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Tindakan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Berkomunikasi</a:t>
          </a:r>
          <a:endParaRPr lang="en-US" sz="19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915536" y="4361964"/>
        <a:ext cx="1886555" cy="1284888"/>
      </dsp:txXfrm>
    </dsp:sp>
    <dsp:sp modelId="{CA675AB6-CB47-D04E-8DB9-E6B1E502DE11}">
      <dsp:nvSpPr>
        <dsp:cNvPr id="0" name=""/>
        <dsp:cNvSpPr/>
      </dsp:nvSpPr>
      <dsp:spPr>
        <a:xfrm>
          <a:off x="5459145" y="0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170588"/>
              <a:satOff val="-9627"/>
              <a:lumOff val="-189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Mendefinisikan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Problem PR</a:t>
          </a:r>
        </a:p>
      </dsp:txBody>
      <dsp:txXfrm>
        <a:off x="6341908" y="39975"/>
        <a:ext cx="1886555" cy="1284888"/>
      </dsp:txXfrm>
    </dsp:sp>
    <dsp:sp modelId="{6CA778CA-9395-AA4A-BB4C-F1D58CC8B811}">
      <dsp:nvSpPr>
        <dsp:cNvPr id="0" name=""/>
        <dsp:cNvSpPr/>
      </dsp:nvSpPr>
      <dsp:spPr>
        <a:xfrm>
          <a:off x="875561" y="0"/>
          <a:ext cx="2809293" cy="1819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>
              <a:solidFill>
                <a:schemeClr val="tx1"/>
              </a:solidFill>
              <a:latin typeface="Times New Roman"/>
              <a:cs typeface="Times New Roman"/>
            </a:rPr>
            <a:t>Mengevaluasi</a:t>
          </a:r>
          <a:r>
            <a:rPr lang="en-US" sz="1900" kern="1200" dirty="0">
              <a:solidFill>
                <a:schemeClr val="tx1"/>
              </a:solidFill>
              <a:latin typeface="Times New Roman"/>
              <a:cs typeface="Times New Roman"/>
            </a:rPr>
            <a:t> Program</a:t>
          </a:r>
        </a:p>
      </dsp:txBody>
      <dsp:txXfrm>
        <a:off x="915536" y="39975"/>
        <a:ext cx="1886555" cy="1284888"/>
      </dsp:txXfrm>
    </dsp:sp>
    <dsp:sp modelId="{C3EFB8D2-DA52-634E-B19C-388B3C17D3A7}">
      <dsp:nvSpPr>
        <dsp:cNvPr id="0" name=""/>
        <dsp:cNvSpPr/>
      </dsp:nvSpPr>
      <dsp:spPr>
        <a:xfrm>
          <a:off x="2052735" y="324149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Seberapa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baik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langkah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telah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lakukan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sp:txBody>
      <dsp:txXfrm>
        <a:off x="2773954" y="1045368"/>
        <a:ext cx="1741177" cy="1741177"/>
      </dsp:txXfrm>
    </dsp:sp>
    <dsp:sp modelId="{79595BCB-4B43-7648-B9BA-160E1B6F188E}">
      <dsp:nvSpPr>
        <dsp:cNvPr id="0" name=""/>
        <dsp:cNvSpPr/>
      </dsp:nvSpPr>
      <dsp:spPr>
        <a:xfrm rot="5400000">
          <a:off x="4628868" y="324149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4170588"/>
                <a:satOff val="-9627"/>
                <a:lumOff val="-189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170588"/>
                <a:satOff val="-9627"/>
                <a:lumOff val="-189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sedang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terjadi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saat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- </a:t>
          </a:r>
          <a:r>
            <a:rPr lang="en-US" sz="1400" kern="1200" dirty="0" err="1">
              <a:solidFill>
                <a:schemeClr val="tx1"/>
              </a:solidFill>
              <a:latin typeface="Times New Roman"/>
              <a:cs typeface="Times New Roman"/>
            </a:rPr>
            <a:t>Analisis</a:t>
          </a:r>
          <a:r>
            <a:rPr lang="en-US" sz="1400" kern="1200" dirty="0">
              <a:solidFill>
                <a:schemeClr val="tx1"/>
              </a:solidFill>
              <a:latin typeface="Times New Roman"/>
              <a:cs typeface="Times New Roman"/>
            </a:rPr>
            <a:t> SWOT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latin typeface="Times New Roman"/>
              <a:cs typeface="Times New Roman"/>
            </a:rPr>
            <a:t>- Data/ Riset</a:t>
          </a:r>
        </a:p>
      </dsp:txBody>
      <dsp:txXfrm rot="-5400000">
        <a:off x="4628868" y="1045368"/>
        <a:ext cx="1741177" cy="1741177"/>
      </dsp:txXfrm>
    </dsp:sp>
    <dsp:sp modelId="{DE298CC1-E129-A74A-B76E-C4D7F1A31EE1}">
      <dsp:nvSpPr>
        <dsp:cNvPr id="0" name=""/>
        <dsp:cNvSpPr/>
      </dsp:nvSpPr>
      <dsp:spPr>
        <a:xfrm rot="10800000">
          <a:off x="4628868" y="2900282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8341176"/>
                <a:satOff val="-19255"/>
                <a:lumOff val="-379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8341176"/>
                <a:satOff val="-19255"/>
                <a:lumOff val="-379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harus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dilakukan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&amp;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katakan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mengapa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sp:txBody>
      <dsp:txXfrm rot="10800000">
        <a:off x="4628868" y="2900282"/>
        <a:ext cx="1741177" cy="1741177"/>
      </dsp:txXfrm>
    </dsp:sp>
    <dsp:sp modelId="{D79D2F67-987C-D94A-AB79-A4825CD6B1CB}">
      <dsp:nvSpPr>
        <dsp:cNvPr id="0" name=""/>
        <dsp:cNvSpPr/>
      </dsp:nvSpPr>
      <dsp:spPr>
        <a:xfrm rot="16200000">
          <a:off x="2052735" y="2900282"/>
          <a:ext cx="2462396" cy="2462396"/>
        </a:xfrm>
        <a:prstGeom prst="pieWedge">
          <a:avLst/>
        </a:prstGeom>
        <a:gradFill rotWithShape="0">
          <a:gsLst>
            <a:gs pos="0">
              <a:schemeClr val="accent2">
                <a:hueOff val="12511762"/>
                <a:satOff val="-28882"/>
                <a:lumOff val="-568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2511762"/>
                <a:satOff val="-28882"/>
                <a:lumOff val="-568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Bagaimana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kita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melakukannya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kapan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chemeClr val="tx1"/>
              </a:solidFill>
              <a:latin typeface="Times New Roman"/>
              <a:cs typeface="Times New Roman"/>
            </a:rPr>
            <a:t>mengatakannya</a:t>
          </a:r>
          <a:r>
            <a:rPr lang="en-US" sz="1700" kern="1200" dirty="0">
              <a:solidFill>
                <a:schemeClr val="tx1"/>
              </a:solidFill>
              <a:latin typeface="Times New Roman"/>
              <a:cs typeface="Times New Roman"/>
            </a:rPr>
            <a:t>?</a:t>
          </a:r>
        </a:p>
      </dsp:txBody>
      <dsp:txXfrm rot="5400000">
        <a:off x="2773954" y="2900282"/>
        <a:ext cx="1741177" cy="1741177"/>
      </dsp:txXfrm>
    </dsp:sp>
    <dsp:sp modelId="{59329499-7BDC-8C4D-ABF0-B352536BEE97}">
      <dsp:nvSpPr>
        <dsp:cNvPr id="0" name=""/>
        <dsp:cNvSpPr/>
      </dsp:nvSpPr>
      <dsp:spPr>
        <a:xfrm>
          <a:off x="4146909" y="2331599"/>
          <a:ext cx="850180" cy="73928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933461-A9B5-DF42-AC59-E3A38E5DE880}">
      <dsp:nvSpPr>
        <dsp:cNvPr id="0" name=""/>
        <dsp:cNvSpPr/>
      </dsp:nvSpPr>
      <dsp:spPr>
        <a:xfrm rot="10800000">
          <a:off x="4146909" y="2615940"/>
          <a:ext cx="850180" cy="73928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CC64-0ED8-7142-8F66-AF1CF1F18C51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>
              <a:latin typeface="Times New Roman"/>
              <a:cs typeface="Times New Roman"/>
            </a:rPr>
            <a:t>Presentasi</a:t>
          </a:r>
          <a:r>
            <a:rPr lang="en-US" sz="3700" kern="1200" dirty="0">
              <a:latin typeface="Times New Roman"/>
              <a:cs typeface="Times New Roman"/>
            </a:rPr>
            <a:t> (PPT &amp; Video)</a:t>
          </a:r>
        </a:p>
      </dsp:txBody>
      <dsp:txXfrm>
        <a:off x="744" y="145603"/>
        <a:ext cx="2902148" cy="1741289"/>
      </dsp:txXfrm>
    </dsp:sp>
    <dsp:sp modelId="{EE4DE1C2-F701-F246-9EDD-9477D83C3925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imes New Roman"/>
              <a:cs typeface="Times New Roman"/>
            </a:rPr>
            <a:t>Forum</a:t>
          </a:r>
          <a:r>
            <a:rPr lang="en-US" sz="3700" kern="1200" baseline="0" dirty="0">
              <a:latin typeface="Times New Roman"/>
              <a:cs typeface="Times New Roman"/>
            </a:rPr>
            <a:t> </a:t>
          </a:r>
          <a:r>
            <a:rPr lang="en-US" sz="3700" kern="1200" baseline="0" dirty="0" err="1">
              <a:latin typeface="Times New Roman"/>
              <a:cs typeface="Times New Roman"/>
            </a:rPr>
            <a:t>Diskusi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3193107" y="145603"/>
        <a:ext cx="2902148" cy="1741289"/>
      </dsp:txXfrm>
    </dsp:sp>
    <dsp:sp modelId="{A77AF47C-A71A-E04A-9A1F-2E4BC9067E0D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>
              <a:latin typeface="Times New Roman"/>
              <a:cs typeface="Times New Roman"/>
            </a:rPr>
            <a:t>Tugas</a:t>
          </a:r>
          <a:r>
            <a:rPr lang="en-US" sz="3700" kern="1200" baseline="0" dirty="0">
              <a:latin typeface="Times New Roman"/>
              <a:cs typeface="Times New Roman"/>
            </a:rPr>
            <a:t> </a:t>
          </a:r>
          <a:r>
            <a:rPr lang="en-US" sz="3700" kern="1200" baseline="0" dirty="0" err="1">
              <a:latin typeface="Times New Roman"/>
              <a:cs typeface="Times New Roman"/>
            </a:rPr>
            <a:t>Individu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1596925" y="2177107"/>
        <a:ext cx="2902148" cy="1741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CC64-0ED8-7142-8F66-AF1CF1F18C51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latin typeface="Times New Roman"/>
              <a:cs typeface="Times New Roman"/>
            </a:rPr>
            <a:t>Non Profit Organization</a:t>
          </a:r>
        </a:p>
      </dsp:txBody>
      <dsp:txXfrm>
        <a:off x="744" y="145603"/>
        <a:ext cx="2902148" cy="1741289"/>
      </dsp:txXfrm>
    </dsp:sp>
    <dsp:sp modelId="{EE4DE1C2-F701-F246-9EDD-9477D83C3925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>
              <a:latin typeface="Times New Roman"/>
              <a:cs typeface="Times New Roman"/>
            </a:rPr>
            <a:t>Pemerintahan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3193107" y="145603"/>
        <a:ext cx="2902148" cy="1741289"/>
      </dsp:txXfrm>
    </dsp:sp>
    <dsp:sp modelId="{A77AF47C-A71A-E04A-9A1F-2E4BC9067E0D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>
              <a:latin typeface="Times New Roman"/>
              <a:cs typeface="Times New Roman"/>
            </a:rPr>
            <a:t>Pariwisata</a:t>
          </a:r>
          <a:endParaRPr lang="en-US" sz="3700" kern="1200" dirty="0">
            <a:latin typeface="Times New Roman"/>
            <a:cs typeface="Times New Roman"/>
          </a:endParaRPr>
        </a:p>
      </dsp:txBody>
      <dsp:txXfrm>
        <a:off x="1596925" y="2177107"/>
        <a:ext cx="2902148" cy="17412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313E5-6985-AB4D-923A-6DB6FB741238}">
      <dsp:nvSpPr>
        <dsp:cNvPr id="0" name=""/>
        <dsp:cNvSpPr/>
      </dsp:nvSpPr>
      <dsp:spPr>
        <a:xfrm>
          <a:off x="42" y="806648"/>
          <a:ext cx="4059212" cy="13421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>
              <a:latin typeface="Times New Roman"/>
              <a:cs typeface="Times New Roman"/>
            </a:rPr>
            <a:t>Kel</a:t>
          </a:r>
          <a:r>
            <a:rPr lang="en-US" sz="3900" kern="1200" dirty="0">
              <a:latin typeface="Times New Roman"/>
              <a:cs typeface="Times New Roman"/>
            </a:rPr>
            <a:t> 4 (</a:t>
          </a:r>
          <a:r>
            <a:rPr lang="en-US" sz="3900" kern="1200" dirty="0" err="1">
              <a:latin typeface="Times New Roman"/>
              <a:cs typeface="Times New Roman"/>
            </a:rPr>
            <a:t>Pariwisata</a:t>
          </a:r>
          <a:r>
            <a:rPr lang="en-US" sz="3900" kern="1200" dirty="0">
              <a:latin typeface="Times New Roman"/>
              <a:cs typeface="Times New Roman"/>
            </a:rPr>
            <a:t>)</a:t>
          </a:r>
        </a:p>
      </dsp:txBody>
      <dsp:txXfrm>
        <a:off x="42" y="806648"/>
        <a:ext cx="4059212" cy="1342162"/>
      </dsp:txXfrm>
    </dsp:sp>
    <dsp:sp modelId="{011FE719-E934-BB4E-8DE1-EBC8AEDDC4FF}">
      <dsp:nvSpPr>
        <dsp:cNvPr id="0" name=""/>
        <dsp:cNvSpPr/>
      </dsp:nvSpPr>
      <dsp:spPr>
        <a:xfrm>
          <a:off x="42" y="2148811"/>
          <a:ext cx="4059212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Putri</a:t>
          </a:r>
          <a:r>
            <a:rPr lang="en-US" sz="3900" kern="1200" dirty="0">
              <a:latin typeface="Times New Roman"/>
              <a:cs typeface="Times New Roman"/>
            </a:rPr>
            <a:t> </a:t>
          </a:r>
          <a:r>
            <a:rPr lang="en-US" sz="3900" kern="1200" dirty="0" err="1">
              <a:latin typeface="Times New Roman"/>
              <a:cs typeface="Times New Roman"/>
            </a:rPr>
            <a:t>Aulia</a:t>
          </a:r>
          <a:endParaRPr lang="en-US" sz="3900" kern="1200" dirty="0">
            <a:latin typeface="Times New Roman"/>
            <a:cs typeface="Times New Roman"/>
          </a:endParaRP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>
              <a:latin typeface="Times New Roman"/>
              <a:cs typeface="Times New Roman"/>
            </a:rPr>
            <a:t>Tiara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Putri</a:t>
          </a:r>
          <a:r>
            <a:rPr lang="en-US" sz="3900" kern="1200" dirty="0">
              <a:latin typeface="Times New Roman"/>
              <a:cs typeface="Times New Roman"/>
            </a:rPr>
            <a:t> Amelia</a:t>
          </a:r>
        </a:p>
      </dsp:txBody>
      <dsp:txXfrm>
        <a:off x="42" y="2148811"/>
        <a:ext cx="4059212" cy="2248155"/>
      </dsp:txXfrm>
    </dsp:sp>
    <dsp:sp modelId="{9E4C56A0-4998-5147-9332-9638FAA767CE}">
      <dsp:nvSpPr>
        <dsp:cNvPr id="0" name=""/>
        <dsp:cNvSpPr/>
      </dsp:nvSpPr>
      <dsp:spPr>
        <a:xfrm>
          <a:off x="4627544" y="806648"/>
          <a:ext cx="4059212" cy="13421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>
              <a:latin typeface="Times New Roman"/>
              <a:cs typeface="Times New Roman"/>
            </a:rPr>
            <a:t>Kel</a:t>
          </a:r>
          <a:r>
            <a:rPr lang="en-US" sz="3900" kern="1200" dirty="0">
              <a:latin typeface="Times New Roman"/>
              <a:cs typeface="Times New Roman"/>
            </a:rPr>
            <a:t> 7 (Non Profit Organization)</a:t>
          </a:r>
        </a:p>
      </dsp:txBody>
      <dsp:txXfrm>
        <a:off x="4627544" y="806648"/>
        <a:ext cx="4059212" cy="1342162"/>
      </dsp:txXfrm>
    </dsp:sp>
    <dsp:sp modelId="{37C6C1D6-5DC3-BE40-99B2-35B512F2F429}">
      <dsp:nvSpPr>
        <dsp:cNvPr id="0" name=""/>
        <dsp:cNvSpPr/>
      </dsp:nvSpPr>
      <dsp:spPr>
        <a:xfrm>
          <a:off x="4627544" y="2148811"/>
          <a:ext cx="4059212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>
              <a:latin typeface="Times New Roman"/>
              <a:cs typeface="Times New Roman"/>
            </a:rPr>
            <a:t>Nadia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>
              <a:latin typeface="Times New Roman"/>
              <a:cs typeface="Times New Roman"/>
            </a:rPr>
            <a:t>Erika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Bunga</a:t>
          </a:r>
          <a:endParaRPr lang="en-US" sz="3900" kern="1200" dirty="0">
            <a:latin typeface="Times New Roman"/>
            <a:cs typeface="Times New Roman"/>
          </a:endParaRPr>
        </a:p>
      </dsp:txBody>
      <dsp:txXfrm>
        <a:off x="4627544" y="2148811"/>
        <a:ext cx="4059212" cy="22481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313E5-6985-AB4D-923A-6DB6FB741238}">
      <dsp:nvSpPr>
        <dsp:cNvPr id="0" name=""/>
        <dsp:cNvSpPr/>
      </dsp:nvSpPr>
      <dsp:spPr>
        <a:xfrm>
          <a:off x="42" y="806648"/>
          <a:ext cx="4059212" cy="13421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>
              <a:latin typeface="Times New Roman"/>
              <a:cs typeface="Times New Roman"/>
            </a:rPr>
            <a:t>Kel</a:t>
          </a:r>
          <a:r>
            <a:rPr lang="en-US" sz="3900" kern="1200" dirty="0">
              <a:latin typeface="Times New Roman"/>
              <a:cs typeface="Times New Roman"/>
            </a:rPr>
            <a:t> 5 (Non Profit Organization)</a:t>
          </a:r>
        </a:p>
      </dsp:txBody>
      <dsp:txXfrm>
        <a:off x="42" y="806648"/>
        <a:ext cx="4059212" cy="1342162"/>
      </dsp:txXfrm>
    </dsp:sp>
    <dsp:sp modelId="{011FE719-E934-BB4E-8DE1-EBC8AEDDC4FF}">
      <dsp:nvSpPr>
        <dsp:cNvPr id="0" name=""/>
        <dsp:cNvSpPr/>
      </dsp:nvSpPr>
      <dsp:spPr>
        <a:xfrm>
          <a:off x="42" y="2148811"/>
          <a:ext cx="4059212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Muti</a:t>
          </a:r>
          <a:endParaRPr lang="en-US" sz="3900" kern="1200" dirty="0">
            <a:latin typeface="Times New Roman"/>
            <a:cs typeface="Times New Roman"/>
          </a:endParaRP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Vina</a:t>
          </a:r>
          <a:endParaRPr lang="en-US" sz="3900" kern="1200" dirty="0">
            <a:latin typeface="Times New Roman"/>
            <a:cs typeface="Times New Roman"/>
          </a:endParaRP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Basya</a:t>
          </a:r>
          <a:endParaRPr lang="en-US" sz="3900" kern="1200" dirty="0">
            <a:latin typeface="Times New Roman"/>
            <a:cs typeface="Times New Roman"/>
          </a:endParaRPr>
        </a:p>
      </dsp:txBody>
      <dsp:txXfrm>
        <a:off x="42" y="2148811"/>
        <a:ext cx="4059212" cy="2248155"/>
      </dsp:txXfrm>
    </dsp:sp>
    <dsp:sp modelId="{12CDD8B3-1A5C-5D4C-858C-10982A096792}">
      <dsp:nvSpPr>
        <dsp:cNvPr id="0" name=""/>
        <dsp:cNvSpPr/>
      </dsp:nvSpPr>
      <dsp:spPr>
        <a:xfrm>
          <a:off x="4627544" y="806648"/>
          <a:ext cx="4059212" cy="13421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 err="1">
              <a:latin typeface="Times New Roman"/>
              <a:cs typeface="Times New Roman"/>
            </a:rPr>
            <a:t>Kel</a:t>
          </a:r>
          <a:r>
            <a:rPr lang="en-US" sz="3900" kern="1200" dirty="0">
              <a:latin typeface="Times New Roman"/>
              <a:cs typeface="Times New Roman"/>
            </a:rPr>
            <a:t> 9 (</a:t>
          </a:r>
          <a:r>
            <a:rPr lang="en-US" sz="3900" kern="1200" dirty="0" err="1">
              <a:latin typeface="Times New Roman"/>
              <a:cs typeface="Times New Roman"/>
            </a:rPr>
            <a:t>Pemerintahan</a:t>
          </a:r>
          <a:r>
            <a:rPr lang="en-US" sz="3900" kern="1200" dirty="0">
              <a:latin typeface="Times New Roman"/>
              <a:cs typeface="Times New Roman"/>
            </a:rPr>
            <a:t>)</a:t>
          </a:r>
        </a:p>
      </dsp:txBody>
      <dsp:txXfrm>
        <a:off x="4627544" y="806648"/>
        <a:ext cx="4059212" cy="1342162"/>
      </dsp:txXfrm>
    </dsp:sp>
    <dsp:sp modelId="{BC9179B0-AE01-6042-9E94-988819168D10}">
      <dsp:nvSpPr>
        <dsp:cNvPr id="0" name=""/>
        <dsp:cNvSpPr/>
      </dsp:nvSpPr>
      <dsp:spPr>
        <a:xfrm>
          <a:off x="4627544" y="2148811"/>
          <a:ext cx="4059212" cy="2248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Jihan</a:t>
          </a:r>
          <a:endParaRPr lang="en-US" sz="3900" kern="1200" dirty="0">
            <a:latin typeface="Times New Roman"/>
            <a:cs typeface="Times New Roman"/>
          </a:endParaRP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Ilham</a:t>
          </a:r>
          <a:endParaRPr lang="en-US" sz="3900" kern="1200" dirty="0">
            <a:latin typeface="Times New Roman"/>
            <a:cs typeface="Times New Roman"/>
          </a:endParaRP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 err="1">
              <a:latin typeface="Times New Roman"/>
              <a:cs typeface="Times New Roman"/>
            </a:rPr>
            <a:t>Anindita</a:t>
          </a:r>
          <a:endParaRPr lang="en-US" sz="3900" kern="1200" dirty="0">
            <a:latin typeface="Times New Roman"/>
            <a:cs typeface="Times New Roman"/>
          </a:endParaRPr>
        </a:p>
      </dsp:txBody>
      <dsp:txXfrm>
        <a:off x="4627544" y="2148811"/>
        <a:ext cx="4059212" cy="22481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DD8B3-1A5C-5D4C-858C-10982A096792}">
      <dsp:nvSpPr>
        <dsp:cNvPr id="0" name=""/>
        <dsp:cNvSpPr/>
      </dsp:nvSpPr>
      <dsp:spPr>
        <a:xfrm>
          <a:off x="0" y="13158"/>
          <a:ext cx="4867822" cy="17677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712" tIns="207264" rIns="362712" bIns="207264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 err="1">
              <a:latin typeface="Times New Roman"/>
              <a:cs typeface="Times New Roman"/>
            </a:rPr>
            <a:t>Kel</a:t>
          </a:r>
          <a:r>
            <a:rPr lang="en-US" sz="5100" kern="1200" dirty="0">
              <a:latin typeface="Times New Roman"/>
              <a:cs typeface="Times New Roman"/>
            </a:rPr>
            <a:t> 2 (</a:t>
          </a:r>
          <a:r>
            <a:rPr lang="en-US" sz="5100" kern="1200" dirty="0" err="1">
              <a:latin typeface="Times New Roman"/>
              <a:cs typeface="Times New Roman"/>
            </a:rPr>
            <a:t>Pariwisata</a:t>
          </a:r>
          <a:r>
            <a:rPr lang="en-US" sz="5100" kern="1200" dirty="0">
              <a:latin typeface="Times New Roman"/>
              <a:cs typeface="Times New Roman"/>
            </a:rPr>
            <a:t>)</a:t>
          </a:r>
        </a:p>
      </dsp:txBody>
      <dsp:txXfrm>
        <a:off x="0" y="13158"/>
        <a:ext cx="4867822" cy="1767755"/>
      </dsp:txXfrm>
    </dsp:sp>
    <dsp:sp modelId="{BC9179B0-AE01-6042-9E94-988819168D10}">
      <dsp:nvSpPr>
        <dsp:cNvPr id="0" name=""/>
        <dsp:cNvSpPr/>
      </dsp:nvSpPr>
      <dsp:spPr>
        <a:xfrm>
          <a:off x="0" y="1780913"/>
          <a:ext cx="4867822" cy="29398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34" tIns="272034" rIns="362712" bIns="408051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100" kern="1200" dirty="0" err="1">
              <a:latin typeface="Times New Roman"/>
              <a:cs typeface="Times New Roman"/>
            </a:rPr>
            <a:t>Kila</a:t>
          </a:r>
          <a:endParaRPr lang="en-US" sz="5100" kern="1200" dirty="0">
            <a:latin typeface="Times New Roman"/>
            <a:cs typeface="Times New Roman"/>
          </a:endParaRPr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100" kern="1200" dirty="0" err="1">
              <a:latin typeface="Times New Roman"/>
              <a:cs typeface="Times New Roman"/>
            </a:rPr>
            <a:t>Asya</a:t>
          </a:r>
          <a:endParaRPr lang="en-US" sz="5100" kern="1200" dirty="0">
            <a:latin typeface="Times New Roman"/>
            <a:cs typeface="Times New Roman"/>
          </a:endParaRPr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100" kern="1200" dirty="0">
              <a:latin typeface="Times New Roman"/>
              <a:cs typeface="Times New Roman"/>
            </a:rPr>
            <a:t>Hani</a:t>
          </a:r>
        </a:p>
      </dsp:txBody>
      <dsp:txXfrm>
        <a:off x="0" y="1780913"/>
        <a:ext cx="4867822" cy="2939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2C086-8BDF-1F40-85E6-790F690D2957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57892-2CCF-AE4F-A0F0-307FF0560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B300-9F34-AF42-A448-1635FD4A11D9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AD5AE-38E7-C943-A4CC-4A76D3B02B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4039"/>
            <a:ext cx="7772400" cy="3569610"/>
          </a:xfrm>
        </p:spPr>
        <p:txBody>
          <a:bodyPr>
            <a:normAutofit fontScale="90000"/>
          </a:bodyPr>
          <a:lstStyle/>
          <a:p>
            <a:r>
              <a:rPr lang="en-US" sz="5800" dirty="0">
                <a:latin typeface="Britannic Bold"/>
                <a:cs typeface="Britannic Bold"/>
              </a:rPr>
              <a:t>PENGANTAR PUBLIC RELATIONS:</a:t>
            </a:r>
            <a:br>
              <a:rPr lang="en-US" sz="5800" dirty="0">
                <a:latin typeface="Britannic Bold"/>
                <a:cs typeface="Britannic Bold"/>
              </a:rPr>
            </a:br>
            <a:br>
              <a:rPr lang="en-US" sz="5800" dirty="0">
                <a:latin typeface="Britannic Bold"/>
                <a:cs typeface="Britannic Bold"/>
              </a:rPr>
            </a:br>
            <a:r>
              <a:rPr lang="en-US" sz="5800" dirty="0">
                <a:latin typeface="Britannic Bold"/>
                <a:cs typeface="Britannic Bold"/>
              </a:rPr>
              <a:t>PRESENTASI PROSES PR</a:t>
            </a:r>
            <a:br>
              <a:rPr lang="en-US" sz="5800" dirty="0">
                <a:latin typeface="Britannic Bold"/>
                <a:cs typeface="Britannic Bold"/>
              </a:rPr>
            </a:br>
            <a:br>
              <a:rPr lang="en-US" sz="5800" dirty="0">
                <a:latin typeface="Britannic Bold"/>
                <a:cs typeface="Britannic Bold"/>
              </a:rPr>
            </a:br>
            <a:r>
              <a:rPr lang="en-US" sz="5800" dirty="0" err="1">
                <a:latin typeface="Britannic Bold"/>
                <a:cs typeface="Britannic Bold"/>
              </a:rPr>
              <a:t>Minggu</a:t>
            </a:r>
            <a:r>
              <a:rPr lang="en-US" sz="5800" dirty="0">
                <a:latin typeface="Britannic Bold"/>
                <a:cs typeface="Britannic Bold"/>
              </a:rPr>
              <a:t> 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258388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GOOD LUCK!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539001"/>
              </p:ext>
            </p:extLst>
          </p:nvPr>
        </p:nvGraphicFramePr>
        <p:xfrm>
          <a:off x="0" y="923747"/>
          <a:ext cx="9144000" cy="5686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-824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/>
                <a:ea typeface="+mj-ea"/>
                <a:cs typeface="Britannic Bold"/>
              </a:rPr>
              <a:t>PROSES MANAJEMEN PR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/>
              <a:ea typeface="+mj-ea"/>
              <a:cs typeface="Britannic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TUGAS MINGGU 11 &amp; 12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180891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TEMA INDUSTRI PRESENTASI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180891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KELOMPOK PRESENTASI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03280" y="1396999"/>
          <a:ext cx="8686800" cy="520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KELOMPOK PRESENTASI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03280" y="1396999"/>
          <a:ext cx="8686800" cy="520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80" y="4371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/>
                <a:cs typeface="Britannic Bold"/>
              </a:rPr>
              <a:t>KELOMPOK PRESENTASI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2231886" y="1558742"/>
          <a:ext cx="4867822" cy="4733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TUGAS INDIVIDU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Jangan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lupa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mengerjakan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tugas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individu</a:t>
            </a:r>
            <a:r>
              <a:rPr lang="en-US" dirty="0">
                <a:latin typeface="Times New Roman"/>
                <a:cs typeface="Times New Roman"/>
              </a:rPr>
              <a:t> (resume &amp; review)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Kerjakan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Word, </a:t>
            </a:r>
            <a:r>
              <a:rPr lang="en-US" dirty="0" err="1">
                <a:latin typeface="Times New Roman"/>
                <a:cs typeface="Times New Roman"/>
              </a:rPr>
              <a:t>nama</a:t>
            </a:r>
            <a:r>
              <a:rPr lang="en-US" dirty="0">
                <a:latin typeface="Times New Roman"/>
                <a:cs typeface="Times New Roman"/>
              </a:rPr>
              <a:t> file : Nama_kelas_Tugas11 (</a:t>
            </a:r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 : </a:t>
            </a:r>
            <a:r>
              <a:rPr lang="en-US" dirty="0" err="1">
                <a:latin typeface="Times New Roman"/>
                <a:cs typeface="Times New Roman"/>
              </a:rPr>
              <a:t>Fasya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Syifa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Mutma_Kelas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D_Tugas</a:t>
            </a:r>
            <a:r>
              <a:rPr lang="en-US" dirty="0">
                <a:latin typeface="Times New Roman"/>
                <a:cs typeface="Times New Roman"/>
              </a:rPr>
              <a:t> 11)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Upload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drive </a:t>
            </a:r>
            <a:r>
              <a:rPr lang="en-US" dirty="0" err="1">
                <a:latin typeface="Times New Roman"/>
                <a:cs typeface="Times New Roman"/>
              </a:rPr>
              <a:t>maks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pukul</a:t>
            </a:r>
            <a:r>
              <a:rPr lang="en-US" dirty="0">
                <a:latin typeface="Times New Roman"/>
                <a:cs typeface="Times New Roman"/>
              </a:rPr>
              <a:t> 23.59 WIB</a:t>
            </a: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FORUM KELOMPOK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Masing-masing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perwakilan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anggota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bertanya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menanggapi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presentasi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lainnya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forum </a:t>
            </a:r>
            <a:r>
              <a:rPr lang="en-US" dirty="0" err="1">
                <a:latin typeface="Times New Roman"/>
                <a:cs typeface="Times New Roman"/>
              </a:rPr>
              <a:t>diskusi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sudah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disediakan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Perwakilan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menyebutkan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nama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bertanya/menanggapi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 : “</a:t>
            </a:r>
            <a:r>
              <a:rPr lang="en-US" dirty="0" err="1">
                <a:latin typeface="Times New Roman"/>
                <a:cs typeface="Times New Roman"/>
              </a:rPr>
              <a:t>saya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Fasya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Syifa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1, </a:t>
            </a:r>
            <a:r>
              <a:rPr lang="en-US" dirty="0" err="1">
                <a:latin typeface="Times New Roman"/>
                <a:cs typeface="Times New Roman"/>
              </a:rPr>
              <a:t>ingin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bertanya</a:t>
            </a:r>
            <a:r>
              <a:rPr lang="en-US" dirty="0">
                <a:latin typeface="Times New Roman"/>
                <a:cs typeface="Times New Roman"/>
              </a:rPr>
              <a:t>……”</a:t>
            </a:r>
          </a:p>
          <a:p>
            <a:pPr lvl="1"/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Kelompok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diberi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pertanyaan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tanggapan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menjawab/membalas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pertanyaan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tanggapan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tsb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4129</TotalTime>
  <Words>241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PENGANTAR PUBLIC RELATIONS:  PRESENTASI PROSES PR  Minggu 11</vt:lpstr>
      <vt:lpstr>PowerPoint Presentation</vt:lpstr>
      <vt:lpstr>TUGAS MINGGU 11 &amp; 12</vt:lpstr>
      <vt:lpstr>TEMA INDUSTRI PRESENTASI</vt:lpstr>
      <vt:lpstr>KELOMPOK PRESENTASI</vt:lpstr>
      <vt:lpstr>KELOMPOK PRESENTASI</vt:lpstr>
      <vt:lpstr>KELOMPOK PRESENTASI</vt:lpstr>
      <vt:lpstr>TUGAS INDIVIDU</vt:lpstr>
      <vt:lpstr>FORUM KELOMPOK</vt:lpstr>
      <vt:lpstr>GOOD LUCK!</vt:lpstr>
    </vt:vector>
  </TitlesOfParts>
  <Company>London School of Public Relation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HUBUNGAN MASYARAKAT</dc:title>
  <dc:creator>Reny Dyanasari</dc:creator>
  <cp:lastModifiedBy>Reny Dyanasari</cp:lastModifiedBy>
  <cp:revision>122</cp:revision>
  <dcterms:created xsi:type="dcterms:W3CDTF">2021-04-17T03:29:17Z</dcterms:created>
  <dcterms:modified xsi:type="dcterms:W3CDTF">2021-06-24T06:03:56Z</dcterms:modified>
</cp:coreProperties>
</file>