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smtClean="0">
                <a:latin typeface="Airmole"/>
                <a:cs typeface="Airmole"/>
              </a:rPr>
              <a:t>MANAJEMEN PR PROFIT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284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MANAJEMEN PR PROFIT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13</cp:revision>
  <dcterms:created xsi:type="dcterms:W3CDTF">2017-03-08T01:40:00Z</dcterms:created>
  <dcterms:modified xsi:type="dcterms:W3CDTF">2020-02-02T13:20:57Z</dcterms:modified>
</cp:coreProperties>
</file>