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54" r:id="rId3"/>
    <p:sldId id="355" r:id="rId4"/>
    <p:sldId id="337" r:id="rId5"/>
    <p:sldId id="338" r:id="rId6"/>
    <p:sldId id="356" r:id="rId7"/>
    <p:sldId id="339" r:id="rId8"/>
    <p:sldId id="357" r:id="rId9"/>
    <p:sldId id="358" r:id="rId10"/>
    <p:sldId id="344" r:id="rId11"/>
    <p:sldId id="359" r:id="rId12"/>
    <p:sldId id="345" r:id="rId13"/>
    <p:sldId id="346" r:id="rId14"/>
    <p:sldId id="353" r:id="rId15"/>
    <p:sldId id="347" r:id="rId16"/>
    <p:sldId id="360" r:id="rId17"/>
    <p:sldId id="350" r:id="rId18"/>
    <p:sldId id="362" r:id="rId19"/>
    <p:sldId id="363" r:id="rId20"/>
    <p:sldId id="361" r:id="rId21"/>
    <p:sldId id="364" r:id="rId22"/>
    <p:sldId id="367" r:id="rId23"/>
    <p:sldId id="370" r:id="rId24"/>
    <p:sldId id="368" r:id="rId25"/>
    <p:sldId id="369" r:id="rId26"/>
    <p:sldId id="351" r:id="rId27"/>
    <p:sldId id="352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64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E4496-8D0B-B847-BFCC-E097F3C5A6E5}" type="doc">
      <dgm:prSet loTypeId="urn:microsoft.com/office/officeart/2005/8/layout/cycle4#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D12EFD-34D7-6544-BC80-2F2BE9EE55DC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Seberapa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baik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langkah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telah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kita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lakukan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?</a:t>
          </a:r>
        </a:p>
      </dgm:t>
    </dgm:pt>
    <dgm:pt modelId="{B88DA10F-DF49-2E45-AE79-34DDF2BB9E02}" type="parTrans" cxnId="{2E5E48BC-352E-8E43-9D2A-CD6C1107A3F3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BDE6346-2C12-EA41-A10C-7BC811EB664B}" type="sibTrans" cxnId="{2E5E48BC-352E-8E43-9D2A-CD6C1107A3F3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86EC20E-B3D0-1247-8DED-91AD2CA5278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Mengevaluasi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Program</a:t>
          </a:r>
        </a:p>
      </dgm:t>
    </dgm:pt>
    <dgm:pt modelId="{475CB495-8369-214B-B9CD-7BD9F3FD776F}" type="parTrans" cxnId="{3A8AADF9-4B38-7C46-89D8-5D463B554BB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6BA54F8-671A-2946-81FE-CCC483B9BD25}" type="sibTrans" cxnId="{3A8AADF9-4B38-7C46-89D8-5D463B554BB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2B4788D-0987-7D46-A14F-76A7985D094E}">
      <dgm:prSet phldrT="[Text]" custT="1"/>
      <dgm:spPr/>
      <dgm:t>
        <a:bodyPr/>
        <a:lstStyle/>
        <a:p>
          <a:r>
            <a:rPr lang="en-US" sz="1700" dirty="0" err="1">
              <a:solidFill>
                <a:schemeClr val="tx1"/>
              </a:solidFill>
              <a:latin typeface="Times New Roman"/>
              <a:cs typeface="Times New Roman"/>
            </a:rPr>
            <a:t>Apa</a:t>
          </a:r>
          <a:r>
            <a:rPr lang="en-US" sz="17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1700" dirty="0" err="1">
              <a:solidFill>
                <a:schemeClr val="tx1"/>
              </a:solidFill>
              <a:latin typeface="Times New Roman"/>
              <a:cs typeface="Times New Roman"/>
            </a:rPr>
            <a:t>sedang</a:t>
          </a:r>
          <a:r>
            <a:rPr lang="en-US" sz="17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dirty="0" err="1">
              <a:solidFill>
                <a:schemeClr val="tx1"/>
              </a:solidFill>
              <a:latin typeface="Times New Roman"/>
              <a:cs typeface="Times New Roman"/>
            </a:rPr>
            <a:t>terjadi</a:t>
          </a:r>
          <a:r>
            <a:rPr lang="en-US" sz="17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dirty="0" err="1">
              <a:solidFill>
                <a:schemeClr val="tx1"/>
              </a:solidFill>
              <a:latin typeface="Times New Roman"/>
              <a:cs typeface="Times New Roman"/>
            </a:rPr>
            <a:t>saat</a:t>
          </a:r>
          <a:r>
            <a:rPr lang="en-US" sz="17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dirty="0" err="1">
              <a:solidFill>
                <a:schemeClr val="tx1"/>
              </a:solidFill>
              <a:latin typeface="Times New Roman"/>
              <a:cs typeface="Times New Roman"/>
            </a:rPr>
            <a:t>ini</a:t>
          </a:r>
          <a:r>
            <a:rPr lang="en-US" sz="1700" dirty="0">
              <a:solidFill>
                <a:schemeClr val="tx1"/>
              </a:solidFill>
              <a:latin typeface="Times New Roman"/>
              <a:cs typeface="Times New Roman"/>
            </a:rPr>
            <a:t>? </a:t>
          </a:r>
        </a:p>
        <a:p>
          <a:r>
            <a:rPr lang="en-US" sz="1700" dirty="0">
              <a:solidFill>
                <a:schemeClr val="tx1"/>
              </a:solidFill>
              <a:latin typeface="Times New Roman"/>
              <a:cs typeface="Times New Roman"/>
            </a:rPr>
            <a:t>- </a:t>
          </a:r>
          <a:r>
            <a:rPr lang="en-US" sz="1400" dirty="0" err="1">
              <a:solidFill>
                <a:schemeClr val="tx1"/>
              </a:solidFill>
              <a:latin typeface="Times New Roman"/>
              <a:cs typeface="Times New Roman"/>
            </a:rPr>
            <a:t>Analisis</a:t>
          </a:r>
          <a:r>
            <a:rPr lang="en-US" sz="1400" dirty="0">
              <a:solidFill>
                <a:schemeClr val="tx1"/>
              </a:solidFill>
              <a:latin typeface="Times New Roman"/>
              <a:cs typeface="Times New Roman"/>
            </a:rPr>
            <a:t> SWOT</a:t>
          </a:r>
        </a:p>
        <a:p>
          <a:r>
            <a:rPr lang="en-US" sz="1400" dirty="0">
              <a:solidFill>
                <a:schemeClr val="tx1"/>
              </a:solidFill>
              <a:latin typeface="Times New Roman"/>
              <a:cs typeface="Times New Roman"/>
            </a:rPr>
            <a:t>- Data/ Riset</a:t>
          </a:r>
        </a:p>
      </dgm:t>
    </dgm:pt>
    <dgm:pt modelId="{22FCD2FF-1016-2F48-A63A-472D82E53FC4}" type="parTrans" cxnId="{F760ACD8-0ACE-DC4E-97A9-347B60EC68D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F7D524F-2ED6-A546-BFD9-408A9CF218F6}" type="sibTrans" cxnId="{F760ACD8-0ACE-DC4E-97A9-347B60EC68D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AE9A89D-499F-0148-B3F6-DFC5E0281E1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Mendefinisikan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Problem PR</a:t>
          </a:r>
        </a:p>
      </dgm:t>
    </dgm:pt>
    <dgm:pt modelId="{90BDAE16-9B5A-7F4B-8AEC-0F0ACABCCA02}" type="parTrans" cxnId="{E4B85ED0-BEF8-D445-AFE5-9C294DE82044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B067381-AEE1-6B49-881B-1F9B44DAEB09}" type="sibTrans" cxnId="{E4B85ED0-BEF8-D445-AFE5-9C294DE82044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474BD3F-1765-C34F-9AFF-9AC5B1D0845C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Apa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harus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dilakukan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&amp;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katakan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mengapa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?</a:t>
          </a:r>
        </a:p>
      </dgm:t>
    </dgm:pt>
    <dgm:pt modelId="{4E204F9C-EFAA-364A-878D-78226F1CB69F}" type="parTrans" cxnId="{F6D7D010-9908-0D4F-8AD6-3B317EA3A20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FB5F019-1DCF-CE41-8748-D844B88E59DC}" type="sibTrans" cxnId="{F6D7D010-9908-0D4F-8AD6-3B317EA3A20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7DC956B8-6E67-054B-9387-90CE93E91642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Perencanaan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&amp;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Pemrograman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EE8358D6-9319-6648-90DD-7B27DBBCBD90}" type="parTrans" cxnId="{2AC4C735-45FD-B14F-808C-4376DD8D8FA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7E787884-70E8-AC43-BE97-F10965D9EF2C}" type="sibTrans" cxnId="{2AC4C735-45FD-B14F-808C-4376DD8D8FA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CE4F761-FDF0-2440-8DBF-F2C5ABA107A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Bagaimana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kita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melakukannya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kapan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mengatakannya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?</a:t>
          </a:r>
        </a:p>
      </dgm:t>
    </dgm:pt>
    <dgm:pt modelId="{003BA104-3396-054D-8A7A-5DBA3316962F}" type="parTrans" cxnId="{2A6F7C24-A866-474D-BBA9-1C6A69BB900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CC1AEAF-F20D-7448-9A24-71BED0650975}" type="sibTrans" cxnId="{2A6F7C24-A866-474D-BBA9-1C6A69BB900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741E6EDD-E98D-5645-B5E3-ECC6AEE3C491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Mengambil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Tindakan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&amp;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Berkomunikasi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0C0AC97-AF17-AA47-B4CD-CE3E9BF0D860}" type="parTrans" cxnId="{A8CA2D92-24FF-8A42-9871-C5BE1105770D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0042E23-3FF1-9A41-82E8-9E6E34D3E6E2}" type="sibTrans" cxnId="{A8CA2D92-24FF-8A42-9871-C5BE1105770D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89D8160-4F72-A248-9A5C-CB4CD28A5ED3}" type="pres">
      <dgm:prSet presAssocID="{E1BE4496-8D0B-B847-BFCC-E097F3C5A6E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8B04099-F32A-0149-84A8-D007836C1491}" type="pres">
      <dgm:prSet presAssocID="{E1BE4496-8D0B-B847-BFCC-E097F3C5A6E5}" presName="children" presStyleCnt="0"/>
      <dgm:spPr/>
    </dgm:pt>
    <dgm:pt modelId="{F3F3A791-D11D-7B48-AD4A-AD2EA97E37F3}" type="pres">
      <dgm:prSet presAssocID="{E1BE4496-8D0B-B847-BFCC-E097F3C5A6E5}" presName="child1group" presStyleCnt="0"/>
      <dgm:spPr/>
    </dgm:pt>
    <dgm:pt modelId="{6CA778CA-9395-AA4A-BB4C-F1D58CC8B811}" type="pres">
      <dgm:prSet presAssocID="{E1BE4496-8D0B-B847-BFCC-E097F3C5A6E5}" presName="child1" presStyleLbl="bgAcc1" presStyleIdx="0" presStyleCnt="4"/>
      <dgm:spPr/>
    </dgm:pt>
    <dgm:pt modelId="{F58A8D01-91AB-8849-8B6D-5929CC41473E}" type="pres">
      <dgm:prSet presAssocID="{E1BE4496-8D0B-B847-BFCC-E097F3C5A6E5}" presName="child1Text" presStyleLbl="bgAcc1" presStyleIdx="0" presStyleCnt="4">
        <dgm:presLayoutVars>
          <dgm:bulletEnabled val="1"/>
        </dgm:presLayoutVars>
      </dgm:prSet>
      <dgm:spPr/>
    </dgm:pt>
    <dgm:pt modelId="{6C3916A2-8C8F-E442-8E09-48090684DF14}" type="pres">
      <dgm:prSet presAssocID="{E1BE4496-8D0B-B847-BFCC-E097F3C5A6E5}" presName="child2group" presStyleCnt="0"/>
      <dgm:spPr/>
    </dgm:pt>
    <dgm:pt modelId="{CA675AB6-CB47-D04E-8DB9-E6B1E502DE11}" type="pres">
      <dgm:prSet presAssocID="{E1BE4496-8D0B-B847-BFCC-E097F3C5A6E5}" presName="child2" presStyleLbl="bgAcc1" presStyleIdx="1" presStyleCnt="4"/>
      <dgm:spPr/>
    </dgm:pt>
    <dgm:pt modelId="{D1ACAF06-580B-F948-8BDE-CD0DA39CD705}" type="pres">
      <dgm:prSet presAssocID="{E1BE4496-8D0B-B847-BFCC-E097F3C5A6E5}" presName="child2Text" presStyleLbl="bgAcc1" presStyleIdx="1" presStyleCnt="4">
        <dgm:presLayoutVars>
          <dgm:bulletEnabled val="1"/>
        </dgm:presLayoutVars>
      </dgm:prSet>
      <dgm:spPr/>
    </dgm:pt>
    <dgm:pt modelId="{A9DA4A83-6481-D34F-9CC5-FA05F05CBB6C}" type="pres">
      <dgm:prSet presAssocID="{E1BE4496-8D0B-B847-BFCC-E097F3C5A6E5}" presName="child3group" presStyleCnt="0"/>
      <dgm:spPr/>
    </dgm:pt>
    <dgm:pt modelId="{F82129C0-E857-A14C-A491-E100BF011304}" type="pres">
      <dgm:prSet presAssocID="{E1BE4496-8D0B-B847-BFCC-E097F3C5A6E5}" presName="child3" presStyleLbl="bgAcc1" presStyleIdx="2" presStyleCnt="4"/>
      <dgm:spPr/>
    </dgm:pt>
    <dgm:pt modelId="{658733C7-8EE0-2D41-8D55-8FDAE9DDFD5F}" type="pres">
      <dgm:prSet presAssocID="{E1BE4496-8D0B-B847-BFCC-E097F3C5A6E5}" presName="child3Text" presStyleLbl="bgAcc1" presStyleIdx="2" presStyleCnt="4">
        <dgm:presLayoutVars>
          <dgm:bulletEnabled val="1"/>
        </dgm:presLayoutVars>
      </dgm:prSet>
      <dgm:spPr/>
    </dgm:pt>
    <dgm:pt modelId="{B7742B4F-8734-C145-8C58-ABA73D90BAF8}" type="pres">
      <dgm:prSet presAssocID="{E1BE4496-8D0B-B847-BFCC-E097F3C5A6E5}" presName="child4group" presStyleCnt="0"/>
      <dgm:spPr/>
    </dgm:pt>
    <dgm:pt modelId="{10679FB1-4A9C-C64C-B2BB-4EF44378075A}" type="pres">
      <dgm:prSet presAssocID="{E1BE4496-8D0B-B847-BFCC-E097F3C5A6E5}" presName="child4" presStyleLbl="bgAcc1" presStyleIdx="3" presStyleCnt="4"/>
      <dgm:spPr/>
    </dgm:pt>
    <dgm:pt modelId="{7C9C7A8A-1CB6-A043-BCAF-BCFED264C35C}" type="pres">
      <dgm:prSet presAssocID="{E1BE4496-8D0B-B847-BFCC-E097F3C5A6E5}" presName="child4Text" presStyleLbl="bgAcc1" presStyleIdx="3" presStyleCnt="4">
        <dgm:presLayoutVars>
          <dgm:bulletEnabled val="1"/>
        </dgm:presLayoutVars>
      </dgm:prSet>
      <dgm:spPr/>
    </dgm:pt>
    <dgm:pt modelId="{43541BAC-D4F9-5F42-A580-5FDDD682ABC4}" type="pres">
      <dgm:prSet presAssocID="{E1BE4496-8D0B-B847-BFCC-E097F3C5A6E5}" presName="childPlaceholder" presStyleCnt="0"/>
      <dgm:spPr/>
    </dgm:pt>
    <dgm:pt modelId="{536B8178-2976-CD48-A253-BF8B1BFAD861}" type="pres">
      <dgm:prSet presAssocID="{E1BE4496-8D0B-B847-BFCC-E097F3C5A6E5}" presName="circle" presStyleCnt="0"/>
      <dgm:spPr/>
    </dgm:pt>
    <dgm:pt modelId="{C3EFB8D2-DA52-634E-B19C-388B3C17D3A7}" type="pres">
      <dgm:prSet presAssocID="{E1BE4496-8D0B-B847-BFCC-E097F3C5A6E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9595BCB-4B43-7648-B9BA-160E1B6F188E}" type="pres">
      <dgm:prSet presAssocID="{E1BE4496-8D0B-B847-BFCC-E097F3C5A6E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E298CC1-E129-A74A-B76E-C4D7F1A31EE1}" type="pres">
      <dgm:prSet presAssocID="{E1BE4496-8D0B-B847-BFCC-E097F3C5A6E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79D2F67-987C-D94A-AB79-A4825CD6B1CB}" type="pres">
      <dgm:prSet presAssocID="{E1BE4496-8D0B-B847-BFCC-E097F3C5A6E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5A6698D-D710-5948-885D-2AB0178B92FB}" type="pres">
      <dgm:prSet presAssocID="{E1BE4496-8D0B-B847-BFCC-E097F3C5A6E5}" presName="quadrantPlaceholder" presStyleCnt="0"/>
      <dgm:spPr/>
    </dgm:pt>
    <dgm:pt modelId="{59329499-7BDC-8C4D-ABF0-B352536BEE97}" type="pres">
      <dgm:prSet presAssocID="{E1BE4496-8D0B-B847-BFCC-E097F3C5A6E5}" presName="center1" presStyleLbl="fgShp" presStyleIdx="0" presStyleCnt="2"/>
      <dgm:spPr/>
    </dgm:pt>
    <dgm:pt modelId="{32933461-A9B5-DF42-AC59-E3A38E5DE880}" type="pres">
      <dgm:prSet presAssocID="{E1BE4496-8D0B-B847-BFCC-E097F3C5A6E5}" presName="center2" presStyleLbl="fgShp" presStyleIdx="1" presStyleCnt="2"/>
      <dgm:spPr/>
    </dgm:pt>
  </dgm:ptLst>
  <dgm:cxnLst>
    <dgm:cxn modelId="{53378308-C220-0F4B-BD6A-2E0244FF91D7}" type="presOf" srcId="{741E6EDD-E98D-5645-B5E3-ECC6AEE3C491}" destId="{7C9C7A8A-1CB6-A043-BCAF-BCFED264C35C}" srcOrd="1" destOrd="0" presId="urn:microsoft.com/office/officeart/2005/8/layout/cycle4#1"/>
    <dgm:cxn modelId="{F6D7D010-9908-0D4F-8AD6-3B317EA3A20E}" srcId="{E1BE4496-8D0B-B847-BFCC-E097F3C5A6E5}" destId="{A474BD3F-1765-C34F-9AFF-9AC5B1D0845C}" srcOrd="2" destOrd="0" parTransId="{4E204F9C-EFAA-364A-878D-78226F1CB69F}" sibTransId="{8FB5F019-1DCF-CE41-8748-D844B88E59DC}"/>
    <dgm:cxn modelId="{003B9020-EF35-8B45-8D2B-2DFFA27C147E}" type="presOf" srcId="{A474BD3F-1765-C34F-9AFF-9AC5B1D0845C}" destId="{DE298CC1-E129-A74A-B76E-C4D7F1A31EE1}" srcOrd="0" destOrd="0" presId="urn:microsoft.com/office/officeart/2005/8/layout/cycle4#1"/>
    <dgm:cxn modelId="{2A6F7C24-A866-474D-BBA9-1C6A69BB9000}" srcId="{E1BE4496-8D0B-B847-BFCC-E097F3C5A6E5}" destId="{DCE4F761-FDF0-2440-8DBF-F2C5ABA107A9}" srcOrd="3" destOrd="0" parTransId="{003BA104-3396-054D-8A7A-5DBA3316962F}" sibTransId="{DCC1AEAF-F20D-7448-9A24-71BED0650975}"/>
    <dgm:cxn modelId="{3EA7B82E-D352-614F-88B6-89929B4F3D3A}" type="presOf" srcId="{B2B4788D-0987-7D46-A14F-76A7985D094E}" destId="{79595BCB-4B43-7648-B9BA-160E1B6F188E}" srcOrd="0" destOrd="0" presId="urn:microsoft.com/office/officeart/2005/8/layout/cycle4#1"/>
    <dgm:cxn modelId="{2AC4C735-45FD-B14F-808C-4376DD8D8FA8}" srcId="{A474BD3F-1765-C34F-9AFF-9AC5B1D0845C}" destId="{7DC956B8-6E67-054B-9387-90CE93E91642}" srcOrd="0" destOrd="0" parTransId="{EE8358D6-9319-6648-90DD-7B27DBBCBD90}" sibTransId="{7E787884-70E8-AC43-BE97-F10965D9EF2C}"/>
    <dgm:cxn modelId="{D269F969-2A6F-B947-B765-DA7582AD6D06}" type="presOf" srcId="{886EC20E-B3D0-1247-8DED-91AD2CA52786}" destId="{6CA778CA-9395-AA4A-BB4C-F1D58CC8B811}" srcOrd="0" destOrd="0" presId="urn:microsoft.com/office/officeart/2005/8/layout/cycle4#1"/>
    <dgm:cxn modelId="{637EF34C-C710-1D46-9F84-403A03BEF606}" type="presOf" srcId="{7DC956B8-6E67-054B-9387-90CE93E91642}" destId="{658733C7-8EE0-2D41-8D55-8FDAE9DDFD5F}" srcOrd="1" destOrd="0" presId="urn:microsoft.com/office/officeart/2005/8/layout/cycle4#1"/>
    <dgm:cxn modelId="{F823BA75-6933-9042-94FF-326FAB3F3E91}" type="presOf" srcId="{886EC20E-B3D0-1247-8DED-91AD2CA52786}" destId="{F58A8D01-91AB-8849-8B6D-5929CC41473E}" srcOrd="1" destOrd="0" presId="urn:microsoft.com/office/officeart/2005/8/layout/cycle4#1"/>
    <dgm:cxn modelId="{CA43A456-2E6E-C646-9976-CB8D576FCBBB}" type="presOf" srcId="{741E6EDD-E98D-5645-B5E3-ECC6AEE3C491}" destId="{10679FB1-4A9C-C64C-B2BB-4EF44378075A}" srcOrd="0" destOrd="0" presId="urn:microsoft.com/office/officeart/2005/8/layout/cycle4#1"/>
    <dgm:cxn modelId="{6191D977-ACC6-7942-9EEA-BD1967448B8C}" type="presOf" srcId="{E1BE4496-8D0B-B847-BFCC-E097F3C5A6E5}" destId="{889D8160-4F72-A248-9A5C-CB4CD28A5ED3}" srcOrd="0" destOrd="0" presId="urn:microsoft.com/office/officeart/2005/8/layout/cycle4#1"/>
    <dgm:cxn modelId="{8DB8AF79-6DB9-154F-81D0-CB0CE935C5FA}" type="presOf" srcId="{8AE9A89D-499F-0148-B3F6-DFC5E0281E18}" destId="{D1ACAF06-580B-F948-8BDE-CD0DA39CD705}" srcOrd="1" destOrd="0" presId="urn:microsoft.com/office/officeart/2005/8/layout/cycle4#1"/>
    <dgm:cxn modelId="{5E51BE87-EDB8-454A-8526-171E7B60AC60}" type="presOf" srcId="{8AE9A89D-499F-0148-B3F6-DFC5E0281E18}" destId="{CA675AB6-CB47-D04E-8DB9-E6B1E502DE11}" srcOrd="0" destOrd="0" presId="urn:microsoft.com/office/officeart/2005/8/layout/cycle4#1"/>
    <dgm:cxn modelId="{A8CA2D92-24FF-8A42-9871-C5BE1105770D}" srcId="{DCE4F761-FDF0-2440-8DBF-F2C5ABA107A9}" destId="{741E6EDD-E98D-5645-B5E3-ECC6AEE3C491}" srcOrd="0" destOrd="0" parTransId="{F0C0AC97-AF17-AA47-B4CD-CE3E9BF0D860}" sibTransId="{B0042E23-3FF1-9A41-82E8-9E6E34D3E6E2}"/>
    <dgm:cxn modelId="{66ED6D92-B863-5B42-8C6C-857E623E5370}" type="presOf" srcId="{7DC956B8-6E67-054B-9387-90CE93E91642}" destId="{F82129C0-E857-A14C-A491-E100BF011304}" srcOrd="0" destOrd="0" presId="urn:microsoft.com/office/officeart/2005/8/layout/cycle4#1"/>
    <dgm:cxn modelId="{2E5E48BC-352E-8E43-9D2A-CD6C1107A3F3}" srcId="{E1BE4496-8D0B-B847-BFCC-E097F3C5A6E5}" destId="{95D12EFD-34D7-6544-BC80-2F2BE9EE55DC}" srcOrd="0" destOrd="0" parTransId="{B88DA10F-DF49-2E45-AE79-34DDF2BB9E02}" sibTransId="{FBDE6346-2C12-EA41-A10C-7BC811EB664B}"/>
    <dgm:cxn modelId="{E4B85ED0-BEF8-D445-AFE5-9C294DE82044}" srcId="{B2B4788D-0987-7D46-A14F-76A7985D094E}" destId="{8AE9A89D-499F-0148-B3F6-DFC5E0281E18}" srcOrd="0" destOrd="0" parTransId="{90BDAE16-9B5A-7F4B-8AEC-0F0ACABCCA02}" sibTransId="{8B067381-AEE1-6B49-881B-1F9B44DAEB09}"/>
    <dgm:cxn modelId="{F760ACD8-0ACE-DC4E-97A9-347B60EC68DF}" srcId="{E1BE4496-8D0B-B847-BFCC-E097F3C5A6E5}" destId="{B2B4788D-0987-7D46-A14F-76A7985D094E}" srcOrd="1" destOrd="0" parTransId="{22FCD2FF-1016-2F48-A63A-472D82E53FC4}" sibTransId="{AF7D524F-2ED6-A546-BFD9-408A9CF218F6}"/>
    <dgm:cxn modelId="{DA0472EF-B45F-CC47-8B54-9DE29EEBEE1D}" type="presOf" srcId="{DCE4F761-FDF0-2440-8DBF-F2C5ABA107A9}" destId="{D79D2F67-987C-D94A-AB79-A4825CD6B1CB}" srcOrd="0" destOrd="0" presId="urn:microsoft.com/office/officeart/2005/8/layout/cycle4#1"/>
    <dgm:cxn modelId="{3A8AADF9-4B38-7C46-89D8-5D463B554BBB}" srcId="{95D12EFD-34D7-6544-BC80-2F2BE9EE55DC}" destId="{886EC20E-B3D0-1247-8DED-91AD2CA52786}" srcOrd="0" destOrd="0" parTransId="{475CB495-8369-214B-B9CD-7BD9F3FD776F}" sibTransId="{B6BA54F8-671A-2946-81FE-CCC483B9BD25}"/>
    <dgm:cxn modelId="{62C2EAFC-6437-7248-B0E5-2E44780E2C09}" type="presOf" srcId="{95D12EFD-34D7-6544-BC80-2F2BE9EE55DC}" destId="{C3EFB8D2-DA52-634E-B19C-388B3C17D3A7}" srcOrd="0" destOrd="0" presId="urn:microsoft.com/office/officeart/2005/8/layout/cycle4#1"/>
    <dgm:cxn modelId="{32CD5A28-CFA7-5D44-9A63-B5B7ED27BDB6}" type="presParOf" srcId="{889D8160-4F72-A248-9A5C-CB4CD28A5ED3}" destId="{B8B04099-F32A-0149-84A8-D007836C1491}" srcOrd="0" destOrd="0" presId="urn:microsoft.com/office/officeart/2005/8/layout/cycle4#1"/>
    <dgm:cxn modelId="{5505E355-F5B5-524F-BFCF-62069CC84DDC}" type="presParOf" srcId="{B8B04099-F32A-0149-84A8-D007836C1491}" destId="{F3F3A791-D11D-7B48-AD4A-AD2EA97E37F3}" srcOrd="0" destOrd="0" presId="urn:microsoft.com/office/officeart/2005/8/layout/cycle4#1"/>
    <dgm:cxn modelId="{5FA5E574-6211-3B47-8BD0-8246BBA0D953}" type="presParOf" srcId="{F3F3A791-D11D-7B48-AD4A-AD2EA97E37F3}" destId="{6CA778CA-9395-AA4A-BB4C-F1D58CC8B811}" srcOrd="0" destOrd="0" presId="urn:microsoft.com/office/officeart/2005/8/layout/cycle4#1"/>
    <dgm:cxn modelId="{26695258-D98A-4C48-AF18-E0E4648FE25C}" type="presParOf" srcId="{F3F3A791-D11D-7B48-AD4A-AD2EA97E37F3}" destId="{F58A8D01-91AB-8849-8B6D-5929CC41473E}" srcOrd="1" destOrd="0" presId="urn:microsoft.com/office/officeart/2005/8/layout/cycle4#1"/>
    <dgm:cxn modelId="{456E7C31-6629-EC47-A9B6-3790AB7F7DBD}" type="presParOf" srcId="{B8B04099-F32A-0149-84A8-D007836C1491}" destId="{6C3916A2-8C8F-E442-8E09-48090684DF14}" srcOrd="1" destOrd="0" presId="urn:microsoft.com/office/officeart/2005/8/layout/cycle4#1"/>
    <dgm:cxn modelId="{CB17EBE7-B805-6E47-A3DF-6BD41633074B}" type="presParOf" srcId="{6C3916A2-8C8F-E442-8E09-48090684DF14}" destId="{CA675AB6-CB47-D04E-8DB9-E6B1E502DE11}" srcOrd="0" destOrd="0" presId="urn:microsoft.com/office/officeart/2005/8/layout/cycle4#1"/>
    <dgm:cxn modelId="{801E7FF0-5F37-2349-853F-5D676829FD4A}" type="presParOf" srcId="{6C3916A2-8C8F-E442-8E09-48090684DF14}" destId="{D1ACAF06-580B-F948-8BDE-CD0DA39CD705}" srcOrd="1" destOrd="0" presId="urn:microsoft.com/office/officeart/2005/8/layout/cycle4#1"/>
    <dgm:cxn modelId="{72E03F92-695D-944A-B9CD-3D2EAEF9DBF4}" type="presParOf" srcId="{B8B04099-F32A-0149-84A8-D007836C1491}" destId="{A9DA4A83-6481-D34F-9CC5-FA05F05CBB6C}" srcOrd="2" destOrd="0" presId="urn:microsoft.com/office/officeart/2005/8/layout/cycle4#1"/>
    <dgm:cxn modelId="{18B22BEE-6A65-A44D-B544-1511A52B93E1}" type="presParOf" srcId="{A9DA4A83-6481-D34F-9CC5-FA05F05CBB6C}" destId="{F82129C0-E857-A14C-A491-E100BF011304}" srcOrd="0" destOrd="0" presId="urn:microsoft.com/office/officeart/2005/8/layout/cycle4#1"/>
    <dgm:cxn modelId="{21655DE3-19F3-E44E-AF57-D344D98DC77B}" type="presParOf" srcId="{A9DA4A83-6481-D34F-9CC5-FA05F05CBB6C}" destId="{658733C7-8EE0-2D41-8D55-8FDAE9DDFD5F}" srcOrd="1" destOrd="0" presId="urn:microsoft.com/office/officeart/2005/8/layout/cycle4#1"/>
    <dgm:cxn modelId="{01E09B29-F469-3446-98BE-7DF6B29B55B0}" type="presParOf" srcId="{B8B04099-F32A-0149-84A8-D007836C1491}" destId="{B7742B4F-8734-C145-8C58-ABA73D90BAF8}" srcOrd="3" destOrd="0" presId="urn:microsoft.com/office/officeart/2005/8/layout/cycle4#1"/>
    <dgm:cxn modelId="{534CCBBA-E085-504F-A9B6-C6B09CA321B2}" type="presParOf" srcId="{B7742B4F-8734-C145-8C58-ABA73D90BAF8}" destId="{10679FB1-4A9C-C64C-B2BB-4EF44378075A}" srcOrd="0" destOrd="0" presId="urn:microsoft.com/office/officeart/2005/8/layout/cycle4#1"/>
    <dgm:cxn modelId="{77AF35AC-7107-7E45-8F55-6EDFA3A8812D}" type="presParOf" srcId="{B7742B4F-8734-C145-8C58-ABA73D90BAF8}" destId="{7C9C7A8A-1CB6-A043-BCAF-BCFED264C35C}" srcOrd="1" destOrd="0" presId="urn:microsoft.com/office/officeart/2005/8/layout/cycle4#1"/>
    <dgm:cxn modelId="{48C28D47-379D-3248-AD62-B9401E898233}" type="presParOf" srcId="{B8B04099-F32A-0149-84A8-D007836C1491}" destId="{43541BAC-D4F9-5F42-A580-5FDDD682ABC4}" srcOrd="4" destOrd="0" presId="urn:microsoft.com/office/officeart/2005/8/layout/cycle4#1"/>
    <dgm:cxn modelId="{35B95627-84E3-C149-B93E-4BC534DF22A2}" type="presParOf" srcId="{889D8160-4F72-A248-9A5C-CB4CD28A5ED3}" destId="{536B8178-2976-CD48-A253-BF8B1BFAD861}" srcOrd="1" destOrd="0" presId="urn:microsoft.com/office/officeart/2005/8/layout/cycle4#1"/>
    <dgm:cxn modelId="{F32CC373-2FE7-724F-9BE1-218C5E2FC729}" type="presParOf" srcId="{536B8178-2976-CD48-A253-BF8B1BFAD861}" destId="{C3EFB8D2-DA52-634E-B19C-388B3C17D3A7}" srcOrd="0" destOrd="0" presId="urn:microsoft.com/office/officeart/2005/8/layout/cycle4#1"/>
    <dgm:cxn modelId="{7036E63A-DAF9-4F41-A359-0068BE75C332}" type="presParOf" srcId="{536B8178-2976-CD48-A253-BF8B1BFAD861}" destId="{79595BCB-4B43-7648-B9BA-160E1B6F188E}" srcOrd="1" destOrd="0" presId="urn:microsoft.com/office/officeart/2005/8/layout/cycle4#1"/>
    <dgm:cxn modelId="{55BE572B-CF87-9049-A282-10CAE42D290A}" type="presParOf" srcId="{536B8178-2976-CD48-A253-BF8B1BFAD861}" destId="{DE298CC1-E129-A74A-B76E-C4D7F1A31EE1}" srcOrd="2" destOrd="0" presId="urn:microsoft.com/office/officeart/2005/8/layout/cycle4#1"/>
    <dgm:cxn modelId="{1654C4D3-94AF-984E-A9CB-D49218A02C2D}" type="presParOf" srcId="{536B8178-2976-CD48-A253-BF8B1BFAD861}" destId="{D79D2F67-987C-D94A-AB79-A4825CD6B1CB}" srcOrd="3" destOrd="0" presId="urn:microsoft.com/office/officeart/2005/8/layout/cycle4#1"/>
    <dgm:cxn modelId="{AC5B7841-9D61-E140-B3EB-B537B3504474}" type="presParOf" srcId="{536B8178-2976-CD48-A253-BF8B1BFAD861}" destId="{65A6698D-D710-5948-885D-2AB0178B92FB}" srcOrd="4" destOrd="0" presId="urn:microsoft.com/office/officeart/2005/8/layout/cycle4#1"/>
    <dgm:cxn modelId="{FD113071-28DA-714E-91BA-8BC904861B0C}" type="presParOf" srcId="{889D8160-4F72-A248-9A5C-CB4CD28A5ED3}" destId="{59329499-7BDC-8C4D-ABF0-B352536BEE97}" srcOrd="2" destOrd="0" presId="urn:microsoft.com/office/officeart/2005/8/layout/cycle4#1"/>
    <dgm:cxn modelId="{BB44C37C-BDA5-7A4C-A879-414341EADAD7}" type="presParOf" srcId="{889D8160-4F72-A248-9A5C-CB4CD28A5ED3}" destId="{32933461-A9B5-DF42-AC59-E3A38E5DE88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A833E8-D2B2-DC44-B2F7-17E70705EB5C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DB98E2-B6CA-6B42-9CAD-85F491E9530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1</a:t>
          </a:r>
        </a:p>
      </dgm:t>
    </dgm:pt>
    <dgm:pt modelId="{EBDBBAC4-D6A4-8A40-9F24-81E8E73D2E75}" type="parTrans" cxnId="{8061D9E2-1330-6F40-8588-AD0A5F02259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A3DF845-0525-4B47-B30B-77B91F3DF97D}" type="sibTrans" cxnId="{8061D9E2-1330-6F40-8588-AD0A5F02259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0A8ECA-BD62-4046-A465-4C50025993A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pernyataan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problem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ditulis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sesuai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keadaan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sekarang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mendeskripsikan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keadaan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saat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BE94666-66AF-CA47-A48A-81E77E2AC21B}" type="parTrans" cxnId="{C6235363-1F3C-9546-8C5D-CC985F880E3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4375BE5-047A-4445-9EB1-148CCEC03AC9}" type="sibTrans" cxnId="{C6235363-1F3C-9546-8C5D-CC985F880E3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445B36-AD88-FB43-8DAA-2AC18EA5BE4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2</a:t>
          </a:r>
        </a:p>
      </dgm:t>
    </dgm:pt>
    <dgm:pt modelId="{68EEE857-9BD6-BB49-A48F-2DD956D2CD25}" type="parTrans" cxnId="{D56F6939-EFA5-1F41-A122-6BD837FA348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27DAC71-921A-A843-BB89-E093655A9B2A}" type="sibTrans" cxnId="{D56F6939-EFA5-1F41-A122-6BD837FA348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1BD23F-C918-7D42-9502-F15C134B83A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Pernyataan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problem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mendeskripsikan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spesifik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term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diukur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perincian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="1" dirty="0">
              <a:solidFill>
                <a:srgbClr val="000000"/>
              </a:solidFill>
              <a:latin typeface="Times New Roman"/>
              <a:cs typeface="Times New Roman"/>
            </a:rPr>
            <a:t>5W+1H</a:t>
          </a:r>
        </a:p>
      </dgm:t>
    </dgm:pt>
    <dgm:pt modelId="{F975A5BF-6E1F-E14E-A030-D7534DF7554B}" type="parTrans" cxnId="{6BFE0B28-230A-BF4D-9BCB-C89582D0A23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950F2D7-867F-5A41-8B08-FEBEFC48859A}" type="sibTrans" cxnId="{6BFE0B28-230A-BF4D-9BCB-C89582D0A23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F804031-F782-A043-9441-8360B58730D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3</a:t>
          </a:r>
        </a:p>
      </dgm:t>
    </dgm:pt>
    <dgm:pt modelId="{494C54C7-B7B7-974B-A116-3D4B7EADDE4D}" type="parTrans" cxnId="{035B9063-A964-3944-91E5-E1B3BCAE9B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C92FDE-A308-534A-A614-AA016A398437}" type="sibTrans" cxnId="{035B9063-A964-3944-91E5-E1B3BCAE9B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A187001-53AF-0C4C-B6F9-B6455EFD6AF6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Pernyataan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problem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perlu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menyiratkan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solusi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menyebutkan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siapa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salah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935C9FB-B7EE-EA42-9FD5-0D21E86FEE26}" type="parTrans" cxnId="{B795685B-2D96-C14B-9B18-54EC8134D7D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EF7E782-3B2D-F242-B317-0A6935F289BC}" type="sibTrans" cxnId="{B795685B-2D96-C14B-9B18-54EC8134D7D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3D2DFE0-299E-A445-B477-43559ADBBFA4}" type="pres">
      <dgm:prSet presAssocID="{BCA833E8-D2B2-DC44-B2F7-17E70705EB5C}" presName="linearFlow" presStyleCnt="0">
        <dgm:presLayoutVars>
          <dgm:dir/>
          <dgm:animLvl val="lvl"/>
          <dgm:resizeHandles val="exact"/>
        </dgm:presLayoutVars>
      </dgm:prSet>
      <dgm:spPr/>
    </dgm:pt>
    <dgm:pt modelId="{F1256591-1E65-584C-A0A5-E405F8D52880}" type="pres">
      <dgm:prSet presAssocID="{CEDB98E2-B6CA-6B42-9CAD-85F491E95309}" presName="composite" presStyleCnt="0"/>
      <dgm:spPr/>
    </dgm:pt>
    <dgm:pt modelId="{CE063E5E-A61F-DE48-81F0-FA42E72075BA}" type="pres">
      <dgm:prSet presAssocID="{CEDB98E2-B6CA-6B42-9CAD-85F491E9530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765BFDF-3BC0-5F49-B34E-87E09AB23DE2}" type="pres">
      <dgm:prSet presAssocID="{CEDB98E2-B6CA-6B42-9CAD-85F491E95309}" presName="descendantText" presStyleLbl="alignAcc1" presStyleIdx="0" presStyleCnt="3">
        <dgm:presLayoutVars>
          <dgm:bulletEnabled val="1"/>
        </dgm:presLayoutVars>
      </dgm:prSet>
      <dgm:spPr/>
    </dgm:pt>
    <dgm:pt modelId="{C073049A-8B1A-1345-85D3-554066D7D2E0}" type="pres">
      <dgm:prSet presAssocID="{CA3DF845-0525-4B47-B30B-77B91F3DF97D}" presName="sp" presStyleCnt="0"/>
      <dgm:spPr/>
    </dgm:pt>
    <dgm:pt modelId="{2B9783F9-B25A-9C4E-A1D9-6D9FC8FA0D12}" type="pres">
      <dgm:prSet presAssocID="{40445B36-AD88-FB43-8DAA-2AC18EA5BE4F}" presName="composite" presStyleCnt="0"/>
      <dgm:spPr/>
    </dgm:pt>
    <dgm:pt modelId="{C0E82A33-2E49-C74B-A330-135470D6460F}" type="pres">
      <dgm:prSet presAssocID="{40445B36-AD88-FB43-8DAA-2AC18EA5BE4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8FE0B91-9D43-D244-8AFD-4B55E4AF3811}" type="pres">
      <dgm:prSet presAssocID="{40445B36-AD88-FB43-8DAA-2AC18EA5BE4F}" presName="descendantText" presStyleLbl="alignAcc1" presStyleIdx="1" presStyleCnt="3">
        <dgm:presLayoutVars>
          <dgm:bulletEnabled val="1"/>
        </dgm:presLayoutVars>
      </dgm:prSet>
      <dgm:spPr/>
    </dgm:pt>
    <dgm:pt modelId="{8444C819-B3AA-3C4B-B895-F92B2FBC4EE7}" type="pres">
      <dgm:prSet presAssocID="{427DAC71-921A-A843-BB89-E093655A9B2A}" presName="sp" presStyleCnt="0"/>
      <dgm:spPr/>
    </dgm:pt>
    <dgm:pt modelId="{187BFA5C-3B48-0749-AC9E-1E8E733EF9F5}" type="pres">
      <dgm:prSet presAssocID="{DF804031-F782-A043-9441-8360B58730DF}" presName="composite" presStyleCnt="0"/>
      <dgm:spPr/>
    </dgm:pt>
    <dgm:pt modelId="{B07764FF-D604-BA4D-8C0D-9A8DB802CFC5}" type="pres">
      <dgm:prSet presAssocID="{DF804031-F782-A043-9441-8360B58730D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B6B91E0-F247-AA40-AE2D-FC0E7F321E71}" type="pres">
      <dgm:prSet presAssocID="{DF804031-F782-A043-9441-8360B58730D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7A28310-B670-444A-8E23-3772F3C30E34}" type="presOf" srcId="{6A187001-53AF-0C4C-B6F9-B6455EFD6AF6}" destId="{2B6B91E0-F247-AA40-AE2D-FC0E7F321E71}" srcOrd="0" destOrd="0" presId="urn:microsoft.com/office/officeart/2005/8/layout/chevron2"/>
    <dgm:cxn modelId="{54DB1214-1A85-8E45-8249-32821B9E91BB}" type="presOf" srcId="{261BD23F-C918-7D42-9502-F15C134B83A4}" destId="{68FE0B91-9D43-D244-8AFD-4B55E4AF3811}" srcOrd="0" destOrd="0" presId="urn:microsoft.com/office/officeart/2005/8/layout/chevron2"/>
    <dgm:cxn modelId="{1AC92B19-0385-D44C-BC48-5D6D60A4BBA8}" type="presOf" srcId="{40445B36-AD88-FB43-8DAA-2AC18EA5BE4F}" destId="{C0E82A33-2E49-C74B-A330-135470D6460F}" srcOrd="0" destOrd="0" presId="urn:microsoft.com/office/officeart/2005/8/layout/chevron2"/>
    <dgm:cxn modelId="{6BFE0B28-230A-BF4D-9BCB-C89582D0A23F}" srcId="{40445B36-AD88-FB43-8DAA-2AC18EA5BE4F}" destId="{261BD23F-C918-7D42-9502-F15C134B83A4}" srcOrd="0" destOrd="0" parTransId="{F975A5BF-6E1F-E14E-A030-D7534DF7554B}" sibTransId="{A950F2D7-867F-5A41-8B08-FEBEFC48859A}"/>
    <dgm:cxn modelId="{D56F6939-EFA5-1F41-A122-6BD837FA3489}" srcId="{BCA833E8-D2B2-DC44-B2F7-17E70705EB5C}" destId="{40445B36-AD88-FB43-8DAA-2AC18EA5BE4F}" srcOrd="1" destOrd="0" parTransId="{68EEE857-9BD6-BB49-A48F-2DD956D2CD25}" sibTransId="{427DAC71-921A-A843-BB89-E093655A9B2A}"/>
    <dgm:cxn modelId="{B795685B-2D96-C14B-9B18-54EC8134D7D6}" srcId="{DF804031-F782-A043-9441-8360B58730DF}" destId="{6A187001-53AF-0C4C-B6F9-B6455EFD6AF6}" srcOrd="0" destOrd="0" parTransId="{E935C9FB-B7EE-EA42-9FD5-0D21E86FEE26}" sibTransId="{2EF7E782-3B2D-F242-B317-0A6935F289BC}"/>
    <dgm:cxn modelId="{C6235363-1F3C-9546-8C5D-CC985F880E30}" srcId="{CEDB98E2-B6CA-6B42-9CAD-85F491E95309}" destId="{A50A8ECA-BD62-4046-A465-4C50025993AA}" srcOrd="0" destOrd="0" parTransId="{0BE94666-66AF-CA47-A48A-81E77E2AC21B}" sibTransId="{04375BE5-047A-4445-9EB1-148CCEC03AC9}"/>
    <dgm:cxn modelId="{035B9063-A964-3944-91E5-E1B3BCAE9B05}" srcId="{BCA833E8-D2B2-DC44-B2F7-17E70705EB5C}" destId="{DF804031-F782-A043-9441-8360B58730DF}" srcOrd="2" destOrd="0" parTransId="{494C54C7-B7B7-974B-A116-3D4B7EADDE4D}" sibTransId="{D5C92FDE-A308-534A-A614-AA016A398437}"/>
    <dgm:cxn modelId="{C3AFB555-2844-6040-8E77-2B27B84A5B7E}" type="presOf" srcId="{DF804031-F782-A043-9441-8360B58730DF}" destId="{B07764FF-D604-BA4D-8C0D-9A8DB802CFC5}" srcOrd="0" destOrd="0" presId="urn:microsoft.com/office/officeart/2005/8/layout/chevron2"/>
    <dgm:cxn modelId="{513AB657-49C8-8D4C-87ED-B53361D8B1F7}" type="presOf" srcId="{CEDB98E2-B6CA-6B42-9CAD-85F491E95309}" destId="{CE063E5E-A61F-DE48-81F0-FA42E72075BA}" srcOrd="0" destOrd="0" presId="urn:microsoft.com/office/officeart/2005/8/layout/chevron2"/>
    <dgm:cxn modelId="{6CB27994-C5DB-6D4A-9F8A-FBEA085CE45F}" type="presOf" srcId="{A50A8ECA-BD62-4046-A465-4C50025993AA}" destId="{7765BFDF-3BC0-5F49-B34E-87E09AB23DE2}" srcOrd="0" destOrd="0" presId="urn:microsoft.com/office/officeart/2005/8/layout/chevron2"/>
    <dgm:cxn modelId="{5D4622A6-E10A-374F-8349-E7339B48D9C2}" type="presOf" srcId="{BCA833E8-D2B2-DC44-B2F7-17E70705EB5C}" destId="{63D2DFE0-299E-A445-B477-43559ADBBFA4}" srcOrd="0" destOrd="0" presId="urn:microsoft.com/office/officeart/2005/8/layout/chevron2"/>
    <dgm:cxn modelId="{8061D9E2-1330-6F40-8588-AD0A5F022593}" srcId="{BCA833E8-D2B2-DC44-B2F7-17E70705EB5C}" destId="{CEDB98E2-B6CA-6B42-9CAD-85F491E95309}" srcOrd="0" destOrd="0" parTransId="{EBDBBAC4-D6A4-8A40-9F24-81E8E73D2E75}" sibTransId="{CA3DF845-0525-4B47-B30B-77B91F3DF97D}"/>
    <dgm:cxn modelId="{E8F4A3D8-73BB-704E-B0D3-1392F985FC69}" type="presParOf" srcId="{63D2DFE0-299E-A445-B477-43559ADBBFA4}" destId="{F1256591-1E65-584C-A0A5-E405F8D52880}" srcOrd="0" destOrd="0" presId="urn:microsoft.com/office/officeart/2005/8/layout/chevron2"/>
    <dgm:cxn modelId="{B51A7AE3-0B2B-BC4B-8799-8EDDE41108C4}" type="presParOf" srcId="{F1256591-1E65-584C-A0A5-E405F8D52880}" destId="{CE063E5E-A61F-DE48-81F0-FA42E72075BA}" srcOrd="0" destOrd="0" presId="urn:microsoft.com/office/officeart/2005/8/layout/chevron2"/>
    <dgm:cxn modelId="{1E2B18AB-BD3B-D54D-BC03-36B24C469714}" type="presParOf" srcId="{F1256591-1E65-584C-A0A5-E405F8D52880}" destId="{7765BFDF-3BC0-5F49-B34E-87E09AB23DE2}" srcOrd="1" destOrd="0" presId="urn:microsoft.com/office/officeart/2005/8/layout/chevron2"/>
    <dgm:cxn modelId="{ADAEC846-1E8A-A14F-ADB6-365E845E1B46}" type="presParOf" srcId="{63D2DFE0-299E-A445-B477-43559ADBBFA4}" destId="{C073049A-8B1A-1345-85D3-554066D7D2E0}" srcOrd="1" destOrd="0" presId="urn:microsoft.com/office/officeart/2005/8/layout/chevron2"/>
    <dgm:cxn modelId="{AF9C3B19-B0C3-034F-BB31-F896B1751CD4}" type="presParOf" srcId="{63D2DFE0-299E-A445-B477-43559ADBBFA4}" destId="{2B9783F9-B25A-9C4E-A1D9-6D9FC8FA0D12}" srcOrd="2" destOrd="0" presId="urn:microsoft.com/office/officeart/2005/8/layout/chevron2"/>
    <dgm:cxn modelId="{7B6D4682-9047-4948-85C6-29CBAA19A304}" type="presParOf" srcId="{2B9783F9-B25A-9C4E-A1D9-6D9FC8FA0D12}" destId="{C0E82A33-2E49-C74B-A330-135470D6460F}" srcOrd="0" destOrd="0" presId="urn:microsoft.com/office/officeart/2005/8/layout/chevron2"/>
    <dgm:cxn modelId="{E06262B2-4F5F-5B43-9429-9924F0D824C0}" type="presParOf" srcId="{2B9783F9-B25A-9C4E-A1D9-6D9FC8FA0D12}" destId="{68FE0B91-9D43-D244-8AFD-4B55E4AF3811}" srcOrd="1" destOrd="0" presId="urn:microsoft.com/office/officeart/2005/8/layout/chevron2"/>
    <dgm:cxn modelId="{F62B88F3-3165-1C4A-9015-CA717000ACB4}" type="presParOf" srcId="{63D2DFE0-299E-A445-B477-43559ADBBFA4}" destId="{8444C819-B3AA-3C4B-B895-F92B2FBC4EE7}" srcOrd="3" destOrd="0" presId="urn:microsoft.com/office/officeart/2005/8/layout/chevron2"/>
    <dgm:cxn modelId="{5FEF1BF3-942F-A548-B81E-9BBAFC910312}" type="presParOf" srcId="{63D2DFE0-299E-A445-B477-43559ADBBFA4}" destId="{187BFA5C-3B48-0749-AC9E-1E8E733EF9F5}" srcOrd="4" destOrd="0" presId="urn:microsoft.com/office/officeart/2005/8/layout/chevron2"/>
    <dgm:cxn modelId="{B7257EEA-A040-3E4E-AC50-1BE895AD84B7}" type="presParOf" srcId="{187BFA5C-3B48-0749-AC9E-1E8E733EF9F5}" destId="{B07764FF-D604-BA4D-8C0D-9A8DB802CFC5}" srcOrd="0" destOrd="0" presId="urn:microsoft.com/office/officeart/2005/8/layout/chevron2"/>
    <dgm:cxn modelId="{74D45390-271C-BC43-BDE0-AD385F88764A}" type="presParOf" srcId="{187BFA5C-3B48-0749-AC9E-1E8E733EF9F5}" destId="{2B6B91E0-F247-AA40-AE2D-FC0E7F321E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40FC7-1F58-F44A-9801-EA1EF2C6E889}" type="doc">
      <dgm:prSet loTypeId="urn:microsoft.com/office/officeart/2005/8/layout/hList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857AF65-BD02-4547-BFF0-71B01B855E9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Metode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Informal</a:t>
          </a:r>
        </a:p>
      </dgm:t>
    </dgm:pt>
    <dgm:pt modelId="{4F8DBBE0-9E91-BD40-9635-18409D28A1D7}" type="parTrans" cxnId="{3F585855-CDCF-1B40-88F0-A33106F9CB7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9F2023-B730-3442-8045-C1F1368E7349}" type="sibTrans" cxnId="{3F585855-CDCF-1B40-88F0-A33106F9CB7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CA69C37-CCC6-6E42-8CC5-1AC29C82C70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Kontak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personal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observasi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AB933EC-FB16-F346-B376-2DDFA51FA497}" type="parTrans" cxnId="{7DC2DE40-D9B2-384B-BA2A-E6D513BBA38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5AD99E-1C08-1748-8BA7-58DD12D6EF5B}" type="sibTrans" cxnId="{7DC2DE40-D9B2-384B-BA2A-E6D513BBA38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DB5F095-EA21-F141-9CBB-6FEB35ECD8F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Kelompok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Forum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Komunitas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D9D6601-95AD-C644-BBE3-E1C62306DDC9}" type="parTrans" cxnId="{E2C4AA1E-8D1D-F242-867D-68FECE6FF73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8DC611A-3A64-6442-9FC9-5F9D4498A686}" type="sibTrans" cxnId="{E2C4AA1E-8D1D-F242-867D-68FECE6FF73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C151FD1-F5F4-D145-B852-670158A6E16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Metode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Formal</a:t>
          </a:r>
        </a:p>
      </dgm:t>
    </dgm:pt>
    <dgm:pt modelId="{98B60D69-4B51-734C-BC2A-0E64C0A80DC8}" type="parTrans" cxnId="{4A681702-C1C5-FC45-B0F5-B74C87A1599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19F2129-6C7D-D246-ADFC-D0914B708D23}" type="sibTrans" cxnId="{4A681702-C1C5-FC45-B0F5-B74C87A1599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7792BCB-A6F4-654A-B2BB-78763BC705D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Analisis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Sekunder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Database Online</a:t>
          </a:r>
        </a:p>
      </dgm:t>
    </dgm:pt>
    <dgm:pt modelId="{90B1722D-24FA-804A-A173-FA8C898DF2B6}" type="parTrans" cxnId="{0ECFD4F4-8A59-F742-A9E5-F32821C42C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6F8C361-3853-D74B-A551-E667D13AF420}" type="sibTrans" cxnId="{0ECFD4F4-8A59-F742-A9E5-F32821C42C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F11F2A6-6726-4F4F-827F-CE32181A991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Informan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kunci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C44523E-5C19-2649-BF03-1562652D0889}" type="parTrans" cxnId="{02DE1BC7-3788-B64A-9C9B-9573DE853C9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A7C3223-F9B2-D440-BE81-82A30730F110}" type="sibTrans" cxnId="{02DE1BC7-3788-B64A-9C9B-9573DE853C9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CEF6199-17C9-094F-B25E-BD30EA31BD7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Komite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Dewan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Penasihat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AEF081D-4A3B-6A42-847E-512D4D26F045}" type="parTrans" cxnId="{93CCA851-F329-9640-AF5C-9FE07D027C2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5821734-3B68-7B4A-B381-636C2BCD8CC1}" type="sibTrans" cxnId="{93CCA851-F329-9640-AF5C-9FE07D027C2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C1481C1-B8F4-D248-9426-AC71E0378FB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Ombudsman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Pejabat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Ombudsman</a:t>
          </a:r>
        </a:p>
      </dgm:t>
    </dgm:pt>
    <dgm:pt modelId="{69B8BD13-8CFF-D248-93F8-A318A8BC6132}" type="parTrans" cxnId="{2EA9A3A2-09DB-7D4E-8BF8-3F395CB7139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13E8FC-B617-1947-A4B8-81C75816D89A}" type="sibTrans" cxnId="{2EA9A3A2-09DB-7D4E-8BF8-3F395CB7139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5C03051-2457-B944-ADC7-6976944CFFC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Saluran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Telepon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Bebas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183393-D0BA-2843-B7C2-CBA867FFE36D}" type="parTrans" cxnId="{A2CEB1CA-AAF7-4742-98BC-7C12ADD952D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24A98D-DB52-364B-97FC-E79947288A36}" type="sibTrans" cxnId="{A2CEB1CA-AAF7-4742-98BC-7C12ADD952D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7CCEA29-A644-E849-AC42-A5618B76431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Analisis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Surat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993D312-19DE-674F-9F55-5F6C0F48CEFA}" type="parTrans" cxnId="{6C46C96F-B668-6F41-B65E-B7038F78675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76C4A0-0485-904D-9367-B3D91A32D228}" type="sibTrans" cxnId="{6C46C96F-B668-6F41-B65E-B7038F78675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298CA8-75B4-2045-8CC7-12BC28FD4BDA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Social Media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Online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lainnya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EE3927-5198-EF48-9DD0-93B560E9032D}" type="parTrans" cxnId="{5E61D873-584F-5549-B69B-E756C0AC324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7F9D990-55DD-9D49-99CE-1E7951351E98}" type="sibTrans" cxnId="{5E61D873-584F-5549-B69B-E756C0AC324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24A4E17-E3AE-DF46-AC7B-5D723C20ACD9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Laporan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lapangan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0333C1-ADA9-0242-8075-5F35536836B7}" type="parTrans" cxnId="{21AF1972-EB88-924A-8166-E712984C286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E22A6F-BD84-3947-8874-1FFAF0C41872}" type="sibTrans" cxnId="{21AF1972-EB88-924A-8166-E712984C286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16F9971-AD62-A044-BF1C-FA05BD363708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Analisis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9B3C4C2-011B-8140-9836-03B587AB3662}" type="parTrans" cxnId="{C9F2F730-C944-3C44-925E-1F62ACA672E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48F63F1-AC8D-414A-B091-1E613C60A940}" type="sibTrans" cxnId="{C9F2F730-C944-3C44-925E-1F62ACA672E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FD0D58A-FD41-3E44-A597-828C53FDC8C9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Survei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875114A-8380-3247-88C4-16E52F59B6CC}" type="parTrans" cxnId="{E25FB6B3-3F99-E548-8986-833C7CC7BAF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B14A90-A521-BE44-95D2-CE05963600C1}" type="sibTrans" cxnId="{E25FB6B3-3F99-E548-8986-833C7CC7BAF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4D46E17-4396-BF41-B032-E06A64218783}" type="pres">
      <dgm:prSet presAssocID="{F9D40FC7-1F58-F44A-9801-EA1EF2C6E889}" presName="Name0" presStyleCnt="0">
        <dgm:presLayoutVars>
          <dgm:dir/>
          <dgm:animLvl val="lvl"/>
          <dgm:resizeHandles val="exact"/>
        </dgm:presLayoutVars>
      </dgm:prSet>
      <dgm:spPr/>
    </dgm:pt>
    <dgm:pt modelId="{37FBAA22-E9CF-644B-932B-9B1DF91BE2B2}" type="pres">
      <dgm:prSet presAssocID="{8857AF65-BD02-4547-BFF0-71B01B855E9E}" presName="composite" presStyleCnt="0"/>
      <dgm:spPr/>
    </dgm:pt>
    <dgm:pt modelId="{86B6BDFE-0D6C-364F-82F1-340A93438B5A}" type="pres">
      <dgm:prSet presAssocID="{8857AF65-BD02-4547-BFF0-71B01B855E9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9E6218D-E35C-5C4D-891E-F9C3B5E40AB0}" type="pres">
      <dgm:prSet presAssocID="{8857AF65-BD02-4547-BFF0-71B01B855E9E}" presName="desTx" presStyleLbl="alignAccFollowNode1" presStyleIdx="0" presStyleCnt="2">
        <dgm:presLayoutVars>
          <dgm:bulletEnabled val="1"/>
        </dgm:presLayoutVars>
      </dgm:prSet>
      <dgm:spPr/>
    </dgm:pt>
    <dgm:pt modelId="{15E1A7AB-D5EC-1E46-B459-760E1E2DE544}" type="pres">
      <dgm:prSet presAssocID="{CD9F2023-B730-3442-8045-C1F1368E7349}" presName="space" presStyleCnt="0"/>
      <dgm:spPr/>
    </dgm:pt>
    <dgm:pt modelId="{725C5462-024E-8842-AC92-1C2C7F60240C}" type="pres">
      <dgm:prSet presAssocID="{4C151FD1-F5F4-D145-B852-670158A6E162}" presName="composite" presStyleCnt="0"/>
      <dgm:spPr/>
    </dgm:pt>
    <dgm:pt modelId="{9A9131A5-EC34-4E48-AE3C-FE26E08CFA8B}" type="pres">
      <dgm:prSet presAssocID="{4C151FD1-F5F4-D145-B852-670158A6E16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71C1A70-F3B7-DE49-B562-3EA44AC027AC}" type="pres">
      <dgm:prSet presAssocID="{4C151FD1-F5F4-D145-B852-670158A6E16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A681702-C1C5-FC45-B0F5-B74C87A15999}" srcId="{F9D40FC7-1F58-F44A-9801-EA1EF2C6E889}" destId="{4C151FD1-F5F4-D145-B852-670158A6E162}" srcOrd="1" destOrd="0" parTransId="{98B60D69-4B51-734C-BC2A-0E64C0A80DC8}" sibTransId="{019F2129-6C7D-D246-ADFC-D0914B708D23}"/>
    <dgm:cxn modelId="{E2C4AA1E-8D1D-F242-867D-68FECE6FF73D}" srcId="{8857AF65-BD02-4547-BFF0-71B01B855E9E}" destId="{EDB5F095-EA21-F141-9CBB-6FEB35ECD8FA}" srcOrd="2" destOrd="0" parTransId="{ED9D6601-95AD-C644-BBE3-E1C62306DDC9}" sibTransId="{A8DC611A-3A64-6442-9FC9-5F9D4498A686}"/>
    <dgm:cxn modelId="{C9F2F730-C944-3C44-925E-1F62ACA672E7}" srcId="{4C151FD1-F5F4-D145-B852-670158A6E162}" destId="{416F9971-AD62-A044-BF1C-FA05BD363708}" srcOrd="1" destOrd="0" parTransId="{29B3C4C2-011B-8140-9836-03B587AB3662}" sibTransId="{948F63F1-AC8D-414A-B091-1E613C60A940}"/>
    <dgm:cxn modelId="{D0F4E435-66CB-AB44-9B65-9BA49FD92333}" type="presOf" srcId="{77CCEA29-A644-E849-AC42-A5618B764311}" destId="{19E6218D-E35C-5C4D-891E-F9C3B5E40AB0}" srcOrd="0" destOrd="6" presId="urn:microsoft.com/office/officeart/2005/8/layout/hList1"/>
    <dgm:cxn modelId="{69314C37-4C6B-CD4E-8375-C4375BF56062}" type="presOf" srcId="{8857AF65-BD02-4547-BFF0-71B01B855E9E}" destId="{86B6BDFE-0D6C-364F-82F1-340A93438B5A}" srcOrd="0" destOrd="0" presId="urn:microsoft.com/office/officeart/2005/8/layout/hList1"/>
    <dgm:cxn modelId="{FA68463E-9F01-984C-9D13-01DEBF542FD3}" type="presOf" srcId="{B7792BCB-A6F4-654A-B2BB-78763BC705D3}" destId="{E71C1A70-F3B7-DE49-B562-3EA44AC027AC}" srcOrd="0" destOrd="0" presId="urn:microsoft.com/office/officeart/2005/8/layout/hList1"/>
    <dgm:cxn modelId="{7DC2DE40-D9B2-384B-BA2A-E6D513BBA38B}" srcId="{8857AF65-BD02-4547-BFF0-71B01B855E9E}" destId="{9CA69C37-CCC6-6E42-8CC5-1AC29C82C701}" srcOrd="0" destOrd="0" parTransId="{6AB933EC-FB16-F346-B376-2DDFA51FA497}" sibTransId="{315AD99E-1C08-1748-8BA7-58DD12D6EF5B}"/>
    <dgm:cxn modelId="{21AB1648-09E4-9E4D-92CD-DECBCE0DD16D}" type="presOf" srcId="{F9D40FC7-1F58-F44A-9801-EA1EF2C6E889}" destId="{E4D46E17-4396-BF41-B032-E06A64218783}" srcOrd="0" destOrd="0" presId="urn:microsoft.com/office/officeart/2005/8/layout/hList1"/>
    <dgm:cxn modelId="{6C46C96F-B668-6F41-B65E-B7038F786759}" srcId="{8857AF65-BD02-4547-BFF0-71B01B855E9E}" destId="{77CCEA29-A644-E849-AC42-A5618B764311}" srcOrd="6" destOrd="0" parTransId="{F993D312-19DE-674F-9F55-5F6C0F48CEFA}" sibTransId="{F276C4A0-0485-904D-9367-B3D91A32D228}"/>
    <dgm:cxn modelId="{93CCA851-F329-9640-AF5C-9FE07D027C2E}" srcId="{8857AF65-BD02-4547-BFF0-71B01B855E9E}" destId="{9CEF6199-17C9-094F-B25E-BD30EA31BD71}" srcOrd="3" destOrd="0" parTransId="{7AEF081D-4A3B-6A42-847E-512D4D26F045}" sibTransId="{75821734-3B68-7B4A-B381-636C2BCD8CC1}"/>
    <dgm:cxn modelId="{21AF1972-EB88-924A-8166-E712984C2862}" srcId="{8857AF65-BD02-4547-BFF0-71B01B855E9E}" destId="{824A4E17-E3AE-DF46-AC7B-5D723C20ACD9}" srcOrd="8" destOrd="0" parTransId="{810333C1-ADA9-0242-8075-5F35536836B7}" sibTransId="{1AE22A6F-BD84-3947-8874-1FFAF0C41872}"/>
    <dgm:cxn modelId="{5E61D873-584F-5549-B69B-E756C0AC3241}" srcId="{8857AF65-BD02-4547-BFF0-71B01B855E9E}" destId="{84298CA8-75B4-2045-8CC7-12BC28FD4BDA}" srcOrd="7" destOrd="0" parTransId="{1FEE3927-5198-EF48-9DD0-93B560E9032D}" sibTransId="{B7F9D990-55DD-9D49-99CE-1E7951351E98}"/>
    <dgm:cxn modelId="{3F585855-CDCF-1B40-88F0-A33106F9CB7C}" srcId="{F9D40FC7-1F58-F44A-9801-EA1EF2C6E889}" destId="{8857AF65-BD02-4547-BFF0-71B01B855E9E}" srcOrd="0" destOrd="0" parTransId="{4F8DBBE0-9E91-BD40-9635-18409D28A1D7}" sibTransId="{CD9F2023-B730-3442-8045-C1F1368E7349}"/>
    <dgm:cxn modelId="{B98D1057-E6E0-E742-8DE0-7BB52E86F137}" type="presOf" srcId="{2C1481C1-B8F4-D248-9426-AC71E0378FB6}" destId="{19E6218D-E35C-5C4D-891E-F9C3B5E40AB0}" srcOrd="0" destOrd="4" presId="urn:microsoft.com/office/officeart/2005/8/layout/hList1"/>
    <dgm:cxn modelId="{CD046181-234D-A948-819D-28AF9896FCE0}" type="presOf" srcId="{9FD0D58A-FD41-3E44-A597-828C53FDC8C9}" destId="{E71C1A70-F3B7-DE49-B562-3EA44AC027AC}" srcOrd="0" destOrd="2" presId="urn:microsoft.com/office/officeart/2005/8/layout/hList1"/>
    <dgm:cxn modelId="{FF4A059A-7217-164B-9AD4-08BEDA922342}" type="presOf" srcId="{9CA69C37-CCC6-6E42-8CC5-1AC29C82C701}" destId="{19E6218D-E35C-5C4D-891E-F9C3B5E40AB0}" srcOrd="0" destOrd="0" presId="urn:microsoft.com/office/officeart/2005/8/layout/hList1"/>
    <dgm:cxn modelId="{959E6EA1-0D55-ED42-94E3-58E90E759B09}" type="presOf" srcId="{4C151FD1-F5F4-D145-B852-670158A6E162}" destId="{9A9131A5-EC34-4E48-AE3C-FE26E08CFA8B}" srcOrd="0" destOrd="0" presId="urn:microsoft.com/office/officeart/2005/8/layout/hList1"/>
    <dgm:cxn modelId="{2EA9A3A2-09DB-7D4E-8BF8-3F395CB71396}" srcId="{8857AF65-BD02-4547-BFF0-71B01B855E9E}" destId="{2C1481C1-B8F4-D248-9426-AC71E0378FB6}" srcOrd="4" destOrd="0" parTransId="{69B8BD13-8CFF-D248-93F8-A318A8BC6132}" sibTransId="{2D13E8FC-B617-1947-A4B8-81C75816D89A}"/>
    <dgm:cxn modelId="{E25FB6B3-3F99-E548-8986-833C7CC7BAF2}" srcId="{4C151FD1-F5F4-D145-B852-670158A6E162}" destId="{9FD0D58A-FD41-3E44-A597-828C53FDC8C9}" srcOrd="2" destOrd="0" parTransId="{B875114A-8380-3247-88C4-16E52F59B6CC}" sibTransId="{A2B14A90-A521-BE44-95D2-CE05963600C1}"/>
    <dgm:cxn modelId="{FC5580BA-4F83-8647-BBE8-3FBD31FC5731}" type="presOf" srcId="{84298CA8-75B4-2045-8CC7-12BC28FD4BDA}" destId="{19E6218D-E35C-5C4D-891E-F9C3B5E40AB0}" srcOrd="0" destOrd="7" presId="urn:microsoft.com/office/officeart/2005/8/layout/hList1"/>
    <dgm:cxn modelId="{86BF38C4-385F-EC4F-B01E-ED1A80812291}" type="presOf" srcId="{9CEF6199-17C9-094F-B25E-BD30EA31BD71}" destId="{19E6218D-E35C-5C4D-891E-F9C3B5E40AB0}" srcOrd="0" destOrd="3" presId="urn:microsoft.com/office/officeart/2005/8/layout/hList1"/>
    <dgm:cxn modelId="{3416EEC4-F4C0-EC4C-814C-3E0C7ADF716C}" type="presOf" srcId="{824A4E17-E3AE-DF46-AC7B-5D723C20ACD9}" destId="{19E6218D-E35C-5C4D-891E-F9C3B5E40AB0}" srcOrd="0" destOrd="8" presId="urn:microsoft.com/office/officeart/2005/8/layout/hList1"/>
    <dgm:cxn modelId="{02DE1BC7-3788-B64A-9C9B-9573DE853C9B}" srcId="{8857AF65-BD02-4547-BFF0-71B01B855E9E}" destId="{2F11F2A6-6726-4F4F-827F-CE32181A991E}" srcOrd="1" destOrd="0" parTransId="{4C44523E-5C19-2649-BF03-1562652D0889}" sibTransId="{FA7C3223-F9B2-D440-BE81-82A30730F110}"/>
    <dgm:cxn modelId="{A2CEB1CA-AAF7-4742-98BC-7C12ADD952DD}" srcId="{8857AF65-BD02-4547-BFF0-71B01B855E9E}" destId="{55C03051-2457-B944-ADC7-6976944CFFCD}" srcOrd="5" destOrd="0" parTransId="{7D183393-D0BA-2843-B7C2-CBA867FFE36D}" sibTransId="{2224A98D-DB52-364B-97FC-E79947288A36}"/>
    <dgm:cxn modelId="{18DB88D4-A656-834A-AD5C-7A51328E8B75}" type="presOf" srcId="{55C03051-2457-B944-ADC7-6976944CFFCD}" destId="{19E6218D-E35C-5C4D-891E-F9C3B5E40AB0}" srcOrd="0" destOrd="5" presId="urn:microsoft.com/office/officeart/2005/8/layout/hList1"/>
    <dgm:cxn modelId="{E55D8ED9-A6C5-FA47-8CBA-BFA0FA254551}" type="presOf" srcId="{416F9971-AD62-A044-BF1C-FA05BD363708}" destId="{E71C1A70-F3B7-DE49-B562-3EA44AC027AC}" srcOrd="0" destOrd="1" presId="urn:microsoft.com/office/officeart/2005/8/layout/hList1"/>
    <dgm:cxn modelId="{9D2AD8E1-95F5-994F-9C52-8F9706FA30C1}" type="presOf" srcId="{EDB5F095-EA21-F141-9CBB-6FEB35ECD8FA}" destId="{19E6218D-E35C-5C4D-891E-F9C3B5E40AB0}" srcOrd="0" destOrd="2" presId="urn:microsoft.com/office/officeart/2005/8/layout/hList1"/>
    <dgm:cxn modelId="{348BA1E8-25C0-4048-BD3E-16D33792D4A7}" type="presOf" srcId="{2F11F2A6-6726-4F4F-827F-CE32181A991E}" destId="{19E6218D-E35C-5C4D-891E-F9C3B5E40AB0}" srcOrd="0" destOrd="1" presId="urn:microsoft.com/office/officeart/2005/8/layout/hList1"/>
    <dgm:cxn modelId="{0ECFD4F4-8A59-F742-A9E5-F32821C42C37}" srcId="{4C151FD1-F5F4-D145-B852-670158A6E162}" destId="{B7792BCB-A6F4-654A-B2BB-78763BC705D3}" srcOrd="0" destOrd="0" parTransId="{90B1722D-24FA-804A-A173-FA8C898DF2B6}" sibTransId="{C6F8C361-3853-D74B-A551-E667D13AF420}"/>
    <dgm:cxn modelId="{7E5DBB3B-18B9-A344-B4AE-3514CE19760D}" type="presParOf" srcId="{E4D46E17-4396-BF41-B032-E06A64218783}" destId="{37FBAA22-E9CF-644B-932B-9B1DF91BE2B2}" srcOrd="0" destOrd="0" presId="urn:microsoft.com/office/officeart/2005/8/layout/hList1"/>
    <dgm:cxn modelId="{9806310D-4929-8746-8E2A-CB796C0B900A}" type="presParOf" srcId="{37FBAA22-E9CF-644B-932B-9B1DF91BE2B2}" destId="{86B6BDFE-0D6C-364F-82F1-340A93438B5A}" srcOrd="0" destOrd="0" presId="urn:microsoft.com/office/officeart/2005/8/layout/hList1"/>
    <dgm:cxn modelId="{06A8334F-A133-AB49-8A1A-DA3A20F87B71}" type="presParOf" srcId="{37FBAA22-E9CF-644B-932B-9B1DF91BE2B2}" destId="{19E6218D-E35C-5C4D-891E-F9C3B5E40AB0}" srcOrd="1" destOrd="0" presId="urn:microsoft.com/office/officeart/2005/8/layout/hList1"/>
    <dgm:cxn modelId="{FB3E17C6-861A-6E4C-B296-7AEEE5B5F3E2}" type="presParOf" srcId="{E4D46E17-4396-BF41-B032-E06A64218783}" destId="{15E1A7AB-D5EC-1E46-B459-760E1E2DE544}" srcOrd="1" destOrd="0" presId="urn:microsoft.com/office/officeart/2005/8/layout/hList1"/>
    <dgm:cxn modelId="{A95DB31B-5F20-1145-8687-699669950C37}" type="presParOf" srcId="{E4D46E17-4396-BF41-B032-E06A64218783}" destId="{725C5462-024E-8842-AC92-1C2C7F60240C}" srcOrd="2" destOrd="0" presId="urn:microsoft.com/office/officeart/2005/8/layout/hList1"/>
    <dgm:cxn modelId="{42E12AC1-AB8D-DD4A-BECB-D313F0E82024}" type="presParOf" srcId="{725C5462-024E-8842-AC92-1C2C7F60240C}" destId="{9A9131A5-EC34-4E48-AE3C-FE26E08CFA8B}" srcOrd="0" destOrd="0" presId="urn:microsoft.com/office/officeart/2005/8/layout/hList1"/>
    <dgm:cxn modelId="{EC8F06F5-F271-6345-9CAD-F23AD649F8FB}" type="presParOf" srcId="{725C5462-024E-8842-AC92-1C2C7F60240C}" destId="{E71C1A70-F3B7-DE49-B562-3EA44AC027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65CD86-73F5-E745-B0DF-28B0273B5CD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0DF79D-5078-FE4D-9E37-7407F213FD7A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Rencana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Program</a:t>
          </a:r>
        </a:p>
      </dgm:t>
    </dgm:pt>
    <dgm:pt modelId="{62AEAABF-6786-5445-A1CB-BF86F27DCE7B}" type="parTrans" cxnId="{7FB60923-9C4E-0043-A861-FCEB053C13F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94974E3-9761-E84C-BF6A-D167ECD06D37}" type="sibTrans" cxnId="{7FB60923-9C4E-0043-A861-FCEB053C13F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0A06A71-06F6-8E41-8815-B0FCC54B339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Membuat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perencanaan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strategis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PR</a:t>
          </a:r>
        </a:p>
      </dgm:t>
    </dgm:pt>
    <dgm:pt modelId="{43E09529-11C6-7B4F-A078-BEB442634285}" type="parTrans" cxnId="{D68C421A-5BEA-FA48-8430-301FFFDFB76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0FE9AF1-D002-D245-8D15-B9A594C53507}" type="sibTrans" cxnId="{D68C421A-5BEA-FA48-8430-301FFFDFB76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767EEBA-BF2E-1149-AD7B-E6EAED052A8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Mendefinisikan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Sasaran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17BF036-6099-624C-A7B1-554FC4BB214C}" type="parTrans" cxnId="{FCF2FE13-DA6E-1847-915C-0C21E02A9E8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F5CFD8B-0D7D-DD49-B4A1-CC23E4EAE202}" type="sibTrans" cxnId="{FCF2FE13-DA6E-1847-915C-0C21E02A9E8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79CF601-52ED-4542-83EB-D8FE7191ACA4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Berdasarkan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geografis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demografis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(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usia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, gender, status,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pendapatan,dll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),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psikografis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kekuatan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tersembunyi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posisi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reputasi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keanggotaan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peran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dalam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proses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keputusan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2E1D0DD-8EBB-254C-9C2F-766791FBAAC9}" type="parTrans" cxnId="{067D5FF4-21FB-B64D-89BD-1ABA92EB86C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C86F3A7-6422-6F4C-A40A-703BD15E3D2B}" type="sibTrans" cxnId="{067D5FF4-21FB-B64D-89BD-1ABA92EB86C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766541B-5E73-1648-B42F-618CFF69E98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Menulis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Sasaran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Program</a:t>
          </a:r>
        </a:p>
      </dgm:t>
    </dgm:pt>
    <dgm:pt modelId="{8564F808-707B-244A-9A48-732242E84D18}" type="parTrans" cxnId="{3682C965-4974-074D-8665-9D212AB0721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FBC7BB6-419C-834A-A02E-47654DBA7524}" type="sibTrans" cxnId="{3682C965-4974-074D-8665-9D212AB0721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31DB939-387F-784D-9A0C-DCB77A5A15B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Pernyataan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sasaran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mengemukakan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hasil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utama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harus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diraih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dalam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rangka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mencapai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tujuan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program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keseluruhan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7A652B1-FA07-844C-A9D3-212AF2B67EF5}" type="parTrans" cxnId="{8696319F-96E5-704B-8946-FA7754AAD72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EBC6E18-E957-174E-99C3-A576E17B7160}" type="sibTrans" cxnId="{8696319F-96E5-704B-8946-FA7754AAD72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AD16E25-4F78-934A-B1A2-CBA1EAD9404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Mengidentifikasi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bagaimana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orang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terlibat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dipengaruhi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0DC55EB-BF03-804B-84BD-9F044E3C685E}" type="parTrans" cxnId="{B12AC0AF-39B3-3548-8ECC-F9EA6EE86D81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816CB36-AD98-E14B-AECB-A636F01422E8}" type="sibTrans" cxnId="{B12AC0AF-39B3-3548-8ECC-F9EA6EE86D81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D74AECE-0B33-3740-8484-732C3E525951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Contoh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: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untuk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menurunkan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jumlah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orang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merokok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Jakarta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sebesar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30%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dalam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wktu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6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bulan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EA6E2A5F-87FF-054E-95D2-AF4E20577264}" type="parTrans" cxnId="{51BC00BF-1048-594B-BD47-9DA1BB2F1A5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64076E8-1F39-B34A-B09C-9C77F40F1F0F}" type="sibTrans" cxnId="{51BC00BF-1048-594B-BD47-9DA1BB2F1A5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C7C0EAA-4ECE-6E4D-A37D-1D01EBF68D0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Level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sasaran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program :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hasil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pengetahuan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hasil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predisposisi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(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opini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atau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sikap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),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hasil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perilaku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60B0697-973B-E54C-B8C0-CD5F4B2B3FCE}" type="parTrans" cxnId="{038EA142-51AD-7942-9470-146980A67141}">
      <dgm:prSet/>
      <dgm:spPr/>
      <dgm:t>
        <a:bodyPr/>
        <a:lstStyle/>
        <a:p>
          <a:endParaRPr lang="en-US"/>
        </a:p>
      </dgm:t>
    </dgm:pt>
    <dgm:pt modelId="{229FCDA4-BB29-A64A-87CA-78C506C58742}" type="sibTrans" cxnId="{038EA142-51AD-7942-9470-146980A67141}">
      <dgm:prSet/>
      <dgm:spPr/>
      <dgm:t>
        <a:bodyPr/>
        <a:lstStyle/>
        <a:p>
          <a:endParaRPr lang="en-US"/>
        </a:p>
      </dgm:t>
    </dgm:pt>
    <dgm:pt modelId="{25B7C608-858C-0842-B4CE-6F42471B5B5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Elemen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sasaran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: target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, outcome (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hasil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diharap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),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pengukuran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, target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waktu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466326D-B12A-6F4E-ACAC-9E093122633C}" type="parTrans" cxnId="{4FC178F5-E5E6-F248-9778-1F197076B841}">
      <dgm:prSet/>
      <dgm:spPr/>
    </dgm:pt>
    <dgm:pt modelId="{2D4EB78F-0B55-744F-A43C-58823123B45B}" type="sibTrans" cxnId="{4FC178F5-E5E6-F248-9778-1F197076B841}">
      <dgm:prSet/>
      <dgm:spPr/>
    </dgm:pt>
    <dgm:pt modelId="{410364EF-0847-F442-AE39-9BCB3BDB1A46}" type="pres">
      <dgm:prSet presAssocID="{D265CD86-73F5-E745-B0DF-28B0273B5CD8}" presName="linear" presStyleCnt="0">
        <dgm:presLayoutVars>
          <dgm:animLvl val="lvl"/>
          <dgm:resizeHandles val="exact"/>
        </dgm:presLayoutVars>
      </dgm:prSet>
      <dgm:spPr/>
    </dgm:pt>
    <dgm:pt modelId="{113F8EA0-4934-BA4E-AF48-91536B5BE300}" type="pres">
      <dgm:prSet presAssocID="{9F0DF79D-5078-FE4D-9E37-7407F213FD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DD10AF-8434-784F-811A-7968F3F3791E}" type="pres">
      <dgm:prSet presAssocID="{9F0DF79D-5078-FE4D-9E37-7407F213FD7A}" presName="childText" presStyleLbl="revTx" presStyleIdx="0" presStyleCnt="3">
        <dgm:presLayoutVars>
          <dgm:bulletEnabled val="1"/>
        </dgm:presLayoutVars>
      </dgm:prSet>
      <dgm:spPr/>
    </dgm:pt>
    <dgm:pt modelId="{EB1899C5-6966-2744-93F7-BDED19F57CE9}" type="pres">
      <dgm:prSet presAssocID="{0767EEBA-BF2E-1149-AD7B-E6EAED052A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330721-79BD-6B43-850A-0DCEFA2239BE}" type="pres">
      <dgm:prSet presAssocID="{0767EEBA-BF2E-1149-AD7B-E6EAED052A80}" presName="childText" presStyleLbl="revTx" presStyleIdx="1" presStyleCnt="3">
        <dgm:presLayoutVars>
          <dgm:bulletEnabled val="1"/>
        </dgm:presLayoutVars>
      </dgm:prSet>
      <dgm:spPr/>
    </dgm:pt>
    <dgm:pt modelId="{ECAA8196-18D1-894F-8746-8119AD1E8B01}" type="pres">
      <dgm:prSet presAssocID="{6766541B-5E73-1648-B42F-618CFF69E98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12F5005-7CE6-DD45-8C59-0B2832B24B67}" type="pres">
      <dgm:prSet presAssocID="{6766541B-5E73-1648-B42F-618CFF69E98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652F206-4211-7948-90D3-2CA3684C0D47}" type="presOf" srcId="{579CF601-52ED-4542-83EB-D8FE7191ACA4}" destId="{4D330721-79BD-6B43-850A-0DCEFA2239BE}" srcOrd="0" destOrd="0" presId="urn:microsoft.com/office/officeart/2005/8/layout/vList2"/>
    <dgm:cxn modelId="{FCF2FE13-DA6E-1847-915C-0C21E02A9E89}" srcId="{D265CD86-73F5-E745-B0DF-28B0273B5CD8}" destId="{0767EEBA-BF2E-1149-AD7B-E6EAED052A80}" srcOrd="1" destOrd="0" parTransId="{417BF036-6099-624C-A7B1-554FC4BB214C}" sibTransId="{2F5CFD8B-0D7D-DD49-B4A1-CC23E4EAE202}"/>
    <dgm:cxn modelId="{67E3F217-4317-8A4E-98B2-4AF48CAC2423}" type="presOf" srcId="{AC7C0EAA-4ECE-6E4D-A37D-1D01EBF68D07}" destId="{812F5005-7CE6-DD45-8C59-0B2832B24B67}" srcOrd="0" destOrd="3" presId="urn:microsoft.com/office/officeart/2005/8/layout/vList2"/>
    <dgm:cxn modelId="{D68C421A-5BEA-FA48-8430-301FFFDFB768}" srcId="{9F0DF79D-5078-FE4D-9E37-7407F213FD7A}" destId="{60A06A71-06F6-8E41-8815-B0FCC54B3390}" srcOrd="0" destOrd="0" parTransId="{43E09529-11C6-7B4F-A078-BEB442634285}" sibTransId="{D0FE9AF1-D002-D245-8D15-B9A594C53507}"/>
    <dgm:cxn modelId="{7FB60923-9C4E-0043-A861-FCEB053C13F7}" srcId="{D265CD86-73F5-E745-B0DF-28B0273B5CD8}" destId="{9F0DF79D-5078-FE4D-9E37-7407F213FD7A}" srcOrd="0" destOrd="0" parTransId="{62AEAABF-6786-5445-A1CB-BF86F27DCE7B}" sibTransId="{694974E3-9761-E84C-BF6A-D167ECD06D37}"/>
    <dgm:cxn modelId="{5759E123-B2E1-9844-85CA-50D62DEF4334}" type="presOf" srcId="{25B7C608-858C-0842-B4CE-6F42471B5B58}" destId="{812F5005-7CE6-DD45-8C59-0B2832B24B67}" srcOrd="0" destOrd="2" presId="urn:microsoft.com/office/officeart/2005/8/layout/vList2"/>
    <dgm:cxn modelId="{D3960031-95AF-D646-95B3-B62EF313C954}" type="presOf" srcId="{6766541B-5E73-1648-B42F-618CFF69E980}" destId="{ECAA8196-18D1-894F-8746-8119AD1E8B01}" srcOrd="0" destOrd="0" presId="urn:microsoft.com/office/officeart/2005/8/layout/vList2"/>
    <dgm:cxn modelId="{F5ED0342-7CB9-5143-8E3C-E2098B9D0589}" type="presOf" srcId="{8AD16E25-4F78-934A-B1A2-CBA1EAD94048}" destId="{4D330721-79BD-6B43-850A-0DCEFA2239BE}" srcOrd="0" destOrd="1" presId="urn:microsoft.com/office/officeart/2005/8/layout/vList2"/>
    <dgm:cxn modelId="{038EA142-51AD-7942-9470-146980A67141}" srcId="{6766541B-5E73-1648-B42F-618CFF69E980}" destId="{AC7C0EAA-4ECE-6E4D-A37D-1D01EBF68D07}" srcOrd="3" destOrd="0" parTransId="{C60B0697-973B-E54C-B8C0-CD5F4B2B3FCE}" sibTransId="{229FCDA4-BB29-A64A-87CA-78C506C58742}"/>
    <dgm:cxn modelId="{3682C965-4974-074D-8665-9D212AB07212}" srcId="{D265CD86-73F5-E745-B0DF-28B0273B5CD8}" destId="{6766541B-5E73-1648-B42F-618CFF69E980}" srcOrd="2" destOrd="0" parTransId="{8564F808-707B-244A-9A48-732242E84D18}" sibTransId="{CFBC7BB6-419C-834A-A02E-47654DBA7524}"/>
    <dgm:cxn modelId="{3E4E947D-484F-A247-808E-04668604A47D}" type="presOf" srcId="{4D74AECE-0B33-3740-8484-732C3E525951}" destId="{812F5005-7CE6-DD45-8C59-0B2832B24B67}" srcOrd="0" destOrd="1" presId="urn:microsoft.com/office/officeart/2005/8/layout/vList2"/>
    <dgm:cxn modelId="{8696319F-96E5-704B-8946-FA7754AAD728}" srcId="{6766541B-5E73-1648-B42F-618CFF69E980}" destId="{131DB939-387F-784D-9A0C-DCB77A5A15B8}" srcOrd="0" destOrd="0" parTransId="{67A652B1-FA07-844C-A9D3-212AF2B67EF5}" sibTransId="{BEBC6E18-E957-174E-99C3-A576E17B7160}"/>
    <dgm:cxn modelId="{ED419EAA-0741-0C4E-BDD7-DAA4EFA24DF6}" type="presOf" srcId="{0767EEBA-BF2E-1149-AD7B-E6EAED052A80}" destId="{EB1899C5-6966-2744-93F7-BDED19F57CE9}" srcOrd="0" destOrd="0" presId="urn:microsoft.com/office/officeart/2005/8/layout/vList2"/>
    <dgm:cxn modelId="{B12AC0AF-39B3-3548-8ECC-F9EA6EE86D81}" srcId="{0767EEBA-BF2E-1149-AD7B-E6EAED052A80}" destId="{8AD16E25-4F78-934A-B1A2-CBA1EAD94048}" srcOrd="1" destOrd="0" parTransId="{A0DC55EB-BF03-804B-84BD-9F044E3C685E}" sibTransId="{2816CB36-AD98-E14B-AECB-A636F01422E8}"/>
    <dgm:cxn modelId="{4895B0B4-D4CB-914E-9114-E41FFBF93858}" type="presOf" srcId="{9F0DF79D-5078-FE4D-9E37-7407F213FD7A}" destId="{113F8EA0-4934-BA4E-AF48-91536B5BE300}" srcOrd="0" destOrd="0" presId="urn:microsoft.com/office/officeart/2005/8/layout/vList2"/>
    <dgm:cxn modelId="{51BC00BF-1048-594B-BD47-9DA1BB2F1A59}" srcId="{6766541B-5E73-1648-B42F-618CFF69E980}" destId="{4D74AECE-0B33-3740-8484-732C3E525951}" srcOrd="1" destOrd="0" parTransId="{EA6E2A5F-87FF-054E-95D2-AF4E20577264}" sibTransId="{064076E8-1F39-B34A-B09C-9C77F40F1F0F}"/>
    <dgm:cxn modelId="{128CD2EB-4D39-C24B-A3AB-44F4D8D80944}" type="presOf" srcId="{D265CD86-73F5-E745-B0DF-28B0273B5CD8}" destId="{410364EF-0847-F442-AE39-9BCB3BDB1A46}" srcOrd="0" destOrd="0" presId="urn:microsoft.com/office/officeart/2005/8/layout/vList2"/>
    <dgm:cxn modelId="{067D5FF4-21FB-B64D-89BD-1ABA92EB86CF}" srcId="{0767EEBA-BF2E-1149-AD7B-E6EAED052A80}" destId="{579CF601-52ED-4542-83EB-D8FE7191ACA4}" srcOrd="0" destOrd="0" parTransId="{32E1D0DD-8EBB-254C-9C2F-766791FBAAC9}" sibTransId="{2C86F3A7-6422-6F4C-A40A-703BD15E3D2B}"/>
    <dgm:cxn modelId="{4FC178F5-E5E6-F248-9778-1F197076B841}" srcId="{6766541B-5E73-1648-B42F-618CFF69E980}" destId="{25B7C608-858C-0842-B4CE-6F42471B5B58}" srcOrd="2" destOrd="0" parTransId="{0466326D-B12A-6F4E-ACAC-9E093122633C}" sibTransId="{2D4EB78F-0B55-744F-A43C-58823123B45B}"/>
    <dgm:cxn modelId="{71EC93FA-2E2C-AD47-90CA-9AF2C7C19EE0}" type="presOf" srcId="{60A06A71-06F6-8E41-8815-B0FCC54B3390}" destId="{5BDD10AF-8434-784F-811A-7968F3F3791E}" srcOrd="0" destOrd="0" presId="urn:microsoft.com/office/officeart/2005/8/layout/vList2"/>
    <dgm:cxn modelId="{EF4D99FB-2B58-E349-AA70-839BC1AF55E2}" type="presOf" srcId="{131DB939-387F-784D-9A0C-DCB77A5A15B8}" destId="{812F5005-7CE6-DD45-8C59-0B2832B24B67}" srcOrd="0" destOrd="0" presId="urn:microsoft.com/office/officeart/2005/8/layout/vList2"/>
    <dgm:cxn modelId="{F030428B-8592-F347-9F03-4E045EE8EB78}" type="presParOf" srcId="{410364EF-0847-F442-AE39-9BCB3BDB1A46}" destId="{113F8EA0-4934-BA4E-AF48-91536B5BE300}" srcOrd="0" destOrd="0" presId="urn:microsoft.com/office/officeart/2005/8/layout/vList2"/>
    <dgm:cxn modelId="{E96ACA1F-A1AC-9743-9061-CF51D41A59E8}" type="presParOf" srcId="{410364EF-0847-F442-AE39-9BCB3BDB1A46}" destId="{5BDD10AF-8434-784F-811A-7968F3F3791E}" srcOrd="1" destOrd="0" presId="urn:microsoft.com/office/officeart/2005/8/layout/vList2"/>
    <dgm:cxn modelId="{B9A63946-D394-F049-9FAE-960467B1B84D}" type="presParOf" srcId="{410364EF-0847-F442-AE39-9BCB3BDB1A46}" destId="{EB1899C5-6966-2744-93F7-BDED19F57CE9}" srcOrd="2" destOrd="0" presId="urn:microsoft.com/office/officeart/2005/8/layout/vList2"/>
    <dgm:cxn modelId="{0FF1515E-D621-9B42-9C1E-3A2C9ACC4BC2}" type="presParOf" srcId="{410364EF-0847-F442-AE39-9BCB3BDB1A46}" destId="{4D330721-79BD-6B43-850A-0DCEFA2239BE}" srcOrd="3" destOrd="0" presId="urn:microsoft.com/office/officeart/2005/8/layout/vList2"/>
    <dgm:cxn modelId="{F3E6DDBE-13A2-6342-9DC9-A661E6045F87}" type="presParOf" srcId="{410364EF-0847-F442-AE39-9BCB3BDB1A46}" destId="{ECAA8196-18D1-894F-8746-8119AD1E8B01}" srcOrd="4" destOrd="0" presId="urn:microsoft.com/office/officeart/2005/8/layout/vList2"/>
    <dgm:cxn modelId="{27D84D5F-6A2D-BD4D-8AD7-1707448AE867}" type="presParOf" srcId="{410364EF-0847-F442-AE39-9BCB3BDB1A46}" destId="{812F5005-7CE6-DD45-8C59-0B2832B24B6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AAB053-D7B7-7845-8B37-BA567BE7FB4E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BBCB50-6344-A346-A588-294E69B6492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Demografis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6CCA548-54A0-EC4E-BB03-ABCB10453162}" type="parTrans" cxnId="{25C6DB2A-38F2-C442-976D-36C25F390AB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EB0C713-2585-B643-A79D-D1C25A4D8AAF}" type="sibTrans" cxnId="{25C6DB2A-38F2-C442-976D-36C25F390AB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82EF11-50C5-2240-9A10-285100AB91C7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Geografis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CB72371-95BD-0C44-9CB6-93DD40EC8223}" type="parTrans" cxnId="{31E8C82E-E69D-5141-9346-724C4BD0571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9083D76-8AE6-A94A-81A4-0DFDD51B3A4F}" type="sibTrans" cxnId="{31E8C82E-E69D-5141-9346-724C4BD0571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FB6CA52-0951-5745-B49D-6038228C15A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Psikografis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164F3B-C29E-AD41-B37B-779C93325A8C}" type="parTrans" cxnId="{7620604B-24DE-4545-87E5-EAAE4A42BD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AB720E7-95FC-AC40-A317-BA2C7283BAE1}" type="sibTrans" cxnId="{7620604B-24DE-4545-87E5-EAAE4A42BD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E780C99-14F5-E642-9B84-E6890B48F675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Usia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jenis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kelamin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pendapatan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SES,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tingkat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pendidikan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status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perkawinan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A9400F-D6E4-4043-925B-A4D24BA73893}" type="parTrans" cxnId="{5D78D16C-BA22-884C-A98D-32AC56D2571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F85FB58-F83A-2049-B58A-E9E9DC3EBF6E}" type="sibTrans" cxnId="{5D78D16C-BA22-884C-A98D-32AC56D2571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00A2285-FB48-CB40-B0BF-31F4E5F87807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Lokasi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geografis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E1D11B8-AD5E-D545-BC93-618CC2A46FCA}" type="parTrans" cxnId="{EB9A15DD-E943-2142-B162-F8D304DB6FA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919B403-93CD-BB46-B0C1-0506EC5091AB}" type="sibTrans" cxnId="{EB9A15DD-E943-2142-B162-F8D304DB6FA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98F5FE2-776E-964A-8C0A-87933C7CA47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Gaya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hidup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hidup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kebiasaan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budaya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4284EF-9CE1-3840-A4EE-9AF65DCBD64C}" type="parTrans" cxnId="{9BAC3F3A-4DE2-3F4B-9464-3E525236DF9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8BF956F-30DA-2742-AB96-6C14EE7FA1DE}" type="sibTrans" cxnId="{9BAC3F3A-4DE2-3F4B-9464-3E525236DF9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CBE58DB-9B1B-AC48-B3A7-BE45F7F0634F}" type="pres">
      <dgm:prSet presAssocID="{7EAAB053-D7B7-7845-8B37-BA567BE7FB4E}" presName="linear" presStyleCnt="0">
        <dgm:presLayoutVars>
          <dgm:animLvl val="lvl"/>
          <dgm:resizeHandles val="exact"/>
        </dgm:presLayoutVars>
      </dgm:prSet>
      <dgm:spPr/>
    </dgm:pt>
    <dgm:pt modelId="{BD982363-3D6B-FE45-A847-E7D8E47D682A}" type="pres">
      <dgm:prSet presAssocID="{EBBBCB50-6344-A346-A588-294E69B649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C4FA36-E231-C940-B711-17694C351C1D}" type="pres">
      <dgm:prSet presAssocID="{EBBBCB50-6344-A346-A588-294E69B64920}" presName="childText" presStyleLbl="revTx" presStyleIdx="0" presStyleCnt="3">
        <dgm:presLayoutVars>
          <dgm:bulletEnabled val="1"/>
        </dgm:presLayoutVars>
      </dgm:prSet>
      <dgm:spPr/>
    </dgm:pt>
    <dgm:pt modelId="{6C6B75E6-49AE-8744-B910-304DF0EFE9F2}" type="pres">
      <dgm:prSet presAssocID="{7682EF11-50C5-2240-9A10-285100AB91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0F2CC3-4F4B-D942-9E2C-8853E3858CA1}" type="pres">
      <dgm:prSet presAssocID="{7682EF11-50C5-2240-9A10-285100AB91C7}" presName="childText" presStyleLbl="revTx" presStyleIdx="1" presStyleCnt="3">
        <dgm:presLayoutVars>
          <dgm:bulletEnabled val="1"/>
        </dgm:presLayoutVars>
      </dgm:prSet>
      <dgm:spPr/>
    </dgm:pt>
    <dgm:pt modelId="{B3CA8DAA-18CC-FF46-AE1F-8AD9739AB0D7}" type="pres">
      <dgm:prSet presAssocID="{9FB6CA52-0951-5745-B49D-6038228C15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E42313-1DDC-1849-B501-B034160B75AB}" type="pres">
      <dgm:prSet presAssocID="{9FB6CA52-0951-5745-B49D-6038228C15A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DE6E61F-649E-464F-B7AA-B88DEDE5D0A7}" type="presOf" srcId="{7682EF11-50C5-2240-9A10-285100AB91C7}" destId="{6C6B75E6-49AE-8744-B910-304DF0EFE9F2}" srcOrd="0" destOrd="0" presId="urn:microsoft.com/office/officeart/2005/8/layout/vList2"/>
    <dgm:cxn modelId="{25C6DB2A-38F2-C442-976D-36C25F390ABA}" srcId="{7EAAB053-D7B7-7845-8B37-BA567BE7FB4E}" destId="{EBBBCB50-6344-A346-A588-294E69B64920}" srcOrd="0" destOrd="0" parTransId="{56CCA548-54A0-EC4E-BB03-ABCB10453162}" sibTransId="{2EB0C713-2585-B643-A79D-D1C25A4D8AAF}"/>
    <dgm:cxn modelId="{31E8C82E-E69D-5141-9346-724C4BD05711}" srcId="{7EAAB053-D7B7-7845-8B37-BA567BE7FB4E}" destId="{7682EF11-50C5-2240-9A10-285100AB91C7}" srcOrd="1" destOrd="0" parTransId="{5CB72371-95BD-0C44-9CB6-93DD40EC8223}" sibTransId="{C9083D76-8AE6-A94A-81A4-0DFDD51B3A4F}"/>
    <dgm:cxn modelId="{9BAC3F3A-4DE2-3F4B-9464-3E525236DF9E}" srcId="{9FB6CA52-0951-5745-B49D-6038228C15A3}" destId="{198F5FE2-776E-964A-8C0A-87933C7CA476}" srcOrd="0" destOrd="0" parTransId="{844284EF-9CE1-3840-A4EE-9AF65DCBD64C}" sibTransId="{E8BF956F-30DA-2742-AB96-6C14EE7FA1DE}"/>
    <dgm:cxn modelId="{FDBDD642-95AE-6E4F-AA05-8B84F29F7C54}" type="presOf" srcId="{EBBBCB50-6344-A346-A588-294E69B64920}" destId="{BD982363-3D6B-FE45-A847-E7D8E47D682A}" srcOrd="0" destOrd="0" presId="urn:microsoft.com/office/officeart/2005/8/layout/vList2"/>
    <dgm:cxn modelId="{7620604B-24DE-4545-87E5-EAAE4A42BDC1}" srcId="{7EAAB053-D7B7-7845-8B37-BA567BE7FB4E}" destId="{9FB6CA52-0951-5745-B49D-6038228C15A3}" srcOrd="2" destOrd="0" parTransId="{AB164F3B-C29E-AD41-B37B-779C93325A8C}" sibTransId="{4AB720E7-95FC-AC40-A317-BA2C7283BAE1}"/>
    <dgm:cxn modelId="{5D78D16C-BA22-884C-A98D-32AC56D2571A}" srcId="{EBBBCB50-6344-A346-A588-294E69B64920}" destId="{0E780C99-14F5-E642-9B84-E6890B48F675}" srcOrd="0" destOrd="0" parTransId="{ABA9400F-D6E4-4043-925B-A4D24BA73893}" sibTransId="{FF85FB58-F83A-2049-B58A-E9E9DC3EBF6E}"/>
    <dgm:cxn modelId="{8503A672-D7E9-314E-9E64-58369F7EC5C0}" type="presOf" srcId="{198F5FE2-776E-964A-8C0A-87933C7CA476}" destId="{F0E42313-1DDC-1849-B501-B034160B75AB}" srcOrd="0" destOrd="0" presId="urn:microsoft.com/office/officeart/2005/8/layout/vList2"/>
    <dgm:cxn modelId="{78453486-EAA7-4646-87FC-B1986BCAD1F7}" type="presOf" srcId="{A00A2285-FB48-CB40-B0BF-31F4E5F87807}" destId="{030F2CC3-4F4B-D942-9E2C-8853E3858CA1}" srcOrd="0" destOrd="0" presId="urn:microsoft.com/office/officeart/2005/8/layout/vList2"/>
    <dgm:cxn modelId="{6A71D0A6-3A98-BB44-90A0-D9C4F259111A}" type="presOf" srcId="{9FB6CA52-0951-5745-B49D-6038228C15A3}" destId="{B3CA8DAA-18CC-FF46-AE1F-8AD9739AB0D7}" srcOrd="0" destOrd="0" presId="urn:microsoft.com/office/officeart/2005/8/layout/vList2"/>
    <dgm:cxn modelId="{2C71F2AD-C3C1-A643-97CF-9E0B824EC43B}" type="presOf" srcId="{0E780C99-14F5-E642-9B84-E6890B48F675}" destId="{F1C4FA36-E231-C940-B711-17694C351C1D}" srcOrd="0" destOrd="0" presId="urn:microsoft.com/office/officeart/2005/8/layout/vList2"/>
    <dgm:cxn modelId="{8884A5DA-34F5-AC45-9CD3-C973CE64335D}" type="presOf" srcId="{7EAAB053-D7B7-7845-8B37-BA567BE7FB4E}" destId="{ECBE58DB-9B1B-AC48-B3A7-BE45F7F0634F}" srcOrd="0" destOrd="0" presId="urn:microsoft.com/office/officeart/2005/8/layout/vList2"/>
    <dgm:cxn modelId="{EB9A15DD-E943-2142-B162-F8D304DB6FA3}" srcId="{7682EF11-50C5-2240-9A10-285100AB91C7}" destId="{A00A2285-FB48-CB40-B0BF-31F4E5F87807}" srcOrd="0" destOrd="0" parTransId="{4E1D11B8-AD5E-D545-BC93-618CC2A46FCA}" sibTransId="{2919B403-93CD-BB46-B0C1-0506EC5091AB}"/>
    <dgm:cxn modelId="{1DCA4301-8C46-8849-A0AF-70E59832E68A}" type="presParOf" srcId="{ECBE58DB-9B1B-AC48-B3A7-BE45F7F0634F}" destId="{BD982363-3D6B-FE45-A847-E7D8E47D682A}" srcOrd="0" destOrd="0" presId="urn:microsoft.com/office/officeart/2005/8/layout/vList2"/>
    <dgm:cxn modelId="{10C560C9-2989-7D46-B6DB-680408FD19C0}" type="presParOf" srcId="{ECBE58DB-9B1B-AC48-B3A7-BE45F7F0634F}" destId="{F1C4FA36-E231-C940-B711-17694C351C1D}" srcOrd="1" destOrd="0" presId="urn:microsoft.com/office/officeart/2005/8/layout/vList2"/>
    <dgm:cxn modelId="{6E057A11-232F-9F48-9D10-E352D522CBE6}" type="presParOf" srcId="{ECBE58DB-9B1B-AC48-B3A7-BE45F7F0634F}" destId="{6C6B75E6-49AE-8744-B910-304DF0EFE9F2}" srcOrd="2" destOrd="0" presId="urn:microsoft.com/office/officeart/2005/8/layout/vList2"/>
    <dgm:cxn modelId="{6AEA5BEB-4FE3-7444-A21C-424985602DE9}" type="presParOf" srcId="{ECBE58DB-9B1B-AC48-B3A7-BE45F7F0634F}" destId="{030F2CC3-4F4B-D942-9E2C-8853E3858CA1}" srcOrd="3" destOrd="0" presId="urn:microsoft.com/office/officeart/2005/8/layout/vList2"/>
    <dgm:cxn modelId="{91EC6C05-D27A-E943-82E6-BF1408422C73}" type="presParOf" srcId="{ECBE58DB-9B1B-AC48-B3A7-BE45F7F0634F}" destId="{B3CA8DAA-18CC-FF46-AE1F-8AD9739AB0D7}" srcOrd="4" destOrd="0" presId="urn:microsoft.com/office/officeart/2005/8/layout/vList2"/>
    <dgm:cxn modelId="{78892DDA-5576-EE42-9E47-7963B5FC8870}" type="presParOf" srcId="{ECBE58DB-9B1B-AC48-B3A7-BE45F7F0634F}" destId="{F0E42313-1DDC-1849-B501-B034160B75A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E8C997-081B-EE41-9D24-1C28AC64DA2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474316-94BC-3A4F-BDE2-8A9F669B9501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Strategi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Tindakan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6AC7564-CAF1-6040-BDB6-8D6ABC934FF4}" type="parTrans" cxnId="{791A724F-E1CD-A547-87FE-FFA0CD65452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830C2E9-DA52-B04A-8CAF-A8A9083204C4}" type="sibTrans" cxnId="{791A724F-E1CD-A547-87FE-FFA0CD65452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71C0B49-094D-D443-A722-F40FFBF763B1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Apa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bagaimana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mengatakan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sesuatu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749161A-6DE9-4940-82CC-E0F92FD890A2}" type="parTrans" cxnId="{8C8F0ACB-BE81-2E46-8016-400075F9F7F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B6B2152-0CB9-B842-955A-70FB706C6F78}" type="sibTrans" cxnId="{8C8F0ACB-BE81-2E46-8016-400075F9F7F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8E0C044-EA4E-3349-92E0-C90F49231D3C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Tindakan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sebagai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Respon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Sistem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Terbuka</a:t>
          </a:r>
        </a:p>
      </dgm:t>
    </dgm:pt>
    <dgm:pt modelId="{001C01CF-EC4E-054A-93C3-FA0C7F8C68B2}" type="parTrans" cxnId="{A6F7FE4B-E1FD-4748-87BE-C4C4B7B2F3E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B869123-41F4-E745-98EB-872D2C81EB9E}" type="sibTrans" cxnId="{A6F7FE4B-E1FD-4748-87BE-C4C4B7B2F3E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F93153A-BF4E-5842-AF9F-D384CBC0AB1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Aksi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sebelum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99193F2B-A14B-2646-9CD6-E1DCF4192031}" type="parTrans" cxnId="{B2063246-589D-534C-BCE4-C9A9B14CFE9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D3F4D51-4C17-B140-B2C9-5E508587B8FC}" type="sibTrans" cxnId="{B2063246-589D-534C-BCE4-C9A9B14CFE9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FB8C5EF-ACAC-794F-B59F-39BE3BC7583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Strategi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aksi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komunikasi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harus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dikoordinasikan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8939FD5-CC11-B742-AB2A-A2FDB198EFF8}" type="parTrans" cxnId="{2E1C671E-3263-9B47-B052-2D37DDF6C64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B12AA03-F6BA-E94A-9197-8CB4C60FB54C}" type="sibTrans" cxnId="{2E1C671E-3263-9B47-B052-2D37DDF6C64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9768A245-93E3-5849-8018-12DCC668EF93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Tindakan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korektif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melayani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kepentingan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bersama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dari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publiknya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F02B66D-27D5-074C-8112-73F52630E536}" type="parTrans" cxnId="{1E72BB79-52A8-E346-95B6-049E5B8E001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390E908-62AE-1F41-B831-DE07E29C0B5D}" type="sibTrans" cxnId="{1E72BB79-52A8-E346-95B6-049E5B8E001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9064744-5EDE-964F-BAA3-63C861602ED5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Strategi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tindakan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berkonsentrasi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pada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penyesuaian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adaptasi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dengan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7178EDE0-F151-E549-B425-0A9C24B7C09A}" type="parTrans" cxnId="{02D3DEF5-1035-5444-B2E0-5721C03F25B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068E66F-0528-894E-BC2A-A1547737BB3C}" type="sibTrans" cxnId="{02D3DEF5-1035-5444-B2E0-5721C03F25B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7B2229D-8006-CA49-8C22-3A8BAAE4F097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Apa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harus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dilakukan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16DB416-F186-D147-9E05-61AD4CEECFE8}" type="parTrans" cxnId="{FBA305F4-EC03-A94E-9C9A-36ABBF6ACA5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19BC4CD-080F-C547-A9A0-15B03DA76E4E}" type="sibTrans" cxnId="{FBA305F4-EC03-A94E-9C9A-36ABBF6ACA5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A28D438-43F7-0146-9B4E-0ABAEB8256CF}" type="pres">
      <dgm:prSet presAssocID="{68E8C997-081B-EE41-9D24-1C28AC64DA2B}" presName="linear" presStyleCnt="0">
        <dgm:presLayoutVars>
          <dgm:animLvl val="lvl"/>
          <dgm:resizeHandles val="exact"/>
        </dgm:presLayoutVars>
      </dgm:prSet>
      <dgm:spPr/>
    </dgm:pt>
    <dgm:pt modelId="{33F819E2-8EC7-AB40-B34C-DEE54F029D71}" type="pres">
      <dgm:prSet presAssocID="{48474316-94BC-3A4F-BDE2-8A9F669B95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5BB0EE-8712-F846-A2A0-D79AEA41CEDE}" type="pres">
      <dgm:prSet presAssocID="{48474316-94BC-3A4F-BDE2-8A9F669B9501}" presName="childText" presStyleLbl="revTx" presStyleIdx="0" presStyleCnt="3">
        <dgm:presLayoutVars>
          <dgm:bulletEnabled val="1"/>
        </dgm:presLayoutVars>
      </dgm:prSet>
      <dgm:spPr/>
    </dgm:pt>
    <dgm:pt modelId="{CED93C5D-EB6E-9E45-825D-3EBA541C901F}" type="pres">
      <dgm:prSet presAssocID="{48E0C044-EA4E-3349-92E0-C90F49231D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267433-6D8B-144A-ABEE-DDDA78A2F637}" type="pres">
      <dgm:prSet presAssocID="{48E0C044-EA4E-3349-92E0-C90F49231D3C}" presName="childText" presStyleLbl="revTx" presStyleIdx="1" presStyleCnt="3">
        <dgm:presLayoutVars>
          <dgm:bulletEnabled val="1"/>
        </dgm:presLayoutVars>
      </dgm:prSet>
      <dgm:spPr/>
    </dgm:pt>
    <dgm:pt modelId="{AFF7640C-A87E-CE49-9FA5-1EF9740EF568}" type="pres">
      <dgm:prSet presAssocID="{2F93153A-BF4E-5842-AF9F-D384CBC0AB1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74E0231-B9AA-614A-AE10-5275654194EC}" type="pres">
      <dgm:prSet presAssocID="{2F93153A-BF4E-5842-AF9F-D384CBC0AB1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8048701-4479-8349-9CB8-7ECD889D9BC1}" type="presOf" srcId="{9768A245-93E3-5849-8018-12DCC668EF93}" destId="{B4267433-6D8B-144A-ABEE-DDDA78A2F637}" srcOrd="0" destOrd="0" presId="urn:microsoft.com/office/officeart/2005/8/layout/vList2"/>
    <dgm:cxn modelId="{49BF4D0F-8EBC-B943-A164-377520F3DDFE}" type="presOf" srcId="{6FB8C5EF-ACAC-794F-B59F-39BE3BC7583B}" destId="{574E0231-B9AA-614A-AE10-5275654194EC}" srcOrd="0" destOrd="0" presId="urn:microsoft.com/office/officeart/2005/8/layout/vList2"/>
    <dgm:cxn modelId="{2E1C671E-3263-9B47-B052-2D37DDF6C64A}" srcId="{2F93153A-BF4E-5842-AF9F-D384CBC0AB19}" destId="{6FB8C5EF-ACAC-794F-B59F-39BE3BC7583B}" srcOrd="0" destOrd="0" parTransId="{B8939FD5-CC11-B742-AB2A-A2FDB198EFF8}" sibTransId="{4B12AA03-F6BA-E94A-9197-8CB4C60FB54C}"/>
    <dgm:cxn modelId="{7824E41E-E70D-ED4A-8F88-8195D769BDEB}" type="presOf" srcId="{48474316-94BC-3A4F-BDE2-8A9F669B9501}" destId="{33F819E2-8EC7-AB40-B34C-DEE54F029D71}" srcOrd="0" destOrd="0" presId="urn:microsoft.com/office/officeart/2005/8/layout/vList2"/>
    <dgm:cxn modelId="{D6C8725E-ED26-9846-B788-5358D8C8236F}" type="presOf" srcId="{D71C0B49-094D-D443-A722-F40FFBF763B1}" destId="{475BB0EE-8712-F846-A2A0-D79AEA41CEDE}" srcOrd="0" destOrd="0" presId="urn:microsoft.com/office/officeart/2005/8/layout/vList2"/>
    <dgm:cxn modelId="{B2063246-589D-534C-BCE4-C9A9B14CFE98}" srcId="{68E8C997-081B-EE41-9D24-1C28AC64DA2B}" destId="{2F93153A-BF4E-5842-AF9F-D384CBC0AB19}" srcOrd="2" destOrd="0" parTransId="{99193F2B-A14B-2646-9CD6-E1DCF4192031}" sibTransId="{0D3F4D51-4C17-B140-B2C9-5E508587B8FC}"/>
    <dgm:cxn modelId="{A6F7FE4B-E1FD-4748-87BE-C4C4B7B2F3EA}" srcId="{68E8C997-081B-EE41-9D24-1C28AC64DA2B}" destId="{48E0C044-EA4E-3349-92E0-C90F49231D3C}" srcOrd="1" destOrd="0" parTransId="{001C01CF-EC4E-054A-93C3-FA0C7F8C68B2}" sibTransId="{4B869123-41F4-E745-98EB-872D2C81EB9E}"/>
    <dgm:cxn modelId="{791A724F-E1CD-A547-87FE-FFA0CD654525}" srcId="{68E8C997-081B-EE41-9D24-1C28AC64DA2B}" destId="{48474316-94BC-3A4F-BDE2-8A9F669B9501}" srcOrd="0" destOrd="0" parTransId="{06AC7564-CAF1-6040-BDB6-8D6ABC934FF4}" sibTransId="{B830C2E9-DA52-B04A-8CAF-A8A9083204C4}"/>
    <dgm:cxn modelId="{1E72BB79-52A8-E346-95B6-049E5B8E001A}" srcId="{48E0C044-EA4E-3349-92E0-C90F49231D3C}" destId="{9768A245-93E3-5849-8018-12DCC668EF93}" srcOrd="0" destOrd="0" parTransId="{0F02B66D-27D5-074C-8112-73F52630E536}" sibTransId="{1390E908-62AE-1F41-B831-DE07E29C0B5D}"/>
    <dgm:cxn modelId="{25F1CE5A-0137-F544-AB53-AD86746D508C}" type="presOf" srcId="{2F93153A-BF4E-5842-AF9F-D384CBC0AB19}" destId="{AFF7640C-A87E-CE49-9FA5-1EF9740EF568}" srcOrd="0" destOrd="0" presId="urn:microsoft.com/office/officeart/2005/8/layout/vList2"/>
    <dgm:cxn modelId="{B9B31AAC-F6E9-A24D-98F3-516783AEF18B}" type="presOf" srcId="{68E8C997-081B-EE41-9D24-1C28AC64DA2B}" destId="{CA28D438-43F7-0146-9B4E-0ABAEB8256CF}" srcOrd="0" destOrd="0" presId="urn:microsoft.com/office/officeart/2005/8/layout/vList2"/>
    <dgm:cxn modelId="{8C8F0ACB-BE81-2E46-8016-400075F9F7F8}" srcId="{48474316-94BC-3A4F-BDE2-8A9F669B9501}" destId="{D71C0B49-094D-D443-A722-F40FFBF763B1}" srcOrd="0" destOrd="0" parTransId="{0749161A-6DE9-4940-82CC-E0F92FD890A2}" sibTransId="{0B6B2152-0CB9-B842-955A-70FB706C6F78}"/>
    <dgm:cxn modelId="{8CA577CB-42B2-DB4D-8B48-2AA8B7DDAD3D}" type="presOf" srcId="{C7B2229D-8006-CA49-8C22-3A8BAAE4F097}" destId="{475BB0EE-8712-F846-A2A0-D79AEA41CEDE}" srcOrd="0" destOrd="1" presId="urn:microsoft.com/office/officeart/2005/8/layout/vList2"/>
    <dgm:cxn modelId="{BD1591DF-B760-0944-ACD6-DD08FBCD23B1}" type="presOf" srcId="{48E0C044-EA4E-3349-92E0-C90F49231D3C}" destId="{CED93C5D-EB6E-9E45-825D-3EBA541C901F}" srcOrd="0" destOrd="0" presId="urn:microsoft.com/office/officeart/2005/8/layout/vList2"/>
    <dgm:cxn modelId="{5BED25F2-2803-4F40-9BAD-B68FF8A7708F}" type="presOf" srcId="{49064744-5EDE-964F-BAA3-63C861602ED5}" destId="{B4267433-6D8B-144A-ABEE-DDDA78A2F637}" srcOrd="0" destOrd="1" presId="urn:microsoft.com/office/officeart/2005/8/layout/vList2"/>
    <dgm:cxn modelId="{FBA305F4-EC03-A94E-9C9A-36ABBF6ACA57}" srcId="{48474316-94BC-3A4F-BDE2-8A9F669B9501}" destId="{C7B2229D-8006-CA49-8C22-3A8BAAE4F097}" srcOrd="1" destOrd="0" parTransId="{C16DB416-F186-D147-9E05-61AD4CEECFE8}" sibTransId="{219BC4CD-080F-C547-A9A0-15B03DA76E4E}"/>
    <dgm:cxn modelId="{02D3DEF5-1035-5444-B2E0-5721C03F25B5}" srcId="{48E0C044-EA4E-3349-92E0-C90F49231D3C}" destId="{49064744-5EDE-964F-BAA3-63C861602ED5}" srcOrd="1" destOrd="0" parTransId="{7178EDE0-F151-E549-B425-0A9C24B7C09A}" sibTransId="{D068E66F-0528-894E-BC2A-A1547737BB3C}"/>
    <dgm:cxn modelId="{6A25E732-6DBC-1B4D-B14A-BF6B610649BA}" type="presParOf" srcId="{CA28D438-43F7-0146-9B4E-0ABAEB8256CF}" destId="{33F819E2-8EC7-AB40-B34C-DEE54F029D71}" srcOrd="0" destOrd="0" presId="urn:microsoft.com/office/officeart/2005/8/layout/vList2"/>
    <dgm:cxn modelId="{8779E610-F4BA-344A-BA8B-6BCC9B091330}" type="presParOf" srcId="{CA28D438-43F7-0146-9B4E-0ABAEB8256CF}" destId="{475BB0EE-8712-F846-A2A0-D79AEA41CEDE}" srcOrd="1" destOrd="0" presId="urn:microsoft.com/office/officeart/2005/8/layout/vList2"/>
    <dgm:cxn modelId="{6065C3D7-409F-0145-BF9A-91600E4787C4}" type="presParOf" srcId="{CA28D438-43F7-0146-9B4E-0ABAEB8256CF}" destId="{CED93C5D-EB6E-9E45-825D-3EBA541C901F}" srcOrd="2" destOrd="0" presId="urn:microsoft.com/office/officeart/2005/8/layout/vList2"/>
    <dgm:cxn modelId="{51E181C3-D664-8D4C-80FF-5CDAE67815A5}" type="presParOf" srcId="{CA28D438-43F7-0146-9B4E-0ABAEB8256CF}" destId="{B4267433-6D8B-144A-ABEE-DDDA78A2F637}" srcOrd="3" destOrd="0" presId="urn:microsoft.com/office/officeart/2005/8/layout/vList2"/>
    <dgm:cxn modelId="{6BF60B04-CED3-4D41-857E-18B2361DE877}" type="presParOf" srcId="{CA28D438-43F7-0146-9B4E-0ABAEB8256CF}" destId="{AFF7640C-A87E-CE49-9FA5-1EF9740EF568}" srcOrd="4" destOrd="0" presId="urn:microsoft.com/office/officeart/2005/8/layout/vList2"/>
    <dgm:cxn modelId="{E3165D9A-A225-C748-A991-1B8A697E28DC}" type="presParOf" srcId="{CA28D438-43F7-0146-9B4E-0ABAEB8256CF}" destId="{574E0231-B9AA-614A-AE10-5275654194E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A4210C-57FC-AA4A-AEFF-3FA8473EC6A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B364A5-282B-7F4B-ABAB-1A33B3251B0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Menulis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Skenario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Perencanaan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E43047D-C29D-C640-ADF9-565D7A4E87B2}" type="parTrans" cxnId="{3F3D1624-D21F-B645-A3FF-617228F97BB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730BA8-B6D0-4D43-A27E-A37B4D1CC55F}" type="sibTrans" cxnId="{3F3D1624-D21F-B645-A3FF-617228F97BB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BAA790D-6386-894E-B7D3-6E3BD5776FA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Seni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meramalkan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mendeskripsikan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kemungkinan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keadaan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masa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depan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4DD8938-5684-8347-B5AD-B5AC13B6DA40}" type="parTrans" cxnId="{90F9959C-E163-AD42-9939-684ED92B934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EE7A7D6-A844-AA4E-961F-645438953123}" type="sibTrans" cxnId="{90F9959C-E163-AD42-9939-684ED92B934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0911B1-B8E3-8149-8035-CB37BFF29EB6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Mengantisipasi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Bencana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&amp;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DDE37A-E07E-5342-8133-16CAB4DC1B90}" type="parTrans" cxnId="{206E34DA-ED24-F24B-82A0-4A15ED2298A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9706BB7-D87E-7345-B638-A9E9BB2AB526}" type="sibTrans" cxnId="{206E34DA-ED24-F24B-82A0-4A15ED2298A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8413BD3-187B-AA4D-A1F6-F9629E0120E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Melakukan</a:t>
          </a:r>
          <a:r>
            <a:rPr lang="en-US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>
              <a:solidFill>
                <a:srgbClr val="000000"/>
              </a:solidFill>
              <a:latin typeface="Times New Roman"/>
              <a:cs typeface="Times New Roman"/>
            </a:rPr>
            <a:t>pemeriksaan</a:t>
          </a:r>
          <a:r>
            <a:rPr lang="en-US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>
              <a:solidFill>
                <a:srgbClr val="000000"/>
              </a:solidFill>
              <a:latin typeface="Times New Roman"/>
              <a:cs typeface="Times New Roman"/>
            </a:rPr>
            <a:t>lingkungan</a:t>
          </a:r>
          <a:r>
            <a:rPr lang="en-US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>
              <a:solidFill>
                <a:srgbClr val="000000"/>
              </a:solidFill>
              <a:latin typeface="Times New Roman"/>
              <a:cs typeface="Times New Roman"/>
            </a:rPr>
            <a:t>mengidentifikasi</a:t>
          </a:r>
          <a:r>
            <a:rPr lang="en-US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>
              <a:solidFill>
                <a:srgbClr val="000000"/>
              </a:solidFill>
              <a:latin typeface="Times New Roman"/>
              <a:cs typeface="Times New Roman"/>
            </a:rPr>
            <a:t>isu</a:t>
          </a:r>
          <a:r>
            <a:rPr lang="en-US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>
              <a:solidFill>
                <a:srgbClr val="000000"/>
              </a:solidFill>
              <a:latin typeface="Times New Roman"/>
              <a:cs typeface="Times New Roman"/>
            </a:rPr>
            <a:t>potensial</a:t>
          </a:r>
          <a:r>
            <a:rPr lang="en-US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>
              <a:solidFill>
                <a:srgbClr val="000000"/>
              </a:solidFill>
              <a:latin typeface="Times New Roman"/>
              <a:cs typeface="Times New Roman"/>
            </a:rPr>
            <a:t>sebelum</a:t>
          </a:r>
          <a:r>
            <a:rPr lang="en-US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>
              <a:solidFill>
                <a:srgbClr val="000000"/>
              </a:solidFill>
              <a:latin typeface="Times New Roman"/>
              <a:cs typeface="Times New Roman"/>
            </a:rPr>
            <a:t>berkembang</a:t>
          </a:r>
          <a:r>
            <a:rPr lang="en-US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>
              <a:solidFill>
                <a:srgbClr val="000000"/>
              </a:solidFill>
              <a:latin typeface="Times New Roman"/>
              <a:cs typeface="Times New Roman"/>
            </a:rPr>
            <a:t>mnjd</a:t>
          </a:r>
          <a:r>
            <a:rPr lang="en-US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baseline="0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6EC68A7-4CF3-664D-A6D5-6C16797B8E53}" type="parTrans" cxnId="{F8EB4CC3-438E-A04B-965F-1820B0C641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E39EE41-B6A6-8044-B428-35B14BC1F490}" type="sibTrans" cxnId="{F8EB4CC3-438E-A04B-965F-1820B0C641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C761E49-82FB-F447-8937-82718A9EDD1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Membentuk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Pusat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BF8A1FF-F02D-1E48-9972-FE1FCECB5E79}" type="parTrans" cxnId="{958C1028-CDAC-CD46-8FCE-BF18DA4115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2C71544-15B9-1F4C-8D10-1F36A873FF01}" type="sibTrans" cxnId="{958C1028-CDAC-CD46-8FCE-BF18DA4115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EA3F964-6759-D54C-9828-DB3DBA3D7B7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Ketika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pusat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dibutuhkan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5366999-80B2-D743-8323-017F48843798}" type="parTrans" cxnId="{7C43C62F-83AE-DF4A-BF3D-7A11727FDDC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6821EFE-A55D-5444-848F-40CFC55E4A82}" type="sibTrans" cxnId="{7C43C62F-83AE-DF4A-BF3D-7A11727FDDC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14D8C20-B459-5C42-8F52-3BEA7A71BCF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merupakn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isu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telah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mencapai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tahap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kritis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1969E2-9529-BB40-AB64-C59788B6021D}" type="parTrans" cxnId="{D2EF3778-30E6-4644-8B4D-694ECFFB3C1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D1617AC-38F0-6544-8BA4-82B9A7C4BD7A}" type="sibTrans" cxnId="{D2EF3778-30E6-4644-8B4D-694ECFFB3C1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02E2906-6766-814E-8C21-F520BCEFC36D}">
      <dgm:prSet phldrT="[Text]"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303F810-48AE-A24D-A1A3-75E4ED628224}" type="parTrans" cxnId="{3E101F28-77AB-9746-8157-6416336372F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4199801-6674-C742-AA3F-A1000C2ECD43}" type="sibTrans" cxnId="{3E101F28-77AB-9746-8157-6416336372F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D8ACB1-0D66-FD48-BD9B-72AAE080A1F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Mengantisipasi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hal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terburuk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mungkin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menimpa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: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perencanaan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286F87-B42E-484F-AB16-9CC9801FC2FF}" type="parTrans" cxnId="{1458F415-40F1-1E45-8F37-E22D06A5A918}">
      <dgm:prSet/>
      <dgm:spPr/>
      <dgm:t>
        <a:bodyPr/>
        <a:lstStyle/>
        <a:p>
          <a:endParaRPr lang="en-US"/>
        </a:p>
      </dgm:t>
    </dgm:pt>
    <dgm:pt modelId="{3B65B284-1765-1947-A13B-2C3C60B7F0C3}" type="sibTrans" cxnId="{1458F415-40F1-1E45-8F37-E22D06A5A918}">
      <dgm:prSet/>
      <dgm:spPr/>
      <dgm:t>
        <a:bodyPr/>
        <a:lstStyle/>
        <a:p>
          <a:endParaRPr lang="en-US"/>
        </a:p>
      </dgm:t>
    </dgm:pt>
    <dgm:pt modelId="{D3BF690E-F34A-D44D-A814-1FDFE7B2EC7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Tipe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: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baru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muncul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berkepanjangan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BEE346E-40CD-A347-8874-03525E0070E0}" type="parTrans" cxnId="{AADFE15E-D56A-6342-86FB-F77747A30886}">
      <dgm:prSet/>
      <dgm:spPr/>
      <dgm:t>
        <a:bodyPr/>
        <a:lstStyle/>
        <a:p>
          <a:endParaRPr lang="en-US"/>
        </a:p>
      </dgm:t>
    </dgm:pt>
    <dgm:pt modelId="{FDC210E7-C5D3-8E4B-B0D3-337194AACF32}" type="sibTrans" cxnId="{AADFE15E-D56A-6342-86FB-F77747A30886}">
      <dgm:prSet/>
      <dgm:spPr/>
      <dgm:t>
        <a:bodyPr/>
        <a:lstStyle/>
        <a:p>
          <a:endParaRPr lang="en-US"/>
        </a:p>
      </dgm:t>
    </dgm:pt>
    <dgm:pt modelId="{9794AAE6-F54C-194D-9BE7-7C1707CE7625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Menggerakkan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cepat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efisien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E147D33-2EEE-6942-AF2E-B434975D78A1}" type="parTrans" cxnId="{A1208079-D95D-FC4F-B468-DF497A47A6EA}">
      <dgm:prSet/>
      <dgm:spPr/>
      <dgm:t>
        <a:bodyPr/>
        <a:lstStyle/>
        <a:p>
          <a:endParaRPr lang="en-US"/>
        </a:p>
      </dgm:t>
    </dgm:pt>
    <dgm:pt modelId="{5DBDA8F1-BC2C-DB4E-9AC8-2B07F5C24DC9}" type="sibTrans" cxnId="{A1208079-D95D-FC4F-B468-DF497A47A6EA}">
      <dgm:prSet/>
      <dgm:spPr/>
      <dgm:t>
        <a:bodyPr/>
        <a:lstStyle/>
        <a:p>
          <a:endParaRPr lang="en-US"/>
        </a:p>
      </dgm:t>
    </dgm:pt>
    <dgm:pt modelId="{8D5B8D61-30EC-A24D-97C1-F5E1CC1BC71B}" type="pres">
      <dgm:prSet presAssocID="{08A4210C-57FC-AA4A-AEFF-3FA8473EC6A6}" presName="linear" presStyleCnt="0">
        <dgm:presLayoutVars>
          <dgm:animLvl val="lvl"/>
          <dgm:resizeHandles val="exact"/>
        </dgm:presLayoutVars>
      </dgm:prSet>
      <dgm:spPr/>
    </dgm:pt>
    <dgm:pt modelId="{501F7A18-0406-7E44-8EAF-B92F0E7D381E}" type="pres">
      <dgm:prSet presAssocID="{3DB364A5-282B-7F4B-ABAB-1A33B3251B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3EEA31-FFF8-254F-B575-5E0423BA9C3A}" type="pres">
      <dgm:prSet presAssocID="{3DB364A5-282B-7F4B-ABAB-1A33B3251B02}" presName="childText" presStyleLbl="revTx" presStyleIdx="0" presStyleCnt="3">
        <dgm:presLayoutVars>
          <dgm:bulletEnabled val="1"/>
        </dgm:presLayoutVars>
      </dgm:prSet>
      <dgm:spPr/>
    </dgm:pt>
    <dgm:pt modelId="{2477A40B-C2D6-6F40-9D52-71E1B71C4AEA}" type="pres">
      <dgm:prSet presAssocID="{400911B1-B8E3-8149-8035-CB37BFF29E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970B01-15B6-1A43-8AA6-CCE6D1FC19F5}" type="pres">
      <dgm:prSet presAssocID="{400911B1-B8E3-8149-8035-CB37BFF29EB6}" presName="childText" presStyleLbl="revTx" presStyleIdx="1" presStyleCnt="3">
        <dgm:presLayoutVars>
          <dgm:bulletEnabled val="1"/>
        </dgm:presLayoutVars>
      </dgm:prSet>
      <dgm:spPr/>
    </dgm:pt>
    <dgm:pt modelId="{A0878A6D-1123-7C47-B1CE-B6135158E1D0}" type="pres">
      <dgm:prSet presAssocID="{3C761E49-82FB-F447-8937-82718A9EDD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1BDCF6-813F-0241-B971-CA93C78040BF}" type="pres">
      <dgm:prSet presAssocID="{3C761E49-82FB-F447-8937-82718A9EDD1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3889814-1535-C64E-AE3D-8B3947437864}" type="presOf" srcId="{E8413BD3-187B-AA4D-A1F6-F9629E0120EF}" destId="{71970B01-15B6-1A43-8AA6-CCE6D1FC19F5}" srcOrd="0" destOrd="3" presId="urn:microsoft.com/office/officeart/2005/8/layout/vList2"/>
    <dgm:cxn modelId="{1458F415-40F1-1E45-8F37-E22D06A5A918}" srcId="{400911B1-B8E3-8149-8035-CB37BFF29EB6}" destId="{15D8ACB1-0D66-FD48-BD9B-72AAE080A1FF}" srcOrd="0" destOrd="0" parTransId="{26286F87-B42E-484F-AB16-9CC9801FC2FF}" sibTransId="{3B65B284-1765-1947-A13B-2C3C60B7F0C3}"/>
    <dgm:cxn modelId="{3F3D1624-D21F-B645-A3FF-617228F97BB9}" srcId="{08A4210C-57FC-AA4A-AEFF-3FA8473EC6A6}" destId="{3DB364A5-282B-7F4B-ABAB-1A33B3251B02}" srcOrd="0" destOrd="0" parTransId="{4E43047D-C29D-C640-ADF9-565D7A4E87B2}" sibTransId="{49730BA8-B6D0-4D43-A27E-A37B4D1CC55F}"/>
    <dgm:cxn modelId="{09ED5327-5AE7-1742-96D3-26CFBF59D319}" type="presOf" srcId="{714D8C20-B459-5C42-8F52-3BEA7A71BCFC}" destId="{71970B01-15B6-1A43-8AA6-CCE6D1FC19F5}" srcOrd="0" destOrd="1" presId="urn:microsoft.com/office/officeart/2005/8/layout/vList2"/>
    <dgm:cxn modelId="{958C1028-CDAC-CD46-8FCE-BF18DA411585}" srcId="{08A4210C-57FC-AA4A-AEFF-3FA8473EC6A6}" destId="{3C761E49-82FB-F447-8937-82718A9EDD1E}" srcOrd="2" destOrd="0" parTransId="{DBF8A1FF-F02D-1E48-9972-FE1FCECB5E79}" sibTransId="{62C71544-15B9-1F4C-8D10-1F36A873FF01}"/>
    <dgm:cxn modelId="{3E101F28-77AB-9746-8157-6416336372F0}" srcId="{3C761E49-82FB-F447-8937-82718A9EDD1E}" destId="{702E2906-6766-814E-8C21-F520BCEFC36D}" srcOrd="2" destOrd="0" parTransId="{7303F810-48AE-A24D-A1A3-75E4ED628224}" sibTransId="{D4199801-6674-C742-AA3F-A1000C2ECD43}"/>
    <dgm:cxn modelId="{7C43C62F-83AE-DF4A-BF3D-7A11727FDDC4}" srcId="{3C761E49-82FB-F447-8937-82718A9EDD1E}" destId="{DEA3F964-6759-D54C-9828-DB3DBA3D7B7A}" srcOrd="0" destOrd="0" parTransId="{45366999-80B2-D743-8323-017F48843798}" sibTransId="{16821EFE-A55D-5444-848F-40CFC55E4A82}"/>
    <dgm:cxn modelId="{F8819239-E566-F74A-8E12-0A53E8114719}" type="presOf" srcId="{400911B1-B8E3-8149-8035-CB37BFF29EB6}" destId="{2477A40B-C2D6-6F40-9D52-71E1B71C4AEA}" srcOrd="0" destOrd="0" presId="urn:microsoft.com/office/officeart/2005/8/layout/vList2"/>
    <dgm:cxn modelId="{AADFE15E-D56A-6342-86FB-F77747A30886}" srcId="{400911B1-B8E3-8149-8035-CB37BFF29EB6}" destId="{D3BF690E-F34A-D44D-A814-1FDFE7B2EC7A}" srcOrd="2" destOrd="0" parTransId="{2BEE346E-40CD-A347-8874-03525E0070E0}" sibTransId="{FDC210E7-C5D3-8E4B-B0D3-337194AACF32}"/>
    <dgm:cxn modelId="{EBCF8147-8F4E-B94F-B5EE-5C3424BCC8DD}" type="presOf" srcId="{D3BF690E-F34A-D44D-A814-1FDFE7B2EC7A}" destId="{71970B01-15B6-1A43-8AA6-CCE6D1FC19F5}" srcOrd="0" destOrd="2" presId="urn:microsoft.com/office/officeart/2005/8/layout/vList2"/>
    <dgm:cxn modelId="{EDA46D6A-53D7-CE49-A949-64501B7E96DC}" type="presOf" srcId="{DEA3F964-6759-D54C-9828-DB3DBA3D7B7A}" destId="{E01BDCF6-813F-0241-B971-CA93C78040BF}" srcOrd="0" destOrd="0" presId="urn:microsoft.com/office/officeart/2005/8/layout/vList2"/>
    <dgm:cxn modelId="{823A4B6F-7E7D-5E40-B45F-D06258C661F8}" type="presOf" srcId="{3DB364A5-282B-7F4B-ABAB-1A33B3251B02}" destId="{501F7A18-0406-7E44-8EAF-B92F0E7D381E}" srcOrd="0" destOrd="0" presId="urn:microsoft.com/office/officeart/2005/8/layout/vList2"/>
    <dgm:cxn modelId="{1568904F-C22F-AE45-899D-E9BB2A01236B}" type="presOf" srcId="{702E2906-6766-814E-8C21-F520BCEFC36D}" destId="{E01BDCF6-813F-0241-B971-CA93C78040BF}" srcOrd="0" destOrd="2" presId="urn:microsoft.com/office/officeart/2005/8/layout/vList2"/>
    <dgm:cxn modelId="{D2EF3778-30E6-4644-8B4D-694ECFFB3C1F}" srcId="{400911B1-B8E3-8149-8035-CB37BFF29EB6}" destId="{714D8C20-B459-5C42-8F52-3BEA7A71BCFC}" srcOrd="1" destOrd="0" parTransId="{671969E2-9529-BB40-AB64-C59788B6021D}" sibTransId="{8D1617AC-38F0-6544-8BA4-82B9A7C4BD7A}"/>
    <dgm:cxn modelId="{A1208079-D95D-FC4F-B468-DF497A47A6EA}" srcId="{3C761E49-82FB-F447-8937-82718A9EDD1E}" destId="{9794AAE6-F54C-194D-9BE7-7C1707CE7625}" srcOrd="1" destOrd="0" parTransId="{5E147D33-2EEE-6942-AF2E-B434975D78A1}" sibTransId="{5DBDA8F1-BC2C-DB4E-9AC8-2B07F5C24DC9}"/>
    <dgm:cxn modelId="{068E0A7B-EFB7-4145-BC1D-7B0DB40AB337}" type="presOf" srcId="{3C761E49-82FB-F447-8937-82718A9EDD1E}" destId="{A0878A6D-1123-7C47-B1CE-B6135158E1D0}" srcOrd="0" destOrd="0" presId="urn:microsoft.com/office/officeart/2005/8/layout/vList2"/>
    <dgm:cxn modelId="{90F9959C-E163-AD42-9939-684ED92B9344}" srcId="{3DB364A5-282B-7F4B-ABAB-1A33B3251B02}" destId="{5BAA790D-6386-894E-B7D3-6E3BD5776FA2}" srcOrd="0" destOrd="0" parTransId="{A4DD8938-5684-8347-B5AD-B5AC13B6DA40}" sibTransId="{BEE7A7D6-A844-AA4E-961F-645438953123}"/>
    <dgm:cxn modelId="{6778C49E-BABE-7F43-9C44-E49B787FEA87}" type="presOf" srcId="{08A4210C-57FC-AA4A-AEFF-3FA8473EC6A6}" destId="{8D5B8D61-30EC-A24D-97C1-F5E1CC1BC71B}" srcOrd="0" destOrd="0" presId="urn:microsoft.com/office/officeart/2005/8/layout/vList2"/>
    <dgm:cxn modelId="{B93775BB-97D5-7144-B792-B229B2C2EBC2}" type="presOf" srcId="{9794AAE6-F54C-194D-9BE7-7C1707CE7625}" destId="{E01BDCF6-813F-0241-B971-CA93C78040BF}" srcOrd="0" destOrd="1" presId="urn:microsoft.com/office/officeart/2005/8/layout/vList2"/>
    <dgm:cxn modelId="{F8EB4CC3-438E-A04B-965F-1820B0C641DB}" srcId="{400911B1-B8E3-8149-8035-CB37BFF29EB6}" destId="{E8413BD3-187B-AA4D-A1F6-F9629E0120EF}" srcOrd="3" destOrd="0" parTransId="{06EC68A7-4CF3-664D-A6D5-6C16797B8E53}" sibTransId="{6E39EE41-B6A6-8044-B428-35B14BC1F490}"/>
    <dgm:cxn modelId="{206E34DA-ED24-F24B-82A0-4A15ED2298AB}" srcId="{08A4210C-57FC-AA4A-AEFF-3FA8473EC6A6}" destId="{400911B1-B8E3-8149-8035-CB37BFF29EB6}" srcOrd="1" destOrd="0" parTransId="{7DDDE37A-E07E-5342-8133-16CAB4DC1B90}" sibTransId="{19706BB7-D87E-7345-B638-A9E9BB2AB526}"/>
    <dgm:cxn modelId="{95E3FFDE-D7E2-4748-904B-139B385F3CAA}" type="presOf" srcId="{5BAA790D-6386-894E-B7D3-6E3BD5776FA2}" destId="{6A3EEA31-FFF8-254F-B575-5E0423BA9C3A}" srcOrd="0" destOrd="0" presId="urn:microsoft.com/office/officeart/2005/8/layout/vList2"/>
    <dgm:cxn modelId="{A8422AED-0957-B448-AB06-FD0E35FDCA98}" type="presOf" srcId="{15D8ACB1-0D66-FD48-BD9B-72AAE080A1FF}" destId="{71970B01-15B6-1A43-8AA6-CCE6D1FC19F5}" srcOrd="0" destOrd="0" presId="urn:microsoft.com/office/officeart/2005/8/layout/vList2"/>
    <dgm:cxn modelId="{0D87BB94-144E-1C48-B851-D7AF4E14C83B}" type="presParOf" srcId="{8D5B8D61-30EC-A24D-97C1-F5E1CC1BC71B}" destId="{501F7A18-0406-7E44-8EAF-B92F0E7D381E}" srcOrd="0" destOrd="0" presId="urn:microsoft.com/office/officeart/2005/8/layout/vList2"/>
    <dgm:cxn modelId="{5A82E920-F198-CA4F-B3BF-9F76D6088C17}" type="presParOf" srcId="{8D5B8D61-30EC-A24D-97C1-F5E1CC1BC71B}" destId="{6A3EEA31-FFF8-254F-B575-5E0423BA9C3A}" srcOrd="1" destOrd="0" presId="urn:microsoft.com/office/officeart/2005/8/layout/vList2"/>
    <dgm:cxn modelId="{F7C715B2-2974-3C48-8C64-EBFCE8E711DF}" type="presParOf" srcId="{8D5B8D61-30EC-A24D-97C1-F5E1CC1BC71B}" destId="{2477A40B-C2D6-6F40-9D52-71E1B71C4AEA}" srcOrd="2" destOrd="0" presId="urn:microsoft.com/office/officeart/2005/8/layout/vList2"/>
    <dgm:cxn modelId="{01825A07-4A73-9043-8ACA-3AC5CBAC8F84}" type="presParOf" srcId="{8D5B8D61-30EC-A24D-97C1-F5E1CC1BC71B}" destId="{71970B01-15B6-1A43-8AA6-CCE6D1FC19F5}" srcOrd="3" destOrd="0" presId="urn:microsoft.com/office/officeart/2005/8/layout/vList2"/>
    <dgm:cxn modelId="{33CF6E47-13D4-D54F-8AC8-1F873DDF6EB7}" type="presParOf" srcId="{8D5B8D61-30EC-A24D-97C1-F5E1CC1BC71B}" destId="{A0878A6D-1123-7C47-B1CE-B6135158E1D0}" srcOrd="4" destOrd="0" presId="urn:microsoft.com/office/officeart/2005/8/layout/vList2"/>
    <dgm:cxn modelId="{E6A4E6E9-E0EE-EE4E-9422-2B88C90092EA}" type="presParOf" srcId="{8D5B8D61-30EC-A24D-97C1-F5E1CC1BC71B}" destId="{E01BDCF6-813F-0241-B971-CA93C78040B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2D18B8-C6FF-D84E-9EBB-910B04E3534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BD4451-92ED-A74C-A90C-0CFE19E4D21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Penganggaran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ED2BA1D-AF85-D244-8337-F328454F06E3}" type="parTrans" cxnId="{F58C9A08-4113-734B-B8ED-FA61E90A79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9E09B31-0BBE-E246-9482-829252063E39}" type="sibTrans" cxnId="{F58C9A08-4113-734B-B8ED-FA61E90A79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5184780-92AF-FD4F-B073-8CE4B07DC285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anggaran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</a:p>
      </dgm:t>
    </dgm:pt>
    <dgm:pt modelId="{25D53520-5608-D047-91AE-BBC3252BDEB6}" type="parTrans" cxnId="{7436D3E1-3215-B64F-983B-F481B64CAA2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7CB5861-B7B3-5748-8D5E-307DA10C4F91}" type="sibTrans" cxnId="{7436D3E1-3215-B64F-983B-F481B64CAA2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77BD6A9-3830-A84E-828D-8B33520CE8D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Pra-Uji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Elemen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</a:p>
      </dgm:t>
    </dgm:pt>
    <dgm:pt modelId="{7944B331-8BF3-7A46-8B6B-EF52E92719B7}" type="parTrans" cxnId="{71C9B667-BACA-D344-9139-1AD99F40604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E4EBBB-D093-6E4F-A2B6-F659D1E27F99}" type="sibTrans" cxnId="{71C9B667-BACA-D344-9139-1AD99F40604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521762-9BA2-1246-B6B6-2742A3018D25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Melakukan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uji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coba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</a:p>
      </dgm:t>
    </dgm:pt>
    <dgm:pt modelId="{3B496A62-0351-C746-94C1-1977B6455DB0}" type="parTrans" cxnId="{523EB4A9-4F64-6843-8B77-081EE6D7D5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F2D1EDB-E51C-A04C-BCFA-521A4CD57DDF}" type="sibTrans" cxnId="{523EB4A9-4F64-6843-8B77-081EE6D7D57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43766A4-5ABD-7044-837F-4D2CE680510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Menjual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Rencana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E9E61D4-3264-364D-93A4-97FD0CE03FC5}" type="parTrans" cxnId="{1D217944-D1FD-AF49-BDC4-3075AFB7DFC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D1C0B37-1685-5747-85E6-77A94FF0C9ED}" type="sibTrans" cxnId="{1D217944-D1FD-AF49-BDC4-3075AFB7DFC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968E5D7-7886-5F4A-BAF5-0EC349696C6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Menjual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menjelaskan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)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rencana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kepada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pihak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manajemen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maupun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klien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agar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bisa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mendapat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persetujuan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utk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dilaksanakan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1BD65DD-FBF3-3C4C-A386-F88948A264DB}" type="parTrans" cxnId="{F6552879-C0F7-3446-AE0C-6E3098FFEA1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4A4285F-6C46-BC41-A280-18A64036E7A2}" type="sibTrans" cxnId="{F6552879-C0F7-3446-AE0C-6E3098FFEA1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CC64611-181C-DE4D-9137-0F8C4D2C4AE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Anggaran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realistis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mengarahkan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kerja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sering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-review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dikaitkan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hasil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tercapai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7A980A7-0414-924D-81F6-B180D578E2D9}" type="parTrans" cxnId="{F8D53720-C415-364D-928B-C9684C531DE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8003CB5-4375-7245-8D7C-8EC7B4A3E468}" type="sibTrans" cxnId="{F8D53720-C415-364D-928B-C9684C531DE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87797D3-E6C6-AD42-AA70-E437A51A562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Menjelaskan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ringkas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jelas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Tegas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percaya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rencana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11EB1B-EF49-A34A-A514-988D9352E588}" type="parTrans" cxnId="{6A55A09C-EBA2-504F-849A-942958F6F74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B048CB6-ABDD-5846-9EDA-AD732BC660CE}" type="sibTrans" cxnId="{6A55A09C-EBA2-504F-849A-942958F6F74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86AF445-2FC5-074A-B2DF-DA5D5B276EC1}" type="pres">
      <dgm:prSet presAssocID="{D92D18B8-C6FF-D84E-9EBB-910B04E35344}" presName="linear" presStyleCnt="0">
        <dgm:presLayoutVars>
          <dgm:animLvl val="lvl"/>
          <dgm:resizeHandles val="exact"/>
        </dgm:presLayoutVars>
      </dgm:prSet>
      <dgm:spPr/>
    </dgm:pt>
    <dgm:pt modelId="{A67B69A3-F157-7547-978E-334101FB366B}" type="pres">
      <dgm:prSet presAssocID="{BEBD4451-92ED-A74C-A90C-0CFE19E4D2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86E049-D6DE-5A49-B80A-344ADA2919DE}" type="pres">
      <dgm:prSet presAssocID="{BEBD4451-92ED-A74C-A90C-0CFE19E4D21D}" presName="childText" presStyleLbl="revTx" presStyleIdx="0" presStyleCnt="3">
        <dgm:presLayoutVars>
          <dgm:bulletEnabled val="1"/>
        </dgm:presLayoutVars>
      </dgm:prSet>
      <dgm:spPr/>
    </dgm:pt>
    <dgm:pt modelId="{E8BFEE4F-939B-A74C-BA24-29D1ECDE2720}" type="pres">
      <dgm:prSet presAssocID="{B77BD6A9-3830-A84E-828D-8B33520CE8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C14070-0A4E-214B-B4E8-490568A4DB81}" type="pres">
      <dgm:prSet presAssocID="{B77BD6A9-3830-A84E-828D-8B33520CE8D1}" presName="childText" presStyleLbl="revTx" presStyleIdx="1" presStyleCnt="3">
        <dgm:presLayoutVars>
          <dgm:bulletEnabled val="1"/>
        </dgm:presLayoutVars>
      </dgm:prSet>
      <dgm:spPr/>
    </dgm:pt>
    <dgm:pt modelId="{3F801F7E-D0B9-9E4B-A157-E67EF5F57C83}" type="pres">
      <dgm:prSet presAssocID="{743766A4-5ABD-7044-837F-4D2CE680510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6BBB3C0-DFC5-6249-A5D2-EDB4FE081EB2}" type="pres">
      <dgm:prSet presAssocID="{743766A4-5ABD-7044-837F-4D2CE680510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58C9A08-4113-734B-B8ED-FA61E90A7937}" srcId="{D92D18B8-C6FF-D84E-9EBB-910B04E35344}" destId="{BEBD4451-92ED-A74C-A90C-0CFE19E4D21D}" srcOrd="0" destOrd="0" parTransId="{3ED2BA1D-AF85-D244-8337-F328454F06E3}" sibTransId="{C9E09B31-0BBE-E246-9482-829252063E39}"/>
    <dgm:cxn modelId="{F8D53720-C415-364D-928B-C9684C531DE6}" srcId="{BEBD4451-92ED-A74C-A90C-0CFE19E4D21D}" destId="{5CC64611-181C-DE4D-9137-0F8C4D2C4AEA}" srcOrd="1" destOrd="0" parTransId="{C7A980A7-0414-924D-81F6-B180D578E2D9}" sibTransId="{C8003CB5-4375-7245-8D7C-8EC7B4A3E468}"/>
    <dgm:cxn modelId="{90BA6623-90E1-FB44-B82B-511CA5ACFDDB}" type="presOf" srcId="{45184780-92AF-FD4F-B073-8CE4B07DC285}" destId="{FF86E049-D6DE-5A49-B80A-344ADA2919DE}" srcOrd="0" destOrd="0" presId="urn:microsoft.com/office/officeart/2005/8/layout/vList2"/>
    <dgm:cxn modelId="{28C32E2A-6AA2-924F-BF8F-F053668E0C8B}" type="presOf" srcId="{687797D3-E6C6-AD42-AA70-E437A51A5622}" destId="{D6BBB3C0-DFC5-6249-A5D2-EDB4FE081EB2}" srcOrd="0" destOrd="1" presId="urn:microsoft.com/office/officeart/2005/8/layout/vList2"/>
    <dgm:cxn modelId="{1D217944-D1FD-AF49-BDC4-3075AFB7DFC0}" srcId="{D92D18B8-C6FF-D84E-9EBB-910B04E35344}" destId="{743766A4-5ABD-7044-837F-4D2CE680510B}" srcOrd="2" destOrd="0" parTransId="{0E9E61D4-3264-364D-93A4-97FD0CE03FC5}" sibTransId="{BD1C0B37-1685-5747-85E6-77A94FF0C9ED}"/>
    <dgm:cxn modelId="{71C9B667-BACA-D344-9139-1AD99F406047}" srcId="{D92D18B8-C6FF-D84E-9EBB-910B04E35344}" destId="{B77BD6A9-3830-A84E-828D-8B33520CE8D1}" srcOrd="1" destOrd="0" parTransId="{7944B331-8BF3-7A46-8B6B-EF52E92719B7}" sibTransId="{1DE4EBBB-D093-6E4F-A2B6-F659D1E27F99}"/>
    <dgm:cxn modelId="{F6552879-C0F7-3446-AE0C-6E3098FFEA18}" srcId="{743766A4-5ABD-7044-837F-4D2CE680510B}" destId="{E968E5D7-7886-5F4A-BAF5-0EC349696C6A}" srcOrd="0" destOrd="0" parTransId="{41BD65DD-FBF3-3C4C-A386-F88948A264DB}" sibTransId="{E4A4285F-6C46-BC41-A280-18A64036E7A2}"/>
    <dgm:cxn modelId="{730EF28B-0348-2744-A893-91E8713B1BB8}" type="presOf" srcId="{B77BD6A9-3830-A84E-828D-8B33520CE8D1}" destId="{E8BFEE4F-939B-A74C-BA24-29D1ECDE2720}" srcOrd="0" destOrd="0" presId="urn:microsoft.com/office/officeart/2005/8/layout/vList2"/>
    <dgm:cxn modelId="{E9E1D097-CBC0-6F49-A328-4A50DC6B2C35}" type="presOf" srcId="{83521762-9BA2-1246-B6B6-2742A3018D25}" destId="{39C14070-0A4E-214B-B4E8-490568A4DB81}" srcOrd="0" destOrd="0" presId="urn:microsoft.com/office/officeart/2005/8/layout/vList2"/>
    <dgm:cxn modelId="{22B7129A-7861-7049-A767-ED9312B9F83A}" type="presOf" srcId="{5CC64611-181C-DE4D-9137-0F8C4D2C4AEA}" destId="{FF86E049-D6DE-5A49-B80A-344ADA2919DE}" srcOrd="0" destOrd="1" presId="urn:microsoft.com/office/officeart/2005/8/layout/vList2"/>
    <dgm:cxn modelId="{6A55A09C-EBA2-504F-849A-942958F6F745}" srcId="{743766A4-5ABD-7044-837F-4D2CE680510B}" destId="{687797D3-E6C6-AD42-AA70-E437A51A5622}" srcOrd="1" destOrd="0" parTransId="{B311EB1B-EF49-A34A-A514-988D9352E588}" sibTransId="{1B048CB6-ABDD-5846-9EDA-AD732BC660CE}"/>
    <dgm:cxn modelId="{AD541DA8-8EFC-8F40-90A5-4A5D4B1B5115}" type="presOf" srcId="{743766A4-5ABD-7044-837F-4D2CE680510B}" destId="{3F801F7E-D0B9-9E4B-A157-E67EF5F57C83}" srcOrd="0" destOrd="0" presId="urn:microsoft.com/office/officeart/2005/8/layout/vList2"/>
    <dgm:cxn modelId="{523EB4A9-4F64-6843-8B77-081EE6D7D575}" srcId="{B77BD6A9-3830-A84E-828D-8B33520CE8D1}" destId="{83521762-9BA2-1246-B6B6-2742A3018D25}" srcOrd="0" destOrd="0" parTransId="{3B496A62-0351-C746-94C1-1977B6455DB0}" sibTransId="{AF2D1EDB-E51C-A04C-BCFA-521A4CD57DDF}"/>
    <dgm:cxn modelId="{9ED99CC1-635B-F04C-ABFD-272015816ED4}" type="presOf" srcId="{E968E5D7-7886-5F4A-BAF5-0EC349696C6A}" destId="{D6BBB3C0-DFC5-6249-A5D2-EDB4FE081EB2}" srcOrd="0" destOrd="0" presId="urn:microsoft.com/office/officeart/2005/8/layout/vList2"/>
    <dgm:cxn modelId="{568D60C7-EF02-774F-BAB2-572F0CB3770B}" type="presOf" srcId="{D92D18B8-C6FF-D84E-9EBB-910B04E35344}" destId="{586AF445-2FC5-074A-B2DF-DA5D5B276EC1}" srcOrd="0" destOrd="0" presId="urn:microsoft.com/office/officeart/2005/8/layout/vList2"/>
    <dgm:cxn modelId="{7436D3E1-3215-B64F-983B-F481B64CAA2E}" srcId="{BEBD4451-92ED-A74C-A90C-0CFE19E4D21D}" destId="{45184780-92AF-FD4F-B073-8CE4B07DC285}" srcOrd="0" destOrd="0" parTransId="{25D53520-5608-D047-91AE-BBC3252BDEB6}" sibTransId="{77CB5861-B7B3-5748-8D5E-307DA10C4F91}"/>
    <dgm:cxn modelId="{A3F1ABF4-77F4-D24D-89D4-464C154238F5}" type="presOf" srcId="{BEBD4451-92ED-A74C-A90C-0CFE19E4D21D}" destId="{A67B69A3-F157-7547-978E-334101FB366B}" srcOrd="0" destOrd="0" presId="urn:microsoft.com/office/officeart/2005/8/layout/vList2"/>
    <dgm:cxn modelId="{19F459B5-6CA4-B241-8C57-AD2BCD128FFC}" type="presParOf" srcId="{586AF445-2FC5-074A-B2DF-DA5D5B276EC1}" destId="{A67B69A3-F157-7547-978E-334101FB366B}" srcOrd="0" destOrd="0" presId="urn:microsoft.com/office/officeart/2005/8/layout/vList2"/>
    <dgm:cxn modelId="{81FC97AD-D2AE-7749-AAD8-7B2E430F48B9}" type="presParOf" srcId="{586AF445-2FC5-074A-B2DF-DA5D5B276EC1}" destId="{FF86E049-D6DE-5A49-B80A-344ADA2919DE}" srcOrd="1" destOrd="0" presId="urn:microsoft.com/office/officeart/2005/8/layout/vList2"/>
    <dgm:cxn modelId="{C23F1A35-51CD-8C43-894F-737A78EE54A8}" type="presParOf" srcId="{586AF445-2FC5-074A-B2DF-DA5D5B276EC1}" destId="{E8BFEE4F-939B-A74C-BA24-29D1ECDE2720}" srcOrd="2" destOrd="0" presId="urn:microsoft.com/office/officeart/2005/8/layout/vList2"/>
    <dgm:cxn modelId="{76A78D1A-65D8-4A4C-9E0A-876B9C52A91B}" type="presParOf" srcId="{586AF445-2FC5-074A-B2DF-DA5D5B276EC1}" destId="{39C14070-0A4E-214B-B4E8-490568A4DB81}" srcOrd="3" destOrd="0" presId="urn:microsoft.com/office/officeart/2005/8/layout/vList2"/>
    <dgm:cxn modelId="{88642D57-1A59-8F47-B40C-FB451885AAB6}" type="presParOf" srcId="{586AF445-2FC5-074A-B2DF-DA5D5B276EC1}" destId="{3F801F7E-D0B9-9E4B-A157-E67EF5F57C83}" srcOrd="4" destOrd="0" presId="urn:microsoft.com/office/officeart/2005/8/layout/vList2"/>
    <dgm:cxn modelId="{C3CC6C9A-84A4-CD4D-9816-4507C298014D}" type="presParOf" srcId="{586AF445-2FC5-074A-B2DF-DA5D5B276EC1}" destId="{D6BBB3C0-DFC5-6249-A5D2-EDB4FE081EB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129C0-E857-A14C-A491-E100BF011304}">
      <dsp:nvSpPr>
        <dsp:cNvPr id="0" name=""/>
        <dsp:cNvSpPr/>
      </dsp:nvSpPr>
      <dsp:spPr>
        <a:xfrm>
          <a:off x="5459145" y="3867043"/>
          <a:ext cx="2809293" cy="1819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341176"/>
              <a:satOff val="-19255"/>
              <a:lumOff val="-37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Perencanaan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&amp;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Pemrograman</a:t>
          </a:r>
          <a:endParaRPr lang="en-US" sz="19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6341908" y="4361964"/>
        <a:ext cx="1886555" cy="1284888"/>
      </dsp:txXfrm>
    </dsp:sp>
    <dsp:sp modelId="{10679FB1-4A9C-C64C-B2BB-4EF44378075A}">
      <dsp:nvSpPr>
        <dsp:cNvPr id="0" name=""/>
        <dsp:cNvSpPr/>
      </dsp:nvSpPr>
      <dsp:spPr>
        <a:xfrm>
          <a:off x="875561" y="3867043"/>
          <a:ext cx="2809293" cy="1819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2511762"/>
              <a:satOff val="-28882"/>
              <a:lumOff val="-5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Mengambil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Tindakan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&amp; </a:t>
          </a: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Berkomunikasi</a:t>
          </a:r>
          <a:endParaRPr lang="en-US" sz="19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915536" y="4361964"/>
        <a:ext cx="1886555" cy="1284888"/>
      </dsp:txXfrm>
    </dsp:sp>
    <dsp:sp modelId="{CA675AB6-CB47-D04E-8DB9-E6B1E502DE11}">
      <dsp:nvSpPr>
        <dsp:cNvPr id="0" name=""/>
        <dsp:cNvSpPr/>
      </dsp:nvSpPr>
      <dsp:spPr>
        <a:xfrm>
          <a:off x="5459145" y="0"/>
          <a:ext cx="2809293" cy="1819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170588"/>
              <a:satOff val="-9627"/>
              <a:lumOff val="-18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Mendefinisikan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Problem PR</a:t>
          </a:r>
        </a:p>
      </dsp:txBody>
      <dsp:txXfrm>
        <a:off x="6341908" y="39975"/>
        <a:ext cx="1886555" cy="1284888"/>
      </dsp:txXfrm>
    </dsp:sp>
    <dsp:sp modelId="{6CA778CA-9395-AA4A-BB4C-F1D58CC8B811}">
      <dsp:nvSpPr>
        <dsp:cNvPr id="0" name=""/>
        <dsp:cNvSpPr/>
      </dsp:nvSpPr>
      <dsp:spPr>
        <a:xfrm>
          <a:off x="875561" y="0"/>
          <a:ext cx="2809293" cy="1819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solidFill>
                <a:schemeClr val="tx1"/>
              </a:solidFill>
              <a:latin typeface="Times New Roman"/>
              <a:cs typeface="Times New Roman"/>
            </a:rPr>
            <a:t>Mengevaluasi</a:t>
          </a:r>
          <a:r>
            <a:rPr lang="en-US" sz="1900" kern="1200" dirty="0">
              <a:solidFill>
                <a:schemeClr val="tx1"/>
              </a:solidFill>
              <a:latin typeface="Times New Roman"/>
              <a:cs typeface="Times New Roman"/>
            </a:rPr>
            <a:t> Program</a:t>
          </a:r>
        </a:p>
      </dsp:txBody>
      <dsp:txXfrm>
        <a:off x="915536" y="39975"/>
        <a:ext cx="1886555" cy="1284888"/>
      </dsp:txXfrm>
    </dsp:sp>
    <dsp:sp modelId="{C3EFB8D2-DA52-634E-B19C-388B3C17D3A7}">
      <dsp:nvSpPr>
        <dsp:cNvPr id="0" name=""/>
        <dsp:cNvSpPr/>
      </dsp:nvSpPr>
      <dsp:spPr>
        <a:xfrm>
          <a:off x="2052735" y="324149"/>
          <a:ext cx="2462396" cy="2462396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Seberapa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baik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langkah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telah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kita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lakukan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?</a:t>
          </a:r>
        </a:p>
      </dsp:txBody>
      <dsp:txXfrm>
        <a:off x="2773954" y="1045368"/>
        <a:ext cx="1741177" cy="1741177"/>
      </dsp:txXfrm>
    </dsp:sp>
    <dsp:sp modelId="{79595BCB-4B43-7648-B9BA-160E1B6F188E}">
      <dsp:nvSpPr>
        <dsp:cNvPr id="0" name=""/>
        <dsp:cNvSpPr/>
      </dsp:nvSpPr>
      <dsp:spPr>
        <a:xfrm rot="5400000">
          <a:off x="4628868" y="324149"/>
          <a:ext cx="2462396" cy="2462396"/>
        </a:xfrm>
        <a:prstGeom prst="pieWedge">
          <a:avLst/>
        </a:prstGeom>
        <a:gradFill rotWithShape="0">
          <a:gsLst>
            <a:gs pos="0">
              <a:schemeClr val="accent2">
                <a:hueOff val="4170588"/>
                <a:satOff val="-9627"/>
                <a:lumOff val="-18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170588"/>
                <a:satOff val="-9627"/>
                <a:lumOff val="-18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Apa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sedang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terjadi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saat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ini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?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- </a:t>
          </a:r>
          <a:r>
            <a:rPr lang="en-US" sz="1400" kern="1200" dirty="0" err="1">
              <a:solidFill>
                <a:schemeClr val="tx1"/>
              </a:solidFill>
              <a:latin typeface="Times New Roman"/>
              <a:cs typeface="Times New Roman"/>
            </a:rPr>
            <a:t>Analisis</a:t>
          </a:r>
          <a:r>
            <a:rPr lang="en-US" sz="1400" kern="1200" dirty="0">
              <a:solidFill>
                <a:schemeClr val="tx1"/>
              </a:solidFill>
              <a:latin typeface="Times New Roman"/>
              <a:cs typeface="Times New Roman"/>
            </a:rPr>
            <a:t> SWOT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imes New Roman"/>
              <a:cs typeface="Times New Roman"/>
            </a:rPr>
            <a:t>- Data/ Riset</a:t>
          </a:r>
        </a:p>
      </dsp:txBody>
      <dsp:txXfrm rot="-5400000">
        <a:off x="4628868" y="1045368"/>
        <a:ext cx="1741177" cy="1741177"/>
      </dsp:txXfrm>
    </dsp:sp>
    <dsp:sp modelId="{DE298CC1-E129-A74A-B76E-C4D7F1A31EE1}">
      <dsp:nvSpPr>
        <dsp:cNvPr id="0" name=""/>
        <dsp:cNvSpPr/>
      </dsp:nvSpPr>
      <dsp:spPr>
        <a:xfrm rot="10800000">
          <a:off x="4628868" y="2900282"/>
          <a:ext cx="2462396" cy="2462396"/>
        </a:xfrm>
        <a:prstGeom prst="pieWedge">
          <a:avLst/>
        </a:prstGeom>
        <a:gradFill rotWithShape="0">
          <a:gsLst>
            <a:gs pos="0">
              <a:schemeClr val="accent2">
                <a:hueOff val="8341176"/>
                <a:satOff val="-19255"/>
                <a:lumOff val="-37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8341176"/>
                <a:satOff val="-19255"/>
                <a:lumOff val="-37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Apa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harus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dilakukan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&amp;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katakan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mengapa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?</a:t>
          </a:r>
        </a:p>
      </dsp:txBody>
      <dsp:txXfrm rot="10800000">
        <a:off x="4628868" y="2900282"/>
        <a:ext cx="1741177" cy="1741177"/>
      </dsp:txXfrm>
    </dsp:sp>
    <dsp:sp modelId="{D79D2F67-987C-D94A-AB79-A4825CD6B1CB}">
      <dsp:nvSpPr>
        <dsp:cNvPr id="0" name=""/>
        <dsp:cNvSpPr/>
      </dsp:nvSpPr>
      <dsp:spPr>
        <a:xfrm rot="16200000">
          <a:off x="2052735" y="2900282"/>
          <a:ext cx="2462396" cy="2462396"/>
        </a:xfrm>
        <a:prstGeom prst="pieWedge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Bagaimana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kita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melakukannya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kapan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Times New Roman"/>
              <a:cs typeface="Times New Roman"/>
            </a:rPr>
            <a:t>mengatakannya</a:t>
          </a:r>
          <a:r>
            <a:rPr lang="en-US" sz="1700" kern="1200" dirty="0">
              <a:solidFill>
                <a:schemeClr val="tx1"/>
              </a:solidFill>
              <a:latin typeface="Times New Roman"/>
              <a:cs typeface="Times New Roman"/>
            </a:rPr>
            <a:t>?</a:t>
          </a:r>
        </a:p>
      </dsp:txBody>
      <dsp:txXfrm rot="5400000">
        <a:off x="2773954" y="2900282"/>
        <a:ext cx="1741177" cy="1741177"/>
      </dsp:txXfrm>
    </dsp:sp>
    <dsp:sp modelId="{59329499-7BDC-8C4D-ABF0-B352536BEE97}">
      <dsp:nvSpPr>
        <dsp:cNvPr id="0" name=""/>
        <dsp:cNvSpPr/>
      </dsp:nvSpPr>
      <dsp:spPr>
        <a:xfrm>
          <a:off x="4146909" y="2331599"/>
          <a:ext cx="850180" cy="73928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933461-A9B5-DF42-AC59-E3A38E5DE880}">
      <dsp:nvSpPr>
        <dsp:cNvPr id="0" name=""/>
        <dsp:cNvSpPr/>
      </dsp:nvSpPr>
      <dsp:spPr>
        <a:xfrm rot="10800000">
          <a:off x="4146909" y="2615940"/>
          <a:ext cx="850180" cy="73928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63E5E-A61F-DE48-81F0-FA42E72075BA}">
      <dsp:nvSpPr>
        <dsp:cNvPr id="0" name=""/>
        <dsp:cNvSpPr/>
      </dsp:nvSpPr>
      <dsp:spPr>
        <a:xfrm rot="5400000">
          <a:off x="-188053" y="189631"/>
          <a:ext cx="1253689" cy="87758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0000"/>
              </a:solidFill>
              <a:latin typeface="Times New Roman"/>
              <a:cs typeface="Times New Roman"/>
            </a:rPr>
            <a:t>1</a:t>
          </a:r>
        </a:p>
      </dsp:txBody>
      <dsp:txXfrm rot="-5400000">
        <a:off x="1" y="440368"/>
        <a:ext cx="877582" cy="376107"/>
      </dsp:txXfrm>
    </dsp:sp>
    <dsp:sp modelId="{7765BFDF-3BC0-5F49-B34E-87E09AB23DE2}">
      <dsp:nvSpPr>
        <dsp:cNvPr id="0" name=""/>
        <dsp:cNvSpPr/>
      </dsp:nvSpPr>
      <dsp:spPr>
        <a:xfrm rot="5400000">
          <a:off x="4121401" y="-3242240"/>
          <a:ext cx="814898" cy="7302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pernyataan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problem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ditulis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sesuai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keadaan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sekarang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mendeskripsikan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keadaan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saat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ini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-5400000">
        <a:off x="877583" y="41358"/>
        <a:ext cx="7262755" cy="735338"/>
      </dsp:txXfrm>
    </dsp:sp>
    <dsp:sp modelId="{C0E82A33-2E49-C74B-A330-135470D6460F}">
      <dsp:nvSpPr>
        <dsp:cNvPr id="0" name=""/>
        <dsp:cNvSpPr/>
      </dsp:nvSpPr>
      <dsp:spPr>
        <a:xfrm rot="5400000">
          <a:off x="-188053" y="1243748"/>
          <a:ext cx="1253689" cy="877582"/>
        </a:xfrm>
        <a:prstGeom prst="chevron">
          <a:avLst/>
        </a:prstGeom>
        <a:gradFill rotWithShape="0">
          <a:gsLst>
            <a:gs pos="0">
              <a:schemeClr val="accent2">
                <a:hueOff val="6255881"/>
                <a:satOff val="-14441"/>
                <a:lumOff val="-2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255881"/>
                <a:satOff val="-14441"/>
                <a:lumOff val="-2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6255881"/>
              <a:satOff val="-14441"/>
              <a:lumOff val="-2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0000"/>
              </a:solidFill>
              <a:latin typeface="Times New Roman"/>
              <a:cs typeface="Times New Roman"/>
            </a:rPr>
            <a:t>2</a:t>
          </a:r>
        </a:p>
      </dsp:txBody>
      <dsp:txXfrm rot="-5400000">
        <a:off x="1" y="1494485"/>
        <a:ext cx="877582" cy="376107"/>
      </dsp:txXfrm>
    </dsp:sp>
    <dsp:sp modelId="{68FE0B91-9D43-D244-8AFD-4B55E4AF3811}">
      <dsp:nvSpPr>
        <dsp:cNvPr id="0" name=""/>
        <dsp:cNvSpPr/>
      </dsp:nvSpPr>
      <dsp:spPr>
        <a:xfrm rot="5400000">
          <a:off x="4121401" y="-2188123"/>
          <a:ext cx="814898" cy="7302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255881"/>
              <a:satOff val="-14441"/>
              <a:lumOff val="-2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Pernyataan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problem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mendeskripsikan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spesifik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term yang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diukur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perincian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b="1" kern="1200" dirty="0">
              <a:solidFill>
                <a:srgbClr val="000000"/>
              </a:solidFill>
              <a:latin typeface="Times New Roman"/>
              <a:cs typeface="Times New Roman"/>
            </a:rPr>
            <a:t>5W+1H</a:t>
          </a:r>
        </a:p>
      </dsp:txBody>
      <dsp:txXfrm rot="-5400000">
        <a:off x="877583" y="1095475"/>
        <a:ext cx="7262755" cy="735338"/>
      </dsp:txXfrm>
    </dsp:sp>
    <dsp:sp modelId="{B07764FF-D604-BA4D-8C0D-9A8DB802CFC5}">
      <dsp:nvSpPr>
        <dsp:cNvPr id="0" name=""/>
        <dsp:cNvSpPr/>
      </dsp:nvSpPr>
      <dsp:spPr>
        <a:xfrm rot="5400000">
          <a:off x="-188053" y="2297865"/>
          <a:ext cx="1253689" cy="877582"/>
        </a:xfrm>
        <a:prstGeom prst="chevron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2511762"/>
              <a:satOff val="-28882"/>
              <a:lumOff val="-5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0000"/>
              </a:solidFill>
              <a:latin typeface="Times New Roman"/>
              <a:cs typeface="Times New Roman"/>
            </a:rPr>
            <a:t>3</a:t>
          </a:r>
        </a:p>
      </dsp:txBody>
      <dsp:txXfrm rot="-5400000">
        <a:off x="1" y="2548602"/>
        <a:ext cx="877582" cy="376107"/>
      </dsp:txXfrm>
    </dsp:sp>
    <dsp:sp modelId="{2B6B91E0-F247-AA40-AE2D-FC0E7F321E71}">
      <dsp:nvSpPr>
        <dsp:cNvPr id="0" name=""/>
        <dsp:cNvSpPr/>
      </dsp:nvSpPr>
      <dsp:spPr>
        <a:xfrm rot="5400000">
          <a:off x="4121401" y="-1134006"/>
          <a:ext cx="814898" cy="7302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2511762"/>
              <a:satOff val="-28882"/>
              <a:lumOff val="-5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Pernyataan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problem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perlu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menyiratkan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solusi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menyebutkan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siapa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salah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-5400000">
        <a:off x="877583" y="2149592"/>
        <a:ext cx="7262755" cy="735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6BDFE-0D6C-364F-82F1-340A93438B5A}">
      <dsp:nvSpPr>
        <dsp:cNvPr id="0" name=""/>
        <dsp:cNvSpPr/>
      </dsp:nvSpPr>
      <dsp:spPr>
        <a:xfrm>
          <a:off x="40" y="53481"/>
          <a:ext cx="3845569" cy="576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Metode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Informal</a:t>
          </a:r>
        </a:p>
      </dsp:txBody>
      <dsp:txXfrm>
        <a:off x="40" y="53481"/>
        <a:ext cx="3845569" cy="576000"/>
      </dsp:txXfrm>
    </dsp:sp>
    <dsp:sp modelId="{19E6218D-E35C-5C4D-891E-F9C3B5E40AB0}">
      <dsp:nvSpPr>
        <dsp:cNvPr id="0" name=""/>
        <dsp:cNvSpPr/>
      </dsp:nvSpPr>
      <dsp:spPr>
        <a:xfrm>
          <a:off x="40" y="629481"/>
          <a:ext cx="3845569" cy="3842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Kontak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personal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observasi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Informan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kunci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Kelompok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Forum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Komunitas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Komite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Dewan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Penasihat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Ombudsman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Pejabat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Ombudsman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Saluran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Telepon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Bebas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Analisis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Surat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Social Media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Sumber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Online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lainnya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Laporan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lapangan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629481"/>
        <a:ext cx="3845569" cy="3842999"/>
      </dsp:txXfrm>
    </dsp:sp>
    <dsp:sp modelId="{9A9131A5-EC34-4E48-AE3C-FE26E08CFA8B}">
      <dsp:nvSpPr>
        <dsp:cNvPr id="0" name=""/>
        <dsp:cNvSpPr/>
      </dsp:nvSpPr>
      <dsp:spPr>
        <a:xfrm>
          <a:off x="4383989" y="53481"/>
          <a:ext cx="3845569" cy="576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Metode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Formal</a:t>
          </a:r>
        </a:p>
      </dsp:txBody>
      <dsp:txXfrm>
        <a:off x="4383989" y="53481"/>
        <a:ext cx="3845569" cy="576000"/>
      </dsp:txXfrm>
    </dsp:sp>
    <dsp:sp modelId="{E71C1A70-F3B7-DE49-B562-3EA44AC027AC}">
      <dsp:nvSpPr>
        <dsp:cNvPr id="0" name=""/>
        <dsp:cNvSpPr/>
      </dsp:nvSpPr>
      <dsp:spPr>
        <a:xfrm>
          <a:off x="4383989" y="629481"/>
          <a:ext cx="3845569" cy="38429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Analisis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Sekunder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Database Online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Analisis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Isi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Survei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629481"/>
        <a:ext cx="3845569" cy="3842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F8EA0-4934-BA4E-AF48-91536B5BE300}">
      <dsp:nvSpPr>
        <dsp:cNvPr id="0" name=""/>
        <dsp:cNvSpPr/>
      </dsp:nvSpPr>
      <dsp:spPr>
        <a:xfrm>
          <a:off x="0" y="14700"/>
          <a:ext cx="8229600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Rencana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Program</a:t>
          </a:r>
        </a:p>
      </dsp:txBody>
      <dsp:txXfrm>
        <a:off x="26273" y="40973"/>
        <a:ext cx="8177054" cy="485654"/>
      </dsp:txXfrm>
    </dsp:sp>
    <dsp:sp modelId="{5BDD10AF-8434-784F-811A-7968F3F3791E}">
      <dsp:nvSpPr>
        <dsp:cNvPr id="0" name=""/>
        <dsp:cNvSpPr/>
      </dsp:nvSpPr>
      <dsp:spPr>
        <a:xfrm>
          <a:off x="0" y="552900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Membuat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perencanaan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strategis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PR</a:t>
          </a:r>
        </a:p>
      </dsp:txBody>
      <dsp:txXfrm>
        <a:off x="0" y="552900"/>
        <a:ext cx="8229600" cy="380880"/>
      </dsp:txXfrm>
    </dsp:sp>
    <dsp:sp modelId="{EB1899C5-6966-2744-93F7-BDED19F57CE9}">
      <dsp:nvSpPr>
        <dsp:cNvPr id="0" name=""/>
        <dsp:cNvSpPr/>
      </dsp:nvSpPr>
      <dsp:spPr>
        <a:xfrm>
          <a:off x="0" y="933780"/>
          <a:ext cx="8229600" cy="538200"/>
        </a:xfrm>
        <a:prstGeom prst="roundRect">
          <a:avLst/>
        </a:prstGeom>
        <a:gradFill rotWithShape="0">
          <a:gsLst>
            <a:gs pos="0">
              <a:schemeClr val="accent2">
                <a:hueOff val="6255881"/>
                <a:satOff val="-14441"/>
                <a:lumOff val="-2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255881"/>
                <a:satOff val="-14441"/>
                <a:lumOff val="-2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Mendefinisikan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Sasaran</a:t>
          </a:r>
          <a:endParaRPr lang="en-US" sz="23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6273" y="960053"/>
        <a:ext cx="8177054" cy="485654"/>
      </dsp:txXfrm>
    </dsp:sp>
    <dsp:sp modelId="{4D330721-79BD-6B43-850A-0DCEFA2239BE}">
      <dsp:nvSpPr>
        <dsp:cNvPr id="0" name=""/>
        <dsp:cNvSpPr/>
      </dsp:nvSpPr>
      <dsp:spPr>
        <a:xfrm>
          <a:off x="0" y="1471980"/>
          <a:ext cx="8229600" cy="10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Berdasarkan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geografis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demografis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(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usia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, gender, status,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pendapatan,dll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),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psikografis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kekuatan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tersembunyi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posisi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reputasi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keanggotaan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peran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dalam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proses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keputusan</a:t>
          </a:r>
          <a:endParaRPr lang="en-US" sz="1800" kern="1200" dirty="0">
            <a:solidFill>
              <a:schemeClr val="tx1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Mengidentifikasi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bagaimana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orang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terlibat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dipengaruhi</a:t>
          </a:r>
          <a:endParaRPr lang="en-US" sz="18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1471980"/>
        <a:ext cx="8229600" cy="1071225"/>
      </dsp:txXfrm>
    </dsp:sp>
    <dsp:sp modelId="{ECAA8196-18D1-894F-8746-8119AD1E8B01}">
      <dsp:nvSpPr>
        <dsp:cNvPr id="0" name=""/>
        <dsp:cNvSpPr/>
      </dsp:nvSpPr>
      <dsp:spPr>
        <a:xfrm>
          <a:off x="0" y="2543205"/>
          <a:ext cx="8229600" cy="538200"/>
        </a:xfrm>
        <a:prstGeom prst="roundRect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Menulis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Sasaran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Program</a:t>
          </a:r>
        </a:p>
      </dsp:txBody>
      <dsp:txXfrm>
        <a:off x="26273" y="2569478"/>
        <a:ext cx="8177054" cy="485654"/>
      </dsp:txXfrm>
    </dsp:sp>
    <dsp:sp modelId="{812F5005-7CE6-DD45-8C59-0B2832B24B67}">
      <dsp:nvSpPr>
        <dsp:cNvPr id="0" name=""/>
        <dsp:cNvSpPr/>
      </dsp:nvSpPr>
      <dsp:spPr>
        <a:xfrm>
          <a:off x="0" y="3081405"/>
          <a:ext cx="8229600" cy="214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Pernyataan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sasaran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mengemukakan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hasil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utama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harus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diraih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dalam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rangka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mencapai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tujuan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program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keseluruhan</a:t>
          </a:r>
          <a:endParaRPr lang="en-US" sz="1800" kern="1200" dirty="0">
            <a:solidFill>
              <a:schemeClr val="tx1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Contoh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: </a:t>
          </a:r>
          <a:r>
            <a:rPr lang="en-US" sz="1800" b="1" kern="1200" dirty="0" err="1">
              <a:solidFill>
                <a:schemeClr val="tx1"/>
              </a:solidFill>
              <a:latin typeface="Times New Roman"/>
              <a:cs typeface="Times New Roman"/>
            </a:rPr>
            <a:t>untuk</a:t>
          </a:r>
          <a:r>
            <a:rPr lang="en-US" sz="18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Times New Roman"/>
              <a:cs typeface="Times New Roman"/>
            </a:rPr>
            <a:t>menurunkan</a:t>
          </a:r>
          <a:r>
            <a:rPr lang="en-US" sz="18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jumlah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orang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merokok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di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Jakarta </a:t>
          </a:r>
          <a:r>
            <a:rPr lang="en-US" sz="1800" b="1" kern="1200" dirty="0" err="1">
              <a:solidFill>
                <a:schemeClr val="tx1"/>
              </a:solidFill>
              <a:latin typeface="Times New Roman"/>
              <a:cs typeface="Times New Roman"/>
            </a:rPr>
            <a:t>sebesar</a:t>
          </a:r>
          <a:r>
            <a:rPr lang="en-US" sz="1800" b="1" kern="1200" dirty="0">
              <a:solidFill>
                <a:schemeClr val="tx1"/>
              </a:solidFill>
              <a:latin typeface="Times New Roman"/>
              <a:cs typeface="Times New Roman"/>
            </a:rPr>
            <a:t> 30%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dalam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wktu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b="1" kern="1200" dirty="0">
              <a:solidFill>
                <a:schemeClr val="tx1"/>
              </a:solidFill>
              <a:latin typeface="Times New Roman"/>
              <a:cs typeface="Times New Roman"/>
            </a:rPr>
            <a:t>6 </a:t>
          </a:r>
          <a:r>
            <a:rPr lang="en-US" sz="1800" b="1" kern="1200" dirty="0" err="1">
              <a:solidFill>
                <a:schemeClr val="tx1"/>
              </a:solidFill>
              <a:latin typeface="Times New Roman"/>
              <a:cs typeface="Times New Roman"/>
            </a:rPr>
            <a:t>bulan</a:t>
          </a:r>
          <a:endParaRPr lang="en-US" sz="1800" kern="1200" dirty="0">
            <a:solidFill>
              <a:schemeClr val="tx1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Elemen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sasaran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: target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, outcome (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hasil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diharap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),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pengukuran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, target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waktu</a:t>
          </a:r>
          <a:endParaRPr lang="en-US" sz="1800" kern="1200" dirty="0">
            <a:solidFill>
              <a:schemeClr val="tx1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Level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sasaran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program :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hasil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pengetahuan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hasil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predisposisi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(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opini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atau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sikap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),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hasil</a:t>
          </a:r>
          <a:r>
            <a:rPr lang="en-US" sz="18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/>
              <a:cs typeface="Times New Roman"/>
            </a:rPr>
            <a:t>perilaku</a:t>
          </a:r>
          <a:endParaRPr lang="en-US" sz="18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3081405"/>
        <a:ext cx="8229600" cy="2142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82363-3D6B-FE45-A847-E7D8E47D682A}">
      <dsp:nvSpPr>
        <dsp:cNvPr id="0" name=""/>
        <dsp:cNvSpPr/>
      </dsp:nvSpPr>
      <dsp:spPr>
        <a:xfrm>
          <a:off x="0" y="43180"/>
          <a:ext cx="7349067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rgbClr val="000000"/>
              </a:solidFill>
              <a:latin typeface="Times New Roman"/>
              <a:cs typeface="Times New Roman"/>
            </a:rPr>
            <a:t>Demografis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3180"/>
        <a:ext cx="7349067" cy="623610"/>
      </dsp:txXfrm>
    </dsp:sp>
    <dsp:sp modelId="{F1C4FA36-E231-C940-B711-17694C351C1D}">
      <dsp:nvSpPr>
        <dsp:cNvPr id="0" name=""/>
        <dsp:cNvSpPr/>
      </dsp:nvSpPr>
      <dsp:spPr>
        <a:xfrm>
          <a:off x="0" y="666790"/>
          <a:ext cx="7349067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33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Usia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jenis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kelamin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pendapatan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SES,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tingkat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pendidikan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status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perkawinan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66790"/>
        <a:ext cx="7349067" cy="632385"/>
      </dsp:txXfrm>
    </dsp:sp>
    <dsp:sp modelId="{6C6B75E6-49AE-8744-B910-304DF0EFE9F2}">
      <dsp:nvSpPr>
        <dsp:cNvPr id="0" name=""/>
        <dsp:cNvSpPr/>
      </dsp:nvSpPr>
      <dsp:spPr>
        <a:xfrm>
          <a:off x="0" y="1299175"/>
          <a:ext cx="7349067" cy="623610"/>
        </a:xfrm>
        <a:prstGeom prst="roundRect">
          <a:avLst/>
        </a:prstGeom>
        <a:gradFill rotWithShape="0">
          <a:gsLst>
            <a:gs pos="0">
              <a:schemeClr val="accent2">
                <a:hueOff val="6255881"/>
                <a:satOff val="-14441"/>
                <a:lumOff val="-2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255881"/>
                <a:satOff val="-14441"/>
                <a:lumOff val="-2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rgbClr val="000000"/>
              </a:solidFill>
              <a:latin typeface="Times New Roman"/>
              <a:cs typeface="Times New Roman"/>
            </a:rPr>
            <a:t>Geografis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299175"/>
        <a:ext cx="7349067" cy="623610"/>
      </dsp:txXfrm>
    </dsp:sp>
    <dsp:sp modelId="{030F2CC3-4F4B-D942-9E2C-8853E3858CA1}">
      <dsp:nvSpPr>
        <dsp:cNvPr id="0" name=""/>
        <dsp:cNvSpPr/>
      </dsp:nvSpPr>
      <dsp:spPr>
        <a:xfrm>
          <a:off x="0" y="1922786"/>
          <a:ext cx="7349067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33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Lokasi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geografis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922786"/>
        <a:ext cx="7349067" cy="430560"/>
      </dsp:txXfrm>
    </dsp:sp>
    <dsp:sp modelId="{B3CA8DAA-18CC-FF46-AE1F-8AD9739AB0D7}">
      <dsp:nvSpPr>
        <dsp:cNvPr id="0" name=""/>
        <dsp:cNvSpPr/>
      </dsp:nvSpPr>
      <dsp:spPr>
        <a:xfrm>
          <a:off x="0" y="2353346"/>
          <a:ext cx="7349067" cy="623610"/>
        </a:xfrm>
        <a:prstGeom prst="roundRect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rgbClr val="000000"/>
              </a:solidFill>
              <a:latin typeface="Times New Roman"/>
              <a:cs typeface="Times New Roman"/>
            </a:rPr>
            <a:t>Psikografis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353346"/>
        <a:ext cx="7349067" cy="623610"/>
      </dsp:txXfrm>
    </dsp:sp>
    <dsp:sp modelId="{F0E42313-1DDC-1849-B501-B034160B75AB}">
      <dsp:nvSpPr>
        <dsp:cNvPr id="0" name=""/>
        <dsp:cNvSpPr/>
      </dsp:nvSpPr>
      <dsp:spPr>
        <a:xfrm>
          <a:off x="0" y="2976956"/>
          <a:ext cx="7349067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33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Gaya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hidup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hidup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kebiasaan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budaya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976956"/>
        <a:ext cx="7349067" cy="430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819E2-8EC7-AB40-B34C-DEE54F029D71}">
      <dsp:nvSpPr>
        <dsp:cNvPr id="0" name=""/>
        <dsp:cNvSpPr/>
      </dsp:nvSpPr>
      <dsp:spPr>
        <a:xfrm>
          <a:off x="0" y="48036"/>
          <a:ext cx="8229600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chemeClr val="tx1"/>
              </a:solidFill>
              <a:latin typeface="Times New Roman"/>
              <a:cs typeface="Times New Roman"/>
            </a:rPr>
            <a:t>Strategi</a:t>
          </a:r>
          <a:r>
            <a:rPr lang="en-US" sz="2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/>
              <a:cs typeface="Times New Roman"/>
            </a:rPr>
            <a:t>Tindakan</a:t>
          </a:r>
          <a:r>
            <a:rPr lang="en-US" sz="2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/>
              <a:cs typeface="Times New Roman"/>
            </a:rPr>
            <a:t>Komunikasi</a:t>
          </a:r>
          <a:endParaRPr lang="en-US" sz="27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48036"/>
        <a:ext cx="8229600" cy="647595"/>
      </dsp:txXfrm>
    </dsp:sp>
    <dsp:sp modelId="{475BB0EE-8712-F846-A2A0-D79AEA41CEDE}">
      <dsp:nvSpPr>
        <dsp:cNvPr id="0" name=""/>
        <dsp:cNvSpPr/>
      </dsp:nvSpPr>
      <dsp:spPr>
        <a:xfrm>
          <a:off x="0" y="695631"/>
          <a:ext cx="8229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Apa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bagaimana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mengatakan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sesuatu</a:t>
          </a:r>
          <a:endParaRPr lang="en-US" sz="2100" kern="1200" dirty="0">
            <a:solidFill>
              <a:schemeClr val="tx1"/>
            </a:solidFill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Apa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harus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dilakukan</a:t>
          </a:r>
          <a:endParaRPr lang="en-US" sz="21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695631"/>
        <a:ext cx="8229600" cy="726570"/>
      </dsp:txXfrm>
    </dsp:sp>
    <dsp:sp modelId="{CED93C5D-EB6E-9E45-825D-3EBA541C901F}">
      <dsp:nvSpPr>
        <dsp:cNvPr id="0" name=""/>
        <dsp:cNvSpPr/>
      </dsp:nvSpPr>
      <dsp:spPr>
        <a:xfrm>
          <a:off x="0" y="1422201"/>
          <a:ext cx="8229600" cy="647595"/>
        </a:xfrm>
        <a:prstGeom prst="roundRect">
          <a:avLst/>
        </a:prstGeom>
        <a:gradFill rotWithShape="0">
          <a:gsLst>
            <a:gs pos="0">
              <a:schemeClr val="accent2">
                <a:hueOff val="6255881"/>
                <a:satOff val="-14441"/>
                <a:lumOff val="-2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255881"/>
                <a:satOff val="-14441"/>
                <a:lumOff val="-2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chemeClr val="tx1"/>
              </a:solidFill>
              <a:latin typeface="Times New Roman"/>
              <a:cs typeface="Times New Roman"/>
            </a:rPr>
            <a:t>Tindakan</a:t>
          </a:r>
          <a:r>
            <a:rPr lang="en-US" sz="2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/>
              <a:cs typeface="Times New Roman"/>
            </a:rPr>
            <a:t>sebagai</a:t>
          </a:r>
          <a:r>
            <a:rPr lang="en-US" sz="2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/>
              <a:cs typeface="Times New Roman"/>
            </a:rPr>
            <a:t>Respon</a:t>
          </a:r>
          <a:r>
            <a:rPr lang="en-US" sz="2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/>
              <a:cs typeface="Times New Roman"/>
            </a:rPr>
            <a:t>Sistem</a:t>
          </a:r>
          <a:r>
            <a:rPr lang="en-US" sz="2700" kern="1200" dirty="0">
              <a:solidFill>
                <a:schemeClr val="tx1"/>
              </a:solidFill>
              <a:latin typeface="Times New Roman"/>
              <a:cs typeface="Times New Roman"/>
            </a:rPr>
            <a:t> Terbuka</a:t>
          </a:r>
        </a:p>
      </dsp:txBody>
      <dsp:txXfrm>
        <a:off x="0" y="1422201"/>
        <a:ext cx="8229600" cy="647595"/>
      </dsp:txXfrm>
    </dsp:sp>
    <dsp:sp modelId="{B4267433-6D8B-144A-ABEE-DDDA78A2F637}">
      <dsp:nvSpPr>
        <dsp:cNvPr id="0" name=""/>
        <dsp:cNvSpPr/>
      </dsp:nvSpPr>
      <dsp:spPr>
        <a:xfrm>
          <a:off x="0" y="2069796"/>
          <a:ext cx="8229600" cy="131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Tindakan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korektif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melayani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kepentingan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bersama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dari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publiknya</a:t>
          </a:r>
          <a:endParaRPr lang="en-US" sz="2100" kern="1200" dirty="0">
            <a:solidFill>
              <a:schemeClr val="tx1"/>
            </a:solidFill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Strategi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tindakan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berkonsentrasi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pada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penyesuaian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adaptasi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dengan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endParaRPr lang="en-US" sz="21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2069796"/>
        <a:ext cx="8229600" cy="1313414"/>
      </dsp:txXfrm>
    </dsp:sp>
    <dsp:sp modelId="{AFF7640C-A87E-CE49-9FA5-1EF9740EF568}">
      <dsp:nvSpPr>
        <dsp:cNvPr id="0" name=""/>
        <dsp:cNvSpPr/>
      </dsp:nvSpPr>
      <dsp:spPr>
        <a:xfrm>
          <a:off x="0" y="3383211"/>
          <a:ext cx="8229600" cy="647595"/>
        </a:xfrm>
        <a:prstGeom prst="roundRect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schemeClr val="tx1"/>
              </a:solidFill>
              <a:latin typeface="Times New Roman"/>
              <a:cs typeface="Times New Roman"/>
            </a:rPr>
            <a:t>Aksi</a:t>
          </a:r>
          <a:r>
            <a:rPr lang="en-US" sz="2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/>
              <a:cs typeface="Times New Roman"/>
            </a:rPr>
            <a:t>sebelum</a:t>
          </a:r>
          <a:r>
            <a:rPr lang="en-US" sz="27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/>
              <a:cs typeface="Times New Roman"/>
            </a:rPr>
            <a:t>Komunikasi</a:t>
          </a:r>
          <a:endParaRPr lang="en-US" sz="27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3383211"/>
        <a:ext cx="8229600" cy="647595"/>
      </dsp:txXfrm>
    </dsp:sp>
    <dsp:sp modelId="{574E0231-B9AA-614A-AE10-5275654194EC}">
      <dsp:nvSpPr>
        <dsp:cNvPr id="0" name=""/>
        <dsp:cNvSpPr/>
      </dsp:nvSpPr>
      <dsp:spPr>
        <a:xfrm>
          <a:off x="0" y="4030806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Strategi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aksi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komunikasi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harus</a:t>
          </a:r>
          <a:r>
            <a:rPr lang="en-US" sz="21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/>
              <a:cs typeface="Times New Roman"/>
            </a:rPr>
            <a:t>dikoordinasikan</a:t>
          </a:r>
          <a:endParaRPr lang="en-US" sz="21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4030806"/>
        <a:ext cx="8229600" cy="447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F7A18-0406-7E44-8EAF-B92F0E7D381E}">
      <dsp:nvSpPr>
        <dsp:cNvPr id="0" name=""/>
        <dsp:cNvSpPr/>
      </dsp:nvSpPr>
      <dsp:spPr>
        <a:xfrm>
          <a:off x="0" y="126560"/>
          <a:ext cx="8229600" cy="561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Menulis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Skenario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Perencanaan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7415" y="153975"/>
        <a:ext cx="8174770" cy="506769"/>
      </dsp:txXfrm>
    </dsp:sp>
    <dsp:sp modelId="{6A3EEA31-FFF8-254F-B575-5E0423BA9C3A}">
      <dsp:nvSpPr>
        <dsp:cNvPr id="0" name=""/>
        <dsp:cNvSpPr/>
      </dsp:nvSpPr>
      <dsp:spPr>
        <a:xfrm>
          <a:off x="0" y="688160"/>
          <a:ext cx="8229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Seni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meramalkan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mendeskripsikan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kemungkinan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keadaan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masa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depan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88160"/>
        <a:ext cx="8229600" cy="571320"/>
      </dsp:txXfrm>
    </dsp:sp>
    <dsp:sp modelId="{2477A40B-C2D6-6F40-9D52-71E1B71C4AEA}">
      <dsp:nvSpPr>
        <dsp:cNvPr id="0" name=""/>
        <dsp:cNvSpPr/>
      </dsp:nvSpPr>
      <dsp:spPr>
        <a:xfrm>
          <a:off x="0" y="1259480"/>
          <a:ext cx="8229600" cy="561599"/>
        </a:xfrm>
        <a:prstGeom prst="roundRect">
          <a:avLst/>
        </a:prstGeom>
        <a:gradFill rotWithShape="0">
          <a:gsLst>
            <a:gs pos="0">
              <a:schemeClr val="accent2">
                <a:hueOff val="6255881"/>
                <a:satOff val="-14441"/>
                <a:lumOff val="-2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255881"/>
                <a:satOff val="-14441"/>
                <a:lumOff val="-2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Mengantisipasi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Bencana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&amp;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7415" y="1286895"/>
        <a:ext cx="8174770" cy="506769"/>
      </dsp:txXfrm>
    </dsp:sp>
    <dsp:sp modelId="{71970B01-15B6-1A43-8AA6-CCE6D1FC19F5}">
      <dsp:nvSpPr>
        <dsp:cNvPr id="0" name=""/>
        <dsp:cNvSpPr/>
      </dsp:nvSpPr>
      <dsp:spPr>
        <a:xfrm>
          <a:off x="0" y="1821080"/>
          <a:ext cx="8229600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Mengantisipasi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hal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terburuk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mungkin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menimpa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: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perencanaan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merupakn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isu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telah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mencapai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tahap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kritis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Tipe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: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baru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muncul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berkepanjangan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Melakukan</a:t>
          </a:r>
          <a:r>
            <a:rPr lang="en-US" sz="1900" kern="1200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baseline="0" dirty="0" err="1">
              <a:solidFill>
                <a:srgbClr val="000000"/>
              </a:solidFill>
              <a:latin typeface="Times New Roman"/>
              <a:cs typeface="Times New Roman"/>
            </a:rPr>
            <a:t>pemeriksaan</a:t>
          </a:r>
          <a:r>
            <a:rPr lang="en-US" sz="1900" kern="1200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baseline="0" dirty="0" err="1">
              <a:solidFill>
                <a:srgbClr val="000000"/>
              </a:solidFill>
              <a:latin typeface="Times New Roman"/>
              <a:cs typeface="Times New Roman"/>
            </a:rPr>
            <a:t>lingkungan</a:t>
          </a:r>
          <a:r>
            <a:rPr lang="en-US" sz="1900" kern="1200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baseline="0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900" kern="1200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baseline="0" dirty="0" err="1">
              <a:solidFill>
                <a:srgbClr val="000000"/>
              </a:solidFill>
              <a:latin typeface="Times New Roman"/>
              <a:cs typeface="Times New Roman"/>
            </a:rPr>
            <a:t>mengidentifikasi</a:t>
          </a:r>
          <a:r>
            <a:rPr lang="en-US" sz="1900" kern="1200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baseline="0" dirty="0" err="1">
              <a:solidFill>
                <a:srgbClr val="000000"/>
              </a:solidFill>
              <a:latin typeface="Times New Roman"/>
              <a:cs typeface="Times New Roman"/>
            </a:rPr>
            <a:t>isu</a:t>
          </a:r>
          <a:r>
            <a:rPr lang="en-US" sz="1900" kern="1200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baseline="0" dirty="0" err="1">
              <a:solidFill>
                <a:srgbClr val="000000"/>
              </a:solidFill>
              <a:latin typeface="Times New Roman"/>
              <a:cs typeface="Times New Roman"/>
            </a:rPr>
            <a:t>potensial</a:t>
          </a:r>
          <a:r>
            <a:rPr lang="en-US" sz="1900" kern="1200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baseline="0" dirty="0" err="1">
              <a:solidFill>
                <a:srgbClr val="000000"/>
              </a:solidFill>
              <a:latin typeface="Times New Roman"/>
              <a:cs typeface="Times New Roman"/>
            </a:rPr>
            <a:t>sebelum</a:t>
          </a:r>
          <a:r>
            <a:rPr lang="en-US" sz="1900" kern="1200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baseline="0" dirty="0" err="1">
              <a:solidFill>
                <a:srgbClr val="000000"/>
              </a:solidFill>
              <a:latin typeface="Times New Roman"/>
              <a:cs typeface="Times New Roman"/>
            </a:rPr>
            <a:t>berkembang</a:t>
          </a:r>
          <a:r>
            <a:rPr lang="en-US" sz="1900" kern="1200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baseline="0" dirty="0" err="1">
              <a:solidFill>
                <a:srgbClr val="000000"/>
              </a:solidFill>
              <a:latin typeface="Times New Roman"/>
              <a:cs typeface="Times New Roman"/>
            </a:rPr>
            <a:t>mnjd</a:t>
          </a:r>
          <a:r>
            <a:rPr lang="en-US" sz="1900" kern="1200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baseline="0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821080"/>
        <a:ext cx="8229600" cy="1987200"/>
      </dsp:txXfrm>
    </dsp:sp>
    <dsp:sp modelId="{A0878A6D-1123-7C47-B1CE-B6135158E1D0}">
      <dsp:nvSpPr>
        <dsp:cNvPr id="0" name=""/>
        <dsp:cNvSpPr/>
      </dsp:nvSpPr>
      <dsp:spPr>
        <a:xfrm>
          <a:off x="0" y="3808281"/>
          <a:ext cx="8229600" cy="561599"/>
        </a:xfrm>
        <a:prstGeom prst="roundRect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Membentuk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Pusat</a:t>
          </a:r>
          <a:r>
            <a:rPr lang="en-US" sz="2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7415" y="3835696"/>
        <a:ext cx="8174770" cy="506769"/>
      </dsp:txXfrm>
    </dsp:sp>
    <dsp:sp modelId="{E01BDCF6-813F-0241-B971-CA93C78040BF}">
      <dsp:nvSpPr>
        <dsp:cNvPr id="0" name=""/>
        <dsp:cNvSpPr/>
      </dsp:nvSpPr>
      <dsp:spPr>
        <a:xfrm>
          <a:off x="0" y="4369881"/>
          <a:ext cx="82296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Ketika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krisis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pusat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dibutuhkan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Menggerakkan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cepat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>
              <a:solidFill>
                <a:srgbClr val="000000"/>
              </a:solidFill>
              <a:latin typeface="Times New Roman"/>
              <a:cs typeface="Times New Roman"/>
            </a:rPr>
            <a:t>efisien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369881"/>
        <a:ext cx="8229600" cy="943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B69A3-F157-7547-978E-334101FB366B}">
      <dsp:nvSpPr>
        <dsp:cNvPr id="0" name=""/>
        <dsp:cNvSpPr/>
      </dsp:nvSpPr>
      <dsp:spPr>
        <a:xfrm>
          <a:off x="0" y="5349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Penganggaran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349"/>
        <a:ext cx="8229600" cy="671580"/>
      </dsp:txXfrm>
    </dsp:sp>
    <dsp:sp modelId="{FF86E049-D6DE-5A49-B80A-344ADA2919DE}">
      <dsp:nvSpPr>
        <dsp:cNvPr id="0" name=""/>
        <dsp:cNvSpPr/>
      </dsp:nvSpPr>
      <dsp:spPr>
        <a:xfrm>
          <a:off x="0" y="676929"/>
          <a:ext cx="8229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anggaran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Anggaran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realistis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mengarahkan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kerja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sering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-review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dikaitkan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hasil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tercapai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76929"/>
        <a:ext cx="8229600" cy="1072260"/>
      </dsp:txXfrm>
    </dsp:sp>
    <dsp:sp modelId="{E8BFEE4F-939B-A74C-BA24-29D1ECDE2720}">
      <dsp:nvSpPr>
        <dsp:cNvPr id="0" name=""/>
        <dsp:cNvSpPr/>
      </dsp:nvSpPr>
      <dsp:spPr>
        <a:xfrm>
          <a:off x="0" y="1749189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hueOff val="6255881"/>
                <a:satOff val="-14441"/>
                <a:lumOff val="-2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255881"/>
                <a:satOff val="-14441"/>
                <a:lumOff val="-2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Pra-Uji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Elemen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</a:p>
      </dsp:txBody>
      <dsp:txXfrm>
        <a:off x="0" y="1749189"/>
        <a:ext cx="8229600" cy="671580"/>
      </dsp:txXfrm>
    </dsp:sp>
    <dsp:sp modelId="{39C14070-0A4E-214B-B4E8-490568A4DB81}">
      <dsp:nvSpPr>
        <dsp:cNvPr id="0" name=""/>
        <dsp:cNvSpPr/>
      </dsp:nvSpPr>
      <dsp:spPr>
        <a:xfrm>
          <a:off x="0" y="2420769"/>
          <a:ext cx="8229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Melakukan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uji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coba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</a:p>
      </dsp:txBody>
      <dsp:txXfrm>
        <a:off x="0" y="2420769"/>
        <a:ext cx="8229600" cy="463680"/>
      </dsp:txXfrm>
    </dsp:sp>
    <dsp:sp modelId="{3F801F7E-D0B9-9E4B-A157-E67EF5F57C83}">
      <dsp:nvSpPr>
        <dsp:cNvPr id="0" name=""/>
        <dsp:cNvSpPr/>
      </dsp:nvSpPr>
      <dsp:spPr>
        <a:xfrm>
          <a:off x="0" y="2884449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Menjual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Rencana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884449"/>
        <a:ext cx="8229600" cy="671580"/>
      </dsp:txXfrm>
    </dsp:sp>
    <dsp:sp modelId="{D6BBB3C0-DFC5-6249-A5D2-EDB4FE081EB2}">
      <dsp:nvSpPr>
        <dsp:cNvPr id="0" name=""/>
        <dsp:cNvSpPr/>
      </dsp:nvSpPr>
      <dsp:spPr>
        <a:xfrm>
          <a:off x="0" y="3556029"/>
          <a:ext cx="8229600" cy="136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Menjual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menjelaskan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)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rencana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kepada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pihak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manajemen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maupun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klien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agar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bisa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mendapat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persetujuan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utk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dilaksanakan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Menjelaskan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ringkas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jelas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Tegas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percaya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rencana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556029"/>
        <a:ext cx="8229600" cy="1362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2C086-8BDF-1F40-85E6-790F690D2957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7892-2CCF-AE4F-A0F0-307FF0560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ma.org/top-job-skills-202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mediacenterind/kampanye-public-relation-pr-46e5d3c909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0507"/>
            <a:ext cx="7772400" cy="3569610"/>
          </a:xfrm>
        </p:spPr>
        <p:txBody>
          <a:bodyPr>
            <a:normAutofit/>
          </a:bodyPr>
          <a:lstStyle/>
          <a:p>
            <a:r>
              <a:rPr lang="en-US" sz="5800" dirty="0">
                <a:latin typeface="Britannic Bold"/>
                <a:cs typeface="Britannic Bold"/>
              </a:rPr>
              <a:t>PENGANTAR PUBLIC RELATIONS:</a:t>
            </a:r>
            <a:br>
              <a:rPr lang="en-US" sz="5800" dirty="0">
                <a:latin typeface="Britannic Bold"/>
                <a:cs typeface="Britannic Bold"/>
              </a:rPr>
            </a:br>
            <a:r>
              <a:rPr lang="en-US" sz="5800" dirty="0">
                <a:latin typeface="Britannic Bold"/>
                <a:cs typeface="Britannic Bold"/>
              </a:rPr>
              <a:t>PROSES PR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95819"/>
            <a:ext cx="6400800" cy="78899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Fasya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Syifa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Mutma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  <a:p>
            <a:pPr algn="r"/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521" y="274638"/>
            <a:ext cx="4446218" cy="62368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360" y="2397854"/>
            <a:ext cx="285214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ANALISIS SWOT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3385" y="5715000"/>
            <a:ext cx="5550615" cy="1143000"/>
          </a:xfrm>
          <a:solidFill>
            <a:schemeClr val="bg1">
              <a:alpha val="49000"/>
            </a:schemeClr>
          </a:solidFill>
        </p:spPr>
        <p:txBody>
          <a:bodyPr/>
          <a:lstStyle/>
          <a:p>
            <a:r>
              <a:rPr lang="en-US" i="1" dirty="0"/>
              <a:t>“Research is a must!”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PROSES RISET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  <a:alpha val="91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TAHAP 2 : PERENCANAAN DAN PEMROGRAMAN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9093"/>
            <a:ext cx="8229600" cy="2498727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Perencanaan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pemrograman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membuat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keputusan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mendasar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apa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langkah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apa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rangka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mengatasi</a:t>
            </a:r>
            <a:r>
              <a:rPr lang="en-US" dirty="0">
                <a:latin typeface="Times New Roman"/>
                <a:cs typeface="Times New Roman"/>
              </a:rPr>
              <a:t> problem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memperhitungkan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peluang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PR 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Penentuan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sasaran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jangka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panjang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upaya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pelaksanaan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alokasi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sumber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daya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diperlukan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tersebut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PERENCANAAN DAN PEMROGRAMAN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3528"/>
            <a:ext cx="8229600" cy="3624472"/>
          </a:xfrm>
          <a:solidFill>
            <a:srgbClr val="FFFFFF">
              <a:alpha val="87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Planning -&gt; </a:t>
            </a:r>
            <a:r>
              <a:rPr lang="en-US" dirty="0" err="1">
                <a:latin typeface="Times New Roman"/>
                <a:cs typeface="Times New Roman"/>
              </a:rPr>
              <a:t>Strategis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Strategis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dirty="0" err="1">
                <a:latin typeface="Times New Roman"/>
                <a:cs typeface="Times New Roman"/>
              </a:rPr>
              <a:t>Menyeluruh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Apa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isunya</a:t>
            </a:r>
            <a:r>
              <a:rPr lang="en-US" dirty="0">
                <a:latin typeface="Times New Roman"/>
                <a:cs typeface="Times New Roman"/>
              </a:rPr>
              <a:t>? </a:t>
            </a:r>
            <a:r>
              <a:rPr lang="en-US" dirty="0" err="1">
                <a:latin typeface="Times New Roman"/>
                <a:cs typeface="Times New Roman"/>
              </a:rPr>
              <a:t>Bagaimana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menyelesaikannya</a:t>
            </a:r>
            <a:r>
              <a:rPr lang="en-US" dirty="0">
                <a:latin typeface="Times New Roman"/>
                <a:cs typeface="Times New Roman"/>
              </a:rPr>
              <a:t>? </a:t>
            </a:r>
            <a:r>
              <a:rPr lang="en-US" dirty="0" err="1">
                <a:latin typeface="Times New Roman"/>
                <a:cs typeface="Times New Roman"/>
              </a:rPr>
              <a:t>Siapa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penanggungjawabnya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r>
              <a:rPr lang="en-US" dirty="0" err="1">
                <a:latin typeface="Times New Roman"/>
                <a:cs typeface="Times New Roman"/>
              </a:rPr>
              <a:t>Berdasarkan</a:t>
            </a:r>
            <a:r>
              <a:rPr lang="en-US" dirty="0">
                <a:latin typeface="Times New Roman"/>
                <a:cs typeface="Times New Roman"/>
              </a:rPr>
              <a:t> data, </a:t>
            </a:r>
            <a:r>
              <a:rPr lang="en-US" dirty="0" err="1">
                <a:latin typeface="Times New Roman"/>
                <a:cs typeface="Times New Roman"/>
              </a:rPr>
              <a:t>bukan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keinginan</a:t>
            </a:r>
            <a:r>
              <a:rPr lang="en-US" dirty="0">
                <a:latin typeface="Times New Roman"/>
                <a:cs typeface="Times New Roman"/>
              </a:rPr>
              <a:t>. Data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temuan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lapangan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“What should we do &amp; why?”</a:t>
            </a:r>
          </a:p>
          <a:p>
            <a:r>
              <a:rPr lang="en-US" dirty="0" err="1">
                <a:latin typeface="Times New Roman"/>
                <a:cs typeface="Times New Roman"/>
              </a:rPr>
              <a:t>Hasilnya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berupa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program </a:t>
            </a:r>
            <a:r>
              <a:rPr lang="en-US" b="1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jelas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serta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sasaran</a:t>
            </a:r>
            <a:r>
              <a:rPr lang="en-US" dirty="0" err="1">
                <a:latin typeface="Times New Roman"/>
                <a:cs typeface="Times New Roman"/>
              </a:rPr>
              <a:t>nya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9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PROSES PERENCANAAN DAN PEMROGRAMAN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372"/>
            <a:ext cx="8229600" cy="4981171"/>
          </a:xfrm>
          <a:solidFill>
            <a:schemeClr val="bg1">
              <a:alpha val="82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Mendefinisikan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misi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Menentukan</a:t>
            </a:r>
            <a:r>
              <a:rPr lang="en-US" dirty="0">
                <a:latin typeface="Times New Roman"/>
                <a:cs typeface="Times New Roman"/>
              </a:rPr>
              <a:t> area </a:t>
            </a:r>
            <a:r>
              <a:rPr lang="en-US" dirty="0" err="1">
                <a:latin typeface="Times New Roman"/>
                <a:cs typeface="Times New Roman"/>
              </a:rPr>
              <a:t>hasil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utama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Mengidentifikasi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menspesifikasi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indikator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efektivitas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Memilih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menentukan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sasaran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Menyiapkan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rencana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aksi</a:t>
            </a:r>
            <a:r>
              <a:rPr lang="en-US" dirty="0">
                <a:latin typeface="Times New Roman"/>
                <a:cs typeface="Times New Roman"/>
              </a:rPr>
              <a:t> : </a:t>
            </a:r>
            <a:r>
              <a:rPr lang="en-US" dirty="0" err="1">
                <a:latin typeface="Times New Roman"/>
                <a:cs typeface="Times New Roman"/>
              </a:rPr>
              <a:t>pemrograman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penjadwalan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anggaran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menetapkan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akuntabilitas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mereview</a:t>
            </a:r>
            <a:r>
              <a:rPr lang="en-US" dirty="0">
                <a:latin typeface="Times New Roman"/>
                <a:cs typeface="Times New Roman"/>
              </a:rPr>
              <a:t> &amp; </a:t>
            </a:r>
            <a:r>
              <a:rPr lang="en-US" dirty="0" err="1">
                <a:latin typeface="Times New Roman"/>
                <a:cs typeface="Times New Roman"/>
              </a:rPr>
              <a:t>merekonsiliasi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Menetapkan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kontrol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Berkomunikasi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Implementasi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ALASAN TAK MEMBUAT RENCANA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114" y="1600200"/>
            <a:ext cx="361988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“We don’t have time”</a:t>
            </a:r>
          </a:p>
          <a:p>
            <a:r>
              <a:rPr lang="en-US" dirty="0">
                <a:latin typeface="Times New Roman"/>
                <a:cs typeface="Times New Roman"/>
              </a:rPr>
              <a:t>“Why plan when things are changing so fast”</a:t>
            </a:r>
          </a:p>
          <a:p>
            <a:r>
              <a:rPr lang="en-US" dirty="0">
                <a:latin typeface="Times New Roman"/>
                <a:cs typeface="Times New Roman"/>
              </a:rPr>
              <a:t>“We get paid for results, not for planning”</a:t>
            </a:r>
          </a:p>
          <a:p>
            <a:r>
              <a:rPr lang="en-US" dirty="0">
                <a:latin typeface="Times New Roman"/>
                <a:cs typeface="Times New Roman"/>
              </a:rPr>
              <a:t>“We’re doing okay without planning”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presentat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5524114" cy="2892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648835"/>
            <a:ext cx="39488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Times New Roman"/>
                <a:cs typeface="Times New Roman"/>
              </a:rPr>
              <a:t>Rencana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bertujuan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untuk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membuat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sesuatu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terwujud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atau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mencegah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sesuatu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terjadi</a:t>
            </a:r>
            <a:r>
              <a:rPr lang="en-US" sz="2300" dirty="0">
                <a:latin typeface="Times New Roman"/>
                <a:cs typeface="Times New Roman"/>
              </a:rPr>
              <a:t>, </a:t>
            </a:r>
            <a:r>
              <a:rPr lang="en-US" sz="2300" dirty="0" err="1">
                <a:latin typeface="Times New Roman"/>
                <a:cs typeface="Times New Roman"/>
              </a:rPr>
              <a:t>untuk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mengeksploitasi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situasi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atau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memperbaiki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situasi</a:t>
            </a:r>
            <a:r>
              <a:rPr lang="en-US" sz="2300" dirty="0">
                <a:latin typeface="Times New Roman"/>
                <a:cs typeface="Times New Roman"/>
              </a:rPr>
              <a:t>.</a:t>
            </a:r>
          </a:p>
          <a:p>
            <a:endParaRPr lang="en-US" sz="23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MENULIS PROGRAM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65492"/>
          <a:ext cx="8229600" cy="5238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PUBLIK SASARAN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cs typeface="Times New Roman"/>
              </a:rPr>
              <a:t>Pendekatan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mendefinisikan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sasaran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863599" y="2925638"/>
          <a:ext cx="7349067" cy="345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1507"/>
            <a:ext cx="381897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SASARAN &amp; TUJUAN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5980"/>
            <a:ext cx="8229600" cy="3759751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err="1">
                <a:latin typeface="Times New Roman"/>
                <a:cs typeface="Times New Roman"/>
              </a:rPr>
              <a:t>Apa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solusi</a:t>
            </a:r>
            <a:r>
              <a:rPr lang="en-US" sz="8000" dirty="0">
                <a:latin typeface="Times New Roman"/>
                <a:cs typeface="Times New Roman"/>
              </a:rPr>
              <a:t> yang </a:t>
            </a:r>
            <a:r>
              <a:rPr lang="en-US" sz="8000" dirty="0" err="1">
                <a:latin typeface="Times New Roman"/>
                <a:cs typeface="Times New Roman"/>
              </a:rPr>
              <a:t>diharapkan</a:t>
            </a:r>
            <a:r>
              <a:rPr lang="en-US" sz="8000" dirty="0">
                <a:latin typeface="Times New Roman"/>
                <a:cs typeface="Times New Roman"/>
              </a:rPr>
              <a:t>?</a:t>
            </a:r>
          </a:p>
          <a:p>
            <a:endParaRPr lang="en-US" sz="8000" dirty="0">
              <a:latin typeface="Times New Roman"/>
              <a:cs typeface="Times New Roman"/>
            </a:endParaRPr>
          </a:p>
          <a:p>
            <a:r>
              <a:rPr lang="en-US" sz="8000" dirty="0" err="1">
                <a:latin typeface="Times New Roman"/>
                <a:cs typeface="Times New Roman"/>
              </a:rPr>
              <a:t>Tujuan</a:t>
            </a:r>
            <a:r>
              <a:rPr lang="en-US" sz="8000" dirty="0">
                <a:latin typeface="Times New Roman"/>
                <a:cs typeface="Times New Roman"/>
              </a:rPr>
              <a:t> (</a:t>
            </a:r>
            <a:r>
              <a:rPr lang="en-US" sz="8000" i="1" dirty="0">
                <a:latin typeface="Times New Roman"/>
                <a:cs typeface="Times New Roman"/>
              </a:rPr>
              <a:t>goal</a:t>
            </a:r>
            <a:r>
              <a:rPr lang="en-US" sz="8000" dirty="0">
                <a:latin typeface="Times New Roman"/>
                <a:cs typeface="Times New Roman"/>
              </a:rPr>
              <a:t>): </a:t>
            </a:r>
            <a:r>
              <a:rPr lang="en-US" sz="8000" dirty="0" err="1">
                <a:latin typeface="Times New Roman"/>
                <a:cs typeface="Times New Roman"/>
              </a:rPr>
              <a:t>Pernyataan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ringkas</a:t>
            </a:r>
            <a:r>
              <a:rPr lang="en-US" sz="8000" dirty="0">
                <a:latin typeface="Times New Roman"/>
                <a:cs typeface="Times New Roman"/>
              </a:rPr>
              <a:t> yang </a:t>
            </a:r>
            <a:r>
              <a:rPr lang="en-US" sz="8000" dirty="0" err="1">
                <a:latin typeface="Times New Roman"/>
                <a:cs typeface="Times New Roman"/>
              </a:rPr>
              <a:t>menyebutkan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b="1" dirty="0" err="1">
                <a:latin typeface="Times New Roman"/>
                <a:cs typeface="Times New Roman"/>
              </a:rPr>
              <a:t>keseluruhan</a:t>
            </a:r>
            <a:r>
              <a:rPr lang="en-US" sz="8000" b="1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hasil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dari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suatu</a:t>
            </a:r>
            <a:r>
              <a:rPr lang="en-US" sz="8000" dirty="0">
                <a:latin typeface="Times New Roman"/>
                <a:cs typeface="Times New Roman"/>
              </a:rPr>
              <a:t> program.</a:t>
            </a:r>
          </a:p>
          <a:p>
            <a:r>
              <a:rPr lang="en-US" sz="8000" dirty="0" err="1">
                <a:latin typeface="Times New Roman"/>
                <a:cs typeface="Times New Roman"/>
              </a:rPr>
              <a:t>Contoh</a:t>
            </a:r>
            <a:r>
              <a:rPr lang="en-US" sz="8000" dirty="0">
                <a:latin typeface="Times New Roman"/>
                <a:cs typeface="Times New Roman"/>
              </a:rPr>
              <a:t> : “</a:t>
            </a:r>
            <a:r>
              <a:rPr lang="en-US" sz="8000" dirty="0" err="1">
                <a:latin typeface="Times New Roman"/>
                <a:cs typeface="Times New Roman"/>
              </a:rPr>
              <a:t>Untuk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meningkatkan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kesadaran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dan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kepeduliaan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akan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pentingnya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menerapkan</a:t>
            </a:r>
            <a:r>
              <a:rPr lang="en-US" sz="8000" dirty="0">
                <a:latin typeface="Times New Roman"/>
                <a:cs typeface="Times New Roman"/>
              </a:rPr>
              <a:t> 3M (</a:t>
            </a:r>
            <a:r>
              <a:rPr lang="en-US" sz="8000" dirty="0" err="1">
                <a:latin typeface="Times New Roman"/>
                <a:cs typeface="Times New Roman"/>
              </a:rPr>
              <a:t>memakai</a:t>
            </a:r>
            <a:r>
              <a:rPr lang="en-US" sz="8000" dirty="0">
                <a:latin typeface="Times New Roman"/>
                <a:cs typeface="Times New Roman"/>
              </a:rPr>
              <a:t> masker, </a:t>
            </a:r>
            <a:r>
              <a:rPr lang="en-US" sz="8000" dirty="0" err="1">
                <a:latin typeface="Times New Roman"/>
                <a:cs typeface="Times New Roman"/>
              </a:rPr>
              <a:t>mencuci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tangan</a:t>
            </a:r>
            <a:r>
              <a:rPr lang="en-US" sz="8000" dirty="0">
                <a:latin typeface="Times New Roman"/>
                <a:cs typeface="Times New Roman"/>
              </a:rPr>
              <a:t>, </a:t>
            </a:r>
            <a:r>
              <a:rPr lang="en-US" sz="8000" dirty="0" err="1">
                <a:latin typeface="Times New Roman"/>
                <a:cs typeface="Times New Roman"/>
              </a:rPr>
              <a:t>menjaga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jarak</a:t>
            </a:r>
            <a:r>
              <a:rPr lang="en-US" sz="8000" dirty="0">
                <a:latin typeface="Times New Roman"/>
                <a:cs typeface="Times New Roman"/>
              </a:rPr>
              <a:t>) </a:t>
            </a:r>
            <a:r>
              <a:rPr lang="en-US" sz="8000" dirty="0" err="1">
                <a:latin typeface="Times New Roman"/>
                <a:cs typeface="Times New Roman"/>
              </a:rPr>
              <a:t>saat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pandemi</a:t>
            </a:r>
            <a:r>
              <a:rPr lang="en-US" sz="8000" dirty="0">
                <a:latin typeface="Times New Roman"/>
                <a:cs typeface="Times New Roman"/>
              </a:rPr>
              <a:t> Covid-19”</a:t>
            </a:r>
          </a:p>
          <a:p>
            <a:endParaRPr lang="en-US" sz="8000" dirty="0">
              <a:latin typeface="Times New Roman"/>
              <a:cs typeface="Times New Roman"/>
            </a:endParaRPr>
          </a:p>
          <a:p>
            <a:pPr lvl="0"/>
            <a:r>
              <a:rPr lang="en-US" sz="8000" dirty="0" err="1">
                <a:latin typeface="Times New Roman"/>
                <a:cs typeface="Times New Roman"/>
              </a:rPr>
              <a:t>Sasaran</a:t>
            </a:r>
            <a:r>
              <a:rPr lang="en-US" sz="8000" dirty="0">
                <a:latin typeface="Times New Roman"/>
                <a:cs typeface="Times New Roman"/>
              </a:rPr>
              <a:t> (</a:t>
            </a:r>
            <a:r>
              <a:rPr lang="en-US" sz="8000" i="1" dirty="0">
                <a:latin typeface="Times New Roman"/>
                <a:cs typeface="Times New Roman"/>
              </a:rPr>
              <a:t>objective</a:t>
            </a:r>
            <a:r>
              <a:rPr lang="en-US" sz="8000" dirty="0">
                <a:latin typeface="Times New Roman"/>
                <a:cs typeface="Times New Roman"/>
              </a:rPr>
              <a:t>): </a:t>
            </a:r>
            <a:r>
              <a:rPr lang="en-US" sz="8000" dirty="0" err="1">
                <a:latin typeface="Times New Roman"/>
                <a:cs typeface="Times New Roman"/>
              </a:rPr>
              <a:t>Hasil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pengetahuan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b="1" dirty="0" err="1">
                <a:latin typeface="Times New Roman"/>
                <a:cs typeface="Times New Roman"/>
              </a:rPr>
              <a:t>spesifik</a:t>
            </a:r>
            <a:r>
              <a:rPr lang="en-US" sz="8000" b="1" dirty="0">
                <a:latin typeface="Times New Roman"/>
                <a:cs typeface="Times New Roman"/>
              </a:rPr>
              <a:t> </a:t>
            </a:r>
            <a:r>
              <a:rPr lang="en-US" sz="8000" dirty="0">
                <a:latin typeface="Times New Roman"/>
                <a:cs typeface="Times New Roman"/>
              </a:rPr>
              <a:t>yang </a:t>
            </a:r>
            <a:r>
              <a:rPr lang="en-US" sz="8000" dirty="0" err="1">
                <a:latin typeface="Times New Roman"/>
                <a:cs typeface="Times New Roman"/>
              </a:rPr>
              <a:t>hendak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dicapai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untuk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masing-masing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publik</a:t>
            </a:r>
            <a:r>
              <a:rPr lang="en-US" sz="8000" dirty="0">
                <a:latin typeface="Times New Roman"/>
                <a:cs typeface="Times New Roman"/>
              </a:rPr>
              <a:t>. </a:t>
            </a:r>
            <a:r>
              <a:rPr lang="en-US" sz="8000" dirty="0" err="1">
                <a:latin typeface="Times New Roman"/>
                <a:cs typeface="Times New Roman"/>
              </a:rPr>
              <a:t>Kriteria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hasil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adalah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efek</a:t>
            </a:r>
            <a:r>
              <a:rPr lang="en-US" sz="8000" dirty="0">
                <a:latin typeface="Times New Roman"/>
                <a:cs typeface="Times New Roman"/>
              </a:rPr>
              <a:t> program yang </a:t>
            </a:r>
            <a:r>
              <a:rPr lang="en-US" sz="8000" dirty="0" err="1">
                <a:latin typeface="Times New Roman"/>
                <a:cs typeface="Times New Roman"/>
              </a:rPr>
              <a:t>dapat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diukur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akan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dicapai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pada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waktu</a:t>
            </a:r>
            <a:r>
              <a:rPr lang="en-US" sz="8000" dirty="0">
                <a:latin typeface="Times New Roman"/>
                <a:cs typeface="Times New Roman"/>
              </a:rPr>
              <a:t> yang </a:t>
            </a:r>
            <a:r>
              <a:rPr lang="en-US" sz="8000" dirty="0" err="1">
                <a:latin typeface="Times New Roman"/>
                <a:cs typeface="Times New Roman"/>
              </a:rPr>
              <a:t>telah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ditentukan</a:t>
            </a:r>
            <a:endParaRPr lang="en-US" sz="8000" dirty="0">
              <a:latin typeface="Times New Roman"/>
              <a:cs typeface="Times New Roman"/>
            </a:endParaRPr>
          </a:p>
          <a:p>
            <a:pPr lvl="0"/>
            <a:r>
              <a:rPr lang="en-US" sz="8000" dirty="0" err="1">
                <a:latin typeface="Times New Roman"/>
                <a:cs typeface="Times New Roman"/>
              </a:rPr>
              <a:t>Contoh</a:t>
            </a:r>
            <a:r>
              <a:rPr lang="en-US" sz="8000" dirty="0">
                <a:latin typeface="Times New Roman"/>
                <a:cs typeface="Times New Roman"/>
              </a:rPr>
              <a:t> : “</a:t>
            </a:r>
            <a:r>
              <a:rPr lang="en-US" sz="8000" dirty="0" err="1">
                <a:latin typeface="Times New Roman"/>
                <a:cs typeface="Times New Roman"/>
              </a:rPr>
              <a:t>untuk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meningkatkan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persentase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orang</a:t>
            </a:r>
            <a:r>
              <a:rPr lang="en-US" sz="8000" dirty="0">
                <a:latin typeface="Times New Roman"/>
                <a:cs typeface="Times New Roman"/>
              </a:rPr>
              <a:t> yang </a:t>
            </a:r>
            <a:r>
              <a:rPr lang="en-US" sz="8000" dirty="0" err="1">
                <a:latin typeface="Times New Roman"/>
                <a:cs typeface="Times New Roman"/>
              </a:rPr>
              <a:t>menerapkan</a:t>
            </a:r>
            <a:r>
              <a:rPr lang="en-US" sz="8000" dirty="0">
                <a:latin typeface="Times New Roman"/>
                <a:cs typeface="Times New Roman"/>
              </a:rPr>
              <a:t> 3M </a:t>
            </a:r>
            <a:r>
              <a:rPr lang="en-US" sz="8000" dirty="0" err="1">
                <a:latin typeface="Times New Roman"/>
                <a:cs typeface="Times New Roman"/>
              </a:rPr>
              <a:t>dengan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baik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sebanyak</a:t>
            </a:r>
            <a:r>
              <a:rPr lang="en-US" sz="8000" dirty="0">
                <a:latin typeface="Times New Roman"/>
                <a:cs typeface="Times New Roman"/>
              </a:rPr>
              <a:t> 80% </a:t>
            </a:r>
            <a:r>
              <a:rPr lang="en-US" sz="8000" dirty="0" err="1">
                <a:latin typeface="Times New Roman"/>
                <a:cs typeface="Times New Roman"/>
              </a:rPr>
              <a:t>di</a:t>
            </a:r>
            <a:r>
              <a:rPr lang="en-US" sz="8000" dirty="0">
                <a:latin typeface="Times New Roman"/>
                <a:cs typeface="Times New Roman"/>
              </a:rPr>
              <a:t> Jakarta </a:t>
            </a:r>
            <a:r>
              <a:rPr lang="en-US" sz="8000" dirty="0" err="1">
                <a:latin typeface="Times New Roman"/>
                <a:cs typeface="Times New Roman"/>
              </a:rPr>
              <a:t>dalam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kurun</a:t>
            </a:r>
            <a:r>
              <a:rPr lang="en-US" sz="8000" dirty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waktu</a:t>
            </a:r>
            <a:r>
              <a:rPr lang="en-US" sz="8000" dirty="0">
                <a:latin typeface="Times New Roman"/>
                <a:cs typeface="Times New Roman"/>
              </a:rPr>
              <a:t> 3 </a:t>
            </a:r>
            <a:r>
              <a:rPr lang="en-US" sz="8000" dirty="0" err="1">
                <a:latin typeface="Times New Roman"/>
                <a:cs typeface="Times New Roman"/>
              </a:rPr>
              <a:t>bulan</a:t>
            </a:r>
            <a:endParaRPr lang="en-US" sz="8000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Barack-Obama-Featu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42" y="-9169"/>
            <a:ext cx="5524298" cy="310741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80" y="4371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MENJALANKAN FUNGSI DAN TUGAS PR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7443" y="5330531"/>
            <a:ext cx="7609114" cy="1238244"/>
          </a:xfrm>
          <a:solidFill>
            <a:schemeClr val="bg1">
              <a:alpha val="67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PR 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proses </a:t>
            </a:r>
            <a:r>
              <a:rPr lang="en-US" dirty="0" err="1">
                <a:latin typeface="Times New Roman"/>
                <a:cs typeface="Times New Roman"/>
              </a:rPr>
              <a:t>perubahan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pemecahan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di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secara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ilmiah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teori</a:t>
            </a:r>
            <a:r>
              <a:rPr lang="en-US" dirty="0">
                <a:latin typeface="Times New Roman"/>
                <a:cs typeface="Times New Roman"/>
              </a:rPr>
              <a:t>/ </a:t>
            </a:r>
            <a:r>
              <a:rPr lang="en-US" dirty="0" err="1">
                <a:latin typeface="Times New Roman"/>
                <a:cs typeface="Times New Roman"/>
              </a:rPr>
              <a:t>konsep</a:t>
            </a:r>
            <a:r>
              <a:rPr lang="en-US" dirty="0">
                <a:latin typeface="Times New Roman"/>
                <a:cs typeface="Times New Roman"/>
              </a:rPr>
              <a:t>/ data)</a:t>
            </a:r>
          </a:p>
        </p:txBody>
      </p:sp>
      <p:pic>
        <p:nvPicPr>
          <p:cNvPr id="5" name="Picture 4" descr="dreamstime_s_1152146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856" y="1308581"/>
            <a:ext cx="5592942" cy="37332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2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STRATEGI &amp; TAKTIK 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13672"/>
            <a:ext cx="8229600" cy="2994846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n-US" dirty="0">
                <a:latin typeface="Times New Roman"/>
                <a:cs typeface="Times New Roman"/>
              </a:rPr>
              <a:t>Strategi: </a:t>
            </a:r>
            <a:r>
              <a:rPr lang="en-US" dirty="0" err="1">
                <a:latin typeface="Times New Roman"/>
                <a:cs typeface="Times New Roman"/>
              </a:rPr>
              <a:t>konsep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pendekatan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rencana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umum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program yang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desain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sasaran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merepresentasikan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rencana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permainan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keseluruhan</a:t>
            </a:r>
            <a:endParaRPr lang="en-US" dirty="0"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dipilih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hasil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tertentu</a:t>
            </a: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operasional</a:t>
            </a:r>
            <a:r>
              <a:rPr lang="en-US" dirty="0">
                <a:latin typeface="Times New Roman"/>
                <a:cs typeface="Times New Roman"/>
              </a:rPr>
              <a:t>; </a:t>
            </a:r>
            <a:r>
              <a:rPr lang="en-US" dirty="0" err="1">
                <a:latin typeface="Times New Roman"/>
                <a:cs typeface="Times New Roman"/>
              </a:rPr>
              <a:t>kejadian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metode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implementasi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keputusan/tindakan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lapangan</a:t>
            </a:r>
            <a:r>
              <a:rPr lang="en-US" dirty="0">
                <a:latin typeface="Times New Roman"/>
                <a:cs typeface="Times New Roman"/>
              </a:rPr>
              <a:t> agar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sesuai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dgn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perencanaan</a:t>
            </a:r>
            <a:endParaRPr lang="en-US" dirty="0"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bagaimana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diimplementasikan</a:t>
            </a:r>
            <a:endParaRPr lang="en-US" dirty="0"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menjawab</a:t>
            </a:r>
            <a:r>
              <a:rPr lang="en-US" dirty="0">
                <a:latin typeface="Times New Roman"/>
                <a:cs typeface="Times New Roman"/>
              </a:rPr>
              <a:t> “</a:t>
            </a:r>
            <a:r>
              <a:rPr lang="en-US" dirty="0" err="1">
                <a:latin typeface="Times New Roman"/>
                <a:cs typeface="Times New Roman"/>
              </a:rPr>
              <a:t>Bagaimana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kita</a:t>
            </a:r>
            <a:r>
              <a:rPr lang="en-US" dirty="0">
                <a:latin typeface="Times New Roman"/>
                <a:cs typeface="Times New Roman"/>
              </a:rPr>
              <a:t>?”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Strategic Forsigh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263" y="1277708"/>
            <a:ext cx="5079487" cy="25397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440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STRATEGI &amp; TAKTIK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349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440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TUJUAN, STRATEGI, TAKTIK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772458"/>
            <a:ext cx="8229600" cy="190513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memberikan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keseluruhan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arah</a:t>
            </a:r>
            <a:r>
              <a:rPr lang="en-US" dirty="0">
                <a:latin typeface="Times New Roman"/>
                <a:cs typeface="Times New Roman"/>
              </a:rPr>
              <a:t> program “</a:t>
            </a:r>
            <a:r>
              <a:rPr lang="en-US" dirty="0" err="1">
                <a:latin typeface="Times New Roman"/>
                <a:cs typeface="Times New Roman"/>
              </a:rPr>
              <a:t>apa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dicapai</a:t>
            </a:r>
            <a:r>
              <a:rPr lang="en-US" dirty="0">
                <a:latin typeface="Times New Roman"/>
                <a:cs typeface="Times New Roman"/>
              </a:rPr>
              <a:t>”</a:t>
            </a:r>
          </a:p>
          <a:p>
            <a:pPr marL="514350" indent="-514350">
              <a:buAutoNum type="arabicPeriod"/>
            </a:pPr>
            <a:r>
              <a:rPr lang="en-US" b="1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menyediakan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kekuatan</a:t>
            </a:r>
            <a:r>
              <a:rPr lang="en-US" dirty="0">
                <a:latin typeface="Times New Roman"/>
                <a:cs typeface="Times New Roman"/>
              </a:rPr>
              <a:t> “</a:t>
            </a:r>
            <a:r>
              <a:rPr lang="en-US" dirty="0" err="1">
                <a:latin typeface="Times New Roman"/>
                <a:cs typeface="Times New Roman"/>
              </a:rPr>
              <a:t>bagaimana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caranya</a:t>
            </a:r>
            <a:r>
              <a:rPr lang="en-US" dirty="0">
                <a:latin typeface="Times New Roman"/>
                <a:cs typeface="Times New Roman"/>
              </a:rPr>
              <a:t>”</a:t>
            </a:r>
          </a:p>
          <a:p>
            <a:pPr marL="514350" indent="-514350">
              <a:buAutoNum type="arabicPeriod"/>
            </a:pPr>
            <a:r>
              <a:rPr lang="en-US" b="1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memberikan</a:t>
            </a:r>
            <a:r>
              <a:rPr lang="en-US" dirty="0">
                <a:latin typeface="Times New Roman"/>
                <a:cs typeface="Times New Roman"/>
              </a:rPr>
              <a:t> detail </a:t>
            </a:r>
            <a:r>
              <a:rPr lang="en-US" dirty="0" err="1">
                <a:latin typeface="Times New Roman"/>
                <a:cs typeface="Times New Roman"/>
              </a:rPr>
              <a:t>terhadap</a:t>
            </a:r>
            <a:r>
              <a:rPr lang="en-US" dirty="0">
                <a:latin typeface="Times New Roman"/>
                <a:cs typeface="Times New Roman"/>
              </a:rPr>
              <a:t> program “</a:t>
            </a:r>
            <a:r>
              <a:rPr lang="en-US" dirty="0" err="1">
                <a:latin typeface="Times New Roman"/>
                <a:cs typeface="Times New Roman"/>
              </a:rPr>
              <a:t>apa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pelaksanaan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sehari-hari</a:t>
            </a:r>
            <a:r>
              <a:rPr lang="en-US" dirty="0">
                <a:latin typeface="Times New Roman"/>
                <a:cs typeface="Times New Roman"/>
              </a:rPr>
              <a:t>”</a:t>
            </a:r>
          </a:p>
        </p:txBody>
      </p:sp>
      <p:pic>
        <p:nvPicPr>
          <p:cNvPr id="5" name="Picture 4" descr="Strategic Forsigh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74" y="1219976"/>
            <a:ext cx="6797060" cy="33985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440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STRATEGI &amp; TAKTIK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50028"/>
            <a:ext cx="8229600" cy="505814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mewakili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keseluruhan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rencana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kerja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keputusan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dibuat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selama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menjalankan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lihat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buku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hal</a:t>
            </a:r>
            <a:r>
              <a:rPr lang="en-US" dirty="0">
                <a:latin typeface="Times New Roman"/>
                <a:cs typeface="Times New Roman"/>
              </a:rPr>
              <a:t>. 361):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Meningkatkan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keyakinan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produsen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kebutuhan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pasar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</a:t>
            </a:r>
            <a:r>
              <a:rPr lang="en-US" dirty="0">
                <a:latin typeface="Times New Roman"/>
                <a:cs typeface="Times New Roman"/>
              </a:rPr>
              <a:t> X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Menunjukkan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kesuksesan</a:t>
            </a:r>
            <a:r>
              <a:rPr lang="en-US" dirty="0">
                <a:latin typeface="Times New Roman"/>
                <a:cs typeface="Times New Roman"/>
              </a:rPr>
              <a:t> program yang </a:t>
            </a:r>
            <a:r>
              <a:rPr lang="en-US" dirty="0" err="1">
                <a:latin typeface="Times New Roman"/>
                <a:cs typeface="Times New Roman"/>
              </a:rPr>
              <a:t>dilaksanakan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Mencari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dukungan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pihak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ketiga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kuat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menjangkau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kelompok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produsen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sasaran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None/>
            </a:pPr>
            <a:r>
              <a:rPr lang="en-US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Menerbitkan</a:t>
            </a:r>
            <a:r>
              <a:rPr lang="en-US" dirty="0">
                <a:latin typeface="Times New Roman"/>
                <a:cs typeface="Times New Roman"/>
              </a:rPr>
              <a:t> newsletter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Mengadakan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informasional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Melaksanakan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telepon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bebas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pulsa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Laporan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tahunan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Ikut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pameran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berkaitan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perusahaan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440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STRATEGI &amp; TAKTIK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50028"/>
            <a:ext cx="8229600" cy="505814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 lain: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Mempersiapkan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kampanye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massa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Posisi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berpengaruh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industri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None/>
            </a:pPr>
            <a:r>
              <a:rPr lang="en-US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Konferensi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pers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Press release, </a:t>
            </a:r>
            <a:r>
              <a:rPr lang="en-US" dirty="0" err="1">
                <a:latin typeface="Times New Roman"/>
                <a:cs typeface="Times New Roman"/>
              </a:rPr>
              <a:t>wawancara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kompetisi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Iklan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dll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Laporan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berdasarkan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riset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Literatur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berkualitas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tinggi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media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Mimbar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pidato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Forum </a:t>
            </a:r>
            <a:r>
              <a:rPr lang="en-US" dirty="0" err="1">
                <a:latin typeface="Times New Roman"/>
                <a:cs typeface="Times New Roman"/>
              </a:rPr>
              <a:t>industri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Skema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penghargaan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dsb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None/>
            </a:pPr>
            <a:r>
              <a:rPr lang="en-US" dirty="0">
                <a:latin typeface="Times New Roman"/>
                <a:cs typeface="Times New Roman"/>
              </a:rPr>
              <a:t>Source: Media Center Indonesia, 2019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440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STRATEGI &amp; TAKTIK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5320"/>
            <a:ext cx="8229600" cy="55079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 lain: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Menjalankan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kampanye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penerapan</a:t>
            </a:r>
            <a:r>
              <a:rPr lang="en-US" dirty="0">
                <a:latin typeface="Times New Roman"/>
                <a:cs typeface="Times New Roman"/>
              </a:rPr>
              <a:t> 3M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seluruh</a:t>
            </a:r>
            <a:r>
              <a:rPr lang="en-US" dirty="0">
                <a:latin typeface="Times New Roman"/>
                <a:cs typeface="Times New Roman"/>
              </a:rPr>
              <a:t> platform media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Mengadakan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kegiatan</a:t>
            </a:r>
            <a:r>
              <a:rPr lang="en-US" dirty="0">
                <a:latin typeface="Times New Roman"/>
                <a:cs typeface="Times New Roman"/>
              </a:rPr>
              <a:t> offline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Menciptakan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interaksi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terkait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kampanye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Melibatkan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Kementerian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Kesehatan</a:t>
            </a:r>
            <a:r>
              <a:rPr lang="en-US" dirty="0">
                <a:latin typeface="Times New Roman"/>
                <a:cs typeface="Times New Roman"/>
              </a:rPr>
              <a:t> &amp;  IDI (</a:t>
            </a:r>
            <a:r>
              <a:rPr lang="en-US" dirty="0" err="1">
                <a:latin typeface="Times New Roman"/>
                <a:cs typeface="Times New Roman"/>
              </a:rPr>
              <a:t>Ikatan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Dokter</a:t>
            </a:r>
            <a:r>
              <a:rPr lang="en-US" dirty="0">
                <a:latin typeface="Times New Roman"/>
                <a:cs typeface="Times New Roman"/>
              </a:rPr>
              <a:t> Indonesia)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kampanye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None/>
            </a:pPr>
            <a:r>
              <a:rPr lang="en-US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Aktivasi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konten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Instagram</a:t>
            </a:r>
            <a:r>
              <a:rPr lang="en-US" dirty="0">
                <a:latin typeface="Times New Roman"/>
                <a:cs typeface="Times New Roman"/>
              </a:rPr>
              <a:t>, Twitter, </a:t>
            </a:r>
            <a:r>
              <a:rPr lang="en-US" dirty="0" err="1">
                <a:latin typeface="Times New Roman"/>
                <a:cs typeface="Times New Roman"/>
              </a:rPr>
              <a:t>Facebook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TikTok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Menugaskan</a:t>
            </a:r>
            <a:r>
              <a:rPr lang="en-US" dirty="0">
                <a:latin typeface="Times New Roman"/>
                <a:cs typeface="Times New Roman"/>
              </a:rPr>
              <a:t> admin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standby </a:t>
            </a:r>
            <a:r>
              <a:rPr lang="en-US" dirty="0" err="1">
                <a:latin typeface="Times New Roman"/>
                <a:cs typeface="Times New Roman"/>
              </a:rPr>
              <a:t>menanggapi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interaksi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Membuat</a:t>
            </a:r>
            <a:r>
              <a:rPr lang="en-US" dirty="0">
                <a:latin typeface="Times New Roman"/>
                <a:cs typeface="Times New Roman"/>
              </a:rPr>
              <a:t> video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3M yang </a:t>
            </a:r>
            <a:r>
              <a:rPr lang="en-US" dirty="0" err="1">
                <a:latin typeface="Times New Roman"/>
                <a:cs typeface="Times New Roman"/>
              </a:rPr>
              <a:t>disebar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YouTube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Membuat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iklan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dipublikasikan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TV, Koran, </a:t>
            </a:r>
            <a:r>
              <a:rPr lang="en-US" dirty="0" err="1">
                <a:latin typeface="Times New Roman"/>
                <a:cs typeface="Times New Roman"/>
              </a:rPr>
              <a:t>Majalah</a:t>
            </a:r>
            <a:r>
              <a:rPr lang="en-US" dirty="0">
                <a:latin typeface="Times New Roman"/>
                <a:cs typeface="Times New Roman"/>
              </a:rPr>
              <a:t>, Media </a:t>
            </a:r>
            <a:r>
              <a:rPr lang="en-US" dirty="0" err="1">
                <a:latin typeface="Times New Roman"/>
                <a:cs typeface="Times New Roman"/>
              </a:rPr>
              <a:t>Luar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Ruang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Membuat</a:t>
            </a:r>
            <a:r>
              <a:rPr lang="en-US" dirty="0">
                <a:latin typeface="Times New Roman"/>
                <a:cs typeface="Times New Roman"/>
              </a:rPr>
              <a:t> press release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menyebarkan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media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Mengadakan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konferensi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pers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aksi</a:t>
            </a:r>
            <a:r>
              <a:rPr lang="en-US" dirty="0">
                <a:latin typeface="Times New Roman"/>
                <a:cs typeface="Times New Roman"/>
              </a:rPr>
              <a:t> “</a:t>
            </a:r>
            <a:r>
              <a:rPr lang="en-US" dirty="0" err="1">
                <a:latin typeface="Times New Roman"/>
                <a:cs typeface="Times New Roman"/>
              </a:rPr>
              <a:t>bagi-bagi</a:t>
            </a:r>
            <a:r>
              <a:rPr lang="en-US" dirty="0">
                <a:latin typeface="Times New Roman"/>
                <a:cs typeface="Times New Roman"/>
              </a:rPr>
              <a:t> masker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hand sanitizer”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pusat-pusat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keramaian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Mengadakan</a:t>
            </a:r>
            <a:r>
              <a:rPr lang="en-US" dirty="0">
                <a:latin typeface="Times New Roman"/>
                <a:cs typeface="Times New Roman"/>
              </a:rPr>
              <a:t> seminar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3M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new normal life </a:t>
            </a:r>
            <a:r>
              <a:rPr lang="en-US" dirty="0" err="1">
                <a:latin typeface="Times New Roman"/>
                <a:cs typeface="Times New Roman"/>
              </a:rPr>
              <a:t>mengundang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kementerian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IDI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PERENCANAAN IMPLEMENTASI PROGRAM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71590"/>
          <a:ext cx="82296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PERENCANAAN IMPLEMENTASI PROGRAM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700" dirty="0">
                <a:latin typeface="Britannic Bold"/>
                <a:cs typeface="Britannic Bold"/>
              </a:rPr>
              <a:t>THANKYOU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0810"/>
            <a:ext cx="8229600" cy="271215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000" dirty="0">
                <a:latin typeface="Times New Roman"/>
                <a:cs typeface="Times New Roman"/>
              </a:rPr>
              <a:t>SUMBER :</a:t>
            </a:r>
          </a:p>
          <a:p>
            <a:endParaRPr lang="en-US" sz="3000" dirty="0">
              <a:latin typeface="Times New Roman"/>
              <a:cs typeface="Times New Roman"/>
              <a:hlinkClick r:id="rId3"/>
            </a:endParaRPr>
          </a:p>
          <a:p>
            <a:r>
              <a:rPr lang="en-US" sz="3000" dirty="0">
                <a:latin typeface="Times New Roman"/>
                <a:cs typeface="Times New Roman"/>
              </a:rPr>
              <a:t>Broom, G., M., &amp; </a:t>
            </a:r>
            <a:r>
              <a:rPr lang="en-US" sz="3000" dirty="0" err="1">
                <a:latin typeface="Times New Roman"/>
                <a:cs typeface="Times New Roman"/>
              </a:rPr>
              <a:t>Sha</a:t>
            </a:r>
            <a:r>
              <a:rPr lang="en-US" sz="3000" dirty="0">
                <a:latin typeface="Times New Roman"/>
                <a:cs typeface="Times New Roman"/>
              </a:rPr>
              <a:t>, </a:t>
            </a:r>
            <a:r>
              <a:rPr lang="en-US" sz="3000" dirty="0" err="1">
                <a:latin typeface="Times New Roman"/>
                <a:cs typeface="Times New Roman"/>
              </a:rPr>
              <a:t>Bey</a:t>
            </a:r>
            <a:r>
              <a:rPr lang="en-US" sz="3000" dirty="0">
                <a:latin typeface="Times New Roman"/>
                <a:cs typeface="Times New Roman"/>
              </a:rPr>
              <a:t>-Ling. (2013). </a:t>
            </a:r>
            <a:r>
              <a:rPr lang="en-US" sz="3000" dirty="0" err="1">
                <a:latin typeface="Times New Roman"/>
                <a:cs typeface="Times New Roman"/>
              </a:rPr>
              <a:t>Cutlip</a:t>
            </a:r>
            <a:r>
              <a:rPr lang="en-US" sz="3000" dirty="0">
                <a:latin typeface="Times New Roman"/>
                <a:cs typeface="Times New Roman"/>
              </a:rPr>
              <a:t> and Center’s Effective Public Relations, Ed. 11</a:t>
            </a:r>
            <a:r>
              <a:rPr lang="en-US" sz="3000" baseline="30000" dirty="0">
                <a:latin typeface="Times New Roman"/>
                <a:cs typeface="Times New Roman"/>
              </a:rPr>
              <a:t>th</a:t>
            </a:r>
            <a:r>
              <a:rPr lang="en-US" sz="3000" dirty="0">
                <a:latin typeface="Times New Roman"/>
                <a:cs typeface="Times New Roman"/>
              </a:rPr>
              <a:t>. Edinburg Gate: Pearson Education Limited</a:t>
            </a:r>
          </a:p>
          <a:p>
            <a:r>
              <a:rPr lang="en-US" sz="3000" dirty="0" err="1">
                <a:latin typeface="Times New Roman"/>
                <a:cs typeface="Times New Roman"/>
              </a:rPr>
              <a:t>Cutlip</a:t>
            </a:r>
            <a:r>
              <a:rPr lang="en-US" sz="3000" dirty="0">
                <a:latin typeface="Times New Roman"/>
                <a:cs typeface="Times New Roman"/>
              </a:rPr>
              <a:t>, et al. (2011). Effective Public Relations, Ed. 9</a:t>
            </a:r>
            <a:r>
              <a:rPr lang="en-US" sz="3000" baseline="30000" dirty="0">
                <a:latin typeface="Times New Roman"/>
                <a:cs typeface="Times New Roman"/>
              </a:rPr>
              <a:t>th</a:t>
            </a:r>
            <a:r>
              <a:rPr lang="en-US" sz="3000" dirty="0">
                <a:latin typeface="Times New Roman"/>
                <a:cs typeface="Times New Roman"/>
              </a:rPr>
              <a:t>. Jakarta: </a:t>
            </a:r>
            <a:r>
              <a:rPr lang="en-US" sz="3000" dirty="0" err="1">
                <a:latin typeface="Times New Roman"/>
                <a:cs typeface="Times New Roman"/>
              </a:rPr>
              <a:t>Kencana</a:t>
            </a:r>
            <a:endParaRPr lang="en-US" sz="3000" dirty="0">
              <a:latin typeface="Times New Roman"/>
              <a:cs typeface="Times New Roman"/>
            </a:endParaRPr>
          </a:p>
          <a:p>
            <a:r>
              <a:rPr lang="en-US" sz="3000" dirty="0">
                <a:latin typeface="Times New Roman"/>
                <a:cs typeface="Times New Roman"/>
              </a:rPr>
              <a:t>Media Center Indonesia. (2019). </a:t>
            </a:r>
            <a:r>
              <a:rPr lang="en-US" sz="3000" dirty="0" err="1">
                <a:latin typeface="Times New Roman"/>
                <a:cs typeface="Times New Roman"/>
              </a:rPr>
              <a:t>Kampanye</a:t>
            </a:r>
            <a:r>
              <a:rPr lang="en-US" sz="3000" dirty="0">
                <a:latin typeface="Times New Roman"/>
                <a:cs typeface="Times New Roman"/>
              </a:rPr>
              <a:t> Public Relations (PR). </a:t>
            </a:r>
            <a:r>
              <a:rPr lang="en-US" sz="3000" dirty="0" err="1">
                <a:latin typeface="Times New Roman"/>
                <a:cs typeface="Times New Roman"/>
              </a:rPr>
              <a:t>Diakses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  <a:r>
              <a:rPr lang="en-US" sz="3000" dirty="0" err="1">
                <a:latin typeface="Times New Roman"/>
                <a:cs typeface="Times New Roman"/>
              </a:rPr>
              <a:t>pada</a:t>
            </a:r>
            <a:r>
              <a:rPr lang="en-US" sz="3000" dirty="0">
                <a:latin typeface="Times New Roman"/>
                <a:cs typeface="Times New Roman"/>
              </a:rPr>
              <a:t> 3 April 2021 </a:t>
            </a:r>
            <a:r>
              <a:rPr lang="en-US" sz="3000" dirty="0" err="1">
                <a:latin typeface="Times New Roman"/>
                <a:cs typeface="Times New Roman"/>
              </a:rPr>
              <a:t>dari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  <a:r>
              <a:rPr lang="en-US" sz="3000" dirty="0">
                <a:latin typeface="Times New Roman"/>
                <a:cs typeface="Times New Roman"/>
                <a:hlinkClick r:id="rId4"/>
              </a:rPr>
              <a:t>https://medium.com/@mediacenterind/kampanye-public-relation-pr-46e5d3c909b8</a:t>
            </a:r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2475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PROSES MANAJEMEN PR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539001"/>
              </p:ext>
            </p:extLst>
          </p:nvPr>
        </p:nvGraphicFramePr>
        <p:xfrm>
          <a:off x="0" y="923747"/>
          <a:ext cx="9144000" cy="568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77395" y="1892377"/>
            <a:ext cx="180282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3662" y="3767161"/>
            <a:ext cx="100219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Strategi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606" y="3767161"/>
            <a:ext cx="156695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/>
                <a:cs typeface="Times New Roman"/>
              </a:rPr>
              <a:t>Implementasi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2000" y="1887490"/>
            <a:ext cx="156695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/>
                <a:cs typeface="Times New Roman"/>
              </a:rPr>
              <a:t>Penilaian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0" y="5222"/>
            <a:ext cx="9336400" cy="1143000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latin typeface="Britannic Bold"/>
                <a:cs typeface="Britannic Bold"/>
              </a:rPr>
              <a:t>TAHAP 1 : MENDEFINISIKAN PROBLEM 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5732"/>
            <a:ext cx="8229600" cy="2809591"/>
          </a:xfrm>
          <a:solidFill>
            <a:schemeClr val="bg1">
              <a:alpha val="81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Mendefinisikan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masalah/peluang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Pengumpulan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fakta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Memantau</a:t>
            </a:r>
            <a:r>
              <a:rPr lang="en-US" dirty="0">
                <a:latin typeface="Times New Roman"/>
                <a:cs typeface="Times New Roman"/>
              </a:rPr>
              <a:t> &amp; </a:t>
            </a:r>
            <a:r>
              <a:rPr lang="en-US" dirty="0" err="1">
                <a:latin typeface="Times New Roman"/>
                <a:cs typeface="Times New Roman"/>
              </a:rPr>
              <a:t>membaca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pengertian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opini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sikap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perilaku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orang-orang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berkepentingan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terpengaruhi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tindakan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(stakeholder)</a:t>
            </a:r>
          </a:p>
          <a:p>
            <a:r>
              <a:rPr lang="en-US" dirty="0" err="1">
                <a:latin typeface="Times New Roman"/>
                <a:cs typeface="Times New Roman"/>
              </a:rPr>
              <a:t>Memakai</a:t>
            </a:r>
            <a:r>
              <a:rPr lang="en-US" dirty="0">
                <a:latin typeface="Times New Roman"/>
                <a:cs typeface="Times New Roman"/>
              </a:rPr>
              <a:t> mini </a:t>
            </a:r>
            <a:r>
              <a:rPr lang="en-US" dirty="0" err="1">
                <a:latin typeface="Times New Roman"/>
                <a:cs typeface="Times New Roman"/>
              </a:rPr>
              <a:t>riset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wawancara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dsb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“what’s happening now?”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7000"/>
            </a:srgbClr>
          </a:solidFill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MENDEFINISIKAN PROBLEM 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648" y="2597910"/>
            <a:ext cx="4930352" cy="4525963"/>
          </a:xfrm>
          <a:solidFill>
            <a:srgbClr val="FFFFFF">
              <a:alpha val="81000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Terbagi</a:t>
            </a:r>
            <a:r>
              <a:rPr lang="en-US" dirty="0">
                <a:latin typeface="Times New Roman"/>
                <a:cs typeface="Times New Roman"/>
              </a:rPr>
              <a:t> 2 : </a:t>
            </a:r>
            <a:r>
              <a:rPr lang="en-US" dirty="0" err="1">
                <a:latin typeface="Times New Roman"/>
                <a:cs typeface="Times New Roman"/>
              </a:rPr>
              <a:t>pernyataan</a:t>
            </a:r>
            <a:r>
              <a:rPr lang="en-US" dirty="0">
                <a:latin typeface="Times New Roman"/>
                <a:cs typeface="Times New Roman"/>
              </a:rPr>
              <a:t> problem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Pernyataan</a:t>
            </a:r>
            <a:r>
              <a:rPr lang="en-US" dirty="0">
                <a:latin typeface="Times New Roman"/>
                <a:cs typeface="Times New Roman"/>
              </a:rPr>
              <a:t> problem </a:t>
            </a:r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deskripsi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ringkas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Diidentifikasi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5W + 1H</a:t>
            </a:r>
          </a:p>
          <a:p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sekumpulan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hal-hal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diketahui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Diidentifikasi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SWOT : Strength, Weakness, Opportunity, Threat. SW : internal, OT : </a:t>
            </a:r>
            <a:r>
              <a:rPr lang="en-US" dirty="0" err="1">
                <a:latin typeface="Times New Roman"/>
                <a:cs typeface="Times New Roman"/>
              </a:rPr>
              <a:t>eksternal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60" y="225153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MENDEFINISIKAN PROBLEM 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2" y="1501230"/>
            <a:ext cx="8229600" cy="8081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Setelah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mempelajari</a:t>
            </a:r>
            <a:r>
              <a:rPr lang="en-US" dirty="0">
                <a:latin typeface="Times New Roman"/>
                <a:cs typeface="Times New Roman"/>
              </a:rPr>
              <a:t> problem yang </a:t>
            </a:r>
            <a:r>
              <a:rPr lang="en-US" dirty="0" err="1">
                <a:latin typeface="Times New Roman"/>
                <a:cs typeface="Times New Roman"/>
              </a:rPr>
              <a:t>ada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maka</a:t>
            </a:r>
            <a:r>
              <a:rPr lang="en-US" dirty="0">
                <a:latin typeface="Times New Roman"/>
                <a:cs typeface="Times New Roman"/>
              </a:rPr>
              <a:t>;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56403569"/>
              </p:ext>
            </p:extLst>
          </p:nvPr>
        </p:nvGraphicFramePr>
        <p:xfrm>
          <a:off x="424212" y="2193900"/>
          <a:ext cx="8180118" cy="336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463279-E39F-0C4D-BDFF-C249296AA76B}"/>
              </a:ext>
            </a:extLst>
          </p:cNvPr>
          <p:cNvSpPr txBox="1">
            <a:spLocks/>
          </p:cNvSpPr>
          <p:nvPr/>
        </p:nvSpPr>
        <p:spPr>
          <a:xfrm>
            <a:off x="-1" y="5650864"/>
            <a:ext cx="8974183" cy="808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err="1">
                <a:latin typeface="Times New Roman"/>
                <a:cs typeface="Times New Roman"/>
              </a:rPr>
              <a:t>Pernyataan</a:t>
            </a:r>
            <a:r>
              <a:rPr lang="en-US" dirty="0">
                <a:latin typeface="Times New Roman"/>
                <a:cs typeface="Times New Roman"/>
              </a:rPr>
              <a:t> problem </a:t>
            </a:r>
            <a:r>
              <a:rPr lang="en-US" dirty="0" err="1">
                <a:latin typeface="Times New Roman"/>
                <a:cs typeface="Times New Roman"/>
              </a:rPr>
              <a:t>deskripsi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singkat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mengenai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sesuatu</a:t>
            </a:r>
            <a:r>
              <a:rPr lang="en-US" dirty="0">
                <a:latin typeface="Times New Roman"/>
                <a:cs typeface="Times New Roman"/>
              </a:rPr>
              <a:t> 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266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PERNYATAAN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291"/>
            <a:ext cx="8229600" cy="2970192"/>
          </a:xfrm>
          <a:solidFill>
            <a:srgbClr val="FFFFFF">
              <a:alpha val="75000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100" dirty="0" err="1">
                <a:latin typeface="Times New Roman"/>
                <a:cs typeface="Times New Roman"/>
              </a:rPr>
              <a:t>Pernyataan</a:t>
            </a:r>
            <a:r>
              <a:rPr lang="en-US" sz="2100" dirty="0">
                <a:latin typeface="Times New Roman"/>
                <a:cs typeface="Times New Roman"/>
              </a:rPr>
              <a:t> problem </a:t>
            </a:r>
            <a:r>
              <a:rPr lang="en-US" sz="2100" dirty="0" err="1">
                <a:latin typeface="Times New Roman"/>
                <a:cs typeface="Times New Roman"/>
              </a:rPr>
              <a:t>mendeskripsikan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situasi</a:t>
            </a:r>
            <a:r>
              <a:rPr lang="en-US" sz="2100" dirty="0">
                <a:latin typeface="Times New Roman"/>
                <a:cs typeface="Times New Roman"/>
              </a:rPr>
              <a:t> yang </a:t>
            </a:r>
            <a:r>
              <a:rPr lang="en-US" sz="2100" dirty="0" err="1">
                <a:latin typeface="Times New Roman"/>
                <a:cs typeface="Times New Roman"/>
              </a:rPr>
              <a:t>terjadi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dengan</a:t>
            </a:r>
            <a:r>
              <a:rPr lang="en-US" sz="2100" dirty="0">
                <a:latin typeface="Times New Roman"/>
                <a:cs typeface="Times New Roman"/>
              </a:rPr>
              <a:t> 5W + 1 H. </a:t>
            </a:r>
          </a:p>
          <a:p>
            <a:r>
              <a:rPr lang="en-US" sz="2100" dirty="0" err="1">
                <a:latin typeface="Times New Roman"/>
                <a:cs typeface="Times New Roman"/>
              </a:rPr>
              <a:t>Apa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sumber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masalahnya</a:t>
            </a:r>
            <a:r>
              <a:rPr lang="en-US" sz="2100" dirty="0">
                <a:latin typeface="Times New Roman"/>
                <a:cs typeface="Times New Roman"/>
              </a:rPr>
              <a:t>? </a:t>
            </a:r>
          </a:p>
          <a:p>
            <a:r>
              <a:rPr lang="en-US" sz="2100" dirty="0" err="1">
                <a:latin typeface="Times New Roman"/>
                <a:cs typeface="Times New Roman"/>
              </a:rPr>
              <a:t>Kapan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akan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jadi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masalah</a:t>
            </a:r>
            <a:r>
              <a:rPr lang="en-US" sz="2100" dirty="0">
                <a:latin typeface="Times New Roman"/>
                <a:cs typeface="Times New Roman"/>
              </a:rPr>
              <a:t>? </a:t>
            </a:r>
          </a:p>
          <a:p>
            <a:r>
              <a:rPr lang="en-US" sz="2100" dirty="0">
                <a:latin typeface="Times New Roman"/>
                <a:cs typeface="Times New Roman"/>
              </a:rPr>
              <a:t>Di </a:t>
            </a:r>
            <a:r>
              <a:rPr lang="en-US" sz="2100" dirty="0" err="1">
                <a:latin typeface="Times New Roman"/>
                <a:cs typeface="Times New Roman"/>
              </a:rPr>
              <a:t>mana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masalahnya</a:t>
            </a:r>
            <a:r>
              <a:rPr lang="en-US" sz="2100" dirty="0">
                <a:latin typeface="Times New Roman"/>
                <a:cs typeface="Times New Roman"/>
              </a:rPr>
              <a:t>? </a:t>
            </a:r>
          </a:p>
          <a:p>
            <a:r>
              <a:rPr lang="en-US" sz="2100" dirty="0" err="1">
                <a:latin typeface="Times New Roman"/>
                <a:cs typeface="Times New Roman"/>
              </a:rPr>
              <a:t>Kenapa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jadi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perhatian</a:t>
            </a:r>
            <a:r>
              <a:rPr lang="en-US" sz="2100" dirty="0">
                <a:latin typeface="Times New Roman"/>
                <a:cs typeface="Times New Roman"/>
              </a:rPr>
              <a:t>? </a:t>
            </a:r>
          </a:p>
          <a:p>
            <a:r>
              <a:rPr lang="en-US" sz="2100" dirty="0" err="1">
                <a:latin typeface="Times New Roman"/>
                <a:cs typeface="Times New Roman"/>
              </a:rPr>
              <a:t>Siapa</a:t>
            </a:r>
            <a:r>
              <a:rPr lang="en-US" sz="2100" dirty="0">
                <a:latin typeface="Times New Roman"/>
                <a:cs typeface="Times New Roman"/>
              </a:rPr>
              <a:t> yang </a:t>
            </a:r>
            <a:r>
              <a:rPr lang="en-US" sz="2100" dirty="0" err="1">
                <a:latin typeface="Times New Roman"/>
                <a:cs typeface="Times New Roman"/>
              </a:rPr>
              <a:t>terlibat</a:t>
            </a:r>
            <a:r>
              <a:rPr lang="en-US" sz="2100" dirty="0">
                <a:latin typeface="Times New Roman"/>
                <a:cs typeface="Times New Roman"/>
              </a:rPr>
              <a:t>? </a:t>
            </a:r>
          </a:p>
          <a:p>
            <a:r>
              <a:rPr lang="en-US" sz="2100" dirty="0" err="1">
                <a:latin typeface="Times New Roman"/>
                <a:cs typeface="Times New Roman"/>
              </a:rPr>
              <a:t>Bagaimana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mereka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terlibat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atau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dipengaruhi</a:t>
            </a:r>
            <a:r>
              <a:rPr lang="en-US" sz="2100" dirty="0"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906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MENDEFINISIKAN PROBLEM 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5612"/>
            <a:ext cx="8501743" cy="50209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Contoh:</a:t>
            </a:r>
          </a:p>
          <a:p>
            <a:r>
              <a:rPr lang="en-US" dirty="0" err="1">
                <a:latin typeface="Times New Roman"/>
                <a:cs typeface="Times New Roman"/>
              </a:rPr>
              <a:t>Apa</a:t>
            </a:r>
            <a:r>
              <a:rPr lang="en-US" dirty="0">
                <a:latin typeface="Times New Roman"/>
                <a:cs typeface="Times New Roman"/>
              </a:rPr>
              <a:t>: 			</a:t>
            </a:r>
            <a:r>
              <a:rPr lang="en-US" dirty="0" err="1">
                <a:latin typeface="Times New Roman"/>
                <a:cs typeface="Times New Roman"/>
              </a:rPr>
              <a:t>Gaji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Dimana</a:t>
            </a:r>
            <a:r>
              <a:rPr lang="en-US" dirty="0">
                <a:latin typeface="Times New Roman"/>
                <a:cs typeface="Times New Roman"/>
              </a:rPr>
              <a:t>: 		</a:t>
            </a:r>
            <a:r>
              <a:rPr lang="en-US" dirty="0" err="1">
                <a:latin typeface="Times New Roman"/>
                <a:cs typeface="Times New Roman"/>
              </a:rPr>
              <a:t>Pembayaran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sesuai</a:t>
            </a:r>
            <a:r>
              <a:rPr lang="en-US" dirty="0">
                <a:latin typeface="Times New Roman"/>
                <a:cs typeface="Times New Roman"/>
              </a:rPr>
              <a:t> UMR/ perusahaan X</a:t>
            </a:r>
          </a:p>
          <a:p>
            <a:r>
              <a:rPr lang="en-US" dirty="0">
                <a:latin typeface="Times New Roman"/>
                <a:cs typeface="Times New Roman"/>
              </a:rPr>
              <a:t>Kapan:			2016</a:t>
            </a:r>
          </a:p>
          <a:p>
            <a:r>
              <a:rPr lang="en-US" dirty="0" err="1">
                <a:latin typeface="Times New Roman"/>
                <a:cs typeface="Times New Roman"/>
              </a:rPr>
              <a:t>Siapa</a:t>
            </a:r>
            <a:r>
              <a:rPr lang="en-US" dirty="0">
                <a:latin typeface="Times New Roman"/>
                <a:cs typeface="Times New Roman"/>
              </a:rPr>
              <a:t>:			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Bagaimana</a:t>
            </a:r>
            <a:r>
              <a:rPr lang="en-US" dirty="0">
                <a:latin typeface="Times New Roman"/>
                <a:cs typeface="Times New Roman"/>
              </a:rPr>
              <a:t>: 	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demonstrasi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Mengapa</a:t>
            </a:r>
            <a:r>
              <a:rPr lang="en-US" dirty="0">
                <a:latin typeface="Times New Roman"/>
                <a:cs typeface="Times New Roman"/>
              </a:rPr>
              <a:t>: 		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 asset perusahaan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b="1" dirty="0" err="1">
                <a:latin typeface="Times New Roman"/>
                <a:cs typeface="Times New Roman"/>
              </a:rPr>
              <a:t>Pernyataan</a:t>
            </a:r>
            <a:r>
              <a:rPr lang="en-US" b="1" dirty="0">
                <a:latin typeface="Times New Roman"/>
                <a:cs typeface="Times New Roman"/>
              </a:rPr>
              <a:t> problem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err="1">
                <a:latin typeface="Times New Roman"/>
                <a:cs typeface="Times New Roman"/>
              </a:rPr>
              <a:t>Pembayaran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gaji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perusahaan X yang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sesuai</a:t>
            </a:r>
            <a:r>
              <a:rPr lang="en-US" dirty="0">
                <a:latin typeface="Times New Roman"/>
                <a:cs typeface="Times New Roman"/>
              </a:rPr>
              <a:t> UMR 2016 </a:t>
            </a:r>
            <a:r>
              <a:rPr lang="en-US" dirty="0" err="1">
                <a:latin typeface="Times New Roman"/>
                <a:cs typeface="Times New Roman"/>
              </a:rPr>
              <a:t>membuat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demonstrasi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segera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ditangani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mengingat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 asset perusahaan.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ANALISIS SITUASI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460"/>
            <a:ext cx="3852650" cy="529354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menyempurnakan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memperbaiki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pernyataan</a:t>
            </a:r>
            <a:r>
              <a:rPr lang="en-US" dirty="0">
                <a:latin typeface="Times New Roman"/>
                <a:cs typeface="Times New Roman"/>
              </a:rPr>
              <a:t> problem</a:t>
            </a:r>
          </a:p>
          <a:p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>
                <a:latin typeface="Times New Roman"/>
                <a:cs typeface="Times New Roman"/>
              </a:rPr>
              <a:t>Internal</a:t>
            </a: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Eksternal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SWOT</a:t>
            </a:r>
          </a:p>
          <a:p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detail </a:t>
            </a:r>
            <a:r>
              <a:rPr lang="en-US" dirty="0" err="1">
                <a:latin typeface="Times New Roman"/>
                <a:cs typeface="Times New Roman"/>
              </a:rPr>
              <a:t>terhadap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faktor</a:t>
            </a:r>
            <a:r>
              <a:rPr lang="en-US" dirty="0">
                <a:latin typeface="Times New Roman"/>
                <a:cs typeface="Times New Roman"/>
              </a:rPr>
              <a:t> internal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eksternal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menilai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kekuatan</a:t>
            </a:r>
            <a:r>
              <a:rPr lang="en-US" dirty="0">
                <a:latin typeface="Times New Roman"/>
                <a:cs typeface="Times New Roman"/>
              </a:rPr>
              <a:t> (strength)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, weakness (</a:t>
            </a:r>
            <a:r>
              <a:rPr lang="en-US" dirty="0" err="1">
                <a:latin typeface="Times New Roman"/>
                <a:cs typeface="Times New Roman"/>
              </a:rPr>
              <a:t>kelemahan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mengidentifikasi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peluang</a:t>
            </a:r>
            <a:r>
              <a:rPr lang="en-US" dirty="0">
                <a:latin typeface="Times New Roman"/>
                <a:cs typeface="Times New Roman"/>
              </a:rPr>
              <a:t> (opportunity)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ancaman</a:t>
            </a:r>
            <a:r>
              <a:rPr lang="en-US" dirty="0">
                <a:latin typeface="Times New Roman"/>
                <a:cs typeface="Times New Roman"/>
              </a:rPr>
              <a:t> (threat)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lingkungan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eksternal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15766"/>
          <a:stretch>
            <a:fillRect/>
          </a:stretch>
        </p:blipFill>
        <p:spPr>
          <a:xfrm>
            <a:off x="4146822" y="2314877"/>
            <a:ext cx="4672339" cy="4427659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1609</Words>
  <Application>Microsoft Office PowerPoint</Application>
  <PresentationFormat>On-screen Show (4:3)</PresentationFormat>
  <Paragraphs>237</Paragraphs>
  <Slides>28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PENGANTAR PUBLIC RELATIONS: PROSES PR</vt:lpstr>
      <vt:lpstr>MENJALANKAN FUNGSI DAN TUGAS PR</vt:lpstr>
      <vt:lpstr>PROSES MANAJEMEN PR</vt:lpstr>
      <vt:lpstr>TAHAP 1 : MENDEFINISIKAN PROBLEM PR</vt:lpstr>
      <vt:lpstr>MENDEFINISIKAN PROBLEM PR</vt:lpstr>
      <vt:lpstr>MENDEFINISIKAN PROBLEM PR</vt:lpstr>
      <vt:lpstr>PERNYATAAN PROBLEM</vt:lpstr>
      <vt:lpstr>MENDEFINISIKAN PROBLEM PR</vt:lpstr>
      <vt:lpstr>ANALISIS SITUASI</vt:lpstr>
      <vt:lpstr>ANALISIS SWOT</vt:lpstr>
      <vt:lpstr>“Research is a must!”</vt:lpstr>
      <vt:lpstr>PROSES RISET</vt:lpstr>
      <vt:lpstr>TAHAP 2 : PERENCANAAN DAN PEMROGRAMAN</vt:lpstr>
      <vt:lpstr>PERENCANAAN DAN PEMROGRAMAN</vt:lpstr>
      <vt:lpstr>PROSES PERENCANAAN DAN PEMROGRAMAN</vt:lpstr>
      <vt:lpstr>ALASAN TAK MEMBUAT RENCANA</vt:lpstr>
      <vt:lpstr>MENULIS PROGRAM</vt:lpstr>
      <vt:lpstr>PUBLIK SASARAN</vt:lpstr>
      <vt:lpstr>SASARAN &amp; TUJUAN</vt:lpstr>
      <vt:lpstr>STRATEGI &amp; TAKTIK PR</vt:lpstr>
      <vt:lpstr>STRATEGI &amp; TAKTIK</vt:lpstr>
      <vt:lpstr>TUJUAN, STRATEGI, TAKTIK</vt:lpstr>
      <vt:lpstr>STRATEGI &amp; TAKTIK</vt:lpstr>
      <vt:lpstr>STRATEGI &amp; TAKTIK</vt:lpstr>
      <vt:lpstr>STRATEGI &amp; TAKTIK</vt:lpstr>
      <vt:lpstr>PERENCANAAN IMPLEMENTASI PROGRAM</vt:lpstr>
      <vt:lpstr>PERENCANAAN IMPLEMENTASI PROGRAM</vt:lpstr>
      <vt:lpstr>THANKYOU</vt:lpstr>
    </vt:vector>
  </TitlesOfParts>
  <Company>London School of Public Relation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HUBUNGAN MASYARAKAT</dc:title>
  <dc:creator>Reny Dyanasari</dc:creator>
  <cp:lastModifiedBy>Reny Dyanasari</cp:lastModifiedBy>
  <cp:revision>121</cp:revision>
  <dcterms:created xsi:type="dcterms:W3CDTF">2021-06-24T04:49:37Z</dcterms:created>
  <dcterms:modified xsi:type="dcterms:W3CDTF">2021-06-24T06:03:22Z</dcterms:modified>
</cp:coreProperties>
</file>