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65" r:id="rId5"/>
    <p:sldId id="258" r:id="rId6"/>
    <p:sldId id="262" r:id="rId7"/>
    <p:sldId id="266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04C45F-138A-404B-BCEC-B5CAA8039C0D}" type="doc">
      <dgm:prSet loTypeId="urn:microsoft.com/office/officeart/2005/8/layout/process4" loCatId="process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D3DDA4C-CF94-D94A-9AC1-A238B985C0C5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1.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Sejarah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PR</a:t>
          </a:r>
        </a:p>
      </dgm:t>
    </dgm:pt>
    <dgm:pt modelId="{12F75E06-99A4-B14A-9A47-AD230B977EC4}" type="parTrans" cxnId="{C030A6AC-A213-7746-BC95-22468061E39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50254E97-5726-0742-844E-7A251B474AAD}" type="sibTrans" cxnId="{C030A6AC-A213-7746-BC95-22468061E39D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7FAB766-DBF0-EC49-B42D-6B603D664691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2. PR &amp;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Mkt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Fungsi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PR</a:t>
          </a:r>
        </a:p>
      </dgm:t>
    </dgm:pt>
    <dgm:pt modelId="{AB0488AA-8B53-0B44-A7AA-1FFE924A8F74}" type="parTrans" cxnId="{445EAD64-0A21-3B4E-82A4-0FEC08AD482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E2F9198-B263-1E45-A4BD-CCAAD74D736A}" type="sibTrans" cxnId="{445EAD64-0A21-3B4E-82A4-0FEC08AD482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C2B9917-BFA4-AD40-9144-119DF472BBA5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3.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Pekerjaan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Tugas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Peran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PR</a:t>
          </a:r>
        </a:p>
      </dgm:t>
    </dgm:pt>
    <dgm:pt modelId="{5B27F6E8-58D8-BB44-892D-078F3DC7BB76}" type="parTrans" cxnId="{4129D5E1-EAA9-F444-9AE9-51C37DA12F0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9762AE2F-3337-7A4D-8A92-E86C3F3C9E7E}" type="sibTrans" cxnId="{4129D5E1-EAA9-F444-9AE9-51C37DA12F04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2671A27E-9446-E94D-8DD3-983B9C2319E7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4. PR Internal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PR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Eksternal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C787A7F-8245-E44A-9461-6F339F1176EB}" type="parTrans" cxnId="{CAC63B70-0A4B-9C41-A873-4E86764B5E2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085A0F8-69D9-004D-BBE6-6BF19EC247E7}" type="sibTrans" cxnId="{CAC63B70-0A4B-9C41-A873-4E86764B5E20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8205813C-09B9-AB45-AFFD-658F925A2A84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5.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Hubungan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Internal &amp; Media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Komunikasi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Karyawan</a:t>
          </a:r>
          <a:endParaRPr lang="en-US" dirty="0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F3A03791-D514-B441-80BD-DB027C4C97C7}" type="parTrans" cxnId="{306A3FF2-BF8D-324F-BAC0-0958C12FAB3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7D7E931D-292A-A84F-B2A7-84DEAC7DA995}" type="sibTrans" cxnId="{306A3FF2-BF8D-324F-BAC0-0958C12FAB31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632C7E54-CBEB-3248-833C-C6AF2CE01128}">
      <dgm:prSet/>
      <dgm:spPr/>
      <dgm:t>
        <a:bodyPr/>
        <a:lstStyle/>
        <a:p>
          <a:pPr rtl="0"/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6. Media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Eksternal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dirty="0" err="1">
              <a:solidFill>
                <a:srgbClr val="000000"/>
              </a:solidFill>
              <a:latin typeface="Times New Roman"/>
              <a:cs typeface="Times New Roman"/>
            </a:rPr>
            <a:t>Hubungan</a:t>
          </a:r>
          <a:r>
            <a:rPr lang="en-US" dirty="0">
              <a:solidFill>
                <a:srgbClr val="000000"/>
              </a:solidFill>
              <a:latin typeface="Times New Roman"/>
              <a:cs typeface="Times New Roman"/>
            </a:rPr>
            <a:t> Media</a:t>
          </a:r>
        </a:p>
      </dgm:t>
    </dgm:pt>
    <dgm:pt modelId="{8CC42ACA-077B-274C-881D-DA4F2D93312C}" type="parTrans" cxnId="{7C06CD76-2516-904E-816E-41755AA0085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436E267E-3CB5-8A46-8D9C-C46AA6946A62}" type="sibTrans" cxnId="{7C06CD76-2516-904E-816E-41755AA0085C}">
      <dgm:prSet/>
      <dgm:spPr/>
      <dgm:t>
        <a:bodyPr/>
        <a:lstStyle/>
        <a:p>
          <a:endParaRPr lang="en-US">
            <a:solidFill>
              <a:srgbClr val="000000"/>
            </a:solidFill>
            <a:latin typeface="Times New Roman"/>
            <a:cs typeface="Times New Roman"/>
          </a:endParaRPr>
        </a:p>
      </dgm:t>
    </dgm:pt>
    <dgm:pt modelId="{3C7E346E-C2AA-F94D-B689-E0D25EDB93B4}" type="pres">
      <dgm:prSet presAssocID="{5304C45F-138A-404B-BCEC-B5CAA8039C0D}" presName="Name0" presStyleCnt="0">
        <dgm:presLayoutVars>
          <dgm:dir/>
          <dgm:animLvl val="lvl"/>
          <dgm:resizeHandles val="exact"/>
        </dgm:presLayoutVars>
      </dgm:prSet>
      <dgm:spPr/>
    </dgm:pt>
    <dgm:pt modelId="{8BC5A105-14DF-1845-A1B8-59927721BB63}" type="pres">
      <dgm:prSet presAssocID="{632C7E54-CBEB-3248-833C-C6AF2CE01128}" presName="boxAndChildren" presStyleCnt="0"/>
      <dgm:spPr/>
    </dgm:pt>
    <dgm:pt modelId="{A3B451A4-B0EA-064E-BBA3-972727E9DFEC}" type="pres">
      <dgm:prSet presAssocID="{632C7E54-CBEB-3248-833C-C6AF2CE01128}" presName="parentTextBox" presStyleLbl="node1" presStyleIdx="0" presStyleCnt="6"/>
      <dgm:spPr/>
    </dgm:pt>
    <dgm:pt modelId="{1D074F2D-422D-7540-A3F5-EFC639CEA584}" type="pres">
      <dgm:prSet presAssocID="{7D7E931D-292A-A84F-B2A7-84DEAC7DA995}" presName="sp" presStyleCnt="0"/>
      <dgm:spPr/>
    </dgm:pt>
    <dgm:pt modelId="{1E0B5C98-B69F-544F-8C26-CABC9B741C68}" type="pres">
      <dgm:prSet presAssocID="{8205813C-09B9-AB45-AFFD-658F925A2A84}" presName="arrowAndChildren" presStyleCnt="0"/>
      <dgm:spPr/>
    </dgm:pt>
    <dgm:pt modelId="{A94AD318-6DFD-ED46-9103-71F3C7918305}" type="pres">
      <dgm:prSet presAssocID="{8205813C-09B9-AB45-AFFD-658F925A2A84}" presName="parentTextArrow" presStyleLbl="node1" presStyleIdx="1" presStyleCnt="6"/>
      <dgm:spPr/>
    </dgm:pt>
    <dgm:pt modelId="{BCF84F78-C609-0C40-8BD3-4C9C672FFE91}" type="pres">
      <dgm:prSet presAssocID="{8085A0F8-69D9-004D-BBE6-6BF19EC247E7}" presName="sp" presStyleCnt="0"/>
      <dgm:spPr/>
    </dgm:pt>
    <dgm:pt modelId="{180DB320-A389-AE4E-B266-40C6517F85C0}" type="pres">
      <dgm:prSet presAssocID="{2671A27E-9446-E94D-8DD3-983B9C2319E7}" presName="arrowAndChildren" presStyleCnt="0"/>
      <dgm:spPr/>
    </dgm:pt>
    <dgm:pt modelId="{F0E593C5-5705-C747-938F-4879F5D7594E}" type="pres">
      <dgm:prSet presAssocID="{2671A27E-9446-E94D-8DD3-983B9C2319E7}" presName="parentTextArrow" presStyleLbl="node1" presStyleIdx="2" presStyleCnt="6"/>
      <dgm:spPr/>
    </dgm:pt>
    <dgm:pt modelId="{6FEA4783-D090-AA47-A4FF-EA78EC52C1F0}" type="pres">
      <dgm:prSet presAssocID="{9762AE2F-3337-7A4D-8A92-E86C3F3C9E7E}" presName="sp" presStyleCnt="0"/>
      <dgm:spPr/>
    </dgm:pt>
    <dgm:pt modelId="{49AD15DD-3BAF-4F4B-A399-9709CDBEFE48}" type="pres">
      <dgm:prSet presAssocID="{7C2B9917-BFA4-AD40-9144-119DF472BBA5}" presName="arrowAndChildren" presStyleCnt="0"/>
      <dgm:spPr/>
    </dgm:pt>
    <dgm:pt modelId="{44F1C96D-8F18-A647-A0E3-FE4D183C3EC1}" type="pres">
      <dgm:prSet presAssocID="{7C2B9917-BFA4-AD40-9144-119DF472BBA5}" presName="parentTextArrow" presStyleLbl="node1" presStyleIdx="3" presStyleCnt="6"/>
      <dgm:spPr/>
    </dgm:pt>
    <dgm:pt modelId="{12C35764-ACAE-7448-85C2-CF8BFCFD787B}" type="pres">
      <dgm:prSet presAssocID="{9E2F9198-B263-1E45-A4BD-CCAAD74D736A}" presName="sp" presStyleCnt="0"/>
      <dgm:spPr/>
    </dgm:pt>
    <dgm:pt modelId="{562512C1-8D6F-584B-B019-875FB8ECDAD7}" type="pres">
      <dgm:prSet presAssocID="{77FAB766-DBF0-EC49-B42D-6B603D664691}" presName="arrowAndChildren" presStyleCnt="0"/>
      <dgm:spPr/>
    </dgm:pt>
    <dgm:pt modelId="{D43C7570-8476-4640-B35C-BDCCC3716FCB}" type="pres">
      <dgm:prSet presAssocID="{77FAB766-DBF0-EC49-B42D-6B603D664691}" presName="parentTextArrow" presStyleLbl="node1" presStyleIdx="4" presStyleCnt="6"/>
      <dgm:spPr/>
    </dgm:pt>
    <dgm:pt modelId="{E2C2F62F-B2DE-B24B-88EE-E943B8F092C7}" type="pres">
      <dgm:prSet presAssocID="{50254E97-5726-0742-844E-7A251B474AAD}" presName="sp" presStyleCnt="0"/>
      <dgm:spPr/>
    </dgm:pt>
    <dgm:pt modelId="{7C6EE7DB-47AB-3743-B0B5-5F186E72F0A5}" type="pres">
      <dgm:prSet presAssocID="{7D3DDA4C-CF94-D94A-9AC1-A238B985C0C5}" presName="arrowAndChildren" presStyleCnt="0"/>
      <dgm:spPr/>
    </dgm:pt>
    <dgm:pt modelId="{4D835A0F-E484-9B44-B444-A9A95794C970}" type="pres">
      <dgm:prSet presAssocID="{7D3DDA4C-CF94-D94A-9AC1-A238B985C0C5}" presName="parentTextArrow" presStyleLbl="node1" presStyleIdx="5" presStyleCnt="6"/>
      <dgm:spPr/>
    </dgm:pt>
  </dgm:ptLst>
  <dgm:cxnLst>
    <dgm:cxn modelId="{EAC3C93C-EC81-0D43-8166-0B183ECBF5B7}" type="presOf" srcId="{7C2B9917-BFA4-AD40-9144-119DF472BBA5}" destId="{44F1C96D-8F18-A647-A0E3-FE4D183C3EC1}" srcOrd="0" destOrd="0" presId="urn:microsoft.com/office/officeart/2005/8/layout/process4"/>
    <dgm:cxn modelId="{96F5075C-B681-E245-A63B-B71B936BF30B}" type="presOf" srcId="{632C7E54-CBEB-3248-833C-C6AF2CE01128}" destId="{A3B451A4-B0EA-064E-BBA3-972727E9DFEC}" srcOrd="0" destOrd="0" presId="urn:microsoft.com/office/officeart/2005/8/layout/process4"/>
    <dgm:cxn modelId="{445EAD64-0A21-3B4E-82A4-0FEC08AD482C}" srcId="{5304C45F-138A-404B-BCEC-B5CAA8039C0D}" destId="{77FAB766-DBF0-EC49-B42D-6B603D664691}" srcOrd="1" destOrd="0" parTransId="{AB0488AA-8B53-0B44-A7AA-1FFE924A8F74}" sibTransId="{9E2F9198-B263-1E45-A4BD-CCAAD74D736A}"/>
    <dgm:cxn modelId="{F806F544-2B0C-4648-ADC1-7F3EDF3185E2}" type="presOf" srcId="{8205813C-09B9-AB45-AFFD-658F925A2A84}" destId="{A94AD318-6DFD-ED46-9103-71F3C7918305}" srcOrd="0" destOrd="0" presId="urn:microsoft.com/office/officeart/2005/8/layout/process4"/>
    <dgm:cxn modelId="{CAC63B70-0A4B-9C41-A873-4E86764B5E20}" srcId="{5304C45F-138A-404B-BCEC-B5CAA8039C0D}" destId="{2671A27E-9446-E94D-8DD3-983B9C2319E7}" srcOrd="3" destOrd="0" parTransId="{6C787A7F-8245-E44A-9461-6F339F1176EB}" sibTransId="{8085A0F8-69D9-004D-BBE6-6BF19EC247E7}"/>
    <dgm:cxn modelId="{7C06CD76-2516-904E-816E-41755AA0085C}" srcId="{5304C45F-138A-404B-BCEC-B5CAA8039C0D}" destId="{632C7E54-CBEB-3248-833C-C6AF2CE01128}" srcOrd="5" destOrd="0" parTransId="{8CC42ACA-077B-274C-881D-DA4F2D93312C}" sibTransId="{436E267E-3CB5-8A46-8D9C-C46AA6946A62}"/>
    <dgm:cxn modelId="{16D5499D-7790-154A-A6CF-8273C8547A14}" type="presOf" srcId="{7D3DDA4C-CF94-D94A-9AC1-A238B985C0C5}" destId="{4D835A0F-E484-9B44-B444-A9A95794C970}" srcOrd="0" destOrd="0" presId="urn:microsoft.com/office/officeart/2005/8/layout/process4"/>
    <dgm:cxn modelId="{C030A6AC-A213-7746-BC95-22468061E39D}" srcId="{5304C45F-138A-404B-BCEC-B5CAA8039C0D}" destId="{7D3DDA4C-CF94-D94A-9AC1-A238B985C0C5}" srcOrd="0" destOrd="0" parTransId="{12F75E06-99A4-B14A-9A47-AD230B977EC4}" sibTransId="{50254E97-5726-0742-844E-7A251B474AAD}"/>
    <dgm:cxn modelId="{9A851DB4-E22E-1C46-8D72-3269AD3F3561}" type="presOf" srcId="{77FAB766-DBF0-EC49-B42D-6B603D664691}" destId="{D43C7570-8476-4640-B35C-BDCCC3716FCB}" srcOrd="0" destOrd="0" presId="urn:microsoft.com/office/officeart/2005/8/layout/process4"/>
    <dgm:cxn modelId="{F1145ED0-FA98-AC49-BD96-E3AFE455EC2A}" type="presOf" srcId="{2671A27E-9446-E94D-8DD3-983B9C2319E7}" destId="{F0E593C5-5705-C747-938F-4879F5D7594E}" srcOrd="0" destOrd="0" presId="urn:microsoft.com/office/officeart/2005/8/layout/process4"/>
    <dgm:cxn modelId="{4129D5E1-EAA9-F444-9AE9-51C37DA12F04}" srcId="{5304C45F-138A-404B-BCEC-B5CAA8039C0D}" destId="{7C2B9917-BFA4-AD40-9144-119DF472BBA5}" srcOrd="2" destOrd="0" parTransId="{5B27F6E8-58D8-BB44-892D-078F3DC7BB76}" sibTransId="{9762AE2F-3337-7A4D-8A92-E86C3F3C9E7E}"/>
    <dgm:cxn modelId="{03712CED-7C9F-7D44-BA50-9D19BE19CC6A}" type="presOf" srcId="{5304C45F-138A-404B-BCEC-B5CAA8039C0D}" destId="{3C7E346E-C2AA-F94D-B689-E0D25EDB93B4}" srcOrd="0" destOrd="0" presId="urn:microsoft.com/office/officeart/2005/8/layout/process4"/>
    <dgm:cxn modelId="{306A3FF2-BF8D-324F-BAC0-0958C12FAB31}" srcId="{5304C45F-138A-404B-BCEC-B5CAA8039C0D}" destId="{8205813C-09B9-AB45-AFFD-658F925A2A84}" srcOrd="4" destOrd="0" parTransId="{F3A03791-D514-B441-80BD-DB027C4C97C7}" sibTransId="{7D7E931D-292A-A84F-B2A7-84DEAC7DA995}"/>
    <dgm:cxn modelId="{02A1A0EF-3386-DF4E-9F11-5F40399BF747}" type="presParOf" srcId="{3C7E346E-C2AA-F94D-B689-E0D25EDB93B4}" destId="{8BC5A105-14DF-1845-A1B8-59927721BB63}" srcOrd="0" destOrd="0" presId="urn:microsoft.com/office/officeart/2005/8/layout/process4"/>
    <dgm:cxn modelId="{C95AC5F6-3C13-A34E-8ABA-3B75346E3782}" type="presParOf" srcId="{8BC5A105-14DF-1845-A1B8-59927721BB63}" destId="{A3B451A4-B0EA-064E-BBA3-972727E9DFEC}" srcOrd="0" destOrd="0" presId="urn:microsoft.com/office/officeart/2005/8/layout/process4"/>
    <dgm:cxn modelId="{A0ED59BC-0146-3244-9A68-140B98C1FC3F}" type="presParOf" srcId="{3C7E346E-C2AA-F94D-B689-E0D25EDB93B4}" destId="{1D074F2D-422D-7540-A3F5-EFC639CEA584}" srcOrd="1" destOrd="0" presId="urn:microsoft.com/office/officeart/2005/8/layout/process4"/>
    <dgm:cxn modelId="{EA1D30F7-E2B7-6543-A351-53FA48D9DAF8}" type="presParOf" srcId="{3C7E346E-C2AA-F94D-B689-E0D25EDB93B4}" destId="{1E0B5C98-B69F-544F-8C26-CABC9B741C68}" srcOrd="2" destOrd="0" presId="urn:microsoft.com/office/officeart/2005/8/layout/process4"/>
    <dgm:cxn modelId="{2A8B3DC9-E18F-2546-B86D-72F53578F661}" type="presParOf" srcId="{1E0B5C98-B69F-544F-8C26-CABC9B741C68}" destId="{A94AD318-6DFD-ED46-9103-71F3C7918305}" srcOrd="0" destOrd="0" presId="urn:microsoft.com/office/officeart/2005/8/layout/process4"/>
    <dgm:cxn modelId="{0FEB02C2-5088-DB42-885F-5388F4A7662F}" type="presParOf" srcId="{3C7E346E-C2AA-F94D-B689-E0D25EDB93B4}" destId="{BCF84F78-C609-0C40-8BD3-4C9C672FFE91}" srcOrd="3" destOrd="0" presId="urn:microsoft.com/office/officeart/2005/8/layout/process4"/>
    <dgm:cxn modelId="{56A0507C-5709-A949-ADB7-A9F9EBC344D8}" type="presParOf" srcId="{3C7E346E-C2AA-F94D-B689-E0D25EDB93B4}" destId="{180DB320-A389-AE4E-B266-40C6517F85C0}" srcOrd="4" destOrd="0" presId="urn:microsoft.com/office/officeart/2005/8/layout/process4"/>
    <dgm:cxn modelId="{7B97C021-D36E-D241-97D9-1F2BDE027E5E}" type="presParOf" srcId="{180DB320-A389-AE4E-B266-40C6517F85C0}" destId="{F0E593C5-5705-C747-938F-4879F5D7594E}" srcOrd="0" destOrd="0" presId="urn:microsoft.com/office/officeart/2005/8/layout/process4"/>
    <dgm:cxn modelId="{CBE720E5-2E18-A24E-9868-2CCC98AADC05}" type="presParOf" srcId="{3C7E346E-C2AA-F94D-B689-E0D25EDB93B4}" destId="{6FEA4783-D090-AA47-A4FF-EA78EC52C1F0}" srcOrd="5" destOrd="0" presId="urn:microsoft.com/office/officeart/2005/8/layout/process4"/>
    <dgm:cxn modelId="{7CEAF5A1-D2BC-0645-B9CF-F3E43EF5154B}" type="presParOf" srcId="{3C7E346E-C2AA-F94D-B689-E0D25EDB93B4}" destId="{49AD15DD-3BAF-4F4B-A399-9709CDBEFE48}" srcOrd="6" destOrd="0" presId="urn:microsoft.com/office/officeart/2005/8/layout/process4"/>
    <dgm:cxn modelId="{95FE871E-CFFB-FB41-893F-B9A458BF93D1}" type="presParOf" srcId="{49AD15DD-3BAF-4F4B-A399-9709CDBEFE48}" destId="{44F1C96D-8F18-A647-A0E3-FE4D183C3EC1}" srcOrd="0" destOrd="0" presId="urn:microsoft.com/office/officeart/2005/8/layout/process4"/>
    <dgm:cxn modelId="{03C1C10B-A856-7642-AD28-AD85DCBC2922}" type="presParOf" srcId="{3C7E346E-C2AA-F94D-B689-E0D25EDB93B4}" destId="{12C35764-ACAE-7448-85C2-CF8BFCFD787B}" srcOrd="7" destOrd="0" presId="urn:microsoft.com/office/officeart/2005/8/layout/process4"/>
    <dgm:cxn modelId="{19B6E8F1-814F-F746-B16B-673A9DB46288}" type="presParOf" srcId="{3C7E346E-C2AA-F94D-B689-E0D25EDB93B4}" destId="{562512C1-8D6F-584B-B019-875FB8ECDAD7}" srcOrd="8" destOrd="0" presId="urn:microsoft.com/office/officeart/2005/8/layout/process4"/>
    <dgm:cxn modelId="{C36A676E-DA7D-1249-A6CF-E7B92F7A86E7}" type="presParOf" srcId="{562512C1-8D6F-584B-B019-875FB8ECDAD7}" destId="{D43C7570-8476-4640-B35C-BDCCC3716FCB}" srcOrd="0" destOrd="0" presId="urn:microsoft.com/office/officeart/2005/8/layout/process4"/>
    <dgm:cxn modelId="{9136978A-B10D-8941-BB99-A559BE9763FD}" type="presParOf" srcId="{3C7E346E-C2AA-F94D-B689-E0D25EDB93B4}" destId="{E2C2F62F-B2DE-B24B-88EE-E943B8F092C7}" srcOrd="9" destOrd="0" presId="urn:microsoft.com/office/officeart/2005/8/layout/process4"/>
    <dgm:cxn modelId="{4A39CC06-284C-7946-8017-3910CDB722FA}" type="presParOf" srcId="{3C7E346E-C2AA-F94D-B689-E0D25EDB93B4}" destId="{7C6EE7DB-47AB-3743-B0B5-5F186E72F0A5}" srcOrd="10" destOrd="0" presId="urn:microsoft.com/office/officeart/2005/8/layout/process4"/>
    <dgm:cxn modelId="{A60C872D-A029-274B-A95B-36075AB76F81}" type="presParOf" srcId="{7C6EE7DB-47AB-3743-B0B5-5F186E72F0A5}" destId="{4D835A0F-E484-9B44-B444-A9A95794C97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B451A4-B0EA-064E-BBA3-972727E9DFEC}">
      <dsp:nvSpPr>
        <dsp:cNvPr id="0" name=""/>
        <dsp:cNvSpPr/>
      </dsp:nvSpPr>
      <dsp:spPr>
        <a:xfrm>
          <a:off x="0" y="4331512"/>
          <a:ext cx="8229600" cy="56850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6. Media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Eksternal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Hubungan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Media</a:t>
          </a:r>
        </a:p>
      </dsp:txBody>
      <dsp:txXfrm>
        <a:off x="0" y="4331512"/>
        <a:ext cx="8229600" cy="568508"/>
      </dsp:txXfrm>
    </dsp:sp>
    <dsp:sp modelId="{A94AD318-6DFD-ED46-9103-71F3C7918305}">
      <dsp:nvSpPr>
        <dsp:cNvPr id="0" name=""/>
        <dsp:cNvSpPr/>
      </dsp:nvSpPr>
      <dsp:spPr>
        <a:xfrm rot="10800000">
          <a:off x="0" y="3465673"/>
          <a:ext cx="8229600" cy="874366"/>
        </a:xfrm>
        <a:prstGeom prst="upArrowCallout">
          <a:avLst/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5.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Hubungan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Internal &amp; Media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Komunikasi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Karyawan</a:t>
          </a:r>
          <a:endParaRPr lang="en-US" sz="20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10800000">
        <a:off x="0" y="3465673"/>
        <a:ext cx="8229600" cy="568137"/>
      </dsp:txXfrm>
    </dsp:sp>
    <dsp:sp modelId="{F0E593C5-5705-C747-938F-4879F5D7594E}">
      <dsp:nvSpPr>
        <dsp:cNvPr id="0" name=""/>
        <dsp:cNvSpPr/>
      </dsp:nvSpPr>
      <dsp:spPr>
        <a:xfrm rot="10800000">
          <a:off x="0" y="2599835"/>
          <a:ext cx="8229600" cy="874366"/>
        </a:xfrm>
        <a:prstGeom prst="upArrowCallout">
          <a:avLst/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4. PR Internal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dan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PR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Eksternal</a:t>
          </a:r>
          <a:endParaRPr lang="en-US" sz="2000" kern="1200" dirty="0">
            <a:solidFill>
              <a:srgbClr val="000000"/>
            </a:solidFill>
            <a:latin typeface="Times New Roman"/>
            <a:cs typeface="Times New Roman"/>
          </a:endParaRPr>
        </a:p>
      </dsp:txBody>
      <dsp:txXfrm rot="10800000">
        <a:off x="0" y="2599835"/>
        <a:ext cx="8229600" cy="568137"/>
      </dsp:txXfrm>
    </dsp:sp>
    <dsp:sp modelId="{44F1C96D-8F18-A647-A0E3-FE4D183C3EC1}">
      <dsp:nvSpPr>
        <dsp:cNvPr id="0" name=""/>
        <dsp:cNvSpPr/>
      </dsp:nvSpPr>
      <dsp:spPr>
        <a:xfrm rot="10800000">
          <a:off x="0" y="1733996"/>
          <a:ext cx="8229600" cy="874366"/>
        </a:xfrm>
        <a:prstGeom prst="upArrowCallout">
          <a:avLst/>
        </a:prstGeom>
        <a:gradFill rotWithShape="0">
          <a:gsLst>
            <a:gs pos="0">
              <a:schemeClr val="accent3">
                <a:hueOff val="6750158"/>
                <a:satOff val="-10128"/>
                <a:lumOff val="-164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6750158"/>
                <a:satOff val="-10128"/>
                <a:lumOff val="-164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3.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Pekerjaan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&amp;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Tugas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Peran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PR</a:t>
          </a:r>
        </a:p>
      </dsp:txBody>
      <dsp:txXfrm rot="10800000">
        <a:off x="0" y="1733996"/>
        <a:ext cx="8229600" cy="568137"/>
      </dsp:txXfrm>
    </dsp:sp>
    <dsp:sp modelId="{D43C7570-8476-4640-B35C-BDCCC3716FCB}">
      <dsp:nvSpPr>
        <dsp:cNvPr id="0" name=""/>
        <dsp:cNvSpPr/>
      </dsp:nvSpPr>
      <dsp:spPr>
        <a:xfrm rot="10800000">
          <a:off x="0" y="868157"/>
          <a:ext cx="8229600" cy="874366"/>
        </a:xfrm>
        <a:prstGeom prst="upArrowCallout">
          <a:avLst/>
        </a:prstGeom>
        <a:gradFill rotWithShape="0">
          <a:gsLst>
            <a:gs pos="0">
              <a:schemeClr val="accent3">
                <a:hueOff val="9000211"/>
                <a:satOff val="-13504"/>
                <a:lumOff val="-219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9000211"/>
                <a:satOff val="-13504"/>
                <a:lumOff val="-219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2. PR &amp;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Mkt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,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Fungsi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PR</a:t>
          </a:r>
        </a:p>
      </dsp:txBody>
      <dsp:txXfrm rot="10800000">
        <a:off x="0" y="868157"/>
        <a:ext cx="8229600" cy="568137"/>
      </dsp:txXfrm>
    </dsp:sp>
    <dsp:sp modelId="{4D835A0F-E484-9B44-B444-A9A95794C970}">
      <dsp:nvSpPr>
        <dsp:cNvPr id="0" name=""/>
        <dsp:cNvSpPr/>
      </dsp:nvSpPr>
      <dsp:spPr>
        <a:xfrm rot="10800000">
          <a:off x="0" y="2318"/>
          <a:ext cx="8229600" cy="874366"/>
        </a:xfrm>
        <a:prstGeom prst="upArrowCallou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1. </a:t>
          </a:r>
          <a:r>
            <a:rPr lang="en-US" sz="2000" kern="1200" dirty="0" err="1">
              <a:solidFill>
                <a:srgbClr val="000000"/>
              </a:solidFill>
              <a:latin typeface="Times New Roman"/>
              <a:cs typeface="Times New Roman"/>
            </a:rPr>
            <a:t>Sejarah</a:t>
          </a:r>
          <a:r>
            <a:rPr lang="en-US" sz="2000" kern="1200" dirty="0">
              <a:solidFill>
                <a:srgbClr val="000000"/>
              </a:solidFill>
              <a:latin typeface="Times New Roman"/>
              <a:cs typeface="Times New Roman"/>
            </a:rPr>
            <a:t> PR</a:t>
          </a:r>
        </a:p>
      </dsp:txBody>
      <dsp:txXfrm rot="10800000">
        <a:off x="0" y="2318"/>
        <a:ext cx="8229600" cy="568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5FADD-F7FF-B74B-8CA8-AD71FAF8B46C}" type="datetimeFigureOut">
              <a:rPr lang="en-US" smtClean="0"/>
              <a:pPr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229D1-A5EB-1E42-B4E7-8AFAA2D60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latin typeface="Britannic Bold"/>
                <a:cs typeface="Britannic Bold"/>
              </a:rPr>
              <a:t>Pengantar</a:t>
            </a:r>
            <a:r>
              <a:rPr lang="en-US" dirty="0">
                <a:latin typeface="Britannic Bold"/>
                <a:cs typeface="Britannic Bold"/>
              </a:rPr>
              <a:t> </a:t>
            </a:r>
            <a:r>
              <a:rPr lang="en-US" dirty="0" err="1">
                <a:latin typeface="Britannic Bold"/>
                <a:cs typeface="Britannic Bold"/>
              </a:rPr>
              <a:t>Hubungan</a:t>
            </a:r>
            <a:r>
              <a:rPr lang="en-US" dirty="0">
                <a:latin typeface="Britannic Bold"/>
                <a:cs typeface="Britannic Bold"/>
              </a:rPr>
              <a:t> </a:t>
            </a:r>
            <a:r>
              <a:rPr lang="en-US" dirty="0" err="1">
                <a:latin typeface="Britannic Bold"/>
                <a:cs typeface="Britannic Bold"/>
              </a:rPr>
              <a:t>Masyarakat</a:t>
            </a:r>
            <a:endParaRPr lang="en-US" dirty="0">
              <a:latin typeface="Britannic Bold"/>
              <a:cs typeface="Britannic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latin typeface="Times New Roman"/>
                <a:cs typeface="Times New Roman"/>
              </a:rPr>
              <a:t>Pertemuan</a:t>
            </a:r>
            <a:r>
              <a:rPr lang="en-US" dirty="0">
                <a:latin typeface="Times New Roman"/>
                <a:cs typeface="Times New Roman"/>
              </a:rPr>
              <a:t> 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1190"/>
            <a:ext cx="8229600" cy="455495"/>
          </a:xfrm>
        </p:spPr>
        <p:txBody>
          <a:bodyPr>
            <a:noAutofit/>
          </a:bodyPr>
          <a:lstStyle/>
          <a:p>
            <a:r>
              <a:rPr lang="en-US" sz="3500" dirty="0" err="1">
                <a:latin typeface="Times New Roman"/>
                <a:cs typeface="Times New Roman"/>
              </a:rPr>
              <a:t>Seberapa</a:t>
            </a:r>
            <a:r>
              <a:rPr lang="en-US" sz="3500" dirty="0">
                <a:latin typeface="Times New Roman"/>
                <a:cs typeface="Times New Roman"/>
              </a:rPr>
              <a:t> </a:t>
            </a:r>
            <a:r>
              <a:rPr lang="en-US" sz="3500" dirty="0" err="1">
                <a:latin typeface="Times New Roman"/>
                <a:cs typeface="Times New Roman"/>
              </a:rPr>
              <a:t>Anda</a:t>
            </a:r>
            <a:r>
              <a:rPr lang="en-US" sz="3500" dirty="0">
                <a:latin typeface="Times New Roman"/>
                <a:cs typeface="Times New Roman"/>
              </a:rPr>
              <a:t> </a:t>
            </a:r>
            <a:r>
              <a:rPr lang="en-US" sz="3500" dirty="0" err="1">
                <a:latin typeface="Times New Roman"/>
                <a:cs typeface="Times New Roman"/>
              </a:rPr>
              <a:t>memahami</a:t>
            </a:r>
            <a:r>
              <a:rPr lang="en-US" sz="3500" dirty="0">
                <a:latin typeface="Times New Roman"/>
                <a:cs typeface="Times New Roman"/>
              </a:rPr>
              <a:t> </a:t>
            </a:r>
            <a:r>
              <a:rPr lang="en-US" sz="3500" dirty="0" err="1">
                <a:latin typeface="Times New Roman"/>
                <a:cs typeface="Times New Roman"/>
              </a:rPr>
              <a:t>mata</a:t>
            </a:r>
            <a:r>
              <a:rPr lang="en-US" sz="3500" dirty="0">
                <a:latin typeface="Times New Roman"/>
                <a:cs typeface="Times New Roman"/>
              </a:rPr>
              <a:t> </a:t>
            </a:r>
            <a:r>
              <a:rPr lang="en-US" sz="3500" dirty="0" err="1">
                <a:latin typeface="Times New Roman"/>
                <a:cs typeface="Times New Roman"/>
              </a:rPr>
              <a:t>kuliah</a:t>
            </a:r>
            <a:r>
              <a:rPr lang="en-US" sz="3500" dirty="0">
                <a:latin typeface="Times New Roman"/>
                <a:cs typeface="Times New Roman"/>
              </a:rPr>
              <a:t> </a:t>
            </a:r>
            <a:r>
              <a:rPr lang="en-US" sz="3500" dirty="0" err="1">
                <a:latin typeface="Times New Roman"/>
                <a:cs typeface="Times New Roman"/>
              </a:rPr>
              <a:t>ini</a:t>
            </a:r>
            <a:r>
              <a:rPr lang="en-US" sz="3500" dirty="0">
                <a:latin typeface="Times New Roman"/>
                <a:cs typeface="Times New Roman"/>
              </a:rPr>
              <a:t>?</a:t>
            </a:r>
          </a:p>
        </p:txBody>
      </p:sp>
      <p:pic>
        <p:nvPicPr>
          <p:cNvPr id="7" name="Picture 6" descr="file-20180319-31633-2npx4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036" y="438422"/>
            <a:ext cx="5427439" cy="542743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ritannic Bold"/>
                <a:cs typeface="Britannic Bold"/>
              </a:rPr>
              <a:t>REVIEW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368"/>
          <a:ext cx="8229600" cy="4902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ritannic Bold"/>
                <a:cs typeface="Britannic Bold"/>
              </a:rPr>
              <a:t>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Times New Roman"/>
                <a:cs typeface="Times New Roman"/>
              </a:rPr>
              <a:t>Materi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dari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pertemuan</a:t>
            </a:r>
            <a:r>
              <a:rPr lang="en-US" dirty="0">
                <a:latin typeface="Times New Roman"/>
                <a:cs typeface="Times New Roman"/>
              </a:rPr>
              <a:t> 1-6</a:t>
            </a:r>
          </a:p>
          <a:p>
            <a:r>
              <a:rPr lang="en-US" dirty="0" err="1">
                <a:latin typeface="Times New Roman"/>
                <a:cs typeface="Times New Roman"/>
              </a:rPr>
              <a:t>Waktu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ujian</a:t>
            </a:r>
            <a:r>
              <a:rPr lang="en-US" dirty="0">
                <a:latin typeface="Times New Roman"/>
                <a:cs typeface="Times New Roman"/>
              </a:rPr>
              <a:t> 2 jam</a:t>
            </a:r>
          </a:p>
          <a:p>
            <a:r>
              <a:rPr lang="en-US" dirty="0" err="1">
                <a:latin typeface="Times New Roman"/>
                <a:cs typeface="Times New Roman"/>
              </a:rPr>
              <a:t>Jadwal</a:t>
            </a:r>
            <a:r>
              <a:rPr lang="en-US" dirty="0">
                <a:latin typeface="Times New Roman"/>
                <a:cs typeface="Times New Roman"/>
              </a:rPr>
              <a:t> : </a:t>
            </a:r>
            <a:r>
              <a:rPr lang="en-US" dirty="0" err="1">
                <a:latin typeface="Times New Roman"/>
                <a:cs typeface="Times New Roman"/>
              </a:rPr>
              <a:t>Rabu</a:t>
            </a:r>
            <a:r>
              <a:rPr lang="en-US" dirty="0">
                <a:latin typeface="Times New Roman"/>
                <a:cs typeface="Times New Roman"/>
              </a:rPr>
              <a:t> 31 </a:t>
            </a:r>
            <a:r>
              <a:rPr lang="en-US" dirty="0" err="1">
                <a:latin typeface="Times New Roman"/>
                <a:cs typeface="Times New Roman"/>
              </a:rPr>
              <a:t>Maret</a:t>
            </a:r>
            <a:r>
              <a:rPr lang="en-US" dirty="0">
                <a:latin typeface="Times New Roman"/>
                <a:cs typeface="Times New Roman"/>
              </a:rPr>
              <a:t> 2021, 10.30 – 12.30 WIB</a:t>
            </a:r>
          </a:p>
          <a:p>
            <a:pPr>
              <a:buNone/>
            </a:pP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ritannic Bold"/>
                <a:cs typeface="Britannic Bold"/>
              </a:rPr>
              <a:t>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Times New Roman"/>
                <a:cs typeface="Times New Roman"/>
              </a:rPr>
              <a:t>Ada</a:t>
            </a:r>
            <a:r>
              <a:rPr lang="en-US" dirty="0">
                <a:latin typeface="Times New Roman"/>
                <a:cs typeface="Times New Roman"/>
              </a:rPr>
              <a:t> 6 </a:t>
            </a:r>
            <a:r>
              <a:rPr lang="en-US" dirty="0" err="1">
                <a:latin typeface="Times New Roman"/>
                <a:cs typeface="Times New Roman"/>
              </a:rPr>
              <a:t>soal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dengan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bobot</a:t>
            </a:r>
            <a:r>
              <a:rPr lang="en-US" dirty="0">
                <a:latin typeface="Times New Roman"/>
                <a:cs typeface="Times New Roman"/>
              </a:rPr>
              <a:t> 100 </a:t>
            </a:r>
            <a:r>
              <a:rPr lang="en-US" dirty="0" err="1">
                <a:latin typeface="Times New Roman"/>
                <a:cs typeface="Times New Roman"/>
              </a:rPr>
              <a:t>poin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No. 3 </a:t>
            </a:r>
            <a:r>
              <a:rPr lang="en-US" dirty="0" err="1">
                <a:latin typeface="Times New Roman"/>
                <a:cs typeface="Times New Roman"/>
              </a:rPr>
              <a:t>dan</a:t>
            </a:r>
            <a:r>
              <a:rPr lang="en-US" dirty="0">
                <a:latin typeface="Times New Roman"/>
                <a:cs typeface="Times New Roman"/>
              </a:rPr>
              <a:t> 4 </a:t>
            </a:r>
            <a:r>
              <a:rPr lang="en-US" dirty="0" err="1">
                <a:latin typeface="Times New Roman"/>
                <a:cs typeface="Times New Roman"/>
              </a:rPr>
              <a:t>terdapat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subpoin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anak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soal</a:t>
            </a:r>
            <a:r>
              <a:rPr lang="en-US" dirty="0">
                <a:latin typeface="Times New Roman"/>
                <a:cs typeface="Times New Roman"/>
              </a:rPr>
              <a:t>)</a:t>
            </a:r>
          </a:p>
          <a:p>
            <a:r>
              <a:rPr lang="en-US" dirty="0" err="1">
                <a:latin typeface="Times New Roman"/>
                <a:cs typeface="Times New Roman"/>
              </a:rPr>
              <a:t>Soal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memiliki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bobot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nilai</a:t>
            </a:r>
            <a:r>
              <a:rPr lang="en-US" dirty="0">
                <a:latin typeface="Times New Roman"/>
                <a:cs typeface="Times New Roman"/>
              </a:rPr>
              <a:t> masing2</a:t>
            </a:r>
          </a:p>
          <a:p>
            <a:r>
              <a:rPr lang="en-US" dirty="0" err="1">
                <a:latin typeface="Times New Roman"/>
                <a:cs typeface="Times New Roman"/>
              </a:rPr>
              <a:t>Kerjakan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poin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besar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dgn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maksimal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prioritaskan</a:t>
            </a:r>
            <a:endParaRPr lang="en-US" dirty="0">
              <a:latin typeface="Times New Roman"/>
              <a:cs typeface="Times New Roman"/>
            </a:endParaRPr>
          </a:p>
          <a:p>
            <a:pPr>
              <a:buNone/>
            </a:pPr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ritannic Bold"/>
                <a:cs typeface="Britannic Bold"/>
              </a:rPr>
              <a:t>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Times New Roman"/>
                <a:cs typeface="Times New Roman"/>
              </a:rPr>
              <a:t>Kerjakan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ujian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langsung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pada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lembar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soal</a:t>
            </a:r>
            <a:r>
              <a:rPr lang="en-US" dirty="0">
                <a:latin typeface="Times New Roman"/>
                <a:cs typeface="Times New Roman"/>
              </a:rPr>
              <a:t> (word)</a:t>
            </a:r>
          </a:p>
          <a:p>
            <a:r>
              <a:rPr lang="en-US" dirty="0" err="1">
                <a:latin typeface="Times New Roman"/>
                <a:cs typeface="Times New Roman"/>
              </a:rPr>
              <a:t>Masukkan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kartu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ujian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pada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lembar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soal</a:t>
            </a:r>
            <a:r>
              <a:rPr lang="en-US" dirty="0">
                <a:latin typeface="Times New Roman"/>
                <a:cs typeface="Times New Roman"/>
              </a:rPr>
              <a:t> </a:t>
            </a:r>
          </a:p>
          <a:p>
            <a:r>
              <a:rPr lang="en-US" dirty="0" err="1">
                <a:latin typeface="Times New Roman"/>
                <a:cs typeface="Times New Roman"/>
              </a:rPr>
              <a:t>Kumpulkan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dalam</a:t>
            </a:r>
            <a:r>
              <a:rPr lang="en-US" dirty="0">
                <a:latin typeface="Times New Roman"/>
                <a:cs typeface="Times New Roman"/>
              </a:rPr>
              <a:t> format word</a:t>
            </a:r>
          </a:p>
          <a:p>
            <a:r>
              <a:rPr lang="en-US" dirty="0" err="1">
                <a:latin typeface="Times New Roman"/>
                <a:cs typeface="Times New Roman"/>
              </a:rPr>
              <a:t>Kumpulkan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Collabor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sesuai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waktu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ditentukan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TELAT = 0</a:t>
            </a:r>
          </a:p>
          <a:p>
            <a:r>
              <a:rPr lang="en-US" dirty="0">
                <a:latin typeface="Times New Roman"/>
                <a:cs typeface="Times New Roman"/>
              </a:rPr>
              <a:t>PLAGIAT = 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ritannic Bold"/>
                <a:cs typeface="Britannic Bold"/>
              </a:rPr>
              <a:t>YUK QUIZ LISAN</a:t>
            </a:r>
          </a:p>
        </p:txBody>
      </p:sp>
      <p:pic>
        <p:nvPicPr>
          <p:cNvPr id="4" name="Picture 3" descr="qui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709179"/>
            <a:ext cx="7620000" cy="42862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5442"/>
            <a:ext cx="8229600" cy="1143000"/>
          </a:xfrm>
        </p:spPr>
        <p:txBody>
          <a:bodyPr/>
          <a:lstStyle/>
          <a:p>
            <a:r>
              <a:rPr lang="en-US" dirty="0">
                <a:latin typeface="Britannic Bold"/>
                <a:cs typeface="Britannic Bold"/>
              </a:rPr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146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Pengantar Hubungan Masyarakat</vt:lpstr>
      <vt:lpstr>Seberapa Anda memahami mata kuliah ini?</vt:lpstr>
      <vt:lpstr>REVIEW</vt:lpstr>
      <vt:lpstr>UTS</vt:lpstr>
      <vt:lpstr>UTS</vt:lpstr>
      <vt:lpstr>UTS</vt:lpstr>
      <vt:lpstr>YUK QUIZ LISAN</vt:lpstr>
      <vt:lpstr>THANK YOU</vt:lpstr>
    </vt:vector>
  </TitlesOfParts>
  <Company>London School of Public Relation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Hubungan Masyarakat</dc:title>
  <dc:creator>Reny Dyanasari</dc:creator>
  <cp:lastModifiedBy>Reny Dyanasari</cp:lastModifiedBy>
  <cp:revision>8</cp:revision>
  <dcterms:created xsi:type="dcterms:W3CDTF">2021-06-24T05:16:18Z</dcterms:created>
  <dcterms:modified xsi:type="dcterms:W3CDTF">2021-06-24T06:03:05Z</dcterms:modified>
</cp:coreProperties>
</file>