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0" r:id="rId9"/>
    <p:sldId id="262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1"/>
    <p:restoredTop sz="92538"/>
  </p:normalViewPr>
  <p:slideViewPr>
    <p:cSldViewPr snapToGrid="0" snapToObjects="1">
      <p:cViewPr>
        <p:scale>
          <a:sx n="71" d="100"/>
          <a:sy n="71" d="100"/>
        </p:scale>
        <p:origin x="-11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E070C-6A77-8345-842C-3DD8A8153B37}" type="doc">
      <dgm:prSet loTypeId="urn:microsoft.com/office/officeart/2005/8/layout/arrow6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7BC723-78AD-A449-8DBA-BF1F377DFC10}">
      <dgm:prSet phldrT="[Text]"/>
      <dgm:spPr/>
      <dgm:t>
        <a:bodyPr/>
        <a:lstStyle/>
        <a:p>
          <a:r>
            <a:rPr lang="en-US" dirty="0"/>
            <a:t>PR INTERNAL </a:t>
          </a:r>
        </a:p>
      </dgm:t>
    </dgm:pt>
    <dgm:pt modelId="{6828AA6E-DCAA-4148-A70F-2193E3890460}" type="parTrans" cxnId="{9FE28B63-4C27-8D44-B6D2-5770C05EC40A}">
      <dgm:prSet/>
      <dgm:spPr/>
      <dgm:t>
        <a:bodyPr/>
        <a:lstStyle/>
        <a:p>
          <a:endParaRPr lang="en-US"/>
        </a:p>
      </dgm:t>
    </dgm:pt>
    <dgm:pt modelId="{1D006282-F51C-7444-9CD2-CC1C7D52E71C}" type="sibTrans" cxnId="{9FE28B63-4C27-8D44-B6D2-5770C05EC40A}">
      <dgm:prSet/>
      <dgm:spPr/>
      <dgm:t>
        <a:bodyPr/>
        <a:lstStyle/>
        <a:p>
          <a:endParaRPr lang="en-US"/>
        </a:p>
      </dgm:t>
    </dgm:pt>
    <dgm:pt modelId="{CA4DDA07-A3DD-164D-B32D-DB62A86D280E}">
      <dgm:prSet phldrT="[Text]"/>
      <dgm:spPr/>
      <dgm:t>
        <a:bodyPr/>
        <a:lstStyle/>
        <a:p>
          <a:r>
            <a:rPr lang="en-US" dirty="0"/>
            <a:t>PR EKSTERNAL</a:t>
          </a:r>
        </a:p>
      </dgm:t>
    </dgm:pt>
    <dgm:pt modelId="{D3790A86-0BDE-D641-AC89-2D2AC21FB11B}" type="parTrans" cxnId="{A7B93C2A-BBA6-C643-8AB2-DEAF3A4C336A}">
      <dgm:prSet/>
      <dgm:spPr/>
      <dgm:t>
        <a:bodyPr/>
        <a:lstStyle/>
        <a:p>
          <a:endParaRPr lang="en-US"/>
        </a:p>
      </dgm:t>
    </dgm:pt>
    <dgm:pt modelId="{04E38ED2-D859-A449-A281-13EE364DBC7A}" type="sibTrans" cxnId="{A7B93C2A-BBA6-C643-8AB2-DEAF3A4C336A}">
      <dgm:prSet/>
      <dgm:spPr/>
      <dgm:t>
        <a:bodyPr/>
        <a:lstStyle/>
        <a:p>
          <a:endParaRPr lang="en-US"/>
        </a:p>
      </dgm:t>
    </dgm:pt>
    <dgm:pt modelId="{1094F613-1085-544C-9E5E-6E6472288184}" type="pres">
      <dgm:prSet presAssocID="{B79E070C-6A77-8345-842C-3DD8A8153B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E540B-C69C-7E46-BC9C-421126624A86}" type="pres">
      <dgm:prSet presAssocID="{B79E070C-6A77-8345-842C-3DD8A8153B37}" presName="ribbon" presStyleLbl="node1" presStyleIdx="0" presStyleCnt="1"/>
      <dgm:spPr/>
    </dgm:pt>
    <dgm:pt modelId="{EEC9644D-D491-654F-9D45-F66821E229DF}" type="pres">
      <dgm:prSet presAssocID="{B79E070C-6A77-8345-842C-3DD8A8153B3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A773E-4F6F-904B-8F2D-5769BAEE33E9}" type="pres">
      <dgm:prSet presAssocID="{B79E070C-6A77-8345-842C-3DD8A8153B3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93C2A-BBA6-C643-8AB2-DEAF3A4C336A}" srcId="{B79E070C-6A77-8345-842C-3DD8A8153B37}" destId="{CA4DDA07-A3DD-164D-B32D-DB62A86D280E}" srcOrd="1" destOrd="0" parTransId="{D3790A86-0BDE-D641-AC89-2D2AC21FB11B}" sibTransId="{04E38ED2-D859-A449-A281-13EE364DBC7A}"/>
    <dgm:cxn modelId="{06FCFE48-41A7-674E-BA04-8D4328824BF0}" type="presOf" srcId="{B79E070C-6A77-8345-842C-3DD8A8153B37}" destId="{1094F613-1085-544C-9E5E-6E6472288184}" srcOrd="0" destOrd="0" presId="urn:microsoft.com/office/officeart/2005/8/layout/arrow6"/>
    <dgm:cxn modelId="{7C15F279-CA79-9B42-B485-66A5603506F1}" type="presOf" srcId="{CA4DDA07-A3DD-164D-B32D-DB62A86D280E}" destId="{99AA773E-4F6F-904B-8F2D-5769BAEE33E9}" srcOrd="0" destOrd="0" presId="urn:microsoft.com/office/officeart/2005/8/layout/arrow6"/>
    <dgm:cxn modelId="{CFCC64F8-C2E8-F943-91E0-7B78B0EE1659}" type="presOf" srcId="{DA7BC723-78AD-A449-8DBA-BF1F377DFC10}" destId="{EEC9644D-D491-654F-9D45-F66821E229DF}" srcOrd="0" destOrd="0" presId="urn:microsoft.com/office/officeart/2005/8/layout/arrow6"/>
    <dgm:cxn modelId="{9FE28B63-4C27-8D44-B6D2-5770C05EC40A}" srcId="{B79E070C-6A77-8345-842C-3DD8A8153B37}" destId="{DA7BC723-78AD-A449-8DBA-BF1F377DFC10}" srcOrd="0" destOrd="0" parTransId="{6828AA6E-DCAA-4148-A70F-2193E3890460}" sibTransId="{1D006282-F51C-7444-9CD2-CC1C7D52E71C}"/>
    <dgm:cxn modelId="{1D3719C0-ED56-8B4A-9E46-5020B468B857}" type="presParOf" srcId="{1094F613-1085-544C-9E5E-6E6472288184}" destId="{326E540B-C69C-7E46-BC9C-421126624A86}" srcOrd="0" destOrd="0" presId="urn:microsoft.com/office/officeart/2005/8/layout/arrow6"/>
    <dgm:cxn modelId="{6EAC1F1B-F5E1-4C48-B856-A05D9DB5F092}" type="presParOf" srcId="{1094F613-1085-544C-9E5E-6E6472288184}" destId="{EEC9644D-D491-654F-9D45-F66821E229DF}" srcOrd="1" destOrd="0" presId="urn:microsoft.com/office/officeart/2005/8/layout/arrow6"/>
    <dgm:cxn modelId="{846B4051-0DBB-1A49-9166-B2082D5315F8}" type="presParOf" srcId="{1094F613-1085-544C-9E5E-6E6472288184}" destId="{99AA773E-4F6F-904B-8F2D-5769BAEE33E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BBCF3-B39D-D44D-8ECD-24E9BE417184}" type="doc">
      <dgm:prSet loTypeId="urn:microsoft.com/office/officeart/2005/8/layout/vList5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11639DE-6C9A-654A-A978-AA8CD6F5278C}">
      <dgm:prSet phldrT="[Text]"/>
      <dgm:spPr/>
      <dgm:t>
        <a:bodyPr/>
        <a:lstStyle/>
        <a:p>
          <a:r>
            <a:rPr lang="en-US" dirty="0" err="1"/>
            <a:t>Anggota</a:t>
          </a:r>
          <a:r>
            <a:rPr lang="en-US" dirty="0"/>
            <a:t> Tim</a:t>
          </a:r>
        </a:p>
      </dgm:t>
    </dgm:pt>
    <dgm:pt modelId="{742C1B4F-1E4A-9743-BAB9-F755F3267C75}" type="parTrans" cxnId="{B6261960-0A91-1841-B3F4-0C6E6E3F90CC}">
      <dgm:prSet/>
      <dgm:spPr/>
      <dgm:t>
        <a:bodyPr/>
        <a:lstStyle/>
        <a:p>
          <a:endParaRPr lang="en-US"/>
        </a:p>
      </dgm:t>
    </dgm:pt>
    <dgm:pt modelId="{C2011453-229F-AD4D-88F2-621A808E8319}" type="sibTrans" cxnId="{B6261960-0A91-1841-B3F4-0C6E6E3F90CC}">
      <dgm:prSet/>
      <dgm:spPr/>
      <dgm:t>
        <a:bodyPr/>
        <a:lstStyle/>
        <a:p>
          <a:endParaRPr lang="en-US"/>
        </a:p>
      </dgm:t>
    </dgm:pt>
    <dgm:pt modelId="{198608F7-AAD8-5B4C-93B0-4D007399DF97}">
      <dgm:prSet phldrT="[Text]"/>
      <dgm:spPr/>
      <dgm:t>
        <a:bodyPr/>
        <a:lstStyle/>
        <a:p>
          <a:r>
            <a:rPr lang="en-US" dirty="0"/>
            <a:t>Tim PR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internal </a:t>
          </a:r>
          <a:r>
            <a:rPr lang="en-US" dirty="0" err="1"/>
            <a:t>perusahaan</a:t>
          </a:r>
          <a:r>
            <a:rPr lang="en-US" dirty="0"/>
            <a:t>.</a:t>
          </a:r>
        </a:p>
      </dgm:t>
    </dgm:pt>
    <dgm:pt modelId="{42CADCEB-66CC-474B-8343-AA9B32D55D50}" type="parTrans" cxnId="{324B299B-372E-9549-9CAC-47E3DCF64029}">
      <dgm:prSet/>
      <dgm:spPr/>
      <dgm:t>
        <a:bodyPr/>
        <a:lstStyle/>
        <a:p>
          <a:endParaRPr lang="en-US"/>
        </a:p>
      </dgm:t>
    </dgm:pt>
    <dgm:pt modelId="{0EA0E8C5-EB99-724E-B762-CD2A87CDB987}" type="sibTrans" cxnId="{324B299B-372E-9549-9CAC-47E3DCF64029}">
      <dgm:prSet/>
      <dgm:spPr/>
      <dgm:t>
        <a:bodyPr/>
        <a:lstStyle/>
        <a:p>
          <a:endParaRPr lang="en-US"/>
        </a:p>
      </dgm:t>
    </dgm:pt>
    <dgm:pt modelId="{E52E1A70-5957-ED45-B51E-F9654889F8B7}">
      <dgm:prSet phldrT="[Text]"/>
      <dgm:spPr/>
      <dgm:t>
        <a:bodyPr/>
        <a:lstStyle/>
        <a:p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FA8F54B3-F0CF-0046-8785-F8D24B85B769}" type="parTrans" cxnId="{93B0B009-84A1-3A40-AD51-3167738C9933}">
      <dgm:prSet/>
      <dgm:spPr/>
      <dgm:t>
        <a:bodyPr/>
        <a:lstStyle/>
        <a:p>
          <a:endParaRPr lang="en-US"/>
        </a:p>
      </dgm:t>
    </dgm:pt>
    <dgm:pt modelId="{87DCD8BB-EF89-5844-94BE-D5ADB6FA349C}" type="sibTrans" cxnId="{93B0B009-84A1-3A40-AD51-3167738C9933}">
      <dgm:prSet/>
      <dgm:spPr/>
      <dgm:t>
        <a:bodyPr/>
        <a:lstStyle/>
        <a:p>
          <a:endParaRPr lang="en-US"/>
        </a:p>
      </dgm:t>
    </dgm:pt>
    <dgm:pt modelId="{47A8754E-730A-5742-A71A-49FE9DDE88F6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yang </a:t>
          </a:r>
          <a:r>
            <a:rPr lang="en-US" dirty="0" err="1"/>
            <a:t>mendalam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terkini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4AC6F32F-1613-C84D-8C9F-5C122A4325FE}" type="parTrans" cxnId="{F97E6A44-593A-FC4D-BED0-2AB73EBE5D58}">
      <dgm:prSet/>
      <dgm:spPr/>
      <dgm:t>
        <a:bodyPr/>
        <a:lstStyle/>
        <a:p>
          <a:endParaRPr lang="en-US"/>
        </a:p>
      </dgm:t>
    </dgm:pt>
    <dgm:pt modelId="{221AEB77-6E9C-624E-90B7-39FCA1A777B7}" type="sibTrans" cxnId="{F97E6A44-593A-FC4D-BED0-2AB73EBE5D58}">
      <dgm:prSet/>
      <dgm:spPr/>
      <dgm:t>
        <a:bodyPr/>
        <a:lstStyle/>
        <a:p>
          <a:endParaRPr lang="en-US"/>
        </a:p>
      </dgm:t>
    </dgm:pt>
    <dgm:pt modelId="{14877151-4FA1-2B41-9EE4-FD55733ECE24}">
      <dgm:prSet phldrT="[Text]"/>
      <dgm:spPr/>
      <dgm:t>
        <a:bodyPr/>
        <a:lstStyle/>
        <a:p>
          <a:r>
            <a:rPr lang="en-US" dirty="0" err="1"/>
            <a:t>Hemat</a:t>
          </a:r>
          <a:r>
            <a:rPr lang="en-US" dirty="0"/>
            <a:t> </a:t>
          </a:r>
          <a:r>
            <a:rPr lang="en-US" dirty="0" err="1"/>
            <a:t>Biaya</a:t>
          </a:r>
          <a:endParaRPr lang="en-US" dirty="0"/>
        </a:p>
      </dgm:t>
    </dgm:pt>
    <dgm:pt modelId="{319F0E91-3F9B-1844-BE1D-C5B31FADB1DE}" type="parTrans" cxnId="{C872AF66-4424-984E-8518-C6CB14EA55F8}">
      <dgm:prSet/>
      <dgm:spPr/>
      <dgm:t>
        <a:bodyPr/>
        <a:lstStyle/>
        <a:p>
          <a:endParaRPr lang="en-US"/>
        </a:p>
      </dgm:t>
    </dgm:pt>
    <dgm:pt modelId="{0CF45622-12E0-F546-AE99-90246867D749}" type="sibTrans" cxnId="{C872AF66-4424-984E-8518-C6CB14EA55F8}">
      <dgm:prSet/>
      <dgm:spPr/>
      <dgm:t>
        <a:bodyPr/>
        <a:lstStyle/>
        <a:p>
          <a:endParaRPr lang="en-US"/>
        </a:p>
      </dgm:t>
    </dgm:pt>
    <dgm:pt modelId="{7DA3C0EA-E8C2-064A-81C0-91549592E7B1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biaya</a:t>
          </a:r>
          <a:r>
            <a:rPr lang="en-US" dirty="0"/>
            <a:t>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gaji</a:t>
          </a:r>
          <a:r>
            <a:rPr lang="en-US" dirty="0"/>
            <a:t> </a:t>
          </a:r>
        </a:p>
      </dgm:t>
    </dgm:pt>
    <dgm:pt modelId="{FA049C17-C4F8-2A4C-B694-67980E2EC640}" type="parTrans" cxnId="{EC041778-3D90-3D41-8DFF-E89E03DF8C52}">
      <dgm:prSet/>
      <dgm:spPr/>
      <dgm:t>
        <a:bodyPr/>
        <a:lstStyle/>
        <a:p>
          <a:endParaRPr lang="en-US"/>
        </a:p>
      </dgm:t>
    </dgm:pt>
    <dgm:pt modelId="{F706FD47-1CB5-AD4F-99DA-9C6C65329434}" type="sibTrans" cxnId="{EC041778-3D90-3D41-8DFF-E89E03DF8C52}">
      <dgm:prSet/>
      <dgm:spPr/>
      <dgm:t>
        <a:bodyPr/>
        <a:lstStyle/>
        <a:p>
          <a:endParaRPr lang="en-US"/>
        </a:p>
      </dgm:t>
    </dgm:pt>
    <dgm:pt modelId="{F1324B6C-0EA2-C749-A07D-A01654164CA1}">
      <dgm:prSet phldrT="[Text]"/>
      <dgm:spPr/>
      <dgm:t>
        <a:bodyPr/>
        <a:lstStyle/>
        <a:p>
          <a:r>
            <a:rPr lang="en-US" dirty="0" err="1"/>
            <a:t>Ketersediaan</a:t>
          </a:r>
          <a:r>
            <a:rPr lang="en-US" dirty="0"/>
            <a:t> </a:t>
          </a:r>
          <a:r>
            <a:rPr lang="en-US" dirty="0" err="1"/>
            <a:t>Mitra</a:t>
          </a:r>
          <a:endParaRPr lang="en-US" dirty="0"/>
        </a:p>
      </dgm:t>
    </dgm:pt>
    <dgm:pt modelId="{B15ABB34-1CA3-1147-8C16-C9C1FCED5251}" type="parTrans" cxnId="{BE3D9187-E939-9E45-879E-48F5D7E9DF8E}">
      <dgm:prSet/>
      <dgm:spPr/>
      <dgm:t>
        <a:bodyPr/>
        <a:lstStyle/>
        <a:p>
          <a:endParaRPr lang="en-US"/>
        </a:p>
      </dgm:t>
    </dgm:pt>
    <dgm:pt modelId="{E0D908AA-D71A-1948-BF60-FCFBF9778E39}" type="sibTrans" cxnId="{BE3D9187-E939-9E45-879E-48F5D7E9DF8E}">
      <dgm:prSet/>
      <dgm:spPr/>
      <dgm:t>
        <a:bodyPr/>
        <a:lstStyle/>
        <a:p>
          <a:endParaRPr lang="en-US"/>
        </a:p>
      </dgm:t>
    </dgm:pt>
    <dgm:pt modelId="{EA23A38E-7CF9-654B-B59D-05E956D4892C}">
      <dgm:prSet phldrT="[Text]"/>
      <dgm:spPr/>
      <dgm:t>
        <a:bodyPr/>
        <a:lstStyle/>
        <a:p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akses</a:t>
          </a:r>
          <a:r>
            <a:rPr lang="en-US" dirty="0"/>
            <a:t>/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divisi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dibutuhkan</a:t>
          </a:r>
          <a:r>
            <a:rPr lang="en-US" dirty="0"/>
            <a:t>. </a:t>
          </a:r>
        </a:p>
      </dgm:t>
    </dgm:pt>
    <dgm:pt modelId="{CFF32FBA-19D8-154E-A4EF-82E53CA8C124}" type="parTrans" cxnId="{5A66AF6A-17CA-B845-9A2C-5DB777B27F41}">
      <dgm:prSet/>
      <dgm:spPr/>
      <dgm:t>
        <a:bodyPr/>
        <a:lstStyle/>
        <a:p>
          <a:endParaRPr lang="en-US"/>
        </a:p>
      </dgm:t>
    </dgm:pt>
    <dgm:pt modelId="{72D8FC4E-90E9-2F47-B41A-6844A113DC74}" type="sibTrans" cxnId="{5A66AF6A-17CA-B845-9A2C-5DB777B27F41}">
      <dgm:prSet/>
      <dgm:spPr/>
      <dgm:t>
        <a:bodyPr/>
        <a:lstStyle/>
        <a:p>
          <a:endParaRPr lang="en-US"/>
        </a:p>
      </dgm:t>
    </dgm:pt>
    <dgm:pt modelId="{F7971CD8-D4D7-9643-9E35-1136D6B69CF3}" type="pres">
      <dgm:prSet presAssocID="{344BBCF3-B39D-D44D-8ECD-24E9BE417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848C3-3600-4C4D-B887-C188875B4D6C}" type="pres">
      <dgm:prSet presAssocID="{011639DE-6C9A-654A-A978-AA8CD6F5278C}" presName="linNode" presStyleCnt="0"/>
      <dgm:spPr/>
    </dgm:pt>
    <dgm:pt modelId="{8D42CA88-CB07-1D40-B4C9-DCBEFB58ACA2}" type="pres">
      <dgm:prSet presAssocID="{011639DE-6C9A-654A-A978-AA8CD6F5278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A70E4-13F6-FE43-9F2D-28107DD69B51}" type="pres">
      <dgm:prSet presAssocID="{011639DE-6C9A-654A-A978-AA8CD6F5278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A5CF-A1E3-824C-BE21-4C8B694E4294}" type="pres">
      <dgm:prSet presAssocID="{C2011453-229F-AD4D-88F2-621A808E8319}" presName="sp" presStyleCnt="0"/>
      <dgm:spPr/>
    </dgm:pt>
    <dgm:pt modelId="{71645C21-BA55-9344-BA8A-4B12A7893845}" type="pres">
      <dgm:prSet presAssocID="{E52E1A70-5957-ED45-B51E-F9654889F8B7}" presName="linNode" presStyleCnt="0"/>
      <dgm:spPr/>
    </dgm:pt>
    <dgm:pt modelId="{86EB7011-A654-5440-9B6C-FA71D5DEB62A}" type="pres">
      <dgm:prSet presAssocID="{E52E1A70-5957-ED45-B51E-F9654889F8B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30592-82A6-D047-ABCF-9A693EE3FC16}" type="pres">
      <dgm:prSet presAssocID="{E52E1A70-5957-ED45-B51E-F9654889F8B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EC8AB-5549-DD40-8EE9-D70C976CDDE2}" type="pres">
      <dgm:prSet presAssocID="{87DCD8BB-EF89-5844-94BE-D5ADB6FA349C}" presName="sp" presStyleCnt="0"/>
      <dgm:spPr/>
    </dgm:pt>
    <dgm:pt modelId="{932946FB-2A82-5A46-A59A-856A5F51114C}" type="pres">
      <dgm:prSet presAssocID="{14877151-4FA1-2B41-9EE4-FD55733ECE24}" presName="linNode" presStyleCnt="0"/>
      <dgm:spPr/>
    </dgm:pt>
    <dgm:pt modelId="{A38F5993-B985-EA44-A3A0-CC6788849EB6}" type="pres">
      <dgm:prSet presAssocID="{14877151-4FA1-2B41-9EE4-FD55733ECE2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8E342-A587-CD44-8134-55FF63D9A79A}" type="pres">
      <dgm:prSet presAssocID="{14877151-4FA1-2B41-9EE4-FD55733ECE2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03F0-4786-2D49-ABF4-324E12FD9E7E}" type="pres">
      <dgm:prSet presAssocID="{0CF45622-12E0-F546-AE99-90246867D749}" presName="sp" presStyleCnt="0"/>
      <dgm:spPr/>
    </dgm:pt>
    <dgm:pt modelId="{9075F564-21A1-7746-BC43-B64DB7E394CC}" type="pres">
      <dgm:prSet presAssocID="{F1324B6C-0EA2-C749-A07D-A01654164CA1}" presName="linNode" presStyleCnt="0"/>
      <dgm:spPr/>
    </dgm:pt>
    <dgm:pt modelId="{DCA77702-D792-F742-9049-401767696B8A}" type="pres">
      <dgm:prSet presAssocID="{F1324B6C-0EA2-C749-A07D-A01654164CA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355F1-4438-6D4D-8606-675EC796698F}" type="pres">
      <dgm:prSet presAssocID="{F1324B6C-0EA2-C749-A07D-A01654164CA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0B009-84A1-3A40-AD51-3167738C9933}" srcId="{344BBCF3-B39D-D44D-8ECD-24E9BE417184}" destId="{E52E1A70-5957-ED45-B51E-F9654889F8B7}" srcOrd="1" destOrd="0" parTransId="{FA8F54B3-F0CF-0046-8785-F8D24B85B769}" sibTransId="{87DCD8BB-EF89-5844-94BE-D5ADB6FA349C}"/>
    <dgm:cxn modelId="{F97E6A44-593A-FC4D-BED0-2AB73EBE5D58}" srcId="{E52E1A70-5957-ED45-B51E-F9654889F8B7}" destId="{47A8754E-730A-5742-A71A-49FE9DDE88F6}" srcOrd="0" destOrd="0" parTransId="{4AC6F32F-1613-C84D-8C9F-5C122A4325FE}" sibTransId="{221AEB77-6E9C-624E-90B7-39FCA1A777B7}"/>
    <dgm:cxn modelId="{5A66AF6A-17CA-B845-9A2C-5DB777B27F41}" srcId="{F1324B6C-0EA2-C749-A07D-A01654164CA1}" destId="{EA23A38E-7CF9-654B-B59D-05E956D4892C}" srcOrd="0" destOrd="0" parTransId="{CFF32FBA-19D8-154E-A4EF-82E53CA8C124}" sibTransId="{72D8FC4E-90E9-2F47-B41A-6844A113DC74}"/>
    <dgm:cxn modelId="{EC041778-3D90-3D41-8DFF-E89E03DF8C52}" srcId="{14877151-4FA1-2B41-9EE4-FD55733ECE24}" destId="{7DA3C0EA-E8C2-064A-81C0-91549592E7B1}" srcOrd="0" destOrd="0" parTransId="{FA049C17-C4F8-2A4C-B694-67980E2EC640}" sibTransId="{F706FD47-1CB5-AD4F-99DA-9C6C65329434}"/>
    <dgm:cxn modelId="{B0D2F9AE-D3A2-F444-B402-3754BA746E5B}" type="presOf" srcId="{E52E1A70-5957-ED45-B51E-F9654889F8B7}" destId="{86EB7011-A654-5440-9B6C-FA71D5DEB62A}" srcOrd="0" destOrd="0" presId="urn:microsoft.com/office/officeart/2005/8/layout/vList5"/>
    <dgm:cxn modelId="{2E37A43A-0C52-6344-BFA0-339F0EC74682}" type="presOf" srcId="{7DA3C0EA-E8C2-064A-81C0-91549592E7B1}" destId="{8908E342-A587-CD44-8134-55FF63D9A79A}" srcOrd="0" destOrd="0" presId="urn:microsoft.com/office/officeart/2005/8/layout/vList5"/>
    <dgm:cxn modelId="{324B299B-372E-9549-9CAC-47E3DCF64029}" srcId="{011639DE-6C9A-654A-A978-AA8CD6F5278C}" destId="{198608F7-AAD8-5B4C-93B0-4D007399DF97}" srcOrd="0" destOrd="0" parTransId="{42CADCEB-66CC-474B-8343-AA9B32D55D50}" sibTransId="{0EA0E8C5-EB99-724E-B762-CD2A87CDB987}"/>
    <dgm:cxn modelId="{56448361-8A2D-A344-A538-44D00481220F}" type="presOf" srcId="{EA23A38E-7CF9-654B-B59D-05E956D4892C}" destId="{60E355F1-4438-6D4D-8606-675EC796698F}" srcOrd="0" destOrd="0" presId="urn:microsoft.com/office/officeart/2005/8/layout/vList5"/>
    <dgm:cxn modelId="{46FCCE9E-6A91-F94C-8442-D32B721EC775}" type="presOf" srcId="{011639DE-6C9A-654A-A978-AA8CD6F5278C}" destId="{8D42CA88-CB07-1D40-B4C9-DCBEFB58ACA2}" srcOrd="0" destOrd="0" presId="urn:microsoft.com/office/officeart/2005/8/layout/vList5"/>
    <dgm:cxn modelId="{019A2DC3-01E4-5A4F-8F3A-E1A6FE3E2B1A}" type="presOf" srcId="{198608F7-AAD8-5B4C-93B0-4D007399DF97}" destId="{817A70E4-13F6-FE43-9F2D-28107DD69B51}" srcOrd="0" destOrd="0" presId="urn:microsoft.com/office/officeart/2005/8/layout/vList5"/>
    <dgm:cxn modelId="{C872AF66-4424-984E-8518-C6CB14EA55F8}" srcId="{344BBCF3-B39D-D44D-8ECD-24E9BE417184}" destId="{14877151-4FA1-2B41-9EE4-FD55733ECE24}" srcOrd="2" destOrd="0" parTransId="{319F0E91-3F9B-1844-BE1D-C5B31FADB1DE}" sibTransId="{0CF45622-12E0-F546-AE99-90246867D749}"/>
    <dgm:cxn modelId="{51EFBD63-A4D6-7A42-8717-B5D73E7ADEC8}" type="presOf" srcId="{344BBCF3-B39D-D44D-8ECD-24E9BE417184}" destId="{F7971CD8-D4D7-9643-9E35-1136D6B69CF3}" srcOrd="0" destOrd="0" presId="urn:microsoft.com/office/officeart/2005/8/layout/vList5"/>
    <dgm:cxn modelId="{BE3D9187-E939-9E45-879E-48F5D7E9DF8E}" srcId="{344BBCF3-B39D-D44D-8ECD-24E9BE417184}" destId="{F1324B6C-0EA2-C749-A07D-A01654164CA1}" srcOrd="3" destOrd="0" parTransId="{B15ABB34-1CA3-1147-8C16-C9C1FCED5251}" sibTransId="{E0D908AA-D71A-1948-BF60-FCFBF9778E39}"/>
    <dgm:cxn modelId="{B6261960-0A91-1841-B3F4-0C6E6E3F90CC}" srcId="{344BBCF3-B39D-D44D-8ECD-24E9BE417184}" destId="{011639DE-6C9A-654A-A978-AA8CD6F5278C}" srcOrd="0" destOrd="0" parTransId="{742C1B4F-1E4A-9743-BAB9-F755F3267C75}" sibTransId="{C2011453-229F-AD4D-88F2-621A808E8319}"/>
    <dgm:cxn modelId="{297B41D5-5B7D-FD4E-A93D-DA74E7DA3F8D}" type="presOf" srcId="{47A8754E-730A-5742-A71A-49FE9DDE88F6}" destId="{9CB30592-82A6-D047-ABCF-9A693EE3FC16}" srcOrd="0" destOrd="0" presId="urn:microsoft.com/office/officeart/2005/8/layout/vList5"/>
    <dgm:cxn modelId="{44A7DE08-4F55-6048-AABE-09C986F378F2}" type="presOf" srcId="{F1324B6C-0EA2-C749-A07D-A01654164CA1}" destId="{DCA77702-D792-F742-9049-401767696B8A}" srcOrd="0" destOrd="0" presId="urn:microsoft.com/office/officeart/2005/8/layout/vList5"/>
    <dgm:cxn modelId="{5666395B-C1D3-634A-A628-30F3EB81FC72}" type="presOf" srcId="{14877151-4FA1-2B41-9EE4-FD55733ECE24}" destId="{A38F5993-B985-EA44-A3A0-CC6788849EB6}" srcOrd="0" destOrd="0" presId="urn:microsoft.com/office/officeart/2005/8/layout/vList5"/>
    <dgm:cxn modelId="{14AE26AC-08B4-E747-8E88-0B61141F80E7}" type="presParOf" srcId="{F7971CD8-D4D7-9643-9E35-1136D6B69CF3}" destId="{BE2848C3-3600-4C4D-B887-C188875B4D6C}" srcOrd="0" destOrd="0" presId="urn:microsoft.com/office/officeart/2005/8/layout/vList5"/>
    <dgm:cxn modelId="{6F39B6AA-3D0E-D644-80F5-41240DC1F049}" type="presParOf" srcId="{BE2848C3-3600-4C4D-B887-C188875B4D6C}" destId="{8D42CA88-CB07-1D40-B4C9-DCBEFB58ACA2}" srcOrd="0" destOrd="0" presId="urn:microsoft.com/office/officeart/2005/8/layout/vList5"/>
    <dgm:cxn modelId="{BE60B167-E37B-F544-B8A0-131AAA6B7A33}" type="presParOf" srcId="{BE2848C3-3600-4C4D-B887-C188875B4D6C}" destId="{817A70E4-13F6-FE43-9F2D-28107DD69B51}" srcOrd="1" destOrd="0" presId="urn:microsoft.com/office/officeart/2005/8/layout/vList5"/>
    <dgm:cxn modelId="{C6214633-9599-B945-B575-89A524DE046C}" type="presParOf" srcId="{F7971CD8-D4D7-9643-9E35-1136D6B69CF3}" destId="{C145A5CF-A1E3-824C-BE21-4C8B694E4294}" srcOrd="1" destOrd="0" presId="urn:microsoft.com/office/officeart/2005/8/layout/vList5"/>
    <dgm:cxn modelId="{893246FA-1846-494C-B231-7F88609C59FA}" type="presParOf" srcId="{F7971CD8-D4D7-9643-9E35-1136D6B69CF3}" destId="{71645C21-BA55-9344-BA8A-4B12A7893845}" srcOrd="2" destOrd="0" presId="urn:microsoft.com/office/officeart/2005/8/layout/vList5"/>
    <dgm:cxn modelId="{DFD26E29-AB71-D442-8B5A-874305A389EE}" type="presParOf" srcId="{71645C21-BA55-9344-BA8A-4B12A7893845}" destId="{86EB7011-A654-5440-9B6C-FA71D5DEB62A}" srcOrd="0" destOrd="0" presId="urn:microsoft.com/office/officeart/2005/8/layout/vList5"/>
    <dgm:cxn modelId="{94BD9B07-6904-074D-A5D2-DD55F80EFED8}" type="presParOf" srcId="{71645C21-BA55-9344-BA8A-4B12A7893845}" destId="{9CB30592-82A6-D047-ABCF-9A693EE3FC16}" srcOrd="1" destOrd="0" presId="urn:microsoft.com/office/officeart/2005/8/layout/vList5"/>
    <dgm:cxn modelId="{753FE72D-11AE-C449-A842-B67242466401}" type="presParOf" srcId="{F7971CD8-D4D7-9643-9E35-1136D6B69CF3}" destId="{3C8EC8AB-5549-DD40-8EE9-D70C976CDDE2}" srcOrd="3" destOrd="0" presId="urn:microsoft.com/office/officeart/2005/8/layout/vList5"/>
    <dgm:cxn modelId="{BD0D6BB0-D450-1F4A-BF56-0B4F9BFE69AF}" type="presParOf" srcId="{F7971CD8-D4D7-9643-9E35-1136D6B69CF3}" destId="{932946FB-2A82-5A46-A59A-856A5F51114C}" srcOrd="4" destOrd="0" presId="urn:microsoft.com/office/officeart/2005/8/layout/vList5"/>
    <dgm:cxn modelId="{468B80B5-8E13-8F40-8AD3-E6751F60693C}" type="presParOf" srcId="{932946FB-2A82-5A46-A59A-856A5F51114C}" destId="{A38F5993-B985-EA44-A3A0-CC6788849EB6}" srcOrd="0" destOrd="0" presId="urn:microsoft.com/office/officeart/2005/8/layout/vList5"/>
    <dgm:cxn modelId="{C9AD993F-C34C-8A42-9749-44BC503C8C0A}" type="presParOf" srcId="{932946FB-2A82-5A46-A59A-856A5F51114C}" destId="{8908E342-A587-CD44-8134-55FF63D9A79A}" srcOrd="1" destOrd="0" presId="urn:microsoft.com/office/officeart/2005/8/layout/vList5"/>
    <dgm:cxn modelId="{1A8AFE4E-5E5E-194A-B4AE-874A0E0BBE96}" type="presParOf" srcId="{F7971CD8-D4D7-9643-9E35-1136D6B69CF3}" destId="{B8D703F0-4786-2D49-ABF4-324E12FD9E7E}" srcOrd="5" destOrd="0" presId="urn:microsoft.com/office/officeart/2005/8/layout/vList5"/>
    <dgm:cxn modelId="{EF268DE5-20A7-E64D-8A4E-3B6237FA9138}" type="presParOf" srcId="{F7971CD8-D4D7-9643-9E35-1136D6B69CF3}" destId="{9075F564-21A1-7746-BC43-B64DB7E394CC}" srcOrd="6" destOrd="0" presId="urn:microsoft.com/office/officeart/2005/8/layout/vList5"/>
    <dgm:cxn modelId="{EBA47B46-47F3-AF46-8823-570D56FA8D25}" type="presParOf" srcId="{9075F564-21A1-7746-BC43-B64DB7E394CC}" destId="{DCA77702-D792-F742-9049-401767696B8A}" srcOrd="0" destOrd="0" presId="urn:microsoft.com/office/officeart/2005/8/layout/vList5"/>
    <dgm:cxn modelId="{AAC04118-08F8-0D45-840D-9049D9CC4138}" type="presParOf" srcId="{9075F564-21A1-7746-BC43-B64DB7E394CC}" destId="{60E355F1-4438-6D4D-8606-675EC79669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A441A-70E2-5D49-98A3-5FF5DDB2F9E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F75F7B-871C-3443-81B4-87B5B53BEA50}">
      <dgm:prSet phldrT="[Text]"/>
      <dgm:spPr/>
      <dgm:t>
        <a:bodyPr/>
        <a:lstStyle/>
        <a:p>
          <a:r>
            <a:rPr lang="en-US" dirty="0" err="1"/>
            <a:t>Hilangnya</a:t>
          </a:r>
          <a:r>
            <a:rPr lang="en-US" dirty="0"/>
            <a:t> </a:t>
          </a:r>
          <a:r>
            <a:rPr lang="en-US" dirty="0" err="1"/>
            <a:t>Objektivitas</a:t>
          </a:r>
          <a:endParaRPr lang="en-US" dirty="0"/>
        </a:p>
      </dgm:t>
    </dgm:pt>
    <dgm:pt modelId="{9D061419-9414-084F-8902-874C240F028B}" type="parTrans" cxnId="{41CC1692-77BB-C647-B42A-52EE8ACC91FF}">
      <dgm:prSet/>
      <dgm:spPr/>
      <dgm:t>
        <a:bodyPr/>
        <a:lstStyle/>
        <a:p>
          <a:endParaRPr lang="en-US"/>
        </a:p>
      </dgm:t>
    </dgm:pt>
    <dgm:pt modelId="{B3312F01-47B6-944A-8E17-BAF031E023FF}" type="sibTrans" cxnId="{41CC1692-77BB-C647-B42A-52EE8ACC91FF}">
      <dgm:prSet/>
      <dgm:spPr/>
      <dgm:t>
        <a:bodyPr/>
        <a:lstStyle/>
        <a:p>
          <a:endParaRPr lang="en-US"/>
        </a:p>
      </dgm:t>
    </dgm:pt>
    <dgm:pt modelId="{A03185A0-F3F9-9E46-875C-EDC53E5DCE99}">
      <dgm:prSet phldrT="[Text]"/>
      <dgm:spPr/>
      <dgm:t>
        <a:bodyPr/>
        <a:lstStyle/>
        <a:p>
          <a:r>
            <a:rPr lang="en-US" dirty="0" err="1"/>
            <a:t>Cenderung</a:t>
          </a:r>
          <a:r>
            <a:rPr lang="en-US" dirty="0"/>
            <a:t> </a:t>
          </a:r>
          <a:r>
            <a:rPr lang="en-US" dirty="0" err="1"/>
            <a:t>terserap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pandangan</a:t>
          </a:r>
          <a:r>
            <a:rPr lang="en-US" dirty="0"/>
            <a:t> </a:t>
          </a:r>
          <a:r>
            <a:rPr lang="en-US" dirty="0" err="1"/>
            <a:t>pribadi</a:t>
          </a:r>
          <a:r>
            <a:rPr lang="en-US" dirty="0"/>
            <a:t>/ </a:t>
          </a:r>
          <a:r>
            <a:rPr lang="en-US" dirty="0" err="1"/>
            <a:t>kelompok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mengesampingkan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.</a:t>
          </a:r>
        </a:p>
      </dgm:t>
    </dgm:pt>
    <dgm:pt modelId="{79D50D01-224F-6744-86C4-BFC8B47A3927}" type="parTrans" cxnId="{CE5CAA06-4BFE-0F42-BC9B-47F434059C1B}">
      <dgm:prSet/>
      <dgm:spPr/>
      <dgm:t>
        <a:bodyPr/>
        <a:lstStyle/>
        <a:p>
          <a:endParaRPr lang="en-US"/>
        </a:p>
      </dgm:t>
    </dgm:pt>
    <dgm:pt modelId="{848D82A8-03C2-084B-8AB4-4061F3754DA8}" type="sibTrans" cxnId="{CE5CAA06-4BFE-0F42-BC9B-47F434059C1B}">
      <dgm:prSet/>
      <dgm:spPr/>
      <dgm:t>
        <a:bodyPr/>
        <a:lstStyle/>
        <a:p>
          <a:endParaRPr lang="en-US"/>
        </a:p>
      </dgm:t>
    </dgm:pt>
    <dgm:pt modelId="{0EF95C72-EB13-B24C-9732-D8EC19A14848}">
      <dgm:prSet phldrT="[Text]"/>
      <dgm:spPr/>
      <dgm:t>
        <a:bodyPr/>
        <a:lstStyle/>
        <a:p>
          <a:r>
            <a:rPr lang="en-US" dirty="0" err="1"/>
            <a:t>Dominasi</a:t>
          </a:r>
          <a:r>
            <a:rPr lang="en-US" dirty="0"/>
            <a:t> &amp; </a:t>
          </a:r>
          <a:r>
            <a:rPr lang="en-US" dirty="0" err="1"/>
            <a:t>Kepatuhan</a:t>
          </a:r>
          <a:endParaRPr lang="en-US" dirty="0"/>
        </a:p>
      </dgm:t>
    </dgm:pt>
    <dgm:pt modelId="{C67CCEDA-5B28-3044-BC0A-451671B63DBB}" type="parTrans" cxnId="{38E97223-D069-5B44-9F2B-7E63059115B5}">
      <dgm:prSet/>
      <dgm:spPr/>
      <dgm:t>
        <a:bodyPr/>
        <a:lstStyle/>
        <a:p>
          <a:endParaRPr lang="en-US"/>
        </a:p>
      </dgm:t>
    </dgm:pt>
    <dgm:pt modelId="{FCEB07E1-9B86-5141-8844-E23552EEE434}" type="sibTrans" cxnId="{38E97223-D069-5B44-9F2B-7E63059115B5}">
      <dgm:prSet/>
      <dgm:spPr/>
      <dgm:t>
        <a:bodyPr/>
        <a:lstStyle/>
        <a:p>
          <a:endParaRPr lang="en-US"/>
        </a:p>
      </dgm:t>
    </dgm:pt>
    <dgm:pt modelId="{587FF4E3-8AC7-5D42-9CD0-041CBCF468AC}">
      <dgm:prSet phldrT="[Text]"/>
      <dgm:spPr/>
      <dgm:t>
        <a:bodyPr/>
        <a:lstStyle/>
        <a:p>
          <a:r>
            <a:rPr lang="en-US" dirty="0"/>
            <a:t>Yes men/ women</a:t>
          </a:r>
        </a:p>
      </dgm:t>
    </dgm:pt>
    <dgm:pt modelId="{79E3AA64-6361-2D41-B0F0-AAFED1A183DD}" type="parTrans" cxnId="{CC6FD4E4-1617-5047-9A6A-4B5AD2C0A57B}">
      <dgm:prSet/>
      <dgm:spPr/>
      <dgm:t>
        <a:bodyPr/>
        <a:lstStyle/>
        <a:p>
          <a:endParaRPr lang="en-US"/>
        </a:p>
      </dgm:t>
    </dgm:pt>
    <dgm:pt modelId="{2EF5AA30-6CA3-E24C-98CC-2BEBF3C56CAA}" type="sibTrans" cxnId="{CC6FD4E4-1617-5047-9A6A-4B5AD2C0A57B}">
      <dgm:prSet/>
      <dgm:spPr/>
      <dgm:t>
        <a:bodyPr/>
        <a:lstStyle/>
        <a:p>
          <a:endParaRPr lang="en-US"/>
        </a:p>
      </dgm:t>
    </dgm:pt>
    <dgm:pt modelId="{11DD7244-CA7F-6741-A9FE-797C40B607C6}">
      <dgm:prSet phldrT="[Text]"/>
      <dgm:spPr/>
      <dgm:t>
        <a:bodyPr/>
        <a:lstStyle/>
        <a:p>
          <a:r>
            <a:rPr lang="en-US" dirty="0" err="1"/>
            <a:t>Kerancuan</a:t>
          </a:r>
          <a:r>
            <a:rPr lang="en-US" dirty="0"/>
            <a:t> </a:t>
          </a:r>
          <a:r>
            <a:rPr lang="en-US" dirty="0" err="1"/>
            <a:t>Misi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Peran</a:t>
          </a:r>
          <a:endParaRPr lang="en-US" dirty="0"/>
        </a:p>
      </dgm:t>
    </dgm:pt>
    <dgm:pt modelId="{96E5F1EA-883D-8648-AC36-D0EBCBFDAC30}" type="parTrans" cxnId="{932F465E-8E9D-324B-9D6C-252B08264A34}">
      <dgm:prSet/>
      <dgm:spPr/>
      <dgm:t>
        <a:bodyPr/>
        <a:lstStyle/>
        <a:p>
          <a:endParaRPr lang="en-US"/>
        </a:p>
      </dgm:t>
    </dgm:pt>
    <dgm:pt modelId="{4E36A800-5A63-1845-A713-367F2DBBB3B8}" type="sibTrans" cxnId="{932F465E-8E9D-324B-9D6C-252B08264A34}">
      <dgm:prSet/>
      <dgm:spPr/>
      <dgm:t>
        <a:bodyPr/>
        <a:lstStyle/>
        <a:p>
          <a:endParaRPr lang="en-US"/>
        </a:p>
      </dgm:t>
    </dgm:pt>
    <dgm:pt modelId="{AA1BDDB4-87E0-0E45-8028-3C10F2E26786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mengerjakan</a:t>
          </a:r>
          <a:r>
            <a:rPr lang="en-US" dirty="0"/>
            <a:t> </a:t>
          </a:r>
          <a:r>
            <a:rPr lang="en-US" dirty="0" err="1"/>
            <a:t>aktivitas</a:t>
          </a:r>
          <a:r>
            <a:rPr lang="en-US" dirty="0"/>
            <a:t> PR</a:t>
          </a:r>
        </a:p>
      </dgm:t>
    </dgm:pt>
    <dgm:pt modelId="{152418A4-4E51-214F-99D2-3246659B99AC}" type="parTrans" cxnId="{2D6D2F00-1868-544A-8C2D-A23805C26D6D}">
      <dgm:prSet/>
      <dgm:spPr/>
      <dgm:t>
        <a:bodyPr/>
        <a:lstStyle/>
        <a:p>
          <a:endParaRPr lang="en-US"/>
        </a:p>
      </dgm:t>
    </dgm:pt>
    <dgm:pt modelId="{DA973D4B-CDF0-964C-8996-BCDBC19DEC55}" type="sibTrans" cxnId="{2D6D2F00-1868-544A-8C2D-A23805C26D6D}">
      <dgm:prSet/>
      <dgm:spPr/>
      <dgm:t>
        <a:bodyPr/>
        <a:lstStyle/>
        <a:p>
          <a:endParaRPr lang="en-US"/>
        </a:p>
      </dgm:t>
    </dgm:pt>
    <dgm:pt modelId="{CCE7E0DE-6952-0D47-97AC-8CABE7260AFB}" type="pres">
      <dgm:prSet presAssocID="{A42A441A-70E2-5D49-98A3-5FF5DDB2F9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9858C-FF7E-454F-BFFD-3D1FD4006B09}" type="pres">
      <dgm:prSet presAssocID="{FBF75F7B-871C-3443-81B4-87B5B53BEA50}" presName="linNode" presStyleCnt="0"/>
      <dgm:spPr/>
    </dgm:pt>
    <dgm:pt modelId="{5B06C99B-FC06-9F49-913A-DCF2A0B434ED}" type="pres">
      <dgm:prSet presAssocID="{FBF75F7B-871C-3443-81B4-87B5B53BEA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3F51-6940-7745-BCA1-C47550BD55BF}" type="pres">
      <dgm:prSet presAssocID="{FBF75F7B-871C-3443-81B4-87B5B53BEA5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A2CED-21A5-C740-B1BF-EA5A378B5A10}" type="pres">
      <dgm:prSet presAssocID="{B3312F01-47B6-944A-8E17-BAF031E023FF}" presName="sp" presStyleCnt="0"/>
      <dgm:spPr/>
    </dgm:pt>
    <dgm:pt modelId="{F9097B79-9573-CA46-ADDF-D068EF4614A3}" type="pres">
      <dgm:prSet presAssocID="{0EF95C72-EB13-B24C-9732-D8EC19A14848}" presName="linNode" presStyleCnt="0"/>
      <dgm:spPr/>
    </dgm:pt>
    <dgm:pt modelId="{C606BBDB-5D40-D141-8F04-4D46BA740C14}" type="pres">
      <dgm:prSet presAssocID="{0EF95C72-EB13-B24C-9732-D8EC19A1484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77F17-6F9C-8243-89B4-7EAF4C895E31}" type="pres">
      <dgm:prSet presAssocID="{0EF95C72-EB13-B24C-9732-D8EC19A1484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3292E-3832-A84D-BC32-D2D0387EF53F}" type="pres">
      <dgm:prSet presAssocID="{FCEB07E1-9B86-5141-8844-E23552EEE434}" presName="sp" presStyleCnt="0"/>
      <dgm:spPr/>
    </dgm:pt>
    <dgm:pt modelId="{161295D2-9745-E24B-A747-1C3233BF46B8}" type="pres">
      <dgm:prSet presAssocID="{11DD7244-CA7F-6741-A9FE-797C40B607C6}" presName="linNode" presStyleCnt="0"/>
      <dgm:spPr/>
    </dgm:pt>
    <dgm:pt modelId="{0332406B-144C-5146-8EB9-ABDF94844481}" type="pres">
      <dgm:prSet presAssocID="{11DD7244-CA7F-6741-A9FE-797C40B607C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36081-E9D1-324D-8819-3683CC22D732}" type="pres">
      <dgm:prSet presAssocID="{11DD7244-CA7F-6741-A9FE-797C40B607C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1AF26-C077-F041-A39E-A6B2A32DD4A6}" type="presOf" srcId="{A42A441A-70E2-5D49-98A3-5FF5DDB2F9EA}" destId="{CCE7E0DE-6952-0D47-97AC-8CABE7260AFB}" srcOrd="0" destOrd="0" presId="urn:microsoft.com/office/officeart/2005/8/layout/vList5"/>
    <dgm:cxn modelId="{89037D0A-A0CD-4F46-9381-BCCF70F976AA}" type="presOf" srcId="{11DD7244-CA7F-6741-A9FE-797C40B607C6}" destId="{0332406B-144C-5146-8EB9-ABDF94844481}" srcOrd="0" destOrd="0" presId="urn:microsoft.com/office/officeart/2005/8/layout/vList5"/>
    <dgm:cxn modelId="{41CC1692-77BB-C647-B42A-52EE8ACC91FF}" srcId="{A42A441A-70E2-5D49-98A3-5FF5DDB2F9EA}" destId="{FBF75F7B-871C-3443-81B4-87B5B53BEA50}" srcOrd="0" destOrd="0" parTransId="{9D061419-9414-084F-8902-874C240F028B}" sibTransId="{B3312F01-47B6-944A-8E17-BAF031E023FF}"/>
    <dgm:cxn modelId="{A1282593-2B72-C249-979A-0AC69172B53D}" type="presOf" srcId="{587FF4E3-8AC7-5D42-9CD0-041CBCF468AC}" destId="{2CA77F17-6F9C-8243-89B4-7EAF4C895E31}" srcOrd="0" destOrd="0" presId="urn:microsoft.com/office/officeart/2005/8/layout/vList5"/>
    <dgm:cxn modelId="{CE5CAA06-4BFE-0F42-BC9B-47F434059C1B}" srcId="{FBF75F7B-871C-3443-81B4-87B5B53BEA50}" destId="{A03185A0-F3F9-9E46-875C-EDC53E5DCE99}" srcOrd="0" destOrd="0" parTransId="{79D50D01-224F-6744-86C4-BFC8B47A3927}" sibTransId="{848D82A8-03C2-084B-8AB4-4061F3754DA8}"/>
    <dgm:cxn modelId="{2D6D2F00-1868-544A-8C2D-A23805C26D6D}" srcId="{11DD7244-CA7F-6741-A9FE-797C40B607C6}" destId="{AA1BDDB4-87E0-0E45-8028-3C10F2E26786}" srcOrd="0" destOrd="0" parTransId="{152418A4-4E51-214F-99D2-3246659B99AC}" sibTransId="{DA973D4B-CDF0-964C-8996-BCDBC19DEC55}"/>
    <dgm:cxn modelId="{38E97223-D069-5B44-9F2B-7E63059115B5}" srcId="{A42A441A-70E2-5D49-98A3-5FF5DDB2F9EA}" destId="{0EF95C72-EB13-B24C-9732-D8EC19A14848}" srcOrd="1" destOrd="0" parTransId="{C67CCEDA-5B28-3044-BC0A-451671B63DBB}" sibTransId="{FCEB07E1-9B86-5141-8844-E23552EEE434}"/>
    <dgm:cxn modelId="{33ACB346-1F42-0E4E-A35E-D4E82066558F}" type="presOf" srcId="{AA1BDDB4-87E0-0E45-8028-3C10F2E26786}" destId="{88E36081-E9D1-324D-8819-3683CC22D732}" srcOrd="0" destOrd="0" presId="urn:microsoft.com/office/officeart/2005/8/layout/vList5"/>
    <dgm:cxn modelId="{CC6FD4E4-1617-5047-9A6A-4B5AD2C0A57B}" srcId="{0EF95C72-EB13-B24C-9732-D8EC19A14848}" destId="{587FF4E3-8AC7-5D42-9CD0-041CBCF468AC}" srcOrd="0" destOrd="0" parTransId="{79E3AA64-6361-2D41-B0F0-AAFED1A183DD}" sibTransId="{2EF5AA30-6CA3-E24C-98CC-2BEBF3C56CAA}"/>
    <dgm:cxn modelId="{BC8F4CDA-4BDB-1D45-A206-0CA95B894D70}" type="presOf" srcId="{FBF75F7B-871C-3443-81B4-87B5B53BEA50}" destId="{5B06C99B-FC06-9F49-913A-DCF2A0B434ED}" srcOrd="0" destOrd="0" presId="urn:microsoft.com/office/officeart/2005/8/layout/vList5"/>
    <dgm:cxn modelId="{184F0B96-5ED5-444F-B334-E0B1B6F50D1A}" type="presOf" srcId="{A03185A0-F3F9-9E46-875C-EDC53E5DCE99}" destId="{A28C3F51-6940-7745-BCA1-C47550BD55BF}" srcOrd="0" destOrd="0" presId="urn:microsoft.com/office/officeart/2005/8/layout/vList5"/>
    <dgm:cxn modelId="{932F465E-8E9D-324B-9D6C-252B08264A34}" srcId="{A42A441A-70E2-5D49-98A3-5FF5DDB2F9EA}" destId="{11DD7244-CA7F-6741-A9FE-797C40B607C6}" srcOrd="2" destOrd="0" parTransId="{96E5F1EA-883D-8648-AC36-D0EBCBFDAC30}" sibTransId="{4E36A800-5A63-1845-A713-367F2DBBB3B8}"/>
    <dgm:cxn modelId="{4CB5D8B9-E236-8548-8BD6-901F5529BCB2}" type="presOf" srcId="{0EF95C72-EB13-B24C-9732-D8EC19A14848}" destId="{C606BBDB-5D40-D141-8F04-4D46BA740C14}" srcOrd="0" destOrd="0" presId="urn:microsoft.com/office/officeart/2005/8/layout/vList5"/>
    <dgm:cxn modelId="{3A7BE77C-8AB8-304D-BB63-3B0B0CD881CA}" type="presParOf" srcId="{CCE7E0DE-6952-0D47-97AC-8CABE7260AFB}" destId="{C889858C-FF7E-454F-BFFD-3D1FD4006B09}" srcOrd="0" destOrd="0" presId="urn:microsoft.com/office/officeart/2005/8/layout/vList5"/>
    <dgm:cxn modelId="{E03B20EA-4F2C-B94C-A56E-558FE1BEE103}" type="presParOf" srcId="{C889858C-FF7E-454F-BFFD-3D1FD4006B09}" destId="{5B06C99B-FC06-9F49-913A-DCF2A0B434ED}" srcOrd="0" destOrd="0" presId="urn:microsoft.com/office/officeart/2005/8/layout/vList5"/>
    <dgm:cxn modelId="{A45CB508-5CF1-CC45-B1A1-D2704A0A1D52}" type="presParOf" srcId="{C889858C-FF7E-454F-BFFD-3D1FD4006B09}" destId="{A28C3F51-6940-7745-BCA1-C47550BD55BF}" srcOrd="1" destOrd="0" presId="urn:microsoft.com/office/officeart/2005/8/layout/vList5"/>
    <dgm:cxn modelId="{DDC36DBA-10D2-4D4A-B4F7-6D34264B6D4B}" type="presParOf" srcId="{CCE7E0DE-6952-0D47-97AC-8CABE7260AFB}" destId="{E11A2CED-21A5-C740-B1BF-EA5A378B5A10}" srcOrd="1" destOrd="0" presId="urn:microsoft.com/office/officeart/2005/8/layout/vList5"/>
    <dgm:cxn modelId="{3D2DB3F5-B32E-7D49-AB8E-868CD27240B4}" type="presParOf" srcId="{CCE7E0DE-6952-0D47-97AC-8CABE7260AFB}" destId="{F9097B79-9573-CA46-ADDF-D068EF4614A3}" srcOrd="2" destOrd="0" presId="urn:microsoft.com/office/officeart/2005/8/layout/vList5"/>
    <dgm:cxn modelId="{8375A9C2-ED20-714C-9989-4C2818775CC7}" type="presParOf" srcId="{F9097B79-9573-CA46-ADDF-D068EF4614A3}" destId="{C606BBDB-5D40-D141-8F04-4D46BA740C14}" srcOrd="0" destOrd="0" presId="urn:microsoft.com/office/officeart/2005/8/layout/vList5"/>
    <dgm:cxn modelId="{26F68DB5-A38B-0B4F-93A7-A8453E8FA391}" type="presParOf" srcId="{F9097B79-9573-CA46-ADDF-D068EF4614A3}" destId="{2CA77F17-6F9C-8243-89B4-7EAF4C895E31}" srcOrd="1" destOrd="0" presId="urn:microsoft.com/office/officeart/2005/8/layout/vList5"/>
    <dgm:cxn modelId="{769D96A8-9967-E44B-9DB7-86CF986D38E0}" type="presParOf" srcId="{CCE7E0DE-6952-0D47-97AC-8CABE7260AFB}" destId="{E443292E-3832-A84D-BC32-D2D0387EF53F}" srcOrd="3" destOrd="0" presId="urn:microsoft.com/office/officeart/2005/8/layout/vList5"/>
    <dgm:cxn modelId="{F7B8C1E8-0CD8-8A4E-8616-B442ED6B1035}" type="presParOf" srcId="{CCE7E0DE-6952-0D47-97AC-8CABE7260AFB}" destId="{161295D2-9745-E24B-A747-1C3233BF46B8}" srcOrd="4" destOrd="0" presId="urn:microsoft.com/office/officeart/2005/8/layout/vList5"/>
    <dgm:cxn modelId="{6B67F21C-2DB6-604F-AC8B-27345D1B5D4D}" type="presParOf" srcId="{161295D2-9745-E24B-A747-1C3233BF46B8}" destId="{0332406B-144C-5146-8EB9-ABDF94844481}" srcOrd="0" destOrd="0" presId="urn:microsoft.com/office/officeart/2005/8/layout/vList5"/>
    <dgm:cxn modelId="{0DAFA238-3E1B-5A4E-999E-0C23FE46B0F2}" type="presParOf" srcId="{161295D2-9745-E24B-A747-1C3233BF46B8}" destId="{88E36081-E9D1-324D-8819-3683CC22D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33475-A541-0B4C-889F-CBF8DA1BE901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13619-5F09-0748-869E-13D95F39125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6BDC572B-F23F-7240-BB87-AEF7B96D141B}" type="par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0900B8-5818-0843-BB80-5711EF3C76D4}" type="sib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69549D-E1EB-014A-95B0-21FAD7DC07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Legal</a:t>
          </a:r>
        </a:p>
      </dgm:t>
    </dgm:pt>
    <dgm:pt modelId="{703A2855-1D74-BB4D-9CA2-48A2539DEC48}" type="par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8A0021-AF92-F544-8C7C-BA16C40C17E1}" type="sib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F476EF-0D75-B142-85A3-6D3D042635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SDM/ HRD</a:t>
          </a:r>
        </a:p>
      </dgm:t>
    </dgm:pt>
    <dgm:pt modelId="{61CEC9DA-D411-924B-A3A5-D7EF5CFDBC08}" type="par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B89DFD-D7CC-654C-B504-7683E024638A}" type="sib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8884B-131F-2C4C-80F2-D32ECB8B60F9}" type="pres">
      <dgm:prSet presAssocID="{53633475-A541-0B4C-889F-CBF8DA1BE9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18C0D-08AE-9E47-AF40-C834112D9435}" type="pres">
      <dgm:prSet presAssocID="{C3213619-5F09-0748-869E-13D95F3912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894FB-AEF1-4448-AC90-67D0F4065BAE}" type="pres">
      <dgm:prSet presAssocID="{9C0900B8-5818-0843-BB80-5711EF3C76D4}" presName="sibTrans" presStyleCnt="0"/>
      <dgm:spPr/>
    </dgm:pt>
    <dgm:pt modelId="{354347E1-09BD-8F48-92B6-163B05246E63}" type="pres">
      <dgm:prSet presAssocID="{C169549D-E1EB-014A-95B0-21FAD7DC07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643BF-CFF4-4546-8316-37D6963134F1}" type="pres">
      <dgm:prSet presAssocID="{628A0021-AF92-F544-8C7C-BA16C40C17E1}" presName="sibTrans" presStyleCnt="0"/>
      <dgm:spPr/>
    </dgm:pt>
    <dgm:pt modelId="{4FB9DD05-B8C0-AE4A-A777-78149F591ECB}" type="pres">
      <dgm:prSet presAssocID="{A8F476EF-0D75-B142-85A3-6D3D042635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E84CF-E5B7-4A4F-90A9-5B9647C5AF45}" type="presOf" srcId="{53633475-A541-0B4C-889F-CBF8DA1BE901}" destId="{E278884B-131F-2C4C-80F2-D32ECB8B60F9}" srcOrd="0" destOrd="0" presId="urn:microsoft.com/office/officeart/2005/8/layout/default"/>
    <dgm:cxn modelId="{815C4B19-D4FF-6242-A857-E8F7AD1DB13A}" srcId="{53633475-A541-0B4C-889F-CBF8DA1BE901}" destId="{A8F476EF-0D75-B142-85A3-6D3D04263550}" srcOrd="2" destOrd="0" parTransId="{61CEC9DA-D411-924B-A3A5-D7EF5CFDBC08}" sibTransId="{E4B89DFD-D7CC-654C-B504-7683E024638A}"/>
    <dgm:cxn modelId="{14C39DF8-957A-624B-B052-C41E77C4DADA}" type="presOf" srcId="{A8F476EF-0D75-B142-85A3-6D3D04263550}" destId="{4FB9DD05-B8C0-AE4A-A777-78149F591ECB}" srcOrd="0" destOrd="0" presId="urn:microsoft.com/office/officeart/2005/8/layout/default"/>
    <dgm:cxn modelId="{4D40D8F4-A40A-C947-97ED-C44597F37640}" srcId="{53633475-A541-0B4C-889F-CBF8DA1BE901}" destId="{C3213619-5F09-0748-869E-13D95F39125B}" srcOrd="0" destOrd="0" parTransId="{6BDC572B-F23F-7240-BB87-AEF7B96D141B}" sibTransId="{9C0900B8-5818-0843-BB80-5711EF3C76D4}"/>
    <dgm:cxn modelId="{190E8DDD-9B33-9B46-A662-9D0E258247DF}" type="presOf" srcId="{C3213619-5F09-0748-869E-13D95F39125B}" destId="{1C518C0D-08AE-9E47-AF40-C834112D9435}" srcOrd="0" destOrd="0" presId="urn:microsoft.com/office/officeart/2005/8/layout/default"/>
    <dgm:cxn modelId="{BAC45830-E954-0247-8004-6CBA9116C9DA}" type="presOf" srcId="{C169549D-E1EB-014A-95B0-21FAD7DC0705}" destId="{354347E1-09BD-8F48-92B6-163B05246E63}" srcOrd="0" destOrd="0" presId="urn:microsoft.com/office/officeart/2005/8/layout/default"/>
    <dgm:cxn modelId="{8A2C43D1-16EE-0B44-B5C0-1FFD7923E7FD}" srcId="{53633475-A541-0B4C-889F-CBF8DA1BE901}" destId="{C169549D-E1EB-014A-95B0-21FAD7DC0705}" srcOrd="1" destOrd="0" parTransId="{703A2855-1D74-BB4D-9CA2-48A2539DEC48}" sibTransId="{628A0021-AF92-F544-8C7C-BA16C40C17E1}"/>
    <dgm:cxn modelId="{E8314D75-C6F8-2F41-AD4C-073C470A8372}" type="presParOf" srcId="{E278884B-131F-2C4C-80F2-D32ECB8B60F9}" destId="{1C518C0D-08AE-9E47-AF40-C834112D9435}" srcOrd="0" destOrd="0" presId="urn:microsoft.com/office/officeart/2005/8/layout/default"/>
    <dgm:cxn modelId="{8F7EA81E-C023-8543-AB35-15024D262438}" type="presParOf" srcId="{E278884B-131F-2C4C-80F2-D32ECB8B60F9}" destId="{735894FB-AEF1-4448-AC90-67D0F4065BAE}" srcOrd="1" destOrd="0" presId="urn:microsoft.com/office/officeart/2005/8/layout/default"/>
    <dgm:cxn modelId="{F0167952-41F6-044C-863E-A02757936669}" type="presParOf" srcId="{E278884B-131F-2C4C-80F2-D32ECB8B60F9}" destId="{354347E1-09BD-8F48-92B6-163B05246E63}" srcOrd="2" destOrd="0" presId="urn:microsoft.com/office/officeart/2005/8/layout/default"/>
    <dgm:cxn modelId="{7D86368E-3650-2447-8CCC-08C03AEDA8B2}" type="presParOf" srcId="{E278884B-131F-2C4C-80F2-D32ECB8B60F9}" destId="{CE7643BF-CFF4-4546-8316-37D6963134F1}" srcOrd="3" destOrd="0" presId="urn:microsoft.com/office/officeart/2005/8/layout/default"/>
    <dgm:cxn modelId="{3B9F4DF9-FC07-2E4D-ABC8-A0A690DAE69D}" type="presParOf" srcId="{E278884B-131F-2C4C-80F2-D32ECB8B60F9}" destId="{4FB9DD05-B8C0-AE4A-A777-78149F591E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749F0-9CF4-D645-A3F2-54AF4B7B0A98}" type="doc">
      <dgm:prSet loTypeId="urn:microsoft.com/office/officeart/2005/8/layout/arrow5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49013E-3E9A-A54E-970F-A6EF3AB39138}">
      <dgm:prSet phldrT="[Text]"/>
      <dgm:spPr/>
      <dgm:t>
        <a:bodyPr/>
        <a:lstStyle/>
        <a:p>
          <a:r>
            <a:rPr lang="en-US" dirty="0"/>
            <a:t>Full Service</a:t>
          </a:r>
        </a:p>
      </dgm:t>
    </dgm:pt>
    <dgm:pt modelId="{F2526BDF-A53C-3240-9FC5-432D993A86E1}" type="parTrans" cxnId="{E617E10B-B36C-1443-BF8C-7585FAA9B7C0}">
      <dgm:prSet/>
      <dgm:spPr/>
      <dgm:t>
        <a:bodyPr/>
        <a:lstStyle/>
        <a:p>
          <a:endParaRPr lang="en-US"/>
        </a:p>
      </dgm:t>
    </dgm:pt>
    <dgm:pt modelId="{5BF1862B-38E6-2842-AF81-E257587AA7EC}" type="sibTrans" cxnId="{E617E10B-B36C-1443-BF8C-7585FAA9B7C0}">
      <dgm:prSet/>
      <dgm:spPr/>
      <dgm:t>
        <a:bodyPr/>
        <a:lstStyle/>
        <a:p>
          <a:endParaRPr lang="en-US"/>
        </a:p>
      </dgm:t>
    </dgm:pt>
    <dgm:pt modelId="{1DF83005-B61C-7A4F-97D5-F33583C0DE87}">
      <dgm:prSet phldrT="[Text]"/>
      <dgm:spPr/>
      <dgm:t>
        <a:bodyPr/>
        <a:lstStyle/>
        <a:p>
          <a:r>
            <a:rPr lang="en-US" dirty="0" err="1"/>
            <a:t>Spesifik</a:t>
          </a:r>
          <a:endParaRPr lang="en-US" dirty="0"/>
        </a:p>
      </dgm:t>
    </dgm:pt>
    <dgm:pt modelId="{EB0D12F5-4137-E44C-A53D-2EBDC17F4FC9}" type="parTrans" cxnId="{354A153C-A73F-9C40-A0E7-1FC448BB5CB1}">
      <dgm:prSet/>
      <dgm:spPr/>
      <dgm:t>
        <a:bodyPr/>
        <a:lstStyle/>
        <a:p>
          <a:endParaRPr lang="en-US"/>
        </a:p>
      </dgm:t>
    </dgm:pt>
    <dgm:pt modelId="{FCC304DF-65C0-C34E-AEDE-1A6318AD9E59}" type="sibTrans" cxnId="{354A153C-A73F-9C40-A0E7-1FC448BB5CB1}">
      <dgm:prSet/>
      <dgm:spPr/>
      <dgm:t>
        <a:bodyPr/>
        <a:lstStyle/>
        <a:p>
          <a:endParaRPr lang="en-US"/>
        </a:p>
      </dgm:t>
    </dgm:pt>
    <dgm:pt modelId="{63B2266C-A2A0-F448-AE90-8EE7E79CE0F1}" type="pres">
      <dgm:prSet presAssocID="{0DD749F0-9CF4-D645-A3F2-54AF4B7B0A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7F436-BBA6-6247-AEDF-7B935FF990FA}" type="pres">
      <dgm:prSet presAssocID="{DF49013E-3E9A-A54E-970F-A6EF3AB3913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380D1-E701-2B4D-87FC-C7E9E5E8ACCE}" type="pres">
      <dgm:prSet presAssocID="{1DF83005-B61C-7A4F-97D5-F33583C0DE8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2F271-95E8-174D-8CF6-44860853E397}" type="presOf" srcId="{DF49013E-3E9A-A54E-970F-A6EF3AB39138}" destId="{65C7F436-BBA6-6247-AEDF-7B935FF990FA}" srcOrd="0" destOrd="0" presId="urn:microsoft.com/office/officeart/2005/8/layout/arrow5"/>
    <dgm:cxn modelId="{354A153C-A73F-9C40-A0E7-1FC448BB5CB1}" srcId="{0DD749F0-9CF4-D645-A3F2-54AF4B7B0A98}" destId="{1DF83005-B61C-7A4F-97D5-F33583C0DE87}" srcOrd="1" destOrd="0" parTransId="{EB0D12F5-4137-E44C-A53D-2EBDC17F4FC9}" sibTransId="{FCC304DF-65C0-C34E-AEDE-1A6318AD9E59}"/>
    <dgm:cxn modelId="{283C2C18-7E8E-2D4B-9A0E-2A8EC9377225}" type="presOf" srcId="{1DF83005-B61C-7A4F-97D5-F33583C0DE87}" destId="{52D380D1-E701-2B4D-87FC-C7E9E5E8ACCE}" srcOrd="0" destOrd="0" presId="urn:microsoft.com/office/officeart/2005/8/layout/arrow5"/>
    <dgm:cxn modelId="{0CD058EE-143B-DF4E-9446-19C085D5ACB1}" type="presOf" srcId="{0DD749F0-9CF4-D645-A3F2-54AF4B7B0A98}" destId="{63B2266C-A2A0-F448-AE90-8EE7E79CE0F1}" srcOrd="0" destOrd="0" presId="urn:microsoft.com/office/officeart/2005/8/layout/arrow5"/>
    <dgm:cxn modelId="{E617E10B-B36C-1443-BF8C-7585FAA9B7C0}" srcId="{0DD749F0-9CF4-D645-A3F2-54AF4B7B0A98}" destId="{DF49013E-3E9A-A54E-970F-A6EF3AB39138}" srcOrd="0" destOrd="0" parTransId="{F2526BDF-A53C-3240-9FC5-432D993A86E1}" sibTransId="{5BF1862B-38E6-2842-AF81-E257587AA7EC}"/>
    <dgm:cxn modelId="{5E3E7C74-16A0-5A47-9927-8D5B36B06009}" type="presParOf" srcId="{63B2266C-A2A0-F448-AE90-8EE7E79CE0F1}" destId="{65C7F436-BBA6-6247-AEDF-7B935FF990FA}" srcOrd="0" destOrd="0" presId="urn:microsoft.com/office/officeart/2005/8/layout/arrow5"/>
    <dgm:cxn modelId="{8C7334E8-24F4-5D4C-886D-000B3E0B0118}" type="presParOf" srcId="{63B2266C-A2A0-F448-AE90-8EE7E79CE0F1}" destId="{52D380D1-E701-2B4D-87FC-C7E9E5E8ACC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438AD-424B-7848-8E26-B4E4A4705804}" type="doc">
      <dgm:prSet loTypeId="urn:microsoft.com/office/officeart/2005/8/layout/chevron2" loCatId="process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A7DB67D-277E-374A-8EA4-7C8A22413E8B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FF869860-2F25-6E4B-AC24-071BA5FFAB5F}" type="parTrans" cxnId="{644AD8B0-92DA-3B4E-8FA1-85886C916052}">
      <dgm:prSet/>
      <dgm:spPr/>
      <dgm:t>
        <a:bodyPr/>
        <a:lstStyle/>
        <a:p>
          <a:endParaRPr lang="en-US"/>
        </a:p>
      </dgm:t>
    </dgm:pt>
    <dgm:pt modelId="{B49B9C3E-B5DD-4244-A2A6-47F1BE733D08}" type="sibTrans" cxnId="{644AD8B0-92DA-3B4E-8FA1-85886C916052}">
      <dgm:prSet/>
      <dgm:spPr/>
      <dgm:t>
        <a:bodyPr/>
        <a:lstStyle/>
        <a:p>
          <a:endParaRPr lang="en-US"/>
        </a:p>
      </dgm:t>
    </dgm:pt>
    <dgm:pt modelId="{97C19660-2EF9-9E4A-9DF2-E3759143E2EB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pernah</a:t>
          </a:r>
          <a:r>
            <a:rPr lang="en-US" dirty="0"/>
            <a:t>/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berpengalaman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program PR</a:t>
          </a:r>
        </a:p>
      </dgm:t>
    </dgm:pt>
    <dgm:pt modelId="{4A4CC7F5-D66D-8E4F-B5FA-F0B365A0D94B}" type="parTrans" cxnId="{754AF8BA-D7D7-3342-B2C4-6234AC96546E}">
      <dgm:prSet/>
      <dgm:spPr/>
      <dgm:t>
        <a:bodyPr/>
        <a:lstStyle/>
        <a:p>
          <a:endParaRPr lang="en-US"/>
        </a:p>
      </dgm:t>
    </dgm:pt>
    <dgm:pt modelId="{31070D7B-BF0B-4F46-98AF-5E84C870A160}" type="sibTrans" cxnId="{754AF8BA-D7D7-3342-B2C4-6234AC96546E}">
      <dgm:prSet/>
      <dgm:spPr/>
      <dgm:t>
        <a:bodyPr/>
        <a:lstStyle/>
        <a:p>
          <a:endParaRPr lang="en-US"/>
        </a:p>
      </dgm:t>
    </dgm:pt>
    <dgm:pt modelId="{DC189422-16F3-EF48-857D-39482F50A6CF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F16E6EC-E9C4-B944-B599-33370663964E}" type="parTrans" cxnId="{DF623E1B-8D1E-E241-A29C-35C1A3A93752}">
      <dgm:prSet/>
      <dgm:spPr/>
      <dgm:t>
        <a:bodyPr/>
        <a:lstStyle/>
        <a:p>
          <a:endParaRPr lang="en-US"/>
        </a:p>
      </dgm:t>
    </dgm:pt>
    <dgm:pt modelId="{7D69A043-D3A3-6743-91F2-FCC2E622CA77}" type="sibTrans" cxnId="{DF623E1B-8D1E-E241-A29C-35C1A3A93752}">
      <dgm:prSet/>
      <dgm:spPr/>
      <dgm:t>
        <a:bodyPr/>
        <a:lstStyle/>
        <a:p>
          <a:endParaRPr lang="en-US"/>
        </a:p>
      </dgm:t>
    </dgm:pt>
    <dgm:pt modelId="{40749A60-1FFB-494A-ADC1-92D2D20643C8}">
      <dgm:prSet phldrT="[Text]"/>
      <dgm:spPr/>
      <dgm:t>
        <a:bodyPr/>
        <a:lstStyle/>
        <a:p>
          <a:r>
            <a:rPr lang="en-US" dirty="0"/>
            <a:t>Kantor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jauh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&amp;</a:t>
          </a:r>
          <a:r>
            <a:rPr lang="en-US" dirty="0" err="1"/>
            <a:t>keuangan</a:t>
          </a:r>
          <a:r>
            <a:rPr lang="en-US" dirty="0"/>
            <a:t>.</a:t>
          </a:r>
        </a:p>
      </dgm:t>
    </dgm:pt>
    <dgm:pt modelId="{E407A9F0-D484-C44C-8CA8-DC71FC6F6E3D}" type="parTrans" cxnId="{669A6187-1BC7-BD40-9C82-9347E631F322}">
      <dgm:prSet/>
      <dgm:spPr/>
      <dgm:t>
        <a:bodyPr/>
        <a:lstStyle/>
        <a:p>
          <a:endParaRPr lang="en-US"/>
        </a:p>
      </dgm:t>
    </dgm:pt>
    <dgm:pt modelId="{885EA08B-127D-8648-B916-37F692CA0251}" type="sibTrans" cxnId="{669A6187-1BC7-BD40-9C82-9347E631F322}">
      <dgm:prSet/>
      <dgm:spPr/>
      <dgm:t>
        <a:bodyPr/>
        <a:lstStyle/>
        <a:p>
          <a:endParaRPr lang="en-US"/>
        </a:p>
      </dgm:t>
    </dgm:pt>
    <dgm:pt modelId="{E965E6C4-909A-C54F-8CA1-49147B10EA7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391EB2D-6A8A-E246-9E4C-DDC132B64B1C}" type="parTrans" cxnId="{CCD0B9DC-51B6-FB42-9F30-16C999BFD44B}">
      <dgm:prSet/>
      <dgm:spPr/>
      <dgm:t>
        <a:bodyPr/>
        <a:lstStyle/>
        <a:p>
          <a:endParaRPr lang="en-US"/>
        </a:p>
      </dgm:t>
    </dgm:pt>
    <dgm:pt modelId="{CD27543A-4904-B149-816D-986344412535}" type="sibTrans" cxnId="{CCD0B9DC-51B6-FB42-9F30-16C999BFD44B}">
      <dgm:prSet/>
      <dgm:spPr/>
      <dgm:t>
        <a:bodyPr/>
        <a:lstStyle/>
        <a:p>
          <a:endParaRPr lang="en-US"/>
        </a:p>
      </dgm:t>
    </dgm:pt>
    <dgm:pt modelId="{44D72766-7265-E141-B376-4A13F1CAAACC}">
      <dgm:prSet phldrT="[Text]"/>
      <dgm:spPr/>
      <dgm:t>
        <a:bodyPr/>
        <a:lstStyle/>
        <a:p>
          <a:r>
            <a:rPr lang="en-US" dirty="0"/>
            <a:t>PR </a:t>
          </a:r>
          <a:r>
            <a:rPr lang="en-US" dirty="0" err="1"/>
            <a:t>eksternal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jaringan</a:t>
          </a:r>
          <a:r>
            <a:rPr lang="en-US" dirty="0"/>
            <a:t> </a:t>
          </a:r>
          <a:r>
            <a:rPr lang="en-US" dirty="0" err="1"/>
            <a:t>kontak</a:t>
          </a:r>
          <a:r>
            <a:rPr lang="en-US" dirty="0"/>
            <a:t> yang </a:t>
          </a:r>
          <a:r>
            <a:rPr lang="en-US" dirty="0" err="1"/>
            <a:t>mutakhir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luas</a:t>
          </a:r>
          <a:endParaRPr lang="en-US" dirty="0"/>
        </a:p>
      </dgm:t>
    </dgm:pt>
    <dgm:pt modelId="{C26F9A72-D0D7-8F4C-80AD-B55A30327ED7}" type="parTrans" cxnId="{993E7866-8288-2A4D-9060-194BCBCC853C}">
      <dgm:prSet/>
      <dgm:spPr/>
      <dgm:t>
        <a:bodyPr/>
        <a:lstStyle/>
        <a:p>
          <a:endParaRPr lang="en-US"/>
        </a:p>
      </dgm:t>
    </dgm:pt>
    <dgm:pt modelId="{5520170F-1821-F04F-87F2-220688B39297}" type="sibTrans" cxnId="{993E7866-8288-2A4D-9060-194BCBCC853C}">
      <dgm:prSet/>
      <dgm:spPr/>
      <dgm:t>
        <a:bodyPr/>
        <a:lstStyle/>
        <a:p>
          <a:endParaRPr lang="en-US"/>
        </a:p>
      </dgm:t>
    </dgm:pt>
    <dgm:pt modelId="{E3871B14-7150-AB46-86FF-AB5379276E67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3011E571-5A4E-DE4A-8885-6ABF38FCF7E2}" type="parTrans" cxnId="{C4E323D0-B12C-6846-8F4B-BD8EB71887FD}">
      <dgm:prSet/>
      <dgm:spPr/>
      <dgm:t>
        <a:bodyPr/>
        <a:lstStyle/>
        <a:p>
          <a:endParaRPr lang="en-US"/>
        </a:p>
      </dgm:t>
    </dgm:pt>
    <dgm:pt modelId="{42FE4720-24B4-1441-8686-0D00604D5327}" type="sibTrans" cxnId="{C4E323D0-B12C-6846-8F4B-BD8EB71887FD}">
      <dgm:prSet/>
      <dgm:spPr/>
      <dgm:t>
        <a:bodyPr/>
        <a:lstStyle/>
        <a:p>
          <a:endParaRPr lang="en-US"/>
        </a:p>
      </dgm:t>
    </dgm:pt>
    <dgm:pt modelId="{0FBC7320-01E6-C345-8C29-2976FE5C2FEA}">
      <dgm:prSet phldrT="[Text]"/>
      <dgm:spPr/>
      <dgm:t>
        <a:bodyPr/>
        <a:lstStyle/>
        <a:p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yang </a:t>
          </a:r>
          <a:r>
            <a:rPr lang="en-US" dirty="0" err="1"/>
            <a:t>berpengalaman</a:t>
          </a:r>
          <a:r>
            <a:rPr lang="en-US" dirty="0"/>
            <a:t>/ </a:t>
          </a:r>
          <a:r>
            <a:rPr lang="en-US" dirty="0" err="1"/>
            <a:t>spesialis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menggantikan</a:t>
          </a:r>
          <a:r>
            <a:rPr lang="en-US" dirty="0"/>
            <a:t> </a:t>
          </a:r>
          <a:r>
            <a:rPr lang="en-US" dirty="0" err="1"/>
            <a:t>eksekutif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mau</a:t>
          </a:r>
          <a:r>
            <a:rPr lang="en-US" dirty="0"/>
            <a:t> </a:t>
          </a:r>
          <a:r>
            <a:rPr lang="en-US" dirty="0" err="1"/>
            <a:t>pergi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kota</a:t>
          </a:r>
          <a:r>
            <a:rPr lang="en-US" dirty="0"/>
            <a:t>/ </a:t>
          </a:r>
          <a:r>
            <a:rPr lang="en-US" dirty="0" err="1"/>
            <a:t>negara</a:t>
          </a:r>
          <a:r>
            <a:rPr lang="en-US" dirty="0"/>
            <a:t> lain.</a:t>
          </a:r>
        </a:p>
      </dgm:t>
    </dgm:pt>
    <dgm:pt modelId="{6A9B07BC-A5BA-3D4E-970E-4BD7E1C5DB04}" type="parTrans" cxnId="{8772C607-03BE-254E-9410-BF0B95056E30}">
      <dgm:prSet/>
      <dgm:spPr/>
      <dgm:t>
        <a:bodyPr/>
        <a:lstStyle/>
        <a:p>
          <a:endParaRPr lang="en-US"/>
        </a:p>
      </dgm:t>
    </dgm:pt>
    <dgm:pt modelId="{8094C13F-096B-D542-AAF6-FC436190B14A}" type="sibTrans" cxnId="{8772C607-03BE-254E-9410-BF0B95056E30}">
      <dgm:prSet/>
      <dgm:spPr/>
      <dgm:t>
        <a:bodyPr/>
        <a:lstStyle/>
        <a:p>
          <a:endParaRPr lang="en-US"/>
        </a:p>
      </dgm:t>
    </dgm:pt>
    <dgm:pt modelId="{2E966BC2-C00D-594C-8994-385B6F90C867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9026B747-9DC8-484B-AE6E-4BA145CFA5B2}" type="parTrans" cxnId="{73E4397B-B4E8-014D-A7BD-4A6BBF18EA81}">
      <dgm:prSet/>
      <dgm:spPr/>
      <dgm:t>
        <a:bodyPr/>
        <a:lstStyle/>
        <a:p>
          <a:endParaRPr lang="en-US"/>
        </a:p>
      </dgm:t>
    </dgm:pt>
    <dgm:pt modelId="{3B2092BB-F96A-EB44-AD58-E2B2DA6A4BDD}" type="sibTrans" cxnId="{73E4397B-B4E8-014D-A7BD-4A6BBF18EA81}">
      <dgm:prSet/>
      <dgm:spPr/>
      <dgm:t>
        <a:bodyPr/>
        <a:lstStyle/>
        <a:p>
          <a:endParaRPr lang="en-US"/>
        </a:p>
      </dgm:t>
    </dgm:pt>
    <dgm:pt modelId="{B4F83E6C-8BC2-BA4D-BD64-D2FC73E32007}">
      <dgm:prSet phldrT="[Text]"/>
      <dgm:spPr/>
      <dgm:t>
        <a:bodyPr/>
        <a:lstStyle/>
        <a:p>
          <a:r>
            <a:rPr lang="en-US" dirty="0" err="1"/>
            <a:t>Divisi</a:t>
          </a:r>
          <a:r>
            <a:rPr lang="en-US" dirty="0"/>
            <a:t> PR </a:t>
          </a:r>
          <a:r>
            <a:rPr lang="en-US" dirty="0" err="1"/>
            <a:t>butuh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khusus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full time</a:t>
          </a:r>
        </a:p>
      </dgm:t>
    </dgm:pt>
    <dgm:pt modelId="{96D10C30-CBAE-2144-945D-998DE78DB362}" type="parTrans" cxnId="{9F90686C-FA69-0143-9058-877C4FD986FF}">
      <dgm:prSet/>
      <dgm:spPr/>
      <dgm:t>
        <a:bodyPr/>
        <a:lstStyle/>
        <a:p>
          <a:endParaRPr lang="en-US"/>
        </a:p>
      </dgm:t>
    </dgm:pt>
    <dgm:pt modelId="{7E2F8624-AA9B-3E4A-886B-4C40E52AE857}" type="sibTrans" cxnId="{9F90686C-FA69-0143-9058-877C4FD986FF}">
      <dgm:prSet/>
      <dgm:spPr/>
      <dgm:t>
        <a:bodyPr/>
        <a:lstStyle/>
        <a:p>
          <a:endParaRPr lang="en-US"/>
        </a:p>
      </dgm:t>
    </dgm:pt>
    <dgm:pt modelId="{4AC0259C-F837-C941-82DC-FB6D67FB514A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1770ECE1-F5A2-5F46-BF3F-3A12F9FBBD67}" type="parTrans" cxnId="{9C8A2673-192B-9941-AD7B-F7DE90DB8B95}">
      <dgm:prSet/>
      <dgm:spPr/>
      <dgm:t>
        <a:bodyPr/>
        <a:lstStyle/>
        <a:p>
          <a:endParaRPr lang="en-US"/>
        </a:p>
      </dgm:t>
    </dgm:pt>
    <dgm:pt modelId="{5494E5EA-1530-4B40-8CF6-3F6BE963F2E3}" type="sibTrans" cxnId="{9C8A2673-192B-9941-AD7B-F7DE90DB8B95}">
      <dgm:prSet/>
      <dgm:spPr/>
      <dgm:t>
        <a:bodyPr/>
        <a:lstStyle/>
        <a:p>
          <a:endParaRPr lang="en-US"/>
        </a:p>
      </dgm:t>
    </dgm:pt>
    <dgm:pt modelId="{6B1BD645-00AC-4546-8C52-237E146DC192}">
      <dgm:prSet phldrT="[Text]"/>
      <dgm:spPr/>
      <dgm:t>
        <a:bodyPr/>
        <a:lstStyle/>
        <a:p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penilaian</a:t>
          </a:r>
          <a:r>
            <a:rPr lang="en-US" dirty="0"/>
            <a:t> </a:t>
          </a:r>
          <a:r>
            <a:rPr lang="en-US" dirty="0" err="1"/>
            <a:t>independen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luar</a:t>
          </a:r>
          <a:endParaRPr lang="en-US" dirty="0"/>
        </a:p>
      </dgm:t>
    </dgm:pt>
    <dgm:pt modelId="{9A130A04-BA2D-414F-A8AE-6DA2A5F8F244}" type="parTrans" cxnId="{7D00713C-9086-B548-86D5-7A10208C884B}">
      <dgm:prSet/>
      <dgm:spPr/>
      <dgm:t>
        <a:bodyPr/>
        <a:lstStyle/>
        <a:p>
          <a:endParaRPr lang="en-US"/>
        </a:p>
      </dgm:t>
    </dgm:pt>
    <dgm:pt modelId="{0BEA1D98-84A5-3D42-B7E8-83337222B77D}" type="sibTrans" cxnId="{7D00713C-9086-B548-86D5-7A10208C884B}">
      <dgm:prSet/>
      <dgm:spPr/>
      <dgm:t>
        <a:bodyPr/>
        <a:lstStyle/>
        <a:p>
          <a:endParaRPr lang="en-US"/>
        </a:p>
      </dgm:t>
    </dgm:pt>
    <dgm:pt modelId="{AE0DF319-3910-6844-B000-C9A1D4D6AE6C}" type="pres">
      <dgm:prSet presAssocID="{BB1438AD-424B-7848-8E26-B4E4A47058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6FC63-198E-5D43-A7BA-FC09DB8603DD}" type="pres">
      <dgm:prSet presAssocID="{3A7DB67D-277E-374A-8EA4-7C8A22413E8B}" presName="composite" presStyleCnt="0"/>
      <dgm:spPr/>
    </dgm:pt>
    <dgm:pt modelId="{FD0FEA1E-B14A-3F46-AAE3-2E1519CCE048}" type="pres">
      <dgm:prSet presAssocID="{3A7DB67D-277E-374A-8EA4-7C8A22413E8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650B-57C9-8948-944D-55F14B9DECB0}" type="pres">
      <dgm:prSet presAssocID="{3A7DB67D-277E-374A-8EA4-7C8A22413E8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9984A-DD2F-4647-AAEA-150570DB98DA}" type="pres">
      <dgm:prSet presAssocID="{B49B9C3E-B5DD-4244-A2A6-47F1BE733D08}" presName="sp" presStyleCnt="0"/>
      <dgm:spPr/>
    </dgm:pt>
    <dgm:pt modelId="{9903D552-863E-3247-936B-3BA67E8374CF}" type="pres">
      <dgm:prSet presAssocID="{DC189422-16F3-EF48-857D-39482F50A6CF}" presName="composite" presStyleCnt="0"/>
      <dgm:spPr/>
    </dgm:pt>
    <dgm:pt modelId="{A3EA2485-B1B5-6046-AF47-FA453F0CE142}" type="pres">
      <dgm:prSet presAssocID="{DC189422-16F3-EF48-857D-39482F50A6C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38337-A372-764F-90BC-D13CE5F886C2}" type="pres">
      <dgm:prSet presAssocID="{DC189422-16F3-EF48-857D-39482F50A6C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6AE59-DA1D-5F4F-8E30-C24CBC2D93ED}" type="pres">
      <dgm:prSet presAssocID="{7D69A043-D3A3-6743-91F2-FCC2E622CA77}" presName="sp" presStyleCnt="0"/>
      <dgm:spPr/>
    </dgm:pt>
    <dgm:pt modelId="{B3D83FD9-F951-B04F-9EE7-CFEC53701E77}" type="pres">
      <dgm:prSet presAssocID="{E965E6C4-909A-C54F-8CA1-49147B10EA77}" presName="composite" presStyleCnt="0"/>
      <dgm:spPr/>
    </dgm:pt>
    <dgm:pt modelId="{1825E26C-2F59-4845-9AFF-0CFBAAFDD8EB}" type="pres">
      <dgm:prSet presAssocID="{E965E6C4-909A-C54F-8CA1-49147B10EA7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2C164-B0E9-F94E-A244-70CB9BB2E337}" type="pres">
      <dgm:prSet presAssocID="{E965E6C4-909A-C54F-8CA1-49147B10EA7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37EA1-6AB8-C04E-A8D2-3BB277B6E648}" type="pres">
      <dgm:prSet presAssocID="{CD27543A-4904-B149-816D-986344412535}" presName="sp" presStyleCnt="0"/>
      <dgm:spPr/>
    </dgm:pt>
    <dgm:pt modelId="{4095F67C-A35E-9D40-B586-A2271B373B1F}" type="pres">
      <dgm:prSet presAssocID="{E3871B14-7150-AB46-86FF-AB5379276E67}" presName="composite" presStyleCnt="0"/>
      <dgm:spPr/>
    </dgm:pt>
    <dgm:pt modelId="{54D40B00-36F7-D04B-9530-F3E3565634D2}" type="pres">
      <dgm:prSet presAssocID="{E3871B14-7150-AB46-86FF-AB5379276E6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B36F6-E387-D942-BDC8-91FC2C44044A}" type="pres">
      <dgm:prSet presAssocID="{E3871B14-7150-AB46-86FF-AB5379276E6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DAAE1-9AE0-8A4B-9FC7-B86015169D77}" type="pres">
      <dgm:prSet presAssocID="{42FE4720-24B4-1441-8686-0D00604D5327}" presName="sp" presStyleCnt="0"/>
      <dgm:spPr/>
    </dgm:pt>
    <dgm:pt modelId="{392B126C-1339-2441-9A70-59EFCFB2D908}" type="pres">
      <dgm:prSet presAssocID="{2E966BC2-C00D-594C-8994-385B6F90C867}" presName="composite" presStyleCnt="0"/>
      <dgm:spPr/>
    </dgm:pt>
    <dgm:pt modelId="{F9B8CDF3-B464-EE4A-9FED-44B6381FC0A4}" type="pres">
      <dgm:prSet presAssocID="{2E966BC2-C00D-594C-8994-385B6F90C86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C30BD-EBB7-3F40-8A5D-AC53474C5E70}" type="pres">
      <dgm:prSet presAssocID="{2E966BC2-C00D-594C-8994-385B6F90C86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ACFD4-600D-1F41-8C12-A70DBDFE4350}" type="pres">
      <dgm:prSet presAssocID="{3B2092BB-F96A-EB44-AD58-E2B2DA6A4BDD}" presName="sp" presStyleCnt="0"/>
      <dgm:spPr/>
    </dgm:pt>
    <dgm:pt modelId="{E651CE8D-8ED2-5640-B6DF-8C3758C65BF6}" type="pres">
      <dgm:prSet presAssocID="{4AC0259C-F837-C941-82DC-FB6D67FB514A}" presName="composite" presStyleCnt="0"/>
      <dgm:spPr/>
    </dgm:pt>
    <dgm:pt modelId="{B24B319B-A0CD-3F4E-8EC5-7A0B22237D7B}" type="pres">
      <dgm:prSet presAssocID="{4AC0259C-F837-C941-82DC-FB6D67FB514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408A5-16DE-404E-9005-491AD7E45CE6}" type="pres">
      <dgm:prSet presAssocID="{4AC0259C-F837-C941-82DC-FB6D67FB514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8AF6F-3FE5-6741-8236-5F2828FE486F}" type="presOf" srcId="{4AC0259C-F837-C941-82DC-FB6D67FB514A}" destId="{B24B319B-A0CD-3F4E-8EC5-7A0B22237D7B}" srcOrd="0" destOrd="0" presId="urn:microsoft.com/office/officeart/2005/8/layout/chevron2"/>
    <dgm:cxn modelId="{25D5C94E-3FD9-1748-AA0F-BCDCB56317E0}" type="presOf" srcId="{B4F83E6C-8BC2-BA4D-BD64-D2FC73E32007}" destId="{03BC30BD-EBB7-3F40-8A5D-AC53474C5E70}" srcOrd="0" destOrd="0" presId="urn:microsoft.com/office/officeart/2005/8/layout/chevron2"/>
    <dgm:cxn modelId="{D19FF62E-6C71-B94A-BB39-498827FFA58A}" type="presOf" srcId="{E3871B14-7150-AB46-86FF-AB5379276E67}" destId="{54D40B00-36F7-D04B-9530-F3E3565634D2}" srcOrd="0" destOrd="0" presId="urn:microsoft.com/office/officeart/2005/8/layout/chevron2"/>
    <dgm:cxn modelId="{783BC820-129A-984C-A1CE-547D6F6B5D9C}" type="presOf" srcId="{E965E6C4-909A-C54F-8CA1-49147B10EA77}" destId="{1825E26C-2F59-4845-9AFF-0CFBAAFDD8EB}" srcOrd="0" destOrd="0" presId="urn:microsoft.com/office/officeart/2005/8/layout/chevron2"/>
    <dgm:cxn modelId="{8772C607-03BE-254E-9410-BF0B95056E30}" srcId="{E3871B14-7150-AB46-86FF-AB5379276E67}" destId="{0FBC7320-01E6-C345-8C29-2976FE5C2FEA}" srcOrd="0" destOrd="0" parTransId="{6A9B07BC-A5BA-3D4E-970E-4BD7E1C5DB04}" sibTransId="{8094C13F-096B-D542-AAF6-FC436190B14A}"/>
    <dgm:cxn modelId="{644AD8B0-92DA-3B4E-8FA1-85886C916052}" srcId="{BB1438AD-424B-7848-8E26-B4E4A4705804}" destId="{3A7DB67D-277E-374A-8EA4-7C8A22413E8B}" srcOrd="0" destOrd="0" parTransId="{FF869860-2F25-6E4B-AC24-071BA5FFAB5F}" sibTransId="{B49B9C3E-B5DD-4244-A2A6-47F1BE733D08}"/>
    <dgm:cxn modelId="{DF623E1B-8D1E-E241-A29C-35C1A3A93752}" srcId="{BB1438AD-424B-7848-8E26-B4E4A4705804}" destId="{DC189422-16F3-EF48-857D-39482F50A6CF}" srcOrd="1" destOrd="0" parTransId="{6F16E6EC-E9C4-B944-B599-33370663964E}" sibTransId="{7D69A043-D3A3-6743-91F2-FCC2E622CA77}"/>
    <dgm:cxn modelId="{45764CD1-4DD4-484D-AEE0-E7C628F28FFC}" type="presOf" srcId="{6B1BD645-00AC-4546-8C52-237E146DC192}" destId="{4CE408A5-16DE-404E-9005-491AD7E45CE6}" srcOrd="0" destOrd="0" presId="urn:microsoft.com/office/officeart/2005/8/layout/chevron2"/>
    <dgm:cxn modelId="{10EFBF6D-5661-C846-A9D3-3BDDE554AAAD}" type="presOf" srcId="{2E966BC2-C00D-594C-8994-385B6F90C867}" destId="{F9B8CDF3-B464-EE4A-9FED-44B6381FC0A4}" srcOrd="0" destOrd="0" presId="urn:microsoft.com/office/officeart/2005/8/layout/chevron2"/>
    <dgm:cxn modelId="{7D00713C-9086-B548-86D5-7A10208C884B}" srcId="{4AC0259C-F837-C941-82DC-FB6D67FB514A}" destId="{6B1BD645-00AC-4546-8C52-237E146DC192}" srcOrd="0" destOrd="0" parTransId="{9A130A04-BA2D-414F-A8AE-6DA2A5F8F244}" sibTransId="{0BEA1D98-84A5-3D42-B7E8-83337222B77D}"/>
    <dgm:cxn modelId="{5B633CB7-5A4E-6745-91EF-16F29903659B}" type="presOf" srcId="{97C19660-2EF9-9E4A-9DF2-E3759143E2EB}" destId="{EBC3650B-57C9-8948-944D-55F14B9DECB0}" srcOrd="0" destOrd="0" presId="urn:microsoft.com/office/officeart/2005/8/layout/chevron2"/>
    <dgm:cxn modelId="{669A6187-1BC7-BD40-9C82-9347E631F322}" srcId="{DC189422-16F3-EF48-857D-39482F50A6CF}" destId="{40749A60-1FFB-494A-ADC1-92D2D20643C8}" srcOrd="0" destOrd="0" parTransId="{E407A9F0-D484-C44C-8CA8-DC71FC6F6E3D}" sibTransId="{885EA08B-127D-8648-B916-37F692CA0251}"/>
    <dgm:cxn modelId="{F18907FE-4FE9-B044-ABCE-E95256DF961A}" type="presOf" srcId="{DC189422-16F3-EF48-857D-39482F50A6CF}" destId="{A3EA2485-B1B5-6046-AF47-FA453F0CE142}" srcOrd="0" destOrd="0" presId="urn:microsoft.com/office/officeart/2005/8/layout/chevron2"/>
    <dgm:cxn modelId="{9F90686C-FA69-0143-9058-877C4FD986FF}" srcId="{2E966BC2-C00D-594C-8994-385B6F90C867}" destId="{B4F83E6C-8BC2-BA4D-BD64-D2FC73E32007}" srcOrd="0" destOrd="0" parTransId="{96D10C30-CBAE-2144-945D-998DE78DB362}" sibTransId="{7E2F8624-AA9B-3E4A-886B-4C40E52AE857}"/>
    <dgm:cxn modelId="{754AF8BA-D7D7-3342-B2C4-6234AC96546E}" srcId="{3A7DB67D-277E-374A-8EA4-7C8A22413E8B}" destId="{97C19660-2EF9-9E4A-9DF2-E3759143E2EB}" srcOrd="0" destOrd="0" parTransId="{4A4CC7F5-D66D-8E4F-B5FA-F0B365A0D94B}" sibTransId="{31070D7B-BF0B-4F46-98AF-5E84C870A160}"/>
    <dgm:cxn modelId="{CCD0B9DC-51B6-FB42-9F30-16C999BFD44B}" srcId="{BB1438AD-424B-7848-8E26-B4E4A4705804}" destId="{E965E6C4-909A-C54F-8CA1-49147B10EA77}" srcOrd="2" destOrd="0" parTransId="{3391EB2D-6A8A-E246-9E4C-DDC132B64B1C}" sibTransId="{CD27543A-4904-B149-816D-986344412535}"/>
    <dgm:cxn modelId="{9DFA70D1-E752-844B-8081-AB0AE8338735}" type="presOf" srcId="{0FBC7320-01E6-C345-8C29-2976FE5C2FEA}" destId="{911B36F6-E387-D942-BDC8-91FC2C44044A}" srcOrd="0" destOrd="0" presId="urn:microsoft.com/office/officeart/2005/8/layout/chevron2"/>
    <dgm:cxn modelId="{C0486E54-79DE-9743-9DD1-2934D4F9AA5A}" type="presOf" srcId="{40749A60-1FFB-494A-ADC1-92D2D20643C8}" destId="{7A538337-A372-764F-90BC-D13CE5F886C2}" srcOrd="0" destOrd="0" presId="urn:microsoft.com/office/officeart/2005/8/layout/chevron2"/>
    <dgm:cxn modelId="{993E7866-8288-2A4D-9060-194BCBCC853C}" srcId="{E965E6C4-909A-C54F-8CA1-49147B10EA77}" destId="{44D72766-7265-E141-B376-4A13F1CAAACC}" srcOrd="0" destOrd="0" parTransId="{C26F9A72-D0D7-8F4C-80AD-B55A30327ED7}" sibTransId="{5520170F-1821-F04F-87F2-220688B39297}"/>
    <dgm:cxn modelId="{DFB53611-70CE-4746-8ACA-D248A17FA8C8}" type="presOf" srcId="{BB1438AD-424B-7848-8E26-B4E4A4705804}" destId="{AE0DF319-3910-6844-B000-C9A1D4D6AE6C}" srcOrd="0" destOrd="0" presId="urn:microsoft.com/office/officeart/2005/8/layout/chevron2"/>
    <dgm:cxn modelId="{62FA9046-A5FA-A94A-8C78-79FD7F0709CE}" type="presOf" srcId="{3A7DB67D-277E-374A-8EA4-7C8A22413E8B}" destId="{FD0FEA1E-B14A-3F46-AAE3-2E1519CCE048}" srcOrd="0" destOrd="0" presId="urn:microsoft.com/office/officeart/2005/8/layout/chevron2"/>
    <dgm:cxn modelId="{73E4397B-B4E8-014D-A7BD-4A6BBF18EA81}" srcId="{BB1438AD-424B-7848-8E26-B4E4A4705804}" destId="{2E966BC2-C00D-594C-8994-385B6F90C867}" srcOrd="4" destOrd="0" parTransId="{9026B747-9DC8-484B-AE6E-4BA145CFA5B2}" sibTransId="{3B2092BB-F96A-EB44-AD58-E2B2DA6A4BDD}"/>
    <dgm:cxn modelId="{C4E323D0-B12C-6846-8F4B-BD8EB71887FD}" srcId="{BB1438AD-424B-7848-8E26-B4E4A4705804}" destId="{E3871B14-7150-AB46-86FF-AB5379276E67}" srcOrd="3" destOrd="0" parTransId="{3011E571-5A4E-DE4A-8885-6ABF38FCF7E2}" sibTransId="{42FE4720-24B4-1441-8686-0D00604D5327}"/>
    <dgm:cxn modelId="{9C8A2673-192B-9941-AD7B-F7DE90DB8B95}" srcId="{BB1438AD-424B-7848-8E26-B4E4A4705804}" destId="{4AC0259C-F837-C941-82DC-FB6D67FB514A}" srcOrd="5" destOrd="0" parTransId="{1770ECE1-F5A2-5F46-BF3F-3A12F9FBBD67}" sibTransId="{5494E5EA-1530-4B40-8CF6-3F6BE963F2E3}"/>
    <dgm:cxn modelId="{6A96F21F-4ADC-0F46-B8E5-A84A84A416ED}" type="presOf" srcId="{44D72766-7265-E141-B376-4A13F1CAAACC}" destId="{1AA2C164-B0E9-F94E-A244-70CB9BB2E337}" srcOrd="0" destOrd="0" presId="urn:microsoft.com/office/officeart/2005/8/layout/chevron2"/>
    <dgm:cxn modelId="{4E7DA2F5-8D85-1E45-8F8C-E359CFBE6492}" type="presParOf" srcId="{AE0DF319-3910-6844-B000-C9A1D4D6AE6C}" destId="{D826FC63-198E-5D43-A7BA-FC09DB8603DD}" srcOrd="0" destOrd="0" presId="urn:microsoft.com/office/officeart/2005/8/layout/chevron2"/>
    <dgm:cxn modelId="{BFA5BFBC-1444-4F41-9FC2-F9A4F7B234FF}" type="presParOf" srcId="{D826FC63-198E-5D43-A7BA-FC09DB8603DD}" destId="{FD0FEA1E-B14A-3F46-AAE3-2E1519CCE048}" srcOrd="0" destOrd="0" presId="urn:microsoft.com/office/officeart/2005/8/layout/chevron2"/>
    <dgm:cxn modelId="{D4C05C39-9D34-4942-A479-149D314E47C1}" type="presParOf" srcId="{D826FC63-198E-5D43-A7BA-FC09DB8603DD}" destId="{EBC3650B-57C9-8948-944D-55F14B9DECB0}" srcOrd="1" destOrd="0" presId="urn:microsoft.com/office/officeart/2005/8/layout/chevron2"/>
    <dgm:cxn modelId="{00D0BAE0-75E8-2F4E-982A-61D701259467}" type="presParOf" srcId="{AE0DF319-3910-6844-B000-C9A1D4D6AE6C}" destId="{CB49984A-DD2F-4647-AAEA-150570DB98DA}" srcOrd="1" destOrd="0" presId="urn:microsoft.com/office/officeart/2005/8/layout/chevron2"/>
    <dgm:cxn modelId="{0D88C4C9-8A43-DE48-AD51-9223AB08012E}" type="presParOf" srcId="{AE0DF319-3910-6844-B000-C9A1D4D6AE6C}" destId="{9903D552-863E-3247-936B-3BA67E8374CF}" srcOrd="2" destOrd="0" presId="urn:microsoft.com/office/officeart/2005/8/layout/chevron2"/>
    <dgm:cxn modelId="{5324F448-04AD-1843-A322-1A3A933E7439}" type="presParOf" srcId="{9903D552-863E-3247-936B-3BA67E8374CF}" destId="{A3EA2485-B1B5-6046-AF47-FA453F0CE142}" srcOrd="0" destOrd="0" presId="urn:microsoft.com/office/officeart/2005/8/layout/chevron2"/>
    <dgm:cxn modelId="{EECB0852-675F-224E-92AB-B8C519F5772B}" type="presParOf" srcId="{9903D552-863E-3247-936B-3BA67E8374CF}" destId="{7A538337-A372-764F-90BC-D13CE5F886C2}" srcOrd="1" destOrd="0" presId="urn:microsoft.com/office/officeart/2005/8/layout/chevron2"/>
    <dgm:cxn modelId="{6AAC858F-E340-EF43-94F4-2342AF3EB20C}" type="presParOf" srcId="{AE0DF319-3910-6844-B000-C9A1D4D6AE6C}" destId="{3F96AE59-DA1D-5F4F-8E30-C24CBC2D93ED}" srcOrd="3" destOrd="0" presId="urn:microsoft.com/office/officeart/2005/8/layout/chevron2"/>
    <dgm:cxn modelId="{D3E52B1F-977A-884F-BAD9-A33F3617C318}" type="presParOf" srcId="{AE0DF319-3910-6844-B000-C9A1D4D6AE6C}" destId="{B3D83FD9-F951-B04F-9EE7-CFEC53701E77}" srcOrd="4" destOrd="0" presId="urn:microsoft.com/office/officeart/2005/8/layout/chevron2"/>
    <dgm:cxn modelId="{B089675D-6815-E343-97C6-7AD30119A1A1}" type="presParOf" srcId="{B3D83FD9-F951-B04F-9EE7-CFEC53701E77}" destId="{1825E26C-2F59-4845-9AFF-0CFBAAFDD8EB}" srcOrd="0" destOrd="0" presId="urn:microsoft.com/office/officeart/2005/8/layout/chevron2"/>
    <dgm:cxn modelId="{292C05B1-886C-BF44-B315-4ECD08A3F1E8}" type="presParOf" srcId="{B3D83FD9-F951-B04F-9EE7-CFEC53701E77}" destId="{1AA2C164-B0E9-F94E-A244-70CB9BB2E337}" srcOrd="1" destOrd="0" presId="urn:microsoft.com/office/officeart/2005/8/layout/chevron2"/>
    <dgm:cxn modelId="{F762A38C-9DDA-C246-9696-8A149506AF0B}" type="presParOf" srcId="{AE0DF319-3910-6844-B000-C9A1D4D6AE6C}" destId="{4D437EA1-6AB8-C04E-A8D2-3BB277B6E648}" srcOrd="5" destOrd="0" presId="urn:microsoft.com/office/officeart/2005/8/layout/chevron2"/>
    <dgm:cxn modelId="{EA0312AD-1129-F84C-BB4C-4288A13108A1}" type="presParOf" srcId="{AE0DF319-3910-6844-B000-C9A1D4D6AE6C}" destId="{4095F67C-A35E-9D40-B586-A2271B373B1F}" srcOrd="6" destOrd="0" presId="urn:microsoft.com/office/officeart/2005/8/layout/chevron2"/>
    <dgm:cxn modelId="{636EBEC5-E020-1F4C-8451-059BC0D59E45}" type="presParOf" srcId="{4095F67C-A35E-9D40-B586-A2271B373B1F}" destId="{54D40B00-36F7-D04B-9530-F3E3565634D2}" srcOrd="0" destOrd="0" presId="urn:microsoft.com/office/officeart/2005/8/layout/chevron2"/>
    <dgm:cxn modelId="{0D0AA6BF-32CB-B246-B8BD-059C5B6F8E26}" type="presParOf" srcId="{4095F67C-A35E-9D40-B586-A2271B373B1F}" destId="{911B36F6-E387-D942-BDC8-91FC2C44044A}" srcOrd="1" destOrd="0" presId="urn:microsoft.com/office/officeart/2005/8/layout/chevron2"/>
    <dgm:cxn modelId="{2438985B-89C2-E643-A796-02E0712E8AB9}" type="presParOf" srcId="{AE0DF319-3910-6844-B000-C9A1D4D6AE6C}" destId="{BC7DAAE1-9AE0-8A4B-9FC7-B86015169D77}" srcOrd="7" destOrd="0" presId="urn:microsoft.com/office/officeart/2005/8/layout/chevron2"/>
    <dgm:cxn modelId="{68D3262A-865E-4E46-9EDE-919355FB2E7F}" type="presParOf" srcId="{AE0DF319-3910-6844-B000-C9A1D4D6AE6C}" destId="{392B126C-1339-2441-9A70-59EFCFB2D908}" srcOrd="8" destOrd="0" presId="urn:microsoft.com/office/officeart/2005/8/layout/chevron2"/>
    <dgm:cxn modelId="{1A7A5DAA-4C99-404E-849B-54C5EF50F1C4}" type="presParOf" srcId="{392B126C-1339-2441-9A70-59EFCFB2D908}" destId="{F9B8CDF3-B464-EE4A-9FED-44B6381FC0A4}" srcOrd="0" destOrd="0" presId="urn:microsoft.com/office/officeart/2005/8/layout/chevron2"/>
    <dgm:cxn modelId="{4049BAC3-5962-8C49-983A-EA4FEDD9BD6C}" type="presParOf" srcId="{392B126C-1339-2441-9A70-59EFCFB2D908}" destId="{03BC30BD-EBB7-3F40-8A5D-AC53474C5E70}" srcOrd="1" destOrd="0" presId="urn:microsoft.com/office/officeart/2005/8/layout/chevron2"/>
    <dgm:cxn modelId="{48C50AA2-171F-3944-8267-4087631EB765}" type="presParOf" srcId="{AE0DF319-3910-6844-B000-C9A1D4D6AE6C}" destId="{A4CACFD4-600D-1F41-8C12-A70DBDFE4350}" srcOrd="9" destOrd="0" presId="urn:microsoft.com/office/officeart/2005/8/layout/chevron2"/>
    <dgm:cxn modelId="{0DCBF5E5-E4D5-FE44-AA75-435ECE99D7E1}" type="presParOf" srcId="{AE0DF319-3910-6844-B000-C9A1D4D6AE6C}" destId="{E651CE8D-8ED2-5640-B6DF-8C3758C65BF6}" srcOrd="10" destOrd="0" presId="urn:microsoft.com/office/officeart/2005/8/layout/chevron2"/>
    <dgm:cxn modelId="{44A53CB7-6167-9145-AE29-F129170A36EE}" type="presParOf" srcId="{E651CE8D-8ED2-5640-B6DF-8C3758C65BF6}" destId="{B24B319B-A0CD-3F4E-8EC5-7A0B22237D7B}" srcOrd="0" destOrd="0" presId="urn:microsoft.com/office/officeart/2005/8/layout/chevron2"/>
    <dgm:cxn modelId="{8434A3CD-38C8-9643-BA9E-E78878C27810}" type="presParOf" srcId="{E651CE8D-8ED2-5640-B6DF-8C3758C65BF6}" destId="{4CE408A5-16DE-404E-9005-491AD7E45C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680E2B-EA67-344F-978D-AB7A5DB5CD1C}" type="doc">
      <dgm:prSet loTypeId="urn:microsoft.com/office/officeart/2005/8/layout/default" loCatId="list" qsTypeId="urn:microsoft.com/office/officeart/2005/8/quickstyle/simple4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7F51B4C6-9293-4F4D-8F3B-4102BCE6144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Variasi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bakat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keahlian</a:t>
          </a:r>
          <a:endParaRPr lang="en-US" dirty="0">
            <a:solidFill>
              <a:srgbClr val="000000"/>
            </a:solidFill>
          </a:endParaRPr>
        </a:p>
      </dgm:t>
    </dgm:pt>
    <dgm:pt modelId="{27413C33-ADB1-034F-B518-48E633D14DCA}" type="par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659E9AA-1502-304E-AC45-5E9A215ABBBE}" type="sib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AF9FA76-FA6B-7B4A-A166-DD936973D75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Objektivitas</a:t>
          </a:r>
          <a:endParaRPr lang="en-US" dirty="0">
            <a:solidFill>
              <a:srgbClr val="000000"/>
            </a:solidFill>
          </a:endParaRPr>
        </a:p>
      </dgm:t>
    </dgm:pt>
    <dgm:pt modelId="{B65FA2A7-2C10-0843-BE5E-208812E7AE23}" type="par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03F333-DEC2-2A4A-A743-26257E2FC56C}" type="sib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935C587-860B-5A4E-B490-F48E7F67B2C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Pengalaman</a:t>
          </a:r>
          <a:endParaRPr lang="en-US" dirty="0">
            <a:solidFill>
              <a:srgbClr val="000000"/>
            </a:solidFill>
          </a:endParaRPr>
        </a:p>
      </dgm:t>
    </dgm:pt>
    <dgm:pt modelId="{292FA09F-352A-FE46-9F97-19C2D8379EA9}" type="par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78040DB-C485-2F4F-AC06-0B0ABE440DFC}" type="sib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2EDB2B-9A83-E24B-9C8B-1C3B9FC2958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Cakupan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geografis</a:t>
          </a:r>
          <a:endParaRPr lang="en-US" dirty="0">
            <a:solidFill>
              <a:srgbClr val="000000"/>
            </a:solidFill>
          </a:endParaRPr>
        </a:p>
      </dgm:t>
    </dgm:pt>
    <dgm:pt modelId="{85A16AC4-1091-2F44-B2A9-54A64A9DC228}" type="par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CAF8EA-3433-F140-A51E-2A9DACC66056}" type="sib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7A07979-E7BC-4647-BEE3-034703A830F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Kemampuan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meningkatkan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kapasitas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staf</a:t>
          </a:r>
          <a:r>
            <a:rPr lang="en-US" dirty="0">
              <a:solidFill>
                <a:srgbClr val="000000"/>
              </a:solidFill>
            </a:rPr>
            <a:t> internal</a:t>
          </a:r>
        </a:p>
      </dgm:t>
    </dgm:pt>
    <dgm:pt modelId="{31EEF3C7-0D60-614D-8F7F-020DAC25263C}" type="par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E1D3D-26EC-1B49-8743-3192CF79A280}" type="sib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5B845F-7FE8-6D41-9E37-88143E1153D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Reputasi</a:t>
          </a:r>
          <a:endParaRPr lang="en-US" dirty="0">
            <a:solidFill>
              <a:srgbClr val="000000"/>
            </a:solidFill>
          </a:endParaRPr>
        </a:p>
      </dgm:t>
    </dgm:pt>
    <dgm:pt modelId="{EC97176E-1FB3-6544-9E17-C18AA9404AC1}" type="par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97FF8-86F0-664E-8BE5-0AB58BE0DF3E}" type="sib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B2EF9E9-2999-2A4F-BF90-8B41AD3440E4}" type="pres">
      <dgm:prSet presAssocID="{9E680E2B-EA67-344F-978D-AB7A5DB5CD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7ED83-FB16-464B-B3C3-B4AE9509AED8}" type="pres">
      <dgm:prSet presAssocID="{7F51B4C6-9293-4F4D-8F3B-4102BCE614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505F1-C7FC-F24A-B6BE-3AEC71FA4F8F}" type="pres">
      <dgm:prSet presAssocID="{E659E9AA-1502-304E-AC45-5E9A215ABBBE}" presName="sibTrans" presStyleCnt="0"/>
      <dgm:spPr/>
    </dgm:pt>
    <dgm:pt modelId="{18525283-BBFB-5248-AAE9-49340C26A593}" type="pres">
      <dgm:prSet presAssocID="{1AF9FA76-FA6B-7B4A-A166-DD936973D7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52038-F2D5-144D-9AEE-F5429CEAFDDF}" type="pres">
      <dgm:prSet presAssocID="{AA03F333-DEC2-2A4A-A743-26257E2FC56C}" presName="sibTrans" presStyleCnt="0"/>
      <dgm:spPr/>
    </dgm:pt>
    <dgm:pt modelId="{97DD1910-0D9A-9448-AC43-4CED9CCC910C}" type="pres">
      <dgm:prSet presAssocID="{6935C587-860B-5A4E-B490-F48E7F67B2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DA886-C354-EA44-806C-7A32FDEAAD8E}" type="pres">
      <dgm:prSet presAssocID="{278040DB-C485-2F4F-AC06-0B0ABE440DFC}" presName="sibTrans" presStyleCnt="0"/>
      <dgm:spPr/>
    </dgm:pt>
    <dgm:pt modelId="{3DE67B71-2603-6947-AECE-6D4E311F6FDE}" type="pres">
      <dgm:prSet presAssocID="{422EDB2B-9A83-E24B-9C8B-1C3B9FC295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48E67-27B8-CF43-8EA9-DF0D4CDBD875}" type="pres">
      <dgm:prSet presAssocID="{84CAF8EA-3433-F140-A51E-2A9DACC66056}" presName="sibTrans" presStyleCnt="0"/>
      <dgm:spPr/>
    </dgm:pt>
    <dgm:pt modelId="{FAAD6708-704B-4C4F-80E7-21E123A23CB1}" type="pres">
      <dgm:prSet presAssocID="{C7A07979-E7BC-4647-BEE3-034703A830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4617B-D52B-4947-AB12-5514DAE5A6A6}" type="pres">
      <dgm:prSet presAssocID="{9C3E1D3D-26EC-1B49-8743-3192CF79A280}" presName="sibTrans" presStyleCnt="0"/>
      <dgm:spPr/>
    </dgm:pt>
    <dgm:pt modelId="{F3F08A8A-4944-4743-9936-68F81E7A33EC}" type="pres">
      <dgm:prSet presAssocID="{085B845F-7FE8-6D41-9E37-88143E1153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1B6FF-14EE-2A49-AD27-58C2EC497765}" srcId="{9E680E2B-EA67-344F-978D-AB7A5DB5CD1C}" destId="{1AF9FA76-FA6B-7B4A-A166-DD936973D75E}" srcOrd="1" destOrd="0" parTransId="{B65FA2A7-2C10-0843-BE5E-208812E7AE23}" sibTransId="{AA03F333-DEC2-2A4A-A743-26257E2FC56C}"/>
    <dgm:cxn modelId="{3399CFFF-EFAE-E744-B16F-5A29E09529D5}" type="presOf" srcId="{6935C587-860B-5A4E-B490-F48E7F67B2C4}" destId="{97DD1910-0D9A-9448-AC43-4CED9CCC910C}" srcOrd="0" destOrd="0" presId="urn:microsoft.com/office/officeart/2005/8/layout/default"/>
    <dgm:cxn modelId="{B5A2E89C-5D8E-E543-AF68-2463A6548EBF}" type="presOf" srcId="{1AF9FA76-FA6B-7B4A-A166-DD936973D75E}" destId="{18525283-BBFB-5248-AAE9-49340C26A593}" srcOrd="0" destOrd="0" presId="urn:microsoft.com/office/officeart/2005/8/layout/default"/>
    <dgm:cxn modelId="{BAE8F371-7C33-C84F-82BC-6E9AA2E04FE9}" type="presOf" srcId="{9E680E2B-EA67-344F-978D-AB7A5DB5CD1C}" destId="{DB2EF9E9-2999-2A4F-BF90-8B41AD3440E4}" srcOrd="0" destOrd="0" presId="urn:microsoft.com/office/officeart/2005/8/layout/default"/>
    <dgm:cxn modelId="{E90D3783-A48A-D14B-BC52-2763D67DBDAF}" srcId="{9E680E2B-EA67-344F-978D-AB7A5DB5CD1C}" destId="{085B845F-7FE8-6D41-9E37-88143E1153DE}" srcOrd="5" destOrd="0" parTransId="{EC97176E-1FB3-6544-9E17-C18AA9404AC1}" sibTransId="{42F97FF8-86F0-664E-8BE5-0AB58BE0DF3E}"/>
    <dgm:cxn modelId="{FEC8E09E-4A42-8E4F-97C7-C446883D581B}" type="presOf" srcId="{7F51B4C6-9293-4F4D-8F3B-4102BCE61441}" destId="{FE47ED83-FB16-464B-B3C3-B4AE9509AED8}" srcOrd="0" destOrd="0" presId="urn:microsoft.com/office/officeart/2005/8/layout/default"/>
    <dgm:cxn modelId="{7C163A3F-E4E2-1A42-A217-FEA2CCEF7AAF}" srcId="{9E680E2B-EA67-344F-978D-AB7A5DB5CD1C}" destId="{6935C587-860B-5A4E-B490-F48E7F67B2C4}" srcOrd="2" destOrd="0" parTransId="{292FA09F-352A-FE46-9F97-19C2D8379EA9}" sibTransId="{278040DB-C485-2F4F-AC06-0B0ABE440DFC}"/>
    <dgm:cxn modelId="{4DE97DB7-8378-9648-829A-A358B87C54E3}" srcId="{9E680E2B-EA67-344F-978D-AB7A5DB5CD1C}" destId="{7F51B4C6-9293-4F4D-8F3B-4102BCE61441}" srcOrd="0" destOrd="0" parTransId="{27413C33-ADB1-034F-B518-48E633D14DCA}" sibTransId="{E659E9AA-1502-304E-AC45-5E9A215ABBBE}"/>
    <dgm:cxn modelId="{71074A47-800E-4B41-8B35-44B4477533B9}" srcId="{9E680E2B-EA67-344F-978D-AB7A5DB5CD1C}" destId="{C7A07979-E7BC-4647-BEE3-034703A830FF}" srcOrd="4" destOrd="0" parTransId="{31EEF3C7-0D60-614D-8F7F-020DAC25263C}" sibTransId="{9C3E1D3D-26EC-1B49-8743-3192CF79A280}"/>
    <dgm:cxn modelId="{942E733F-E6F1-EC4A-BB04-466610D54565}" type="presOf" srcId="{C7A07979-E7BC-4647-BEE3-034703A830FF}" destId="{FAAD6708-704B-4C4F-80E7-21E123A23CB1}" srcOrd="0" destOrd="0" presId="urn:microsoft.com/office/officeart/2005/8/layout/default"/>
    <dgm:cxn modelId="{7F99C18E-D885-D04A-B196-A33CAA5FFA9A}" type="presOf" srcId="{085B845F-7FE8-6D41-9E37-88143E1153DE}" destId="{F3F08A8A-4944-4743-9936-68F81E7A33EC}" srcOrd="0" destOrd="0" presId="urn:microsoft.com/office/officeart/2005/8/layout/default"/>
    <dgm:cxn modelId="{83E94A85-F14D-B241-AA93-82D6332BD92E}" srcId="{9E680E2B-EA67-344F-978D-AB7A5DB5CD1C}" destId="{422EDB2B-9A83-E24B-9C8B-1C3B9FC2958B}" srcOrd="3" destOrd="0" parTransId="{85A16AC4-1091-2F44-B2A9-54A64A9DC228}" sibTransId="{84CAF8EA-3433-F140-A51E-2A9DACC66056}"/>
    <dgm:cxn modelId="{C27F92D9-F7B1-C243-8486-26BAC7EA7C37}" type="presOf" srcId="{422EDB2B-9A83-E24B-9C8B-1C3B9FC2958B}" destId="{3DE67B71-2603-6947-AECE-6D4E311F6FDE}" srcOrd="0" destOrd="0" presId="urn:microsoft.com/office/officeart/2005/8/layout/default"/>
    <dgm:cxn modelId="{431AFDAE-6167-8C45-9D11-A3FA233F1420}" type="presParOf" srcId="{DB2EF9E9-2999-2A4F-BF90-8B41AD3440E4}" destId="{FE47ED83-FB16-464B-B3C3-B4AE9509AED8}" srcOrd="0" destOrd="0" presId="urn:microsoft.com/office/officeart/2005/8/layout/default"/>
    <dgm:cxn modelId="{DFC94DB6-B068-2A43-9BB8-8AC8B5AA2071}" type="presParOf" srcId="{DB2EF9E9-2999-2A4F-BF90-8B41AD3440E4}" destId="{2F5505F1-C7FC-F24A-B6BE-3AEC71FA4F8F}" srcOrd="1" destOrd="0" presId="urn:microsoft.com/office/officeart/2005/8/layout/default"/>
    <dgm:cxn modelId="{1937ED6B-1D61-204E-803C-2E68763D1CD3}" type="presParOf" srcId="{DB2EF9E9-2999-2A4F-BF90-8B41AD3440E4}" destId="{18525283-BBFB-5248-AAE9-49340C26A593}" srcOrd="2" destOrd="0" presId="urn:microsoft.com/office/officeart/2005/8/layout/default"/>
    <dgm:cxn modelId="{2BD5809A-A303-DE4F-AA41-733ACD73F408}" type="presParOf" srcId="{DB2EF9E9-2999-2A4F-BF90-8B41AD3440E4}" destId="{C2352038-F2D5-144D-9AEE-F5429CEAFDDF}" srcOrd="3" destOrd="0" presId="urn:microsoft.com/office/officeart/2005/8/layout/default"/>
    <dgm:cxn modelId="{6A05B21B-3E5F-C149-A9A2-DF783ACAD3D0}" type="presParOf" srcId="{DB2EF9E9-2999-2A4F-BF90-8B41AD3440E4}" destId="{97DD1910-0D9A-9448-AC43-4CED9CCC910C}" srcOrd="4" destOrd="0" presId="urn:microsoft.com/office/officeart/2005/8/layout/default"/>
    <dgm:cxn modelId="{AF2E2673-66E1-EC43-8757-BC0E42639316}" type="presParOf" srcId="{DB2EF9E9-2999-2A4F-BF90-8B41AD3440E4}" destId="{6EEDA886-C354-EA44-806C-7A32FDEAAD8E}" srcOrd="5" destOrd="0" presId="urn:microsoft.com/office/officeart/2005/8/layout/default"/>
    <dgm:cxn modelId="{A5FBF5EC-70A5-794F-99A0-3C62B9652AFC}" type="presParOf" srcId="{DB2EF9E9-2999-2A4F-BF90-8B41AD3440E4}" destId="{3DE67B71-2603-6947-AECE-6D4E311F6FDE}" srcOrd="6" destOrd="0" presId="urn:microsoft.com/office/officeart/2005/8/layout/default"/>
    <dgm:cxn modelId="{2D216575-5CB3-E640-9F34-9A73117CD8AF}" type="presParOf" srcId="{DB2EF9E9-2999-2A4F-BF90-8B41AD3440E4}" destId="{2EA48E67-27B8-CF43-8EA9-DF0D4CDBD875}" srcOrd="7" destOrd="0" presId="urn:microsoft.com/office/officeart/2005/8/layout/default"/>
    <dgm:cxn modelId="{5470782A-8F79-DD4B-A5F8-AFBD2BD3839E}" type="presParOf" srcId="{DB2EF9E9-2999-2A4F-BF90-8B41AD3440E4}" destId="{FAAD6708-704B-4C4F-80E7-21E123A23CB1}" srcOrd="8" destOrd="0" presId="urn:microsoft.com/office/officeart/2005/8/layout/default"/>
    <dgm:cxn modelId="{793A8B68-CBE5-B247-8749-F49100949146}" type="presParOf" srcId="{DB2EF9E9-2999-2A4F-BF90-8B41AD3440E4}" destId="{67B4617B-D52B-4947-AB12-5514DAE5A6A6}" srcOrd="9" destOrd="0" presId="urn:microsoft.com/office/officeart/2005/8/layout/default"/>
    <dgm:cxn modelId="{71DEC44A-D80B-2E49-BD83-C1EFD231106E}" type="presParOf" srcId="{DB2EF9E9-2999-2A4F-BF90-8B41AD3440E4}" destId="{F3F08A8A-4944-4743-9936-68F81E7A33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29AA45-3383-0348-99D0-9041996670B3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41E86A-9BF4-904D-B99D-33126387BB6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Oposisi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Penolakan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dari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sebagian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pihak</a:t>
          </a:r>
          <a:r>
            <a:rPr lang="en-US" dirty="0">
              <a:solidFill>
                <a:srgbClr val="000000"/>
              </a:solidFill>
            </a:rPr>
            <a:t> internal/ </a:t>
          </a:r>
          <a:r>
            <a:rPr lang="en-US" dirty="0" err="1">
              <a:solidFill>
                <a:srgbClr val="000000"/>
              </a:solidFill>
            </a:rPr>
            <a:t>konservatif</a:t>
          </a:r>
          <a:endParaRPr lang="en-US" dirty="0">
            <a:solidFill>
              <a:srgbClr val="000000"/>
            </a:solidFill>
          </a:endParaRPr>
        </a:p>
      </dgm:t>
    </dgm:pt>
    <dgm:pt modelId="{C8B23C55-4759-A448-90FB-63941DF8E133}" type="par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14DA68-D848-934F-AE2E-3A49DB6DC43B}" type="sib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C34902-5F49-184D-B434-97A809D4EE7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Biaya</a:t>
          </a:r>
          <a:endParaRPr lang="en-US" dirty="0">
            <a:solidFill>
              <a:srgbClr val="000000"/>
            </a:solidFill>
          </a:endParaRPr>
        </a:p>
      </dgm:t>
    </dgm:pt>
    <dgm:pt modelId="{FC501DB5-F44D-6C47-93C9-F906C58AB5A2}" type="par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75ADFDB-E9A7-AD4B-BA25-F9B15CD54FFA}" type="sib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4761BAE-ED94-8849-83E7-B4ED68CBD51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Konflik</a:t>
          </a:r>
          <a:r>
            <a:rPr lang="en-US" dirty="0">
              <a:solidFill>
                <a:srgbClr val="000000"/>
              </a:solidFill>
            </a:rPr>
            <a:t> personal</a:t>
          </a:r>
        </a:p>
      </dgm:t>
    </dgm:pt>
    <dgm:pt modelId="{31EB3033-8B36-5347-AB7C-69AE01763E87}" type="par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F595678-35FE-F146-9851-791FF928E306}" type="sib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318746-1C64-7447-8721-728799228D1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Klien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kurang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paham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fungsi</a:t>
          </a:r>
          <a:r>
            <a:rPr lang="en-US" dirty="0">
              <a:solidFill>
                <a:srgbClr val="000000"/>
              </a:solidFill>
            </a:rPr>
            <a:t> PR</a:t>
          </a:r>
        </a:p>
      </dgm:t>
    </dgm:pt>
    <dgm:pt modelId="{8CF5CCB3-D8C7-E045-B9C7-EB17232DFB14}" type="par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C83D64-8E26-4444-BB90-4298496994DF}" type="sib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3FC3F6-D166-694D-B56C-01CFD1449F4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Ketidaksiapan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klien</a:t>
          </a:r>
          <a:endParaRPr lang="en-US" dirty="0">
            <a:solidFill>
              <a:srgbClr val="000000"/>
            </a:solidFill>
          </a:endParaRPr>
        </a:p>
      </dgm:t>
    </dgm:pt>
    <dgm:pt modelId="{7A6235A1-5D3C-A94A-95E8-1C22A0068B8C}" type="par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B58A5AE-5BA6-F940-B8CA-A5D97246DC31}" type="sib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CB650D-7471-5340-BB16-82DDB9A2EE0B}" type="pres">
      <dgm:prSet presAssocID="{5329AA45-3383-0348-99D0-9041996670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96F2E4-38EF-8147-8A25-A00E545091FF}" type="pres">
      <dgm:prSet presAssocID="{4D41E86A-9BF4-904D-B99D-33126387BB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4FF7D-0186-C848-B5ED-8F87DE1E4CF4}" type="pres">
      <dgm:prSet presAssocID="{2A14DA68-D848-934F-AE2E-3A49DB6DC43B}" presName="sibTrans" presStyleCnt="0"/>
      <dgm:spPr/>
    </dgm:pt>
    <dgm:pt modelId="{A1D4083B-2BC5-054B-BD4B-F94F2F1B1147}" type="pres">
      <dgm:prSet presAssocID="{37C34902-5F49-184D-B434-97A809D4EE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8E26-BA75-794B-9EF1-4B782CC16FFE}" type="pres">
      <dgm:prSet presAssocID="{675ADFDB-E9A7-AD4B-BA25-F9B15CD54FFA}" presName="sibTrans" presStyleCnt="0"/>
      <dgm:spPr/>
    </dgm:pt>
    <dgm:pt modelId="{844E2C69-E509-C747-AA0D-2DE7974CD0DF}" type="pres">
      <dgm:prSet presAssocID="{F4761BAE-ED94-8849-83E7-B4ED68CBD5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F225-F950-A84F-B6AA-69FF539D4151}" type="pres">
      <dgm:prSet presAssocID="{6F595678-35FE-F146-9851-791FF928E306}" presName="sibTrans" presStyleCnt="0"/>
      <dgm:spPr/>
    </dgm:pt>
    <dgm:pt modelId="{0E3E59E2-C703-A34C-8993-56AFBEE3858E}" type="pres">
      <dgm:prSet presAssocID="{B7318746-1C64-7447-8721-728799228D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99B4D-5408-854F-A751-FF6CDA84A8AE}" type="pres">
      <dgm:prSet presAssocID="{97C83D64-8E26-4444-BB90-4298496994DF}" presName="sibTrans" presStyleCnt="0"/>
      <dgm:spPr/>
    </dgm:pt>
    <dgm:pt modelId="{AE57BF80-CBA1-A340-A324-75DE2FD6CFF6}" type="pres">
      <dgm:prSet presAssocID="{373FC3F6-D166-694D-B56C-01CFD1449F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65F89-CF24-7546-A72C-18D7F36E333D}" srcId="{5329AA45-3383-0348-99D0-9041996670B3}" destId="{B7318746-1C64-7447-8721-728799228D1F}" srcOrd="3" destOrd="0" parTransId="{8CF5CCB3-D8C7-E045-B9C7-EB17232DFB14}" sibTransId="{97C83D64-8E26-4444-BB90-4298496994DF}"/>
    <dgm:cxn modelId="{1190FABA-CE53-EC49-9FD5-9151D8E26941}" srcId="{5329AA45-3383-0348-99D0-9041996670B3}" destId="{373FC3F6-D166-694D-B56C-01CFD1449F4A}" srcOrd="4" destOrd="0" parTransId="{7A6235A1-5D3C-A94A-95E8-1C22A0068B8C}" sibTransId="{7B58A5AE-5BA6-F940-B8CA-A5D97246DC31}"/>
    <dgm:cxn modelId="{462E328D-7E84-9043-8876-16C60CBBB9F5}" type="presOf" srcId="{4D41E86A-9BF4-904D-B99D-33126387BB6C}" destId="{7A96F2E4-38EF-8147-8A25-A00E545091FF}" srcOrd="0" destOrd="0" presId="urn:microsoft.com/office/officeart/2005/8/layout/default"/>
    <dgm:cxn modelId="{53EB969B-3E40-9542-8FF5-E0D9562B4EE0}" srcId="{5329AA45-3383-0348-99D0-9041996670B3}" destId="{4D41E86A-9BF4-904D-B99D-33126387BB6C}" srcOrd="0" destOrd="0" parTransId="{C8B23C55-4759-A448-90FB-63941DF8E133}" sibTransId="{2A14DA68-D848-934F-AE2E-3A49DB6DC43B}"/>
    <dgm:cxn modelId="{B06A57A2-8610-F14D-B15E-3D5F5CEC876B}" type="presOf" srcId="{B7318746-1C64-7447-8721-728799228D1F}" destId="{0E3E59E2-C703-A34C-8993-56AFBEE3858E}" srcOrd="0" destOrd="0" presId="urn:microsoft.com/office/officeart/2005/8/layout/default"/>
    <dgm:cxn modelId="{3FC73D36-2410-8D49-A900-01BF490EED04}" srcId="{5329AA45-3383-0348-99D0-9041996670B3}" destId="{37C34902-5F49-184D-B434-97A809D4EE72}" srcOrd="1" destOrd="0" parTransId="{FC501DB5-F44D-6C47-93C9-F906C58AB5A2}" sibTransId="{675ADFDB-E9A7-AD4B-BA25-F9B15CD54FFA}"/>
    <dgm:cxn modelId="{A90B4C0E-838C-E345-8EDE-8EE265F1FEA8}" type="presOf" srcId="{F4761BAE-ED94-8849-83E7-B4ED68CBD513}" destId="{844E2C69-E509-C747-AA0D-2DE7974CD0DF}" srcOrd="0" destOrd="0" presId="urn:microsoft.com/office/officeart/2005/8/layout/default"/>
    <dgm:cxn modelId="{06F18801-AC33-1047-B1E1-73AB1DB65861}" type="presOf" srcId="{5329AA45-3383-0348-99D0-9041996670B3}" destId="{B8CB650D-7471-5340-BB16-82DDB9A2EE0B}" srcOrd="0" destOrd="0" presId="urn:microsoft.com/office/officeart/2005/8/layout/default"/>
    <dgm:cxn modelId="{1A887B4B-54CE-4E4E-A4B2-0D8066418062}" type="presOf" srcId="{37C34902-5F49-184D-B434-97A809D4EE72}" destId="{A1D4083B-2BC5-054B-BD4B-F94F2F1B1147}" srcOrd="0" destOrd="0" presId="urn:microsoft.com/office/officeart/2005/8/layout/default"/>
    <dgm:cxn modelId="{B68906B3-1562-5647-98F1-5EED689FB7D8}" type="presOf" srcId="{373FC3F6-D166-694D-B56C-01CFD1449F4A}" destId="{AE57BF80-CBA1-A340-A324-75DE2FD6CFF6}" srcOrd="0" destOrd="0" presId="urn:microsoft.com/office/officeart/2005/8/layout/default"/>
    <dgm:cxn modelId="{B05B7A05-0F53-3E41-AF67-7066031014BD}" srcId="{5329AA45-3383-0348-99D0-9041996670B3}" destId="{F4761BAE-ED94-8849-83E7-B4ED68CBD513}" srcOrd="2" destOrd="0" parTransId="{31EB3033-8B36-5347-AB7C-69AE01763E87}" sibTransId="{6F595678-35FE-F146-9851-791FF928E306}"/>
    <dgm:cxn modelId="{92B8B784-16A6-2748-8436-7BD7F3008007}" type="presParOf" srcId="{B8CB650D-7471-5340-BB16-82DDB9A2EE0B}" destId="{7A96F2E4-38EF-8147-8A25-A00E545091FF}" srcOrd="0" destOrd="0" presId="urn:microsoft.com/office/officeart/2005/8/layout/default"/>
    <dgm:cxn modelId="{E84D7BD6-6C13-FD44-9936-623DBCDDF034}" type="presParOf" srcId="{B8CB650D-7471-5340-BB16-82DDB9A2EE0B}" destId="{9224FF7D-0186-C848-B5ED-8F87DE1E4CF4}" srcOrd="1" destOrd="0" presId="urn:microsoft.com/office/officeart/2005/8/layout/default"/>
    <dgm:cxn modelId="{65BDB1EA-F0AE-1443-952E-4F73658B764C}" type="presParOf" srcId="{B8CB650D-7471-5340-BB16-82DDB9A2EE0B}" destId="{A1D4083B-2BC5-054B-BD4B-F94F2F1B1147}" srcOrd="2" destOrd="0" presId="urn:microsoft.com/office/officeart/2005/8/layout/default"/>
    <dgm:cxn modelId="{86928BD9-A4C2-BE42-8D9C-3CAB750E30CB}" type="presParOf" srcId="{B8CB650D-7471-5340-BB16-82DDB9A2EE0B}" destId="{B4CC8E26-BA75-794B-9EF1-4B782CC16FFE}" srcOrd="3" destOrd="0" presId="urn:microsoft.com/office/officeart/2005/8/layout/default"/>
    <dgm:cxn modelId="{D8D58ED2-793B-3741-8D59-FEB0E15FDDC1}" type="presParOf" srcId="{B8CB650D-7471-5340-BB16-82DDB9A2EE0B}" destId="{844E2C69-E509-C747-AA0D-2DE7974CD0DF}" srcOrd="4" destOrd="0" presId="urn:microsoft.com/office/officeart/2005/8/layout/default"/>
    <dgm:cxn modelId="{E00DE6CF-3004-9E48-8255-461F7EE70B5A}" type="presParOf" srcId="{B8CB650D-7471-5340-BB16-82DDB9A2EE0B}" destId="{ED4FF225-F950-A84F-B6AA-69FF539D4151}" srcOrd="5" destOrd="0" presId="urn:microsoft.com/office/officeart/2005/8/layout/default"/>
    <dgm:cxn modelId="{1441DFDD-2E71-5849-AFEB-FFD3841C404D}" type="presParOf" srcId="{B8CB650D-7471-5340-BB16-82DDB9A2EE0B}" destId="{0E3E59E2-C703-A34C-8993-56AFBEE3858E}" srcOrd="6" destOrd="0" presId="urn:microsoft.com/office/officeart/2005/8/layout/default"/>
    <dgm:cxn modelId="{EA7165FD-6159-EB4A-B2F9-C41C49763F3A}" type="presParOf" srcId="{B8CB650D-7471-5340-BB16-82DDB9A2EE0B}" destId="{D8399B4D-5408-854F-A751-FF6CDA84A8AE}" srcOrd="7" destOrd="0" presId="urn:microsoft.com/office/officeart/2005/8/layout/default"/>
    <dgm:cxn modelId="{12A2BB25-5EB1-E94A-AD50-CA23F63DA78F}" type="presParOf" srcId="{B8CB650D-7471-5340-BB16-82DDB9A2EE0B}" destId="{AE57BF80-CBA1-A340-A324-75DE2FD6CF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B09562-0C11-694B-BADA-611ACEA2AEBB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F48EE0-C797-7046-AA55-EF470FB3290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Waktu</a:t>
          </a:r>
          <a:r>
            <a:rPr lang="en-US" dirty="0">
              <a:solidFill>
                <a:srgbClr val="000000"/>
              </a:solidFill>
            </a:rPr>
            <a:t> staff</a:t>
          </a:r>
        </a:p>
      </dgm:t>
    </dgm:pt>
    <dgm:pt modelId="{62EDBD4B-8A22-1C43-BB9B-DC828624E07F}" type="par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A82148-7D08-7044-9A76-34ABFDF26D24}" type="sib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DEB8B70-310B-6647-A483-B38FE194A8C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Supervisi</a:t>
          </a:r>
          <a:endParaRPr lang="en-US" dirty="0">
            <a:solidFill>
              <a:srgbClr val="000000"/>
            </a:solidFill>
          </a:endParaRPr>
        </a:p>
      </dgm:t>
    </dgm:pt>
    <dgm:pt modelId="{58A86800-2122-1749-82AF-0EE746AEFE6E}" type="par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4849250-2E2F-6D4D-A0FD-4E225CDAFD7F}" type="sib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2C306F-FCB0-CC44-A0C3-4334CB85EDF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Operasional</a:t>
          </a:r>
          <a:endParaRPr lang="en-US" dirty="0">
            <a:solidFill>
              <a:srgbClr val="000000"/>
            </a:solidFill>
          </a:endParaRPr>
        </a:p>
      </dgm:t>
    </dgm:pt>
    <dgm:pt modelId="{6335D77B-1684-D64F-B6D1-FB12E1F467E9}" type="par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FA46A3-D096-7845-ADD4-42D4A67B5430}" type="sib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827260E-9F53-A244-9C6B-05C86137D6D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Profit</a:t>
          </a:r>
        </a:p>
      </dgm:t>
    </dgm:pt>
    <dgm:pt modelId="{32C44D6C-0489-3947-B640-5E2B106EE041}" type="par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DA0FF-5C7E-2943-9423-D45B87EF5069}" type="sib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5E93B4C-42A3-5D45-8653-533AA33E519F}" type="pres">
      <dgm:prSet presAssocID="{FDB09562-0C11-694B-BADA-611ACEA2AE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F43EA-EED4-C842-8C55-C3E3776C334C}" type="pres">
      <dgm:prSet presAssocID="{62F48EE0-C797-7046-AA55-EF470FB329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42029-B881-A74C-AED3-AAF449CFF4F9}" type="pres">
      <dgm:prSet presAssocID="{0BA82148-7D08-7044-9A76-34ABFDF26D24}" presName="sibTrans" presStyleCnt="0"/>
      <dgm:spPr/>
    </dgm:pt>
    <dgm:pt modelId="{B77FE771-0921-A44A-B393-5962186E2AA8}" type="pres">
      <dgm:prSet presAssocID="{EDEB8B70-310B-6647-A483-B38FE194A8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DF44-3016-8241-90AE-751192933081}" type="pres">
      <dgm:prSet presAssocID="{34849250-2E2F-6D4D-A0FD-4E225CDAFD7F}" presName="sibTrans" presStyleCnt="0"/>
      <dgm:spPr/>
    </dgm:pt>
    <dgm:pt modelId="{54D56D6E-E200-A140-ACA5-92B8874EC55D}" type="pres">
      <dgm:prSet presAssocID="{872C306F-FCB0-CC44-A0C3-4334CB85ED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38103-3C4D-A44A-9380-0A0C981C94EB}" type="pres">
      <dgm:prSet presAssocID="{D2FA46A3-D096-7845-ADD4-42D4A67B5430}" presName="sibTrans" presStyleCnt="0"/>
      <dgm:spPr/>
    </dgm:pt>
    <dgm:pt modelId="{5E3449B7-C50E-BA4F-88A5-2873AC40067D}" type="pres">
      <dgm:prSet presAssocID="{4827260E-9F53-A244-9C6B-05C86137D6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B72BC-2A46-B347-AE1A-7CD127E488DC}" type="presOf" srcId="{4827260E-9F53-A244-9C6B-05C86137D6D1}" destId="{5E3449B7-C50E-BA4F-88A5-2873AC40067D}" srcOrd="0" destOrd="0" presId="urn:microsoft.com/office/officeart/2005/8/layout/default"/>
    <dgm:cxn modelId="{7B734E18-6009-E542-9408-C3A1C6283249}" type="presOf" srcId="{EDEB8B70-310B-6647-A483-B38FE194A8CC}" destId="{B77FE771-0921-A44A-B393-5962186E2AA8}" srcOrd="0" destOrd="0" presId="urn:microsoft.com/office/officeart/2005/8/layout/default"/>
    <dgm:cxn modelId="{FF2025D3-E5CD-2840-9B02-059E6E8F750A}" type="presOf" srcId="{872C306F-FCB0-CC44-A0C3-4334CB85EDFD}" destId="{54D56D6E-E200-A140-ACA5-92B8874EC55D}" srcOrd="0" destOrd="0" presId="urn:microsoft.com/office/officeart/2005/8/layout/default"/>
    <dgm:cxn modelId="{C7BC3C29-168C-E848-9250-F9B89426B487}" srcId="{FDB09562-0C11-694B-BADA-611ACEA2AEBB}" destId="{4827260E-9F53-A244-9C6B-05C86137D6D1}" srcOrd="3" destOrd="0" parTransId="{32C44D6C-0489-3947-B640-5E2B106EE041}" sibTransId="{BA5DA0FF-5C7E-2943-9423-D45B87EF5069}"/>
    <dgm:cxn modelId="{EF02DC71-3DD6-9243-A0E3-8239472D71FB}" srcId="{FDB09562-0C11-694B-BADA-611ACEA2AEBB}" destId="{EDEB8B70-310B-6647-A483-B38FE194A8CC}" srcOrd="1" destOrd="0" parTransId="{58A86800-2122-1749-82AF-0EE746AEFE6E}" sibTransId="{34849250-2E2F-6D4D-A0FD-4E225CDAFD7F}"/>
    <dgm:cxn modelId="{AD2E4011-43E6-124D-A3A4-EACA8C509504}" type="presOf" srcId="{62F48EE0-C797-7046-AA55-EF470FB32900}" destId="{0E5F43EA-EED4-C842-8C55-C3E3776C334C}" srcOrd="0" destOrd="0" presId="urn:microsoft.com/office/officeart/2005/8/layout/default"/>
    <dgm:cxn modelId="{6E8F6A50-5F60-5A45-B250-37F1DCE34843}" srcId="{FDB09562-0C11-694B-BADA-611ACEA2AEBB}" destId="{62F48EE0-C797-7046-AA55-EF470FB32900}" srcOrd="0" destOrd="0" parTransId="{62EDBD4B-8A22-1C43-BB9B-DC828624E07F}" sibTransId="{0BA82148-7D08-7044-9A76-34ABFDF26D24}"/>
    <dgm:cxn modelId="{E577791C-456F-034A-A65D-26FA9038C553}" type="presOf" srcId="{FDB09562-0C11-694B-BADA-611ACEA2AEBB}" destId="{D5E93B4C-42A3-5D45-8653-533AA33E519F}" srcOrd="0" destOrd="0" presId="urn:microsoft.com/office/officeart/2005/8/layout/default"/>
    <dgm:cxn modelId="{37D4F12F-6104-4B4F-935F-795BBC776E64}" srcId="{FDB09562-0C11-694B-BADA-611ACEA2AEBB}" destId="{872C306F-FCB0-CC44-A0C3-4334CB85EDFD}" srcOrd="2" destOrd="0" parTransId="{6335D77B-1684-D64F-B6D1-FB12E1F467E9}" sibTransId="{D2FA46A3-D096-7845-ADD4-42D4A67B5430}"/>
    <dgm:cxn modelId="{280B204A-E37D-2543-BF79-9FB27BCAFBBA}" type="presParOf" srcId="{D5E93B4C-42A3-5D45-8653-533AA33E519F}" destId="{0E5F43EA-EED4-C842-8C55-C3E3776C334C}" srcOrd="0" destOrd="0" presId="urn:microsoft.com/office/officeart/2005/8/layout/default"/>
    <dgm:cxn modelId="{F300940A-656A-2B4D-9CEF-EFA077C95006}" type="presParOf" srcId="{D5E93B4C-42A3-5D45-8653-533AA33E519F}" destId="{C6742029-B881-A74C-AED3-AAF449CFF4F9}" srcOrd="1" destOrd="0" presId="urn:microsoft.com/office/officeart/2005/8/layout/default"/>
    <dgm:cxn modelId="{3B9F92C7-E304-9C43-9D0C-0EB3D7490BCD}" type="presParOf" srcId="{D5E93B4C-42A3-5D45-8653-533AA33E519F}" destId="{B77FE771-0921-A44A-B393-5962186E2AA8}" srcOrd="2" destOrd="0" presId="urn:microsoft.com/office/officeart/2005/8/layout/default"/>
    <dgm:cxn modelId="{1BC10AFD-727B-1641-A326-41F0B4F8F2A4}" type="presParOf" srcId="{D5E93B4C-42A3-5D45-8653-533AA33E519F}" destId="{4C9BDF44-3016-8241-90AE-751192933081}" srcOrd="3" destOrd="0" presId="urn:microsoft.com/office/officeart/2005/8/layout/default"/>
    <dgm:cxn modelId="{8A657C72-4E4C-7547-BA00-9EF64D75B1C9}" type="presParOf" srcId="{D5E93B4C-42A3-5D45-8653-533AA33E519F}" destId="{54D56D6E-E200-A140-ACA5-92B8874EC55D}" srcOrd="4" destOrd="0" presId="urn:microsoft.com/office/officeart/2005/8/layout/default"/>
    <dgm:cxn modelId="{29FFECBE-1029-824C-A803-E815BAF4790B}" type="presParOf" srcId="{D5E93B4C-42A3-5D45-8653-533AA33E519F}" destId="{B4838103-3C4D-A44A-9380-0A0C981C94EB}" srcOrd="5" destOrd="0" presId="urn:microsoft.com/office/officeart/2005/8/layout/default"/>
    <dgm:cxn modelId="{DD08D905-7B99-4B48-B115-C23323878348}" type="presParOf" srcId="{D5E93B4C-42A3-5D45-8653-533AA33E519F}" destId="{5E3449B7-C50E-BA4F-88A5-2873AC40067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540B-C69C-7E46-BC9C-421126624A86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9644D-D491-654F-9D45-F66821E229DF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INTERNAL </a:t>
          </a:r>
        </a:p>
      </dsp:txBody>
      <dsp:txXfrm>
        <a:off x="987552" y="1193133"/>
        <a:ext cx="2715768" cy="1613001"/>
      </dsp:txXfrm>
    </dsp:sp>
    <dsp:sp modelId="{99AA773E-4F6F-904B-8F2D-5769BAEE33E9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EKSTERNAL</a:t>
          </a:r>
        </a:p>
      </dsp:txBody>
      <dsp:txXfrm>
        <a:off x="4114800" y="1719827"/>
        <a:ext cx="3209544" cy="1613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A70E4-13F6-FE43-9F2D-28107DD69B51}">
      <dsp:nvSpPr>
        <dsp:cNvPr id="0" name=""/>
        <dsp:cNvSpPr/>
      </dsp:nvSpPr>
      <dsp:spPr>
        <a:xfrm rot="5400000">
          <a:off x="5075154" y="-1979546"/>
          <a:ext cx="104194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Tim PR </a:t>
          </a:r>
          <a:r>
            <a:rPr lang="en-US" sz="2300" kern="1200" dirty="0" err="1"/>
            <a:t>bagian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internal </a:t>
          </a:r>
          <a:r>
            <a:rPr lang="en-US" sz="2300" kern="1200" dirty="0" err="1"/>
            <a:t>perusahaan</a:t>
          </a:r>
          <a:r>
            <a:rPr lang="en-US" sz="2300" kern="1200" dirty="0"/>
            <a:t>.</a:t>
          </a:r>
        </a:p>
      </dsp:txBody>
      <dsp:txXfrm rot="-5400000">
        <a:off x="2962656" y="183816"/>
        <a:ext cx="5216080" cy="940219"/>
      </dsp:txXfrm>
    </dsp:sp>
    <dsp:sp modelId="{8D42CA88-CB07-1D40-B4C9-DCBEFB58ACA2}">
      <dsp:nvSpPr>
        <dsp:cNvPr id="0" name=""/>
        <dsp:cNvSpPr/>
      </dsp:nvSpPr>
      <dsp:spPr>
        <a:xfrm>
          <a:off x="0" y="2707"/>
          <a:ext cx="2962656" cy="13024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Anggota</a:t>
          </a:r>
          <a:r>
            <a:rPr lang="en-US" sz="3500" kern="1200" dirty="0"/>
            <a:t> Tim</a:t>
          </a:r>
        </a:p>
      </dsp:txBody>
      <dsp:txXfrm>
        <a:off x="63580" y="66287"/>
        <a:ext cx="2835496" cy="1175274"/>
      </dsp:txXfrm>
    </dsp:sp>
    <dsp:sp modelId="{9CB30592-82A6-D047-ABCF-9A693EE3FC16}">
      <dsp:nvSpPr>
        <dsp:cNvPr id="0" name=""/>
        <dsp:cNvSpPr/>
      </dsp:nvSpPr>
      <dsp:spPr>
        <a:xfrm rot="5400000">
          <a:off x="5075154" y="-611989"/>
          <a:ext cx="104194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Memiliki</a:t>
          </a:r>
          <a:r>
            <a:rPr lang="en-US" sz="2300" kern="1200" dirty="0"/>
            <a:t> </a:t>
          </a:r>
          <a:r>
            <a:rPr lang="en-US" sz="2300" kern="1200" dirty="0" err="1"/>
            <a:t>pengetahuan</a:t>
          </a:r>
          <a:r>
            <a:rPr lang="en-US" sz="2300" kern="1200" dirty="0"/>
            <a:t> yang </a:t>
          </a:r>
          <a:r>
            <a:rPr lang="en-US" sz="2300" kern="1200" dirty="0" err="1"/>
            <a:t>mendalam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terkini</a:t>
          </a:r>
          <a:r>
            <a:rPr lang="en-US" sz="2300" kern="1200" dirty="0"/>
            <a:t> </a:t>
          </a:r>
          <a:r>
            <a:rPr lang="en-US" sz="2300" kern="1200" dirty="0" err="1"/>
            <a:t>tentang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.</a:t>
          </a:r>
        </a:p>
      </dsp:txBody>
      <dsp:txXfrm rot="-5400000">
        <a:off x="2962656" y="1551373"/>
        <a:ext cx="5216080" cy="940219"/>
      </dsp:txXfrm>
    </dsp:sp>
    <dsp:sp modelId="{86EB7011-A654-5440-9B6C-FA71D5DEB62A}">
      <dsp:nvSpPr>
        <dsp:cNvPr id="0" name=""/>
        <dsp:cNvSpPr/>
      </dsp:nvSpPr>
      <dsp:spPr>
        <a:xfrm>
          <a:off x="0" y="1370264"/>
          <a:ext cx="2962656" cy="13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Pengetahuan</a:t>
          </a:r>
          <a:r>
            <a:rPr lang="en-US" sz="3500" kern="1200" dirty="0"/>
            <a:t> </a:t>
          </a:r>
          <a:r>
            <a:rPr lang="en-US" sz="3500" kern="1200" dirty="0" err="1"/>
            <a:t>Organisasi</a:t>
          </a:r>
          <a:endParaRPr lang="en-US" sz="3500" kern="1200" dirty="0"/>
        </a:p>
      </dsp:txBody>
      <dsp:txXfrm>
        <a:off x="63580" y="1433844"/>
        <a:ext cx="2835496" cy="1175274"/>
      </dsp:txXfrm>
    </dsp:sp>
    <dsp:sp modelId="{8908E342-A587-CD44-8134-55FF63D9A79A}">
      <dsp:nvSpPr>
        <dsp:cNvPr id="0" name=""/>
        <dsp:cNvSpPr/>
      </dsp:nvSpPr>
      <dsp:spPr>
        <a:xfrm rot="5400000">
          <a:off x="5075154" y="755566"/>
          <a:ext cx="104194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banyak</a:t>
          </a:r>
          <a:r>
            <a:rPr lang="en-US" sz="2300" kern="1200" dirty="0"/>
            <a:t> </a:t>
          </a:r>
          <a:r>
            <a:rPr lang="en-US" sz="2300" kern="1200" dirty="0" err="1"/>
            <a:t>biaya</a:t>
          </a:r>
          <a:r>
            <a:rPr lang="en-US" sz="2300" kern="1200" dirty="0"/>
            <a:t> </a:t>
          </a:r>
          <a:r>
            <a:rPr lang="en-US" sz="2300" kern="1200" dirty="0" err="1"/>
            <a:t>tambahan</a:t>
          </a:r>
          <a:r>
            <a:rPr lang="en-US" sz="2300" kern="1200" dirty="0"/>
            <a:t> </a:t>
          </a:r>
          <a:r>
            <a:rPr lang="en-US" sz="2300" kern="1200" dirty="0" err="1"/>
            <a:t>selain</a:t>
          </a:r>
          <a:r>
            <a:rPr lang="en-US" sz="2300" kern="1200" dirty="0"/>
            <a:t> </a:t>
          </a:r>
          <a:r>
            <a:rPr lang="en-US" sz="2300" kern="1200" dirty="0" err="1"/>
            <a:t>gaji</a:t>
          </a:r>
          <a:r>
            <a:rPr lang="en-US" sz="2300" kern="1200" dirty="0"/>
            <a:t> </a:t>
          </a:r>
        </a:p>
      </dsp:txBody>
      <dsp:txXfrm rot="-5400000">
        <a:off x="2962656" y="2918928"/>
        <a:ext cx="5216080" cy="940219"/>
      </dsp:txXfrm>
    </dsp:sp>
    <dsp:sp modelId="{A38F5993-B985-EA44-A3A0-CC6788849EB6}">
      <dsp:nvSpPr>
        <dsp:cNvPr id="0" name=""/>
        <dsp:cNvSpPr/>
      </dsp:nvSpPr>
      <dsp:spPr>
        <a:xfrm>
          <a:off x="0" y="2737821"/>
          <a:ext cx="2962656" cy="13024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Hemat</a:t>
          </a:r>
          <a:r>
            <a:rPr lang="en-US" sz="3500" kern="1200" dirty="0"/>
            <a:t> </a:t>
          </a:r>
          <a:r>
            <a:rPr lang="en-US" sz="3500" kern="1200" dirty="0" err="1"/>
            <a:t>Biaya</a:t>
          </a:r>
          <a:endParaRPr lang="en-US" sz="3500" kern="1200" dirty="0"/>
        </a:p>
      </dsp:txBody>
      <dsp:txXfrm>
        <a:off x="63580" y="2801401"/>
        <a:ext cx="2835496" cy="1175274"/>
      </dsp:txXfrm>
    </dsp:sp>
    <dsp:sp modelId="{60E355F1-4438-6D4D-8606-675EC796698F}">
      <dsp:nvSpPr>
        <dsp:cNvPr id="0" name=""/>
        <dsp:cNvSpPr/>
      </dsp:nvSpPr>
      <dsp:spPr>
        <a:xfrm rot="5400000">
          <a:off x="5075154" y="2123123"/>
          <a:ext cx="1041947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Mudah</a:t>
          </a:r>
          <a:r>
            <a:rPr lang="en-US" sz="2300" kern="1200" dirty="0"/>
            <a:t> </a:t>
          </a:r>
          <a:r>
            <a:rPr lang="en-US" sz="2300" kern="1200" dirty="0" err="1"/>
            <a:t>di</a:t>
          </a:r>
          <a:r>
            <a:rPr lang="en-US" sz="2300" kern="1200" dirty="0"/>
            <a:t> </a:t>
          </a:r>
          <a:r>
            <a:rPr lang="en-US" sz="2300" kern="1200" dirty="0" err="1"/>
            <a:t>akses</a:t>
          </a:r>
          <a:r>
            <a:rPr lang="en-US" sz="2300" kern="1200" dirty="0"/>
            <a:t>/ </a:t>
          </a:r>
          <a:r>
            <a:rPr lang="en-US" sz="2300" kern="1200" dirty="0" err="1"/>
            <a:t>mengakses</a:t>
          </a:r>
          <a:r>
            <a:rPr lang="en-US" sz="2300" kern="1200" dirty="0"/>
            <a:t> </a:t>
          </a:r>
          <a:r>
            <a:rPr lang="en-US" sz="2300" kern="1200" dirty="0" err="1"/>
            <a:t>seluruh</a:t>
          </a:r>
          <a:r>
            <a:rPr lang="en-US" sz="2300" kern="1200" dirty="0"/>
            <a:t> </a:t>
          </a:r>
          <a:r>
            <a:rPr lang="en-US" sz="2300" kern="1200" dirty="0" err="1"/>
            <a:t>divisi</a:t>
          </a:r>
          <a:r>
            <a:rPr lang="en-US" sz="2300" kern="1200" dirty="0"/>
            <a:t> </a:t>
          </a:r>
          <a:r>
            <a:rPr lang="en-US" sz="2300" kern="1200" dirty="0" err="1"/>
            <a:t>apabila</a:t>
          </a:r>
          <a:r>
            <a:rPr lang="en-US" sz="2300" kern="1200" dirty="0"/>
            <a:t> </a:t>
          </a:r>
          <a:r>
            <a:rPr lang="en-US" sz="2300" kern="1200" dirty="0" err="1"/>
            <a:t>dibutuhkan</a:t>
          </a:r>
          <a:r>
            <a:rPr lang="en-US" sz="2300" kern="1200" dirty="0"/>
            <a:t>. </a:t>
          </a:r>
        </a:p>
      </dsp:txBody>
      <dsp:txXfrm rot="-5400000">
        <a:off x="2962656" y="4286485"/>
        <a:ext cx="5216080" cy="940219"/>
      </dsp:txXfrm>
    </dsp:sp>
    <dsp:sp modelId="{DCA77702-D792-F742-9049-401767696B8A}">
      <dsp:nvSpPr>
        <dsp:cNvPr id="0" name=""/>
        <dsp:cNvSpPr/>
      </dsp:nvSpPr>
      <dsp:spPr>
        <a:xfrm>
          <a:off x="0" y="4105378"/>
          <a:ext cx="2962656" cy="13024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Ketersediaan</a:t>
          </a:r>
          <a:r>
            <a:rPr lang="en-US" sz="3500" kern="1200" dirty="0"/>
            <a:t> </a:t>
          </a:r>
          <a:r>
            <a:rPr lang="en-US" sz="3500" kern="1200" dirty="0" err="1"/>
            <a:t>Mitra</a:t>
          </a:r>
          <a:endParaRPr lang="en-US" sz="3500" kern="1200" dirty="0"/>
        </a:p>
      </dsp:txBody>
      <dsp:txXfrm>
        <a:off x="63580" y="4168958"/>
        <a:ext cx="2835496" cy="1175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3F51-6940-7745-BCA1-C47550BD55BF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Cenderung</a:t>
          </a:r>
          <a:r>
            <a:rPr lang="en-US" sz="2100" kern="1200" dirty="0"/>
            <a:t> </a:t>
          </a:r>
          <a:r>
            <a:rPr lang="en-US" sz="2100" kern="1200" dirty="0" err="1"/>
            <a:t>terserap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menyesuaikan</a:t>
          </a:r>
          <a:r>
            <a:rPr lang="en-US" sz="2100" kern="1200" dirty="0"/>
            <a:t> </a:t>
          </a:r>
          <a:r>
            <a:rPr lang="en-US" sz="2100" kern="1200" dirty="0" err="1"/>
            <a:t>diri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pandangan</a:t>
          </a:r>
          <a:r>
            <a:rPr lang="en-US" sz="2100" kern="1200" dirty="0"/>
            <a:t> </a:t>
          </a:r>
          <a:r>
            <a:rPr lang="en-US" sz="2100" kern="1200" dirty="0" err="1"/>
            <a:t>pribadi</a:t>
          </a:r>
          <a:r>
            <a:rPr lang="en-US" sz="2100" kern="1200" dirty="0"/>
            <a:t>/ </a:t>
          </a:r>
          <a:r>
            <a:rPr lang="en-US" sz="2100" kern="1200" dirty="0" err="1"/>
            <a:t>kelompok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mengesampingkan</a:t>
          </a:r>
          <a:r>
            <a:rPr lang="en-US" sz="2100" kern="1200" dirty="0"/>
            <a:t> </a:t>
          </a:r>
          <a:r>
            <a:rPr lang="en-US" sz="2100" kern="1200" dirty="0" err="1"/>
            <a:t>tujuan</a:t>
          </a:r>
          <a:r>
            <a:rPr lang="en-US" sz="2100" kern="1200" dirty="0"/>
            <a:t> </a:t>
          </a:r>
          <a:r>
            <a:rPr lang="en-US" sz="2100" kern="1200" dirty="0" err="1"/>
            <a:t>bersama</a:t>
          </a:r>
          <a:r>
            <a:rPr lang="en-US" sz="2100" kern="1200" dirty="0"/>
            <a:t>.</a:t>
          </a:r>
        </a:p>
      </dsp:txBody>
      <dsp:txXfrm rot="-5400000">
        <a:off x="2962656" y="205028"/>
        <a:ext cx="5209983" cy="1052927"/>
      </dsp:txXfrm>
    </dsp:sp>
    <dsp:sp modelId="{5B06C99B-FC06-9F49-913A-DCF2A0B434ED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Hilangnya</a:t>
          </a:r>
          <a:r>
            <a:rPr lang="en-US" sz="3300" kern="1200" dirty="0"/>
            <a:t> </a:t>
          </a:r>
          <a:r>
            <a:rPr lang="en-US" sz="3300" kern="1200" dirty="0" err="1"/>
            <a:t>Objektivitas</a:t>
          </a:r>
          <a:endParaRPr lang="en-US" sz="3300" kern="1200" dirty="0"/>
        </a:p>
      </dsp:txBody>
      <dsp:txXfrm>
        <a:off x="71201" y="73410"/>
        <a:ext cx="2820254" cy="1316160"/>
      </dsp:txXfrm>
    </dsp:sp>
    <dsp:sp modelId="{2CA77F17-6F9C-8243-89B4-7EAF4C895E31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Yes men/ women</a:t>
          </a:r>
        </a:p>
      </dsp:txBody>
      <dsp:txXfrm rot="-5400000">
        <a:off x="2962656" y="1736518"/>
        <a:ext cx="5209983" cy="1052927"/>
      </dsp:txXfrm>
    </dsp:sp>
    <dsp:sp modelId="{C606BBDB-5D40-D141-8F04-4D46BA740C1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Dominasi</a:t>
          </a:r>
          <a:r>
            <a:rPr lang="en-US" sz="3300" kern="1200" dirty="0"/>
            <a:t> &amp; </a:t>
          </a:r>
          <a:r>
            <a:rPr lang="en-US" sz="3300" kern="1200" dirty="0" err="1"/>
            <a:t>Kepatuhan</a:t>
          </a:r>
          <a:endParaRPr lang="en-US" sz="3300" kern="1200" dirty="0"/>
        </a:p>
      </dsp:txBody>
      <dsp:txXfrm>
        <a:off x="71201" y="1604901"/>
        <a:ext cx="2820254" cy="1316160"/>
      </dsp:txXfrm>
    </dsp:sp>
    <dsp:sp modelId="{88E36081-E9D1-324D-8819-3683CC22D73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hanya</a:t>
          </a:r>
          <a:r>
            <a:rPr lang="en-US" sz="2100" kern="1200" dirty="0"/>
            <a:t> </a:t>
          </a:r>
          <a:r>
            <a:rPr lang="en-US" sz="2100" kern="1200" dirty="0" err="1"/>
            <a:t>fokus</a:t>
          </a:r>
          <a:r>
            <a:rPr lang="en-US" sz="2100" kern="1200" dirty="0"/>
            <a:t> </a:t>
          </a:r>
          <a:r>
            <a:rPr lang="en-US" sz="2100" kern="1200" dirty="0" err="1"/>
            <a:t>mengerjakan</a:t>
          </a:r>
          <a:r>
            <a:rPr lang="en-US" sz="2100" kern="1200" dirty="0"/>
            <a:t> </a:t>
          </a:r>
          <a:r>
            <a:rPr lang="en-US" sz="2100" kern="1200" dirty="0" err="1"/>
            <a:t>aktivitas</a:t>
          </a:r>
          <a:r>
            <a:rPr lang="en-US" sz="2100" kern="1200" dirty="0"/>
            <a:t> PR</a:t>
          </a:r>
        </a:p>
      </dsp:txBody>
      <dsp:txXfrm rot="-5400000">
        <a:off x="2962656" y="3268008"/>
        <a:ext cx="5209983" cy="1052927"/>
      </dsp:txXfrm>
    </dsp:sp>
    <dsp:sp modelId="{0332406B-144C-5146-8EB9-ABDF94844481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Kerancuan</a:t>
          </a:r>
          <a:r>
            <a:rPr lang="en-US" sz="3300" kern="1200" dirty="0"/>
            <a:t> </a:t>
          </a:r>
          <a:r>
            <a:rPr lang="en-US" sz="3300" kern="1200" dirty="0" err="1"/>
            <a:t>Misi</a:t>
          </a:r>
          <a:r>
            <a:rPr lang="en-US" sz="3300" kern="1200" dirty="0"/>
            <a:t> </a:t>
          </a:r>
          <a:r>
            <a:rPr lang="en-US" sz="3300" kern="1200" dirty="0" err="1"/>
            <a:t>dan</a:t>
          </a:r>
          <a:r>
            <a:rPr lang="en-US" sz="3300" kern="1200" dirty="0"/>
            <a:t> </a:t>
          </a:r>
          <a:r>
            <a:rPr lang="en-US" sz="3300" kern="1200" dirty="0" err="1"/>
            <a:t>Peran</a:t>
          </a:r>
          <a:endParaRPr lang="en-US" sz="3300" kern="1200" dirty="0"/>
        </a:p>
      </dsp:txBody>
      <dsp:txXfrm>
        <a:off x="71201" y="3136391"/>
        <a:ext cx="2820254" cy="131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1D0652-4EC2-614E-8FC2-CBFA8D433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593" r="45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27616"/>
          <a:stretch>
            <a:fillRect/>
          </a:stretch>
        </p:blipFill>
        <p:spPr>
          <a:xfrm>
            <a:off x="6350" y="0"/>
            <a:ext cx="913765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5000" cy="727287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C59B79-9FD6-FF48-94CB-8F466645C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14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26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7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390" r="31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0" r:id="rId14"/>
    <p:sldLayoutId id="2147483668" r:id="rId15"/>
    <p:sldLayoutId id="2147483669" r:id="rId16"/>
    <p:sldLayoutId id="2147483670" r:id="rId17"/>
    <p:sldLayoutId id="2147483665" r:id="rId18"/>
    <p:sldLayoutId id="2147483666" r:id="rId19"/>
    <p:sldLayoutId id="2147483667" r:id="rId20"/>
    <p:sldLayoutId id="2147483662" r:id="rId21"/>
    <p:sldLayoutId id="2147483663" r:id="rId22"/>
    <p:sldLayoutId id="2147483664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transition spd="slow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4875"/>
            <a:ext cx="9144000" cy="1470025"/>
          </a:xfrm>
        </p:spPr>
        <p:txBody>
          <a:bodyPr/>
          <a:lstStyle/>
          <a:p>
            <a:r>
              <a:rPr lang="en-US" smtClean="0">
                <a:latin typeface="Airmole"/>
                <a:cs typeface="Airmole"/>
              </a:rPr>
              <a:t>RUANG LINGKUP PR</a:t>
            </a:r>
            <a:endParaRPr lang="en-US" dirty="0">
              <a:latin typeface="Airmole"/>
              <a:cs typeface="Airmole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ALASAN MENYEWA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702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BAGAIMANA MENENTUKAN PR EKSTERNAL BAGI ORGANISASI?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8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7676"/>
          <a:ext cx="8229600" cy="517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YANG SERING DIHADAPI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KONTRAK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48" y="1187676"/>
            <a:ext cx="8229600" cy="5004468"/>
          </a:xfrm>
        </p:spPr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kerjasama</a:t>
            </a:r>
            <a:endParaRPr lang="en-US" dirty="0"/>
          </a:p>
          <a:p>
            <a:pPr lvl="2"/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lvl="2"/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endParaRPr lang="en-US" dirty="0"/>
          </a:p>
          <a:p>
            <a:pPr lvl="2"/>
            <a:r>
              <a:rPr lang="en-US" dirty="0" err="1"/>
              <a:t>Pembayaran</a:t>
            </a:r>
            <a:endParaRPr lang="en-US" dirty="0"/>
          </a:p>
          <a:p>
            <a:pPr lvl="2"/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BIAYA PERUSAHAAN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adley Hand Bold"/>
                <a:cs typeface="Bradley Hand Bold"/>
              </a:rPr>
              <a:t>Thank You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DALAM ORGANISASI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7377"/>
            <a:ext cx="8229600" cy="2018786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Departemen</a:t>
            </a:r>
            <a:r>
              <a:rPr lang="en-US" dirty="0"/>
              <a:t> internal yang </a:t>
            </a:r>
            <a:r>
              <a:rPr lang="en-US" dirty="0" err="1"/>
              <a:t>tertera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6" y="20865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7158"/>
          <a:ext cx="8229600" cy="54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DEPARTEMEN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NAMA JABATAN &amp; STRUKTUR PR DI ORGANISASI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KERJASAMA PR INTERNAL DENGAN DIVISI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764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PR </a:t>
            </a:r>
            <a:r>
              <a:rPr lang="en-US" dirty="0" err="1"/>
              <a:t>bekerjasama</a:t>
            </a:r>
            <a:r>
              <a:rPr lang="en-US" dirty="0"/>
              <a:t> 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lain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PR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internal.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217845"/>
          <a:ext cx="8229600" cy="275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/>
                <a:cs typeface="Impact"/>
              </a:rPr>
              <a:t>PR EKSTERNAL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615887"/>
            <a:ext cx="8229600" cy="2040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Penyelenggaraan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kreatif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seseorang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sekelompok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keahlian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pengalaman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sebelumnya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(Public Relations Consultant </a:t>
            </a:r>
            <a:r>
              <a:rPr kumimoji="0" lang="en-US" sz="2353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Assosiation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SPESIALISASI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284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RUANG LINGKUP PR</vt:lpstr>
      <vt:lpstr>PR DALAM ORGANISASI</vt:lpstr>
      <vt:lpstr>PR INTERNAL</vt:lpstr>
      <vt:lpstr>KELEBIHAN PR INTERNAL</vt:lpstr>
      <vt:lpstr>KEKURANGAN DEPARTEMEN INTERNAL</vt:lpstr>
      <vt:lpstr>NAMA JABATAN &amp; STRUKTUR PR DI ORGANISASI</vt:lpstr>
      <vt:lpstr>KERJASAMA PR INTERNAL DENGAN DIVISI LAIN</vt:lpstr>
      <vt:lpstr>PR EKSTERNAL</vt:lpstr>
      <vt:lpstr>SPESIALISASI PR EKSTERNAL</vt:lpstr>
      <vt:lpstr>ALASAN MENYEWA PR EKSTERNAL</vt:lpstr>
      <vt:lpstr>BAGAIMANA MENENTUKAN PR EKSTERNAL BAGI ORGANISASI?</vt:lpstr>
      <vt:lpstr>KELEBIHAN PR EKSTERNAL</vt:lpstr>
      <vt:lpstr>KEKURANGAN YANG SERING DIHADAPI PR EKSTERNAL</vt:lpstr>
      <vt:lpstr>KONTRAK</vt:lpstr>
      <vt:lpstr>BIAYA PERUSAHAAN PR EKSTERNAL</vt:lpstr>
      <vt:lpstr>Thank You</vt:lpstr>
    </vt:vector>
  </TitlesOfParts>
  <Company>London School of Public Relation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PR DI ORGANISASI</dc:title>
  <dc:creator>Reny Dyanasari</dc:creator>
  <cp:lastModifiedBy>Bias</cp:lastModifiedBy>
  <cp:revision>10</cp:revision>
  <dcterms:created xsi:type="dcterms:W3CDTF">2017-03-08T01:40:00Z</dcterms:created>
  <dcterms:modified xsi:type="dcterms:W3CDTF">2020-02-02T13:19:29Z</dcterms:modified>
</cp:coreProperties>
</file>