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28" r:id="rId3"/>
    <p:sldId id="339" r:id="rId4"/>
    <p:sldId id="331" r:id="rId5"/>
    <p:sldId id="332" r:id="rId6"/>
    <p:sldId id="350" r:id="rId7"/>
    <p:sldId id="333" r:id="rId8"/>
    <p:sldId id="334" r:id="rId9"/>
    <p:sldId id="335" r:id="rId10"/>
    <p:sldId id="341" r:id="rId11"/>
    <p:sldId id="330" r:id="rId12"/>
    <p:sldId id="343" r:id="rId13"/>
    <p:sldId id="344" r:id="rId14"/>
    <p:sldId id="345" r:id="rId15"/>
    <p:sldId id="346" r:id="rId16"/>
    <p:sldId id="329" r:id="rId17"/>
    <p:sldId id="323" r:id="rId18"/>
    <p:sldId id="324" r:id="rId19"/>
    <p:sldId id="325" r:id="rId20"/>
    <p:sldId id="327" r:id="rId21"/>
    <p:sldId id="347" r:id="rId22"/>
    <p:sldId id="348" r:id="rId23"/>
    <p:sldId id="349" r:id="rId24"/>
    <p:sldId id="26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52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1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4D87D3-A2DB-AF43-8ACC-CD5BFE48EE8D}" type="doc">
      <dgm:prSet loTypeId="urn:microsoft.com/office/officeart/2005/8/layout/pList1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AD5B18-5D9B-B446-90DD-8773D4DE5963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Media </a:t>
          </a:r>
          <a:r>
            <a:rPr lang="en-US" dirty="0" err="1">
              <a:latin typeface="Times New Roman"/>
              <a:cs typeface="Times New Roman"/>
            </a:rPr>
            <a:t>Baru</a:t>
          </a:r>
          <a:endParaRPr lang="en-US" dirty="0">
            <a:latin typeface="Times New Roman"/>
            <a:cs typeface="Times New Roman"/>
          </a:endParaRPr>
        </a:p>
      </dgm:t>
    </dgm:pt>
    <dgm:pt modelId="{9C1DF6F6-20D2-E949-8F1F-DFF61110AA14}" type="parTrans" cxnId="{DEC911F6-3533-9647-B494-D4C7A07005B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4CC9972-2417-8146-8ED6-8139B3E64C63}" type="sibTrans" cxnId="{DEC911F6-3533-9647-B494-D4C7A07005B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AE8D65C-F531-C844-8606-C7BF77511F9F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Media </a:t>
          </a:r>
          <a:r>
            <a:rPr lang="en-US" dirty="0" err="1">
              <a:latin typeface="Times New Roman"/>
              <a:cs typeface="Times New Roman"/>
            </a:rPr>
            <a:t>Tradisional</a:t>
          </a:r>
          <a:endParaRPr lang="en-US" dirty="0">
            <a:latin typeface="Times New Roman"/>
            <a:cs typeface="Times New Roman"/>
          </a:endParaRPr>
        </a:p>
      </dgm:t>
    </dgm:pt>
    <dgm:pt modelId="{081946EF-A1FE-5140-993F-C6080A9931D8}" type="parTrans" cxnId="{A98D4AA1-7D78-0E44-B902-D79FDD71518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D6FE0B8-827B-F34C-95DE-A1B52852A328}" type="sibTrans" cxnId="{A98D4AA1-7D78-0E44-B902-D79FDD71518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5B3B0F2-AC56-6540-9321-BC48F6F188E2}" type="pres">
      <dgm:prSet presAssocID="{E54D87D3-A2DB-AF43-8ACC-CD5BFE48EE8D}" presName="Name0" presStyleCnt="0">
        <dgm:presLayoutVars>
          <dgm:dir/>
          <dgm:resizeHandles val="exact"/>
        </dgm:presLayoutVars>
      </dgm:prSet>
      <dgm:spPr/>
    </dgm:pt>
    <dgm:pt modelId="{EBC0B281-994D-C249-A516-DC39E571F271}" type="pres">
      <dgm:prSet presAssocID="{5DAD5B18-5D9B-B446-90DD-8773D4DE5963}" presName="compNode" presStyleCnt="0"/>
      <dgm:spPr/>
    </dgm:pt>
    <dgm:pt modelId="{8ADCEC95-0E95-FE42-8F78-3959CE34C326}" type="pres">
      <dgm:prSet presAssocID="{5DAD5B18-5D9B-B446-90DD-8773D4DE5963}" presName="pictRect" presStyleLbl="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9CBE215-44B2-9940-B3C8-DF569B5CA0D8}" type="pres">
      <dgm:prSet presAssocID="{5DAD5B18-5D9B-B446-90DD-8773D4DE5963}" presName="textRect" presStyleLbl="revTx" presStyleIdx="0" presStyleCnt="2">
        <dgm:presLayoutVars>
          <dgm:bulletEnabled val="1"/>
        </dgm:presLayoutVars>
      </dgm:prSet>
      <dgm:spPr/>
    </dgm:pt>
    <dgm:pt modelId="{A985DC79-34C7-F04C-9147-8F1DC23B7B76}" type="pres">
      <dgm:prSet presAssocID="{84CC9972-2417-8146-8ED6-8139B3E64C63}" presName="sibTrans" presStyleLbl="sibTrans2D1" presStyleIdx="0" presStyleCnt="0"/>
      <dgm:spPr/>
    </dgm:pt>
    <dgm:pt modelId="{07C57BA3-8F02-A246-A4E9-BA6CF1C3259F}" type="pres">
      <dgm:prSet presAssocID="{0AE8D65C-F531-C844-8606-C7BF77511F9F}" presName="compNode" presStyleCnt="0"/>
      <dgm:spPr/>
    </dgm:pt>
    <dgm:pt modelId="{DFE77ADA-F0DE-0148-9881-274AE3205E46}" type="pres">
      <dgm:prSet presAssocID="{0AE8D65C-F531-C844-8606-C7BF77511F9F}" presName="pictRect" presStyleLbl="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0B5CA0A-20AB-2A4D-8901-C511EDE43035}" type="pres">
      <dgm:prSet presAssocID="{0AE8D65C-F531-C844-8606-C7BF77511F9F}" presName="textRect" presStyleLbl="revTx" presStyleIdx="1" presStyleCnt="2">
        <dgm:presLayoutVars>
          <dgm:bulletEnabled val="1"/>
        </dgm:presLayoutVars>
      </dgm:prSet>
      <dgm:spPr/>
    </dgm:pt>
  </dgm:ptLst>
  <dgm:cxnLst>
    <dgm:cxn modelId="{CDE8B905-1B53-9C4C-BB64-EC57508224FA}" type="presOf" srcId="{84CC9972-2417-8146-8ED6-8139B3E64C63}" destId="{A985DC79-34C7-F04C-9147-8F1DC23B7B76}" srcOrd="0" destOrd="0" presId="urn:microsoft.com/office/officeart/2005/8/layout/pList1#1"/>
    <dgm:cxn modelId="{EB466B5E-6B4D-D349-B1AB-B57405F90CAB}" type="presOf" srcId="{0AE8D65C-F531-C844-8606-C7BF77511F9F}" destId="{40B5CA0A-20AB-2A4D-8901-C511EDE43035}" srcOrd="0" destOrd="0" presId="urn:microsoft.com/office/officeart/2005/8/layout/pList1#1"/>
    <dgm:cxn modelId="{511DEA90-66B9-8742-93D4-6BA5FD15EC99}" type="presOf" srcId="{E54D87D3-A2DB-AF43-8ACC-CD5BFE48EE8D}" destId="{85B3B0F2-AC56-6540-9321-BC48F6F188E2}" srcOrd="0" destOrd="0" presId="urn:microsoft.com/office/officeart/2005/8/layout/pList1#1"/>
    <dgm:cxn modelId="{A98D4AA1-7D78-0E44-B902-D79FDD715181}" srcId="{E54D87D3-A2DB-AF43-8ACC-CD5BFE48EE8D}" destId="{0AE8D65C-F531-C844-8606-C7BF77511F9F}" srcOrd="1" destOrd="0" parTransId="{081946EF-A1FE-5140-993F-C6080A9931D8}" sibTransId="{BD6FE0B8-827B-F34C-95DE-A1B52852A328}"/>
    <dgm:cxn modelId="{1AD37DE5-B55F-D14C-A207-AE9B372347CD}" type="presOf" srcId="{5DAD5B18-5D9B-B446-90DD-8773D4DE5963}" destId="{19CBE215-44B2-9940-B3C8-DF569B5CA0D8}" srcOrd="0" destOrd="0" presId="urn:microsoft.com/office/officeart/2005/8/layout/pList1#1"/>
    <dgm:cxn modelId="{DEC911F6-3533-9647-B494-D4C7A07005B8}" srcId="{E54D87D3-A2DB-AF43-8ACC-CD5BFE48EE8D}" destId="{5DAD5B18-5D9B-B446-90DD-8773D4DE5963}" srcOrd="0" destOrd="0" parTransId="{9C1DF6F6-20D2-E949-8F1F-DFF61110AA14}" sibTransId="{84CC9972-2417-8146-8ED6-8139B3E64C63}"/>
    <dgm:cxn modelId="{E2E92ADF-F264-CA47-8EB0-D3BC36997AEA}" type="presParOf" srcId="{85B3B0F2-AC56-6540-9321-BC48F6F188E2}" destId="{EBC0B281-994D-C249-A516-DC39E571F271}" srcOrd="0" destOrd="0" presId="urn:microsoft.com/office/officeart/2005/8/layout/pList1#1"/>
    <dgm:cxn modelId="{024F847D-390E-564C-94A5-870A601D5ACC}" type="presParOf" srcId="{EBC0B281-994D-C249-A516-DC39E571F271}" destId="{8ADCEC95-0E95-FE42-8F78-3959CE34C326}" srcOrd="0" destOrd="0" presId="urn:microsoft.com/office/officeart/2005/8/layout/pList1#1"/>
    <dgm:cxn modelId="{53FCC661-647D-4240-BD18-9B4F79C74549}" type="presParOf" srcId="{EBC0B281-994D-C249-A516-DC39E571F271}" destId="{19CBE215-44B2-9940-B3C8-DF569B5CA0D8}" srcOrd="1" destOrd="0" presId="urn:microsoft.com/office/officeart/2005/8/layout/pList1#1"/>
    <dgm:cxn modelId="{BAC9FEA6-E14A-EE43-A1F2-0FBCBEB8F1F1}" type="presParOf" srcId="{85B3B0F2-AC56-6540-9321-BC48F6F188E2}" destId="{A985DC79-34C7-F04C-9147-8F1DC23B7B76}" srcOrd="1" destOrd="0" presId="urn:microsoft.com/office/officeart/2005/8/layout/pList1#1"/>
    <dgm:cxn modelId="{F05620C6-DF32-3245-B3E2-B832454E37D7}" type="presParOf" srcId="{85B3B0F2-AC56-6540-9321-BC48F6F188E2}" destId="{07C57BA3-8F02-A246-A4E9-BA6CF1C3259F}" srcOrd="2" destOrd="0" presId="urn:microsoft.com/office/officeart/2005/8/layout/pList1#1"/>
    <dgm:cxn modelId="{196191FC-40E5-2646-84A0-F3027080BE8C}" type="presParOf" srcId="{07C57BA3-8F02-A246-A4E9-BA6CF1C3259F}" destId="{DFE77ADA-F0DE-0148-9881-274AE3205E46}" srcOrd="0" destOrd="0" presId="urn:microsoft.com/office/officeart/2005/8/layout/pList1#1"/>
    <dgm:cxn modelId="{B46E1140-BB24-6F46-B1B6-3033D04400D4}" type="presParOf" srcId="{07C57BA3-8F02-A246-A4E9-BA6CF1C3259F}" destId="{40B5CA0A-20AB-2A4D-8901-C511EDE43035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A698225-F054-5745-9EAA-A757316F6CFB}" type="doc">
      <dgm:prSet loTypeId="urn:microsoft.com/office/officeart/2005/8/layout/vList2" loCatId="list" qsTypeId="urn:microsoft.com/office/officeart/2005/8/quickstyle/simple5" qsCatId="simple" csTypeId="urn:microsoft.com/office/officeart/2005/8/colors/colorful1#17" csCatId="colorful" phldr="1"/>
      <dgm:spPr/>
      <dgm:t>
        <a:bodyPr/>
        <a:lstStyle/>
        <a:p>
          <a:endParaRPr lang="en-US"/>
        </a:p>
      </dgm:t>
    </dgm:pt>
    <dgm:pt modelId="{54988724-8AF8-374C-85BF-AFB81907F522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Proses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Cetak</a:t>
          </a:r>
          <a:r>
            <a:rPr lang="en-US" baseline="0" dirty="0">
              <a:latin typeface="Times New Roman"/>
              <a:cs typeface="Times New Roman"/>
            </a:rPr>
            <a:t>/ </a:t>
          </a:r>
          <a:r>
            <a:rPr lang="en-US" baseline="0" dirty="0" err="1">
              <a:latin typeface="Times New Roman"/>
              <a:cs typeface="Times New Roman"/>
            </a:rPr>
            <a:t>Produksi</a:t>
          </a:r>
          <a:endParaRPr lang="en-US" dirty="0">
            <a:latin typeface="Times New Roman"/>
            <a:cs typeface="Times New Roman"/>
          </a:endParaRPr>
        </a:p>
      </dgm:t>
    </dgm:pt>
    <dgm:pt modelId="{5FF38D16-4795-6042-9CFC-07C8B06E792B}" type="parTrans" cxnId="{EB9F0E4F-1AA6-9240-8A90-83967319DF4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6EF5AF9-774C-0445-B0C7-D1BB8E100093}" type="sibTrans" cxnId="{EB9F0E4F-1AA6-9240-8A90-83967319DF4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34A2341-3FE3-9244-8439-DBDEF0D0B6F4}">
      <dgm:prSet phldrT="[Text]"/>
      <dgm:spPr>
        <a:solidFill>
          <a:schemeClr val="bg1">
            <a:alpha val="50000"/>
          </a:schemeClr>
        </a:solidFill>
      </dgm:spPr>
      <dgm:t>
        <a:bodyPr/>
        <a:lstStyle/>
        <a:p>
          <a:r>
            <a:rPr lang="en-US" dirty="0" err="1">
              <a:latin typeface="Times New Roman"/>
              <a:cs typeface="Times New Roman"/>
            </a:rPr>
            <a:t>Proses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cetak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suatu</a:t>
          </a:r>
          <a:r>
            <a:rPr lang="en-US" dirty="0">
              <a:latin typeface="Times New Roman"/>
              <a:cs typeface="Times New Roman"/>
            </a:rPr>
            <a:t> media. Ex: letterpress, lithography, etc.</a:t>
          </a:r>
        </a:p>
      </dgm:t>
    </dgm:pt>
    <dgm:pt modelId="{58ECC41C-432A-7642-825D-73C2DD50C2C6}" type="parTrans" cxnId="{0762D8EF-BEED-DB46-BA1A-F88A5591310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8B2DF53-7B7C-D54E-BD88-9E8DCE25BBB9}" type="sibTrans" cxnId="{0762D8EF-BEED-DB46-BA1A-F88A5591310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BBEBC26-6B32-EF4F-9513-F7FE4C8357B2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Sirkulasi</a:t>
          </a:r>
          <a:r>
            <a:rPr lang="en-US" dirty="0">
              <a:latin typeface="Times New Roman"/>
              <a:cs typeface="Times New Roman"/>
            </a:rPr>
            <a:t>/ </a:t>
          </a:r>
          <a:r>
            <a:rPr lang="en-US" dirty="0" err="1">
              <a:latin typeface="Times New Roman"/>
              <a:cs typeface="Times New Roman"/>
            </a:rPr>
            <a:t>Sebaran</a:t>
          </a:r>
          <a:endParaRPr lang="en-US" dirty="0">
            <a:latin typeface="Times New Roman"/>
            <a:cs typeface="Times New Roman"/>
          </a:endParaRPr>
        </a:p>
      </dgm:t>
    </dgm:pt>
    <dgm:pt modelId="{F758D2CC-CCCD-B249-BB8C-3C43F7BB7DD2}" type="parTrans" cxnId="{A7DE71D1-5317-7A47-80E1-C3CD32AA4E9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3E2014B-B3EF-6341-9667-0EF03B967AF2}" type="sibTrans" cxnId="{A7DE71D1-5317-7A47-80E1-C3CD32AA4E9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6A8AD65-4712-794D-807C-5503CA3AFFC9}">
      <dgm:prSet phldrT="[Text]"/>
      <dgm:spPr>
        <a:solidFill>
          <a:schemeClr val="bg1">
            <a:alpha val="50000"/>
          </a:schemeClr>
        </a:solidFill>
      </dgm:spPr>
      <dgm:t>
        <a:bodyPr/>
        <a:lstStyle/>
        <a:p>
          <a:r>
            <a:rPr lang="en-US" dirty="0" err="1">
              <a:latin typeface="Times New Roman"/>
              <a:cs typeface="Times New Roman"/>
            </a:rPr>
            <a:t>Cakuban</a:t>
          </a:r>
          <a:r>
            <a:rPr lang="en-US" dirty="0">
              <a:latin typeface="Times New Roman"/>
              <a:cs typeface="Times New Roman"/>
            </a:rPr>
            <a:t> area </a:t>
          </a:r>
          <a:r>
            <a:rPr lang="en-US" dirty="0" err="1">
              <a:latin typeface="Times New Roman"/>
              <a:cs typeface="Times New Roman"/>
            </a:rPr>
            <a:t>penyebaran</a:t>
          </a:r>
          <a:r>
            <a:rPr lang="en-US" dirty="0">
              <a:latin typeface="Times New Roman"/>
              <a:cs typeface="Times New Roman"/>
            </a:rPr>
            <a:t> media </a:t>
          </a:r>
          <a:r>
            <a:rPr lang="en-US" dirty="0" err="1">
              <a:latin typeface="Times New Roman"/>
              <a:cs typeface="Times New Roman"/>
            </a:rPr>
            <a:t>tersebut</a:t>
          </a:r>
          <a:endParaRPr lang="en-US" dirty="0">
            <a:latin typeface="Times New Roman"/>
            <a:cs typeface="Times New Roman"/>
          </a:endParaRPr>
        </a:p>
      </dgm:t>
    </dgm:pt>
    <dgm:pt modelId="{03764628-1A00-2242-BA65-1FE27688B351}" type="parTrans" cxnId="{A8D12744-6515-C941-952D-A51341FC47E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8F67D41-941A-3748-97A1-8F4FBD4D23F1}" type="sibTrans" cxnId="{A8D12744-6515-C941-952D-A51341FC47E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7130807-296E-524C-BB3B-C5DD5CAB847C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Profil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pembaca</a:t>
          </a:r>
          <a:r>
            <a:rPr lang="en-US" dirty="0">
              <a:latin typeface="Times New Roman"/>
              <a:cs typeface="Times New Roman"/>
            </a:rPr>
            <a:t>/ </a:t>
          </a:r>
          <a:r>
            <a:rPr lang="en-US" dirty="0" err="1">
              <a:latin typeface="Times New Roman"/>
              <a:cs typeface="Times New Roman"/>
            </a:rPr>
            <a:t>penonton</a:t>
          </a:r>
          <a:endParaRPr lang="en-US" dirty="0">
            <a:latin typeface="Times New Roman"/>
            <a:cs typeface="Times New Roman"/>
          </a:endParaRPr>
        </a:p>
      </dgm:t>
    </dgm:pt>
    <dgm:pt modelId="{FDF8A4CE-7677-134B-A459-A4CD849E2004}" type="parTrans" cxnId="{B81C52AD-F209-8442-8199-44D264BB2F2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27E78C4-5AF2-364A-903F-A5B5E878BEB4}" type="sibTrans" cxnId="{B81C52AD-F209-8442-8199-44D264BB2F2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FE9AA19-4272-6D4C-A69F-6FFD25448AEF}">
      <dgm:prSet phldrT="[Text]"/>
      <dgm:spPr>
        <a:solidFill>
          <a:schemeClr val="bg1">
            <a:alpha val="50000"/>
          </a:schemeClr>
        </a:solidFill>
      </dgm:spPr>
      <dgm:t>
        <a:bodyPr/>
        <a:lstStyle/>
        <a:p>
          <a:r>
            <a:rPr lang="en-US" dirty="0" err="1">
              <a:latin typeface="Times New Roman"/>
              <a:cs typeface="Times New Roman"/>
            </a:rPr>
            <a:t>Karakteristik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mengkonsumsi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suatu</a:t>
          </a:r>
          <a:r>
            <a:rPr lang="en-US" dirty="0">
              <a:latin typeface="Times New Roman"/>
              <a:cs typeface="Times New Roman"/>
            </a:rPr>
            <a:t> media</a:t>
          </a:r>
        </a:p>
      </dgm:t>
    </dgm:pt>
    <dgm:pt modelId="{30D4A379-9080-474E-B05F-4ECDE3E04C30}" type="parTrans" cxnId="{4F91C1D8-8486-4540-B338-8854F36B5D7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7BE64CD-988F-A445-96E1-792C32761A09}" type="sibTrans" cxnId="{4F91C1D8-8486-4540-B338-8854F36B5D7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09B0457-ABD0-D240-9D2E-8AEB8F2465E3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Metode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distribusi</a:t>
          </a:r>
          <a:endParaRPr lang="en-US" dirty="0">
            <a:latin typeface="Times New Roman"/>
            <a:cs typeface="Times New Roman"/>
          </a:endParaRPr>
        </a:p>
      </dgm:t>
    </dgm:pt>
    <dgm:pt modelId="{D184370E-DAD4-6E42-B7CF-158B4729E3B3}" type="parTrans" cxnId="{23C10348-EFFA-C346-BC3F-36EB384E41A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3CB40DF-7106-174E-9430-B73911AD3E73}" type="sibTrans" cxnId="{23C10348-EFFA-C346-BC3F-36EB384E41A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2F8B83B-0539-1345-9A95-A78EED3E13D1}">
      <dgm:prSet phldrT="[Text]"/>
      <dgm:spPr>
        <a:solidFill>
          <a:schemeClr val="bg1">
            <a:alpha val="50000"/>
          </a:schemeClr>
        </a:solidFill>
      </dgm:spPr>
      <dgm:t>
        <a:bodyPr/>
        <a:lstStyle/>
        <a:p>
          <a:r>
            <a:rPr lang="en-US" dirty="0" err="1">
              <a:latin typeface="Times New Roman"/>
              <a:cs typeface="Times New Roman"/>
            </a:rPr>
            <a:t>Distribusi</a:t>
          </a:r>
          <a:r>
            <a:rPr lang="en-US" dirty="0">
              <a:latin typeface="Times New Roman"/>
              <a:cs typeface="Times New Roman"/>
            </a:rPr>
            <a:t> media </a:t>
          </a:r>
          <a:r>
            <a:rPr lang="en-US" dirty="0" err="1">
              <a:latin typeface="Times New Roman"/>
              <a:cs typeface="Times New Roman"/>
            </a:rPr>
            <a:t>di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pasar</a:t>
          </a:r>
          <a:r>
            <a:rPr lang="en-US" dirty="0">
              <a:latin typeface="Times New Roman"/>
              <a:cs typeface="Times New Roman"/>
            </a:rPr>
            <a:t>. Ex: </a:t>
          </a:r>
          <a:r>
            <a:rPr lang="en-US" dirty="0" err="1">
              <a:latin typeface="Times New Roman"/>
              <a:cs typeface="Times New Roman"/>
            </a:rPr>
            <a:t>eceran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berlangganan</a:t>
          </a:r>
          <a:r>
            <a:rPr lang="en-US" dirty="0">
              <a:latin typeface="Times New Roman"/>
              <a:cs typeface="Times New Roman"/>
            </a:rPr>
            <a:t> door to door, etc.</a:t>
          </a:r>
        </a:p>
      </dgm:t>
    </dgm:pt>
    <dgm:pt modelId="{CCC8E64F-7FE5-6B48-AEFE-A39B17387072}" type="parTrans" cxnId="{99918D02-A449-8349-85FB-A2F56AEEC25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4EB963C-4D75-2D44-B9DD-E81B6F375F8A}" type="sibTrans" cxnId="{99918D02-A449-8349-85FB-A2F56AEEC25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416177B-0D90-074B-A031-DAE5455C5197}" type="pres">
      <dgm:prSet presAssocID="{7A698225-F054-5745-9EAA-A757316F6CFB}" presName="linear" presStyleCnt="0">
        <dgm:presLayoutVars>
          <dgm:animLvl val="lvl"/>
          <dgm:resizeHandles val="exact"/>
        </dgm:presLayoutVars>
      </dgm:prSet>
      <dgm:spPr/>
    </dgm:pt>
    <dgm:pt modelId="{EFDF62DA-C1AF-A748-805B-9C89772A1062}" type="pres">
      <dgm:prSet presAssocID="{54988724-8AF8-374C-85BF-AFB81907F52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08DED61-B322-4244-8DE5-CBB1472A23EC}" type="pres">
      <dgm:prSet presAssocID="{54988724-8AF8-374C-85BF-AFB81907F522}" presName="childText" presStyleLbl="revTx" presStyleIdx="0" presStyleCnt="4">
        <dgm:presLayoutVars>
          <dgm:bulletEnabled val="1"/>
        </dgm:presLayoutVars>
      </dgm:prSet>
      <dgm:spPr/>
    </dgm:pt>
    <dgm:pt modelId="{2199ED2C-7234-D241-8B2C-97AEF8D11678}" type="pres">
      <dgm:prSet presAssocID="{6BBEBC26-6B32-EF4F-9513-F7FE4C8357B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50F245E-2059-504D-B31B-21DC0AEC3C4E}" type="pres">
      <dgm:prSet presAssocID="{6BBEBC26-6B32-EF4F-9513-F7FE4C8357B2}" presName="childText" presStyleLbl="revTx" presStyleIdx="1" presStyleCnt="4">
        <dgm:presLayoutVars>
          <dgm:bulletEnabled val="1"/>
        </dgm:presLayoutVars>
      </dgm:prSet>
      <dgm:spPr/>
    </dgm:pt>
    <dgm:pt modelId="{B97D41F0-86D0-5C4D-87C2-5160CEEE88C6}" type="pres">
      <dgm:prSet presAssocID="{F7130807-296E-524C-BB3B-C5DD5CAB847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D74E952-8F45-444B-A0BF-8150DED1A6E1}" type="pres">
      <dgm:prSet presAssocID="{F7130807-296E-524C-BB3B-C5DD5CAB847C}" presName="childText" presStyleLbl="revTx" presStyleIdx="2" presStyleCnt="4">
        <dgm:presLayoutVars>
          <dgm:bulletEnabled val="1"/>
        </dgm:presLayoutVars>
      </dgm:prSet>
      <dgm:spPr/>
    </dgm:pt>
    <dgm:pt modelId="{16AC7E84-395A-2A4E-9308-ACD64AEB4C8C}" type="pres">
      <dgm:prSet presAssocID="{B09B0457-ABD0-D240-9D2E-8AEB8F2465E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D09FCA0-A879-1A47-A137-A6550D5F23CE}" type="pres">
      <dgm:prSet presAssocID="{B09B0457-ABD0-D240-9D2E-8AEB8F2465E3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99918D02-A449-8349-85FB-A2F56AEEC251}" srcId="{B09B0457-ABD0-D240-9D2E-8AEB8F2465E3}" destId="{E2F8B83B-0539-1345-9A95-A78EED3E13D1}" srcOrd="0" destOrd="0" parTransId="{CCC8E64F-7FE5-6B48-AEFE-A39B17387072}" sibTransId="{A4EB963C-4D75-2D44-B9DD-E81B6F375F8A}"/>
    <dgm:cxn modelId="{38B3ED0B-7A7C-F445-8FE6-FC967406F694}" type="presOf" srcId="{54988724-8AF8-374C-85BF-AFB81907F522}" destId="{EFDF62DA-C1AF-A748-805B-9C89772A1062}" srcOrd="0" destOrd="0" presId="urn:microsoft.com/office/officeart/2005/8/layout/vList2"/>
    <dgm:cxn modelId="{0C96CF14-FA62-7B4B-AC05-156C7D9DE191}" type="presOf" srcId="{B34A2341-3FE3-9244-8439-DBDEF0D0B6F4}" destId="{908DED61-B322-4244-8DE5-CBB1472A23EC}" srcOrd="0" destOrd="0" presId="urn:microsoft.com/office/officeart/2005/8/layout/vList2"/>
    <dgm:cxn modelId="{7850A129-0F67-B340-8452-81A181CFC586}" type="presOf" srcId="{E2F8B83B-0539-1345-9A95-A78EED3E13D1}" destId="{0D09FCA0-A879-1A47-A137-A6550D5F23CE}" srcOrd="0" destOrd="0" presId="urn:microsoft.com/office/officeart/2005/8/layout/vList2"/>
    <dgm:cxn modelId="{A8D12744-6515-C941-952D-A51341FC47E8}" srcId="{6BBEBC26-6B32-EF4F-9513-F7FE4C8357B2}" destId="{C6A8AD65-4712-794D-807C-5503CA3AFFC9}" srcOrd="0" destOrd="0" parTransId="{03764628-1A00-2242-BA65-1FE27688B351}" sibTransId="{18F67D41-941A-3748-97A1-8F4FBD4D23F1}"/>
    <dgm:cxn modelId="{23C10348-EFFA-C346-BC3F-36EB384E41A4}" srcId="{7A698225-F054-5745-9EAA-A757316F6CFB}" destId="{B09B0457-ABD0-D240-9D2E-8AEB8F2465E3}" srcOrd="3" destOrd="0" parTransId="{D184370E-DAD4-6E42-B7CF-158B4729E3B3}" sibTransId="{E3CB40DF-7106-174E-9430-B73911AD3E73}"/>
    <dgm:cxn modelId="{FB17214B-8A53-9B41-A9FB-11C038B5D373}" type="presOf" srcId="{6BBEBC26-6B32-EF4F-9513-F7FE4C8357B2}" destId="{2199ED2C-7234-D241-8B2C-97AEF8D11678}" srcOrd="0" destOrd="0" presId="urn:microsoft.com/office/officeart/2005/8/layout/vList2"/>
    <dgm:cxn modelId="{EB9F0E4F-1AA6-9240-8A90-83967319DF41}" srcId="{7A698225-F054-5745-9EAA-A757316F6CFB}" destId="{54988724-8AF8-374C-85BF-AFB81907F522}" srcOrd="0" destOrd="0" parTransId="{5FF38D16-4795-6042-9CFC-07C8B06E792B}" sibTransId="{26EF5AF9-774C-0445-B0C7-D1BB8E100093}"/>
    <dgm:cxn modelId="{8A1EC589-E600-7A41-9661-3DDF81EEE42C}" type="presOf" srcId="{7A698225-F054-5745-9EAA-A757316F6CFB}" destId="{0416177B-0D90-074B-A031-DAE5455C5197}" srcOrd="0" destOrd="0" presId="urn:microsoft.com/office/officeart/2005/8/layout/vList2"/>
    <dgm:cxn modelId="{529240A5-3558-2747-891F-981207458768}" type="presOf" srcId="{C6A8AD65-4712-794D-807C-5503CA3AFFC9}" destId="{E50F245E-2059-504D-B31B-21DC0AEC3C4E}" srcOrd="0" destOrd="0" presId="urn:microsoft.com/office/officeart/2005/8/layout/vList2"/>
    <dgm:cxn modelId="{B81C52AD-F209-8442-8199-44D264BB2F22}" srcId="{7A698225-F054-5745-9EAA-A757316F6CFB}" destId="{F7130807-296E-524C-BB3B-C5DD5CAB847C}" srcOrd="2" destOrd="0" parTransId="{FDF8A4CE-7677-134B-A459-A4CD849E2004}" sibTransId="{027E78C4-5AF2-364A-903F-A5B5E878BEB4}"/>
    <dgm:cxn modelId="{19A7C2BA-F467-F14A-B560-806F5058494D}" type="presOf" srcId="{F7130807-296E-524C-BB3B-C5DD5CAB847C}" destId="{B97D41F0-86D0-5C4D-87C2-5160CEEE88C6}" srcOrd="0" destOrd="0" presId="urn:microsoft.com/office/officeart/2005/8/layout/vList2"/>
    <dgm:cxn modelId="{A7DE71D1-5317-7A47-80E1-C3CD32AA4E94}" srcId="{7A698225-F054-5745-9EAA-A757316F6CFB}" destId="{6BBEBC26-6B32-EF4F-9513-F7FE4C8357B2}" srcOrd="1" destOrd="0" parTransId="{F758D2CC-CCCD-B249-BB8C-3C43F7BB7DD2}" sibTransId="{23E2014B-B3EF-6341-9667-0EF03B967AF2}"/>
    <dgm:cxn modelId="{4F91C1D8-8486-4540-B338-8854F36B5D76}" srcId="{F7130807-296E-524C-BB3B-C5DD5CAB847C}" destId="{FFE9AA19-4272-6D4C-A69F-6FFD25448AEF}" srcOrd="0" destOrd="0" parTransId="{30D4A379-9080-474E-B05F-4ECDE3E04C30}" sibTransId="{E7BE64CD-988F-A445-96E1-792C32761A09}"/>
    <dgm:cxn modelId="{9DD8FBEE-C1CC-8D40-B275-F7303811316D}" type="presOf" srcId="{FFE9AA19-4272-6D4C-A69F-6FFD25448AEF}" destId="{BD74E952-8F45-444B-A0BF-8150DED1A6E1}" srcOrd="0" destOrd="0" presId="urn:microsoft.com/office/officeart/2005/8/layout/vList2"/>
    <dgm:cxn modelId="{0762D8EF-BEED-DB46-BA1A-F88A55913102}" srcId="{54988724-8AF8-374C-85BF-AFB81907F522}" destId="{B34A2341-3FE3-9244-8439-DBDEF0D0B6F4}" srcOrd="0" destOrd="0" parTransId="{58ECC41C-432A-7642-825D-73C2DD50C2C6}" sibTransId="{08B2DF53-7B7C-D54E-BD88-9E8DCE25BBB9}"/>
    <dgm:cxn modelId="{6A83A0FF-EE39-1849-8BF3-982A84ADA0C6}" type="presOf" srcId="{B09B0457-ABD0-D240-9D2E-8AEB8F2465E3}" destId="{16AC7E84-395A-2A4E-9308-ACD64AEB4C8C}" srcOrd="0" destOrd="0" presId="urn:microsoft.com/office/officeart/2005/8/layout/vList2"/>
    <dgm:cxn modelId="{55E71617-DA00-CE49-9DCD-F9896A3867E5}" type="presParOf" srcId="{0416177B-0D90-074B-A031-DAE5455C5197}" destId="{EFDF62DA-C1AF-A748-805B-9C89772A1062}" srcOrd="0" destOrd="0" presId="urn:microsoft.com/office/officeart/2005/8/layout/vList2"/>
    <dgm:cxn modelId="{7EE6767D-65E3-0446-BB75-3ADD4F28DFC8}" type="presParOf" srcId="{0416177B-0D90-074B-A031-DAE5455C5197}" destId="{908DED61-B322-4244-8DE5-CBB1472A23EC}" srcOrd="1" destOrd="0" presId="urn:microsoft.com/office/officeart/2005/8/layout/vList2"/>
    <dgm:cxn modelId="{0D452A64-D1B6-FB4F-B3CD-12B12C1F2810}" type="presParOf" srcId="{0416177B-0D90-074B-A031-DAE5455C5197}" destId="{2199ED2C-7234-D241-8B2C-97AEF8D11678}" srcOrd="2" destOrd="0" presId="urn:microsoft.com/office/officeart/2005/8/layout/vList2"/>
    <dgm:cxn modelId="{9BB6868B-3AB1-1E43-9C08-D8BF5FA884AE}" type="presParOf" srcId="{0416177B-0D90-074B-A031-DAE5455C5197}" destId="{E50F245E-2059-504D-B31B-21DC0AEC3C4E}" srcOrd="3" destOrd="0" presId="urn:microsoft.com/office/officeart/2005/8/layout/vList2"/>
    <dgm:cxn modelId="{E4F4331F-FAFD-1A46-ADBE-4FE863B840EC}" type="presParOf" srcId="{0416177B-0D90-074B-A031-DAE5455C5197}" destId="{B97D41F0-86D0-5C4D-87C2-5160CEEE88C6}" srcOrd="4" destOrd="0" presId="urn:microsoft.com/office/officeart/2005/8/layout/vList2"/>
    <dgm:cxn modelId="{6D36DBFF-749B-1C42-AAA8-F06648D3E2F6}" type="presParOf" srcId="{0416177B-0D90-074B-A031-DAE5455C5197}" destId="{BD74E952-8F45-444B-A0BF-8150DED1A6E1}" srcOrd="5" destOrd="0" presId="urn:microsoft.com/office/officeart/2005/8/layout/vList2"/>
    <dgm:cxn modelId="{57A42894-F937-BE4C-8750-1B01866839FF}" type="presParOf" srcId="{0416177B-0D90-074B-A031-DAE5455C5197}" destId="{16AC7E84-395A-2A4E-9308-ACD64AEB4C8C}" srcOrd="6" destOrd="0" presId="urn:microsoft.com/office/officeart/2005/8/layout/vList2"/>
    <dgm:cxn modelId="{4BB83FB4-D8D4-CF4C-93E1-BFA65E2768AB}" type="presParOf" srcId="{0416177B-0D90-074B-A031-DAE5455C5197}" destId="{0D09FCA0-A879-1A47-A137-A6550D5F23CE}" srcOrd="7" destOrd="0" presId="urn:microsoft.com/office/officeart/2005/8/layout/vList2"/>
  </dgm:cxnLst>
  <dgm:bg>
    <a:solidFill>
      <a:srgbClr val="FFFFFF">
        <a:alpha val="0"/>
      </a:srgb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5F64A8E-710C-9945-BC78-4C6E3306F05F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E38B406-7FAF-7241-95A8-24368598F8ED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Sampaikan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dengan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jujur</a:t>
          </a:r>
          <a:endParaRPr lang="en-US" dirty="0">
            <a:latin typeface="Times New Roman"/>
            <a:cs typeface="Times New Roman"/>
          </a:endParaRPr>
        </a:p>
      </dgm:t>
    </dgm:pt>
    <dgm:pt modelId="{739D2B63-FB7D-D949-8A23-8ACA6F7658F4}" type="parTrans" cxnId="{32FE1005-03C9-2041-B6C8-ADB234248A0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C5EAE68-506C-054C-A6F6-12B726B5173F}" type="sibTrans" cxnId="{32FE1005-03C9-2041-B6C8-ADB234248A0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99E0B2B-318C-E349-B88C-7E4B853D8C9D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Aset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penting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praktisi</a:t>
          </a:r>
          <a:r>
            <a:rPr lang="en-US" dirty="0">
              <a:latin typeface="Times New Roman"/>
              <a:cs typeface="Times New Roman"/>
            </a:rPr>
            <a:t> PR </a:t>
          </a:r>
          <a:r>
            <a:rPr lang="en-US" dirty="0" err="1">
              <a:latin typeface="Times New Roman"/>
              <a:cs typeface="Times New Roman"/>
            </a:rPr>
            <a:t>dalam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menghadapi</a:t>
          </a:r>
          <a:r>
            <a:rPr lang="en-US" dirty="0">
              <a:latin typeface="Times New Roman"/>
              <a:cs typeface="Times New Roman"/>
            </a:rPr>
            <a:t> media </a:t>
          </a:r>
          <a:r>
            <a:rPr lang="en-US" dirty="0" err="1">
              <a:latin typeface="Times New Roman"/>
              <a:cs typeface="Times New Roman"/>
            </a:rPr>
            <a:t>adalah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kredibilitas</a:t>
          </a:r>
          <a:r>
            <a:rPr lang="en-US" dirty="0">
              <a:latin typeface="Times New Roman"/>
              <a:cs typeface="Times New Roman"/>
            </a:rPr>
            <a:t>. </a:t>
          </a:r>
          <a:r>
            <a:rPr lang="en-US" dirty="0" err="1">
              <a:latin typeface="Times New Roman"/>
              <a:cs typeface="Times New Roman"/>
            </a:rPr>
            <a:t>Artinya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praktisi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dapat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dipercaya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oleh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pihak</a:t>
          </a:r>
          <a:r>
            <a:rPr lang="en-US" dirty="0">
              <a:latin typeface="Times New Roman"/>
              <a:cs typeface="Times New Roman"/>
            </a:rPr>
            <a:t> media. </a:t>
          </a:r>
          <a:r>
            <a:rPr lang="en-US" dirty="0" err="1">
              <a:latin typeface="Times New Roman"/>
              <a:cs typeface="Times New Roman"/>
            </a:rPr>
            <a:t>Kredibilitas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berarti</a:t>
          </a:r>
          <a:r>
            <a:rPr lang="en-US" dirty="0">
              <a:latin typeface="Times New Roman"/>
              <a:cs typeface="Times New Roman"/>
            </a:rPr>
            <a:t> “</a:t>
          </a:r>
          <a:r>
            <a:rPr lang="en-US" dirty="0" err="1">
              <a:latin typeface="Times New Roman"/>
              <a:cs typeface="Times New Roman"/>
            </a:rPr>
            <a:t>Jangan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bohong</a:t>
          </a:r>
          <a:r>
            <a:rPr lang="en-US" dirty="0">
              <a:latin typeface="Times New Roman"/>
              <a:cs typeface="Times New Roman"/>
            </a:rPr>
            <a:t>”</a:t>
          </a:r>
        </a:p>
      </dgm:t>
    </dgm:pt>
    <dgm:pt modelId="{887F20E9-7A31-9640-8818-74A72F0CC01F}" type="parTrans" cxnId="{D2BAA8AB-D943-7344-82B3-7393E1789AC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9BEC5BD-9248-2247-B1CF-463DADBD378C}" type="sibTrans" cxnId="{D2BAA8AB-D943-7344-82B3-7393E1789AC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AA1A881-EB59-6B42-8FDB-EB6AC6CFF6C6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Memberikan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pelayanan</a:t>
          </a:r>
          <a:endParaRPr lang="en-US" dirty="0">
            <a:latin typeface="Times New Roman"/>
            <a:cs typeface="Times New Roman"/>
          </a:endParaRPr>
        </a:p>
      </dgm:t>
    </dgm:pt>
    <dgm:pt modelId="{B6C1F294-5869-F94D-8860-24897FA5AFBA}" type="parTrans" cxnId="{AB868611-34A8-CC4F-A083-90F7E3E0D9A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6DD73D2-2621-1445-A329-5CA69A870704}" type="sibTrans" cxnId="{AB868611-34A8-CC4F-A083-90F7E3E0D9A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44ABA35-AEA5-AD45-81BE-7DB91F3B4F1B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Layani</a:t>
          </a:r>
          <a:r>
            <a:rPr lang="en-US" dirty="0">
              <a:latin typeface="Times New Roman"/>
              <a:cs typeface="Times New Roman"/>
            </a:rPr>
            <a:t> media </a:t>
          </a:r>
          <a:r>
            <a:rPr lang="en-US" dirty="0" err="1">
              <a:latin typeface="Times New Roman"/>
              <a:cs typeface="Times New Roman"/>
            </a:rPr>
            <a:t>dengan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baik</a:t>
          </a:r>
          <a:r>
            <a:rPr lang="en-US" dirty="0">
              <a:latin typeface="Times New Roman"/>
              <a:cs typeface="Times New Roman"/>
            </a:rPr>
            <a:t>. </a:t>
          </a:r>
          <a:r>
            <a:rPr lang="en-US" dirty="0" err="1">
              <a:latin typeface="Times New Roman"/>
              <a:cs typeface="Times New Roman"/>
            </a:rPr>
            <a:t>Berikan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berita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gambar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layak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menarik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baru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dalam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bentuk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sesuai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kebutuhan</a:t>
          </a:r>
          <a:r>
            <a:rPr lang="en-US" dirty="0">
              <a:latin typeface="Times New Roman"/>
              <a:cs typeface="Times New Roman"/>
            </a:rPr>
            <a:t> media</a:t>
          </a:r>
        </a:p>
      </dgm:t>
    </dgm:pt>
    <dgm:pt modelId="{CD6DE562-EA99-6641-9416-EC57269C58A8}" type="parTrans" cxnId="{A618EB47-2D17-4349-A15B-2F0E71BF059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B2942E3-3092-4E41-A9D0-A95B1AAAF415}" type="sibTrans" cxnId="{A618EB47-2D17-4349-A15B-2F0E71BF059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B1582B7-2233-C442-85A6-E51A103ECB70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Jangan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merengek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atau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mengomel</a:t>
          </a:r>
          <a:endParaRPr lang="en-US" dirty="0">
            <a:latin typeface="Times New Roman"/>
            <a:cs typeface="Times New Roman"/>
          </a:endParaRPr>
        </a:p>
      </dgm:t>
    </dgm:pt>
    <dgm:pt modelId="{A74D26AD-D946-074F-9AB9-54598D4986FA}" type="parTrans" cxnId="{BE66D50D-6094-AB46-BC0E-8A37764054D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766EF75-09F0-8344-A276-56FAE186D0A0}" type="sibTrans" cxnId="{BE66D50D-6094-AB46-BC0E-8A37764054D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4A13483-84CB-B14A-9123-29727DBDB122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Jangan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mengemis-ngemis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meminta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berita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ditayangkan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jangan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mengeluh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tentang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pemuatan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berita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karena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jurnalis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mengembangkan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objektivitas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jurnalistik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nilai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berita</a:t>
          </a:r>
          <a:endParaRPr lang="en-US" dirty="0">
            <a:latin typeface="Times New Roman"/>
            <a:cs typeface="Times New Roman"/>
          </a:endParaRPr>
        </a:p>
      </dgm:t>
    </dgm:pt>
    <dgm:pt modelId="{992884ED-9D9F-D645-BFD1-3C9F3B2F27EE}" type="parTrans" cxnId="{DC72D2C8-A127-834F-92DB-3EBE6194C15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8204449-11BA-0648-8443-4E0F2BC866A2}" type="sibTrans" cxnId="{DC72D2C8-A127-834F-92DB-3EBE6194C15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A4C0128-506F-934F-A377-754EB6770C4F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Praktisi</a:t>
          </a:r>
          <a:r>
            <a:rPr lang="en-US" dirty="0">
              <a:latin typeface="Times New Roman"/>
              <a:cs typeface="Times New Roman"/>
            </a:rPr>
            <a:t> PR </a:t>
          </a:r>
          <a:r>
            <a:rPr lang="en-US" dirty="0" err="1">
              <a:latin typeface="Times New Roman"/>
              <a:cs typeface="Times New Roman"/>
            </a:rPr>
            <a:t>juga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tidak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dapat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mendukung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satu</a:t>
          </a:r>
          <a:r>
            <a:rPr lang="en-US" dirty="0">
              <a:latin typeface="Times New Roman"/>
              <a:cs typeface="Times New Roman"/>
            </a:rPr>
            <a:t> media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mengabaikan</a:t>
          </a:r>
          <a:r>
            <a:rPr lang="en-US" dirty="0">
              <a:latin typeface="Times New Roman"/>
              <a:cs typeface="Times New Roman"/>
            </a:rPr>
            <a:t> media lain. </a:t>
          </a:r>
          <a:r>
            <a:rPr lang="en-US" dirty="0" err="1">
              <a:latin typeface="Times New Roman"/>
              <a:cs typeface="Times New Roman"/>
            </a:rPr>
            <a:t>Jadi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berita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harus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disiarkan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semua</a:t>
          </a:r>
          <a:r>
            <a:rPr lang="en-US" dirty="0">
              <a:latin typeface="Times New Roman"/>
              <a:cs typeface="Times New Roman"/>
            </a:rPr>
            <a:t> media yang </a:t>
          </a:r>
          <a:r>
            <a:rPr lang="en-US" dirty="0" err="1">
              <a:latin typeface="Times New Roman"/>
              <a:cs typeface="Times New Roman"/>
            </a:rPr>
            <a:t>relevan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secepat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mungkin</a:t>
          </a:r>
          <a:endParaRPr lang="en-US" dirty="0">
            <a:latin typeface="Times New Roman"/>
            <a:cs typeface="Times New Roman"/>
          </a:endParaRPr>
        </a:p>
      </dgm:t>
    </dgm:pt>
    <dgm:pt modelId="{B240FE21-E5A8-C545-A450-C4C2C777A05E}" type="parTrans" cxnId="{51B0EB5D-D5FA-2241-8A74-933076B15968}">
      <dgm:prSet/>
      <dgm:spPr/>
      <dgm:t>
        <a:bodyPr/>
        <a:lstStyle/>
        <a:p>
          <a:endParaRPr lang="en-US"/>
        </a:p>
      </dgm:t>
    </dgm:pt>
    <dgm:pt modelId="{6296FADB-41A7-1246-84FB-67D0E52F2D59}" type="sibTrans" cxnId="{51B0EB5D-D5FA-2241-8A74-933076B15968}">
      <dgm:prSet/>
      <dgm:spPr/>
      <dgm:t>
        <a:bodyPr/>
        <a:lstStyle/>
        <a:p>
          <a:endParaRPr lang="en-US"/>
        </a:p>
      </dgm:t>
    </dgm:pt>
    <dgm:pt modelId="{D2D850B7-3CE0-2D4E-BBA4-EA786773E293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Responsif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pada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setiap</a:t>
          </a:r>
          <a:r>
            <a:rPr lang="en-US" dirty="0">
              <a:latin typeface="Times New Roman"/>
              <a:cs typeface="Times New Roman"/>
            </a:rPr>
            <a:t> media yang </a:t>
          </a:r>
          <a:r>
            <a:rPr lang="en-US" dirty="0" err="1">
              <a:latin typeface="Times New Roman"/>
              <a:cs typeface="Times New Roman"/>
            </a:rPr>
            <a:t>menghubungi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untuk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meminta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informasi</a:t>
          </a:r>
          <a:endParaRPr lang="en-US" dirty="0">
            <a:latin typeface="Times New Roman"/>
            <a:cs typeface="Times New Roman"/>
          </a:endParaRPr>
        </a:p>
      </dgm:t>
    </dgm:pt>
    <dgm:pt modelId="{3A65D798-502C-7846-B7FB-CE462027DB38}" type="parTrans" cxnId="{97B37301-16F4-DB4F-992E-B78A4BB464D2}">
      <dgm:prSet/>
      <dgm:spPr/>
      <dgm:t>
        <a:bodyPr/>
        <a:lstStyle/>
        <a:p>
          <a:endParaRPr lang="en-US"/>
        </a:p>
      </dgm:t>
    </dgm:pt>
    <dgm:pt modelId="{6599DB37-7EB7-FC40-91C6-77B3142AE970}" type="sibTrans" cxnId="{97B37301-16F4-DB4F-992E-B78A4BB464D2}">
      <dgm:prSet/>
      <dgm:spPr/>
      <dgm:t>
        <a:bodyPr/>
        <a:lstStyle/>
        <a:p>
          <a:endParaRPr lang="en-US"/>
        </a:p>
      </dgm:t>
    </dgm:pt>
    <dgm:pt modelId="{E9BCAD8A-E18E-8E4D-9EA2-423968AE3A84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Pelajari</a:t>
          </a:r>
          <a:r>
            <a:rPr lang="en-US" dirty="0">
              <a:latin typeface="Times New Roman"/>
              <a:cs typeface="Times New Roman"/>
            </a:rPr>
            <a:t> deadline media</a:t>
          </a:r>
        </a:p>
      </dgm:t>
    </dgm:pt>
    <dgm:pt modelId="{6FF10DCE-580C-404D-AE1C-7544DF710A0A}" type="parTrans" cxnId="{90C2DBD8-D131-5A48-89E1-2569AF73C15F}">
      <dgm:prSet/>
      <dgm:spPr/>
      <dgm:t>
        <a:bodyPr/>
        <a:lstStyle/>
        <a:p>
          <a:endParaRPr lang="en-US"/>
        </a:p>
      </dgm:t>
    </dgm:pt>
    <dgm:pt modelId="{6E503D6C-17AC-D84A-9509-35AE57E75DA2}" type="sibTrans" cxnId="{90C2DBD8-D131-5A48-89E1-2569AF73C15F}">
      <dgm:prSet/>
      <dgm:spPr/>
      <dgm:t>
        <a:bodyPr/>
        <a:lstStyle/>
        <a:p>
          <a:endParaRPr lang="en-US"/>
        </a:p>
      </dgm:t>
    </dgm:pt>
    <dgm:pt modelId="{23AF131D-DE43-E74E-B164-0B2E66FBAFBB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Jangan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mengancam</a:t>
          </a:r>
          <a:r>
            <a:rPr lang="en-US" dirty="0">
              <a:latin typeface="Times New Roman"/>
              <a:cs typeface="Times New Roman"/>
            </a:rPr>
            <a:t> media </a:t>
          </a:r>
          <a:r>
            <a:rPr lang="en-US" dirty="0" err="1">
              <a:latin typeface="Times New Roman"/>
              <a:cs typeface="Times New Roman"/>
            </a:rPr>
            <a:t>dengan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ancaman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menarik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iklan</a:t>
          </a:r>
          <a:r>
            <a:rPr lang="en-US" dirty="0">
              <a:latin typeface="Times New Roman"/>
              <a:cs typeface="Times New Roman"/>
            </a:rPr>
            <a:t> </a:t>
          </a:r>
        </a:p>
      </dgm:t>
    </dgm:pt>
    <dgm:pt modelId="{3D97CAD4-2C58-0E42-82F4-B32BBCCD0885}" type="parTrans" cxnId="{4C681D41-C26C-3E43-A141-68356AB555FC}">
      <dgm:prSet/>
      <dgm:spPr/>
      <dgm:t>
        <a:bodyPr/>
        <a:lstStyle/>
        <a:p>
          <a:endParaRPr lang="en-US"/>
        </a:p>
      </dgm:t>
    </dgm:pt>
    <dgm:pt modelId="{249FBFF2-4BAC-FB43-A035-6AD1EEF19FAE}" type="sibTrans" cxnId="{4C681D41-C26C-3E43-A141-68356AB555FC}">
      <dgm:prSet/>
      <dgm:spPr/>
      <dgm:t>
        <a:bodyPr/>
        <a:lstStyle/>
        <a:p>
          <a:endParaRPr lang="en-US"/>
        </a:p>
      </dgm:t>
    </dgm:pt>
    <dgm:pt modelId="{817800C8-E3B6-6842-B5E1-19611F6E45AF}" type="pres">
      <dgm:prSet presAssocID="{05F64A8E-710C-9945-BC78-4C6E3306F05F}" presName="linear" presStyleCnt="0">
        <dgm:presLayoutVars>
          <dgm:animLvl val="lvl"/>
          <dgm:resizeHandles val="exact"/>
        </dgm:presLayoutVars>
      </dgm:prSet>
      <dgm:spPr/>
    </dgm:pt>
    <dgm:pt modelId="{89907C09-2510-2448-8174-BC1392FA1A41}" type="pres">
      <dgm:prSet presAssocID="{AE38B406-7FAF-7241-95A8-24368598F8E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7BF9D11-1C89-7044-90A1-0813B18AB027}" type="pres">
      <dgm:prSet presAssocID="{AE38B406-7FAF-7241-95A8-24368598F8ED}" presName="childText" presStyleLbl="revTx" presStyleIdx="0" presStyleCnt="3">
        <dgm:presLayoutVars>
          <dgm:bulletEnabled val="1"/>
        </dgm:presLayoutVars>
      </dgm:prSet>
      <dgm:spPr/>
    </dgm:pt>
    <dgm:pt modelId="{4CDB3B6B-E663-C546-8776-C8ECC30590EE}" type="pres">
      <dgm:prSet presAssocID="{AAA1A881-EB59-6B42-8FDB-EB6AC6CFF6C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F834A55-9D36-1540-A3C7-147959A6447C}" type="pres">
      <dgm:prSet presAssocID="{AAA1A881-EB59-6B42-8FDB-EB6AC6CFF6C6}" presName="childText" presStyleLbl="revTx" presStyleIdx="1" presStyleCnt="3">
        <dgm:presLayoutVars>
          <dgm:bulletEnabled val="1"/>
        </dgm:presLayoutVars>
      </dgm:prSet>
      <dgm:spPr/>
    </dgm:pt>
    <dgm:pt modelId="{CA6703CD-FDF9-7544-BEF0-A9DFCD994A60}" type="pres">
      <dgm:prSet presAssocID="{2B1582B7-2233-C442-85A6-E51A103ECB7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49BCCBC-AB7E-8940-898C-1F3D977232A8}" type="pres">
      <dgm:prSet presAssocID="{2B1582B7-2233-C442-85A6-E51A103ECB7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7B37301-16F4-DB4F-992E-B78A4BB464D2}" srcId="{AAA1A881-EB59-6B42-8FDB-EB6AC6CFF6C6}" destId="{D2D850B7-3CE0-2D4E-BBA4-EA786773E293}" srcOrd="1" destOrd="0" parTransId="{3A65D798-502C-7846-B7FB-CE462027DB38}" sibTransId="{6599DB37-7EB7-FC40-91C6-77B3142AE970}"/>
    <dgm:cxn modelId="{8F1ED204-E03A-CB46-9D60-AD755C5A6AA5}" type="presOf" srcId="{3A4C0128-506F-934F-A377-754EB6770C4F}" destId="{67BF9D11-1C89-7044-90A1-0813B18AB027}" srcOrd="0" destOrd="1" presId="urn:microsoft.com/office/officeart/2005/8/layout/vList2"/>
    <dgm:cxn modelId="{32FE1005-03C9-2041-B6C8-ADB234248A08}" srcId="{05F64A8E-710C-9945-BC78-4C6E3306F05F}" destId="{AE38B406-7FAF-7241-95A8-24368598F8ED}" srcOrd="0" destOrd="0" parTransId="{739D2B63-FB7D-D949-8A23-8ACA6F7658F4}" sibTransId="{DC5EAE68-506C-054C-A6F6-12B726B5173F}"/>
    <dgm:cxn modelId="{BE66D50D-6094-AB46-BC0E-8A37764054D6}" srcId="{05F64A8E-710C-9945-BC78-4C6E3306F05F}" destId="{2B1582B7-2233-C442-85A6-E51A103ECB70}" srcOrd="2" destOrd="0" parTransId="{A74D26AD-D946-074F-9AB9-54598D4986FA}" sibTransId="{7766EF75-09F0-8344-A276-56FAE186D0A0}"/>
    <dgm:cxn modelId="{AB868611-34A8-CC4F-A083-90F7E3E0D9A5}" srcId="{05F64A8E-710C-9945-BC78-4C6E3306F05F}" destId="{AAA1A881-EB59-6B42-8FDB-EB6AC6CFF6C6}" srcOrd="1" destOrd="0" parTransId="{B6C1F294-5869-F94D-8860-24897FA5AFBA}" sibTransId="{36DD73D2-2621-1445-A329-5CA69A870704}"/>
    <dgm:cxn modelId="{9DF23322-7EB4-BF43-BE6A-FDC9D63B4D81}" type="presOf" srcId="{D2D850B7-3CE0-2D4E-BBA4-EA786773E293}" destId="{CF834A55-9D36-1540-A3C7-147959A6447C}" srcOrd="0" destOrd="1" presId="urn:microsoft.com/office/officeart/2005/8/layout/vList2"/>
    <dgm:cxn modelId="{76F9B35D-5E24-3847-9F2A-5BE877BB77C9}" type="presOf" srcId="{E9BCAD8A-E18E-8E4D-9EA2-423968AE3A84}" destId="{CF834A55-9D36-1540-A3C7-147959A6447C}" srcOrd="0" destOrd="2" presId="urn:microsoft.com/office/officeart/2005/8/layout/vList2"/>
    <dgm:cxn modelId="{51B0EB5D-D5FA-2241-8A74-933076B15968}" srcId="{AE38B406-7FAF-7241-95A8-24368598F8ED}" destId="{3A4C0128-506F-934F-A377-754EB6770C4F}" srcOrd="1" destOrd="0" parTransId="{B240FE21-E5A8-C545-A450-C4C2C777A05E}" sibTransId="{6296FADB-41A7-1246-84FB-67D0E52F2D59}"/>
    <dgm:cxn modelId="{4C681D41-C26C-3E43-A141-68356AB555FC}" srcId="{2B1582B7-2233-C442-85A6-E51A103ECB70}" destId="{23AF131D-DE43-E74E-B164-0B2E66FBAFBB}" srcOrd="1" destOrd="0" parTransId="{3D97CAD4-2C58-0E42-82F4-B32BBCCD0885}" sibTransId="{249FBFF2-4BAC-FB43-A035-6AD1EEF19FAE}"/>
    <dgm:cxn modelId="{517D3862-1D37-4B4A-9DA8-9DF497689E95}" type="presOf" srcId="{05F64A8E-710C-9945-BC78-4C6E3306F05F}" destId="{817800C8-E3B6-6842-B5E1-19611F6E45AF}" srcOrd="0" destOrd="0" presId="urn:microsoft.com/office/officeart/2005/8/layout/vList2"/>
    <dgm:cxn modelId="{A618EB47-2D17-4349-A15B-2F0E71BF059F}" srcId="{AAA1A881-EB59-6B42-8FDB-EB6AC6CFF6C6}" destId="{144ABA35-AEA5-AD45-81BE-7DB91F3B4F1B}" srcOrd="0" destOrd="0" parTransId="{CD6DE562-EA99-6641-9416-EC57269C58A8}" sibTransId="{4B2942E3-3092-4E41-A9D0-A95B1AAAF415}"/>
    <dgm:cxn modelId="{ABA4CC68-F39B-5A4F-8BEE-E324E20E143B}" type="presOf" srcId="{AE38B406-7FAF-7241-95A8-24368598F8ED}" destId="{89907C09-2510-2448-8174-BC1392FA1A41}" srcOrd="0" destOrd="0" presId="urn:microsoft.com/office/officeart/2005/8/layout/vList2"/>
    <dgm:cxn modelId="{849FAB7E-C55C-8143-A41D-371A47F20B01}" type="presOf" srcId="{2B1582B7-2233-C442-85A6-E51A103ECB70}" destId="{CA6703CD-FDF9-7544-BEF0-A9DFCD994A60}" srcOrd="0" destOrd="0" presId="urn:microsoft.com/office/officeart/2005/8/layout/vList2"/>
    <dgm:cxn modelId="{6589D087-FBEB-3549-887C-A6F23E235E46}" type="presOf" srcId="{64A13483-84CB-B14A-9123-29727DBDB122}" destId="{C49BCCBC-AB7E-8940-898C-1F3D977232A8}" srcOrd="0" destOrd="0" presId="urn:microsoft.com/office/officeart/2005/8/layout/vList2"/>
    <dgm:cxn modelId="{3940E795-96F2-4348-8B51-1DC33444F96B}" type="presOf" srcId="{23AF131D-DE43-E74E-B164-0B2E66FBAFBB}" destId="{C49BCCBC-AB7E-8940-898C-1F3D977232A8}" srcOrd="0" destOrd="1" presId="urn:microsoft.com/office/officeart/2005/8/layout/vList2"/>
    <dgm:cxn modelId="{FED16C97-9C15-994B-978A-83A9FF51F847}" type="presOf" srcId="{144ABA35-AEA5-AD45-81BE-7DB91F3B4F1B}" destId="{CF834A55-9D36-1540-A3C7-147959A6447C}" srcOrd="0" destOrd="0" presId="urn:microsoft.com/office/officeart/2005/8/layout/vList2"/>
    <dgm:cxn modelId="{BC3FAEA8-CD4C-8046-8A1E-33B1DD925CE1}" type="presOf" srcId="{599E0B2B-318C-E349-B88C-7E4B853D8C9D}" destId="{67BF9D11-1C89-7044-90A1-0813B18AB027}" srcOrd="0" destOrd="0" presId="urn:microsoft.com/office/officeart/2005/8/layout/vList2"/>
    <dgm:cxn modelId="{D2BAA8AB-D943-7344-82B3-7393E1789AC5}" srcId="{AE38B406-7FAF-7241-95A8-24368598F8ED}" destId="{599E0B2B-318C-E349-B88C-7E4B853D8C9D}" srcOrd="0" destOrd="0" parTransId="{887F20E9-7A31-9640-8818-74A72F0CC01F}" sibTransId="{89BEC5BD-9248-2247-B1CF-463DADBD378C}"/>
    <dgm:cxn modelId="{DC72D2C8-A127-834F-92DB-3EBE6194C15B}" srcId="{2B1582B7-2233-C442-85A6-E51A103ECB70}" destId="{64A13483-84CB-B14A-9123-29727DBDB122}" srcOrd="0" destOrd="0" parTransId="{992884ED-9D9F-D645-BFD1-3C9F3B2F27EE}" sibTransId="{18204449-11BA-0648-8443-4E0F2BC866A2}"/>
    <dgm:cxn modelId="{90C2DBD8-D131-5A48-89E1-2569AF73C15F}" srcId="{AAA1A881-EB59-6B42-8FDB-EB6AC6CFF6C6}" destId="{E9BCAD8A-E18E-8E4D-9EA2-423968AE3A84}" srcOrd="2" destOrd="0" parTransId="{6FF10DCE-580C-404D-AE1C-7544DF710A0A}" sibTransId="{6E503D6C-17AC-D84A-9509-35AE57E75DA2}"/>
    <dgm:cxn modelId="{C29B67EA-3B72-8B4B-8CB8-724908C7848C}" type="presOf" srcId="{AAA1A881-EB59-6B42-8FDB-EB6AC6CFF6C6}" destId="{4CDB3B6B-E663-C546-8776-C8ECC30590EE}" srcOrd="0" destOrd="0" presId="urn:microsoft.com/office/officeart/2005/8/layout/vList2"/>
    <dgm:cxn modelId="{72458D7B-A766-5244-BD60-3C4733FD57F5}" type="presParOf" srcId="{817800C8-E3B6-6842-B5E1-19611F6E45AF}" destId="{89907C09-2510-2448-8174-BC1392FA1A41}" srcOrd="0" destOrd="0" presId="urn:microsoft.com/office/officeart/2005/8/layout/vList2"/>
    <dgm:cxn modelId="{A5A477A6-AED1-2547-B107-B1317C7DF2EF}" type="presParOf" srcId="{817800C8-E3B6-6842-B5E1-19611F6E45AF}" destId="{67BF9D11-1C89-7044-90A1-0813B18AB027}" srcOrd="1" destOrd="0" presId="urn:microsoft.com/office/officeart/2005/8/layout/vList2"/>
    <dgm:cxn modelId="{09D96F3B-FD7C-9048-98D5-15F1E86BD0F9}" type="presParOf" srcId="{817800C8-E3B6-6842-B5E1-19611F6E45AF}" destId="{4CDB3B6B-E663-C546-8776-C8ECC30590EE}" srcOrd="2" destOrd="0" presId="urn:microsoft.com/office/officeart/2005/8/layout/vList2"/>
    <dgm:cxn modelId="{05DFB55D-8550-CC4D-BC4F-E9C8C24D913F}" type="presParOf" srcId="{817800C8-E3B6-6842-B5E1-19611F6E45AF}" destId="{CF834A55-9D36-1540-A3C7-147959A6447C}" srcOrd="3" destOrd="0" presId="urn:microsoft.com/office/officeart/2005/8/layout/vList2"/>
    <dgm:cxn modelId="{DDF15E5A-C417-F743-ACBC-5BE4DA6AFC0A}" type="presParOf" srcId="{817800C8-E3B6-6842-B5E1-19611F6E45AF}" destId="{CA6703CD-FDF9-7544-BEF0-A9DFCD994A60}" srcOrd="4" destOrd="0" presId="urn:microsoft.com/office/officeart/2005/8/layout/vList2"/>
    <dgm:cxn modelId="{3F2BA7E3-2A83-7E4B-AE0F-79279223A0CC}" type="presParOf" srcId="{817800C8-E3B6-6842-B5E1-19611F6E45AF}" destId="{C49BCCBC-AB7E-8940-898C-1F3D977232A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5F64A8E-710C-9945-BC78-4C6E3306F05F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E38B406-7FAF-7241-95A8-24368598F8ED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Jangan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minta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untuk</a:t>
          </a:r>
          <a:r>
            <a:rPr lang="en-US" baseline="0" dirty="0">
              <a:latin typeface="Times New Roman"/>
              <a:cs typeface="Times New Roman"/>
            </a:rPr>
            <a:t> “</a:t>
          </a:r>
          <a:r>
            <a:rPr lang="en-US" baseline="0" dirty="0" err="1">
              <a:latin typeface="Times New Roman"/>
              <a:cs typeface="Times New Roman"/>
            </a:rPr>
            <a:t>membungkam</a:t>
          </a:r>
          <a:r>
            <a:rPr lang="en-US" baseline="0" dirty="0">
              <a:latin typeface="Times New Roman"/>
              <a:cs typeface="Times New Roman"/>
            </a:rPr>
            <a:t>”</a:t>
          </a:r>
          <a:endParaRPr lang="en-US" dirty="0">
            <a:latin typeface="Times New Roman"/>
            <a:cs typeface="Times New Roman"/>
          </a:endParaRPr>
        </a:p>
      </dgm:t>
    </dgm:pt>
    <dgm:pt modelId="{739D2B63-FB7D-D949-8A23-8ACA6F7658F4}" type="parTrans" cxnId="{32FE1005-03C9-2041-B6C8-ADB234248A0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C5EAE68-506C-054C-A6F6-12B726B5173F}" type="sibTrans" cxnId="{32FE1005-03C9-2041-B6C8-ADB234248A0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99E0B2B-318C-E349-B88C-7E4B853D8C9D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Praktisi</a:t>
          </a:r>
          <a:r>
            <a:rPr lang="en-US" dirty="0">
              <a:latin typeface="Times New Roman"/>
              <a:cs typeface="Times New Roman"/>
            </a:rPr>
            <a:t> PR </a:t>
          </a:r>
          <a:r>
            <a:rPr lang="en-US" dirty="0" err="1">
              <a:latin typeface="Times New Roman"/>
              <a:cs typeface="Times New Roman"/>
            </a:rPr>
            <a:t>tidak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punya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hak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untuk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meminta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untuk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membungkam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atau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mencabut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suatu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berita</a:t>
          </a:r>
          <a:endParaRPr lang="en-US" dirty="0">
            <a:latin typeface="Times New Roman"/>
            <a:cs typeface="Times New Roman"/>
          </a:endParaRPr>
        </a:p>
      </dgm:t>
    </dgm:pt>
    <dgm:pt modelId="{887F20E9-7A31-9640-8818-74A72F0CC01F}" type="parTrans" cxnId="{D2BAA8AB-D943-7344-82B3-7393E1789AC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9BEC5BD-9248-2247-B1CF-463DADBD378C}" type="sibTrans" cxnId="{D2BAA8AB-D943-7344-82B3-7393E1789AC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AA1A881-EB59-6B42-8FDB-EB6AC6CFF6C6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Jangan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banjiri</a:t>
          </a:r>
          <a:r>
            <a:rPr lang="en-US" baseline="0" dirty="0">
              <a:latin typeface="Times New Roman"/>
              <a:cs typeface="Times New Roman"/>
            </a:rPr>
            <a:t> media</a:t>
          </a:r>
          <a:endParaRPr lang="en-US" dirty="0">
            <a:latin typeface="Times New Roman"/>
            <a:cs typeface="Times New Roman"/>
          </a:endParaRPr>
        </a:p>
      </dgm:t>
    </dgm:pt>
    <dgm:pt modelId="{B6C1F294-5869-F94D-8860-24897FA5AFBA}" type="parTrans" cxnId="{AB868611-34A8-CC4F-A083-90F7E3E0D9A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6DD73D2-2621-1445-A329-5CA69A870704}" type="sibTrans" cxnId="{AB868611-34A8-CC4F-A083-90F7E3E0D9A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44ABA35-AEA5-AD45-81BE-7DB91F3B4F1B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Jangan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membanjiri</a:t>
          </a:r>
          <a:r>
            <a:rPr lang="en-US" dirty="0">
              <a:latin typeface="Times New Roman"/>
              <a:cs typeface="Times New Roman"/>
            </a:rPr>
            <a:t> media </a:t>
          </a:r>
          <a:r>
            <a:rPr lang="en-US" dirty="0" err="1">
              <a:latin typeface="Times New Roman"/>
              <a:cs typeface="Times New Roman"/>
            </a:rPr>
            <a:t>dengan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informasi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tidak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sesuai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dengan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bidang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kerjanya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misal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wartawan</a:t>
          </a:r>
          <a:r>
            <a:rPr lang="en-US" dirty="0">
              <a:latin typeface="Times New Roman"/>
              <a:cs typeface="Times New Roman"/>
            </a:rPr>
            <a:t> finance </a:t>
          </a:r>
          <a:r>
            <a:rPr lang="en-US" dirty="0" err="1">
              <a:latin typeface="Times New Roman"/>
              <a:cs typeface="Times New Roman"/>
            </a:rPr>
            <a:t>dikirimin</a:t>
          </a:r>
          <a:r>
            <a:rPr lang="en-US" dirty="0">
              <a:latin typeface="Times New Roman"/>
              <a:cs typeface="Times New Roman"/>
            </a:rPr>
            <a:t> info </a:t>
          </a:r>
          <a:r>
            <a:rPr lang="en-US" dirty="0" err="1">
              <a:latin typeface="Times New Roman"/>
              <a:cs typeface="Times New Roman"/>
            </a:rPr>
            <a:t>tentang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olahraga</a:t>
          </a:r>
          <a:r>
            <a:rPr lang="en-US" dirty="0">
              <a:latin typeface="Times New Roman"/>
              <a:cs typeface="Times New Roman"/>
            </a:rPr>
            <a:t>. </a:t>
          </a:r>
          <a:r>
            <a:rPr lang="en-US" dirty="0" err="1">
              <a:latin typeface="Times New Roman"/>
              <a:cs typeface="Times New Roman"/>
            </a:rPr>
            <a:t>Kurang</a:t>
          </a:r>
          <a:r>
            <a:rPr lang="en-US" dirty="0">
              <a:latin typeface="Times New Roman"/>
              <a:cs typeface="Times New Roman"/>
            </a:rPr>
            <a:t> pas. Info yang </a:t>
          </a:r>
          <a:r>
            <a:rPr lang="en-US" dirty="0" err="1">
              <a:latin typeface="Times New Roman"/>
              <a:cs typeface="Times New Roman"/>
            </a:rPr>
            <a:t>diterima</a:t>
          </a:r>
          <a:r>
            <a:rPr lang="en-US" dirty="0">
              <a:latin typeface="Times New Roman"/>
              <a:cs typeface="Times New Roman"/>
            </a:rPr>
            <a:t> media </a:t>
          </a:r>
          <a:r>
            <a:rPr lang="en-US" dirty="0" err="1">
              <a:latin typeface="Times New Roman"/>
              <a:cs typeface="Times New Roman"/>
            </a:rPr>
            <a:t>jadi</a:t>
          </a:r>
          <a:r>
            <a:rPr lang="en-US" dirty="0">
              <a:latin typeface="Times New Roman"/>
              <a:cs typeface="Times New Roman"/>
            </a:rPr>
            <a:t> overload</a:t>
          </a:r>
        </a:p>
      </dgm:t>
    </dgm:pt>
    <dgm:pt modelId="{CD6DE562-EA99-6641-9416-EC57269C58A8}" type="parTrans" cxnId="{A618EB47-2D17-4349-A15B-2F0E71BF059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B2942E3-3092-4E41-A9D0-A95B1AAAF415}" type="sibTrans" cxnId="{A618EB47-2D17-4349-A15B-2F0E71BF059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CB4EC75-F1DC-614E-B59C-5081B2DB1990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Cara </a:t>
          </a:r>
          <a:r>
            <a:rPr lang="en-US" dirty="0" err="1">
              <a:latin typeface="Times New Roman"/>
              <a:cs typeface="Times New Roman"/>
            </a:rPr>
            <a:t>terbaik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mencegah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berita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buruk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adalah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mencegah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munculnya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situasi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buruk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dapat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menimbulkan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berita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buruk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tsb</a:t>
          </a:r>
          <a:endParaRPr lang="en-US" dirty="0">
            <a:latin typeface="Times New Roman"/>
            <a:cs typeface="Times New Roman"/>
          </a:endParaRPr>
        </a:p>
      </dgm:t>
    </dgm:pt>
    <dgm:pt modelId="{692DF81A-FEA4-144F-AA15-05515CF76279}" type="parTrans" cxnId="{B1A0A6CD-FFCC-204D-B427-5E80DF715989}">
      <dgm:prSet/>
      <dgm:spPr/>
      <dgm:t>
        <a:bodyPr/>
        <a:lstStyle/>
        <a:p>
          <a:endParaRPr lang="en-US"/>
        </a:p>
      </dgm:t>
    </dgm:pt>
    <dgm:pt modelId="{6560B0A5-8C76-0A48-8F1B-0041D13310E2}" type="sibTrans" cxnId="{B1A0A6CD-FFCC-204D-B427-5E80DF715989}">
      <dgm:prSet/>
      <dgm:spPr/>
      <dgm:t>
        <a:bodyPr/>
        <a:lstStyle/>
        <a:p>
          <a:endParaRPr lang="en-US"/>
        </a:p>
      </dgm:t>
    </dgm:pt>
    <dgm:pt modelId="{51822C39-E6C2-D343-A2CE-7B78485DC873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Namun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jika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laporan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tidak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akurat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atau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menyesatkan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ajukan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utk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koreksi</a:t>
          </a:r>
          <a:endParaRPr lang="en-US" dirty="0">
            <a:latin typeface="Times New Roman"/>
            <a:cs typeface="Times New Roman"/>
          </a:endParaRPr>
        </a:p>
      </dgm:t>
    </dgm:pt>
    <dgm:pt modelId="{88673CBA-6A1B-264B-AC7A-4D4281A0531B}" type="parTrans" cxnId="{18FBCC38-3398-3A45-A544-778D6905EFD7}">
      <dgm:prSet/>
      <dgm:spPr/>
      <dgm:t>
        <a:bodyPr/>
        <a:lstStyle/>
        <a:p>
          <a:endParaRPr lang="en-US"/>
        </a:p>
      </dgm:t>
    </dgm:pt>
    <dgm:pt modelId="{1BE0E4CC-D2AE-AC44-8FDA-C8B6E907E416}" type="sibTrans" cxnId="{18FBCC38-3398-3A45-A544-778D6905EFD7}">
      <dgm:prSet/>
      <dgm:spPr/>
      <dgm:t>
        <a:bodyPr/>
        <a:lstStyle/>
        <a:p>
          <a:endParaRPr lang="en-US"/>
        </a:p>
      </dgm:t>
    </dgm:pt>
    <dgm:pt modelId="{3AFC1523-17E1-764E-B69F-23DF75525C3E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Berikan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apa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dianggap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sbg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berita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perbarui</a:t>
          </a:r>
          <a:r>
            <a:rPr lang="en-US" dirty="0">
              <a:latin typeface="Times New Roman"/>
              <a:cs typeface="Times New Roman"/>
            </a:rPr>
            <a:t> mailing list media, </a:t>
          </a:r>
          <a:r>
            <a:rPr lang="en-US" dirty="0" err="1">
              <a:latin typeface="Times New Roman"/>
              <a:cs typeface="Times New Roman"/>
            </a:rPr>
            <a:t>kirim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hanya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satu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wartawan</a:t>
          </a:r>
          <a:r>
            <a:rPr lang="en-US" dirty="0">
              <a:latin typeface="Times New Roman"/>
              <a:cs typeface="Times New Roman"/>
            </a:rPr>
            <a:t> yang paling </a:t>
          </a:r>
          <a:r>
            <a:rPr lang="en-US" dirty="0" err="1">
              <a:latin typeface="Times New Roman"/>
              <a:cs typeface="Times New Roman"/>
            </a:rPr>
            <a:t>tepat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untuk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masing-masing</a:t>
          </a:r>
          <a:r>
            <a:rPr lang="en-US" dirty="0">
              <a:latin typeface="Times New Roman"/>
              <a:cs typeface="Times New Roman"/>
            </a:rPr>
            <a:t> medium</a:t>
          </a:r>
        </a:p>
      </dgm:t>
    </dgm:pt>
    <dgm:pt modelId="{5435E0A2-D6E6-7A40-AFFC-3E56C5AB4265}" type="parTrans" cxnId="{A1828EB7-2C6D-3246-BD59-10DCE5BD12EC}">
      <dgm:prSet/>
      <dgm:spPr/>
      <dgm:t>
        <a:bodyPr/>
        <a:lstStyle/>
        <a:p>
          <a:endParaRPr lang="en-US"/>
        </a:p>
      </dgm:t>
    </dgm:pt>
    <dgm:pt modelId="{083E6EB9-B434-B446-B063-B54106EEA68D}" type="sibTrans" cxnId="{A1828EB7-2C6D-3246-BD59-10DCE5BD12EC}">
      <dgm:prSet/>
      <dgm:spPr/>
      <dgm:t>
        <a:bodyPr/>
        <a:lstStyle/>
        <a:p>
          <a:endParaRPr lang="en-US"/>
        </a:p>
      </dgm:t>
    </dgm:pt>
    <dgm:pt modelId="{59CB62B1-9823-B944-8DA2-6F485F1E2F63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Bangun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hubungan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secara</a:t>
          </a:r>
          <a:r>
            <a:rPr lang="en-US" dirty="0">
              <a:latin typeface="Times New Roman"/>
              <a:cs typeface="Times New Roman"/>
            </a:rPr>
            <a:t> personal </a:t>
          </a:r>
          <a:r>
            <a:rPr lang="en-US" dirty="0" err="1">
              <a:latin typeface="Times New Roman"/>
              <a:cs typeface="Times New Roman"/>
            </a:rPr>
            <a:t>dengan</a:t>
          </a:r>
          <a:r>
            <a:rPr lang="en-US" dirty="0">
              <a:latin typeface="Times New Roman"/>
              <a:cs typeface="Times New Roman"/>
            </a:rPr>
            <a:t> media</a:t>
          </a:r>
        </a:p>
      </dgm:t>
    </dgm:pt>
    <dgm:pt modelId="{9A5DC8ED-1F0A-BB4B-90C0-232EEBA0FDE8}" type="parTrans" cxnId="{F43030CB-FC7B-0D44-A919-04E80701C0CA}">
      <dgm:prSet/>
      <dgm:spPr/>
      <dgm:t>
        <a:bodyPr/>
        <a:lstStyle/>
        <a:p>
          <a:endParaRPr lang="en-US"/>
        </a:p>
      </dgm:t>
    </dgm:pt>
    <dgm:pt modelId="{8B5B39F2-E429-524C-B368-F51696EEDDB2}" type="sibTrans" cxnId="{F43030CB-FC7B-0D44-A919-04E80701C0CA}">
      <dgm:prSet/>
      <dgm:spPr/>
      <dgm:t>
        <a:bodyPr/>
        <a:lstStyle/>
        <a:p>
          <a:endParaRPr lang="en-US"/>
        </a:p>
      </dgm:t>
    </dgm:pt>
    <dgm:pt modelId="{817800C8-E3B6-6842-B5E1-19611F6E45AF}" type="pres">
      <dgm:prSet presAssocID="{05F64A8E-710C-9945-BC78-4C6E3306F05F}" presName="linear" presStyleCnt="0">
        <dgm:presLayoutVars>
          <dgm:animLvl val="lvl"/>
          <dgm:resizeHandles val="exact"/>
        </dgm:presLayoutVars>
      </dgm:prSet>
      <dgm:spPr/>
    </dgm:pt>
    <dgm:pt modelId="{89907C09-2510-2448-8174-BC1392FA1A41}" type="pres">
      <dgm:prSet presAssocID="{AE38B406-7FAF-7241-95A8-24368598F8E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7BF9D11-1C89-7044-90A1-0813B18AB027}" type="pres">
      <dgm:prSet presAssocID="{AE38B406-7FAF-7241-95A8-24368598F8ED}" presName="childText" presStyleLbl="revTx" presStyleIdx="0" presStyleCnt="2">
        <dgm:presLayoutVars>
          <dgm:bulletEnabled val="1"/>
        </dgm:presLayoutVars>
      </dgm:prSet>
      <dgm:spPr/>
    </dgm:pt>
    <dgm:pt modelId="{4CDB3B6B-E663-C546-8776-C8ECC30590EE}" type="pres">
      <dgm:prSet presAssocID="{AAA1A881-EB59-6B42-8FDB-EB6AC6CFF6C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F834A55-9D36-1540-A3C7-147959A6447C}" type="pres">
      <dgm:prSet presAssocID="{AAA1A881-EB59-6B42-8FDB-EB6AC6CFF6C6}" presName="childText" presStyleLbl="revTx" presStyleIdx="1" presStyleCnt="2">
        <dgm:presLayoutVars>
          <dgm:bulletEnabled val="1"/>
        </dgm:presLayoutVars>
      </dgm:prSet>
      <dgm:spPr/>
    </dgm:pt>
    <dgm:pt modelId="{08C90131-5CBF-AE4E-B2E8-306A5588A1E3}" type="pres">
      <dgm:prSet presAssocID="{59CB62B1-9823-B944-8DA2-6F485F1E2F6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2FE1005-03C9-2041-B6C8-ADB234248A08}" srcId="{05F64A8E-710C-9945-BC78-4C6E3306F05F}" destId="{AE38B406-7FAF-7241-95A8-24368598F8ED}" srcOrd="0" destOrd="0" parTransId="{739D2B63-FB7D-D949-8A23-8ACA6F7658F4}" sibTransId="{DC5EAE68-506C-054C-A6F6-12B726B5173F}"/>
    <dgm:cxn modelId="{E1FF420B-DE0F-9B4E-9633-34D61A875ED8}" type="presOf" srcId="{51822C39-E6C2-D343-A2CE-7B78485DC873}" destId="{67BF9D11-1C89-7044-90A1-0813B18AB027}" srcOrd="0" destOrd="2" presId="urn:microsoft.com/office/officeart/2005/8/layout/vList2"/>
    <dgm:cxn modelId="{AB868611-34A8-CC4F-A083-90F7E3E0D9A5}" srcId="{05F64A8E-710C-9945-BC78-4C6E3306F05F}" destId="{AAA1A881-EB59-6B42-8FDB-EB6AC6CFF6C6}" srcOrd="1" destOrd="0" parTransId="{B6C1F294-5869-F94D-8860-24897FA5AFBA}" sibTransId="{36DD73D2-2621-1445-A329-5CA69A870704}"/>
    <dgm:cxn modelId="{02286726-2CAC-A84E-B124-68BEDFA0FF1E}" type="presOf" srcId="{AE38B406-7FAF-7241-95A8-24368598F8ED}" destId="{89907C09-2510-2448-8174-BC1392FA1A41}" srcOrd="0" destOrd="0" presId="urn:microsoft.com/office/officeart/2005/8/layout/vList2"/>
    <dgm:cxn modelId="{18FBCC38-3398-3A45-A544-778D6905EFD7}" srcId="{AE38B406-7FAF-7241-95A8-24368598F8ED}" destId="{51822C39-E6C2-D343-A2CE-7B78485DC873}" srcOrd="2" destOrd="0" parTransId="{88673CBA-6A1B-264B-AC7A-4D4281A0531B}" sibTransId="{1BE0E4CC-D2AE-AC44-8FDA-C8B6E907E416}"/>
    <dgm:cxn modelId="{178F233A-FAE7-BC46-A222-DBD1C297569F}" type="presOf" srcId="{AAA1A881-EB59-6B42-8FDB-EB6AC6CFF6C6}" destId="{4CDB3B6B-E663-C546-8776-C8ECC30590EE}" srcOrd="0" destOrd="0" presId="urn:microsoft.com/office/officeart/2005/8/layout/vList2"/>
    <dgm:cxn modelId="{794F745B-40C3-3C4A-876F-D666FF618F2D}" type="presOf" srcId="{599E0B2B-318C-E349-B88C-7E4B853D8C9D}" destId="{67BF9D11-1C89-7044-90A1-0813B18AB027}" srcOrd="0" destOrd="0" presId="urn:microsoft.com/office/officeart/2005/8/layout/vList2"/>
    <dgm:cxn modelId="{C8DD8964-2A0B-6847-A4B1-EAF4C0805988}" type="presOf" srcId="{9CB4EC75-F1DC-614E-B59C-5081B2DB1990}" destId="{67BF9D11-1C89-7044-90A1-0813B18AB027}" srcOrd="0" destOrd="1" presId="urn:microsoft.com/office/officeart/2005/8/layout/vList2"/>
    <dgm:cxn modelId="{A618EB47-2D17-4349-A15B-2F0E71BF059F}" srcId="{AAA1A881-EB59-6B42-8FDB-EB6AC6CFF6C6}" destId="{144ABA35-AEA5-AD45-81BE-7DB91F3B4F1B}" srcOrd="0" destOrd="0" parTransId="{CD6DE562-EA99-6641-9416-EC57269C58A8}" sibTransId="{4B2942E3-3092-4E41-A9D0-A95B1AAAF415}"/>
    <dgm:cxn modelId="{E37A3D53-6729-084C-BFF1-08D565CF94AB}" type="presOf" srcId="{144ABA35-AEA5-AD45-81BE-7DB91F3B4F1B}" destId="{CF834A55-9D36-1540-A3C7-147959A6447C}" srcOrd="0" destOrd="0" presId="urn:microsoft.com/office/officeart/2005/8/layout/vList2"/>
    <dgm:cxn modelId="{F78D788C-7330-2A4B-922F-89D07192CF53}" type="presOf" srcId="{05F64A8E-710C-9945-BC78-4C6E3306F05F}" destId="{817800C8-E3B6-6842-B5E1-19611F6E45AF}" srcOrd="0" destOrd="0" presId="urn:microsoft.com/office/officeart/2005/8/layout/vList2"/>
    <dgm:cxn modelId="{D2BAA8AB-D943-7344-82B3-7393E1789AC5}" srcId="{AE38B406-7FAF-7241-95A8-24368598F8ED}" destId="{599E0B2B-318C-E349-B88C-7E4B853D8C9D}" srcOrd="0" destOrd="0" parTransId="{887F20E9-7A31-9640-8818-74A72F0CC01F}" sibTransId="{89BEC5BD-9248-2247-B1CF-463DADBD378C}"/>
    <dgm:cxn modelId="{A1828EB7-2C6D-3246-BD59-10DCE5BD12EC}" srcId="{AAA1A881-EB59-6B42-8FDB-EB6AC6CFF6C6}" destId="{3AFC1523-17E1-764E-B69F-23DF75525C3E}" srcOrd="1" destOrd="0" parTransId="{5435E0A2-D6E6-7A40-AFFC-3E56C5AB4265}" sibTransId="{083E6EB9-B434-B446-B063-B54106EEA68D}"/>
    <dgm:cxn modelId="{AB4DFDC3-E84F-0A49-8E4F-F858EECB6F81}" type="presOf" srcId="{3AFC1523-17E1-764E-B69F-23DF75525C3E}" destId="{CF834A55-9D36-1540-A3C7-147959A6447C}" srcOrd="0" destOrd="1" presId="urn:microsoft.com/office/officeart/2005/8/layout/vList2"/>
    <dgm:cxn modelId="{F43030CB-FC7B-0D44-A919-04E80701C0CA}" srcId="{05F64A8E-710C-9945-BC78-4C6E3306F05F}" destId="{59CB62B1-9823-B944-8DA2-6F485F1E2F63}" srcOrd="2" destOrd="0" parTransId="{9A5DC8ED-1F0A-BB4B-90C0-232EEBA0FDE8}" sibTransId="{8B5B39F2-E429-524C-B368-F51696EEDDB2}"/>
    <dgm:cxn modelId="{B1A0A6CD-FFCC-204D-B427-5E80DF715989}" srcId="{AE38B406-7FAF-7241-95A8-24368598F8ED}" destId="{9CB4EC75-F1DC-614E-B59C-5081B2DB1990}" srcOrd="1" destOrd="0" parTransId="{692DF81A-FEA4-144F-AA15-05515CF76279}" sibTransId="{6560B0A5-8C76-0A48-8F1B-0041D13310E2}"/>
    <dgm:cxn modelId="{2649FEE7-054D-B041-BE57-41375B2C64F7}" type="presOf" srcId="{59CB62B1-9823-B944-8DA2-6F485F1E2F63}" destId="{08C90131-5CBF-AE4E-B2E8-306A5588A1E3}" srcOrd="0" destOrd="0" presId="urn:microsoft.com/office/officeart/2005/8/layout/vList2"/>
    <dgm:cxn modelId="{BCE7B76F-A0F2-DA43-9646-479D55CD5577}" type="presParOf" srcId="{817800C8-E3B6-6842-B5E1-19611F6E45AF}" destId="{89907C09-2510-2448-8174-BC1392FA1A41}" srcOrd="0" destOrd="0" presId="urn:microsoft.com/office/officeart/2005/8/layout/vList2"/>
    <dgm:cxn modelId="{D11EAD91-9221-0E46-9326-2D62F6DDDA50}" type="presParOf" srcId="{817800C8-E3B6-6842-B5E1-19611F6E45AF}" destId="{67BF9D11-1C89-7044-90A1-0813B18AB027}" srcOrd="1" destOrd="0" presId="urn:microsoft.com/office/officeart/2005/8/layout/vList2"/>
    <dgm:cxn modelId="{1E814AC4-D1D0-B040-8CFD-CFDF41B1CA87}" type="presParOf" srcId="{817800C8-E3B6-6842-B5E1-19611F6E45AF}" destId="{4CDB3B6B-E663-C546-8776-C8ECC30590EE}" srcOrd="2" destOrd="0" presId="urn:microsoft.com/office/officeart/2005/8/layout/vList2"/>
    <dgm:cxn modelId="{B89085EF-1139-8D41-A5EB-C1D69D6959D3}" type="presParOf" srcId="{817800C8-E3B6-6842-B5E1-19611F6E45AF}" destId="{CF834A55-9D36-1540-A3C7-147959A6447C}" srcOrd="3" destOrd="0" presId="urn:microsoft.com/office/officeart/2005/8/layout/vList2"/>
    <dgm:cxn modelId="{6FDE0AD6-7497-6A4F-A1D4-627D16434025}" type="presParOf" srcId="{817800C8-E3B6-6842-B5E1-19611F6E45AF}" destId="{08C90131-5CBF-AE4E-B2E8-306A5588A1E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5F64A8E-710C-9945-BC78-4C6E3306F05F}" type="doc">
      <dgm:prSet loTypeId="urn:microsoft.com/office/officeart/2005/8/layout/vList2" loCatId="list" qsTypeId="urn:microsoft.com/office/officeart/2005/8/quickstyle/simple4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AE38B406-7FAF-7241-95A8-24368598F8ED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Berbicara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dari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sudut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pandang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kepentingan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publik</a:t>
          </a:r>
          <a:endParaRPr lang="en-US" dirty="0">
            <a:latin typeface="Times New Roman"/>
            <a:cs typeface="Times New Roman"/>
          </a:endParaRPr>
        </a:p>
      </dgm:t>
    </dgm:pt>
    <dgm:pt modelId="{739D2B63-FB7D-D949-8A23-8ACA6F7658F4}" type="parTrans" cxnId="{32FE1005-03C9-2041-B6C8-ADB234248A0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C5EAE68-506C-054C-A6F6-12B726B5173F}" type="sibTrans" cxnId="{32FE1005-03C9-2041-B6C8-ADB234248A0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99E0B2B-318C-E349-B88C-7E4B853D8C9D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Selalu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posisikan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diri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sebagai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orang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peduli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terhadap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kepentingan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publik</a:t>
          </a:r>
          <a:endParaRPr lang="en-US" dirty="0">
            <a:latin typeface="Times New Roman"/>
            <a:cs typeface="Times New Roman"/>
          </a:endParaRPr>
        </a:p>
      </dgm:t>
    </dgm:pt>
    <dgm:pt modelId="{887F20E9-7A31-9640-8818-74A72F0CC01F}" type="parTrans" cxnId="{D2BAA8AB-D943-7344-82B3-7393E1789AC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9BEC5BD-9248-2247-B1CF-463DADBD378C}" type="sibTrans" cxnId="{D2BAA8AB-D943-7344-82B3-7393E1789AC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AA1A881-EB59-6B42-8FDB-EB6AC6CFF6C6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Membuat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berita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mudah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digunakan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dibaca</a:t>
          </a:r>
          <a:endParaRPr lang="en-US" dirty="0">
            <a:latin typeface="Times New Roman"/>
            <a:cs typeface="Times New Roman"/>
          </a:endParaRPr>
        </a:p>
      </dgm:t>
    </dgm:pt>
    <dgm:pt modelId="{B6C1F294-5869-F94D-8860-24897FA5AFBA}" type="parTrans" cxnId="{AB868611-34A8-CC4F-A083-90F7E3E0D9A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6DD73D2-2621-1445-A329-5CA69A870704}" type="sibTrans" cxnId="{AB868611-34A8-CC4F-A083-90F7E3E0D9A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44ABA35-AEA5-AD45-81BE-7DB91F3B4F1B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Pada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berita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gunakan</a:t>
          </a:r>
          <a:r>
            <a:rPr lang="en-US" dirty="0">
              <a:latin typeface="Times New Roman"/>
              <a:cs typeface="Times New Roman"/>
            </a:rPr>
            <a:t> headline yang </a:t>
          </a:r>
          <a:r>
            <a:rPr lang="en-US" dirty="0" err="1">
              <a:latin typeface="Times New Roman"/>
              <a:cs typeface="Times New Roman"/>
            </a:rPr>
            <a:t>singkat</a:t>
          </a:r>
          <a:r>
            <a:rPr lang="en-US" dirty="0">
              <a:latin typeface="Times New Roman"/>
              <a:cs typeface="Times New Roman"/>
            </a:rPr>
            <a:t> &amp; </a:t>
          </a:r>
          <a:r>
            <a:rPr lang="en-US" dirty="0" err="1">
              <a:latin typeface="Times New Roman"/>
              <a:cs typeface="Times New Roman"/>
            </a:rPr>
            <a:t>jelas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untuk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menarik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perhatian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menggambarkan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topik</a:t>
          </a:r>
          <a:endParaRPr lang="en-US" dirty="0">
            <a:latin typeface="Times New Roman"/>
            <a:cs typeface="Times New Roman"/>
          </a:endParaRPr>
        </a:p>
      </dgm:t>
    </dgm:pt>
    <dgm:pt modelId="{CD6DE562-EA99-6641-9416-EC57269C58A8}" type="parTrans" cxnId="{A618EB47-2D17-4349-A15B-2F0E71BF059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B2942E3-3092-4E41-A9D0-A95B1AAAF415}" type="sibTrans" cxnId="{A618EB47-2D17-4349-A15B-2F0E71BF059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5B3CDF5-B34C-C346-A36B-DA76424A4A1D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Jangan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buat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pernyataan</a:t>
          </a:r>
          <a:r>
            <a:rPr lang="en-US" dirty="0">
              <a:latin typeface="Times New Roman"/>
              <a:cs typeface="Times New Roman"/>
            </a:rPr>
            <a:t> off the record</a:t>
          </a:r>
        </a:p>
      </dgm:t>
    </dgm:pt>
    <dgm:pt modelId="{AEB1439E-EA92-D240-B91A-335A4119B86D}" type="parTrans" cxnId="{022CF163-F569-9240-8BC6-773A8516A63C}">
      <dgm:prSet/>
      <dgm:spPr/>
      <dgm:t>
        <a:bodyPr/>
        <a:lstStyle/>
        <a:p>
          <a:endParaRPr lang="en-US"/>
        </a:p>
      </dgm:t>
    </dgm:pt>
    <dgm:pt modelId="{D1B5F86A-95F8-3342-B90E-7396DAEB9C88}" type="sibTrans" cxnId="{022CF163-F569-9240-8BC6-773A8516A63C}">
      <dgm:prSet/>
      <dgm:spPr/>
      <dgm:t>
        <a:bodyPr/>
        <a:lstStyle/>
        <a:p>
          <a:endParaRPr lang="en-US"/>
        </a:p>
      </dgm:t>
    </dgm:pt>
    <dgm:pt modelId="{2217CD5F-BF27-8C46-89BA-75B87FAD290A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Jangan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sampaikan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jika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anda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tidak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ingin</a:t>
          </a:r>
          <a:r>
            <a:rPr lang="en-US" dirty="0">
              <a:latin typeface="Times New Roman"/>
              <a:cs typeface="Times New Roman"/>
            </a:rPr>
            <a:t> info </a:t>
          </a:r>
          <a:r>
            <a:rPr lang="en-US" dirty="0" err="1">
              <a:latin typeface="Times New Roman"/>
              <a:cs typeface="Times New Roman"/>
            </a:rPr>
            <a:t>tersebut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disiarkan</a:t>
          </a:r>
          <a:endParaRPr lang="en-US" dirty="0">
            <a:latin typeface="Times New Roman"/>
            <a:cs typeface="Times New Roman"/>
          </a:endParaRPr>
        </a:p>
      </dgm:t>
    </dgm:pt>
    <dgm:pt modelId="{3FBAF3A8-0224-1B4E-B60E-868E6B5CCA0D}" type="parTrans" cxnId="{1189EDC0-6B7D-D44B-BC96-921E6E8DABA6}">
      <dgm:prSet/>
      <dgm:spPr/>
      <dgm:t>
        <a:bodyPr/>
        <a:lstStyle/>
        <a:p>
          <a:endParaRPr lang="en-US"/>
        </a:p>
      </dgm:t>
    </dgm:pt>
    <dgm:pt modelId="{35DC84B7-B7D5-0A49-864A-1781F31AA7C4}" type="sibTrans" cxnId="{1189EDC0-6B7D-D44B-BC96-921E6E8DABA6}">
      <dgm:prSet/>
      <dgm:spPr/>
      <dgm:t>
        <a:bodyPr/>
        <a:lstStyle/>
        <a:p>
          <a:endParaRPr lang="en-US"/>
        </a:p>
      </dgm:t>
    </dgm:pt>
    <dgm:pt modelId="{83DA8D11-2801-3841-8FBC-40A02B0EE814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Jangan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gunakan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istilah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singkatan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sulit/aneh</a:t>
          </a:r>
          <a:r>
            <a:rPr lang="en-US" dirty="0">
              <a:latin typeface="Times New Roman"/>
              <a:cs typeface="Times New Roman"/>
            </a:rPr>
            <a:t>. </a:t>
          </a:r>
          <a:r>
            <a:rPr lang="en-US" dirty="0" err="1">
              <a:latin typeface="Times New Roman"/>
              <a:cs typeface="Times New Roman"/>
            </a:rPr>
            <a:t>Tambahkan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ucapan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nama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kutipan</a:t>
          </a:r>
          <a:endParaRPr lang="en-US" dirty="0">
            <a:latin typeface="Times New Roman"/>
            <a:cs typeface="Times New Roman"/>
          </a:endParaRPr>
        </a:p>
      </dgm:t>
    </dgm:pt>
    <dgm:pt modelId="{498D41A4-B76E-EB49-BE89-04D6F5C1B833}" type="parTrans" cxnId="{E9FE6D38-63E0-2A4D-B2FE-4F24E0268A9E}">
      <dgm:prSet/>
      <dgm:spPr/>
      <dgm:t>
        <a:bodyPr/>
        <a:lstStyle/>
        <a:p>
          <a:endParaRPr lang="en-US"/>
        </a:p>
      </dgm:t>
    </dgm:pt>
    <dgm:pt modelId="{509BD67F-D8B9-EE45-925E-11EC3B00F482}" type="sibTrans" cxnId="{E9FE6D38-63E0-2A4D-B2FE-4F24E0268A9E}">
      <dgm:prSet/>
      <dgm:spPr/>
      <dgm:t>
        <a:bodyPr/>
        <a:lstStyle/>
        <a:p>
          <a:endParaRPr lang="en-US"/>
        </a:p>
      </dgm:t>
    </dgm:pt>
    <dgm:pt modelId="{CBB4299A-9A99-0B4B-AFE9-9D118835E2A4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Jangan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katakan</a:t>
          </a:r>
          <a:r>
            <a:rPr lang="en-US" dirty="0">
              <a:latin typeface="Times New Roman"/>
              <a:cs typeface="Times New Roman"/>
            </a:rPr>
            <a:t> “off the record” (</a:t>
          </a:r>
          <a:r>
            <a:rPr lang="en-US" dirty="0" err="1">
              <a:latin typeface="Times New Roman"/>
              <a:cs typeface="Times New Roman"/>
            </a:rPr>
            <a:t>rahasia</a:t>
          </a:r>
          <a:r>
            <a:rPr lang="en-US" dirty="0">
              <a:latin typeface="Times New Roman"/>
              <a:cs typeface="Times New Roman"/>
            </a:rPr>
            <a:t>), </a:t>
          </a:r>
          <a:r>
            <a:rPr lang="en-US" dirty="0" err="1">
              <a:latin typeface="Times New Roman"/>
              <a:cs typeface="Times New Roman"/>
            </a:rPr>
            <a:t>jika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kemudian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anda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menyampaikannya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pers</a:t>
          </a:r>
          <a:endParaRPr lang="en-US" dirty="0">
            <a:latin typeface="Times New Roman"/>
            <a:cs typeface="Times New Roman"/>
          </a:endParaRPr>
        </a:p>
      </dgm:t>
    </dgm:pt>
    <dgm:pt modelId="{6A304267-28AD-E54B-9752-BA4574D1AACA}" type="parTrans" cxnId="{04C90D73-71AC-804F-97AF-F9A87F5BE1E4}">
      <dgm:prSet/>
      <dgm:spPr/>
      <dgm:t>
        <a:bodyPr/>
        <a:lstStyle/>
        <a:p>
          <a:endParaRPr lang="en-US"/>
        </a:p>
      </dgm:t>
    </dgm:pt>
    <dgm:pt modelId="{28999467-C350-474A-894F-36BB0238659D}" type="sibTrans" cxnId="{04C90D73-71AC-804F-97AF-F9A87F5BE1E4}">
      <dgm:prSet/>
      <dgm:spPr/>
      <dgm:t>
        <a:bodyPr/>
        <a:lstStyle/>
        <a:p>
          <a:endParaRPr lang="en-US"/>
        </a:p>
      </dgm:t>
    </dgm:pt>
    <dgm:pt modelId="{C4C88696-D177-DF41-86FD-1E75D3AD0AB4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Nyatakan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fakta</a:t>
          </a:r>
          <a:r>
            <a:rPr lang="en-US" dirty="0">
              <a:latin typeface="Times New Roman"/>
              <a:cs typeface="Times New Roman"/>
            </a:rPr>
            <a:t> paling </a:t>
          </a:r>
          <a:r>
            <a:rPr lang="en-US" dirty="0" err="1">
              <a:latin typeface="Times New Roman"/>
              <a:cs typeface="Times New Roman"/>
            </a:rPr>
            <a:t>penting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awal</a:t>
          </a:r>
          <a:endParaRPr lang="en-US" dirty="0">
            <a:latin typeface="Times New Roman"/>
            <a:cs typeface="Times New Roman"/>
          </a:endParaRPr>
        </a:p>
      </dgm:t>
    </dgm:pt>
    <dgm:pt modelId="{165D50BF-72A7-A045-93D0-E63DB099E42C}" type="parTrans" cxnId="{25B31819-F77F-9B41-87F8-7E2FEB5B3608}">
      <dgm:prSet/>
      <dgm:spPr/>
      <dgm:t>
        <a:bodyPr/>
        <a:lstStyle/>
        <a:p>
          <a:endParaRPr lang="en-US"/>
        </a:p>
      </dgm:t>
    </dgm:pt>
    <dgm:pt modelId="{B29D2483-768C-7D49-9E74-C155C25A0083}" type="sibTrans" cxnId="{25B31819-F77F-9B41-87F8-7E2FEB5B3608}">
      <dgm:prSet/>
      <dgm:spPr/>
      <dgm:t>
        <a:bodyPr/>
        <a:lstStyle/>
        <a:p>
          <a:endParaRPr lang="en-US"/>
        </a:p>
      </dgm:t>
    </dgm:pt>
    <dgm:pt modelId="{0EF8D3C5-EFD9-1A4C-B977-FC9FEBFD830A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Sampaikan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dulu</a:t>
          </a:r>
          <a:r>
            <a:rPr lang="en-US" dirty="0">
              <a:latin typeface="Times New Roman"/>
              <a:cs typeface="Times New Roman"/>
            </a:rPr>
            <a:t> fakta2 paling </a:t>
          </a:r>
          <a:r>
            <a:rPr lang="en-US" dirty="0" err="1">
              <a:latin typeface="Times New Roman"/>
              <a:cs typeface="Times New Roman"/>
            </a:rPr>
            <a:t>penting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baru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informasi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pendukung</a:t>
          </a:r>
          <a:endParaRPr lang="en-US" dirty="0">
            <a:latin typeface="Times New Roman"/>
            <a:cs typeface="Times New Roman"/>
          </a:endParaRPr>
        </a:p>
      </dgm:t>
    </dgm:pt>
    <dgm:pt modelId="{684E3A6B-45F0-4C4A-B77E-67408DB18EEE}" type="parTrans" cxnId="{B714EEF6-F418-0545-ADCB-B9B0733D160F}">
      <dgm:prSet/>
      <dgm:spPr/>
      <dgm:t>
        <a:bodyPr/>
        <a:lstStyle/>
        <a:p>
          <a:endParaRPr lang="en-US"/>
        </a:p>
      </dgm:t>
    </dgm:pt>
    <dgm:pt modelId="{05A4F6AD-C298-EF41-8D8A-17DCE883A40E}" type="sibTrans" cxnId="{B714EEF6-F418-0545-ADCB-B9B0733D160F}">
      <dgm:prSet/>
      <dgm:spPr/>
      <dgm:t>
        <a:bodyPr/>
        <a:lstStyle/>
        <a:p>
          <a:endParaRPr lang="en-US"/>
        </a:p>
      </dgm:t>
    </dgm:pt>
    <dgm:pt modelId="{22805EC8-4F06-7A47-B232-DF7886CEC252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Jangan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terpancing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emosi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ketika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berdebat</a:t>
          </a:r>
          <a:endParaRPr lang="en-US" dirty="0">
            <a:latin typeface="Times New Roman"/>
            <a:cs typeface="Times New Roman"/>
          </a:endParaRPr>
        </a:p>
      </dgm:t>
    </dgm:pt>
    <dgm:pt modelId="{70D45FC0-5E86-C644-A715-C57C1EB22087}" type="parTrans" cxnId="{B9E198CE-D7D2-F347-955B-68202A16EB60}">
      <dgm:prSet/>
      <dgm:spPr/>
      <dgm:t>
        <a:bodyPr/>
        <a:lstStyle/>
        <a:p>
          <a:endParaRPr lang="en-US"/>
        </a:p>
      </dgm:t>
    </dgm:pt>
    <dgm:pt modelId="{ED1C20F4-9504-B14A-89CD-635056F48BE3}" type="sibTrans" cxnId="{B9E198CE-D7D2-F347-955B-68202A16EB60}">
      <dgm:prSet/>
      <dgm:spPr/>
      <dgm:t>
        <a:bodyPr/>
        <a:lstStyle/>
        <a:p>
          <a:endParaRPr lang="en-US"/>
        </a:p>
      </dgm:t>
    </dgm:pt>
    <dgm:pt modelId="{3231B6D8-53B0-0245-8244-A35E25E5C606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Jurnalis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berusaha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keras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mencari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berita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jangan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berdebat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dengan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mereka</a:t>
          </a:r>
          <a:endParaRPr lang="en-US" dirty="0">
            <a:latin typeface="Times New Roman"/>
            <a:cs typeface="Times New Roman"/>
          </a:endParaRPr>
        </a:p>
      </dgm:t>
    </dgm:pt>
    <dgm:pt modelId="{D51C1E2D-0B2D-7A4B-B3B3-A0D430215B8C}" type="parTrans" cxnId="{09D8BB07-C20B-9249-B3BF-55167E1FB9A8}">
      <dgm:prSet/>
      <dgm:spPr/>
      <dgm:t>
        <a:bodyPr/>
        <a:lstStyle/>
        <a:p>
          <a:endParaRPr lang="en-US"/>
        </a:p>
      </dgm:t>
    </dgm:pt>
    <dgm:pt modelId="{9153A952-DCF4-8C43-8020-9C74395B12B4}" type="sibTrans" cxnId="{09D8BB07-C20B-9249-B3BF-55167E1FB9A8}">
      <dgm:prSet/>
      <dgm:spPr/>
      <dgm:t>
        <a:bodyPr/>
        <a:lstStyle/>
        <a:p>
          <a:endParaRPr lang="en-US"/>
        </a:p>
      </dgm:t>
    </dgm:pt>
    <dgm:pt modelId="{817800C8-E3B6-6842-B5E1-19611F6E45AF}" type="pres">
      <dgm:prSet presAssocID="{05F64A8E-710C-9945-BC78-4C6E3306F05F}" presName="linear" presStyleCnt="0">
        <dgm:presLayoutVars>
          <dgm:animLvl val="lvl"/>
          <dgm:resizeHandles val="exact"/>
        </dgm:presLayoutVars>
      </dgm:prSet>
      <dgm:spPr/>
    </dgm:pt>
    <dgm:pt modelId="{89907C09-2510-2448-8174-BC1392FA1A41}" type="pres">
      <dgm:prSet presAssocID="{AE38B406-7FAF-7241-95A8-24368598F8E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7BF9D11-1C89-7044-90A1-0813B18AB027}" type="pres">
      <dgm:prSet presAssocID="{AE38B406-7FAF-7241-95A8-24368598F8ED}" presName="childText" presStyleLbl="revTx" presStyleIdx="0" presStyleCnt="5">
        <dgm:presLayoutVars>
          <dgm:bulletEnabled val="1"/>
        </dgm:presLayoutVars>
      </dgm:prSet>
      <dgm:spPr/>
    </dgm:pt>
    <dgm:pt modelId="{4CDB3B6B-E663-C546-8776-C8ECC30590EE}" type="pres">
      <dgm:prSet presAssocID="{AAA1A881-EB59-6B42-8FDB-EB6AC6CFF6C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F834A55-9D36-1540-A3C7-147959A6447C}" type="pres">
      <dgm:prSet presAssocID="{AAA1A881-EB59-6B42-8FDB-EB6AC6CFF6C6}" presName="childText" presStyleLbl="revTx" presStyleIdx="1" presStyleCnt="5">
        <dgm:presLayoutVars>
          <dgm:bulletEnabled val="1"/>
        </dgm:presLayoutVars>
      </dgm:prSet>
      <dgm:spPr/>
    </dgm:pt>
    <dgm:pt modelId="{09C9F549-ADD3-504C-8DD1-3D5D89E7BAE3}" type="pres">
      <dgm:prSet presAssocID="{35B3CDF5-B34C-C346-A36B-DA76424A4A1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09FEB86-812B-4C4B-AD14-41F3B8ACBC9D}" type="pres">
      <dgm:prSet presAssocID="{35B3CDF5-B34C-C346-A36B-DA76424A4A1D}" presName="childText" presStyleLbl="revTx" presStyleIdx="2" presStyleCnt="5">
        <dgm:presLayoutVars>
          <dgm:bulletEnabled val="1"/>
        </dgm:presLayoutVars>
      </dgm:prSet>
      <dgm:spPr/>
    </dgm:pt>
    <dgm:pt modelId="{43E6F764-A2BB-C049-BD4F-8254DF0C5FD1}" type="pres">
      <dgm:prSet presAssocID="{C4C88696-D177-DF41-86FD-1E75D3AD0AB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79D1B74-E311-1746-8869-E26B8C7ECBB2}" type="pres">
      <dgm:prSet presAssocID="{C4C88696-D177-DF41-86FD-1E75D3AD0AB4}" presName="childText" presStyleLbl="revTx" presStyleIdx="3" presStyleCnt="5">
        <dgm:presLayoutVars>
          <dgm:bulletEnabled val="1"/>
        </dgm:presLayoutVars>
      </dgm:prSet>
      <dgm:spPr/>
    </dgm:pt>
    <dgm:pt modelId="{48DFF1E7-2784-F443-B074-AE486AF075C4}" type="pres">
      <dgm:prSet presAssocID="{22805EC8-4F06-7A47-B232-DF7886CEC25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C4B48A68-80CB-6742-A88A-0AE9183EB2BA}" type="pres">
      <dgm:prSet presAssocID="{22805EC8-4F06-7A47-B232-DF7886CEC252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32FE1005-03C9-2041-B6C8-ADB234248A08}" srcId="{05F64A8E-710C-9945-BC78-4C6E3306F05F}" destId="{AE38B406-7FAF-7241-95A8-24368598F8ED}" srcOrd="0" destOrd="0" parTransId="{739D2B63-FB7D-D949-8A23-8ACA6F7658F4}" sibTransId="{DC5EAE68-506C-054C-A6F6-12B726B5173F}"/>
    <dgm:cxn modelId="{1267A705-B696-3B43-8BA4-507D85B82EFE}" type="presOf" srcId="{05F64A8E-710C-9945-BC78-4C6E3306F05F}" destId="{817800C8-E3B6-6842-B5E1-19611F6E45AF}" srcOrd="0" destOrd="0" presId="urn:microsoft.com/office/officeart/2005/8/layout/vList2"/>
    <dgm:cxn modelId="{09D8BB07-C20B-9249-B3BF-55167E1FB9A8}" srcId="{22805EC8-4F06-7A47-B232-DF7886CEC252}" destId="{3231B6D8-53B0-0245-8244-A35E25E5C606}" srcOrd="0" destOrd="0" parTransId="{D51C1E2D-0B2D-7A4B-B3B3-A0D430215B8C}" sibTransId="{9153A952-DCF4-8C43-8020-9C74395B12B4}"/>
    <dgm:cxn modelId="{C98D9D08-72C4-FA41-913F-F347581D8E33}" type="presOf" srcId="{83DA8D11-2801-3841-8FBC-40A02B0EE814}" destId="{CF834A55-9D36-1540-A3C7-147959A6447C}" srcOrd="0" destOrd="1" presId="urn:microsoft.com/office/officeart/2005/8/layout/vList2"/>
    <dgm:cxn modelId="{AB868611-34A8-CC4F-A083-90F7E3E0D9A5}" srcId="{05F64A8E-710C-9945-BC78-4C6E3306F05F}" destId="{AAA1A881-EB59-6B42-8FDB-EB6AC6CFF6C6}" srcOrd="1" destOrd="0" parTransId="{B6C1F294-5869-F94D-8860-24897FA5AFBA}" sibTransId="{36DD73D2-2621-1445-A329-5CA69A870704}"/>
    <dgm:cxn modelId="{25B31819-F77F-9B41-87F8-7E2FEB5B3608}" srcId="{05F64A8E-710C-9945-BC78-4C6E3306F05F}" destId="{C4C88696-D177-DF41-86FD-1E75D3AD0AB4}" srcOrd="3" destOrd="0" parTransId="{165D50BF-72A7-A045-93D0-E63DB099E42C}" sibTransId="{B29D2483-768C-7D49-9E74-C155C25A0083}"/>
    <dgm:cxn modelId="{58AC9D22-15C2-2D46-8893-B4CF643F0833}" type="presOf" srcId="{0EF8D3C5-EFD9-1A4C-B977-FC9FEBFD830A}" destId="{379D1B74-E311-1746-8869-E26B8C7ECBB2}" srcOrd="0" destOrd="0" presId="urn:microsoft.com/office/officeart/2005/8/layout/vList2"/>
    <dgm:cxn modelId="{68616932-7804-494C-B0AC-46D144705A7D}" type="presOf" srcId="{AAA1A881-EB59-6B42-8FDB-EB6AC6CFF6C6}" destId="{4CDB3B6B-E663-C546-8776-C8ECC30590EE}" srcOrd="0" destOrd="0" presId="urn:microsoft.com/office/officeart/2005/8/layout/vList2"/>
    <dgm:cxn modelId="{E9FE6D38-63E0-2A4D-B2FE-4F24E0268A9E}" srcId="{AAA1A881-EB59-6B42-8FDB-EB6AC6CFF6C6}" destId="{83DA8D11-2801-3841-8FBC-40A02B0EE814}" srcOrd="1" destOrd="0" parTransId="{498D41A4-B76E-EB49-BE89-04D6F5C1B833}" sibTransId="{509BD67F-D8B9-EE45-925E-11EC3B00F482}"/>
    <dgm:cxn modelId="{26B4A75D-2C88-E34B-9A84-BFF43057C923}" type="presOf" srcId="{35B3CDF5-B34C-C346-A36B-DA76424A4A1D}" destId="{09C9F549-ADD3-504C-8DD1-3D5D89E7BAE3}" srcOrd="0" destOrd="0" presId="urn:microsoft.com/office/officeart/2005/8/layout/vList2"/>
    <dgm:cxn modelId="{022CF163-F569-9240-8BC6-773A8516A63C}" srcId="{05F64A8E-710C-9945-BC78-4C6E3306F05F}" destId="{35B3CDF5-B34C-C346-A36B-DA76424A4A1D}" srcOrd="2" destOrd="0" parTransId="{AEB1439E-EA92-D240-B91A-335A4119B86D}" sibTransId="{D1B5F86A-95F8-3342-B90E-7396DAEB9C88}"/>
    <dgm:cxn modelId="{A618EB47-2D17-4349-A15B-2F0E71BF059F}" srcId="{AAA1A881-EB59-6B42-8FDB-EB6AC6CFF6C6}" destId="{144ABA35-AEA5-AD45-81BE-7DB91F3B4F1B}" srcOrd="0" destOrd="0" parTransId="{CD6DE562-EA99-6641-9416-EC57269C58A8}" sibTransId="{4B2942E3-3092-4E41-A9D0-A95B1AAAF415}"/>
    <dgm:cxn modelId="{04C90D73-71AC-804F-97AF-F9A87F5BE1E4}" srcId="{35B3CDF5-B34C-C346-A36B-DA76424A4A1D}" destId="{CBB4299A-9A99-0B4B-AFE9-9D118835E2A4}" srcOrd="1" destOrd="0" parTransId="{6A304267-28AD-E54B-9752-BA4574D1AACA}" sibTransId="{28999467-C350-474A-894F-36BB0238659D}"/>
    <dgm:cxn modelId="{E7B29A75-BCA8-224B-9E3D-F9A7DD659612}" type="presOf" srcId="{22805EC8-4F06-7A47-B232-DF7886CEC252}" destId="{48DFF1E7-2784-F443-B074-AE486AF075C4}" srcOrd="0" destOrd="0" presId="urn:microsoft.com/office/officeart/2005/8/layout/vList2"/>
    <dgm:cxn modelId="{33675289-E8D5-0342-9134-340680DD7BD7}" type="presOf" srcId="{144ABA35-AEA5-AD45-81BE-7DB91F3B4F1B}" destId="{CF834A55-9D36-1540-A3C7-147959A6447C}" srcOrd="0" destOrd="0" presId="urn:microsoft.com/office/officeart/2005/8/layout/vList2"/>
    <dgm:cxn modelId="{D2BAA8AB-D943-7344-82B3-7393E1789AC5}" srcId="{AE38B406-7FAF-7241-95A8-24368598F8ED}" destId="{599E0B2B-318C-E349-B88C-7E4B853D8C9D}" srcOrd="0" destOrd="0" parTransId="{887F20E9-7A31-9640-8818-74A72F0CC01F}" sibTransId="{89BEC5BD-9248-2247-B1CF-463DADBD378C}"/>
    <dgm:cxn modelId="{E778DDB6-E57E-F947-8342-324318BF1F6D}" type="presOf" srcId="{599E0B2B-318C-E349-B88C-7E4B853D8C9D}" destId="{67BF9D11-1C89-7044-90A1-0813B18AB027}" srcOrd="0" destOrd="0" presId="urn:microsoft.com/office/officeart/2005/8/layout/vList2"/>
    <dgm:cxn modelId="{CEFB44BD-A264-A048-A5EB-24BE71CD34A8}" type="presOf" srcId="{CBB4299A-9A99-0B4B-AFE9-9D118835E2A4}" destId="{A09FEB86-812B-4C4B-AD14-41F3B8ACBC9D}" srcOrd="0" destOrd="1" presId="urn:microsoft.com/office/officeart/2005/8/layout/vList2"/>
    <dgm:cxn modelId="{1189EDC0-6B7D-D44B-BC96-921E6E8DABA6}" srcId="{35B3CDF5-B34C-C346-A36B-DA76424A4A1D}" destId="{2217CD5F-BF27-8C46-89BA-75B87FAD290A}" srcOrd="0" destOrd="0" parTransId="{3FBAF3A8-0224-1B4E-B60E-868E6B5CCA0D}" sibTransId="{35DC84B7-B7D5-0A49-864A-1781F31AA7C4}"/>
    <dgm:cxn modelId="{B9E198CE-D7D2-F347-955B-68202A16EB60}" srcId="{05F64A8E-710C-9945-BC78-4C6E3306F05F}" destId="{22805EC8-4F06-7A47-B232-DF7886CEC252}" srcOrd="4" destOrd="0" parTransId="{70D45FC0-5E86-C644-A715-C57C1EB22087}" sibTransId="{ED1C20F4-9504-B14A-89CD-635056F48BE3}"/>
    <dgm:cxn modelId="{243A66DA-0147-7E47-989F-382E08C31F8A}" type="presOf" srcId="{3231B6D8-53B0-0245-8244-A35E25E5C606}" destId="{C4B48A68-80CB-6742-A88A-0AE9183EB2BA}" srcOrd="0" destOrd="0" presId="urn:microsoft.com/office/officeart/2005/8/layout/vList2"/>
    <dgm:cxn modelId="{7F01F5E9-F0CE-C344-B112-A0FE91C440E5}" type="presOf" srcId="{2217CD5F-BF27-8C46-89BA-75B87FAD290A}" destId="{A09FEB86-812B-4C4B-AD14-41F3B8ACBC9D}" srcOrd="0" destOrd="0" presId="urn:microsoft.com/office/officeart/2005/8/layout/vList2"/>
    <dgm:cxn modelId="{DF61B6F6-16E8-1D4B-91FA-6D3970E80FD8}" type="presOf" srcId="{AE38B406-7FAF-7241-95A8-24368598F8ED}" destId="{89907C09-2510-2448-8174-BC1392FA1A41}" srcOrd="0" destOrd="0" presId="urn:microsoft.com/office/officeart/2005/8/layout/vList2"/>
    <dgm:cxn modelId="{B714EEF6-F418-0545-ADCB-B9B0733D160F}" srcId="{C4C88696-D177-DF41-86FD-1E75D3AD0AB4}" destId="{0EF8D3C5-EFD9-1A4C-B977-FC9FEBFD830A}" srcOrd="0" destOrd="0" parTransId="{684E3A6B-45F0-4C4A-B77E-67408DB18EEE}" sibTransId="{05A4F6AD-C298-EF41-8D8A-17DCE883A40E}"/>
    <dgm:cxn modelId="{840068F8-D3EE-2443-A0A4-B14952860F41}" type="presOf" srcId="{C4C88696-D177-DF41-86FD-1E75D3AD0AB4}" destId="{43E6F764-A2BB-C049-BD4F-8254DF0C5FD1}" srcOrd="0" destOrd="0" presId="urn:microsoft.com/office/officeart/2005/8/layout/vList2"/>
    <dgm:cxn modelId="{7B02CA4E-BC24-D64D-9678-69442E7AE647}" type="presParOf" srcId="{817800C8-E3B6-6842-B5E1-19611F6E45AF}" destId="{89907C09-2510-2448-8174-BC1392FA1A41}" srcOrd="0" destOrd="0" presId="urn:microsoft.com/office/officeart/2005/8/layout/vList2"/>
    <dgm:cxn modelId="{C581A31A-1FE4-944E-85DA-1F1C9A584C11}" type="presParOf" srcId="{817800C8-E3B6-6842-B5E1-19611F6E45AF}" destId="{67BF9D11-1C89-7044-90A1-0813B18AB027}" srcOrd="1" destOrd="0" presId="urn:microsoft.com/office/officeart/2005/8/layout/vList2"/>
    <dgm:cxn modelId="{2CEEBB86-C179-474B-B1DB-F3A9D3A6405C}" type="presParOf" srcId="{817800C8-E3B6-6842-B5E1-19611F6E45AF}" destId="{4CDB3B6B-E663-C546-8776-C8ECC30590EE}" srcOrd="2" destOrd="0" presId="urn:microsoft.com/office/officeart/2005/8/layout/vList2"/>
    <dgm:cxn modelId="{CA9DC26C-4EC6-9843-949B-848041A85CBE}" type="presParOf" srcId="{817800C8-E3B6-6842-B5E1-19611F6E45AF}" destId="{CF834A55-9D36-1540-A3C7-147959A6447C}" srcOrd="3" destOrd="0" presId="urn:microsoft.com/office/officeart/2005/8/layout/vList2"/>
    <dgm:cxn modelId="{847471D6-BA6A-384E-8B75-FCBE4EBCA7AA}" type="presParOf" srcId="{817800C8-E3B6-6842-B5E1-19611F6E45AF}" destId="{09C9F549-ADD3-504C-8DD1-3D5D89E7BAE3}" srcOrd="4" destOrd="0" presId="urn:microsoft.com/office/officeart/2005/8/layout/vList2"/>
    <dgm:cxn modelId="{9120AE7B-C6A0-134D-A2AA-65C0D2AEEC10}" type="presParOf" srcId="{817800C8-E3B6-6842-B5E1-19611F6E45AF}" destId="{A09FEB86-812B-4C4B-AD14-41F3B8ACBC9D}" srcOrd="5" destOrd="0" presId="urn:microsoft.com/office/officeart/2005/8/layout/vList2"/>
    <dgm:cxn modelId="{34583778-5EBA-BA45-88A3-52C73DDE0788}" type="presParOf" srcId="{817800C8-E3B6-6842-B5E1-19611F6E45AF}" destId="{43E6F764-A2BB-C049-BD4F-8254DF0C5FD1}" srcOrd="6" destOrd="0" presId="urn:microsoft.com/office/officeart/2005/8/layout/vList2"/>
    <dgm:cxn modelId="{DDE6219C-C278-EC46-BDDA-6CC2FE02DB54}" type="presParOf" srcId="{817800C8-E3B6-6842-B5E1-19611F6E45AF}" destId="{379D1B74-E311-1746-8869-E26B8C7ECBB2}" srcOrd="7" destOrd="0" presId="urn:microsoft.com/office/officeart/2005/8/layout/vList2"/>
    <dgm:cxn modelId="{31E74174-B21B-024A-8DDD-373301D28F1B}" type="presParOf" srcId="{817800C8-E3B6-6842-B5E1-19611F6E45AF}" destId="{48DFF1E7-2784-F443-B074-AE486AF075C4}" srcOrd="8" destOrd="0" presId="urn:microsoft.com/office/officeart/2005/8/layout/vList2"/>
    <dgm:cxn modelId="{6D0D67FC-B9BC-B944-A730-C8E32BC3D0D1}" type="presParOf" srcId="{817800C8-E3B6-6842-B5E1-19611F6E45AF}" destId="{C4B48A68-80CB-6742-A88A-0AE9183EB2BA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5F64A8E-710C-9945-BC78-4C6E3306F05F}" type="doc">
      <dgm:prSet loTypeId="urn:microsoft.com/office/officeart/2005/8/layout/vList2" loCatId="list" qsTypeId="urn:microsoft.com/office/officeart/2005/8/quickstyle/simple4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AE38B406-7FAF-7241-95A8-24368598F8ED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Jika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tidak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tahu</a:t>
          </a:r>
          <a:r>
            <a:rPr lang="en-US" baseline="0" dirty="0">
              <a:latin typeface="Times New Roman"/>
              <a:cs typeface="Times New Roman"/>
            </a:rPr>
            <a:t>, </a:t>
          </a:r>
          <a:r>
            <a:rPr lang="en-US" baseline="0" dirty="0" err="1">
              <a:latin typeface="Times New Roman"/>
              <a:cs typeface="Times New Roman"/>
            </a:rPr>
            <a:t>sampaikan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untuk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memberi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informasi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setelah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itu</a:t>
          </a:r>
          <a:endParaRPr lang="en-US" dirty="0">
            <a:latin typeface="Times New Roman"/>
            <a:cs typeface="Times New Roman"/>
          </a:endParaRPr>
        </a:p>
      </dgm:t>
    </dgm:pt>
    <dgm:pt modelId="{739D2B63-FB7D-D949-8A23-8ACA6F7658F4}" type="parTrans" cxnId="{32FE1005-03C9-2041-B6C8-ADB234248A0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C5EAE68-506C-054C-A6F6-12B726B5173F}" type="sibTrans" cxnId="{32FE1005-03C9-2041-B6C8-ADB234248A0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99E0B2B-318C-E349-B88C-7E4B853D8C9D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Segera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cari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jawabannya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sampaikan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informasi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sesegera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mungkin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setelah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tahu</a:t>
          </a:r>
          <a:endParaRPr lang="en-US" dirty="0">
            <a:latin typeface="Times New Roman"/>
            <a:cs typeface="Times New Roman"/>
          </a:endParaRPr>
        </a:p>
      </dgm:t>
    </dgm:pt>
    <dgm:pt modelId="{887F20E9-7A31-9640-8818-74A72F0CC01F}" type="parTrans" cxnId="{D2BAA8AB-D943-7344-82B3-7393E1789AC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9BEC5BD-9248-2247-B1CF-463DADBD378C}" type="sibTrans" cxnId="{D2BAA8AB-D943-7344-82B3-7393E1789AC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AA1A881-EB59-6B42-8FDB-EB6AC6CFF6C6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Katakan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kebenaran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meski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menyakitkan</a:t>
          </a:r>
          <a:endParaRPr lang="en-US" dirty="0">
            <a:latin typeface="Times New Roman"/>
            <a:cs typeface="Times New Roman"/>
          </a:endParaRPr>
        </a:p>
      </dgm:t>
    </dgm:pt>
    <dgm:pt modelId="{B6C1F294-5869-F94D-8860-24897FA5AFBA}" type="parTrans" cxnId="{AB868611-34A8-CC4F-A083-90F7E3E0D9A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6DD73D2-2621-1445-A329-5CA69A870704}" type="sibTrans" cxnId="{AB868611-34A8-CC4F-A083-90F7E3E0D9A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44ABA35-AEA5-AD45-81BE-7DB91F3B4F1B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Katakan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hal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benar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jangan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berusaha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menutupi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kebenaran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meskipun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itu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berita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buruk</a:t>
          </a:r>
          <a:endParaRPr lang="en-US" dirty="0">
            <a:latin typeface="Times New Roman"/>
            <a:cs typeface="Times New Roman"/>
          </a:endParaRPr>
        </a:p>
      </dgm:t>
    </dgm:pt>
    <dgm:pt modelId="{CD6DE562-EA99-6641-9416-EC57269C58A8}" type="parTrans" cxnId="{A618EB47-2D17-4349-A15B-2F0E71BF059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B2942E3-3092-4E41-A9D0-A95B1AAAF415}" type="sibTrans" cxnId="{A618EB47-2D17-4349-A15B-2F0E71BF059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5B3CDF5-B34C-C346-A36B-DA76424A4A1D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Lakukan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konferensi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pers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jika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penting</a:t>
          </a:r>
          <a:endParaRPr lang="en-US" dirty="0">
            <a:latin typeface="Times New Roman"/>
            <a:cs typeface="Times New Roman"/>
          </a:endParaRPr>
        </a:p>
      </dgm:t>
    </dgm:pt>
    <dgm:pt modelId="{AEB1439E-EA92-D240-B91A-335A4119B86D}" type="parTrans" cxnId="{022CF163-F569-9240-8BC6-773A8516A63C}">
      <dgm:prSet/>
      <dgm:spPr/>
      <dgm:t>
        <a:bodyPr/>
        <a:lstStyle/>
        <a:p>
          <a:endParaRPr lang="en-US"/>
        </a:p>
      </dgm:t>
    </dgm:pt>
    <dgm:pt modelId="{D1B5F86A-95F8-3342-B90E-7396DAEB9C88}" type="sibTrans" cxnId="{022CF163-F569-9240-8BC6-773A8516A63C}">
      <dgm:prSet/>
      <dgm:spPr/>
      <dgm:t>
        <a:bodyPr/>
        <a:lstStyle/>
        <a:p>
          <a:endParaRPr lang="en-US"/>
        </a:p>
      </dgm:t>
    </dgm:pt>
    <dgm:pt modelId="{2217CD5F-BF27-8C46-89BA-75B87FAD290A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Adakan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konferensi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jika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tidak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ada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cara</a:t>
          </a:r>
          <a:r>
            <a:rPr lang="en-US" dirty="0">
              <a:latin typeface="Times New Roman"/>
              <a:cs typeface="Times New Roman"/>
            </a:rPr>
            <a:t> lain </a:t>
          </a:r>
          <a:r>
            <a:rPr lang="en-US" dirty="0" err="1">
              <a:latin typeface="Times New Roman"/>
              <a:cs typeface="Times New Roman"/>
            </a:rPr>
            <a:t>untuk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memberikan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berita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penting</a:t>
          </a:r>
          <a:endParaRPr lang="en-US" dirty="0">
            <a:latin typeface="Times New Roman"/>
            <a:cs typeface="Times New Roman"/>
          </a:endParaRPr>
        </a:p>
      </dgm:t>
    </dgm:pt>
    <dgm:pt modelId="{3FBAF3A8-0224-1B4E-B60E-868E6B5CCA0D}" type="parTrans" cxnId="{1189EDC0-6B7D-D44B-BC96-921E6E8DABA6}">
      <dgm:prSet/>
      <dgm:spPr/>
      <dgm:t>
        <a:bodyPr/>
        <a:lstStyle/>
        <a:p>
          <a:endParaRPr lang="en-US"/>
        </a:p>
      </dgm:t>
    </dgm:pt>
    <dgm:pt modelId="{35DC84B7-B7D5-0A49-864A-1781F31AA7C4}" type="sibTrans" cxnId="{1189EDC0-6B7D-D44B-BC96-921E6E8DABA6}">
      <dgm:prSet/>
      <dgm:spPr/>
      <dgm:t>
        <a:bodyPr/>
        <a:lstStyle/>
        <a:p>
          <a:endParaRPr lang="en-US"/>
        </a:p>
      </dgm:t>
    </dgm:pt>
    <dgm:pt modelId="{05FA5EB2-E2C7-D241-B495-C0477864849D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Persiapkan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diri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untuk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wawancara</a:t>
          </a:r>
          <a:endParaRPr lang="en-US" dirty="0">
            <a:latin typeface="Times New Roman"/>
            <a:cs typeface="Times New Roman"/>
          </a:endParaRPr>
        </a:p>
      </dgm:t>
    </dgm:pt>
    <dgm:pt modelId="{0BA92810-9B88-4447-9D5C-06028CA81645}" type="parTrans" cxnId="{529A7276-8AAE-7A4F-B70F-3B6B4988FB3E}">
      <dgm:prSet/>
      <dgm:spPr/>
      <dgm:t>
        <a:bodyPr/>
        <a:lstStyle/>
        <a:p>
          <a:endParaRPr lang="en-US"/>
        </a:p>
      </dgm:t>
    </dgm:pt>
    <dgm:pt modelId="{A0EA7014-036C-2C4E-94A3-6E674964D632}" type="sibTrans" cxnId="{529A7276-8AAE-7A4F-B70F-3B6B4988FB3E}">
      <dgm:prSet/>
      <dgm:spPr/>
      <dgm:t>
        <a:bodyPr/>
        <a:lstStyle/>
        <a:p>
          <a:endParaRPr lang="en-US"/>
        </a:p>
      </dgm:t>
    </dgm:pt>
    <dgm:pt modelId="{BAB4BB92-4BF9-6644-A051-059A832780AB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Persoalan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kompleks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memerlukan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penjelasan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latar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belakang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detail</a:t>
          </a:r>
        </a:p>
      </dgm:t>
    </dgm:pt>
    <dgm:pt modelId="{7ECE6C42-6F37-FE42-BFBF-5BE6BFE1AD77}" type="parTrans" cxnId="{AB6D047D-DEA9-DF4A-A123-0D11A9BB34B7}">
      <dgm:prSet/>
      <dgm:spPr/>
      <dgm:t>
        <a:bodyPr/>
        <a:lstStyle/>
        <a:p>
          <a:endParaRPr lang="en-US"/>
        </a:p>
      </dgm:t>
    </dgm:pt>
    <dgm:pt modelId="{6E405876-E07E-0444-B092-E075B56B861B}" type="sibTrans" cxnId="{AB6D047D-DEA9-DF4A-A123-0D11A9BB34B7}">
      <dgm:prSet/>
      <dgm:spPr/>
      <dgm:t>
        <a:bodyPr/>
        <a:lstStyle/>
        <a:p>
          <a:endParaRPr lang="en-US"/>
        </a:p>
      </dgm:t>
    </dgm:pt>
    <dgm:pt modelId="{9FDACFC3-6D73-0C47-9A72-3A171350C9BC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Jika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ingin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mengadakan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konferensi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pers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ikuti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juga</a:t>
          </a:r>
          <a:r>
            <a:rPr lang="en-US" dirty="0">
              <a:latin typeface="Times New Roman"/>
              <a:cs typeface="Times New Roman"/>
            </a:rPr>
            <a:t> saran 1-9</a:t>
          </a:r>
        </a:p>
      </dgm:t>
    </dgm:pt>
    <dgm:pt modelId="{0DC1DE50-FE0C-E14F-8ED6-84AA61AE7CE6}" type="parTrans" cxnId="{F95BCC75-C95F-6B4D-A132-BEE8D44C4648}">
      <dgm:prSet/>
      <dgm:spPr/>
      <dgm:t>
        <a:bodyPr/>
        <a:lstStyle/>
        <a:p>
          <a:endParaRPr lang="en-US"/>
        </a:p>
      </dgm:t>
    </dgm:pt>
    <dgm:pt modelId="{20184A0F-6D2E-BB43-A55B-54999D85294C}" type="sibTrans" cxnId="{F95BCC75-C95F-6B4D-A132-BEE8D44C4648}">
      <dgm:prSet/>
      <dgm:spPr/>
      <dgm:t>
        <a:bodyPr/>
        <a:lstStyle/>
        <a:p>
          <a:endParaRPr lang="en-US"/>
        </a:p>
      </dgm:t>
    </dgm:pt>
    <dgm:pt modelId="{51551F78-5550-8949-8562-76813CD03B99}">
      <dgm:prSet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Kata</a:t>
          </a:r>
          <a:r>
            <a:rPr lang="en-US" baseline="0" dirty="0">
              <a:latin typeface="Times New Roman"/>
              <a:cs typeface="Times New Roman"/>
            </a:rPr>
            <a:t> yang </a:t>
          </a:r>
          <a:r>
            <a:rPr lang="en-US" baseline="0" dirty="0" err="1">
              <a:latin typeface="Times New Roman"/>
              <a:cs typeface="Times New Roman"/>
            </a:rPr>
            <a:t>tidak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sesuai/menyinggung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tidak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perlu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diulang-ulang</a:t>
          </a:r>
          <a:endParaRPr lang="en-US" dirty="0">
            <a:latin typeface="Times New Roman"/>
            <a:cs typeface="Times New Roman"/>
          </a:endParaRPr>
        </a:p>
      </dgm:t>
    </dgm:pt>
    <dgm:pt modelId="{AF000526-72CB-014A-8A87-CC64D2248FB0}" type="parTrans" cxnId="{F16CA905-1C35-5449-A44A-098E18C1AAEF}">
      <dgm:prSet/>
      <dgm:spPr/>
      <dgm:t>
        <a:bodyPr/>
        <a:lstStyle/>
        <a:p>
          <a:endParaRPr lang="en-US"/>
        </a:p>
      </dgm:t>
    </dgm:pt>
    <dgm:pt modelId="{11FE0EDC-7A5C-E14B-9F13-0EA67BB4485E}" type="sibTrans" cxnId="{F16CA905-1C35-5449-A44A-098E18C1AAEF}">
      <dgm:prSet/>
      <dgm:spPr/>
      <dgm:t>
        <a:bodyPr/>
        <a:lstStyle/>
        <a:p>
          <a:endParaRPr lang="en-US"/>
        </a:p>
      </dgm:t>
    </dgm:pt>
    <dgm:pt modelId="{EF7E4316-CD79-6342-A8AB-8AEF751A594E}">
      <dgm:prSet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Reporter </a:t>
          </a:r>
          <a:r>
            <a:rPr lang="en-US" dirty="0" err="1">
              <a:latin typeface="Times New Roman"/>
              <a:cs typeface="Times New Roman"/>
            </a:rPr>
            <a:t>bisa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memilih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kutipan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sebagian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dari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pernyataan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atau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bahkan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satu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kalimat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utk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dimuat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dalam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berita</a:t>
          </a:r>
          <a:r>
            <a:rPr lang="en-US" dirty="0">
              <a:latin typeface="Times New Roman"/>
              <a:cs typeface="Times New Roman"/>
            </a:rPr>
            <a:t>. </a:t>
          </a:r>
          <a:r>
            <a:rPr lang="en-US" dirty="0" err="1">
              <a:latin typeface="Times New Roman"/>
              <a:cs typeface="Times New Roman"/>
            </a:rPr>
            <a:t>Jangan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ulang-ulang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apa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tidak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ingin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anda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bicarakan</a:t>
          </a:r>
          <a:endParaRPr lang="en-US" dirty="0">
            <a:latin typeface="Times New Roman"/>
            <a:cs typeface="Times New Roman"/>
          </a:endParaRPr>
        </a:p>
      </dgm:t>
    </dgm:pt>
    <dgm:pt modelId="{72649335-E67D-5D47-AE80-F2DCD62C6A6B}" type="parTrans" cxnId="{A7719698-F5C0-9A46-8E50-CE3CDEF5FAD7}">
      <dgm:prSet/>
      <dgm:spPr/>
      <dgm:t>
        <a:bodyPr/>
        <a:lstStyle/>
        <a:p>
          <a:endParaRPr lang="en-US"/>
        </a:p>
      </dgm:t>
    </dgm:pt>
    <dgm:pt modelId="{3C3B7DB1-0071-0F4C-9A5E-83D72427AF91}" type="sibTrans" cxnId="{A7719698-F5C0-9A46-8E50-CE3CDEF5FAD7}">
      <dgm:prSet/>
      <dgm:spPr/>
      <dgm:t>
        <a:bodyPr/>
        <a:lstStyle/>
        <a:p>
          <a:endParaRPr lang="en-US"/>
        </a:p>
      </dgm:t>
    </dgm:pt>
    <dgm:pt modelId="{2097B29F-23CD-0B4E-95A0-BB7BD5D44CF8}">
      <dgm:prSet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Beri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jawaban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langsung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pada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pertanyaan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wartawan</a:t>
          </a:r>
          <a:endParaRPr lang="en-US" dirty="0">
            <a:latin typeface="Times New Roman"/>
            <a:cs typeface="Times New Roman"/>
          </a:endParaRPr>
        </a:p>
      </dgm:t>
    </dgm:pt>
    <dgm:pt modelId="{849983D2-5F81-D644-AEAF-020567DA5550}" type="parTrans" cxnId="{5F3A3DA1-4F20-6945-8C1A-2889147E4E58}">
      <dgm:prSet/>
      <dgm:spPr/>
      <dgm:t>
        <a:bodyPr/>
        <a:lstStyle/>
        <a:p>
          <a:endParaRPr lang="en-US"/>
        </a:p>
      </dgm:t>
    </dgm:pt>
    <dgm:pt modelId="{935716FC-1A66-1B4E-B955-35B9E21C7903}" type="sibTrans" cxnId="{5F3A3DA1-4F20-6945-8C1A-2889147E4E58}">
      <dgm:prSet/>
      <dgm:spPr/>
      <dgm:t>
        <a:bodyPr/>
        <a:lstStyle/>
        <a:p>
          <a:endParaRPr lang="en-US"/>
        </a:p>
      </dgm:t>
    </dgm:pt>
    <dgm:pt modelId="{C6EED8D5-B4E9-B04F-8A6F-96644BFC33A9}">
      <dgm:prSet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Berikan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jawaban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sesuai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diminta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jangan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tambahkan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apapun</a:t>
          </a:r>
          <a:endParaRPr lang="en-US" dirty="0">
            <a:latin typeface="Times New Roman"/>
            <a:cs typeface="Times New Roman"/>
          </a:endParaRPr>
        </a:p>
      </dgm:t>
    </dgm:pt>
    <dgm:pt modelId="{EA19F180-6188-AD4A-95B7-23513D9CD3BE}" type="parTrans" cxnId="{B1643351-A7A4-5C47-B66B-0A2062533786}">
      <dgm:prSet/>
      <dgm:spPr/>
      <dgm:t>
        <a:bodyPr/>
        <a:lstStyle/>
        <a:p>
          <a:endParaRPr lang="en-US"/>
        </a:p>
      </dgm:t>
    </dgm:pt>
    <dgm:pt modelId="{AF6BEEDD-A506-9D40-9E83-2E8D07A460D9}" type="sibTrans" cxnId="{B1643351-A7A4-5C47-B66B-0A2062533786}">
      <dgm:prSet/>
      <dgm:spPr/>
      <dgm:t>
        <a:bodyPr/>
        <a:lstStyle/>
        <a:p>
          <a:endParaRPr lang="en-US"/>
        </a:p>
      </dgm:t>
    </dgm:pt>
    <dgm:pt modelId="{817800C8-E3B6-6842-B5E1-19611F6E45AF}" type="pres">
      <dgm:prSet presAssocID="{05F64A8E-710C-9945-BC78-4C6E3306F05F}" presName="linear" presStyleCnt="0">
        <dgm:presLayoutVars>
          <dgm:animLvl val="lvl"/>
          <dgm:resizeHandles val="exact"/>
        </dgm:presLayoutVars>
      </dgm:prSet>
      <dgm:spPr/>
    </dgm:pt>
    <dgm:pt modelId="{06A308A0-2795-B84B-8001-C233F82301C9}" type="pres">
      <dgm:prSet presAssocID="{51551F78-5550-8949-8562-76813CD03B9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09AC068-673E-474F-BFBF-F6D3D5C4F8D4}" type="pres">
      <dgm:prSet presAssocID="{51551F78-5550-8949-8562-76813CD03B99}" presName="childText" presStyleLbl="revTx" presStyleIdx="0" presStyleCnt="5">
        <dgm:presLayoutVars>
          <dgm:bulletEnabled val="1"/>
        </dgm:presLayoutVars>
      </dgm:prSet>
      <dgm:spPr/>
    </dgm:pt>
    <dgm:pt modelId="{9A9BD5B3-12F3-1545-9F3F-3AE9A536FB5D}" type="pres">
      <dgm:prSet presAssocID="{2097B29F-23CD-0B4E-95A0-BB7BD5D44CF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EC29121-7330-EB4A-BE17-593075FF15FC}" type="pres">
      <dgm:prSet presAssocID="{2097B29F-23CD-0B4E-95A0-BB7BD5D44CF8}" presName="childText" presStyleLbl="revTx" presStyleIdx="1" presStyleCnt="5">
        <dgm:presLayoutVars>
          <dgm:bulletEnabled val="1"/>
        </dgm:presLayoutVars>
      </dgm:prSet>
      <dgm:spPr/>
    </dgm:pt>
    <dgm:pt modelId="{89907C09-2510-2448-8174-BC1392FA1A41}" type="pres">
      <dgm:prSet presAssocID="{AE38B406-7FAF-7241-95A8-24368598F8E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7BF9D11-1C89-7044-90A1-0813B18AB027}" type="pres">
      <dgm:prSet presAssocID="{AE38B406-7FAF-7241-95A8-24368598F8ED}" presName="childText" presStyleLbl="revTx" presStyleIdx="2" presStyleCnt="5">
        <dgm:presLayoutVars>
          <dgm:bulletEnabled val="1"/>
        </dgm:presLayoutVars>
      </dgm:prSet>
      <dgm:spPr/>
    </dgm:pt>
    <dgm:pt modelId="{4CDB3B6B-E663-C546-8776-C8ECC30590EE}" type="pres">
      <dgm:prSet presAssocID="{AAA1A881-EB59-6B42-8FDB-EB6AC6CFF6C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F834A55-9D36-1540-A3C7-147959A6447C}" type="pres">
      <dgm:prSet presAssocID="{AAA1A881-EB59-6B42-8FDB-EB6AC6CFF6C6}" presName="childText" presStyleLbl="revTx" presStyleIdx="3" presStyleCnt="5">
        <dgm:presLayoutVars>
          <dgm:bulletEnabled val="1"/>
        </dgm:presLayoutVars>
      </dgm:prSet>
      <dgm:spPr/>
    </dgm:pt>
    <dgm:pt modelId="{09C9F549-ADD3-504C-8DD1-3D5D89E7BAE3}" type="pres">
      <dgm:prSet presAssocID="{35B3CDF5-B34C-C346-A36B-DA76424A4A1D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A09FEB86-812B-4C4B-AD14-41F3B8ACBC9D}" type="pres">
      <dgm:prSet presAssocID="{35B3CDF5-B34C-C346-A36B-DA76424A4A1D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32FE1005-03C9-2041-B6C8-ADB234248A08}" srcId="{05F64A8E-710C-9945-BC78-4C6E3306F05F}" destId="{AE38B406-7FAF-7241-95A8-24368598F8ED}" srcOrd="2" destOrd="0" parTransId="{739D2B63-FB7D-D949-8A23-8ACA6F7658F4}" sibTransId="{DC5EAE68-506C-054C-A6F6-12B726B5173F}"/>
    <dgm:cxn modelId="{F16CA905-1C35-5449-A44A-098E18C1AAEF}" srcId="{05F64A8E-710C-9945-BC78-4C6E3306F05F}" destId="{51551F78-5550-8949-8562-76813CD03B99}" srcOrd="0" destOrd="0" parTransId="{AF000526-72CB-014A-8A87-CC64D2248FB0}" sibTransId="{11FE0EDC-7A5C-E14B-9F13-0EA67BB4485E}"/>
    <dgm:cxn modelId="{AB868611-34A8-CC4F-A083-90F7E3E0D9A5}" srcId="{05F64A8E-710C-9945-BC78-4C6E3306F05F}" destId="{AAA1A881-EB59-6B42-8FDB-EB6AC6CFF6C6}" srcOrd="3" destOrd="0" parTransId="{B6C1F294-5869-F94D-8860-24897FA5AFBA}" sibTransId="{36DD73D2-2621-1445-A329-5CA69A870704}"/>
    <dgm:cxn modelId="{96228420-807F-F548-82E9-FE0AF85427B6}" type="presOf" srcId="{BAB4BB92-4BF9-6644-A051-059A832780AB}" destId="{A09FEB86-812B-4C4B-AD14-41F3B8ACBC9D}" srcOrd="0" destOrd="1" presId="urn:microsoft.com/office/officeart/2005/8/layout/vList2"/>
    <dgm:cxn modelId="{DC34B928-25A3-B144-8003-F45F3B36F3B0}" type="presOf" srcId="{2217CD5F-BF27-8C46-89BA-75B87FAD290A}" destId="{A09FEB86-812B-4C4B-AD14-41F3B8ACBC9D}" srcOrd="0" destOrd="0" presId="urn:microsoft.com/office/officeart/2005/8/layout/vList2"/>
    <dgm:cxn modelId="{81D54260-5DBE-5A49-9D10-26DE90B381E6}" type="presOf" srcId="{C6EED8D5-B4E9-B04F-8A6F-96644BFC33A9}" destId="{DEC29121-7330-EB4A-BE17-593075FF15FC}" srcOrd="0" destOrd="0" presId="urn:microsoft.com/office/officeart/2005/8/layout/vList2"/>
    <dgm:cxn modelId="{44E2B142-FD09-454E-9B10-FD73148A80EC}" type="presOf" srcId="{05F64A8E-710C-9945-BC78-4C6E3306F05F}" destId="{817800C8-E3B6-6842-B5E1-19611F6E45AF}" srcOrd="0" destOrd="0" presId="urn:microsoft.com/office/officeart/2005/8/layout/vList2"/>
    <dgm:cxn modelId="{17ADCE63-B942-E94D-9688-FA9D4C54D98C}" type="presOf" srcId="{05FA5EB2-E2C7-D241-B495-C0477864849D}" destId="{67BF9D11-1C89-7044-90A1-0813B18AB027}" srcOrd="0" destOrd="1" presId="urn:microsoft.com/office/officeart/2005/8/layout/vList2"/>
    <dgm:cxn modelId="{022CF163-F569-9240-8BC6-773A8516A63C}" srcId="{05F64A8E-710C-9945-BC78-4C6E3306F05F}" destId="{35B3CDF5-B34C-C346-A36B-DA76424A4A1D}" srcOrd="4" destOrd="0" parTransId="{AEB1439E-EA92-D240-B91A-335A4119B86D}" sibTransId="{D1B5F86A-95F8-3342-B90E-7396DAEB9C88}"/>
    <dgm:cxn modelId="{A618EB47-2D17-4349-A15B-2F0E71BF059F}" srcId="{AAA1A881-EB59-6B42-8FDB-EB6AC6CFF6C6}" destId="{144ABA35-AEA5-AD45-81BE-7DB91F3B4F1B}" srcOrd="0" destOrd="0" parTransId="{CD6DE562-EA99-6641-9416-EC57269C58A8}" sibTransId="{4B2942E3-3092-4E41-A9D0-A95B1AAAF415}"/>
    <dgm:cxn modelId="{E6730949-B899-D242-8D41-B07F2737F111}" type="presOf" srcId="{2097B29F-23CD-0B4E-95A0-BB7BD5D44CF8}" destId="{9A9BD5B3-12F3-1545-9F3F-3AE9A536FB5D}" srcOrd="0" destOrd="0" presId="urn:microsoft.com/office/officeart/2005/8/layout/vList2"/>
    <dgm:cxn modelId="{21B66E6F-FE49-A949-B39F-2830A2EF785E}" type="presOf" srcId="{9FDACFC3-6D73-0C47-9A72-3A171350C9BC}" destId="{A09FEB86-812B-4C4B-AD14-41F3B8ACBC9D}" srcOrd="0" destOrd="2" presId="urn:microsoft.com/office/officeart/2005/8/layout/vList2"/>
    <dgm:cxn modelId="{B1643351-A7A4-5C47-B66B-0A2062533786}" srcId="{2097B29F-23CD-0B4E-95A0-BB7BD5D44CF8}" destId="{C6EED8D5-B4E9-B04F-8A6F-96644BFC33A9}" srcOrd="0" destOrd="0" parTransId="{EA19F180-6188-AD4A-95B7-23513D9CD3BE}" sibTransId="{AF6BEEDD-A506-9D40-9E83-2E8D07A460D9}"/>
    <dgm:cxn modelId="{F95BCC75-C95F-6B4D-A132-BEE8D44C4648}" srcId="{35B3CDF5-B34C-C346-A36B-DA76424A4A1D}" destId="{9FDACFC3-6D73-0C47-9A72-3A171350C9BC}" srcOrd="2" destOrd="0" parTransId="{0DC1DE50-FE0C-E14F-8ED6-84AA61AE7CE6}" sibTransId="{20184A0F-6D2E-BB43-A55B-54999D85294C}"/>
    <dgm:cxn modelId="{529A7276-8AAE-7A4F-B70F-3B6B4988FB3E}" srcId="{AE38B406-7FAF-7241-95A8-24368598F8ED}" destId="{05FA5EB2-E2C7-D241-B495-C0477864849D}" srcOrd="1" destOrd="0" parTransId="{0BA92810-9B88-4447-9D5C-06028CA81645}" sibTransId="{A0EA7014-036C-2C4E-94A3-6E674964D632}"/>
    <dgm:cxn modelId="{AB6D047D-DEA9-DF4A-A123-0D11A9BB34B7}" srcId="{35B3CDF5-B34C-C346-A36B-DA76424A4A1D}" destId="{BAB4BB92-4BF9-6644-A051-059A832780AB}" srcOrd="1" destOrd="0" parTransId="{7ECE6C42-6F37-FE42-BFBF-5BE6BFE1AD77}" sibTransId="{6E405876-E07E-0444-B092-E075B56B861B}"/>
    <dgm:cxn modelId="{800E848E-3717-7343-B869-1AEF22538147}" type="presOf" srcId="{51551F78-5550-8949-8562-76813CD03B99}" destId="{06A308A0-2795-B84B-8001-C233F82301C9}" srcOrd="0" destOrd="0" presId="urn:microsoft.com/office/officeart/2005/8/layout/vList2"/>
    <dgm:cxn modelId="{A7719698-F5C0-9A46-8E50-CE3CDEF5FAD7}" srcId="{51551F78-5550-8949-8562-76813CD03B99}" destId="{EF7E4316-CD79-6342-A8AB-8AEF751A594E}" srcOrd="0" destOrd="0" parTransId="{72649335-E67D-5D47-AE80-F2DCD62C6A6B}" sibTransId="{3C3B7DB1-0071-0F4C-9A5E-83D72427AF91}"/>
    <dgm:cxn modelId="{854DAB9F-9CB8-6042-BBA5-0F3BA79DDBE7}" type="presOf" srcId="{AAA1A881-EB59-6B42-8FDB-EB6AC6CFF6C6}" destId="{4CDB3B6B-E663-C546-8776-C8ECC30590EE}" srcOrd="0" destOrd="0" presId="urn:microsoft.com/office/officeart/2005/8/layout/vList2"/>
    <dgm:cxn modelId="{5F3A3DA1-4F20-6945-8C1A-2889147E4E58}" srcId="{05F64A8E-710C-9945-BC78-4C6E3306F05F}" destId="{2097B29F-23CD-0B4E-95A0-BB7BD5D44CF8}" srcOrd="1" destOrd="0" parTransId="{849983D2-5F81-D644-AEAF-020567DA5550}" sibTransId="{935716FC-1A66-1B4E-B955-35B9E21C7903}"/>
    <dgm:cxn modelId="{D2BAA8AB-D943-7344-82B3-7393E1789AC5}" srcId="{AE38B406-7FAF-7241-95A8-24368598F8ED}" destId="{599E0B2B-318C-E349-B88C-7E4B853D8C9D}" srcOrd="0" destOrd="0" parTransId="{887F20E9-7A31-9640-8818-74A72F0CC01F}" sibTransId="{89BEC5BD-9248-2247-B1CF-463DADBD378C}"/>
    <dgm:cxn modelId="{BF40ECAB-F8C7-E249-A911-548228C6C3DC}" type="presOf" srcId="{AE38B406-7FAF-7241-95A8-24368598F8ED}" destId="{89907C09-2510-2448-8174-BC1392FA1A41}" srcOrd="0" destOrd="0" presId="urn:microsoft.com/office/officeart/2005/8/layout/vList2"/>
    <dgm:cxn modelId="{796145AF-7D7C-7547-AF7B-C698C473CB73}" type="presOf" srcId="{144ABA35-AEA5-AD45-81BE-7DB91F3B4F1B}" destId="{CF834A55-9D36-1540-A3C7-147959A6447C}" srcOrd="0" destOrd="0" presId="urn:microsoft.com/office/officeart/2005/8/layout/vList2"/>
    <dgm:cxn modelId="{1189EDC0-6B7D-D44B-BC96-921E6E8DABA6}" srcId="{35B3CDF5-B34C-C346-A36B-DA76424A4A1D}" destId="{2217CD5F-BF27-8C46-89BA-75B87FAD290A}" srcOrd="0" destOrd="0" parTransId="{3FBAF3A8-0224-1B4E-B60E-868E6B5CCA0D}" sibTransId="{35DC84B7-B7D5-0A49-864A-1781F31AA7C4}"/>
    <dgm:cxn modelId="{3AF5FED2-DD20-D34D-BFCF-DF261E449DB5}" type="presOf" srcId="{EF7E4316-CD79-6342-A8AB-8AEF751A594E}" destId="{209AC068-673E-474F-BFBF-F6D3D5C4F8D4}" srcOrd="0" destOrd="0" presId="urn:microsoft.com/office/officeart/2005/8/layout/vList2"/>
    <dgm:cxn modelId="{7B0815D7-6593-614A-88E9-AC338090AC62}" type="presOf" srcId="{599E0B2B-318C-E349-B88C-7E4B853D8C9D}" destId="{67BF9D11-1C89-7044-90A1-0813B18AB027}" srcOrd="0" destOrd="0" presId="urn:microsoft.com/office/officeart/2005/8/layout/vList2"/>
    <dgm:cxn modelId="{61AA12EA-AD65-F14C-BAF1-2FC18AC48D1B}" type="presOf" srcId="{35B3CDF5-B34C-C346-A36B-DA76424A4A1D}" destId="{09C9F549-ADD3-504C-8DD1-3D5D89E7BAE3}" srcOrd="0" destOrd="0" presId="urn:microsoft.com/office/officeart/2005/8/layout/vList2"/>
    <dgm:cxn modelId="{4FEA5CBD-E537-2A4A-895A-13784DFDDF2C}" type="presParOf" srcId="{817800C8-E3B6-6842-B5E1-19611F6E45AF}" destId="{06A308A0-2795-B84B-8001-C233F82301C9}" srcOrd="0" destOrd="0" presId="urn:microsoft.com/office/officeart/2005/8/layout/vList2"/>
    <dgm:cxn modelId="{1C095831-8278-1F45-9FD1-8116DAF0C5ED}" type="presParOf" srcId="{817800C8-E3B6-6842-B5E1-19611F6E45AF}" destId="{209AC068-673E-474F-BFBF-F6D3D5C4F8D4}" srcOrd="1" destOrd="0" presId="urn:microsoft.com/office/officeart/2005/8/layout/vList2"/>
    <dgm:cxn modelId="{81BDED11-2EB3-994E-9CE9-A5209BBDA064}" type="presParOf" srcId="{817800C8-E3B6-6842-B5E1-19611F6E45AF}" destId="{9A9BD5B3-12F3-1545-9F3F-3AE9A536FB5D}" srcOrd="2" destOrd="0" presId="urn:microsoft.com/office/officeart/2005/8/layout/vList2"/>
    <dgm:cxn modelId="{775F5288-76E0-7F43-962E-876259C5CD01}" type="presParOf" srcId="{817800C8-E3B6-6842-B5E1-19611F6E45AF}" destId="{DEC29121-7330-EB4A-BE17-593075FF15FC}" srcOrd="3" destOrd="0" presId="urn:microsoft.com/office/officeart/2005/8/layout/vList2"/>
    <dgm:cxn modelId="{60A9AFAC-9393-854C-943D-71DA0F9BE27D}" type="presParOf" srcId="{817800C8-E3B6-6842-B5E1-19611F6E45AF}" destId="{89907C09-2510-2448-8174-BC1392FA1A41}" srcOrd="4" destOrd="0" presId="urn:microsoft.com/office/officeart/2005/8/layout/vList2"/>
    <dgm:cxn modelId="{4614288C-25D6-7E4E-8A0E-D76FEAAB028C}" type="presParOf" srcId="{817800C8-E3B6-6842-B5E1-19611F6E45AF}" destId="{67BF9D11-1C89-7044-90A1-0813B18AB027}" srcOrd="5" destOrd="0" presId="urn:microsoft.com/office/officeart/2005/8/layout/vList2"/>
    <dgm:cxn modelId="{8D9C6A12-6979-4940-9E15-B4E55DB27BCC}" type="presParOf" srcId="{817800C8-E3B6-6842-B5E1-19611F6E45AF}" destId="{4CDB3B6B-E663-C546-8776-C8ECC30590EE}" srcOrd="6" destOrd="0" presId="urn:microsoft.com/office/officeart/2005/8/layout/vList2"/>
    <dgm:cxn modelId="{EBE2EB17-D1F8-EA45-854A-7C07D1D60A21}" type="presParOf" srcId="{817800C8-E3B6-6842-B5E1-19611F6E45AF}" destId="{CF834A55-9D36-1540-A3C7-147959A6447C}" srcOrd="7" destOrd="0" presId="urn:microsoft.com/office/officeart/2005/8/layout/vList2"/>
    <dgm:cxn modelId="{FC7AC3E8-1EEB-C946-835C-6382A24DD0A0}" type="presParOf" srcId="{817800C8-E3B6-6842-B5E1-19611F6E45AF}" destId="{09C9F549-ADD3-504C-8DD1-3D5D89E7BAE3}" srcOrd="8" destOrd="0" presId="urn:microsoft.com/office/officeart/2005/8/layout/vList2"/>
    <dgm:cxn modelId="{60A64DA1-023D-DD42-89AC-CB224866C100}" type="presParOf" srcId="{817800C8-E3B6-6842-B5E1-19611F6E45AF}" destId="{A09FEB86-812B-4C4B-AD14-41F3B8ACBC9D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695ED86-B456-5644-90D2-FE1672DF2BD8}" type="doc">
      <dgm:prSet loTypeId="urn:microsoft.com/office/officeart/2005/8/layout/hList1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78A041E-89CB-6E40-BE72-71DD11F96089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KEBUTUHAN MEDIA</a:t>
          </a:r>
        </a:p>
      </dgm:t>
    </dgm:pt>
    <dgm:pt modelId="{F105F8FC-FD1B-0148-8CB0-F3AE1AE8E963}" type="parTrans" cxnId="{4E5A24B2-096B-FF40-87F4-7F5F6B3A9F5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D6C1797-94CD-CF48-91EB-6B90EEB85AB9}" type="sibTrans" cxnId="{4E5A24B2-096B-FF40-87F4-7F5F6B3A9F5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B58B834-92F9-854C-9B6A-2A1ED8B38A34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Sumber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terpercaya</a:t>
          </a:r>
          <a:endParaRPr lang="en-US" dirty="0">
            <a:latin typeface="Times New Roman"/>
            <a:cs typeface="Times New Roman"/>
          </a:endParaRPr>
        </a:p>
      </dgm:t>
    </dgm:pt>
    <dgm:pt modelId="{B62DA4C3-6473-0240-B2E0-EF6A3128A11C}" type="parTrans" cxnId="{EF827711-76C4-7840-9BE9-624FE60CCF1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CC8ABF3-9FC6-C94E-A5AC-43967663253C}" type="sibTrans" cxnId="{EF827711-76C4-7840-9BE9-624FE60CCF1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BA82BFA-17E6-7649-9F05-33F9A17F3C78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Akses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berita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terbaru</a:t>
          </a:r>
          <a:endParaRPr lang="en-US" dirty="0">
            <a:latin typeface="Times New Roman"/>
            <a:cs typeface="Times New Roman"/>
          </a:endParaRPr>
        </a:p>
      </dgm:t>
    </dgm:pt>
    <dgm:pt modelId="{95AEC954-55F3-0B40-9F93-9C2DECA8538F}" type="parTrans" cxnId="{25D02E49-B5BC-7842-AC82-3DC6AE500B4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F4FEBAB-C37E-0B4A-85FC-FA606FE4DA6C}" type="sibTrans" cxnId="{25D02E49-B5BC-7842-AC82-3DC6AE500B4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B9019E9-1346-8141-ACA8-A0C9DE323120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KEBUTUHAN PR</a:t>
          </a:r>
        </a:p>
      </dgm:t>
    </dgm:pt>
    <dgm:pt modelId="{8513E276-D810-884B-9204-FE3BB3BB7E34}" type="parTrans" cxnId="{F7CA3C31-F68D-C84D-97FE-3AE48BE297A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74F207F-FB2D-AE44-B16C-47EB55BBFF6D}" type="sibTrans" cxnId="{F7CA3C31-F68D-C84D-97FE-3AE48BE297A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FC78AA8-77A7-D249-9F4B-1BD8F44D0778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Menjangkau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publik</a:t>
          </a:r>
          <a:r>
            <a:rPr lang="en-US" dirty="0">
              <a:latin typeface="Times New Roman"/>
              <a:cs typeface="Times New Roman"/>
            </a:rPr>
            <a:t> PR</a:t>
          </a:r>
        </a:p>
      </dgm:t>
    </dgm:pt>
    <dgm:pt modelId="{A9A1A77A-F8D7-6146-9649-89932B75A571}" type="parTrans" cxnId="{BB22737A-6641-F546-8F6C-94CB36930D3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A9DBC3D-66DA-0F4A-9EBD-FAE411834EB6}" type="sibTrans" cxnId="{BB22737A-6641-F546-8F6C-94CB36930D3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A74AC6F-E74D-AC45-AAE3-654DF2DF43A8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Liputan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akurat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terpercaya</a:t>
          </a:r>
          <a:endParaRPr lang="en-US" dirty="0">
            <a:latin typeface="Times New Roman"/>
            <a:cs typeface="Times New Roman"/>
          </a:endParaRPr>
        </a:p>
      </dgm:t>
    </dgm:pt>
    <dgm:pt modelId="{E1A01C75-9138-AC42-813D-06E686688245}" type="parTrans" cxnId="{B414CEA7-3B75-B348-9543-5EA59D7CC88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CB92D46-4310-A642-914D-2046B9EF92AA}" type="sibTrans" cxnId="{B414CEA7-3B75-B348-9543-5EA59D7CC88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7847F97-127B-8840-B985-006245722643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Kemudahan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akses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memperoleh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latar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belakang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informasi</a:t>
          </a:r>
          <a:endParaRPr lang="en-US" dirty="0">
            <a:latin typeface="Times New Roman"/>
            <a:cs typeface="Times New Roman"/>
          </a:endParaRPr>
        </a:p>
      </dgm:t>
    </dgm:pt>
    <dgm:pt modelId="{B9B5F3EF-7315-3244-88E5-15BA37A046D3}" type="parTrans" cxnId="{E67DD8ED-6DBC-984D-A516-02781C26754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300442A-0480-BB41-8067-6C234B649973}" type="sibTrans" cxnId="{E67DD8ED-6DBC-984D-A516-02781C26754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EE66007-7D55-3547-B8D5-8C22794309BF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Pemberitaan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ramah</a:t>
          </a:r>
          <a:r>
            <a:rPr lang="en-US" dirty="0">
              <a:latin typeface="Times New Roman"/>
              <a:cs typeface="Times New Roman"/>
            </a:rPr>
            <a:t>/ </a:t>
          </a:r>
          <a:r>
            <a:rPr lang="en-US" dirty="0" err="1">
              <a:latin typeface="Times New Roman"/>
              <a:cs typeface="Times New Roman"/>
            </a:rPr>
            <a:t>netral</a:t>
          </a:r>
          <a:r>
            <a:rPr lang="en-US" dirty="0">
              <a:latin typeface="Times New Roman"/>
              <a:cs typeface="Times New Roman"/>
            </a:rPr>
            <a:t> </a:t>
          </a:r>
        </a:p>
      </dgm:t>
    </dgm:pt>
    <dgm:pt modelId="{86F5DC2F-11ED-5841-9D16-93F58AF32675}" type="parTrans" cxnId="{EFF27C5B-FABA-D745-B8EF-A3634771B74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25A2B99-88BB-ED40-A943-87ED9CA99607}" type="sibTrans" cxnId="{EFF27C5B-FABA-D745-B8EF-A3634771B74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A79C27D-6A76-F84C-959C-4E74EBCC1F52}" type="pres">
      <dgm:prSet presAssocID="{9695ED86-B456-5644-90D2-FE1672DF2BD8}" presName="Name0" presStyleCnt="0">
        <dgm:presLayoutVars>
          <dgm:dir/>
          <dgm:animLvl val="lvl"/>
          <dgm:resizeHandles val="exact"/>
        </dgm:presLayoutVars>
      </dgm:prSet>
      <dgm:spPr/>
    </dgm:pt>
    <dgm:pt modelId="{6A207801-8415-3E48-90CE-193E76B9AB2A}" type="pres">
      <dgm:prSet presAssocID="{F78A041E-89CB-6E40-BE72-71DD11F96089}" presName="composite" presStyleCnt="0"/>
      <dgm:spPr/>
    </dgm:pt>
    <dgm:pt modelId="{42379A2F-F2A8-1645-B55E-E85521E72467}" type="pres">
      <dgm:prSet presAssocID="{F78A041E-89CB-6E40-BE72-71DD11F9608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DE6335C-E372-C14F-A0AA-28F7E524F910}" type="pres">
      <dgm:prSet presAssocID="{F78A041E-89CB-6E40-BE72-71DD11F96089}" presName="desTx" presStyleLbl="alignAccFollowNode1" presStyleIdx="0" presStyleCnt="2">
        <dgm:presLayoutVars>
          <dgm:bulletEnabled val="1"/>
        </dgm:presLayoutVars>
      </dgm:prSet>
      <dgm:spPr/>
    </dgm:pt>
    <dgm:pt modelId="{C88FAF36-9990-5240-81DE-0FDB9448ACE1}" type="pres">
      <dgm:prSet presAssocID="{ED6C1797-94CD-CF48-91EB-6B90EEB85AB9}" presName="space" presStyleCnt="0"/>
      <dgm:spPr/>
    </dgm:pt>
    <dgm:pt modelId="{B4135EEF-9786-1344-BC2A-7CD065881A05}" type="pres">
      <dgm:prSet presAssocID="{EB9019E9-1346-8141-ACA8-A0C9DE323120}" presName="composite" presStyleCnt="0"/>
      <dgm:spPr/>
    </dgm:pt>
    <dgm:pt modelId="{33A4F9E8-CE2C-B343-BF72-26AD7E5DA00F}" type="pres">
      <dgm:prSet presAssocID="{EB9019E9-1346-8141-ACA8-A0C9DE32312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DCB6453-E598-C74E-9B25-8E74128FF868}" type="pres">
      <dgm:prSet presAssocID="{EB9019E9-1346-8141-ACA8-A0C9DE323120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567E6E02-A03D-2441-90C6-303B8F2163F3}" type="presOf" srcId="{EEE66007-7D55-3547-B8D5-8C22794309BF}" destId="{2DCB6453-E598-C74E-9B25-8E74128FF868}" srcOrd="0" destOrd="2" presId="urn:microsoft.com/office/officeart/2005/8/layout/hList1"/>
    <dgm:cxn modelId="{BB861C11-BE4A-A645-BD33-234344CC73A6}" type="presOf" srcId="{EB9019E9-1346-8141-ACA8-A0C9DE323120}" destId="{33A4F9E8-CE2C-B343-BF72-26AD7E5DA00F}" srcOrd="0" destOrd="0" presId="urn:microsoft.com/office/officeart/2005/8/layout/hList1"/>
    <dgm:cxn modelId="{EF827711-76C4-7840-9BE9-624FE60CCF13}" srcId="{F78A041E-89CB-6E40-BE72-71DD11F96089}" destId="{EB58B834-92F9-854C-9B6A-2A1ED8B38A34}" srcOrd="0" destOrd="0" parTransId="{B62DA4C3-6473-0240-B2E0-EF6A3128A11C}" sibTransId="{3CC8ABF3-9FC6-C94E-A5AC-43967663253C}"/>
    <dgm:cxn modelId="{F7CA3C31-F68D-C84D-97FE-3AE48BE297A9}" srcId="{9695ED86-B456-5644-90D2-FE1672DF2BD8}" destId="{EB9019E9-1346-8141-ACA8-A0C9DE323120}" srcOrd="1" destOrd="0" parTransId="{8513E276-D810-884B-9204-FE3BB3BB7E34}" sibTransId="{E74F207F-FB2D-AE44-B16C-47EB55BBFF6D}"/>
    <dgm:cxn modelId="{EFF27C5B-FABA-D745-B8EF-A3634771B745}" srcId="{EB9019E9-1346-8141-ACA8-A0C9DE323120}" destId="{EEE66007-7D55-3547-B8D5-8C22794309BF}" srcOrd="2" destOrd="0" parTransId="{86F5DC2F-11ED-5841-9D16-93F58AF32675}" sibTransId="{D25A2B99-88BB-ED40-A943-87ED9CA99607}"/>
    <dgm:cxn modelId="{25D02E49-B5BC-7842-AC82-3DC6AE500B4D}" srcId="{F78A041E-89CB-6E40-BE72-71DD11F96089}" destId="{4BA82BFA-17E6-7649-9F05-33F9A17F3C78}" srcOrd="1" destOrd="0" parTransId="{95AEC954-55F3-0B40-9F93-9C2DECA8538F}" sibTransId="{EF4FEBAB-C37E-0B4A-85FC-FA606FE4DA6C}"/>
    <dgm:cxn modelId="{E63EBC6A-BEB1-714C-9B61-3C89C00FB069}" type="presOf" srcId="{F78A041E-89CB-6E40-BE72-71DD11F96089}" destId="{42379A2F-F2A8-1645-B55E-E85521E72467}" srcOrd="0" destOrd="0" presId="urn:microsoft.com/office/officeart/2005/8/layout/hList1"/>
    <dgm:cxn modelId="{BB22737A-6641-F546-8F6C-94CB36930D3B}" srcId="{EB9019E9-1346-8141-ACA8-A0C9DE323120}" destId="{BFC78AA8-77A7-D249-9F4B-1BD8F44D0778}" srcOrd="0" destOrd="0" parTransId="{A9A1A77A-F8D7-6146-9649-89932B75A571}" sibTransId="{CA9DBC3D-66DA-0F4A-9EBD-FAE411834EB6}"/>
    <dgm:cxn modelId="{7C5065A3-8501-A740-B2AD-D722C42D8355}" type="presOf" srcId="{37847F97-127B-8840-B985-006245722643}" destId="{4DE6335C-E372-C14F-A0AA-28F7E524F910}" srcOrd="0" destOrd="2" presId="urn:microsoft.com/office/officeart/2005/8/layout/hList1"/>
    <dgm:cxn modelId="{B414CEA7-3B75-B348-9543-5EA59D7CC88E}" srcId="{EB9019E9-1346-8141-ACA8-A0C9DE323120}" destId="{4A74AC6F-E74D-AC45-AAE3-654DF2DF43A8}" srcOrd="1" destOrd="0" parTransId="{E1A01C75-9138-AC42-813D-06E686688245}" sibTransId="{DCB92D46-4310-A642-914D-2046B9EF92AA}"/>
    <dgm:cxn modelId="{4E5A24B2-096B-FF40-87F4-7F5F6B3A9F59}" srcId="{9695ED86-B456-5644-90D2-FE1672DF2BD8}" destId="{F78A041E-89CB-6E40-BE72-71DD11F96089}" srcOrd="0" destOrd="0" parTransId="{F105F8FC-FD1B-0148-8CB0-F3AE1AE8E963}" sibTransId="{ED6C1797-94CD-CF48-91EB-6B90EEB85AB9}"/>
    <dgm:cxn modelId="{D8A92FB9-CD96-3149-8571-CB073D1AEB87}" type="presOf" srcId="{9695ED86-B456-5644-90D2-FE1672DF2BD8}" destId="{3A79C27D-6A76-F84C-959C-4E74EBCC1F52}" srcOrd="0" destOrd="0" presId="urn:microsoft.com/office/officeart/2005/8/layout/hList1"/>
    <dgm:cxn modelId="{6C4174C5-07D3-C646-86A7-517F8759BC43}" type="presOf" srcId="{4BA82BFA-17E6-7649-9F05-33F9A17F3C78}" destId="{4DE6335C-E372-C14F-A0AA-28F7E524F910}" srcOrd="0" destOrd="1" presId="urn:microsoft.com/office/officeart/2005/8/layout/hList1"/>
    <dgm:cxn modelId="{D1A1E7E2-0BF3-9541-90AC-65E9A09A150E}" type="presOf" srcId="{EB58B834-92F9-854C-9B6A-2A1ED8B38A34}" destId="{4DE6335C-E372-C14F-A0AA-28F7E524F910}" srcOrd="0" destOrd="0" presId="urn:microsoft.com/office/officeart/2005/8/layout/hList1"/>
    <dgm:cxn modelId="{A101B5EA-E066-B847-9C5D-3D218FB342B7}" type="presOf" srcId="{BFC78AA8-77A7-D249-9F4B-1BD8F44D0778}" destId="{2DCB6453-E598-C74E-9B25-8E74128FF868}" srcOrd="0" destOrd="0" presId="urn:microsoft.com/office/officeart/2005/8/layout/hList1"/>
    <dgm:cxn modelId="{E67DD8ED-6DBC-984D-A516-02781C26754A}" srcId="{F78A041E-89CB-6E40-BE72-71DD11F96089}" destId="{37847F97-127B-8840-B985-006245722643}" srcOrd="2" destOrd="0" parTransId="{B9B5F3EF-7315-3244-88E5-15BA37A046D3}" sibTransId="{4300442A-0480-BB41-8067-6C234B649973}"/>
    <dgm:cxn modelId="{ED42D4FF-76FD-AB47-92CA-68085BBB3362}" type="presOf" srcId="{4A74AC6F-E74D-AC45-AAE3-654DF2DF43A8}" destId="{2DCB6453-E598-C74E-9B25-8E74128FF868}" srcOrd="0" destOrd="1" presId="urn:microsoft.com/office/officeart/2005/8/layout/hList1"/>
    <dgm:cxn modelId="{1188D7D1-9D45-6246-A5F2-232E5E627841}" type="presParOf" srcId="{3A79C27D-6A76-F84C-959C-4E74EBCC1F52}" destId="{6A207801-8415-3E48-90CE-193E76B9AB2A}" srcOrd="0" destOrd="0" presId="urn:microsoft.com/office/officeart/2005/8/layout/hList1"/>
    <dgm:cxn modelId="{B7DA8B95-71EB-BE4D-B14F-E0DFCC644CC3}" type="presParOf" srcId="{6A207801-8415-3E48-90CE-193E76B9AB2A}" destId="{42379A2F-F2A8-1645-B55E-E85521E72467}" srcOrd="0" destOrd="0" presId="urn:microsoft.com/office/officeart/2005/8/layout/hList1"/>
    <dgm:cxn modelId="{4DBF4637-3E46-8C49-A981-BDBD3F70B3A4}" type="presParOf" srcId="{6A207801-8415-3E48-90CE-193E76B9AB2A}" destId="{4DE6335C-E372-C14F-A0AA-28F7E524F910}" srcOrd="1" destOrd="0" presId="urn:microsoft.com/office/officeart/2005/8/layout/hList1"/>
    <dgm:cxn modelId="{A1B8B954-F2F2-C44D-8F9D-DA4B41351D7C}" type="presParOf" srcId="{3A79C27D-6A76-F84C-959C-4E74EBCC1F52}" destId="{C88FAF36-9990-5240-81DE-0FDB9448ACE1}" srcOrd="1" destOrd="0" presId="urn:microsoft.com/office/officeart/2005/8/layout/hList1"/>
    <dgm:cxn modelId="{713F0B4A-F4B3-7349-8B3D-BBC65E20F153}" type="presParOf" srcId="{3A79C27D-6A76-F84C-959C-4E74EBCC1F52}" destId="{B4135EEF-9786-1344-BC2A-7CD065881A05}" srcOrd="2" destOrd="0" presId="urn:microsoft.com/office/officeart/2005/8/layout/hList1"/>
    <dgm:cxn modelId="{45A7F758-ED83-514B-B865-F2B48A277910}" type="presParOf" srcId="{B4135EEF-9786-1344-BC2A-7CD065881A05}" destId="{33A4F9E8-CE2C-B343-BF72-26AD7E5DA00F}" srcOrd="0" destOrd="0" presId="urn:microsoft.com/office/officeart/2005/8/layout/hList1"/>
    <dgm:cxn modelId="{99752B86-AF9B-924F-9DF0-601E627EC8BB}" type="presParOf" srcId="{B4135EEF-9786-1344-BC2A-7CD065881A05}" destId="{2DCB6453-E598-C74E-9B25-8E74128FF86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A2E5525-32AB-B740-A350-41553492C90B}" type="doc">
      <dgm:prSet loTypeId="urn:microsoft.com/office/officeart/2005/8/layout/default#6" loCatId="list" qsTypeId="urn:microsoft.com/office/officeart/2005/8/quickstyle/simple5" qsCatId="simple" csTypeId="urn:microsoft.com/office/officeart/2005/8/colors/colorful1#19" csCatId="colorful" phldr="1"/>
      <dgm:spPr/>
      <dgm:t>
        <a:bodyPr/>
        <a:lstStyle/>
        <a:p>
          <a:endParaRPr lang="en-US"/>
        </a:p>
      </dgm:t>
    </dgm:pt>
    <dgm:pt modelId="{8645148C-A3B6-7A4B-BF3E-3BBC90E06701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Konferensi</a:t>
          </a:r>
          <a:r>
            <a:rPr lang="en-US" dirty="0">
              <a:latin typeface="Times New Roman"/>
              <a:cs typeface="Times New Roman"/>
            </a:rPr>
            <a:t> Press</a:t>
          </a:r>
        </a:p>
      </dgm:t>
    </dgm:pt>
    <dgm:pt modelId="{867A388B-4819-0E4D-B666-315C6C9CF52D}" type="parTrans" cxnId="{1B42F6A4-28B8-A548-9F6E-49BB28BFAC9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042D771-05D7-B54B-A6EB-29960DC5D4B0}" type="sibTrans" cxnId="{1B42F6A4-28B8-A548-9F6E-49BB28BFAC9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89B4ADF-F8EC-0A4A-818C-D5764B9F2275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Press Briefing</a:t>
          </a:r>
        </a:p>
      </dgm:t>
    </dgm:pt>
    <dgm:pt modelId="{18A6AEF5-73F2-864C-96AF-478142F6CBB2}" type="parTrans" cxnId="{FD4F6027-C75A-5043-ABA1-FE4D892C397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6E21D44-33D0-2D41-8F66-2A29527197BA}" type="sibTrans" cxnId="{FD4F6027-C75A-5043-ABA1-FE4D892C397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4A0068D-0CA3-3244-AEEC-B42C35A5D781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Press Tour</a:t>
          </a:r>
        </a:p>
      </dgm:t>
    </dgm:pt>
    <dgm:pt modelId="{42B38289-B119-0740-A2D6-A333BD21D24C}" type="parTrans" cxnId="{6A11C79B-9BD4-9A40-9370-99A27790EC6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B7D9A09-1467-9744-BEC5-45A47FC879EF}" type="sibTrans" cxnId="{6A11C79B-9BD4-9A40-9370-99A27790EC6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63FA536-A7BF-0A44-ABA0-03DD180968D5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Press Release</a:t>
          </a:r>
        </a:p>
      </dgm:t>
    </dgm:pt>
    <dgm:pt modelId="{A6761D08-C9B6-034B-B41B-62EDBC65C846}" type="parTrans" cxnId="{600C379B-27B0-2A4B-BF94-CD006B83D4D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9B69FD6-99A2-8D40-8C42-C7EC57930AB0}" type="sibTrans" cxnId="{600C379B-27B0-2A4B-BF94-CD006B83D4D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62F85B9-966F-2B43-BA99-F4BF3DF43C5F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Special Event</a:t>
          </a:r>
        </a:p>
      </dgm:t>
    </dgm:pt>
    <dgm:pt modelId="{3DCC5CB6-A4ED-5E4A-ACBB-B2D08FD94244}" type="parTrans" cxnId="{E98AE1EB-8851-9A49-8317-3F3769D80B0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A68B4C5-2C4D-944A-AE17-1191AAEC385A}" type="sibTrans" cxnId="{E98AE1EB-8851-9A49-8317-3F3769D80B0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6ED09C0-339D-B547-9196-DAA50BB9B9F3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Press Luncheon</a:t>
          </a:r>
        </a:p>
      </dgm:t>
    </dgm:pt>
    <dgm:pt modelId="{3BF1F9C8-6EDC-5040-8504-F686483531E2}" type="parTrans" cxnId="{96ACB056-81FD-2241-85BF-4F6256B2561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C5B663F-F765-EA4D-9C32-F71913FCEABD}" type="sibTrans" cxnId="{96ACB056-81FD-2241-85BF-4F6256B2561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E064629-F3F2-7145-A7C0-6E99174F34DE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Wawancara</a:t>
          </a:r>
          <a:endParaRPr lang="en-US" dirty="0">
            <a:latin typeface="Times New Roman"/>
            <a:cs typeface="Times New Roman"/>
          </a:endParaRPr>
        </a:p>
      </dgm:t>
    </dgm:pt>
    <dgm:pt modelId="{77C4FF04-D6B5-DC40-8536-A732D68E2A32}" type="parTrans" cxnId="{871D8CB8-3412-B94B-81A4-753B0BC0C65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DF07E95-5896-2041-9243-EBAB94FD91DA}" type="sibTrans" cxnId="{871D8CB8-3412-B94B-81A4-753B0BC0C65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7FF5368-DD00-9149-B4A5-5F021081E78E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Facility Visit</a:t>
          </a:r>
        </a:p>
      </dgm:t>
    </dgm:pt>
    <dgm:pt modelId="{FDE0DFE8-DE04-EB49-9DBD-E7409070A24D}" type="parTrans" cxnId="{F2770F7C-8FF0-5745-BEEF-4BA10C1A0D3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3F6C3C6-47FD-4542-AD83-308F2619DD76}" type="sibTrans" cxnId="{F2770F7C-8FF0-5745-BEEF-4BA10C1A0D3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4C26A23-9DA0-2748-97CA-D3142D7233C0}" type="pres">
      <dgm:prSet presAssocID="{9A2E5525-32AB-B740-A350-41553492C90B}" presName="diagram" presStyleCnt="0">
        <dgm:presLayoutVars>
          <dgm:dir/>
          <dgm:resizeHandles val="exact"/>
        </dgm:presLayoutVars>
      </dgm:prSet>
      <dgm:spPr/>
    </dgm:pt>
    <dgm:pt modelId="{170F84AD-7712-3A43-B549-116F854CE3A5}" type="pres">
      <dgm:prSet presAssocID="{8645148C-A3B6-7A4B-BF3E-3BBC90E06701}" presName="node" presStyleLbl="node1" presStyleIdx="0" presStyleCnt="8">
        <dgm:presLayoutVars>
          <dgm:bulletEnabled val="1"/>
        </dgm:presLayoutVars>
      </dgm:prSet>
      <dgm:spPr/>
    </dgm:pt>
    <dgm:pt modelId="{4E33E7BC-5938-B64C-A0B9-966A904AD9A6}" type="pres">
      <dgm:prSet presAssocID="{6042D771-05D7-B54B-A6EB-29960DC5D4B0}" presName="sibTrans" presStyleCnt="0"/>
      <dgm:spPr/>
    </dgm:pt>
    <dgm:pt modelId="{7A3B8829-891D-894E-9279-33B2EF136B33}" type="pres">
      <dgm:prSet presAssocID="{189B4ADF-F8EC-0A4A-818C-D5764B9F2275}" presName="node" presStyleLbl="node1" presStyleIdx="1" presStyleCnt="8">
        <dgm:presLayoutVars>
          <dgm:bulletEnabled val="1"/>
        </dgm:presLayoutVars>
      </dgm:prSet>
      <dgm:spPr/>
    </dgm:pt>
    <dgm:pt modelId="{1D7863EF-6119-884C-AE6A-EBD1EFF2E3FF}" type="pres">
      <dgm:prSet presAssocID="{A6E21D44-33D0-2D41-8F66-2A29527197BA}" presName="sibTrans" presStyleCnt="0"/>
      <dgm:spPr/>
    </dgm:pt>
    <dgm:pt modelId="{D00B84B0-5F2C-1144-BC20-9B106F2A70C6}" type="pres">
      <dgm:prSet presAssocID="{E4A0068D-0CA3-3244-AEEC-B42C35A5D781}" presName="node" presStyleLbl="node1" presStyleIdx="2" presStyleCnt="8">
        <dgm:presLayoutVars>
          <dgm:bulletEnabled val="1"/>
        </dgm:presLayoutVars>
      </dgm:prSet>
      <dgm:spPr/>
    </dgm:pt>
    <dgm:pt modelId="{62DA31B9-0468-9246-93D6-294E3660AF61}" type="pres">
      <dgm:prSet presAssocID="{1B7D9A09-1467-9744-BEC5-45A47FC879EF}" presName="sibTrans" presStyleCnt="0"/>
      <dgm:spPr/>
    </dgm:pt>
    <dgm:pt modelId="{807C6686-755E-5048-B80B-950894AFEE09}" type="pres">
      <dgm:prSet presAssocID="{A63FA536-A7BF-0A44-ABA0-03DD180968D5}" presName="node" presStyleLbl="node1" presStyleIdx="3" presStyleCnt="8">
        <dgm:presLayoutVars>
          <dgm:bulletEnabled val="1"/>
        </dgm:presLayoutVars>
      </dgm:prSet>
      <dgm:spPr/>
    </dgm:pt>
    <dgm:pt modelId="{EF365143-951A-6A4D-9438-5ACED882180A}" type="pres">
      <dgm:prSet presAssocID="{B9B69FD6-99A2-8D40-8C42-C7EC57930AB0}" presName="sibTrans" presStyleCnt="0"/>
      <dgm:spPr/>
    </dgm:pt>
    <dgm:pt modelId="{49FB2A56-0546-2A47-A2A8-A9DE4DF8A2CF}" type="pres">
      <dgm:prSet presAssocID="{162F85B9-966F-2B43-BA99-F4BF3DF43C5F}" presName="node" presStyleLbl="node1" presStyleIdx="4" presStyleCnt="8">
        <dgm:presLayoutVars>
          <dgm:bulletEnabled val="1"/>
        </dgm:presLayoutVars>
      </dgm:prSet>
      <dgm:spPr/>
    </dgm:pt>
    <dgm:pt modelId="{A9F03FD4-1A3F-684A-A24E-A203688AA89D}" type="pres">
      <dgm:prSet presAssocID="{4A68B4C5-2C4D-944A-AE17-1191AAEC385A}" presName="sibTrans" presStyleCnt="0"/>
      <dgm:spPr/>
    </dgm:pt>
    <dgm:pt modelId="{0F092E2B-29EF-4741-902D-653CE4F938A7}" type="pres">
      <dgm:prSet presAssocID="{96ED09C0-339D-B547-9196-DAA50BB9B9F3}" presName="node" presStyleLbl="node1" presStyleIdx="5" presStyleCnt="8">
        <dgm:presLayoutVars>
          <dgm:bulletEnabled val="1"/>
        </dgm:presLayoutVars>
      </dgm:prSet>
      <dgm:spPr/>
    </dgm:pt>
    <dgm:pt modelId="{1E3A9F4D-0AA7-D54D-ADC4-1B501C0B73A9}" type="pres">
      <dgm:prSet presAssocID="{3C5B663F-F765-EA4D-9C32-F71913FCEABD}" presName="sibTrans" presStyleCnt="0"/>
      <dgm:spPr/>
    </dgm:pt>
    <dgm:pt modelId="{AEDA7FD9-6D96-B043-864A-EA42EAB9205B}" type="pres">
      <dgm:prSet presAssocID="{6E064629-F3F2-7145-A7C0-6E99174F34DE}" presName="node" presStyleLbl="node1" presStyleIdx="6" presStyleCnt="8">
        <dgm:presLayoutVars>
          <dgm:bulletEnabled val="1"/>
        </dgm:presLayoutVars>
      </dgm:prSet>
      <dgm:spPr/>
    </dgm:pt>
    <dgm:pt modelId="{239F8A19-9FE2-AF45-AF0B-CCC6C79566AB}" type="pres">
      <dgm:prSet presAssocID="{CDF07E95-5896-2041-9243-EBAB94FD91DA}" presName="sibTrans" presStyleCnt="0"/>
      <dgm:spPr/>
    </dgm:pt>
    <dgm:pt modelId="{255F2355-39B5-7D40-BBE2-29ADAB6BFB31}" type="pres">
      <dgm:prSet presAssocID="{F7FF5368-DD00-9149-B4A5-5F021081E78E}" presName="node" presStyleLbl="node1" presStyleIdx="7" presStyleCnt="8">
        <dgm:presLayoutVars>
          <dgm:bulletEnabled val="1"/>
        </dgm:presLayoutVars>
      </dgm:prSet>
      <dgm:spPr/>
    </dgm:pt>
  </dgm:ptLst>
  <dgm:cxnLst>
    <dgm:cxn modelId="{8A2A4820-D888-8849-B77C-1987D47072CC}" type="presOf" srcId="{F7FF5368-DD00-9149-B4A5-5F021081E78E}" destId="{255F2355-39B5-7D40-BBE2-29ADAB6BFB31}" srcOrd="0" destOrd="0" presId="urn:microsoft.com/office/officeart/2005/8/layout/default#6"/>
    <dgm:cxn modelId="{92295623-3663-1C43-88AD-5A2385457AF0}" type="presOf" srcId="{8645148C-A3B6-7A4B-BF3E-3BBC90E06701}" destId="{170F84AD-7712-3A43-B549-116F854CE3A5}" srcOrd="0" destOrd="0" presId="urn:microsoft.com/office/officeart/2005/8/layout/default#6"/>
    <dgm:cxn modelId="{FD4F6027-C75A-5043-ABA1-FE4D892C3974}" srcId="{9A2E5525-32AB-B740-A350-41553492C90B}" destId="{189B4ADF-F8EC-0A4A-818C-D5764B9F2275}" srcOrd="1" destOrd="0" parTransId="{18A6AEF5-73F2-864C-96AF-478142F6CBB2}" sibTransId="{A6E21D44-33D0-2D41-8F66-2A29527197BA}"/>
    <dgm:cxn modelId="{CCC7DF35-4CA3-1F49-B0AD-CD79811EA873}" type="presOf" srcId="{E4A0068D-0CA3-3244-AEEC-B42C35A5D781}" destId="{D00B84B0-5F2C-1144-BC20-9B106F2A70C6}" srcOrd="0" destOrd="0" presId="urn:microsoft.com/office/officeart/2005/8/layout/default#6"/>
    <dgm:cxn modelId="{243CD96A-CC78-0A4A-87D7-D0395869641E}" type="presOf" srcId="{A63FA536-A7BF-0A44-ABA0-03DD180968D5}" destId="{807C6686-755E-5048-B80B-950894AFEE09}" srcOrd="0" destOrd="0" presId="urn:microsoft.com/office/officeart/2005/8/layout/default#6"/>
    <dgm:cxn modelId="{96ACB056-81FD-2241-85BF-4F6256B2561C}" srcId="{9A2E5525-32AB-B740-A350-41553492C90B}" destId="{96ED09C0-339D-B547-9196-DAA50BB9B9F3}" srcOrd="5" destOrd="0" parTransId="{3BF1F9C8-6EDC-5040-8504-F686483531E2}" sibTransId="{3C5B663F-F765-EA4D-9C32-F71913FCEABD}"/>
    <dgm:cxn modelId="{F2770F7C-8FF0-5745-BEEF-4BA10C1A0D3A}" srcId="{9A2E5525-32AB-B740-A350-41553492C90B}" destId="{F7FF5368-DD00-9149-B4A5-5F021081E78E}" srcOrd="7" destOrd="0" parTransId="{FDE0DFE8-DE04-EB49-9DBD-E7409070A24D}" sibTransId="{83F6C3C6-47FD-4542-AD83-308F2619DD76}"/>
    <dgm:cxn modelId="{600C379B-27B0-2A4B-BF94-CD006B83D4D3}" srcId="{9A2E5525-32AB-B740-A350-41553492C90B}" destId="{A63FA536-A7BF-0A44-ABA0-03DD180968D5}" srcOrd="3" destOrd="0" parTransId="{A6761D08-C9B6-034B-B41B-62EDBC65C846}" sibTransId="{B9B69FD6-99A2-8D40-8C42-C7EC57930AB0}"/>
    <dgm:cxn modelId="{57F73D9B-4B3F-ED4C-8FBA-8F4FD1E6B3BD}" type="presOf" srcId="{9A2E5525-32AB-B740-A350-41553492C90B}" destId="{94C26A23-9DA0-2748-97CA-D3142D7233C0}" srcOrd="0" destOrd="0" presId="urn:microsoft.com/office/officeart/2005/8/layout/default#6"/>
    <dgm:cxn modelId="{6A11C79B-9BD4-9A40-9370-99A27790EC60}" srcId="{9A2E5525-32AB-B740-A350-41553492C90B}" destId="{E4A0068D-0CA3-3244-AEEC-B42C35A5D781}" srcOrd="2" destOrd="0" parTransId="{42B38289-B119-0740-A2D6-A333BD21D24C}" sibTransId="{1B7D9A09-1467-9744-BEC5-45A47FC879EF}"/>
    <dgm:cxn modelId="{1B42F6A4-28B8-A548-9F6E-49BB28BFAC9B}" srcId="{9A2E5525-32AB-B740-A350-41553492C90B}" destId="{8645148C-A3B6-7A4B-BF3E-3BBC90E06701}" srcOrd="0" destOrd="0" parTransId="{867A388B-4819-0E4D-B666-315C6C9CF52D}" sibTransId="{6042D771-05D7-B54B-A6EB-29960DC5D4B0}"/>
    <dgm:cxn modelId="{871D8CB8-3412-B94B-81A4-753B0BC0C658}" srcId="{9A2E5525-32AB-B740-A350-41553492C90B}" destId="{6E064629-F3F2-7145-A7C0-6E99174F34DE}" srcOrd="6" destOrd="0" parTransId="{77C4FF04-D6B5-DC40-8536-A732D68E2A32}" sibTransId="{CDF07E95-5896-2041-9243-EBAB94FD91DA}"/>
    <dgm:cxn modelId="{7B354ABD-E147-4341-AC37-08E9C222998B}" type="presOf" srcId="{189B4ADF-F8EC-0A4A-818C-D5764B9F2275}" destId="{7A3B8829-891D-894E-9279-33B2EF136B33}" srcOrd="0" destOrd="0" presId="urn:microsoft.com/office/officeart/2005/8/layout/default#6"/>
    <dgm:cxn modelId="{C1F626C2-8939-8B45-9846-1B6A2E8FDE3A}" type="presOf" srcId="{162F85B9-966F-2B43-BA99-F4BF3DF43C5F}" destId="{49FB2A56-0546-2A47-A2A8-A9DE4DF8A2CF}" srcOrd="0" destOrd="0" presId="urn:microsoft.com/office/officeart/2005/8/layout/default#6"/>
    <dgm:cxn modelId="{E98AE1EB-8851-9A49-8317-3F3769D80B08}" srcId="{9A2E5525-32AB-B740-A350-41553492C90B}" destId="{162F85B9-966F-2B43-BA99-F4BF3DF43C5F}" srcOrd="4" destOrd="0" parTransId="{3DCC5CB6-A4ED-5E4A-ACBB-B2D08FD94244}" sibTransId="{4A68B4C5-2C4D-944A-AE17-1191AAEC385A}"/>
    <dgm:cxn modelId="{95E5CEFA-A54D-D94A-B892-B6B0C1404C57}" type="presOf" srcId="{6E064629-F3F2-7145-A7C0-6E99174F34DE}" destId="{AEDA7FD9-6D96-B043-864A-EA42EAB9205B}" srcOrd="0" destOrd="0" presId="urn:microsoft.com/office/officeart/2005/8/layout/default#6"/>
    <dgm:cxn modelId="{F538C0FD-A65E-B144-B28B-E0AE4DDA2154}" type="presOf" srcId="{96ED09C0-339D-B547-9196-DAA50BB9B9F3}" destId="{0F092E2B-29EF-4741-902D-653CE4F938A7}" srcOrd="0" destOrd="0" presId="urn:microsoft.com/office/officeart/2005/8/layout/default#6"/>
    <dgm:cxn modelId="{7D33E9D3-E3FA-064A-82F8-C5E3C4423471}" type="presParOf" srcId="{94C26A23-9DA0-2748-97CA-D3142D7233C0}" destId="{170F84AD-7712-3A43-B549-116F854CE3A5}" srcOrd="0" destOrd="0" presId="urn:microsoft.com/office/officeart/2005/8/layout/default#6"/>
    <dgm:cxn modelId="{A4396D7A-0411-3D40-9406-BA2AE57607AD}" type="presParOf" srcId="{94C26A23-9DA0-2748-97CA-D3142D7233C0}" destId="{4E33E7BC-5938-B64C-A0B9-966A904AD9A6}" srcOrd="1" destOrd="0" presId="urn:microsoft.com/office/officeart/2005/8/layout/default#6"/>
    <dgm:cxn modelId="{E9CC5C85-68FC-8E4F-9456-DA816A7175E8}" type="presParOf" srcId="{94C26A23-9DA0-2748-97CA-D3142D7233C0}" destId="{7A3B8829-891D-894E-9279-33B2EF136B33}" srcOrd="2" destOrd="0" presId="urn:microsoft.com/office/officeart/2005/8/layout/default#6"/>
    <dgm:cxn modelId="{28815E60-8661-6443-8E62-5E38A913A796}" type="presParOf" srcId="{94C26A23-9DA0-2748-97CA-D3142D7233C0}" destId="{1D7863EF-6119-884C-AE6A-EBD1EFF2E3FF}" srcOrd="3" destOrd="0" presId="urn:microsoft.com/office/officeart/2005/8/layout/default#6"/>
    <dgm:cxn modelId="{57BC5C47-7C9B-3147-9992-DF3C67B74EBE}" type="presParOf" srcId="{94C26A23-9DA0-2748-97CA-D3142D7233C0}" destId="{D00B84B0-5F2C-1144-BC20-9B106F2A70C6}" srcOrd="4" destOrd="0" presId="urn:microsoft.com/office/officeart/2005/8/layout/default#6"/>
    <dgm:cxn modelId="{D3E79B5D-7BC5-DE4D-8B3B-E324C48612C1}" type="presParOf" srcId="{94C26A23-9DA0-2748-97CA-D3142D7233C0}" destId="{62DA31B9-0468-9246-93D6-294E3660AF61}" srcOrd="5" destOrd="0" presId="urn:microsoft.com/office/officeart/2005/8/layout/default#6"/>
    <dgm:cxn modelId="{C5C607CF-32F9-204C-8BEC-CE5B0B6EC522}" type="presParOf" srcId="{94C26A23-9DA0-2748-97CA-D3142D7233C0}" destId="{807C6686-755E-5048-B80B-950894AFEE09}" srcOrd="6" destOrd="0" presId="urn:microsoft.com/office/officeart/2005/8/layout/default#6"/>
    <dgm:cxn modelId="{FA60384A-8A1A-7444-A38B-BF7CBF23DFA0}" type="presParOf" srcId="{94C26A23-9DA0-2748-97CA-D3142D7233C0}" destId="{EF365143-951A-6A4D-9438-5ACED882180A}" srcOrd="7" destOrd="0" presId="urn:microsoft.com/office/officeart/2005/8/layout/default#6"/>
    <dgm:cxn modelId="{2CA57A71-3A7D-2049-8485-9E41ED745E92}" type="presParOf" srcId="{94C26A23-9DA0-2748-97CA-D3142D7233C0}" destId="{49FB2A56-0546-2A47-A2A8-A9DE4DF8A2CF}" srcOrd="8" destOrd="0" presId="urn:microsoft.com/office/officeart/2005/8/layout/default#6"/>
    <dgm:cxn modelId="{3DA0EEF0-F085-3A44-806B-54E73694F243}" type="presParOf" srcId="{94C26A23-9DA0-2748-97CA-D3142D7233C0}" destId="{A9F03FD4-1A3F-684A-A24E-A203688AA89D}" srcOrd="9" destOrd="0" presId="urn:microsoft.com/office/officeart/2005/8/layout/default#6"/>
    <dgm:cxn modelId="{471AC697-2EB2-7442-BE5B-5DE9E040F2A3}" type="presParOf" srcId="{94C26A23-9DA0-2748-97CA-D3142D7233C0}" destId="{0F092E2B-29EF-4741-902D-653CE4F938A7}" srcOrd="10" destOrd="0" presId="urn:microsoft.com/office/officeart/2005/8/layout/default#6"/>
    <dgm:cxn modelId="{017276B3-ACBB-B34E-9ADE-AE7C22E0043B}" type="presParOf" srcId="{94C26A23-9DA0-2748-97CA-D3142D7233C0}" destId="{1E3A9F4D-0AA7-D54D-ADC4-1B501C0B73A9}" srcOrd="11" destOrd="0" presId="urn:microsoft.com/office/officeart/2005/8/layout/default#6"/>
    <dgm:cxn modelId="{67377214-432F-9148-BC6C-A82AB67AA449}" type="presParOf" srcId="{94C26A23-9DA0-2748-97CA-D3142D7233C0}" destId="{AEDA7FD9-6D96-B043-864A-EA42EAB9205B}" srcOrd="12" destOrd="0" presId="urn:microsoft.com/office/officeart/2005/8/layout/default#6"/>
    <dgm:cxn modelId="{559D3B69-977E-8940-A150-2CD79F796A44}" type="presParOf" srcId="{94C26A23-9DA0-2748-97CA-D3142D7233C0}" destId="{239F8A19-9FE2-AF45-AF0B-CCC6C79566AB}" srcOrd="13" destOrd="0" presId="urn:microsoft.com/office/officeart/2005/8/layout/default#6"/>
    <dgm:cxn modelId="{FD1305AC-129E-DF48-ABD1-F3A9B8518184}" type="presParOf" srcId="{94C26A23-9DA0-2748-97CA-D3142D7233C0}" destId="{255F2355-39B5-7D40-BBE2-29ADAB6BFB31}" srcOrd="14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86A8C0-2BA3-CE4B-96EC-36B8B31E839D}" type="doc">
      <dgm:prSet loTypeId="urn:microsoft.com/office/officeart/2005/8/layout/default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B0B5188-6A46-C342-8F57-2FD070CCBD5A}">
      <dgm:prSet phldrT="[Text]"/>
      <dgm:spPr/>
      <dgm:t>
        <a:bodyPr/>
        <a:lstStyle/>
        <a:p>
          <a:r>
            <a:rPr lang="en-US">
              <a:latin typeface="Times New Roman"/>
              <a:cs typeface="Times New Roman"/>
            </a:rPr>
            <a:t>Koran</a:t>
          </a:r>
          <a:endParaRPr lang="en-US" dirty="0">
            <a:latin typeface="Times New Roman"/>
            <a:cs typeface="Times New Roman"/>
          </a:endParaRPr>
        </a:p>
      </dgm:t>
    </dgm:pt>
    <dgm:pt modelId="{B9BC5D43-2501-A142-BFCD-27DDD5DA40DB}" type="parTrans" cxnId="{9AD0EDE7-117C-F847-BE63-29CB42E0B1B0}">
      <dgm:prSet/>
      <dgm:spPr/>
      <dgm:t>
        <a:bodyPr/>
        <a:lstStyle/>
        <a:p>
          <a:endParaRPr lang="en-US">
            <a:solidFill>
              <a:srgbClr val="FFFFFF"/>
            </a:solidFill>
            <a:latin typeface="Times New Roman"/>
            <a:cs typeface="Times New Roman"/>
          </a:endParaRPr>
        </a:p>
      </dgm:t>
    </dgm:pt>
    <dgm:pt modelId="{86818598-8CED-CB4F-8324-6493666ED91D}" type="sibTrans" cxnId="{9AD0EDE7-117C-F847-BE63-29CB42E0B1B0}">
      <dgm:prSet/>
      <dgm:spPr/>
      <dgm:t>
        <a:bodyPr/>
        <a:lstStyle/>
        <a:p>
          <a:endParaRPr lang="en-US">
            <a:solidFill>
              <a:srgbClr val="FFFFFF"/>
            </a:solidFill>
            <a:latin typeface="Times New Roman"/>
            <a:cs typeface="Times New Roman"/>
          </a:endParaRPr>
        </a:p>
      </dgm:t>
    </dgm:pt>
    <dgm:pt modelId="{3DF6369E-5F9F-9442-86DB-96EFB2C4032E}">
      <dgm:prSet phldrT="[Text]"/>
      <dgm:spPr/>
      <dgm:t>
        <a:bodyPr/>
        <a:lstStyle/>
        <a:p>
          <a:r>
            <a:rPr lang="en-US">
              <a:latin typeface="Times New Roman"/>
              <a:cs typeface="Times New Roman"/>
            </a:rPr>
            <a:t>Majalah</a:t>
          </a:r>
          <a:endParaRPr lang="en-US" dirty="0">
            <a:latin typeface="Times New Roman"/>
            <a:cs typeface="Times New Roman"/>
          </a:endParaRPr>
        </a:p>
      </dgm:t>
    </dgm:pt>
    <dgm:pt modelId="{6A4C6315-604B-D14B-A2BB-72F7741AE876}" type="parTrans" cxnId="{61D3D5BA-17A8-4946-B86D-C6D4D029CF1E}">
      <dgm:prSet/>
      <dgm:spPr/>
      <dgm:t>
        <a:bodyPr/>
        <a:lstStyle/>
        <a:p>
          <a:endParaRPr lang="en-US">
            <a:solidFill>
              <a:srgbClr val="FFFFFF"/>
            </a:solidFill>
            <a:latin typeface="Times New Roman"/>
            <a:cs typeface="Times New Roman"/>
          </a:endParaRPr>
        </a:p>
      </dgm:t>
    </dgm:pt>
    <dgm:pt modelId="{9B2C7AE0-EAC6-0641-A1EA-22604F7BE206}" type="sibTrans" cxnId="{61D3D5BA-17A8-4946-B86D-C6D4D029CF1E}">
      <dgm:prSet/>
      <dgm:spPr/>
      <dgm:t>
        <a:bodyPr/>
        <a:lstStyle/>
        <a:p>
          <a:endParaRPr lang="en-US">
            <a:solidFill>
              <a:srgbClr val="FFFFFF"/>
            </a:solidFill>
            <a:latin typeface="Times New Roman"/>
            <a:cs typeface="Times New Roman"/>
          </a:endParaRPr>
        </a:p>
      </dgm:t>
    </dgm:pt>
    <dgm:pt modelId="{F33248DE-734E-054E-BA02-58E662E96C24}">
      <dgm:prSet phldrT="[Text]"/>
      <dgm:spPr/>
      <dgm:t>
        <a:bodyPr/>
        <a:lstStyle/>
        <a:p>
          <a:r>
            <a:rPr lang="en-US">
              <a:latin typeface="Times New Roman"/>
              <a:cs typeface="Times New Roman"/>
            </a:rPr>
            <a:t>Radio</a:t>
          </a:r>
          <a:endParaRPr lang="en-US" dirty="0">
            <a:latin typeface="Times New Roman"/>
            <a:cs typeface="Times New Roman"/>
          </a:endParaRPr>
        </a:p>
      </dgm:t>
    </dgm:pt>
    <dgm:pt modelId="{D7C04B8F-0EB3-2947-B112-C7F04FA12624}" type="parTrans" cxnId="{35576EEF-96FD-AF48-B63D-535583F90837}">
      <dgm:prSet/>
      <dgm:spPr/>
      <dgm:t>
        <a:bodyPr/>
        <a:lstStyle/>
        <a:p>
          <a:endParaRPr lang="en-US">
            <a:solidFill>
              <a:srgbClr val="FFFFFF"/>
            </a:solidFill>
            <a:latin typeface="Times New Roman"/>
            <a:cs typeface="Times New Roman"/>
          </a:endParaRPr>
        </a:p>
      </dgm:t>
    </dgm:pt>
    <dgm:pt modelId="{0F0D2FC1-5B9E-E543-BD7B-3B4E44107CDD}" type="sibTrans" cxnId="{35576EEF-96FD-AF48-B63D-535583F90837}">
      <dgm:prSet/>
      <dgm:spPr/>
      <dgm:t>
        <a:bodyPr/>
        <a:lstStyle/>
        <a:p>
          <a:endParaRPr lang="en-US">
            <a:solidFill>
              <a:srgbClr val="FFFFFF"/>
            </a:solidFill>
            <a:latin typeface="Times New Roman"/>
            <a:cs typeface="Times New Roman"/>
          </a:endParaRPr>
        </a:p>
      </dgm:t>
    </dgm:pt>
    <dgm:pt modelId="{C1BEAD54-3D48-DC43-895A-710B34D57B0F}">
      <dgm:prSet phldrT="[Text]"/>
      <dgm:spPr/>
      <dgm:t>
        <a:bodyPr/>
        <a:lstStyle/>
        <a:p>
          <a:r>
            <a:rPr lang="en-US">
              <a:latin typeface="Times New Roman"/>
              <a:cs typeface="Times New Roman"/>
            </a:rPr>
            <a:t>Televisi</a:t>
          </a:r>
          <a:endParaRPr lang="en-US" dirty="0">
            <a:latin typeface="Times New Roman"/>
            <a:cs typeface="Times New Roman"/>
          </a:endParaRPr>
        </a:p>
      </dgm:t>
    </dgm:pt>
    <dgm:pt modelId="{910133FC-58D9-D34D-88C9-08907C298A32}" type="parTrans" cxnId="{1A7353B7-3739-BC43-A223-87D343F9BE5C}">
      <dgm:prSet/>
      <dgm:spPr/>
      <dgm:t>
        <a:bodyPr/>
        <a:lstStyle/>
        <a:p>
          <a:endParaRPr lang="en-US">
            <a:solidFill>
              <a:srgbClr val="FFFFFF"/>
            </a:solidFill>
            <a:latin typeface="Times New Roman"/>
            <a:cs typeface="Times New Roman"/>
          </a:endParaRPr>
        </a:p>
      </dgm:t>
    </dgm:pt>
    <dgm:pt modelId="{D778A929-8790-9F47-9C4E-75972577BF7F}" type="sibTrans" cxnId="{1A7353B7-3739-BC43-A223-87D343F9BE5C}">
      <dgm:prSet/>
      <dgm:spPr/>
      <dgm:t>
        <a:bodyPr/>
        <a:lstStyle/>
        <a:p>
          <a:endParaRPr lang="en-US">
            <a:solidFill>
              <a:srgbClr val="FFFFFF"/>
            </a:solidFill>
            <a:latin typeface="Times New Roman"/>
            <a:cs typeface="Times New Roman"/>
          </a:endParaRPr>
        </a:p>
      </dgm:t>
    </dgm:pt>
    <dgm:pt modelId="{A47BFB28-05B4-9948-B2E9-D4DC8CF95C91}">
      <dgm:prSet phldrT="[Text]"/>
      <dgm:spPr/>
      <dgm:t>
        <a:bodyPr/>
        <a:lstStyle/>
        <a:p>
          <a:r>
            <a:rPr lang="en-US">
              <a:latin typeface="Times New Roman"/>
              <a:cs typeface="Times New Roman"/>
            </a:rPr>
            <a:t>Televisi Kabel &amp; Satelit</a:t>
          </a:r>
          <a:endParaRPr lang="en-US" dirty="0">
            <a:latin typeface="Times New Roman"/>
            <a:cs typeface="Times New Roman"/>
          </a:endParaRPr>
        </a:p>
      </dgm:t>
    </dgm:pt>
    <dgm:pt modelId="{CB6E12A9-85DF-294E-8FF4-69DA1F5735B9}" type="parTrans" cxnId="{16B66511-6EB3-5043-8212-0C3EFFF1A2BF}">
      <dgm:prSet/>
      <dgm:spPr/>
      <dgm:t>
        <a:bodyPr/>
        <a:lstStyle/>
        <a:p>
          <a:endParaRPr lang="en-US">
            <a:solidFill>
              <a:srgbClr val="FFFFFF"/>
            </a:solidFill>
            <a:latin typeface="Times New Roman"/>
            <a:cs typeface="Times New Roman"/>
          </a:endParaRPr>
        </a:p>
      </dgm:t>
    </dgm:pt>
    <dgm:pt modelId="{72201B78-A03E-4644-8360-74531F1F1410}" type="sibTrans" cxnId="{16B66511-6EB3-5043-8212-0C3EFFF1A2BF}">
      <dgm:prSet/>
      <dgm:spPr/>
      <dgm:t>
        <a:bodyPr/>
        <a:lstStyle/>
        <a:p>
          <a:endParaRPr lang="en-US">
            <a:solidFill>
              <a:srgbClr val="FFFFFF"/>
            </a:solidFill>
            <a:latin typeface="Times New Roman"/>
            <a:cs typeface="Times New Roman"/>
          </a:endParaRPr>
        </a:p>
      </dgm:t>
    </dgm:pt>
    <dgm:pt modelId="{B3D17D79-D98B-684A-8972-80FB6FC98DCE}" type="pres">
      <dgm:prSet presAssocID="{6386A8C0-2BA3-CE4B-96EC-36B8B31E839D}" presName="diagram" presStyleCnt="0">
        <dgm:presLayoutVars>
          <dgm:dir/>
          <dgm:resizeHandles val="exact"/>
        </dgm:presLayoutVars>
      </dgm:prSet>
      <dgm:spPr/>
    </dgm:pt>
    <dgm:pt modelId="{F24122A6-898C-8243-AA55-3E99BF1A6DD9}" type="pres">
      <dgm:prSet presAssocID="{9B0B5188-6A46-C342-8F57-2FD070CCBD5A}" presName="node" presStyleLbl="node1" presStyleIdx="0" presStyleCnt="5">
        <dgm:presLayoutVars>
          <dgm:bulletEnabled val="1"/>
        </dgm:presLayoutVars>
      </dgm:prSet>
      <dgm:spPr/>
    </dgm:pt>
    <dgm:pt modelId="{8D6F4855-D4EB-0F46-91C2-0EC2C5E0C737}" type="pres">
      <dgm:prSet presAssocID="{86818598-8CED-CB4F-8324-6493666ED91D}" presName="sibTrans" presStyleCnt="0"/>
      <dgm:spPr/>
    </dgm:pt>
    <dgm:pt modelId="{C6DBC4DE-659E-FF46-8B95-D7C30918C22B}" type="pres">
      <dgm:prSet presAssocID="{3DF6369E-5F9F-9442-86DB-96EFB2C4032E}" presName="node" presStyleLbl="node1" presStyleIdx="1" presStyleCnt="5">
        <dgm:presLayoutVars>
          <dgm:bulletEnabled val="1"/>
        </dgm:presLayoutVars>
      </dgm:prSet>
      <dgm:spPr/>
    </dgm:pt>
    <dgm:pt modelId="{35FD5EC3-DA5A-A148-A778-B12E0F2C1A6D}" type="pres">
      <dgm:prSet presAssocID="{9B2C7AE0-EAC6-0641-A1EA-22604F7BE206}" presName="sibTrans" presStyleCnt="0"/>
      <dgm:spPr/>
    </dgm:pt>
    <dgm:pt modelId="{17765C87-9D7B-D140-9611-30CC5B9F98F8}" type="pres">
      <dgm:prSet presAssocID="{F33248DE-734E-054E-BA02-58E662E96C24}" presName="node" presStyleLbl="node1" presStyleIdx="2" presStyleCnt="5">
        <dgm:presLayoutVars>
          <dgm:bulletEnabled val="1"/>
        </dgm:presLayoutVars>
      </dgm:prSet>
      <dgm:spPr/>
    </dgm:pt>
    <dgm:pt modelId="{749AFB98-81E5-8741-991E-86DDF5BBD850}" type="pres">
      <dgm:prSet presAssocID="{0F0D2FC1-5B9E-E543-BD7B-3B4E44107CDD}" presName="sibTrans" presStyleCnt="0"/>
      <dgm:spPr/>
    </dgm:pt>
    <dgm:pt modelId="{CF12FE39-B546-CB47-B8DB-1D7C2EF9943F}" type="pres">
      <dgm:prSet presAssocID="{C1BEAD54-3D48-DC43-895A-710B34D57B0F}" presName="node" presStyleLbl="node1" presStyleIdx="3" presStyleCnt="5">
        <dgm:presLayoutVars>
          <dgm:bulletEnabled val="1"/>
        </dgm:presLayoutVars>
      </dgm:prSet>
      <dgm:spPr/>
    </dgm:pt>
    <dgm:pt modelId="{C8EE946B-94DD-3F4B-BE3D-BB3EC340EF69}" type="pres">
      <dgm:prSet presAssocID="{D778A929-8790-9F47-9C4E-75972577BF7F}" presName="sibTrans" presStyleCnt="0"/>
      <dgm:spPr/>
    </dgm:pt>
    <dgm:pt modelId="{09E5FBF9-2F42-D142-93C1-5434B84E5112}" type="pres">
      <dgm:prSet presAssocID="{A47BFB28-05B4-9948-B2E9-D4DC8CF95C91}" presName="node" presStyleLbl="node1" presStyleIdx="4" presStyleCnt="5">
        <dgm:presLayoutVars>
          <dgm:bulletEnabled val="1"/>
        </dgm:presLayoutVars>
      </dgm:prSet>
      <dgm:spPr/>
    </dgm:pt>
  </dgm:ptLst>
  <dgm:cxnLst>
    <dgm:cxn modelId="{16B66511-6EB3-5043-8212-0C3EFFF1A2BF}" srcId="{6386A8C0-2BA3-CE4B-96EC-36B8B31E839D}" destId="{A47BFB28-05B4-9948-B2E9-D4DC8CF95C91}" srcOrd="4" destOrd="0" parTransId="{CB6E12A9-85DF-294E-8FF4-69DA1F5735B9}" sibTransId="{72201B78-A03E-4644-8360-74531F1F1410}"/>
    <dgm:cxn modelId="{9FBC841D-8DC0-1840-B0BA-63C9B7CB61AD}" type="presOf" srcId="{A47BFB28-05B4-9948-B2E9-D4DC8CF95C91}" destId="{09E5FBF9-2F42-D142-93C1-5434B84E5112}" srcOrd="0" destOrd="0" presId="urn:microsoft.com/office/officeart/2005/8/layout/default"/>
    <dgm:cxn modelId="{79F58345-A554-8E45-B7FB-DCD943984167}" type="presOf" srcId="{F33248DE-734E-054E-BA02-58E662E96C24}" destId="{17765C87-9D7B-D140-9611-30CC5B9F98F8}" srcOrd="0" destOrd="0" presId="urn:microsoft.com/office/officeart/2005/8/layout/default"/>
    <dgm:cxn modelId="{0426646F-DA81-E543-9266-38D7A0B14EFB}" type="presOf" srcId="{3DF6369E-5F9F-9442-86DB-96EFB2C4032E}" destId="{C6DBC4DE-659E-FF46-8B95-D7C30918C22B}" srcOrd="0" destOrd="0" presId="urn:microsoft.com/office/officeart/2005/8/layout/default"/>
    <dgm:cxn modelId="{D06B897C-BC0F-FF4D-8DBB-B79A26CF7BD6}" type="presOf" srcId="{9B0B5188-6A46-C342-8F57-2FD070CCBD5A}" destId="{F24122A6-898C-8243-AA55-3E99BF1A6DD9}" srcOrd="0" destOrd="0" presId="urn:microsoft.com/office/officeart/2005/8/layout/default"/>
    <dgm:cxn modelId="{B134CB82-8EDD-264F-AA74-51B1F6580B5A}" type="presOf" srcId="{6386A8C0-2BA3-CE4B-96EC-36B8B31E839D}" destId="{B3D17D79-D98B-684A-8972-80FB6FC98DCE}" srcOrd="0" destOrd="0" presId="urn:microsoft.com/office/officeart/2005/8/layout/default"/>
    <dgm:cxn modelId="{48E61D8C-998B-464D-B2C9-A06BBC6FC397}" type="presOf" srcId="{C1BEAD54-3D48-DC43-895A-710B34D57B0F}" destId="{CF12FE39-B546-CB47-B8DB-1D7C2EF9943F}" srcOrd="0" destOrd="0" presId="urn:microsoft.com/office/officeart/2005/8/layout/default"/>
    <dgm:cxn modelId="{1A7353B7-3739-BC43-A223-87D343F9BE5C}" srcId="{6386A8C0-2BA3-CE4B-96EC-36B8B31E839D}" destId="{C1BEAD54-3D48-DC43-895A-710B34D57B0F}" srcOrd="3" destOrd="0" parTransId="{910133FC-58D9-D34D-88C9-08907C298A32}" sibTransId="{D778A929-8790-9F47-9C4E-75972577BF7F}"/>
    <dgm:cxn modelId="{61D3D5BA-17A8-4946-B86D-C6D4D029CF1E}" srcId="{6386A8C0-2BA3-CE4B-96EC-36B8B31E839D}" destId="{3DF6369E-5F9F-9442-86DB-96EFB2C4032E}" srcOrd="1" destOrd="0" parTransId="{6A4C6315-604B-D14B-A2BB-72F7741AE876}" sibTransId="{9B2C7AE0-EAC6-0641-A1EA-22604F7BE206}"/>
    <dgm:cxn modelId="{9AD0EDE7-117C-F847-BE63-29CB42E0B1B0}" srcId="{6386A8C0-2BA3-CE4B-96EC-36B8B31E839D}" destId="{9B0B5188-6A46-C342-8F57-2FD070CCBD5A}" srcOrd="0" destOrd="0" parTransId="{B9BC5D43-2501-A142-BFCD-27DDD5DA40DB}" sibTransId="{86818598-8CED-CB4F-8324-6493666ED91D}"/>
    <dgm:cxn modelId="{35576EEF-96FD-AF48-B63D-535583F90837}" srcId="{6386A8C0-2BA3-CE4B-96EC-36B8B31E839D}" destId="{F33248DE-734E-054E-BA02-58E662E96C24}" srcOrd="2" destOrd="0" parTransId="{D7C04B8F-0EB3-2947-B112-C7F04FA12624}" sibTransId="{0F0D2FC1-5B9E-E543-BD7B-3B4E44107CDD}"/>
    <dgm:cxn modelId="{82BA48E2-3A5F-4247-8304-BAB6BFCFEEB9}" type="presParOf" srcId="{B3D17D79-D98B-684A-8972-80FB6FC98DCE}" destId="{F24122A6-898C-8243-AA55-3E99BF1A6DD9}" srcOrd="0" destOrd="0" presId="urn:microsoft.com/office/officeart/2005/8/layout/default"/>
    <dgm:cxn modelId="{E307E592-2E86-8447-86D8-2260AD79B545}" type="presParOf" srcId="{B3D17D79-D98B-684A-8972-80FB6FC98DCE}" destId="{8D6F4855-D4EB-0F46-91C2-0EC2C5E0C737}" srcOrd="1" destOrd="0" presId="urn:microsoft.com/office/officeart/2005/8/layout/default"/>
    <dgm:cxn modelId="{B8E9A0E7-CDCA-5E43-B588-5B9C38891811}" type="presParOf" srcId="{B3D17D79-D98B-684A-8972-80FB6FC98DCE}" destId="{C6DBC4DE-659E-FF46-8B95-D7C30918C22B}" srcOrd="2" destOrd="0" presId="urn:microsoft.com/office/officeart/2005/8/layout/default"/>
    <dgm:cxn modelId="{F40AF5F9-48B9-4A4E-8083-C572EB681BD8}" type="presParOf" srcId="{B3D17D79-D98B-684A-8972-80FB6FC98DCE}" destId="{35FD5EC3-DA5A-A148-A778-B12E0F2C1A6D}" srcOrd="3" destOrd="0" presId="urn:microsoft.com/office/officeart/2005/8/layout/default"/>
    <dgm:cxn modelId="{02FC5AC7-4C35-A148-B7D2-C1587117820F}" type="presParOf" srcId="{B3D17D79-D98B-684A-8972-80FB6FC98DCE}" destId="{17765C87-9D7B-D140-9611-30CC5B9F98F8}" srcOrd="4" destOrd="0" presId="urn:microsoft.com/office/officeart/2005/8/layout/default"/>
    <dgm:cxn modelId="{010FB60E-5BDB-034E-B3C4-BFD9D471DB0A}" type="presParOf" srcId="{B3D17D79-D98B-684A-8972-80FB6FC98DCE}" destId="{749AFB98-81E5-8741-991E-86DDF5BBD850}" srcOrd="5" destOrd="0" presId="urn:microsoft.com/office/officeart/2005/8/layout/default"/>
    <dgm:cxn modelId="{936427A2-D4FD-C343-B5E6-97EFE45FC0D6}" type="presParOf" srcId="{B3D17D79-D98B-684A-8972-80FB6FC98DCE}" destId="{CF12FE39-B546-CB47-B8DB-1D7C2EF9943F}" srcOrd="6" destOrd="0" presId="urn:microsoft.com/office/officeart/2005/8/layout/default"/>
    <dgm:cxn modelId="{F8D6BBB5-2860-5D48-A2B3-1A7753CB1EFF}" type="presParOf" srcId="{B3D17D79-D98B-684A-8972-80FB6FC98DCE}" destId="{C8EE946B-94DD-3F4B-BE3D-BB3EC340EF69}" srcOrd="7" destOrd="0" presId="urn:microsoft.com/office/officeart/2005/8/layout/default"/>
    <dgm:cxn modelId="{3C4BB20A-CB2C-9842-A44C-35516A82E78B}" type="presParOf" srcId="{B3D17D79-D98B-684A-8972-80FB6FC98DCE}" destId="{09E5FBF9-2F42-D142-93C1-5434B84E511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FB15F0-7B63-C34C-96E6-2E2F4A51333B}" type="doc">
      <dgm:prSet loTypeId="urn:microsoft.com/office/officeart/2005/8/layout/hList1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43C6621-C765-DD45-984F-4542AC54A7F6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Koran</a:t>
          </a:r>
        </a:p>
      </dgm:t>
    </dgm:pt>
    <dgm:pt modelId="{089B5198-EDFA-6E4F-B62D-6677E1190685}" type="parTrans" cxnId="{0CC0B678-875C-D149-A766-C96A6AAF8BA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48EC2F2-6F53-244B-89FC-C6518DE5035C}" type="sibTrans" cxnId="{0CC0B678-875C-D149-A766-C96A6AAF8BA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4E67AFD-292E-6C49-97B9-AE416456BB70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Kekuatan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penggerak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dalam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masyarakat</a:t>
          </a:r>
          <a:endParaRPr lang="en-US" dirty="0">
            <a:latin typeface="Times New Roman"/>
            <a:cs typeface="Times New Roman"/>
          </a:endParaRPr>
        </a:p>
      </dgm:t>
    </dgm:pt>
    <dgm:pt modelId="{4718E123-D9EB-A74B-910B-F8291A73485D}" type="parTrans" cxnId="{D23397F7-122F-0C4D-97F6-F3276899DBF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8366621-753C-1246-B15B-0D1A6E326F11}" type="sibTrans" cxnId="{D23397F7-122F-0C4D-97F6-F3276899DBF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A156D54-8829-DB4F-99D3-167D220F0ED3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Memberikan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keluasan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isi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berita</a:t>
          </a:r>
          <a:endParaRPr lang="en-US" dirty="0">
            <a:latin typeface="Times New Roman"/>
            <a:cs typeface="Times New Roman"/>
          </a:endParaRPr>
        </a:p>
      </dgm:t>
    </dgm:pt>
    <dgm:pt modelId="{3CEC4534-4108-E443-941E-A03C2BAEBBE5}" type="parTrans" cxnId="{E7AC45E3-7DF1-BF44-8946-9390E01A0A9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0639347-413B-4D47-AD50-A2A032FA8775}" type="sibTrans" cxnId="{E7AC45E3-7DF1-BF44-8946-9390E01A0A9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5BF7585-725B-854F-A018-E35CFC28EDA8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Kebanyakan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koran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diproduksi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secara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lokal</a:t>
          </a:r>
          <a:endParaRPr lang="en-US" dirty="0">
            <a:latin typeface="Times New Roman"/>
            <a:cs typeface="Times New Roman"/>
          </a:endParaRPr>
        </a:p>
      </dgm:t>
    </dgm:pt>
    <dgm:pt modelId="{FDB1239A-B04E-9345-9D47-DD61F31C5EF0}" type="parTrans" cxnId="{457B017D-BEB4-E54B-B462-0C78A6A279B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166EFBD-96E2-6947-9FF3-76E1E263B5BF}" type="sibTrans" cxnId="{457B017D-BEB4-E54B-B462-0C78A6A279B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B45FC59-D091-2F47-8CB5-BF8FAACEF842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Teknologi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mengubah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koran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saat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ini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koran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punya</a:t>
          </a:r>
          <a:r>
            <a:rPr lang="en-US" dirty="0">
              <a:latin typeface="Times New Roman"/>
              <a:cs typeface="Times New Roman"/>
            </a:rPr>
            <a:t> website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koran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versi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elektronik</a:t>
          </a:r>
          <a:endParaRPr lang="en-US" dirty="0">
            <a:latin typeface="Times New Roman"/>
            <a:cs typeface="Times New Roman"/>
          </a:endParaRPr>
        </a:p>
      </dgm:t>
    </dgm:pt>
    <dgm:pt modelId="{31E2B703-A111-5C48-8F3B-CDDA03AAF9E4}" type="parTrans" cxnId="{47CEABC2-6806-CC44-BD0F-8078B53625D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37F3FC6-8C74-A64D-BF93-3C21F74C6755}" type="sibTrans" cxnId="{47CEABC2-6806-CC44-BD0F-8078B53625D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8C1A261-09F5-464F-9A93-282B64D8B620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PR </a:t>
          </a:r>
          <a:r>
            <a:rPr lang="en-US" dirty="0" err="1">
              <a:latin typeface="Times New Roman"/>
              <a:cs typeface="Times New Roman"/>
            </a:rPr>
            <a:t>menggunakan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koran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misalnya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utk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menyebar</a:t>
          </a:r>
          <a:r>
            <a:rPr lang="en-US" dirty="0">
              <a:latin typeface="Times New Roman"/>
              <a:cs typeface="Times New Roman"/>
            </a:rPr>
            <a:t> info </a:t>
          </a:r>
          <a:r>
            <a:rPr lang="en-US" dirty="0" err="1">
              <a:latin typeface="Times New Roman"/>
              <a:cs typeface="Times New Roman"/>
            </a:rPr>
            <a:t>terkini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ttg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organisasi</a:t>
          </a:r>
          <a:endParaRPr lang="en-US" dirty="0">
            <a:latin typeface="Times New Roman"/>
            <a:cs typeface="Times New Roman"/>
          </a:endParaRPr>
        </a:p>
      </dgm:t>
    </dgm:pt>
    <dgm:pt modelId="{E592A9B7-5124-3140-A203-07DDB499CC07}" type="parTrans" cxnId="{30E95130-A3E2-7742-88DE-36FC136C528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D1A8F64-89F2-FD40-9018-D1520A7EA74D}" type="sibTrans" cxnId="{30E95130-A3E2-7742-88DE-36FC136C528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48DFC4F-00A4-E643-9107-60A84C49242A}" type="pres">
      <dgm:prSet presAssocID="{AAFB15F0-7B63-C34C-96E6-2E2F4A51333B}" presName="Name0" presStyleCnt="0">
        <dgm:presLayoutVars>
          <dgm:dir/>
          <dgm:animLvl val="lvl"/>
          <dgm:resizeHandles val="exact"/>
        </dgm:presLayoutVars>
      </dgm:prSet>
      <dgm:spPr/>
    </dgm:pt>
    <dgm:pt modelId="{A89E5F58-A48F-6741-BAFC-7419C253C67C}" type="pres">
      <dgm:prSet presAssocID="{F43C6621-C765-DD45-984F-4542AC54A7F6}" presName="composite" presStyleCnt="0"/>
      <dgm:spPr/>
    </dgm:pt>
    <dgm:pt modelId="{EAF957DB-1961-1742-B4EB-13B56043A9F8}" type="pres">
      <dgm:prSet presAssocID="{F43C6621-C765-DD45-984F-4542AC54A7F6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36B572BC-1006-1D42-9627-DE0E274E0D1A}" type="pres">
      <dgm:prSet presAssocID="{F43C6621-C765-DD45-984F-4542AC54A7F6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D8DD522A-8AE7-B644-B66B-34BE258F2AF8}" type="presOf" srcId="{AAFB15F0-7B63-C34C-96E6-2E2F4A51333B}" destId="{D48DFC4F-00A4-E643-9107-60A84C49242A}" srcOrd="0" destOrd="0" presId="urn:microsoft.com/office/officeart/2005/8/layout/hList1"/>
    <dgm:cxn modelId="{30E95130-A3E2-7742-88DE-36FC136C5281}" srcId="{F43C6621-C765-DD45-984F-4542AC54A7F6}" destId="{B8C1A261-09F5-464F-9A93-282B64D8B620}" srcOrd="4" destOrd="0" parTransId="{E592A9B7-5124-3140-A203-07DDB499CC07}" sibTransId="{9D1A8F64-89F2-FD40-9018-D1520A7EA74D}"/>
    <dgm:cxn modelId="{A32B435F-3CC8-0242-BA3B-75DB5D84FD3E}" type="presOf" srcId="{55BF7585-725B-854F-A018-E35CFC28EDA8}" destId="{36B572BC-1006-1D42-9627-DE0E274E0D1A}" srcOrd="0" destOrd="2" presId="urn:microsoft.com/office/officeart/2005/8/layout/hList1"/>
    <dgm:cxn modelId="{E09A2F4B-AC3B-144C-9559-DAFDAA3AA7B5}" type="presOf" srcId="{F43C6621-C765-DD45-984F-4542AC54A7F6}" destId="{EAF957DB-1961-1742-B4EB-13B56043A9F8}" srcOrd="0" destOrd="0" presId="urn:microsoft.com/office/officeart/2005/8/layout/hList1"/>
    <dgm:cxn modelId="{0CC0B678-875C-D149-A766-C96A6AAF8BA8}" srcId="{AAFB15F0-7B63-C34C-96E6-2E2F4A51333B}" destId="{F43C6621-C765-DD45-984F-4542AC54A7F6}" srcOrd="0" destOrd="0" parTransId="{089B5198-EDFA-6E4F-B62D-6677E1190685}" sibTransId="{848EC2F2-6F53-244B-89FC-C6518DE5035C}"/>
    <dgm:cxn modelId="{457B017D-BEB4-E54B-B462-0C78A6A279BD}" srcId="{F43C6621-C765-DD45-984F-4542AC54A7F6}" destId="{55BF7585-725B-854F-A018-E35CFC28EDA8}" srcOrd="2" destOrd="0" parTransId="{FDB1239A-B04E-9345-9D47-DD61F31C5EF0}" sibTransId="{A166EFBD-96E2-6947-9FF3-76E1E263B5BF}"/>
    <dgm:cxn modelId="{DD951C96-0906-B547-9204-162E72FB138A}" type="presOf" srcId="{A4E67AFD-292E-6C49-97B9-AE416456BB70}" destId="{36B572BC-1006-1D42-9627-DE0E274E0D1A}" srcOrd="0" destOrd="0" presId="urn:microsoft.com/office/officeart/2005/8/layout/hList1"/>
    <dgm:cxn modelId="{E9446FA0-A15A-B84A-9FE0-A3D6D7F9F3F9}" type="presOf" srcId="{B8C1A261-09F5-464F-9A93-282B64D8B620}" destId="{36B572BC-1006-1D42-9627-DE0E274E0D1A}" srcOrd="0" destOrd="4" presId="urn:microsoft.com/office/officeart/2005/8/layout/hList1"/>
    <dgm:cxn modelId="{26F503AD-26C0-3E4B-ABAF-F9193A8730EF}" type="presOf" srcId="{4A156D54-8829-DB4F-99D3-167D220F0ED3}" destId="{36B572BC-1006-1D42-9627-DE0E274E0D1A}" srcOrd="0" destOrd="1" presId="urn:microsoft.com/office/officeart/2005/8/layout/hList1"/>
    <dgm:cxn modelId="{47CEABC2-6806-CC44-BD0F-8078B53625DA}" srcId="{F43C6621-C765-DD45-984F-4542AC54A7F6}" destId="{7B45FC59-D091-2F47-8CB5-BF8FAACEF842}" srcOrd="3" destOrd="0" parTransId="{31E2B703-A111-5C48-8F3B-CDDA03AAF9E4}" sibTransId="{F37F3FC6-8C74-A64D-BF93-3C21F74C6755}"/>
    <dgm:cxn modelId="{3D2ECACB-9E87-A140-8DC8-3BC7264BC3C4}" type="presOf" srcId="{7B45FC59-D091-2F47-8CB5-BF8FAACEF842}" destId="{36B572BC-1006-1D42-9627-DE0E274E0D1A}" srcOrd="0" destOrd="3" presId="urn:microsoft.com/office/officeart/2005/8/layout/hList1"/>
    <dgm:cxn modelId="{E7AC45E3-7DF1-BF44-8946-9390E01A0A98}" srcId="{F43C6621-C765-DD45-984F-4542AC54A7F6}" destId="{4A156D54-8829-DB4F-99D3-167D220F0ED3}" srcOrd="1" destOrd="0" parTransId="{3CEC4534-4108-E443-941E-A03C2BAEBBE5}" sibTransId="{10639347-413B-4D47-AD50-A2A032FA8775}"/>
    <dgm:cxn modelId="{D23397F7-122F-0C4D-97F6-F3276899DBFA}" srcId="{F43C6621-C765-DD45-984F-4542AC54A7F6}" destId="{A4E67AFD-292E-6C49-97B9-AE416456BB70}" srcOrd="0" destOrd="0" parTransId="{4718E123-D9EB-A74B-910B-F8291A73485D}" sibTransId="{38366621-753C-1246-B15B-0D1A6E326F11}"/>
    <dgm:cxn modelId="{CAA944B5-8C63-DC4F-8D25-896CD2E6BBCD}" type="presParOf" srcId="{D48DFC4F-00A4-E643-9107-60A84C49242A}" destId="{A89E5F58-A48F-6741-BAFC-7419C253C67C}" srcOrd="0" destOrd="0" presId="urn:microsoft.com/office/officeart/2005/8/layout/hList1"/>
    <dgm:cxn modelId="{C901A909-1E27-6047-8CEB-A30FE71B92AB}" type="presParOf" srcId="{A89E5F58-A48F-6741-BAFC-7419C253C67C}" destId="{EAF957DB-1961-1742-B4EB-13B56043A9F8}" srcOrd="0" destOrd="0" presId="urn:microsoft.com/office/officeart/2005/8/layout/hList1"/>
    <dgm:cxn modelId="{432965CD-A947-8A42-A3CB-ACAC988B16B3}" type="presParOf" srcId="{A89E5F58-A48F-6741-BAFC-7419C253C67C}" destId="{36B572BC-1006-1D42-9627-DE0E274E0D1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FB15F0-7B63-C34C-96E6-2E2F4A51333B}" type="doc">
      <dgm:prSet loTypeId="urn:microsoft.com/office/officeart/2005/8/layout/hList1" loCatId="list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F43C6621-C765-DD45-984F-4542AC54A7F6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Majalah</a:t>
          </a:r>
          <a:endParaRPr lang="en-US" dirty="0">
            <a:latin typeface="Times New Roman"/>
            <a:cs typeface="Times New Roman"/>
          </a:endParaRPr>
        </a:p>
      </dgm:t>
    </dgm:pt>
    <dgm:pt modelId="{089B5198-EDFA-6E4F-B62D-6677E1190685}" type="parTrans" cxnId="{0CC0B678-875C-D149-A766-C96A6AAF8BA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48EC2F2-6F53-244B-89FC-C6518DE5035C}" type="sibTrans" cxnId="{0CC0B678-875C-D149-A766-C96A6AAF8BA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4E67AFD-292E-6C49-97B9-AE416456BB70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Menyediakan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serangkaian</a:t>
          </a:r>
          <a:r>
            <a:rPr lang="en-US" dirty="0">
              <a:latin typeface="Times New Roman"/>
              <a:cs typeface="Times New Roman"/>
            </a:rPr>
            <a:t> media </a:t>
          </a:r>
          <a:r>
            <a:rPr lang="en-US" dirty="0" err="1">
              <a:latin typeface="Times New Roman"/>
              <a:cs typeface="Times New Roman"/>
            </a:rPr>
            <a:t>komunikasi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bervariasi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untuk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menjangkau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audien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dengan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minat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yg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sama</a:t>
          </a:r>
          <a:endParaRPr lang="en-US" dirty="0">
            <a:latin typeface="Times New Roman"/>
            <a:cs typeface="Times New Roman"/>
          </a:endParaRPr>
        </a:p>
      </dgm:t>
    </dgm:pt>
    <dgm:pt modelId="{4718E123-D9EB-A74B-910B-F8291A73485D}" type="parTrans" cxnId="{D23397F7-122F-0C4D-97F6-F3276899DBF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8366621-753C-1246-B15B-0D1A6E326F11}" type="sibTrans" cxnId="{D23397F7-122F-0C4D-97F6-F3276899DBF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BEE14A0-01DC-0B43-8F3B-E7A68676EE24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Radio</a:t>
          </a:r>
        </a:p>
      </dgm:t>
    </dgm:pt>
    <dgm:pt modelId="{5FF7A2FE-35AD-4043-93DA-EEFD5D86B08E}" type="parTrans" cxnId="{81431EA3-9F4F-BC4C-BBF2-C6D8EF6F2F7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41ABE31-C09E-1044-B792-9172B37CEECF}" type="sibTrans" cxnId="{81431EA3-9F4F-BC4C-BBF2-C6D8EF6F2F7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097F498-B2EE-4E41-8CAF-CC030E1F54C4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Radio </a:t>
          </a:r>
          <a:r>
            <a:rPr lang="en-US" dirty="0" err="1">
              <a:latin typeface="Times New Roman"/>
              <a:cs typeface="Times New Roman"/>
            </a:rPr>
            <a:t>pernah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dianggap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pudar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krn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adanya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tv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namun</a:t>
          </a:r>
          <a:r>
            <a:rPr lang="en-US" dirty="0">
              <a:latin typeface="Times New Roman"/>
              <a:cs typeface="Times New Roman"/>
            </a:rPr>
            <a:t> radio </a:t>
          </a:r>
          <a:r>
            <a:rPr lang="en-US" dirty="0" err="1">
              <a:latin typeface="Times New Roman"/>
              <a:cs typeface="Times New Roman"/>
            </a:rPr>
            <a:t>tetap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berperan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penting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sbg</a:t>
          </a:r>
          <a:r>
            <a:rPr lang="en-US" dirty="0">
              <a:latin typeface="Times New Roman"/>
              <a:cs typeface="Times New Roman"/>
            </a:rPr>
            <a:t> media </a:t>
          </a:r>
          <a:r>
            <a:rPr lang="en-US" dirty="0" err="1">
              <a:latin typeface="Times New Roman"/>
              <a:cs typeface="Times New Roman"/>
            </a:rPr>
            <a:t>informasi</a:t>
          </a:r>
          <a:endParaRPr lang="en-US" dirty="0">
            <a:latin typeface="Times New Roman"/>
            <a:cs typeface="Times New Roman"/>
          </a:endParaRPr>
        </a:p>
      </dgm:t>
    </dgm:pt>
    <dgm:pt modelId="{E76732DB-EDCA-5C49-BA8E-7FA0A1337FB1}" type="parTrans" cxnId="{BE8500CC-CDA5-BE47-9B66-E08EE8A8EA0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3321B36-7C08-5C47-93E5-2C27EEAB5643}" type="sibTrans" cxnId="{BE8500CC-CDA5-BE47-9B66-E08EE8A8EA0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93E73E9-784B-934E-9611-148C864F54FF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Praktisi</a:t>
          </a:r>
          <a:r>
            <a:rPr lang="en-US" dirty="0">
              <a:latin typeface="Times New Roman"/>
              <a:cs typeface="Times New Roman"/>
            </a:rPr>
            <a:t> PR </a:t>
          </a:r>
          <a:r>
            <a:rPr lang="en-US" dirty="0" err="1">
              <a:latin typeface="Times New Roman"/>
              <a:cs typeface="Times New Roman"/>
            </a:rPr>
            <a:t>menggunakan</a:t>
          </a:r>
          <a:r>
            <a:rPr lang="en-US" dirty="0">
              <a:latin typeface="Times New Roman"/>
              <a:cs typeface="Times New Roman"/>
            </a:rPr>
            <a:t> news release radio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siaran</a:t>
          </a:r>
          <a:r>
            <a:rPr lang="en-US" dirty="0">
              <a:latin typeface="Times New Roman"/>
              <a:cs typeface="Times New Roman"/>
            </a:rPr>
            <a:t> radio lain </a:t>
          </a:r>
          <a:r>
            <a:rPr lang="en-US" dirty="0" err="1">
              <a:latin typeface="Times New Roman"/>
              <a:cs typeface="Times New Roman"/>
            </a:rPr>
            <a:t>untuk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mengirimkan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berita</a:t>
          </a:r>
          <a:r>
            <a:rPr lang="en-US" dirty="0">
              <a:latin typeface="Times New Roman"/>
              <a:cs typeface="Times New Roman"/>
            </a:rPr>
            <a:t> </a:t>
          </a:r>
        </a:p>
      </dgm:t>
    </dgm:pt>
    <dgm:pt modelId="{91C05EA0-CA88-E349-8518-DF38EB413BCF}" type="parTrans" cxnId="{382A58AE-679B-8446-8427-399ACDB7E0D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501B0C3-7B4E-2743-BC39-98B560B09EE2}" type="sibTrans" cxnId="{382A58AE-679B-8446-8427-399ACDB7E0D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C050C4B-10AB-5345-8992-54E6E4DE7559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PSA (Public Service Announcement) – </a:t>
          </a:r>
          <a:r>
            <a:rPr lang="en-US" dirty="0" err="1">
              <a:latin typeface="Times New Roman"/>
              <a:cs typeface="Times New Roman"/>
            </a:rPr>
            <a:t>iklan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layanan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masyarakat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sering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disiarkan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</a:t>
          </a:r>
          <a:r>
            <a:rPr lang="en-US" dirty="0">
              <a:latin typeface="Times New Roman"/>
              <a:cs typeface="Times New Roman"/>
            </a:rPr>
            <a:t> radio</a:t>
          </a:r>
        </a:p>
      </dgm:t>
    </dgm:pt>
    <dgm:pt modelId="{D71582CE-B1A1-CE48-824C-4DE24174C6B5}" type="parTrans" cxnId="{A7FE0CD3-839E-9A4C-A02E-7E5047DDA8E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AEED729-F182-0A4F-A279-F726B325ECB2}" type="sibTrans" cxnId="{A7FE0CD3-839E-9A4C-A02E-7E5047DDA8E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68B463E-B2BB-614C-A110-B956A72000A2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Majalah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membentuk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opini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preferensi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terkait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suatu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hal</a:t>
          </a:r>
          <a:endParaRPr lang="en-US" dirty="0">
            <a:latin typeface="Times New Roman"/>
            <a:cs typeface="Times New Roman"/>
          </a:endParaRPr>
        </a:p>
      </dgm:t>
    </dgm:pt>
    <dgm:pt modelId="{72BED5FE-3FEC-D54A-A527-A237E44884DF}" type="parTrans" cxnId="{4C01E7EB-95DB-D145-95BE-7EA68F10A70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D9E2460-3618-FA42-AD5B-AB17AA94F7CD}" type="sibTrans" cxnId="{4C01E7EB-95DB-D145-95BE-7EA68F10A70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203EF47-CC3F-C745-93BD-F19897B7C629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Praktisi</a:t>
          </a:r>
          <a:r>
            <a:rPr lang="en-US" dirty="0">
              <a:latin typeface="Times New Roman"/>
              <a:cs typeface="Times New Roman"/>
            </a:rPr>
            <a:t> PR </a:t>
          </a:r>
          <a:r>
            <a:rPr lang="en-US" dirty="0" err="1">
              <a:latin typeface="Times New Roman"/>
              <a:cs typeface="Times New Roman"/>
            </a:rPr>
            <a:t>mempelajari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majalah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menerapkan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pengetahuannya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untuk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menyusun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berita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feature </a:t>
          </a:r>
          <a:r>
            <a:rPr lang="en-US" dirty="0" err="1">
              <a:latin typeface="Times New Roman"/>
              <a:cs typeface="Times New Roman"/>
            </a:rPr>
            <a:t>untuk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dikirim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majalah</a:t>
          </a:r>
          <a:endParaRPr lang="en-US" dirty="0">
            <a:latin typeface="Times New Roman"/>
            <a:cs typeface="Times New Roman"/>
          </a:endParaRPr>
        </a:p>
      </dgm:t>
    </dgm:pt>
    <dgm:pt modelId="{D0C5B097-C95C-7F4D-B00C-6BCC05241547}" type="parTrans" cxnId="{18A8FBD4-0B9F-0F40-93ED-9CC1D27FE27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9B0E236-1075-4F4D-822E-242C228B2462}" type="sibTrans" cxnId="{18A8FBD4-0B9F-0F40-93ED-9CC1D27FE27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959E902-3762-8C4E-84FA-1CBD2A4285B5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Lebih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bertahan</a:t>
          </a:r>
          <a:r>
            <a:rPr lang="en-US" dirty="0">
              <a:latin typeface="Times New Roman"/>
              <a:cs typeface="Times New Roman"/>
            </a:rPr>
            <a:t> lama </a:t>
          </a:r>
          <a:r>
            <a:rPr lang="en-US" dirty="0" err="1">
              <a:latin typeface="Times New Roman"/>
              <a:cs typeface="Times New Roman"/>
            </a:rPr>
            <a:t>dibanding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koran</a:t>
          </a:r>
          <a:r>
            <a:rPr lang="en-US" dirty="0">
              <a:latin typeface="Times New Roman"/>
              <a:cs typeface="Times New Roman"/>
            </a:rPr>
            <a:t> (</a:t>
          </a:r>
          <a:r>
            <a:rPr lang="en-US" dirty="0" err="1">
              <a:latin typeface="Times New Roman"/>
              <a:cs typeface="Times New Roman"/>
            </a:rPr>
            <a:t>berita</a:t>
          </a:r>
          <a:r>
            <a:rPr lang="en-US" dirty="0">
              <a:latin typeface="Times New Roman"/>
              <a:cs typeface="Times New Roman"/>
            </a:rPr>
            <a:t> timeless)</a:t>
          </a:r>
        </a:p>
      </dgm:t>
    </dgm:pt>
    <dgm:pt modelId="{184BE0B4-09C8-1145-BEF3-E41C2F606AEA}" type="parTrans" cxnId="{C428F301-20B0-8B4A-98E8-7C88078CF98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AFD7500-7720-3049-8157-3D94E4F90B23}" type="sibTrans" cxnId="{C428F301-20B0-8B4A-98E8-7C88078CF98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48DFC4F-00A4-E643-9107-60A84C49242A}" type="pres">
      <dgm:prSet presAssocID="{AAFB15F0-7B63-C34C-96E6-2E2F4A51333B}" presName="Name0" presStyleCnt="0">
        <dgm:presLayoutVars>
          <dgm:dir/>
          <dgm:animLvl val="lvl"/>
          <dgm:resizeHandles val="exact"/>
        </dgm:presLayoutVars>
      </dgm:prSet>
      <dgm:spPr/>
    </dgm:pt>
    <dgm:pt modelId="{A89E5F58-A48F-6741-BAFC-7419C253C67C}" type="pres">
      <dgm:prSet presAssocID="{F43C6621-C765-DD45-984F-4542AC54A7F6}" presName="composite" presStyleCnt="0"/>
      <dgm:spPr/>
    </dgm:pt>
    <dgm:pt modelId="{EAF957DB-1961-1742-B4EB-13B56043A9F8}" type="pres">
      <dgm:prSet presAssocID="{F43C6621-C765-DD45-984F-4542AC54A7F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6B572BC-1006-1D42-9627-DE0E274E0D1A}" type="pres">
      <dgm:prSet presAssocID="{F43C6621-C765-DD45-984F-4542AC54A7F6}" presName="desTx" presStyleLbl="alignAccFollowNode1" presStyleIdx="0" presStyleCnt="2">
        <dgm:presLayoutVars>
          <dgm:bulletEnabled val="1"/>
        </dgm:presLayoutVars>
      </dgm:prSet>
      <dgm:spPr/>
    </dgm:pt>
    <dgm:pt modelId="{46D7FE05-5AF2-A24B-AD44-8E6F9FDEA032}" type="pres">
      <dgm:prSet presAssocID="{848EC2F2-6F53-244B-89FC-C6518DE5035C}" presName="space" presStyleCnt="0"/>
      <dgm:spPr/>
    </dgm:pt>
    <dgm:pt modelId="{B3290CF0-B159-084C-932E-BBBC44A8AB71}" type="pres">
      <dgm:prSet presAssocID="{3BEE14A0-01DC-0B43-8F3B-E7A68676EE24}" presName="composite" presStyleCnt="0"/>
      <dgm:spPr/>
    </dgm:pt>
    <dgm:pt modelId="{7DFFD2BA-ABAB-A745-863C-80CBD9C54E1F}" type="pres">
      <dgm:prSet presAssocID="{3BEE14A0-01DC-0B43-8F3B-E7A68676EE2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353F76E-5CAF-0B49-B2DC-B97FC732B0DA}" type="pres">
      <dgm:prSet presAssocID="{3BEE14A0-01DC-0B43-8F3B-E7A68676EE24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428F301-20B0-8B4A-98E8-7C88078CF98E}" srcId="{F43C6621-C765-DD45-984F-4542AC54A7F6}" destId="{2959E902-3762-8C4E-84FA-1CBD2A4285B5}" srcOrd="1" destOrd="0" parTransId="{184BE0B4-09C8-1145-BEF3-E41C2F606AEA}" sibTransId="{4AFD7500-7720-3049-8157-3D94E4F90B23}"/>
    <dgm:cxn modelId="{6DFCCD1F-2D21-B146-8C8D-CECE9A6A9E87}" type="presOf" srcId="{A4E67AFD-292E-6C49-97B9-AE416456BB70}" destId="{36B572BC-1006-1D42-9627-DE0E274E0D1A}" srcOrd="0" destOrd="0" presId="urn:microsoft.com/office/officeart/2005/8/layout/hList1"/>
    <dgm:cxn modelId="{EB829230-3130-0E4E-9BCE-AC19D57FA5DE}" type="presOf" srcId="{F43C6621-C765-DD45-984F-4542AC54A7F6}" destId="{EAF957DB-1961-1742-B4EB-13B56043A9F8}" srcOrd="0" destOrd="0" presId="urn:microsoft.com/office/officeart/2005/8/layout/hList1"/>
    <dgm:cxn modelId="{B10D895C-CAC3-3B46-9507-C1AE5DC472B8}" type="presOf" srcId="{2959E902-3762-8C4E-84FA-1CBD2A4285B5}" destId="{36B572BC-1006-1D42-9627-DE0E274E0D1A}" srcOrd="0" destOrd="1" presId="urn:microsoft.com/office/officeart/2005/8/layout/hList1"/>
    <dgm:cxn modelId="{76280B5F-188B-BC40-B8E2-FF5459BF2FCE}" type="presOf" srcId="{AAFB15F0-7B63-C34C-96E6-2E2F4A51333B}" destId="{D48DFC4F-00A4-E643-9107-60A84C49242A}" srcOrd="0" destOrd="0" presId="urn:microsoft.com/office/officeart/2005/8/layout/hList1"/>
    <dgm:cxn modelId="{571E9F69-665D-064B-AE38-E216A95146CE}" type="presOf" srcId="{D93E73E9-784B-934E-9611-148C864F54FF}" destId="{C353F76E-5CAF-0B49-B2DC-B97FC732B0DA}" srcOrd="0" destOrd="1" presId="urn:microsoft.com/office/officeart/2005/8/layout/hList1"/>
    <dgm:cxn modelId="{9CAE424A-DEB6-444A-8176-B08F9863DFFD}" type="presOf" srcId="{3BEE14A0-01DC-0B43-8F3B-E7A68676EE24}" destId="{7DFFD2BA-ABAB-A745-863C-80CBD9C54E1F}" srcOrd="0" destOrd="0" presId="urn:microsoft.com/office/officeart/2005/8/layout/hList1"/>
    <dgm:cxn modelId="{C0C3044B-0F74-A144-AAFE-380505CD833A}" type="presOf" srcId="{4097F498-B2EE-4E41-8CAF-CC030E1F54C4}" destId="{C353F76E-5CAF-0B49-B2DC-B97FC732B0DA}" srcOrd="0" destOrd="0" presId="urn:microsoft.com/office/officeart/2005/8/layout/hList1"/>
    <dgm:cxn modelId="{0CC0B678-875C-D149-A766-C96A6AAF8BA8}" srcId="{AAFB15F0-7B63-C34C-96E6-2E2F4A51333B}" destId="{F43C6621-C765-DD45-984F-4542AC54A7F6}" srcOrd="0" destOrd="0" parTransId="{089B5198-EDFA-6E4F-B62D-6677E1190685}" sibTransId="{848EC2F2-6F53-244B-89FC-C6518DE5035C}"/>
    <dgm:cxn modelId="{81431EA3-9F4F-BC4C-BBF2-C6D8EF6F2F71}" srcId="{AAFB15F0-7B63-C34C-96E6-2E2F4A51333B}" destId="{3BEE14A0-01DC-0B43-8F3B-E7A68676EE24}" srcOrd="1" destOrd="0" parTransId="{5FF7A2FE-35AD-4043-93DA-EEFD5D86B08E}" sibTransId="{441ABE31-C09E-1044-B792-9172B37CEECF}"/>
    <dgm:cxn modelId="{F3CE4CA4-8418-8647-87FD-2DA5C4BD7C18}" type="presOf" srcId="{B203EF47-CC3F-C745-93BD-F19897B7C629}" destId="{36B572BC-1006-1D42-9627-DE0E274E0D1A}" srcOrd="0" destOrd="3" presId="urn:microsoft.com/office/officeart/2005/8/layout/hList1"/>
    <dgm:cxn modelId="{15AA82A5-C38F-6445-BEE8-00CF1CEDBDCD}" type="presOf" srcId="{0C050C4B-10AB-5345-8992-54E6E4DE7559}" destId="{C353F76E-5CAF-0B49-B2DC-B97FC732B0DA}" srcOrd="0" destOrd="2" presId="urn:microsoft.com/office/officeart/2005/8/layout/hList1"/>
    <dgm:cxn modelId="{382A58AE-679B-8446-8427-399ACDB7E0DC}" srcId="{3BEE14A0-01DC-0B43-8F3B-E7A68676EE24}" destId="{D93E73E9-784B-934E-9611-148C864F54FF}" srcOrd="1" destOrd="0" parTransId="{91C05EA0-CA88-E349-8518-DF38EB413BCF}" sibTransId="{8501B0C3-7B4E-2743-BC39-98B560B09EE2}"/>
    <dgm:cxn modelId="{933F24B0-75DF-0D46-833F-E24B66EC597D}" type="presOf" srcId="{168B463E-B2BB-614C-A110-B956A72000A2}" destId="{36B572BC-1006-1D42-9627-DE0E274E0D1A}" srcOrd="0" destOrd="2" presId="urn:microsoft.com/office/officeart/2005/8/layout/hList1"/>
    <dgm:cxn modelId="{BE8500CC-CDA5-BE47-9B66-E08EE8A8EA02}" srcId="{3BEE14A0-01DC-0B43-8F3B-E7A68676EE24}" destId="{4097F498-B2EE-4E41-8CAF-CC030E1F54C4}" srcOrd="0" destOrd="0" parTransId="{E76732DB-EDCA-5C49-BA8E-7FA0A1337FB1}" sibTransId="{B3321B36-7C08-5C47-93E5-2C27EEAB5643}"/>
    <dgm:cxn modelId="{A7FE0CD3-839E-9A4C-A02E-7E5047DDA8E9}" srcId="{3BEE14A0-01DC-0B43-8F3B-E7A68676EE24}" destId="{0C050C4B-10AB-5345-8992-54E6E4DE7559}" srcOrd="2" destOrd="0" parTransId="{D71582CE-B1A1-CE48-824C-4DE24174C6B5}" sibTransId="{CAEED729-F182-0A4F-A279-F726B325ECB2}"/>
    <dgm:cxn modelId="{18A8FBD4-0B9F-0F40-93ED-9CC1D27FE27D}" srcId="{F43C6621-C765-DD45-984F-4542AC54A7F6}" destId="{B203EF47-CC3F-C745-93BD-F19897B7C629}" srcOrd="3" destOrd="0" parTransId="{D0C5B097-C95C-7F4D-B00C-6BCC05241547}" sibTransId="{19B0E236-1075-4F4D-822E-242C228B2462}"/>
    <dgm:cxn modelId="{4C01E7EB-95DB-D145-95BE-7EA68F10A702}" srcId="{F43C6621-C765-DD45-984F-4542AC54A7F6}" destId="{168B463E-B2BB-614C-A110-B956A72000A2}" srcOrd="2" destOrd="0" parTransId="{72BED5FE-3FEC-D54A-A527-A237E44884DF}" sibTransId="{FD9E2460-3618-FA42-AD5B-AB17AA94F7CD}"/>
    <dgm:cxn modelId="{D23397F7-122F-0C4D-97F6-F3276899DBFA}" srcId="{F43C6621-C765-DD45-984F-4542AC54A7F6}" destId="{A4E67AFD-292E-6C49-97B9-AE416456BB70}" srcOrd="0" destOrd="0" parTransId="{4718E123-D9EB-A74B-910B-F8291A73485D}" sibTransId="{38366621-753C-1246-B15B-0D1A6E326F11}"/>
    <dgm:cxn modelId="{F5A6A243-9A43-0F40-ACF6-6C4B9D084B18}" type="presParOf" srcId="{D48DFC4F-00A4-E643-9107-60A84C49242A}" destId="{A89E5F58-A48F-6741-BAFC-7419C253C67C}" srcOrd="0" destOrd="0" presId="urn:microsoft.com/office/officeart/2005/8/layout/hList1"/>
    <dgm:cxn modelId="{252E067D-81E9-9646-8409-5484FCC10A4E}" type="presParOf" srcId="{A89E5F58-A48F-6741-BAFC-7419C253C67C}" destId="{EAF957DB-1961-1742-B4EB-13B56043A9F8}" srcOrd="0" destOrd="0" presId="urn:microsoft.com/office/officeart/2005/8/layout/hList1"/>
    <dgm:cxn modelId="{CDD019C3-D112-1041-9842-26E0F432670F}" type="presParOf" srcId="{A89E5F58-A48F-6741-BAFC-7419C253C67C}" destId="{36B572BC-1006-1D42-9627-DE0E274E0D1A}" srcOrd="1" destOrd="0" presId="urn:microsoft.com/office/officeart/2005/8/layout/hList1"/>
    <dgm:cxn modelId="{14499A8A-FE3B-FE47-9A0E-58DF152C5E7F}" type="presParOf" srcId="{D48DFC4F-00A4-E643-9107-60A84C49242A}" destId="{46D7FE05-5AF2-A24B-AD44-8E6F9FDEA032}" srcOrd="1" destOrd="0" presId="urn:microsoft.com/office/officeart/2005/8/layout/hList1"/>
    <dgm:cxn modelId="{1AEEFA12-90A6-6547-B3B4-C12139ACA213}" type="presParOf" srcId="{D48DFC4F-00A4-E643-9107-60A84C49242A}" destId="{B3290CF0-B159-084C-932E-BBBC44A8AB71}" srcOrd="2" destOrd="0" presId="urn:microsoft.com/office/officeart/2005/8/layout/hList1"/>
    <dgm:cxn modelId="{4C426B64-87DF-064B-B00C-8627CEF8E2CE}" type="presParOf" srcId="{B3290CF0-B159-084C-932E-BBBC44A8AB71}" destId="{7DFFD2BA-ABAB-A745-863C-80CBD9C54E1F}" srcOrd="0" destOrd="0" presId="urn:microsoft.com/office/officeart/2005/8/layout/hList1"/>
    <dgm:cxn modelId="{81B3D53B-B8D7-0445-86BB-21800D398261}" type="presParOf" srcId="{B3290CF0-B159-084C-932E-BBBC44A8AB71}" destId="{C353F76E-5CAF-0B49-B2DC-B97FC732B0D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FB15F0-7B63-C34C-96E6-2E2F4A51333B}" type="doc">
      <dgm:prSet loTypeId="urn:microsoft.com/office/officeart/2005/8/layout/h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43C6621-C765-DD45-984F-4542AC54A7F6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Televisi</a:t>
          </a:r>
          <a:endParaRPr lang="en-US" dirty="0">
            <a:latin typeface="Times New Roman"/>
            <a:cs typeface="Times New Roman"/>
          </a:endParaRPr>
        </a:p>
      </dgm:t>
    </dgm:pt>
    <dgm:pt modelId="{089B5198-EDFA-6E4F-B62D-6677E1190685}" type="parTrans" cxnId="{0CC0B678-875C-D149-A766-C96A6AAF8BA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48EC2F2-6F53-244B-89FC-C6518DE5035C}" type="sibTrans" cxnId="{0CC0B678-875C-D149-A766-C96A6AAF8BA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4E67AFD-292E-6C49-97B9-AE416456BB70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Menggunakan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huruf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ucapan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gambar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bergerak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warna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musik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animasi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efek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suara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dipadukan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menjadi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satu</a:t>
          </a:r>
          <a:endParaRPr lang="en-US" dirty="0">
            <a:latin typeface="Times New Roman"/>
            <a:cs typeface="Times New Roman"/>
          </a:endParaRPr>
        </a:p>
      </dgm:t>
    </dgm:pt>
    <dgm:pt modelId="{4718E123-D9EB-A74B-910B-F8291A73485D}" type="parTrans" cxnId="{D23397F7-122F-0C4D-97F6-F3276899DBF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8366621-753C-1246-B15B-0D1A6E326F11}" type="sibTrans" cxnId="{D23397F7-122F-0C4D-97F6-F3276899DBF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BEE14A0-01DC-0B43-8F3B-E7A68676EE24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Televisi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Kabel</a:t>
          </a:r>
          <a:r>
            <a:rPr lang="en-US" baseline="0" dirty="0">
              <a:latin typeface="Times New Roman"/>
              <a:cs typeface="Times New Roman"/>
            </a:rPr>
            <a:t> &amp; </a:t>
          </a:r>
          <a:r>
            <a:rPr lang="en-US" baseline="0" dirty="0" err="1">
              <a:latin typeface="Times New Roman"/>
              <a:cs typeface="Times New Roman"/>
            </a:rPr>
            <a:t>Satelit</a:t>
          </a:r>
          <a:endParaRPr lang="en-US" dirty="0">
            <a:latin typeface="Times New Roman"/>
            <a:cs typeface="Times New Roman"/>
          </a:endParaRPr>
        </a:p>
      </dgm:t>
    </dgm:pt>
    <dgm:pt modelId="{5FF7A2FE-35AD-4043-93DA-EEFD5D86B08E}" type="parTrans" cxnId="{81431EA3-9F4F-BC4C-BBF2-C6D8EF6F2F7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41ABE31-C09E-1044-B792-9172B37CEECF}" type="sibTrans" cxnId="{81431EA3-9F4F-BC4C-BBF2-C6D8EF6F2F7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097F498-B2EE-4E41-8CAF-CC030E1F54C4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Perkembangan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tv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kabel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satelit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telah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mengubah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pola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komunikasi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tontonan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</a:t>
          </a:r>
          <a:r>
            <a:rPr lang="en-US" dirty="0">
              <a:latin typeface="Times New Roman"/>
              <a:cs typeface="Times New Roman"/>
            </a:rPr>
            <a:t> AS, </a:t>
          </a:r>
          <a:r>
            <a:rPr lang="en-US" dirty="0" err="1">
              <a:latin typeface="Times New Roman"/>
              <a:cs typeface="Times New Roman"/>
            </a:rPr>
            <a:t>bahkan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dunia</a:t>
          </a:r>
          <a:endParaRPr lang="en-US" dirty="0">
            <a:latin typeface="Times New Roman"/>
            <a:cs typeface="Times New Roman"/>
          </a:endParaRPr>
        </a:p>
      </dgm:t>
    </dgm:pt>
    <dgm:pt modelId="{E76732DB-EDCA-5C49-BA8E-7FA0A1337FB1}" type="parTrans" cxnId="{BE8500CC-CDA5-BE47-9B66-E08EE8A8EA0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3321B36-7C08-5C47-93E5-2C27EEAB5643}" type="sibTrans" cxnId="{BE8500CC-CDA5-BE47-9B66-E08EE8A8EA0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39BB7A1-1F9F-284A-A51D-CB72B81BF0DF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Pertama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muncul</a:t>
          </a:r>
          <a:r>
            <a:rPr lang="en-US" dirty="0">
              <a:latin typeface="Times New Roman"/>
              <a:cs typeface="Times New Roman"/>
            </a:rPr>
            <a:t> 1948</a:t>
          </a:r>
        </a:p>
      </dgm:t>
    </dgm:pt>
    <dgm:pt modelId="{B82DE8C9-5E6F-C14D-9362-6A02F7BA4289}" type="parTrans" cxnId="{32451700-0810-1B49-887F-2720A812D95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E5C19F9-D7A6-364B-A1D5-E1C24463642B}" type="sibTrans" cxnId="{32451700-0810-1B49-887F-2720A812D95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E2F5810-076B-3B4D-BAFC-D971328ACA76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Perusahaan </a:t>
          </a:r>
          <a:r>
            <a:rPr lang="en-US" dirty="0" err="1">
              <a:latin typeface="Times New Roman"/>
              <a:cs typeface="Times New Roman"/>
            </a:rPr>
            <a:t>tv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kabel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menawarkan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layanan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interaktif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spt</a:t>
          </a:r>
          <a:r>
            <a:rPr lang="en-US" dirty="0">
              <a:latin typeface="Times New Roman"/>
              <a:cs typeface="Times New Roman"/>
            </a:rPr>
            <a:t> shopping, </a:t>
          </a:r>
          <a:r>
            <a:rPr lang="en-US" dirty="0" err="1">
              <a:latin typeface="Times New Roman"/>
              <a:cs typeface="Times New Roman"/>
            </a:rPr>
            <a:t>perbankan</a:t>
          </a:r>
          <a:r>
            <a:rPr lang="en-US" dirty="0">
              <a:latin typeface="Times New Roman"/>
              <a:cs typeface="Times New Roman"/>
            </a:rPr>
            <a:t>, database </a:t>
          </a:r>
          <a:r>
            <a:rPr lang="en-US" dirty="0" err="1">
              <a:latin typeface="Times New Roman"/>
              <a:cs typeface="Times New Roman"/>
            </a:rPr>
            <a:t>informasi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layanan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telpon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loka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interlokal</a:t>
          </a:r>
          <a:endParaRPr lang="en-US" dirty="0">
            <a:latin typeface="Times New Roman"/>
            <a:cs typeface="Times New Roman"/>
          </a:endParaRPr>
        </a:p>
      </dgm:t>
    </dgm:pt>
    <dgm:pt modelId="{F8F003EB-7CCD-7848-9BFB-BA3E436CF8E8}" type="parTrans" cxnId="{D06F65BB-4408-D142-B813-3F4E62B7B49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5095817-8843-6543-8366-064B888DD8AA}" type="sibTrans" cxnId="{D06F65BB-4408-D142-B813-3F4E62B7B49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B2A92A5-7101-7047-A4C3-27C2925C1958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Stasiun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tv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lokal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kerja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sama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dengan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layanan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berita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jurnalis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untuk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mendapatkan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berita</a:t>
          </a:r>
          <a:endParaRPr lang="en-US" dirty="0">
            <a:latin typeface="Times New Roman"/>
            <a:cs typeface="Times New Roman"/>
          </a:endParaRPr>
        </a:p>
      </dgm:t>
    </dgm:pt>
    <dgm:pt modelId="{9C6E7253-D59C-ED41-BCE6-5FF282558C32}" type="parTrans" cxnId="{1BC9CE3B-7440-FA4C-B2C9-1377815AEDD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3BBAE11-D8BE-7440-BCC7-0D00F9FCC6ED}" type="sibTrans" cxnId="{1BC9CE3B-7440-FA4C-B2C9-1377815AEDD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25323AC-78E0-5E4C-9203-37974BB03318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PR </a:t>
          </a:r>
          <a:r>
            <a:rPr lang="en-US" dirty="0" err="1">
              <a:latin typeface="Times New Roman"/>
              <a:cs typeface="Times New Roman"/>
            </a:rPr>
            <a:t>menempatkan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pesan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</a:t>
          </a:r>
          <a:r>
            <a:rPr lang="en-US" dirty="0">
              <a:latin typeface="Times New Roman"/>
              <a:cs typeface="Times New Roman"/>
            </a:rPr>
            <a:t> TV </a:t>
          </a:r>
          <a:r>
            <a:rPr lang="en-US" dirty="0" err="1">
              <a:latin typeface="Times New Roman"/>
              <a:cs typeface="Times New Roman"/>
            </a:rPr>
            <a:t>dengan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menyediakan</a:t>
          </a:r>
          <a:r>
            <a:rPr lang="en-US" dirty="0">
              <a:latin typeface="Times New Roman"/>
              <a:cs typeface="Times New Roman"/>
            </a:rPr>
            <a:t> video </a:t>
          </a:r>
          <a:r>
            <a:rPr lang="en-US" dirty="0" err="1">
              <a:latin typeface="Times New Roman"/>
              <a:cs typeface="Times New Roman"/>
            </a:rPr>
            <a:t>berita</a:t>
          </a:r>
          <a:r>
            <a:rPr lang="en-US" dirty="0">
              <a:latin typeface="Times New Roman"/>
              <a:cs typeface="Times New Roman"/>
            </a:rPr>
            <a:t>/ program </a:t>
          </a:r>
          <a:r>
            <a:rPr lang="en-US" dirty="0" err="1">
              <a:latin typeface="Times New Roman"/>
              <a:cs typeface="Times New Roman"/>
            </a:rPr>
            <a:t>dokumenter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dalam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bentuk</a:t>
          </a:r>
          <a:r>
            <a:rPr lang="en-US" dirty="0">
              <a:latin typeface="Times New Roman"/>
              <a:cs typeface="Times New Roman"/>
            </a:rPr>
            <a:t> video news release (VNR)</a:t>
          </a:r>
        </a:p>
      </dgm:t>
    </dgm:pt>
    <dgm:pt modelId="{CDA881F0-EAA8-D849-8745-7560290A12DA}" type="parTrans" cxnId="{B7A4CED7-DC13-744C-ADC6-AEB3B430CEB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5CB2367-8313-4D4F-9512-6DAD87B0205E}" type="sibTrans" cxnId="{B7A4CED7-DC13-744C-ADC6-AEB3B430CEB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48DFC4F-00A4-E643-9107-60A84C49242A}" type="pres">
      <dgm:prSet presAssocID="{AAFB15F0-7B63-C34C-96E6-2E2F4A51333B}" presName="Name0" presStyleCnt="0">
        <dgm:presLayoutVars>
          <dgm:dir/>
          <dgm:animLvl val="lvl"/>
          <dgm:resizeHandles val="exact"/>
        </dgm:presLayoutVars>
      </dgm:prSet>
      <dgm:spPr/>
    </dgm:pt>
    <dgm:pt modelId="{A89E5F58-A48F-6741-BAFC-7419C253C67C}" type="pres">
      <dgm:prSet presAssocID="{F43C6621-C765-DD45-984F-4542AC54A7F6}" presName="composite" presStyleCnt="0"/>
      <dgm:spPr/>
    </dgm:pt>
    <dgm:pt modelId="{EAF957DB-1961-1742-B4EB-13B56043A9F8}" type="pres">
      <dgm:prSet presAssocID="{F43C6621-C765-DD45-984F-4542AC54A7F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6B572BC-1006-1D42-9627-DE0E274E0D1A}" type="pres">
      <dgm:prSet presAssocID="{F43C6621-C765-DD45-984F-4542AC54A7F6}" presName="desTx" presStyleLbl="alignAccFollowNode1" presStyleIdx="0" presStyleCnt="2">
        <dgm:presLayoutVars>
          <dgm:bulletEnabled val="1"/>
        </dgm:presLayoutVars>
      </dgm:prSet>
      <dgm:spPr/>
    </dgm:pt>
    <dgm:pt modelId="{46D7FE05-5AF2-A24B-AD44-8E6F9FDEA032}" type="pres">
      <dgm:prSet presAssocID="{848EC2F2-6F53-244B-89FC-C6518DE5035C}" presName="space" presStyleCnt="0"/>
      <dgm:spPr/>
    </dgm:pt>
    <dgm:pt modelId="{B3290CF0-B159-084C-932E-BBBC44A8AB71}" type="pres">
      <dgm:prSet presAssocID="{3BEE14A0-01DC-0B43-8F3B-E7A68676EE24}" presName="composite" presStyleCnt="0"/>
      <dgm:spPr/>
    </dgm:pt>
    <dgm:pt modelId="{7DFFD2BA-ABAB-A745-863C-80CBD9C54E1F}" type="pres">
      <dgm:prSet presAssocID="{3BEE14A0-01DC-0B43-8F3B-E7A68676EE2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353F76E-5CAF-0B49-B2DC-B97FC732B0DA}" type="pres">
      <dgm:prSet presAssocID="{3BEE14A0-01DC-0B43-8F3B-E7A68676EE24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2451700-0810-1B49-887F-2720A812D95E}" srcId="{3BEE14A0-01DC-0B43-8F3B-E7A68676EE24}" destId="{B39BB7A1-1F9F-284A-A51D-CB72B81BF0DF}" srcOrd="1" destOrd="0" parTransId="{B82DE8C9-5E6F-C14D-9362-6A02F7BA4289}" sibTransId="{7E5C19F9-D7A6-364B-A1D5-E1C24463642B}"/>
    <dgm:cxn modelId="{3B14300D-B6A8-854A-B0D5-9A0B5F648D88}" type="presOf" srcId="{F43C6621-C765-DD45-984F-4542AC54A7F6}" destId="{EAF957DB-1961-1742-B4EB-13B56043A9F8}" srcOrd="0" destOrd="0" presId="urn:microsoft.com/office/officeart/2005/8/layout/hList1"/>
    <dgm:cxn modelId="{F7F25110-8882-8245-AAA8-F5869EF0F397}" type="presOf" srcId="{A4E67AFD-292E-6C49-97B9-AE416456BB70}" destId="{36B572BC-1006-1D42-9627-DE0E274E0D1A}" srcOrd="0" destOrd="0" presId="urn:microsoft.com/office/officeart/2005/8/layout/hList1"/>
    <dgm:cxn modelId="{C4D2AF28-3FB8-F544-9E98-D321CF0A145A}" type="presOf" srcId="{925323AC-78E0-5E4C-9203-37974BB03318}" destId="{36B572BC-1006-1D42-9627-DE0E274E0D1A}" srcOrd="0" destOrd="2" presId="urn:microsoft.com/office/officeart/2005/8/layout/hList1"/>
    <dgm:cxn modelId="{B3C91532-106A-A547-95FE-3056B9982969}" type="presOf" srcId="{AAFB15F0-7B63-C34C-96E6-2E2F4A51333B}" destId="{D48DFC4F-00A4-E643-9107-60A84C49242A}" srcOrd="0" destOrd="0" presId="urn:microsoft.com/office/officeart/2005/8/layout/hList1"/>
    <dgm:cxn modelId="{1BC9CE3B-7440-FA4C-B2C9-1377815AEDDE}" srcId="{F43C6621-C765-DD45-984F-4542AC54A7F6}" destId="{1B2A92A5-7101-7047-A4C3-27C2925C1958}" srcOrd="1" destOrd="0" parTransId="{9C6E7253-D59C-ED41-BCE6-5FF282558C32}" sibTransId="{93BBAE11-D8BE-7440-BCC7-0D00F9FCC6ED}"/>
    <dgm:cxn modelId="{1C05B269-0A05-B246-B250-83BB6AFA98CA}" type="presOf" srcId="{4097F498-B2EE-4E41-8CAF-CC030E1F54C4}" destId="{C353F76E-5CAF-0B49-B2DC-B97FC732B0DA}" srcOrd="0" destOrd="0" presId="urn:microsoft.com/office/officeart/2005/8/layout/hList1"/>
    <dgm:cxn modelId="{0CC0B678-875C-D149-A766-C96A6AAF8BA8}" srcId="{AAFB15F0-7B63-C34C-96E6-2E2F4A51333B}" destId="{F43C6621-C765-DD45-984F-4542AC54A7F6}" srcOrd="0" destOrd="0" parTransId="{089B5198-EDFA-6E4F-B62D-6677E1190685}" sibTransId="{848EC2F2-6F53-244B-89FC-C6518DE5035C}"/>
    <dgm:cxn modelId="{81431EA3-9F4F-BC4C-BBF2-C6D8EF6F2F71}" srcId="{AAFB15F0-7B63-C34C-96E6-2E2F4A51333B}" destId="{3BEE14A0-01DC-0B43-8F3B-E7A68676EE24}" srcOrd="1" destOrd="0" parTransId="{5FF7A2FE-35AD-4043-93DA-EEFD5D86B08E}" sibTransId="{441ABE31-C09E-1044-B792-9172B37CEECF}"/>
    <dgm:cxn modelId="{D06F65BB-4408-D142-B813-3F4E62B7B49D}" srcId="{3BEE14A0-01DC-0B43-8F3B-E7A68676EE24}" destId="{3E2F5810-076B-3B4D-BAFC-D971328ACA76}" srcOrd="2" destOrd="0" parTransId="{F8F003EB-7CCD-7848-9BFB-BA3E436CF8E8}" sibTransId="{05095817-8843-6543-8366-064B888DD8AA}"/>
    <dgm:cxn modelId="{7EC0CCC8-4565-A841-9E99-862656F85568}" type="presOf" srcId="{B39BB7A1-1F9F-284A-A51D-CB72B81BF0DF}" destId="{C353F76E-5CAF-0B49-B2DC-B97FC732B0DA}" srcOrd="0" destOrd="1" presId="urn:microsoft.com/office/officeart/2005/8/layout/hList1"/>
    <dgm:cxn modelId="{BE8500CC-CDA5-BE47-9B66-E08EE8A8EA02}" srcId="{3BEE14A0-01DC-0B43-8F3B-E7A68676EE24}" destId="{4097F498-B2EE-4E41-8CAF-CC030E1F54C4}" srcOrd="0" destOrd="0" parTransId="{E76732DB-EDCA-5C49-BA8E-7FA0A1337FB1}" sibTransId="{B3321B36-7C08-5C47-93E5-2C27EEAB5643}"/>
    <dgm:cxn modelId="{0ADEDFD6-E049-4049-A72A-7BF60E05719A}" type="presOf" srcId="{1B2A92A5-7101-7047-A4C3-27C2925C1958}" destId="{36B572BC-1006-1D42-9627-DE0E274E0D1A}" srcOrd="0" destOrd="1" presId="urn:microsoft.com/office/officeart/2005/8/layout/hList1"/>
    <dgm:cxn modelId="{B7A4CED7-DC13-744C-ADC6-AEB3B430CEBA}" srcId="{F43C6621-C765-DD45-984F-4542AC54A7F6}" destId="{925323AC-78E0-5E4C-9203-37974BB03318}" srcOrd="2" destOrd="0" parTransId="{CDA881F0-EAA8-D849-8745-7560290A12DA}" sibTransId="{D5CB2367-8313-4D4F-9512-6DAD87B0205E}"/>
    <dgm:cxn modelId="{30FA4BDB-EB9E-3C41-8937-AC4BA6E9CDFD}" type="presOf" srcId="{3E2F5810-076B-3B4D-BAFC-D971328ACA76}" destId="{C353F76E-5CAF-0B49-B2DC-B97FC732B0DA}" srcOrd="0" destOrd="2" presId="urn:microsoft.com/office/officeart/2005/8/layout/hList1"/>
    <dgm:cxn modelId="{C81B5AEA-719A-CE44-B283-5C930D6B813F}" type="presOf" srcId="{3BEE14A0-01DC-0B43-8F3B-E7A68676EE24}" destId="{7DFFD2BA-ABAB-A745-863C-80CBD9C54E1F}" srcOrd="0" destOrd="0" presId="urn:microsoft.com/office/officeart/2005/8/layout/hList1"/>
    <dgm:cxn modelId="{D23397F7-122F-0C4D-97F6-F3276899DBFA}" srcId="{F43C6621-C765-DD45-984F-4542AC54A7F6}" destId="{A4E67AFD-292E-6C49-97B9-AE416456BB70}" srcOrd="0" destOrd="0" parTransId="{4718E123-D9EB-A74B-910B-F8291A73485D}" sibTransId="{38366621-753C-1246-B15B-0D1A6E326F11}"/>
    <dgm:cxn modelId="{3F67189D-C3D3-9E4B-A08F-0BEDBCA285DB}" type="presParOf" srcId="{D48DFC4F-00A4-E643-9107-60A84C49242A}" destId="{A89E5F58-A48F-6741-BAFC-7419C253C67C}" srcOrd="0" destOrd="0" presId="urn:microsoft.com/office/officeart/2005/8/layout/hList1"/>
    <dgm:cxn modelId="{B9553D80-2262-AF40-935C-1680881322C7}" type="presParOf" srcId="{A89E5F58-A48F-6741-BAFC-7419C253C67C}" destId="{EAF957DB-1961-1742-B4EB-13B56043A9F8}" srcOrd="0" destOrd="0" presId="urn:microsoft.com/office/officeart/2005/8/layout/hList1"/>
    <dgm:cxn modelId="{C4FC8309-8B47-C742-9E32-7CCE0EE840DD}" type="presParOf" srcId="{A89E5F58-A48F-6741-BAFC-7419C253C67C}" destId="{36B572BC-1006-1D42-9627-DE0E274E0D1A}" srcOrd="1" destOrd="0" presId="urn:microsoft.com/office/officeart/2005/8/layout/hList1"/>
    <dgm:cxn modelId="{A237F4C7-1A00-A249-ACB8-D9B07D8E825E}" type="presParOf" srcId="{D48DFC4F-00A4-E643-9107-60A84C49242A}" destId="{46D7FE05-5AF2-A24B-AD44-8E6F9FDEA032}" srcOrd="1" destOrd="0" presId="urn:microsoft.com/office/officeart/2005/8/layout/hList1"/>
    <dgm:cxn modelId="{91214C92-F1DF-ED4C-95EA-515EA5F6914C}" type="presParOf" srcId="{D48DFC4F-00A4-E643-9107-60A84C49242A}" destId="{B3290CF0-B159-084C-932E-BBBC44A8AB71}" srcOrd="2" destOrd="0" presId="urn:microsoft.com/office/officeart/2005/8/layout/hList1"/>
    <dgm:cxn modelId="{F4CCC748-0502-164D-AA88-FAF10AE1095C}" type="presParOf" srcId="{B3290CF0-B159-084C-932E-BBBC44A8AB71}" destId="{7DFFD2BA-ABAB-A745-863C-80CBD9C54E1F}" srcOrd="0" destOrd="0" presId="urn:microsoft.com/office/officeart/2005/8/layout/hList1"/>
    <dgm:cxn modelId="{5FD2A367-5756-C34A-9323-B2ADF6C34E5D}" type="presParOf" srcId="{B3290CF0-B159-084C-932E-BBBC44A8AB71}" destId="{C353F76E-5CAF-0B49-B2DC-B97FC732B0D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CCF332-A9C4-6847-AF77-92C3AC934B79}" type="doc">
      <dgm:prSet loTypeId="urn:microsoft.com/office/officeart/2005/8/layout/default#3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D8D7FF0-81EC-EA4F-A5BE-3323E237524B}">
      <dgm:prSet phldrT="[Text]"/>
      <dgm:spPr/>
      <dgm:t>
        <a:bodyPr/>
        <a:lstStyle/>
        <a:p>
          <a:r>
            <a:rPr lang="en-US">
              <a:latin typeface="Times New Roman"/>
              <a:cs typeface="Times New Roman"/>
            </a:rPr>
            <a:t>Website/ Berita Online</a:t>
          </a:r>
          <a:endParaRPr lang="en-US" dirty="0">
            <a:latin typeface="Times New Roman"/>
            <a:cs typeface="Times New Roman"/>
          </a:endParaRPr>
        </a:p>
      </dgm:t>
    </dgm:pt>
    <dgm:pt modelId="{D320B882-00C9-EE4F-8335-5D5ADB51A534}" type="parTrans" cxnId="{3B7DAC89-FE7B-6346-9924-BA9399F35F4E}">
      <dgm:prSet/>
      <dgm:spPr/>
      <dgm:t>
        <a:bodyPr/>
        <a:lstStyle/>
        <a:p>
          <a:endParaRPr lang="en-US">
            <a:solidFill>
              <a:schemeClr val="bg1"/>
            </a:solidFill>
            <a:latin typeface="Times New Roman"/>
            <a:cs typeface="Times New Roman"/>
          </a:endParaRPr>
        </a:p>
      </dgm:t>
    </dgm:pt>
    <dgm:pt modelId="{38DAE422-9732-D748-BADD-9B40464832B8}" type="sibTrans" cxnId="{3B7DAC89-FE7B-6346-9924-BA9399F35F4E}">
      <dgm:prSet/>
      <dgm:spPr/>
      <dgm:t>
        <a:bodyPr/>
        <a:lstStyle/>
        <a:p>
          <a:endParaRPr lang="en-US">
            <a:solidFill>
              <a:schemeClr val="bg1"/>
            </a:solidFill>
            <a:latin typeface="Times New Roman"/>
            <a:cs typeface="Times New Roman"/>
          </a:endParaRPr>
        </a:p>
      </dgm:t>
    </dgm:pt>
    <dgm:pt modelId="{23A95422-9409-1D4F-958F-48178E1F28D4}">
      <dgm:prSet phldrT="[Text]"/>
      <dgm:spPr/>
      <dgm:t>
        <a:bodyPr/>
        <a:lstStyle/>
        <a:p>
          <a:r>
            <a:rPr lang="en-US">
              <a:latin typeface="Times New Roman"/>
              <a:cs typeface="Times New Roman"/>
            </a:rPr>
            <a:t>Media Sosial</a:t>
          </a:r>
          <a:endParaRPr lang="en-US" dirty="0">
            <a:latin typeface="Times New Roman"/>
            <a:cs typeface="Times New Roman"/>
          </a:endParaRPr>
        </a:p>
      </dgm:t>
    </dgm:pt>
    <dgm:pt modelId="{22A9BEC2-3836-FF46-BBDB-A7C67298DB96}" type="parTrans" cxnId="{7C46DA4B-7A62-4B4C-8080-12B20171E8C2}">
      <dgm:prSet/>
      <dgm:spPr/>
      <dgm:t>
        <a:bodyPr/>
        <a:lstStyle/>
        <a:p>
          <a:endParaRPr lang="en-US">
            <a:solidFill>
              <a:schemeClr val="bg1"/>
            </a:solidFill>
            <a:latin typeface="Times New Roman"/>
            <a:cs typeface="Times New Roman"/>
          </a:endParaRPr>
        </a:p>
      </dgm:t>
    </dgm:pt>
    <dgm:pt modelId="{592C5448-059E-4843-AD00-0ACBE2517628}" type="sibTrans" cxnId="{7C46DA4B-7A62-4B4C-8080-12B20171E8C2}">
      <dgm:prSet/>
      <dgm:spPr/>
      <dgm:t>
        <a:bodyPr/>
        <a:lstStyle/>
        <a:p>
          <a:endParaRPr lang="en-US">
            <a:solidFill>
              <a:schemeClr val="bg1"/>
            </a:solidFill>
            <a:latin typeface="Times New Roman"/>
            <a:cs typeface="Times New Roman"/>
          </a:endParaRPr>
        </a:p>
      </dgm:t>
    </dgm:pt>
    <dgm:pt modelId="{049D2E60-C298-2540-AD45-EC6151ADA8AB}">
      <dgm:prSet phldrT="[Text]"/>
      <dgm:spPr/>
      <dgm:t>
        <a:bodyPr/>
        <a:lstStyle/>
        <a:p>
          <a:r>
            <a:rPr lang="en-US">
              <a:latin typeface="Times New Roman"/>
              <a:cs typeface="Times New Roman"/>
            </a:rPr>
            <a:t>Influencer</a:t>
          </a:r>
          <a:endParaRPr lang="en-US" dirty="0">
            <a:latin typeface="Times New Roman"/>
            <a:cs typeface="Times New Roman"/>
          </a:endParaRPr>
        </a:p>
      </dgm:t>
    </dgm:pt>
    <dgm:pt modelId="{5635D784-8438-9D42-B689-1B498263A88D}" type="parTrans" cxnId="{5DA6BC08-8B84-7547-AB81-83ADFAB5C1E4}">
      <dgm:prSet/>
      <dgm:spPr/>
      <dgm:t>
        <a:bodyPr/>
        <a:lstStyle/>
        <a:p>
          <a:endParaRPr lang="en-US">
            <a:solidFill>
              <a:schemeClr val="bg1"/>
            </a:solidFill>
            <a:latin typeface="Times New Roman"/>
            <a:cs typeface="Times New Roman"/>
          </a:endParaRPr>
        </a:p>
      </dgm:t>
    </dgm:pt>
    <dgm:pt modelId="{7BE33F92-A773-4D41-8CCF-BA5F23C84767}" type="sibTrans" cxnId="{5DA6BC08-8B84-7547-AB81-83ADFAB5C1E4}">
      <dgm:prSet/>
      <dgm:spPr/>
      <dgm:t>
        <a:bodyPr/>
        <a:lstStyle/>
        <a:p>
          <a:endParaRPr lang="en-US">
            <a:solidFill>
              <a:schemeClr val="bg1"/>
            </a:solidFill>
            <a:latin typeface="Times New Roman"/>
            <a:cs typeface="Times New Roman"/>
          </a:endParaRPr>
        </a:p>
      </dgm:t>
    </dgm:pt>
    <dgm:pt modelId="{D4B81770-F2C4-3B45-AEEB-5FF39D433C7B}">
      <dgm:prSet phldrT="[Text]"/>
      <dgm:spPr/>
      <dgm:t>
        <a:bodyPr/>
        <a:lstStyle/>
        <a:p>
          <a:r>
            <a:rPr lang="en-US">
              <a:latin typeface="Times New Roman"/>
              <a:cs typeface="Times New Roman"/>
            </a:rPr>
            <a:t>Saluran Berlangganan (Netflix)</a:t>
          </a:r>
          <a:endParaRPr lang="en-US" dirty="0">
            <a:latin typeface="Times New Roman"/>
            <a:cs typeface="Times New Roman"/>
          </a:endParaRPr>
        </a:p>
      </dgm:t>
    </dgm:pt>
    <dgm:pt modelId="{0513CE1C-AF1C-E443-8A3D-D3F8F4F423B2}" type="parTrans" cxnId="{EED3FEC5-8082-8A4A-970A-3331F2900DA2}">
      <dgm:prSet/>
      <dgm:spPr/>
      <dgm:t>
        <a:bodyPr/>
        <a:lstStyle/>
        <a:p>
          <a:endParaRPr lang="en-US">
            <a:solidFill>
              <a:schemeClr val="bg1"/>
            </a:solidFill>
            <a:latin typeface="Times New Roman"/>
            <a:cs typeface="Times New Roman"/>
          </a:endParaRPr>
        </a:p>
      </dgm:t>
    </dgm:pt>
    <dgm:pt modelId="{FC975181-3EF1-7040-9A0D-223E22CCBA42}" type="sibTrans" cxnId="{EED3FEC5-8082-8A4A-970A-3331F2900DA2}">
      <dgm:prSet/>
      <dgm:spPr/>
      <dgm:t>
        <a:bodyPr/>
        <a:lstStyle/>
        <a:p>
          <a:endParaRPr lang="en-US">
            <a:solidFill>
              <a:schemeClr val="bg1"/>
            </a:solidFill>
            <a:latin typeface="Times New Roman"/>
            <a:cs typeface="Times New Roman"/>
          </a:endParaRPr>
        </a:p>
      </dgm:t>
    </dgm:pt>
    <dgm:pt modelId="{30B826C2-651E-C246-BDD3-9D5E8F076580}" type="pres">
      <dgm:prSet presAssocID="{64CCF332-A9C4-6847-AF77-92C3AC934B79}" presName="diagram" presStyleCnt="0">
        <dgm:presLayoutVars>
          <dgm:dir/>
          <dgm:resizeHandles val="exact"/>
        </dgm:presLayoutVars>
      </dgm:prSet>
      <dgm:spPr/>
    </dgm:pt>
    <dgm:pt modelId="{DD59F5AA-40E4-D04A-8714-BA3B9E406854}" type="pres">
      <dgm:prSet presAssocID="{CD8D7FF0-81EC-EA4F-A5BE-3323E237524B}" presName="node" presStyleLbl="node1" presStyleIdx="0" presStyleCnt="4">
        <dgm:presLayoutVars>
          <dgm:bulletEnabled val="1"/>
        </dgm:presLayoutVars>
      </dgm:prSet>
      <dgm:spPr/>
    </dgm:pt>
    <dgm:pt modelId="{F5E39802-21B6-3443-89C1-176C5E2339EE}" type="pres">
      <dgm:prSet presAssocID="{38DAE422-9732-D748-BADD-9B40464832B8}" presName="sibTrans" presStyleCnt="0"/>
      <dgm:spPr/>
    </dgm:pt>
    <dgm:pt modelId="{1322FA0B-D698-F749-87EE-1DAC45FC015A}" type="pres">
      <dgm:prSet presAssocID="{23A95422-9409-1D4F-958F-48178E1F28D4}" presName="node" presStyleLbl="node1" presStyleIdx="1" presStyleCnt="4">
        <dgm:presLayoutVars>
          <dgm:bulletEnabled val="1"/>
        </dgm:presLayoutVars>
      </dgm:prSet>
      <dgm:spPr/>
    </dgm:pt>
    <dgm:pt modelId="{2E0E8ACA-1BF0-C444-A51A-30EB1D510345}" type="pres">
      <dgm:prSet presAssocID="{592C5448-059E-4843-AD00-0ACBE2517628}" presName="sibTrans" presStyleCnt="0"/>
      <dgm:spPr/>
    </dgm:pt>
    <dgm:pt modelId="{E408CDDF-52ED-A94C-ACB0-07B5F269C10A}" type="pres">
      <dgm:prSet presAssocID="{049D2E60-C298-2540-AD45-EC6151ADA8AB}" presName="node" presStyleLbl="node1" presStyleIdx="2" presStyleCnt="4">
        <dgm:presLayoutVars>
          <dgm:bulletEnabled val="1"/>
        </dgm:presLayoutVars>
      </dgm:prSet>
      <dgm:spPr/>
    </dgm:pt>
    <dgm:pt modelId="{723122A7-77EE-5E46-A475-13C46C7D1180}" type="pres">
      <dgm:prSet presAssocID="{7BE33F92-A773-4D41-8CCF-BA5F23C84767}" presName="sibTrans" presStyleCnt="0"/>
      <dgm:spPr/>
    </dgm:pt>
    <dgm:pt modelId="{8D508F21-A3CB-7C4F-A044-063321335AAC}" type="pres">
      <dgm:prSet presAssocID="{D4B81770-F2C4-3B45-AEEB-5FF39D433C7B}" presName="node" presStyleLbl="node1" presStyleIdx="3" presStyleCnt="4">
        <dgm:presLayoutVars>
          <dgm:bulletEnabled val="1"/>
        </dgm:presLayoutVars>
      </dgm:prSet>
      <dgm:spPr/>
    </dgm:pt>
  </dgm:ptLst>
  <dgm:cxnLst>
    <dgm:cxn modelId="{F9BBC205-0789-D742-9D3B-44B6E774E0E3}" type="presOf" srcId="{64CCF332-A9C4-6847-AF77-92C3AC934B79}" destId="{30B826C2-651E-C246-BDD3-9D5E8F076580}" srcOrd="0" destOrd="0" presId="urn:microsoft.com/office/officeart/2005/8/layout/default#3"/>
    <dgm:cxn modelId="{5DA6BC08-8B84-7547-AB81-83ADFAB5C1E4}" srcId="{64CCF332-A9C4-6847-AF77-92C3AC934B79}" destId="{049D2E60-C298-2540-AD45-EC6151ADA8AB}" srcOrd="2" destOrd="0" parTransId="{5635D784-8438-9D42-B689-1B498263A88D}" sibTransId="{7BE33F92-A773-4D41-8CCF-BA5F23C84767}"/>
    <dgm:cxn modelId="{DD981A0D-79CD-4345-9ACE-0CF9CD0B498F}" type="presOf" srcId="{D4B81770-F2C4-3B45-AEEB-5FF39D433C7B}" destId="{8D508F21-A3CB-7C4F-A044-063321335AAC}" srcOrd="0" destOrd="0" presId="urn:microsoft.com/office/officeart/2005/8/layout/default#3"/>
    <dgm:cxn modelId="{71E8D45F-9426-9043-BDFD-1D83B49F2442}" type="presOf" srcId="{23A95422-9409-1D4F-958F-48178E1F28D4}" destId="{1322FA0B-D698-F749-87EE-1DAC45FC015A}" srcOrd="0" destOrd="0" presId="urn:microsoft.com/office/officeart/2005/8/layout/default#3"/>
    <dgm:cxn modelId="{7C46DA4B-7A62-4B4C-8080-12B20171E8C2}" srcId="{64CCF332-A9C4-6847-AF77-92C3AC934B79}" destId="{23A95422-9409-1D4F-958F-48178E1F28D4}" srcOrd="1" destOrd="0" parTransId="{22A9BEC2-3836-FF46-BBDB-A7C67298DB96}" sibTransId="{592C5448-059E-4843-AD00-0ACBE2517628}"/>
    <dgm:cxn modelId="{335F4074-F515-C041-9209-994A2084AF1A}" type="presOf" srcId="{049D2E60-C298-2540-AD45-EC6151ADA8AB}" destId="{E408CDDF-52ED-A94C-ACB0-07B5F269C10A}" srcOrd="0" destOrd="0" presId="urn:microsoft.com/office/officeart/2005/8/layout/default#3"/>
    <dgm:cxn modelId="{3B7DAC89-FE7B-6346-9924-BA9399F35F4E}" srcId="{64CCF332-A9C4-6847-AF77-92C3AC934B79}" destId="{CD8D7FF0-81EC-EA4F-A5BE-3323E237524B}" srcOrd="0" destOrd="0" parTransId="{D320B882-00C9-EE4F-8335-5D5ADB51A534}" sibTransId="{38DAE422-9732-D748-BADD-9B40464832B8}"/>
    <dgm:cxn modelId="{EED3FEC5-8082-8A4A-970A-3331F2900DA2}" srcId="{64CCF332-A9C4-6847-AF77-92C3AC934B79}" destId="{D4B81770-F2C4-3B45-AEEB-5FF39D433C7B}" srcOrd="3" destOrd="0" parTransId="{0513CE1C-AF1C-E443-8A3D-D3F8F4F423B2}" sibTransId="{FC975181-3EF1-7040-9A0D-223E22CCBA42}"/>
    <dgm:cxn modelId="{4703A1CF-3E87-CD4C-8EEA-2446858D15CF}" type="presOf" srcId="{CD8D7FF0-81EC-EA4F-A5BE-3323E237524B}" destId="{DD59F5AA-40E4-D04A-8714-BA3B9E406854}" srcOrd="0" destOrd="0" presId="urn:microsoft.com/office/officeart/2005/8/layout/default#3"/>
    <dgm:cxn modelId="{423BA335-ACCB-4048-9B2B-54AAE832D74A}" type="presParOf" srcId="{30B826C2-651E-C246-BDD3-9D5E8F076580}" destId="{DD59F5AA-40E4-D04A-8714-BA3B9E406854}" srcOrd="0" destOrd="0" presId="urn:microsoft.com/office/officeart/2005/8/layout/default#3"/>
    <dgm:cxn modelId="{C4362B0C-29D9-7F4D-BC05-2F90E504404A}" type="presParOf" srcId="{30B826C2-651E-C246-BDD3-9D5E8F076580}" destId="{F5E39802-21B6-3443-89C1-176C5E2339EE}" srcOrd="1" destOrd="0" presId="urn:microsoft.com/office/officeart/2005/8/layout/default#3"/>
    <dgm:cxn modelId="{4D99289E-4026-8341-9ABB-C0D3E7101346}" type="presParOf" srcId="{30B826C2-651E-C246-BDD3-9D5E8F076580}" destId="{1322FA0B-D698-F749-87EE-1DAC45FC015A}" srcOrd="2" destOrd="0" presId="urn:microsoft.com/office/officeart/2005/8/layout/default#3"/>
    <dgm:cxn modelId="{F4DE6D39-FE70-9D45-8B7F-EACEDD963DC3}" type="presParOf" srcId="{30B826C2-651E-C246-BDD3-9D5E8F076580}" destId="{2E0E8ACA-1BF0-C444-A51A-30EB1D510345}" srcOrd="3" destOrd="0" presId="urn:microsoft.com/office/officeart/2005/8/layout/default#3"/>
    <dgm:cxn modelId="{2F74EE71-BED5-0843-BE0F-1A51F57ED5D3}" type="presParOf" srcId="{30B826C2-651E-C246-BDD3-9D5E8F076580}" destId="{E408CDDF-52ED-A94C-ACB0-07B5F269C10A}" srcOrd="4" destOrd="0" presId="urn:microsoft.com/office/officeart/2005/8/layout/default#3"/>
    <dgm:cxn modelId="{21B5F6A4-14D0-0245-8283-43C10CB0CE4C}" type="presParOf" srcId="{30B826C2-651E-C246-BDD3-9D5E8F076580}" destId="{723122A7-77EE-5E46-A475-13C46C7D1180}" srcOrd="5" destOrd="0" presId="urn:microsoft.com/office/officeart/2005/8/layout/default#3"/>
    <dgm:cxn modelId="{801D1D0C-CBB2-E246-8CFF-531E43D78C0F}" type="presParOf" srcId="{30B826C2-651E-C246-BDD3-9D5E8F076580}" destId="{8D508F21-A3CB-7C4F-A044-063321335AAC}" srcOrd="6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7BC95C-39EB-294E-A354-63B6A1478CBA}" type="doc">
      <dgm:prSet loTypeId="urn:microsoft.com/office/officeart/2005/8/layout/pList1#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54CF4B-1D20-DA40-AE79-4EBF3B4FAB68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Wartawan</a:t>
          </a:r>
          <a:endParaRPr lang="en-US" dirty="0">
            <a:latin typeface="Times New Roman"/>
            <a:cs typeface="Times New Roman"/>
          </a:endParaRPr>
        </a:p>
      </dgm:t>
    </dgm:pt>
    <dgm:pt modelId="{1CF3C800-5BE7-3442-BA21-64B882DF69D5}" type="parTrans" cxnId="{04D11A7F-A67A-4D46-956B-A8051EF8A8F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B8F884F-398B-264C-A4C3-451DF25BFDF4}" type="sibTrans" cxnId="{04D11A7F-A67A-4D46-956B-A8051EF8A8F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20AF05C-6599-EC42-BCA6-C9C40654A904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Organisasi</a:t>
          </a:r>
          <a:r>
            <a:rPr lang="en-US" dirty="0">
              <a:latin typeface="Times New Roman"/>
              <a:cs typeface="Times New Roman"/>
            </a:rPr>
            <a:t> Media</a:t>
          </a:r>
        </a:p>
      </dgm:t>
    </dgm:pt>
    <dgm:pt modelId="{230570F6-50EA-B846-A499-E9C09429CBF1}" type="parTrans" cxnId="{2B4DE556-7B4E-7D48-A055-1765AC1A216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A9A9CA9-59C0-9840-BD82-0E1609B685F2}" type="sibTrans" cxnId="{2B4DE556-7B4E-7D48-A055-1765AC1A216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54851DF-0CFC-9B44-B50E-17193B029289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Asosiasi</a:t>
          </a:r>
          <a:endParaRPr lang="en-US" dirty="0">
            <a:latin typeface="Times New Roman"/>
            <a:cs typeface="Times New Roman"/>
          </a:endParaRPr>
        </a:p>
      </dgm:t>
    </dgm:pt>
    <dgm:pt modelId="{201C3115-C52D-B74F-AA02-82E469326406}" type="parTrans" cxnId="{29450B15-C448-E945-9CE0-547D3A71240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6ADCFF6-B2DE-C74C-9249-4BD1CD3D9F12}" type="sibTrans" cxnId="{29450B15-C448-E945-9CE0-547D3A71240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4674154-D8E6-1548-B7B7-8727D397DF43}" type="pres">
      <dgm:prSet presAssocID="{177BC95C-39EB-294E-A354-63B6A1478CBA}" presName="Name0" presStyleCnt="0">
        <dgm:presLayoutVars>
          <dgm:dir/>
          <dgm:resizeHandles val="exact"/>
        </dgm:presLayoutVars>
      </dgm:prSet>
      <dgm:spPr/>
    </dgm:pt>
    <dgm:pt modelId="{0E18A694-FF2B-134B-BC98-2BD9F924E0F2}" type="pres">
      <dgm:prSet presAssocID="{1154CF4B-1D20-DA40-AE79-4EBF3B4FAB68}" presName="compNode" presStyleCnt="0"/>
      <dgm:spPr/>
    </dgm:pt>
    <dgm:pt modelId="{5E644549-992D-4C4F-9DF9-E16C67D289B4}" type="pres">
      <dgm:prSet presAssocID="{1154CF4B-1D20-DA40-AE79-4EBF3B4FAB68}" presName="pictRect" presStyleLbl="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182773F-B785-8B41-9DA3-3EE2E5B77D34}" type="pres">
      <dgm:prSet presAssocID="{1154CF4B-1D20-DA40-AE79-4EBF3B4FAB68}" presName="textRect" presStyleLbl="revTx" presStyleIdx="0" presStyleCnt="3">
        <dgm:presLayoutVars>
          <dgm:bulletEnabled val="1"/>
        </dgm:presLayoutVars>
      </dgm:prSet>
      <dgm:spPr/>
    </dgm:pt>
    <dgm:pt modelId="{2B0D06D7-53B5-2844-B3AF-79DAE686175E}" type="pres">
      <dgm:prSet presAssocID="{8B8F884F-398B-264C-A4C3-451DF25BFDF4}" presName="sibTrans" presStyleLbl="sibTrans2D1" presStyleIdx="0" presStyleCnt="0"/>
      <dgm:spPr/>
    </dgm:pt>
    <dgm:pt modelId="{3B4B7F64-114F-A04B-BA99-3F09ACCD4966}" type="pres">
      <dgm:prSet presAssocID="{720AF05C-6599-EC42-BCA6-C9C40654A904}" presName="compNode" presStyleCnt="0"/>
      <dgm:spPr/>
    </dgm:pt>
    <dgm:pt modelId="{6E02AF18-8C8C-A643-9343-7999B4A21919}" type="pres">
      <dgm:prSet presAssocID="{720AF05C-6599-EC42-BCA6-C9C40654A904}" presName="pictRect" presStyleLbl="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5B7021F-7751-0743-A078-4B749BB53AD0}" type="pres">
      <dgm:prSet presAssocID="{720AF05C-6599-EC42-BCA6-C9C40654A904}" presName="textRect" presStyleLbl="revTx" presStyleIdx="1" presStyleCnt="3">
        <dgm:presLayoutVars>
          <dgm:bulletEnabled val="1"/>
        </dgm:presLayoutVars>
      </dgm:prSet>
      <dgm:spPr/>
    </dgm:pt>
    <dgm:pt modelId="{D3FE5715-EF47-674F-A0B9-6F3D7AA87122}" type="pres">
      <dgm:prSet presAssocID="{FA9A9CA9-59C0-9840-BD82-0E1609B685F2}" presName="sibTrans" presStyleLbl="sibTrans2D1" presStyleIdx="0" presStyleCnt="0"/>
      <dgm:spPr/>
    </dgm:pt>
    <dgm:pt modelId="{B74AFB6E-0E2A-0843-9F9C-349FD0BE89E4}" type="pres">
      <dgm:prSet presAssocID="{F54851DF-0CFC-9B44-B50E-17193B029289}" presName="compNode" presStyleCnt="0"/>
      <dgm:spPr/>
    </dgm:pt>
    <dgm:pt modelId="{A5722D31-F9B5-9A40-88B2-1F819F2F9BE6}" type="pres">
      <dgm:prSet presAssocID="{F54851DF-0CFC-9B44-B50E-17193B029289}" presName="pictRect" presStyleLbl="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283C8CE-9BA9-0C43-BD05-B082B0F21E11}" type="pres">
      <dgm:prSet presAssocID="{F54851DF-0CFC-9B44-B50E-17193B029289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29450B15-C448-E945-9CE0-547D3A712404}" srcId="{177BC95C-39EB-294E-A354-63B6A1478CBA}" destId="{F54851DF-0CFC-9B44-B50E-17193B029289}" srcOrd="2" destOrd="0" parTransId="{201C3115-C52D-B74F-AA02-82E469326406}" sibTransId="{26ADCFF6-B2DE-C74C-9249-4BD1CD3D9F12}"/>
    <dgm:cxn modelId="{14F14C17-0C9D-8441-A1B1-5949A3172311}" type="presOf" srcId="{FA9A9CA9-59C0-9840-BD82-0E1609B685F2}" destId="{D3FE5715-EF47-674F-A0B9-6F3D7AA87122}" srcOrd="0" destOrd="0" presId="urn:microsoft.com/office/officeart/2005/8/layout/pList1#2"/>
    <dgm:cxn modelId="{28CA042C-956F-B845-908C-CA26E579DC8E}" type="presOf" srcId="{F54851DF-0CFC-9B44-B50E-17193B029289}" destId="{B283C8CE-9BA9-0C43-BD05-B082B0F21E11}" srcOrd="0" destOrd="0" presId="urn:microsoft.com/office/officeart/2005/8/layout/pList1#2"/>
    <dgm:cxn modelId="{0A7FE742-3BE8-EA4F-B7F2-4AD9D19F6EF0}" type="presOf" srcId="{720AF05C-6599-EC42-BCA6-C9C40654A904}" destId="{E5B7021F-7751-0743-A078-4B749BB53AD0}" srcOrd="0" destOrd="0" presId="urn:microsoft.com/office/officeart/2005/8/layout/pList1#2"/>
    <dgm:cxn modelId="{2B4DE556-7B4E-7D48-A055-1765AC1A2160}" srcId="{177BC95C-39EB-294E-A354-63B6A1478CBA}" destId="{720AF05C-6599-EC42-BCA6-C9C40654A904}" srcOrd="1" destOrd="0" parTransId="{230570F6-50EA-B846-A499-E9C09429CBF1}" sibTransId="{FA9A9CA9-59C0-9840-BD82-0E1609B685F2}"/>
    <dgm:cxn modelId="{04D11A7F-A67A-4D46-956B-A8051EF8A8FD}" srcId="{177BC95C-39EB-294E-A354-63B6A1478CBA}" destId="{1154CF4B-1D20-DA40-AE79-4EBF3B4FAB68}" srcOrd="0" destOrd="0" parTransId="{1CF3C800-5BE7-3442-BA21-64B882DF69D5}" sibTransId="{8B8F884F-398B-264C-A4C3-451DF25BFDF4}"/>
    <dgm:cxn modelId="{B409C8AE-F227-D64B-A5F7-072D87B1B495}" type="presOf" srcId="{1154CF4B-1D20-DA40-AE79-4EBF3B4FAB68}" destId="{4182773F-B785-8B41-9DA3-3EE2E5B77D34}" srcOrd="0" destOrd="0" presId="urn:microsoft.com/office/officeart/2005/8/layout/pList1#2"/>
    <dgm:cxn modelId="{2D98C1D1-F46A-E14D-9AC3-461B49183FC2}" type="presOf" srcId="{177BC95C-39EB-294E-A354-63B6A1478CBA}" destId="{54674154-D8E6-1548-B7B7-8727D397DF43}" srcOrd="0" destOrd="0" presId="urn:microsoft.com/office/officeart/2005/8/layout/pList1#2"/>
    <dgm:cxn modelId="{B2E416FF-D841-494C-A291-0FAFD6D3467F}" type="presOf" srcId="{8B8F884F-398B-264C-A4C3-451DF25BFDF4}" destId="{2B0D06D7-53B5-2844-B3AF-79DAE686175E}" srcOrd="0" destOrd="0" presId="urn:microsoft.com/office/officeart/2005/8/layout/pList1#2"/>
    <dgm:cxn modelId="{72EC612E-F94B-434C-B81A-41646D6F842E}" type="presParOf" srcId="{54674154-D8E6-1548-B7B7-8727D397DF43}" destId="{0E18A694-FF2B-134B-BC98-2BD9F924E0F2}" srcOrd="0" destOrd="0" presId="urn:microsoft.com/office/officeart/2005/8/layout/pList1#2"/>
    <dgm:cxn modelId="{43470D90-DF43-504A-AFC6-FE0E63F6423B}" type="presParOf" srcId="{0E18A694-FF2B-134B-BC98-2BD9F924E0F2}" destId="{5E644549-992D-4C4F-9DF9-E16C67D289B4}" srcOrd="0" destOrd="0" presId="urn:microsoft.com/office/officeart/2005/8/layout/pList1#2"/>
    <dgm:cxn modelId="{095DEF8C-5C8F-5947-9865-5E30D397D037}" type="presParOf" srcId="{0E18A694-FF2B-134B-BC98-2BD9F924E0F2}" destId="{4182773F-B785-8B41-9DA3-3EE2E5B77D34}" srcOrd="1" destOrd="0" presId="urn:microsoft.com/office/officeart/2005/8/layout/pList1#2"/>
    <dgm:cxn modelId="{25AA07E0-E224-034A-BED5-0BDF1214D1C5}" type="presParOf" srcId="{54674154-D8E6-1548-B7B7-8727D397DF43}" destId="{2B0D06D7-53B5-2844-B3AF-79DAE686175E}" srcOrd="1" destOrd="0" presId="urn:microsoft.com/office/officeart/2005/8/layout/pList1#2"/>
    <dgm:cxn modelId="{055701A2-76BF-834F-AD8D-4BAD422FF566}" type="presParOf" srcId="{54674154-D8E6-1548-B7B7-8727D397DF43}" destId="{3B4B7F64-114F-A04B-BA99-3F09ACCD4966}" srcOrd="2" destOrd="0" presId="urn:microsoft.com/office/officeart/2005/8/layout/pList1#2"/>
    <dgm:cxn modelId="{98FEF109-F5A6-6B41-80B8-66DD2A6A1726}" type="presParOf" srcId="{3B4B7F64-114F-A04B-BA99-3F09ACCD4966}" destId="{6E02AF18-8C8C-A643-9343-7999B4A21919}" srcOrd="0" destOrd="0" presId="urn:microsoft.com/office/officeart/2005/8/layout/pList1#2"/>
    <dgm:cxn modelId="{1938BF74-B4DC-B646-B8E6-A0D8185FDF37}" type="presParOf" srcId="{3B4B7F64-114F-A04B-BA99-3F09ACCD4966}" destId="{E5B7021F-7751-0743-A078-4B749BB53AD0}" srcOrd="1" destOrd="0" presId="urn:microsoft.com/office/officeart/2005/8/layout/pList1#2"/>
    <dgm:cxn modelId="{BA4585A2-81CC-494D-A8EB-38C8814D4284}" type="presParOf" srcId="{54674154-D8E6-1548-B7B7-8727D397DF43}" destId="{D3FE5715-EF47-674F-A0B9-6F3D7AA87122}" srcOrd="3" destOrd="0" presId="urn:microsoft.com/office/officeart/2005/8/layout/pList1#2"/>
    <dgm:cxn modelId="{4ADB164D-9690-C048-A234-42D4057A3F77}" type="presParOf" srcId="{54674154-D8E6-1548-B7B7-8727D397DF43}" destId="{B74AFB6E-0E2A-0843-9F9C-349FD0BE89E4}" srcOrd="4" destOrd="0" presId="urn:microsoft.com/office/officeart/2005/8/layout/pList1#2"/>
    <dgm:cxn modelId="{070C550D-DC55-4342-9B6D-A829C2CAF31E}" type="presParOf" srcId="{B74AFB6E-0E2A-0843-9F9C-349FD0BE89E4}" destId="{A5722D31-F9B5-9A40-88B2-1F819F2F9BE6}" srcOrd="0" destOrd="0" presId="urn:microsoft.com/office/officeart/2005/8/layout/pList1#2"/>
    <dgm:cxn modelId="{C557DD16-FB64-3E41-9356-29479F12DE1D}" type="presParOf" srcId="{B74AFB6E-0E2A-0843-9F9C-349FD0BE89E4}" destId="{B283C8CE-9BA9-0C43-BD05-B082B0F21E11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44C17F-0D72-1F4E-8868-0DE069AB1B18}" type="doc">
      <dgm:prSet loTypeId="urn:microsoft.com/office/officeart/2005/8/layout/radial5" loCatId="relationship" qsTypeId="urn:microsoft.com/office/officeart/2005/8/quickstyle/3D5" qsCatId="3D" csTypeId="urn:microsoft.com/office/officeart/2005/8/colors/colorful1#15" csCatId="colorful" phldr="1"/>
      <dgm:spPr/>
      <dgm:t>
        <a:bodyPr/>
        <a:lstStyle/>
        <a:p>
          <a:endParaRPr lang="en-US"/>
        </a:p>
      </dgm:t>
    </dgm:pt>
    <dgm:pt modelId="{656DA9EF-D9EC-754E-AF7D-E00473D421BA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Public Relations</a:t>
          </a:r>
        </a:p>
      </dgm:t>
    </dgm:pt>
    <dgm:pt modelId="{E47E2A19-8752-784E-B040-F0D9CBD7C676}" type="parTrans" cxnId="{8A6C949C-DB9F-4741-BED7-F35119A4E02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6BBBE1A-5D91-1B4E-91BE-EBEB0ECFD768}" type="sibTrans" cxnId="{8A6C949C-DB9F-4741-BED7-F35119A4E02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E74253B-801B-7E46-AF3E-1FF2C89858A2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Publik</a:t>
          </a:r>
          <a:endParaRPr lang="en-US" dirty="0">
            <a:latin typeface="Times New Roman"/>
            <a:cs typeface="Times New Roman"/>
          </a:endParaRPr>
        </a:p>
      </dgm:t>
    </dgm:pt>
    <dgm:pt modelId="{7AA3E11D-FD96-5049-ACC5-FAC04C9B2425}" type="parTrans" cxnId="{5B8D4623-B3B9-464E-BCEA-6E7B9F55849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9061C5B-56F9-7642-A0A8-FE830DAB2E47}" type="sibTrans" cxnId="{5B8D4623-B3B9-464E-BCEA-6E7B9F55849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1F38355-142C-1E4E-8250-22CCA7775EA3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Media Massa</a:t>
          </a:r>
        </a:p>
      </dgm:t>
    </dgm:pt>
    <dgm:pt modelId="{3816253E-2F08-7447-A63C-2E262B103D3D}" type="parTrans" cxnId="{BCDAFD78-EC6A-F441-9F06-5E14BF6AA2B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C3C1273-27E6-1343-A66A-C6FFD76D0945}" type="sibTrans" cxnId="{BCDAFD78-EC6A-F441-9F06-5E14BF6AA2B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BD307FE-AB01-3043-87A8-D72775D2EC8E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Organisasi</a:t>
          </a:r>
          <a:endParaRPr lang="en-US" dirty="0">
            <a:latin typeface="Times New Roman"/>
            <a:cs typeface="Times New Roman"/>
          </a:endParaRPr>
        </a:p>
      </dgm:t>
    </dgm:pt>
    <dgm:pt modelId="{C17CB03E-FD9B-384D-9F9D-4B708A1071CA}" type="parTrans" cxnId="{1E40EE81-4092-C745-AA3E-8A259FB0E247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873DA93-5FD0-0344-A431-AB5CA019DF01}" type="sibTrans" cxnId="{1E40EE81-4092-C745-AA3E-8A259FB0E247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944AE2C-521B-2845-8F1A-AB5E7B13A300}" type="pres">
      <dgm:prSet presAssocID="{3644C17F-0D72-1F4E-8868-0DE069AB1B1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257F341-A653-EE42-AD2B-9E3A659AA300}" type="pres">
      <dgm:prSet presAssocID="{656DA9EF-D9EC-754E-AF7D-E00473D421BA}" presName="centerShape" presStyleLbl="node0" presStyleIdx="0" presStyleCnt="1"/>
      <dgm:spPr/>
    </dgm:pt>
    <dgm:pt modelId="{75EA024B-1196-9E4C-A624-FB05A9DFE673}" type="pres">
      <dgm:prSet presAssocID="{7AA3E11D-FD96-5049-ACC5-FAC04C9B2425}" presName="parTrans" presStyleLbl="sibTrans2D1" presStyleIdx="0" presStyleCnt="2"/>
      <dgm:spPr/>
    </dgm:pt>
    <dgm:pt modelId="{274FF45B-DE8B-3C43-87C3-0BAA25758343}" type="pres">
      <dgm:prSet presAssocID="{7AA3E11D-FD96-5049-ACC5-FAC04C9B2425}" presName="connectorText" presStyleLbl="sibTrans2D1" presStyleIdx="0" presStyleCnt="2"/>
      <dgm:spPr/>
    </dgm:pt>
    <dgm:pt modelId="{D7942B50-9A43-E243-BA8B-6CA848C84CCD}" type="pres">
      <dgm:prSet presAssocID="{FE74253B-801B-7E46-AF3E-1FF2C89858A2}" presName="node" presStyleLbl="node1" presStyleIdx="0" presStyleCnt="2">
        <dgm:presLayoutVars>
          <dgm:bulletEnabled val="1"/>
        </dgm:presLayoutVars>
      </dgm:prSet>
      <dgm:spPr/>
    </dgm:pt>
    <dgm:pt modelId="{CD288DA4-1E5F-764C-AEE3-A7440B57F6AF}" type="pres">
      <dgm:prSet presAssocID="{C17CB03E-FD9B-384D-9F9D-4B708A1071CA}" presName="parTrans" presStyleLbl="sibTrans2D1" presStyleIdx="1" presStyleCnt="2"/>
      <dgm:spPr/>
    </dgm:pt>
    <dgm:pt modelId="{6B6C481E-5ECA-2342-85DC-A8F3B7E71593}" type="pres">
      <dgm:prSet presAssocID="{C17CB03E-FD9B-384D-9F9D-4B708A1071CA}" presName="connectorText" presStyleLbl="sibTrans2D1" presStyleIdx="1" presStyleCnt="2"/>
      <dgm:spPr/>
    </dgm:pt>
    <dgm:pt modelId="{7441E8E6-5D14-224B-BEB8-67ACC0C3F7D6}" type="pres">
      <dgm:prSet presAssocID="{1BD307FE-AB01-3043-87A8-D72775D2EC8E}" presName="node" presStyleLbl="node1" presStyleIdx="1" presStyleCnt="2">
        <dgm:presLayoutVars>
          <dgm:bulletEnabled val="1"/>
        </dgm:presLayoutVars>
      </dgm:prSet>
      <dgm:spPr/>
    </dgm:pt>
  </dgm:ptLst>
  <dgm:cxnLst>
    <dgm:cxn modelId="{5B8D4623-B3B9-464E-BCEA-6E7B9F55849F}" srcId="{656DA9EF-D9EC-754E-AF7D-E00473D421BA}" destId="{FE74253B-801B-7E46-AF3E-1FF2C89858A2}" srcOrd="0" destOrd="0" parTransId="{7AA3E11D-FD96-5049-ACC5-FAC04C9B2425}" sibTransId="{29061C5B-56F9-7642-A0A8-FE830DAB2E47}"/>
    <dgm:cxn modelId="{828F6838-C181-094C-9BAE-9753D94009CB}" type="presOf" srcId="{C17CB03E-FD9B-384D-9F9D-4B708A1071CA}" destId="{6B6C481E-5ECA-2342-85DC-A8F3B7E71593}" srcOrd="1" destOrd="0" presId="urn:microsoft.com/office/officeart/2005/8/layout/radial5"/>
    <dgm:cxn modelId="{C9300A62-9FA4-6046-ADE3-05392F092590}" type="presOf" srcId="{FE74253B-801B-7E46-AF3E-1FF2C89858A2}" destId="{D7942B50-9A43-E243-BA8B-6CA848C84CCD}" srcOrd="0" destOrd="0" presId="urn:microsoft.com/office/officeart/2005/8/layout/radial5"/>
    <dgm:cxn modelId="{489F616A-E5EE-784B-9C55-6895EC627FEA}" type="presOf" srcId="{C17CB03E-FD9B-384D-9F9D-4B708A1071CA}" destId="{CD288DA4-1E5F-764C-AEE3-A7440B57F6AF}" srcOrd="0" destOrd="0" presId="urn:microsoft.com/office/officeart/2005/8/layout/radial5"/>
    <dgm:cxn modelId="{BCDAFD78-EC6A-F441-9F06-5E14BF6AA2B6}" srcId="{FE74253B-801B-7E46-AF3E-1FF2C89858A2}" destId="{91F38355-142C-1E4E-8250-22CCA7775EA3}" srcOrd="0" destOrd="0" parTransId="{3816253E-2F08-7447-A63C-2E262B103D3D}" sibTransId="{8C3C1273-27E6-1343-A66A-C6FFD76D0945}"/>
    <dgm:cxn modelId="{C397957E-3396-844B-915F-F5DB5080426C}" type="presOf" srcId="{7AA3E11D-FD96-5049-ACC5-FAC04C9B2425}" destId="{75EA024B-1196-9E4C-A624-FB05A9DFE673}" srcOrd="0" destOrd="0" presId="urn:microsoft.com/office/officeart/2005/8/layout/radial5"/>
    <dgm:cxn modelId="{1E40EE81-4092-C745-AA3E-8A259FB0E247}" srcId="{656DA9EF-D9EC-754E-AF7D-E00473D421BA}" destId="{1BD307FE-AB01-3043-87A8-D72775D2EC8E}" srcOrd="1" destOrd="0" parTransId="{C17CB03E-FD9B-384D-9F9D-4B708A1071CA}" sibTransId="{6873DA93-5FD0-0344-A431-AB5CA019DF01}"/>
    <dgm:cxn modelId="{8A6C949C-DB9F-4741-BED7-F35119A4E024}" srcId="{3644C17F-0D72-1F4E-8868-0DE069AB1B18}" destId="{656DA9EF-D9EC-754E-AF7D-E00473D421BA}" srcOrd="0" destOrd="0" parTransId="{E47E2A19-8752-784E-B040-F0D9CBD7C676}" sibTransId="{36BBBE1A-5D91-1B4E-91BE-EBEB0ECFD768}"/>
    <dgm:cxn modelId="{F22D00A2-AD0E-364F-A083-5A1BE1CF869D}" type="presOf" srcId="{1BD307FE-AB01-3043-87A8-D72775D2EC8E}" destId="{7441E8E6-5D14-224B-BEB8-67ACC0C3F7D6}" srcOrd="0" destOrd="0" presId="urn:microsoft.com/office/officeart/2005/8/layout/radial5"/>
    <dgm:cxn modelId="{181F95B3-088A-ED48-98F0-DBD9A0BDC99B}" type="presOf" srcId="{656DA9EF-D9EC-754E-AF7D-E00473D421BA}" destId="{C257F341-A653-EE42-AD2B-9E3A659AA300}" srcOrd="0" destOrd="0" presId="urn:microsoft.com/office/officeart/2005/8/layout/radial5"/>
    <dgm:cxn modelId="{D511F0B7-247D-A245-8C64-9227050D7542}" type="presOf" srcId="{3644C17F-0D72-1F4E-8868-0DE069AB1B18}" destId="{0944AE2C-521B-2845-8F1A-AB5E7B13A300}" srcOrd="0" destOrd="0" presId="urn:microsoft.com/office/officeart/2005/8/layout/radial5"/>
    <dgm:cxn modelId="{775736CA-11AA-934C-95C9-BBA7149F54C6}" type="presOf" srcId="{91F38355-142C-1E4E-8250-22CCA7775EA3}" destId="{D7942B50-9A43-E243-BA8B-6CA848C84CCD}" srcOrd="0" destOrd="1" presId="urn:microsoft.com/office/officeart/2005/8/layout/radial5"/>
    <dgm:cxn modelId="{8A582BE9-B086-4D4D-8D74-156E39130AFD}" type="presOf" srcId="{7AA3E11D-FD96-5049-ACC5-FAC04C9B2425}" destId="{274FF45B-DE8B-3C43-87C3-0BAA25758343}" srcOrd="1" destOrd="0" presId="urn:microsoft.com/office/officeart/2005/8/layout/radial5"/>
    <dgm:cxn modelId="{FC2A631C-954D-5D4D-A2B8-AA0E2A42ABF3}" type="presParOf" srcId="{0944AE2C-521B-2845-8F1A-AB5E7B13A300}" destId="{C257F341-A653-EE42-AD2B-9E3A659AA300}" srcOrd="0" destOrd="0" presId="urn:microsoft.com/office/officeart/2005/8/layout/radial5"/>
    <dgm:cxn modelId="{1A6C70C7-F6E0-AE40-8196-6AA3D8CCFE35}" type="presParOf" srcId="{0944AE2C-521B-2845-8F1A-AB5E7B13A300}" destId="{75EA024B-1196-9E4C-A624-FB05A9DFE673}" srcOrd="1" destOrd="0" presId="urn:microsoft.com/office/officeart/2005/8/layout/radial5"/>
    <dgm:cxn modelId="{211234BB-C7A6-484E-8B6E-91A9ACDC9B2F}" type="presParOf" srcId="{75EA024B-1196-9E4C-A624-FB05A9DFE673}" destId="{274FF45B-DE8B-3C43-87C3-0BAA25758343}" srcOrd="0" destOrd="0" presId="urn:microsoft.com/office/officeart/2005/8/layout/radial5"/>
    <dgm:cxn modelId="{30C0392B-4707-B540-ACF7-3A8104683445}" type="presParOf" srcId="{0944AE2C-521B-2845-8F1A-AB5E7B13A300}" destId="{D7942B50-9A43-E243-BA8B-6CA848C84CCD}" srcOrd="2" destOrd="0" presId="urn:microsoft.com/office/officeart/2005/8/layout/radial5"/>
    <dgm:cxn modelId="{1EDD7C36-76F9-E94F-AD39-B22825FCE671}" type="presParOf" srcId="{0944AE2C-521B-2845-8F1A-AB5E7B13A300}" destId="{CD288DA4-1E5F-764C-AEE3-A7440B57F6AF}" srcOrd="3" destOrd="0" presId="urn:microsoft.com/office/officeart/2005/8/layout/radial5"/>
    <dgm:cxn modelId="{EF4E0117-E32B-A548-BA42-0CBBD6AA3179}" type="presParOf" srcId="{CD288DA4-1E5F-764C-AEE3-A7440B57F6AF}" destId="{6B6C481E-5ECA-2342-85DC-A8F3B7E71593}" srcOrd="0" destOrd="0" presId="urn:microsoft.com/office/officeart/2005/8/layout/radial5"/>
    <dgm:cxn modelId="{AC8925D3-FFB4-414E-BE21-0A0091E50ACA}" type="presParOf" srcId="{0944AE2C-521B-2845-8F1A-AB5E7B13A300}" destId="{7441E8E6-5D14-224B-BEB8-67ACC0C3F7D6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A698225-F054-5745-9EAA-A757316F6CFB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4988724-8AF8-374C-85BF-AFB81907F522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Kebijakan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Redaksi</a:t>
          </a:r>
          <a:r>
            <a:rPr lang="en-US" dirty="0">
              <a:latin typeface="Times New Roman"/>
              <a:cs typeface="Times New Roman"/>
            </a:rPr>
            <a:t>/ </a:t>
          </a:r>
          <a:r>
            <a:rPr lang="en-US" dirty="0" err="1">
              <a:latin typeface="Times New Roman"/>
              <a:cs typeface="Times New Roman"/>
            </a:rPr>
            <a:t>Organisasi</a:t>
          </a:r>
          <a:r>
            <a:rPr lang="en-US" dirty="0">
              <a:latin typeface="Times New Roman"/>
              <a:cs typeface="Times New Roman"/>
            </a:rPr>
            <a:t> Media</a:t>
          </a:r>
        </a:p>
      </dgm:t>
    </dgm:pt>
    <dgm:pt modelId="{5FF38D16-4795-6042-9CFC-07C8B06E792B}" type="parTrans" cxnId="{EB9F0E4F-1AA6-9240-8A90-83967319DF4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6EF5AF9-774C-0445-B0C7-D1BB8E100093}" type="sibTrans" cxnId="{EB9F0E4F-1AA6-9240-8A90-83967319DF4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34A2341-3FE3-9244-8439-DBDEF0D0B6F4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Menyangkut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visi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misi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serta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bentuk</a:t>
          </a:r>
          <a:r>
            <a:rPr lang="en-US" dirty="0">
              <a:latin typeface="Times New Roman"/>
              <a:cs typeface="Times New Roman"/>
            </a:rPr>
            <a:t> media </a:t>
          </a:r>
          <a:r>
            <a:rPr lang="en-US" dirty="0" err="1">
              <a:latin typeface="Times New Roman"/>
              <a:cs typeface="Times New Roman"/>
            </a:rPr>
            <a:t>dalam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memuat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suatu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berita</a:t>
          </a:r>
          <a:endParaRPr lang="en-US" dirty="0">
            <a:latin typeface="Times New Roman"/>
            <a:cs typeface="Times New Roman"/>
          </a:endParaRPr>
        </a:p>
      </dgm:t>
    </dgm:pt>
    <dgm:pt modelId="{58ECC41C-432A-7642-825D-73C2DD50C2C6}" type="parTrans" cxnId="{0762D8EF-BEED-DB46-BA1A-F88A5591310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8B2DF53-7B7C-D54E-BD88-9E8DCE25BBB9}" type="sibTrans" cxnId="{0762D8EF-BEED-DB46-BA1A-F88A5591310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BBEBC26-6B32-EF4F-9513-F7FE4C8357B2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Frekuensi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Publikasi</a:t>
          </a:r>
          <a:endParaRPr lang="en-US" dirty="0">
            <a:latin typeface="Times New Roman"/>
            <a:cs typeface="Times New Roman"/>
          </a:endParaRPr>
        </a:p>
      </dgm:t>
    </dgm:pt>
    <dgm:pt modelId="{F758D2CC-CCCD-B249-BB8C-3C43F7BB7DD2}" type="parTrans" cxnId="{A7DE71D1-5317-7A47-80E1-C3CD32AA4E9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3E2014B-B3EF-6341-9667-0EF03B967AF2}" type="sibTrans" cxnId="{A7DE71D1-5317-7A47-80E1-C3CD32AA4E9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6A8AD65-4712-794D-807C-5503CA3AFFC9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Edisi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terbit</a:t>
          </a:r>
          <a:r>
            <a:rPr lang="en-US" dirty="0">
              <a:latin typeface="Times New Roman"/>
              <a:cs typeface="Times New Roman"/>
            </a:rPr>
            <a:t>/ </a:t>
          </a:r>
          <a:r>
            <a:rPr lang="en-US" dirty="0" err="1">
              <a:latin typeface="Times New Roman"/>
              <a:cs typeface="Times New Roman"/>
            </a:rPr>
            <a:t>tayang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suatu</a:t>
          </a:r>
          <a:r>
            <a:rPr lang="en-US" dirty="0">
              <a:latin typeface="Times New Roman"/>
              <a:cs typeface="Times New Roman"/>
            </a:rPr>
            <a:t> media</a:t>
          </a:r>
        </a:p>
      </dgm:t>
    </dgm:pt>
    <dgm:pt modelId="{03764628-1A00-2242-BA65-1FE27688B351}" type="parTrans" cxnId="{A8D12744-6515-C941-952D-A51341FC47E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8F67D41-941A-3748-97A1-8F4FBD4D23F1}" type="sibTrans" cxnId="{A8D12744-6515-C941-952D-A51341FC47E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7130807-296E-524C-BB3B-C5DD5CAB847C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Copy date</a:t>
          </a:r>
        </a:p>
      </dgm:t>
    </dgm:pt>
    <dgm:pt modelId="{FDF8A4CE-7677-134B-A459-A4CD849E2004}" type="parTrans" cxnId="{B81C52AD-F209-8442-8199-44D264BB2F2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27E78C4-5AF2-364A-903F-A5B5E878BEB4}" type="sibTrans" cxnId="{B81C52AD-F209-8442-8199-44D264BB2F2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FE9AA19-4272-6D4C-A69F-6FFD25448AEF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Batas </a:t>
          </a:r>
          <a:r>
            <a:rPr lang="en-US" dirty="0" err="1">
              <a:latin typeface="Times New Roman"/>
              <a:cs typeface="Times New Roman"/>
            </a:rPr>
            <a:t>waktu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tanggal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pemasokan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berita</a:t>
          </a:r>
          <a:endParaRPr lang="en-US" dirty="0">
            <a:latin typeface="Times New Roman"/>
            <a:cs typeface="Times New Roman"/>
          </a:endParaRPr>
        </a:p>
      </dgm:t>
    </dgm:pt>
    <dgm:pt modelId="{30D4A379-9080-474E-B05F-4ECDE3E04C30}" type="parTrans" cxnId="{4F91C1D8-8486-4540-B338-8854F36B5D7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7BE64CD-988F-A445-96E1-792C32761A09}" type="sibTrans" cxnId="{4F91C1D8-8486-4540-B338-8854F36B5D7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416177B-0D90-074B-A031-DAE5455C5197}" type="pres">
      <dgm:prSet presAssocID="{7A698225-F054-5745-9EAA-A757316F6CFB}" presName="linear" presStyleCnt="0">
        <dgm:presLayoutVars>
          <dgm:animLvl val="lvl"/>
          <dgm:resizeHandles val="exact"/>
        </dgm:presLayoutVars>
      </dgm:prSet>
      <dgm:spPr/>
    </dgm:pt>
    <dgm:pt modelId="{EFDF62DA-C1AF-A748-805B-9C89772A1062}" type="pres">
      <dgm:prSet presAssocID="{54988724-8AF8-374C-85BF-AFB81907F522}" presName="parentText" presStyleLbl="node1" presStyleIdx="0" presStyleCnt="3" custLinFactNeighborY="-73742">
        <dgm:presLayoutVars>
          <dgm:chMax val="0"/>
          <dgm:bulletEnabled val="1"/>
        </dgm:presLayoutVars>
      </dgm:prSet>
      <dgm:spPr/>
    </dgm:pt>
    <dgm:pt modelId="{908DED61-B322-4244-8DE5-CBB1472A23EC}" type="pres">
      <dgm:prSet presAssocID="{54988724-8AF8-374C-85BF-AFB81907F522}" presName="childText" presStyleLbl="revTx" presStyleIdx="0" presStyleCnt="3">
        <dgm:presLayoutVars>
          <dgm:bulletEnabled val="1"/>
        </dgm:presLayoutVars>
      </dgm:prSet>
      <dgm:spPr/>
    </dgm:pt>
    <dgm:pt modelId="{2199ED2C-7234-D241-8B2C-97AEF8D11678}" type="pres">
      <dgm:prSet presAssocID="{6BBEBC26-6B32-EF4F-9513-F7FE4C8357B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50F245E-2059-504D-B31B-21DC0AEC3C4E}" type="pres">
      <dgm:prSet presAssocID="{6BBEBC26-6B32-EF4F-9513-F7FE4C8357B2}" presName="childText" presStyleLbl="revTx" presStyleIdx="1" presStyleCnt="3">
        <dgm:presLayoutVars>
          <dgm:bulletEnabled val="1"/>
        </dgm:presLayoutVars>
      </dgm:prSet>
      <dgm:spPr/>
    </dgm:pt>
    <dgm:pt modelId="{B97D41F0-86D0-5C4D-87C2-5160CEEE88C6}" type="pres">
      <dgm:prSet presAssocID="{F7130807-296E-524C-BB3B-C5DD5CAB847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D74E952-8F45-444B-A0BF-8150DED1A6E1}" type="pres">
      <dgm:prSet presAssocID="{F7130807-296E-524C-BB3B-C5DD5CAB847C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052EEB0C-69D1-CE4E-A0AE-D46E378681CE}" type="presOf" srcId="{C6A8AD65-4712-794D-807C-5503CA3AFFC9}" destId="{E50F245E-2059-504D-B31B-21DC0AEC3C4E}" srcOrd="0" destOrd="0" presId="urn:microsoft.com/office/officeart/2005/8/layout/vList2"/>
    <dgm:cxn modelId="{A8D12744-6515-C941-952D-A51341FC47E8}" srcId="{6BBEBC26-6B32-EF4F-9513-F7FE4C8357B2}" destId="{C6A8AD65-4712-794D-807C-5503CA3AFFC9}" srcOrd="0" destOrd="0" parTransId="{03764628-1A00-2242-BA65-1FE27688B351}" sibTransId="{18F67D41-941A-3748-97A1-8F4FBD4D23F1}"/>
    <dgm:cxn modelId="{538E6944-119F-B045-AD38-57EA527EAF4B}" type="presOf" srcId="{B34A2341-3FE3-9244-8439-DBDEF0D0B6F4}" destId="{908DED61-B322-4244-8DE5-CBB1472A23EC}" srcOrd="0" destOrd="0" presId="urn:microsoft.com/office/officeart/2005/8/layout/vList2"/>
    <dgm:cxn modelId="{B9927344-C0B8-2447-B8F5-C64E83D0A577}" type="presOf" srcId="{54988724-8AF8-374C-85BF-AFB81907F522}" destId="{EFDF62DA-C1AF-A748-805B-9C89772A1062}" srcOrd="0" destOrd="0" presId="urn:microsoft.com/office/officeart/2005/8/layout/vList2"/>
    <dgm:cxn modelId="{45D5D845-61E9-2C41-98BA-2AC6F436F5BA}" type="presOf" srcId="{6BBEBC26-6B32-EF4F-9513-F7FE4C8357B2}" destId="{2199ED2C-7234-D241-8B2C-97AEF8D11678}" srcOrd="0" destOrd="0" presId="urn:microsoft.com/office/officeart/2005/8/layout/vList2"/>
    <dgm:cxn modelId="{EB9F0E4F-1AA6-9240-8A90-83967319DF41}" srcId="{7A698225-F054-5745-9EAA-A757316F6CFB}" destId="{54988724-8AF8-374C-85BF-AFB81907F522}" srcOrd="0" destOrd="0" parTransId="{5FF38D16-4795-6042-9CFC-07C8B06E792B}" sibTransId="{26EF5AF9-774C-0445-B0C7-D1BB8E100093}"/>
    <dgm:cxn modelId="{2B4F0986-6D29-5D4A-AFF3-42209E0A60CD}" type="presOf" srcId="{FFE9AA19-4272-6D4C-A69F-6FFD25448AEF}" destId="{BD74E952-8F45-444B-A0BF-8150DED1A6E1}" srcOrd="0" destOrd="0" presId="urn:microsoft.com/office/officeart/2005/8/layout/vList2"/>
    <dgm:cxn modelId="{293B5E90-C6C4-EB4D-883D-1FF5369F9229}" type="presOf" srcId="{7A698225-F054-5745-9EAA-A757316F6CFB}" destId="{0416177B-0D90-074B-A031-DAE5455C5197}" srcOrd="0" destOrd="0" presId="urn:microsoft.com/office/officeart/2005/8/layout/vList2"/>
    <dgm:cxn modelId="{B81C52AD-F209-8442-8199-44D264BB2F22}" srcId="{7A698225-F054-5745-9EAA-A757316F6CFB}" destId="{F7130807-296E-524C-BB3B-C5DD5CAB847C}" srcOrd="2" destOrd="0" parTransId="{FDF8A4CE-7677-134B-A459-A4CD849E2004}" sibTransId="{027E78C4-5AF2-364A-903F-A5B5E878BEB4}"/>
    <dgm:cxn modelId="{859C03C8-2EF9-F544-9398-B6ACFC203A28}" type="presOf" srcId="{F7130807-296E-524C-BB3B-C5DD5CAB847C}" destId="{B97D41F0-86D0-5C4D-87C2-5160CEEE88C6}" srcOrd="0" destOrd="0" presId="urn:microsoft.com/office/officeart/2005/8/layout/vList2"/>
    <dgm:cxn modelId="{A7DE71D1-5317-7A47-80E1-C3CD32AA4E94}" srcId="{7A698225-F054-5745-9EAA-A757316F6CFB}" destId="{6BBEBC26-6B32-EF4F-9513-F7FE4C8357B2}" srcOrd="1" destOrd="0" parTransId="{F758D2CC-CCCD-B249-BB8C-3C43F7BB7DD2}" sibTransId="{23E2014B-B3EF-6341-9667-0EF03B967AF2}"/>
    <dgm:cxn modelId="{4F91C1D8-8486-4540-B338-8854F36B5D76}" srcId="{F7130807-296E-524C-BB3B-C5DD5CAB847C}" destId="{FFE9AA19-4272-6D4C-A69F-6FFD25448AEF}" srcOrd="0" destOrd="0" parTransId="{30D4A379-9080-474E-B05F-4ECDE3E04C30}" sibTransId="{E7BE64CD-988F-A445-96E1-792C32761A09}"/>
    <dgm:cxn modelId="{0762D8EF-BEED-DB46-BA1A-F88A55913102}" srcId="{54988724-8AF8-374C-85BF-AFB81907F522}" destId="{B34A2341-3FE3-9244-8439-DBDEF0D0B6F4}" srcOrd="0" destOrd="0" parTransId="{58ECC41C-432A-7642-825D-73C2DD50C2C6}" sibTransId="{08B2DF53-7B7C-D54E-BD88-9E8DCE25BBB9}"/>
    <dgm:cxn modelId="{612D6E26-48E8-C649-A48E-6EDB51527F3F}" type="presParOf" srcId="{0416177B-0D90-074B-A031-DAE5455C5197}" destId="{EFDF62DA-C1AF-A748-805B-9C89772A1062}" srcOrd="0" destOrd="0" presId="urn:microsoft.com/office/officeart/2005/8/layout/vList2"/>
    <dgm:cxn modelId="{66C35D9C-02BF-8F42-9F29-1C8015AE4315}" type="presParOf" srcId="{0416177B-0D90-074B-A031-DAE5455C5197}" destId="{908DED61-B322-4244-8DE5-CBB1472A23EC}" srcOrd="1" destOrd="0" presId="urn:microsoft.com/office/officeart/2005/8/layout/vList2"/>
    <dgm:cxn modelId="{1015118F-6A06-604F-906A-669686AF966F}" type="presParOf" srcId="{0416177B-0D90-074B-A031-DAE5455C5197}" destId="{2199ED2C-7234-D241-8B2C-97AEF8D11678}" srcOrd="2" destOrd="0" presId="urn:microsoft.com/office/officeart/2005/8/layout/vList2"/>
    <dgm:cxn modelId="{5FB6F0AB-BA98-A244-A4E7-C74968D2F5AD}" type="presParOf" srcId="{0416177B-0D90-074B-A031-DAE5455C5197}" destId="{E50F245E-2059-504D-B31B-21DC0AEC3C4E}" srcOrd="3" destOrd="0" presId="urn:microsoft.com/office/officeart/2005/8/layout/vList2"/>
    <dgm:cxn modelId="{7E1400E7-0698-DA40-85B3-58F96E4DE595}" type="presParOf" srcId="{0416177B-0D90-074B-A031-DAE5455C5197}" destId="{B97D41F0-86D0-5C4D-87C2-5160CEEE88C6}" srcOrd="4" destOrd="0" presId="urn:microsoft.com/office/officeart/2005/8/layout/vList2"/>
    <dgm:cxn modelId="{5E08FBD6-944D-1841-9F4C-580C0BFD3432}" type="presParOf" srcId="{0416177B-0D90-074B-A031-DAE5455C5197}" destId="{BD74E952-8F45-444B-A0BF-8150DED1A6E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CEC95-0E95-FE42-8F78-3959CE34C326}">
      <dsp:nvSpPr>
        <dsp:cNvPr id="0" name=""/>
        <dsp:cNvSpPr/>
      </dsp:nvSpPr>
      <dsp:spPr>
        <a:xfrm>
          <a:off x="2650" y="187366"/>
          <a:ext cx="3916254" cy="269829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CBE215-44B2-9940-B3C8-DF569B5CA0D8}">
      <dsp:nvSpPr>
        <dsp:cNvPr id="0" name=""/>
        <dsp:cNvSpPr/>
      </dsp:nvSpPr>
      <dsp:spPr>
        <a:xfrm>
          <a:off x="2650" y="2885666"/>
          <a:ext cx="3916254" cy="1452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Times New Roman"/>
              <a:cs typeface="Times New Roman"/>
            </a:rPr>
            <a:t>Media </a:t>
          </a:r>
          <a:r>
            <a:rPr lang="en-US" sz="4400" kern="1200" dirty="0" err="1">
              <a:latin typeface="Times New Roman"/>
              <a:cs typeface="Times New Roman"/>
            </a:rPr>
            <a:t>Baru</a:t>
          </a:r>
          <a:endParaRPr lang="en-US" sz="4400" kern="1200" dirty="0">
            <a:latin typeface="Times New Roman"/>
            <a:cs typeface="Times New Roman"/>
          </a:endParaRPr>
        </a:p>
      </dsp:txBody>
      <dsp:txXfrm>
        <a:off x="2650" y="2885666"/>
        <a:ext cx="3916254" cy="1452930"/>
      </dsp:txXfrm>
    </dsp:sp>
    <dsp:sp modelId="{DFE77ADA-F0DE-0148-9881-274AE3205E46}">
      <dsp:nvSpPr>
        <dsp:cNvPr id="0" name=""/>
        <dsp:cNvSpPr/>
      </dsp:nvSpPr>
      <dsp:spPr>
        <a:xfrm>
          <a:off x="4310695" y="187366"/>
          <a:ext cx="3916254" cy="269829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B5CA0A-20AB-2A4D-8901-C511EDE43035}">
      <dsp:nvSpPr>
        <dsp:cNvPr id="0" name=""/>
        <dsp:cNvSpPr/>
      </dsp:nvSpPr>
      <dsp:spPr>
        <a:xfrm>
          <a:off x="4310695" y="2885666"/>
          <a:ext cx="3916254" cy="1452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Times New Roman"/>
              <a:cs typeface="Times New Roman"/>
            </a:rPr>
            <a:t>Media </a:t>
          </a:r>
          <a:r>
            <a:rPr lang="en-US" sz="4400" kern="1200" dirty="0" err="1">
              <a:latin typeface="Times New Roman"/>
              <a:cs typeface="Times New Roman"/>
            </a:rPr>
            <a:t>Tradisional</a:t>
          </a:r>
          <a:endParaRPr lang="en-US" sz="4400" kern="1200" dirty="0">
            <a:latin typeface="Times New Roman"/>
            <a:cs typeface="Times New Roman"/>
          </a:endParaRPr>
        </a:p>
      </dsp:txBody>
      <dsp:txXfrm>
        <a:off x="4310695" y="2885666"/>
        <a:ext cx="3916254" cy="14529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F62DA-C1AF-A748-805B-9C89772A1062}">
      <dsp:nvSpPr>
        <dsp:cNvPr id="0" name=""/>
        <dsp:cNvSpPr/>
      </dsp:nvSpPr>
      <dsp:spPr>
        <a:xfrm>
          <a:off x="0" y="7691"/>
          <a:ext cx="8229600" cy="6388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/>
              <a:cs typeface="Times New Roman"/>
            </a:rPr>
            <a:t>Proses</a:t>
          </a:r>
          <a:r>
            <a:rPr lang="en-US" sz="2800" kern="1200" baseline="0" dirty="0">
              <a:latin typeface="Times New Roman"/>
              <a:cs typeface="Times New Roman"/>
            </a:rPr>
            <a:t> </a:t>
          </a:r>
          <a:r>
            <a:rPr lang="en-US" sz="2800" kern="1200" baseline="0" dirty="0" err="1">
              <a:latin typeface="Times New Roman"/>
              <a:cs typeface="Times New Roman"/>
            </a:rPr>
            <a:t>Cetak</a:t>
          </a:r>
          <a:r>
            <a:rPr lang="en-US" sz="2800" kern="1200" baseline="0" dirty="0">
              <a:latin typeface="Times New Roman"/>
              <a:cs typeface="Times New Roman"/>
            </a:rPr>
            <a:t>/ </a:t>
          </a:r>
          <a:r>
            <a:rPr lang="en-US" sz="2800" kern="1200" baseline="0" dirty="0" err="1">
              <a:latin typeface="Times New Roman"/>
              <a:cs typeface="Times New Roman"/>
            </a:rPr>
            <a:t>Produksi</a:t>
          </a:r>
          <a:endParaRPr lang="en-US" sz="2800" kern="1200" dirty="0">
            <a:latin typeface="Times New Roman"/>
            <a:cs typeface="Times New Roman"/>
          </a:endParaRPr>
        </a:p>
      </dsp:txBody>
      <dsp:txXfrm>
        <a:off x="31185" y="38876"/>
        <a:ext cx="8167230" cy="576449"/>
      </dsp:txXfrm>
    </dsp:sp>
    <dsp:sp modelId="{908DED61-B322-4244-8DE5-CBB1472A23EC}">
      <dsp:nvSpPr>
        <dsp:cNvPr id="0" name=""/>
        <dsp:cNvSpPr/>
      </dsp:nvSpPr>
      <dsp:spPr>
        <a:xfrm>
          <a:off x="0" y="646511"/>
          <a:ext cx="8229600" cy="463680"/>
        </a:xfrm>
        <a:prstGeom prst="rect">
          <a:avLst/>
        </a:prstGeom>
        <a:solidFill>
          <a:schemeClr val="bg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 err="1">
              <a:latin typeface="Times New Roman"/>
              <a:cs typeface="Times New Roman"/>
            </a:rPr>
            <a:t>Proses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cetak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suatu</a:t>
          </a:r>
          <a:r>
            <a:rPr lang="en-US" sz="2200" kern="1200" dirty="0">
              <a:latin typeface="Times New Roman"/>
              <a:cs typeface="Times New Roman"/>
            </a:rPr>
            <a:t> media. Ex: letterpress, lithography, etc.</a:t>
          </a:r>
        </a:p>
      </dsp:txBody>
      <dsp:txXfrm>
        <a:off x="0" y="646511"/>
        <a:ext cx="8229600" cy="463680"/>
      </dsp:txXfrm>
    </dsp:sp>
    <dsp:sp modelId="{2199ED2C-7234-D241-8B2C-97AEF8D11678}">
      <dsp:nvSpPr>
        <dsp:cNvPr id="0" name=""/>
        <dsp:cNvSpPr/>
      </dsp:nvSpPr>
      <dsp:spPr>
        <a:xfrm>
          <a:off x="0" y="1110191"/>
          <a:ext cx="8229600" cy="63881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/>
              <a:cs typeface="Times New Roman"/>
            </a:rPr>
            <a:t>Sirkulasi</a:t>
          </a:r>
          <a:r>
            <a:rPr lang="en-US" sz="2800" kern="1200" dirty="0">
              <a:latin typeface="Times New Roman"/>
              <a:cs typeface="Times New Roman"/>
            </a:rPr>
            <a:t>/ </a:t>
          </a:r>
          <a:r>
            <a:rPr lang="en-US" sz="2800" kern="1200" dirty="0" err="1">
              <a:latin typeface="Times New Roman"/>
              <a:cs typeface="Times New Roman"/>
            </a:rPr>
            <a:t>Sebaran</a:t>
          </a:r>
          <a:endParaRPr lang="en-US" sz="2800" kern="1200" dirty="0">
            <a:latin typeface="Times New Roman"/>
            <a:cs typeface="Times New Roman"/>
          </a:endParaRPr>
        </a:p>
      </dsp:txBody>
      <dsp:txXfrm>
        <a:off x="31185" y="1141376"/>
        <a:ext cx="8167230" cy="576449"/>
      </dsp:txXfrm>
    </dsp:sp>
    <dsp:sp modelId="{E50F245E-2059-504D-B31B-21DC0AEC3C4E}">
      <dsp:nvSpPr>
        <dsp:cNvPr id="0" name=""/>
        <dsp:cNvSpPr/>
      </dsp:nvSpPr>
      <dsp:spPr>
        <a:xfrm>
          <a:off x="0" y="1749011"/>
          <a:ext cx="8229600" cy="463680"/>
        </a:xfrm>
        <a:prstGeom prst="rect">
          <a:avLst/>
        </a:prstGeom>
        <a:solidFill>
          <a:schemeClr val="bg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 err="1">
              <a:latin typeface="Times New Roman"/>
              <a:cs typeface="Times New Roman"/>
            </a:rPr>
            <a:t>Cakuban</a:t>
          </a:r>
          <a:r>
            <a:rPr lang="en-US" sz="2200" kern="1200" dirty="0">
              <a:latin typeface="Times New Roman"/>
              <a:cs typeface="Times New Roman"/>
            </a:rPr>
            <a:t> area </a:t>
          </a:r>
          <a:r>
            <a:rPr lang="en-US" sz="2200" kern="1200" dirty="0" err="1">
              <a:latin typeface="Times New Roman"/>
              <a:cs typeface="Times New Roman"/>
            </a:rPr>
            <a:t>penyebaran</a:t>
          </a:r>
          <a:r>
            <a:rPr lang="en-US" sz="2200" kern="1200" dirty="0">
              <a:latin typeface="Times New Roman"/>
              <a:cs typeface="Times New Roman"/>
            </a:rPr>
            <a:t> media </a:t>
          </a:r>
          <a:r>
            <a:rPr lang="en-US" sz="2200" kern="1200" dirty="0" err="1">
              <a:latin typeface="Times New Roman"/>
              <a:cs typeface="Times New Roman"/>
            </a:rPr>
            <a:t>tersebut</a:t>
          </a:r>
          <a:endParaRPr lang="en-US" sz="2200" kern="1200" dirty="0">
            <a:latin typeface="Times New Roman"/>
            <a:cs typeface="Times New Roman"/>
          </a:endParaRPr>
        </a:p>
      </dsp:txBody>
      <dsp:txXfrm>
        <a:off x="0" y="1749011"/>
        <a:ext cx="8229600" cy="463680"/>
      </dsp:txXfrm>
    </dsp:sp>
    <dsp:sp modelId="{B97D41F0-86D0-5C4D-87C2-5160CEEE88C6}">
      <dsp:nvSpPr>
        <dsp:cNvPr id="0" name=""/>
        <dsp:cNvSpPr/>
      </dsp:nvSpPr>
      <dsp:spPr>
        <a:xfrm>
          <a:off x="0" y="2212691"/>
          <a:ext cx="8229600" cy="63881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/>
              <a:cs typeface="Times New Roman"/>
            </a:rPr>
            <a:t>Profil</a:t>
          </a:r>
          <a:r>
            <a:rPr lang="en-US" sz="2800" kern="1200" dirty="0">
              <a:latin typeface="Times New Roman"/>
              <a:cs typeface="Times New Roman"/>
            </a:rPr>
            <a:t> </a:t>
          </a:r>
          <a:r>
            <a:rPr lang="en-US" sz="2800" kern="1200" dirty="0" err="1">
              <a:latin typeface="Times New Roman"/>
              <a:cs typeface="Times New Roman"/>
            </a:rPr>
            <a:t>pembaca</a:t>
          </a:r>
          <a:r>
            <a:rPr lang="en-US" sz="2800" kern="1200" dirty="0">
              <a:latin typeface="Times New Roman"/>
              <a:cs typeface="Times New Roman"/>
            </a:rPr>
            <a:t>/ </a:t>
          </a:r>
          <a:r>
            <a:rPr lang="en-US" sz="2800" kern="1200" dirty="0" err="1">
              <a:latin typeface="Times New Roman"/>
              <a:cs typeface="Times New Roman"/>
            </a:rPr>
            <a:t>penonton</a:t>
          </a:r>
          <a:endParaRPr lang="en-US" sz="2800" kern="1200" dirty="0">
            <a:latin typeface="Times New Roman"/>
            <a:cs typeface="Times New Roman"/>
          </a:endParaRPr>
        </a:p>
      </dsp:txBody>
      <dsp:txXfrm>
        <a:off x="31185" y="2243876"/>
        <a:ext cx="8167230" cy="576449"/>
      </dsp:txXfrm>
    </dsp:sp>
    <dsp:sp modelId="{BD74E952-8F45-444B-A0BF-8150DED1A6E1}">
      <dsp:nvSpPr>
        <dsp:cNvPr id="0" name=""/>
        <dsp:cNvSpPr/>
      </dsp:nvSpPr>
      <dsp:spPr>
        <a:xfrm>
          <a:off x="0" y="2851511"/>
          <a:ext cx="8229600" cy="463680"/>
        </a:xfrm>
        <a:prstGeom prst="rect">
          <a:avLst/>
        </a:prstGeom>
        <a:solidFill>
          <a:schemeClr val="bg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 err="1">
              <a:latin typeface="Times New Roman"/>
              <a:cs typeface="Times New Roman"/>
            </a:rPr>
            <a:t>Karakteristik</a:t>
          </a:r>
          <a:r>
            <a:rPr lang="en-US" sz="2200" kern="1200" dirty="0">
              <a:latin typeface="Times New Roman"/>
              <a:cs typeface="Times New Roman"/>
            </a:rPr>
            <a:t> yang </a:t>
          </a:r>
          <a:r>
            <a:rPr lang="en-US" sz="2200" kern="1200" dirty="0" err="1">
              <a:latin typeface="Times New Roman"/>
              <a:cs typeface="Times New Roman"/>
            </a:rPr>
            <a:t>mengkonsumsi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suatu</a:t>
          </a:r>
          <a:r>
            <a:rPr lang="en-US" sz="2200" kern="1200" dirty="0">
              <a:latin typeface="Times New Roman"/>
              <a:cs typeface="Times New Roman"/>
            </a:rPr>
            <a:t> media</a:t>
          </a:r>
        </a:p>
      </dsp:txBody>
      <dsp:txXfrm>
        <a:off x="0" y="2851511"/>
        <a:ext cx="8229600" cy="463680"/>
      </dsp:txXfrm>
    </dsp:sp>
    <dsp:sp modelId="{16AC7E84-395A-2A4E-9308-ACD64AEB4C8C}">
      <dsp:nvSpPr>
        <dsp:cNvPr id="0" name=""/>
        <dsp:cNvSpPr/>
      </dsp:nvSpPr>
      <dsp:spPr>
        <a:xfrm>
          <a:off x="0" y="3315191"/>
          <a:ext cx="8229600" cy="63881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/>
              <a:cs typeface="Times New Roman"/>
            </a:rPr>
            <a:t>Metode</a:t>
          </a:r>
          <a:r>
            <a:rPr lang="en-US" sz="2800" kern="1200" dirty="0">
              <a:latin typeface="Times New Roman"/>
              <a:cs typeface="Times New Roman"/>
            </a:rPr>
            <a:t> </a:t>
          </a:r>
          <a:r>
            <a:rPr lang="en-US" sz="2800" kern="1200" dirty="0" err="1">
              <a:latin typeface="Times New Roman"/>
              <a:cs typeface="Times New Roman"/>
            </a:rPr>
            <a:t>distribusi</a:t>
          </a:r>
          <a:endParaRPr lang="en-US" sz="2800" kern="1200" dirty="0">
            <a:latin typeface="Times New Roman"/>
            <a:cs typeface="Times New Roman"/>
          </a:endParaRPr>
        </a:p>
      </dsp:txBody>
      <dsp:txXfrm>
        <a:off x="31185" y="3346376"/>
        <a:ext cx="8167230" cy="576449"/>
      </dsp:txXfrm>
    </dsp:sp>
    <dsp:sp modelId="{0D09FCA0-A879-1A47-A137-A6550D5F23CE}">
      <dsp:nvSpPr>
        <dsp:cNvPr id="0" name=""/>
        <dsp:cNvSpPr/>
      </dsp:nvSpPr>
      <dsp:spPr>
        <a:xfrm>
          <a:off x="0" y="3954011"/>
          <a:ext cx="8229600" cy="637560"/>
        </a:xfrm>
        <a:prstGeom prst="rect">
          <a:avLst/>
        </a:prstGeom>
        <a:solidFill>
          <a:schemeClr val="bg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 err="1">
              <a:latin typeface="Times New Roman"/>
              <a:cs typeface="Times New Roman"/>
            </a:rPr>
            <a:t>Distribusi</a:t>
          </a:r>
          <a:r>
            <a:rPr lang="en-US" sz="2200" kern="1200" dirty="0">
              <a:latin typeface="Times New Roman"/>
              <a:cs typeface="Times New Roman"/>
            </a:rPr>
            <a:t> media </a:t>
          </a:r>
          <a:r>
            <a:rPr lang="en-US" sz="2200" kern="1200" dirty="0" err="1">
              <a:latin typeface="Times New Roman"/>
              <a:cs typeface="Times New Roman"/>
            </a:rPr>
            <a:t>di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pasar</a:t>
          </a:r>
          <a:r>
            <a:rPr lang="en-US" sz="2200" kern="1200" dirty="0">
              <a:latin typeface="Times New Roman"/>
              <a:cs typeface="Times New Roman"/>
            </a:rPr>
            <a:t>. Ex: </a:t>
          </a:r>
          <a:r>
            <a:rPr lang="en-US" sz="2200" kern="1200" dirty="0" err="1">
              <a:latin typeface="Times New Roman"/>
              <a:cs typeface="Times New Roman"/>
            </a:rPr>
            <a:t>eceran</a:t>
          </a:r>
          <a:r>
            <a:rPr lang="en-US" sz="2200" kern="1200" dirty="0">
              <a:latin typeface="Times New Roman"/>
              <a:cs typeface="Times New Roman"/>
            </a:rPr>
            <a:t>, </a:t>
          </a:r>
          <a:r>
            <a:rPr lang="en-US" sz="2200" kern="1200" dirty="0" err="1">
              <a:latin typeface="Times New Roman"/>
              <a:cs typeface="Times New Roman"/>
            </a:rPr>
            <a:t>berlangganan</a:t>
          </a:r>
          <a:r>
            <a:rPr lang="en-US" sz="2200" kern="1200" dirty="0">
              <a:latin typeface="Times New Roman"/>
              <a:cs typeface="Times New Roman"/>
            </a:rPr>
            <a:t> door to door, etc.</a:t>
          </a:r>
        </a:p>
      </dsp:txBody>
      <dsp:txXfrm>
        <a:off x="0" y="3954011"/>
        <a:ext cx="8229600" cy="6375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07C09-2510-2448-8174-BC1392FA1A41}">
      <dsp:nvSpPr>
        <dsp:cNvPr id="0" name=""/>
        <dsp:cNvSpPr/>
      </dsp:nvSpPr>
      <dsp:spPr>
        <a:xfrm>
          <a:off x="0" y="207645"/>
          <a:ext cx="8229600" cy="5276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Times New Roman"/>
              <a:cs typeface="Times New Roman"/>
            </a:rPr>
            <a:t>Sampaikan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dengan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jujur</a:t>
          </a:r>
          <a:endParaRPr lang="en-US" sz="2200" kern="1200" dirty="0">
            <a:latin typeface="Times New Roman"/>
            <a:cs typeface="Times New Roman"/>
          </a:endParaRPr>
        </a:p>
      </dsp:txBody>
      <dsp:txXfrm>
        <a:off x="0" y="207645"/>
        <a:ext cx="8229600" cy="527670"/>
      </dsp:txXfrm>
    </dsp:sp>
    <dsp:sp modelId="{67BF9D11-1C89-7044-90A1-0813B18AB027}">
      <dsp:nvSpPr>
        <dsp:cNvPr id="0" name=""/>
        <dsp:cNvSpPr/>
      </dsp:nvSpPr>
      <dsp:spPr>
        <a:xfrm>
          <a:off x="0" y="735315"/>
          <a:ext cx="8229600" cy="1047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Aset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penting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praktisi</a:t>
          </a:r>
          <a:r>
            <a:rPr lang="en-US" sz="1700" kern="1200" dirty="0">
              <a:latin typeface="Times New Roman"/>
              <a:cs typeface="Times New Roman"/>
            </a:rPr>
            <a:t> PR </a:t>
          </a:r>
          <a:r>
            <a:rPr lang="en-US" sz="1700" kern="1200" dirty="0" err="1">
              <a:latin typeface="Times New Roman"/>
              <a:cs typeface="Times New Roman"/>
            </a:rPr>
            <a:t>dalam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menghadapi</a:t>
          </a:r>
          <a:r>
            <a:rPr lang="en-US" sz="1700" kern="1200" dirty="0">
              <a:latin typeface="Times New Roman"/>
              <a:cs typeface="Times New Roman"/>
            </a:rPr>
            <a:t> media </a:t>
          </a:r>
          <a:r>
            <a:rPr lang="en-US" sz="1700" kern="1200" dirty="0" err="1">
              <a:latin typeface="Times New Roman"/>
              <a:cs typeface="Times New Roman"/>
            </a:rPr>
            <a:t>adalah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kredibilitas</a:t>
          </a:r>
          <a:r>
            <a:rPr lang="en-US" sz="1700" kern="1200" dirty="0">
              <a:latin typeface="Times New Roman"/>
              <a:cs typeface="Times New Roman"/>
            </a:rPr>
            <a:t>. </a:t>
          </a:r>
          <a:r>
            <a:rPr lang="en-US" sz="1700" kern="1200" dirty="0" err="1">
              <a:latin typeface="Times New Roman"/>
              <a:cs typeface="Times New Roman"/>
            </a:rPr>
            <a:t>Artinya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praktisi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dapat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dipercaya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oleh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pihak</a:t>
          </a:r>
          <a:r>
            <a:rPr lang="en-US" sz="1700" kern="1200" dirty="0">
              <a:latin typeface="Times New Roman"/>
              <a:cs typeface="Times New Roman"/>
            </a:rPr>
            <a:t> media. </a:t>
          </a:r>
          <a:r>
            <a:rPr lang="en-US" sz="1700" kern="1200" dirty="0" err="1">
              <a:latin typeface="Times New Roman"/>
              <a:cs typeface="Times New Roman"/>
            </a:rPr>
            <a:t>Kredibilitas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berarti</a:t>
          </a:r>
          <a:r>
            <a:rPr lang="en-US" sz="1700" kern="1200" dirty="0">
              <a:latin typeface="Times New Roman"/>
              <a:cs typeface="Times New Roman"/>
            </a:rPr>
            <a:t> “</a:t>
          </a:r>
          <a:r>
            <a:rPr lang="en-US" sz="1700" kern="1200" dirty="0" err="1">
              <a:latin typeface="Times New Roman"/>
              <a:cs typeface="Times New Roman"/>
            </a:rPr>
            <a:t>Jangan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bohong</a:t>
          </a:r>
          <a:r>
            <a:rPr lang="en-US" sz="1700" kern="1200" dirty="0">
              <a:latin typeface="Times New Roman"/>
              <a:cs typeface="Times New Roman"/>
            </a:rPr>
            <a:t>”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Praktisi</a:t>
          </a:r>
          <a:r>
            <a:rPr lang="en-US" sz="1700" kern="1200" dirty="0">
              <a:latin typeface="Times New Roman"/>
              <a:cs typeface="Times New Roman"/>
            </a:rPr>
            <a:t> PR </a:t>
          </a:r>
          <a:r>
            <a:rPr lang="en-US" sz="1700" kern="1200" dirty="0" err="1">
              <a:latin typeface="Times New Roman"/>
              <a:cs typeface="Times New Roman"/>
            </a:rPr>
            <a:t>juga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tidak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dapat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mendukung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satu</a:t>
          </a:r>
          <a:r>
            <a:rPr lang="en-US" sz="1700" kern="1200" dirty="0">
              <a:latin typeface="Times New Roman"/>
              <a:cs typeface="Times New Roman"/>
            </a:rPr>
            <a:t> media </a:t>
          </a:r>
          <a:r>
            <a:rPr lang="en-US" sz="1700" kern="1200" dirty="0" err="1">
              <a:latin typeface="Times New Roman"/>
              <a:cs typeface="Times New Roman"/>
            </a:rPr>
            <a:t>dan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mengabaikan</a:t>
          </a:r>
          <a:r>
            <a:rPr lang="en-US" sz="1700" kern="1200" dirty="0">
              <a:latin typeface="Times New Roman"/>
              <a:cs typeface="Times New Roman"/>
            </a:rPr>
            <a:t> media lain. </a:t>
          </a:r>
          <a:r>
            <a:rPr lang="en-US" sz="1700" kern="1200" dirty="0" err="1">
              <a:latin typeface="Times New Roman"/>
              <a:cs typeface="Times New Roman"/>
            </a:rPr>
            <a:t>Jadi</a:t>
          </a:r>
          <a:r>
            <a:rPr lang="en-US" sz="1700" kern="1200" dirty="0">
              <a:latin typeface="Times New Roman"/>
              <a:cs typeface="Times New Roman"/>
            </a:rPr>
            <a:t>, </a:t>
          </a:r>
          <a:r>
            <a:rPr lang="en-US" sz="1700" kern="1200" dirty="0" err="1">
              <a:latin typeface="Times New Roman"/>
              <a:cs typeface="Times New Roman"/>
            </a:rPr>
            <a:t>berita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harus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disiarkan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ke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semua</a:t>
          </a:r>
          <a:r>
            <a:rPr lang="en-US" sz="1700" kern="1200" dirty="0">
              <a:latin typeface="Times New Roman"/>
              <a:cs typeface="Times New Roman"/>
            </a:rPr>
            <a:t> media yang </a:t>
          </a:r>
          <a:r>
            <a:rPr lang="en-US" sz="1700" kern="1200" dirty="0" err="1">
              <a:latin typeface="Times New Roman"/>
              <a:cs typeface="Times New Roman"/>
            </a:rPr>
            <a:t>relevan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secepat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mungkin</a:t>
          </a:r>
          <a:endParaRPr lang="en-US" sz="1700" kern="1200" dirty="0">
            <a:latin typeface="Times New Roman"/>
            <a:cs typeface="Times New Roman"/>
          </a:endParaRPr>
        </a:p>
      </dsp:txBody>
      <dsp:txXfrm>
        <a:off x="0" y="735315"/>
        <a:ext cx="8229600" cy="1047420"/>
      </dsp:txXfrm>
    </dsp:sp>
    <dsp:sp modelId="{4CDB3B6B-E663-C546-8776-C8ECC30590EE}">
      <dsp:nvSpPr>
        <dsp:cNvPr id="0" name=""/>
        <dsp:cNvSpPr/>
      </dsp:nvSpPr>
      <dsp:spPr>
        <a:xfrm>
          <a:off x="0" y="1782735"/>
          <a:ext cx="8229600" cy="527670"/>
        </a:xfrm>
        <a:prstGeom prst="roundRect">
          <a:avLst/>
        </a:prstGeom>
        <a:gradFill rotWithShape="0">
          <a:gsLst>
            <a:gs pos="0">
              <a:schemeClr val="accent3">
                <a:hueOff val="-4745762"/>
                <a:satOff val="-3118"/>
                <a:lumOff val="-6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4745762"/>
                <a:satOff val="-3118"/>
                <a:lumOff val="-6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Times New Roman"/>
              <a:cs typeface="Times New Roman"/>
            </a:rPr>
            <a:t>Memberikan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pelayanan</a:t>
          </a:r>
          <a:endParaRPr lang="en-US" sz="2200" kern="1200" dirty="0">
            <a:latin typeface="Times New Roman"/>
            <a:cs typeface="Times New Roman"/>
          </a:endParaRPr>
        </a:p>
      </dsp:txBody>
      <dsp:txXfrm>
        <a:off x="0" y="1782735"/>
        <a:ext cx="8229600" cy="527670"/>
      </dsp:txXfrm>
    </dsp:sp>
    <dsp:sp modelId="{CF834A55-9D36-1540-A3C7-147959A6447C}">
      <dsp:nvSpPr>
        <dsp:cNvPr id="0" name=""/>
        <dsp:cNvSpPr/>
      </dsp:nvSpPr>
      <dsp:spPr>
        <a:xfrm>
          <a:off x="0" y="2310405"/>
          <a:ext cx="8229600" cy="1115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Layani</a:t>
          </a:r>
          <a:r>
            <a:rPr lang="en-US" sz="1700" kern="1200" dirty="0">
              <a:latin typeface="Times New Roman"/>
              <a:cs typeface="Times New Roman"/>
            </a:rPr>
            <a:t> media </a:t>
          </a:r>
          <a:r>
            <a:rPr lang="en-US" sz="1700" kern="1200" dirty="0" err="1">
              <a:latin typeface="Times New Roman"/>
              <a:cs typeface="Times New Roman"/>
            </a:rPr>
            <a:t>dengan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baik</a:t>
          </a:r>
          <a:r>
            <a:rPr lang="en-US" sz="1700" kern="1200" dirty="0">
              <a:latin typeface="Times New Roman"/>
              <a:cs typeface="Times New Roman"/>
            </a:rPr>
            <a:t>. </a:t>
          </a:r>
          <a:r>
            <a:rPr lang="en-US" sz="1700" kern="1200" dirty="0" err="1">
              <a:latin typeface="Times New Roman"/>
              <a:cs typeface="Times New Roman"/>
            </a:rPr>
            <a:t>Berikan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berita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gambar</a:t>
          </a:r>
          <a:r>
            <a:rPr lang="en-US" sz="1700" kern="1200" dirty="0">
              <a:latin typeface="Times New Roman"/>
              <a:cs typeface="Times New Roman"/>
            </a:rPr>
            <a:t> yang </a:t>
          </a:r>
          <a:r>
            <a:rPr lang="en-US" sz="1700" kern="1200" dirty="0" err="1">
              <a:latin typeface="Times New Roman"/>
              <a:cs typeface="Times New Roman"/>
            </a:rPr>
            <a:t>layak</a:t>
          </a:r>
          <a:r>
            <a:rPr lang="en-US" sz="1700" kern="1200" dirty="0">
              <a:latin typeface="Times New Roman"/>
              <a:cs typeface="Times New Roman"/>
            </a:rPr>
            <a:t>, </a:t>
          </a:r>
          <a:r>
            <a:rPr lang="en-US" sz="1700" kern="1200" dirty="0" err="1">
              <a:latin typeface="Times New Roman"/>
              <a:cs typeface="Times New Roman"/>
            </a:rPr>
            <a:t>menarik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baru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dalam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bentuk</a:t>
          </a:r>
          <a:r>
            <a:rPr lang="en-US" sz="1700" kern="1200" dirty="0">
              <a:latin typeface="Times New Roman"/>
              <a:cs typeface="Times New Roman"/>
            </a:rPr>
            <a:t> yang </a:t>
          </a:r>
          <a:r>
            <a:rPr lang="en-US" sz="1700" kern="1200" dirty="0" err="1">
              <a:latin typeface="Times New Roman"/>
              <a:cs typeface="Times New Roman"/>
            </a:rPr>
            <a:t>sesuai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kebutuhan</a:t>
          </a:r>
          <a:r>
            <a:rPr lang="en-US" sz="1700" kern="1200" dirty="0">
              <a:latin typeface="Times New Roman"/>
              <a:cs typeface="Times New Roman"/>
            </a:rPr>
            <a:t> media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Responsif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pada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setiap</a:t>
          </a:r>
          <a:r>
            <a:rPr lang="en-US" sz="1700" kern="1200" dirty="0">
              <a:latin typeface="Times New Roman"/>
              <a:cs typeface="Times New Roman"/>
            </a:rPr>
            <a:t> media yang </a:t>
          </a:r>
          <a:r>
            <a:rPr lang="en-US" sz="1700" kern="1200" dirty="0" err="1">
              <a:latin typeface="Times New Roman"/>
              <a:cs typeface="Times New Roman"/>
            </a:rPr>
            <a:t>menghubungi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untuk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meminta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informasi</a:t>
          </a:r>
          <a:endParaRPr lang="en-US" sz="1700" kern="1200" dirty="0"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Pelajari</a:t>
          </a:r>
          <a:r>
            <a:rPr lang="en-US" sz="1700" kern="1200" dirty="0">
              <a:latin typeface="Times New Roman"/>
              <a:cs typeface="Times New Roman"/>
            </a:rPr>
            <a:t> deadline media</a:t>
          </a:r>
        </a:p>
      </dsp:txBody>
      <dsp:txXfrm>
        <a:off x="0" y="2310405"/>
        <a:ext cx="8229600" cy="1115730"/>
      </dsp:txXfrm>
    </dsp:sp>
    <dsp:sp modelId="{CA6703CD-FDF9-7544-BEF0-A9DFCD994A60}">
      <dsp:nvSpPr>
        <dsp:cNvPr id="0" name=""/>
        <dsp:cNvSpPr/>
      </dsp:nvSpPr>
      <dsp:spPr>
        <a:xfrm>
          <a:off x="0" y="3426135"/>
          <a:ext cx="8229600" cy="527670"/>
        </a:xfrm>
        <a:prstGeom prst="roundRect">
          <a:avLst/>
        </a:prstGeom>
        <a:gradFill rotWithShape="0">
          <a:gsLst>
            <a:gs pos="0">
              <a:schemeClr val="accent3">
                <a:hueOff val="-9491525"/>
                <a:satOff val="-6236"/>
                <a:lumOff val="-1215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9491525"/>
                <a:satOff val="-6236"/>
                <a:lumOff val="-1215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Times New Roman"/>
              <a:cs typeface="Times New Roman"/>
            </a:rPr>
            <a:t>Jangan</a:t>
          </a:r>
          <a:r>
            <a:rPr lang="en-US" sz="2200" kern="1200" baseline="0" dirty="0">
              <a:latin typeface="Times New Roman"/>
              <a:cs typeface="Times New Roman"/>
            </a:rPr>
            <a:t> </a:t>
          </a:r>
          <a:r>
            <a:rPr lang="en-US" sz="2200" kern="1200" baseline="0" dirty="0" err="1">
              <a:latin typeface="Times New Roman"/>
              <a:cs typeface="Times New Roman"/>
            </a:rPr>
            <a:t>merengek</a:t>
          </a:r>
          <a:r>
            <a:rPr lang="en-US" sz="2200" kern="1200" baseline="0" dirty="0">
              <a:latin typeface="Times New Roman"/>
              <a:cs typeface="Times New Roman"/>
            </a:rPr>
            <a:t> </a:t>
          </a:r>
          <a:r>
            <a:rPr lang="en-US" sz="2200" kern="1200" baseline="0" dirty="0" err="1">
              <a:latin typeface="Times New Roman"/>
              <a:cs typeface="Times New Roman"/>
            </a:rPr>
            <a:t>atau</a:t>
          </a:r>
          <a:r>
            <a:rPr lang="en-US" sz="2200" kern="1200" baseline="0" dirty="0">
              <a:latin typeface="Times New Roman"/>
              <a:cs typeface="Times New Roman"/>
            </a:rPr>
            <a:t> </a:t>
          </a:r>
          <a:r>
            <a:rPr lang="en-US" sz="2200" kern="1200" baseline="0" dirty="0" err="1">
              <a:latin typeface="Times New Roman"/>
              <a:cs typeface="Times New Roman"/>
            </a:rPr>
            <a:t>mengomel</a:t>
          </a:r>
          <a:endParaRPr lang="en-US" sz="2200" kern="1200" dirty="0">
            <a:latin typeface="Times New Roman"/>
            <a:cs typeface="Times New Roman"/>
          </a:endParaRPr>
        </a:p>
      </dsp:txBody>
      <dsp:txXfrm>
        <a:off x="0" y="3426135"/>
        <a:ext cx="8229600" cy="527670"/>
      </dsp:txXfrm>
    </dsp:sp>
    <dsp:sp modelId="{C49BCCBC-AB7E-8940-898C-1F3D977232A8}">
      <dsp:nvSpPr>
        <dsp:cNvPr id="0" name=""/>
        <dsp:cNvSpPr/>
      </dsp:nvSpPr>
      <dsp:spPr>
        <a:xfrm>
          <a:off x="0" y="3953805"/>
          <a:ext cx="8229600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Jangan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mengemis-ngemis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meminta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berita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ditayangkan</a:t>
          </a:r>
          <a:r>
            <a:rPr lang="en-US" sz="1700" kern="1200" dirty="0">
              <a:latin typeface="Times New Roman"/>
              <a:cs typeface="Times New Roman"/>
            </a:rPr>
            <a:t>, </a:t>
          </a:r>
          <a:r>
            <a:rPr lang="en-US" sz="1700" kern="1200" dirty="0" err="1">
              <a:latin typeface="Times New Roman"/>
              <a:cs typeface="Times New Roman"/>
            </a:rPr>
            <a:t>jangan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mengeluh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tentang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pemuatan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berita</a:t>
          </a:r>
          <a:r>
            <a:rPr lang="en-US" sz="1700" kern="1200" dirty="0">
              <a:latin typeface="Times New Roman"/>
              <a:cs typeface="Times New Roman"/>
            </a:rPr>
            <a:t>, </a:t>
          </a:r>
          <a:r>
            <a:rPr lang="en-US" sz="1700" kern="1200" dirty="0" err="1">
              <a:latin typeface="Times New Roman"/>
              <a:cs typeface="Times New Roman"/>
            </a:rPr>
            <a:t>karena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jurnalis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mengembangkan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objektivitas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jurnalistik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nilai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berita</a:t>
          </a:r>
          <a:endParaRPr lang="en-US" sz="1700" kern="1200" dirty="0"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Jangan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mengancam</a:t>
          </a:r>
          <a:r>
            <a:rPr lang="en-US" sz="1700" kern="1200" dirty="0">
              <a:latin typeface="Times New Roman"/>
              <a:cs typeface="Times New Roman"/>
            </a:rPr>
            <a:t> media </a:t>
          </a:r>
          <a:r>
            <a:rPr lang="en-US" sz="1700" kern="1200" dirty="0" err="1">
              <a:latin typeface="Times New Roman"/>
              <a:cs typeface="Times New Roman"/>
            </a:rPr>
            <a:t>dengan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ancaman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akan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menarik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iklan</a:t>
          </a:r>
          <a:r>
            <a:rPr lang="en-US" sz="1700" kern="1200" dirty="0">
              <a:latin typeface="Times New Roman"/>
              <a:cs typeface="Times New Roman"/>
            </a:rPr>
            <a:t> </a:t>
          </a:r>
        </a:p>
      </dsp:txBody>
      <dsp:txXfrm>
        <a:off x="0" y="3953805"/>
        <a:ext cx="8229600" cy="8197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07C09-2510-2448-8174-BC1392FA1A41}">
      <dsp:nvSpPr>
        <dsp:cNvPr id="0" name=""/>
        <dsp:cNvSpPr/>
      </dsp:nvSpPr>
      <dsp:spPr>
        <a:xfrm>
          <a:off x="0" y="42906"/>
          <a:ext cx="8229600" cy="55165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latin typeface="Times New Roman"/>
              <a:cs typeface="Times New Roman"/>
            </a:rPr>
            <a:t>Jangan</a:t>
          </a:r>
          <a:r>
            <a:rPr lang="en-US" sz="2300" kern="1200" baseline="0" dirty="0">
              <a:latin typeface="Times New Roman"/>
              <a:cs typeface="Times New Roman"/>
            </a:rPr>
            <a:t> </a:t>
          </a:r>
          <a:r>
            <a:rPr lang="en-US" sz="2300" kern="1200" baseline="0" dirty="0" err="1">
              <a:latin typeface="Times New Roman"/>
              <a:cs typeface="Times New Roman"/>
            </a:rPr>
            <a:t>minta</a:t>
          </a:r>
          <a:r>
            <a:rPr lang="en-US" sz="2300" kern="1200" baseline="0" dirty="0">
              <a:latin typeface="Times New Roman"/>
              <a:cs typeface="Times New Roman"/>
            </a:rPr>
            <a:t> </a:t>
          </a:r>
          <a:r>
            <a:rPr lang="en-US" sz="2300" kern="1200" baseline="0" dirty="0" err="1">
              <a:latin typeface="Times New Roman"/>
              <a:cs typeface="Times New Roman"/>
            </a:rPr>
            <a:t>untuk</a:t>
          </a:r>
          <a:r>
            <a:rPr lang="en-US" sz="2300" kern="1200" baseline="0" dirty="0">
              <a:latin typeface="Times New Roman"/>
              <a:cs typeface="Times New Roman"/>
            </a:rPr>
            <a:t> “</a:t>
          </a:r>
          <a:r>
            <a:rPr lang="en-US" sz="2300" kern="1200" baseline="0" dirty="0" err="1">
              <a:latin typeface="Times New Roman"/>
              <a:cs typeface="Times New Roman"/>
            </a:rPr>
            <a:t>membungkam</a:t>
          </a:r>
          <a:r>
            <a:rPr lang="en-US" sz="2300" kern="1200" baseline="0" dirty="0">
              <a:latin typeface="Times New Roman"/>
              <a:cs typeface="Times New Roman"/>
            </a:rPr>
            <a:t>”</a:t>
          </a:r>
          <a:endParaRPr lang="en-US" sz="2300" kern="1200" dirty="0">
            <a:latin typeface="Times New Roman"/>
            <a:cs typeface="Times New Roman"/>
          </a:endParaRPr>
        </a:p>
      </dsp:txBody>
      <dsp:txXfrm>
        <a:off x="0" y="42906"/>
        <a:ext cx="8229600" cy="551655"/>
      </dsp:txXfrm>
    </dsp:sp>
    <dsp:sp modelId="{67BF9D11-1C89-7044-90A1-0813B18AB027}">
      <dsp:nvSpPr>
        <dsp:cNvPr id="0" name=""/>
        <dsp:cNvSpPr/>
      </dsp:nvSpPr>
      <dsp:spPr>
        <a:xfrm>
          <a:off x="0" y="594561"/>
          <a:ext cx="8229600" cy="1428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>
              <a:latin typeface="Times New Roman"/>
              <a:cs typeface="Times New Roman"/>
            </a:rPr>
            <a:t>Praktisi</a:t>
          </a:r>
          <a:r>
            <a:rPr lang="en-US" sz="1800" kern="1200" dirty="0">
              <a:latin typeface="Times New Roman"/>
              <a:cs typeface="Times New Roman"/>
            </a:rPr>
            <a:t> PR </a:t>
          </a:r>
          <a:r>
            <a:rPr lang="en-US" sz="1800" kern="1200" dirty="0" err="1">
              <a:latin typeface="Times New Roman"/>
              <a:cs typeface="Times New Roman"/>
            </a:rPr>
            <a:t>tidak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punya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hak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untuk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meminta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pers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untuk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membungkam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atau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mencabut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suatu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berita</a:t>
          </a:r>
          <a:endParaRPr lang="en-US" sz="1800" kern="1200" dirty="0">
            <a:latin typeface="Times New Roman"/>
            <a:cs typeface="Times New Roman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Times New Roman"/>
              <a:cs typeface="Times New Roman"/>
            </a:rPr>
            <a:t>Cara </a:t>
          </a:r>
          <a:r>
            <a:rPr lang="en-US" sz="1800" kern="1200" dirty="0" err="1">
              <a:latin typeface="Times New Roman"/>
              <a:cs typeface="Times New Roman"/>
            </a:rPr>
            <a:t>terbaik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mencegah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berita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buruk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adalah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mencegah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munculnya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situasi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buruk</a:t>
          </a:r>
          <a:r>
            <a:rPr lang="en-US" sz="1800" kern="1200" dirty="0">
              <a:latin typeface="Times New Roman"/>
              <a:cs typeface="Times New Roman"/>
            </a:rPr>
            <a:t> yang </a:t>
          </a:r>
          <a:r>
            <a:rPr lang="en-US" sz="1800" kern="1200" dirty="0" err="1">
              <a:latin typeface="Times New Roman"/>
              <a:cs typeface="Times New Roman"/>
            </a:rPr>
            <a:t>dapat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menimbulkan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berita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buruk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tsb</a:t>
          </a:r>
          <a:endParaRPr lang="en-US" sz="1800" kern="1200" dirty="0">
            <a:latin typeface="Times New Roman"/>
            <a:cs typeface="Times New Roman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>
              <a:latin typeface="Times New Roman"/>
              <a:cs typeface="Times New Roman"/>
            </a:rPr>
            <a:t>Namun</a:t>
          </a:r>
          <a:r>
            <a:rPr lang="en-US" sz="1800" kern="1200" dirty="0">
              <a:latin typeface="Times New Roman"/>
              <a:cs typeface="Times New Roman"/>
            </a:rPr>
            <a:t>, </a:t>
          </a:r>
          <a:r>
            <a:rPr lang="en-US" sz="1800" kern="1200" dirty="0" err="1">
              <a:latin typeface="Times New Roman"/>
              <a:cs typeface="Times New Roman"/>
            </a:rPr>
            <a:t>jika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laporan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pers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tidak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akurat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atau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menyesatkan</a:t>
          </a:r>
          <a:r>
            <a:rPr lang="en-US" sz="1800" kern="1200" dirty="0">
              <a:latin typeface="Times New Roman"/>
              <a:cs typeface="Times New Roman"/>
            </a:rPr>
            <a:t>, </a:t>
          </a:r>
          <a:r>
            <a:rPr lang="en-US" sz="1800" kern="1200" dirty="0" err="1">
              <a:latin typeface="Times New Roman"/>
              <a:cs typeface="Times New Roman"/>
            </a:rPr>
            <a:t>ajukan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utk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koreksi</a:t>
          </a:r>
          <a:endParaRPr lang="en-US" sz="1800" kern="1200" dirty="0">
            <a:latin typeface="Times New Roman"/>
            <a:cs typeface="Times New Roman"/>
          </a:endParaRPr>
        </a:p>
      </dsp:txBody>
      <dsp:txXfrm>
        <a:off x="0" y="594561"/>
        <a:ext cx="8229600" cy="1428300"/>
      </dsp:txXfrm>
    </dsp:sp>
    <dsp:sp modelId="{4CDB3B6B-E663-C546-8776-C8ECC30590EE}">
      <dsp:nvSpPr>
        <dsp:cNvPr id="0" name=""/>
        <dsp:cNvSpPr/>
      </dsp:nvSpPr>
      <dsp:spPr>
        <a:xfrm>
          <a:off x="0" y="2022861"/>
          <a:ext cx="8229600" cy="551655"/>
        </a:xfrm>
        <a:prstGeom prst="roundRect">
          <a:avLst/>
        </a:prstGeom>
        <a:gradFill rotWithShape="0">
          <a:gsLst>
            <a:gs pos="0">
              <a:schemeClr val="accent4">
                <a:hueOff val="2742807"/>
                <a:satOff val="3723"/>
                <a:lumOff val="627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2742807"/>
                <a:satOff val="3723"/>
                <a:lumOff val="627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latin typeface="Times New Roman"/>
              <a:cs typeface="Times New Roman"/>
            </a:rPr>
            <a:t>Jangan</a:t>
          </a:r>
          <a:r>
            <a:rPr lang="en-US" sz="2300" kern="1200" baseline="0" dirty="0">
              <a:latin typeface="Times New Roman"/>
              <a:cs typeface="Times New Roman"/>
            </a:rPr>
            <a:t> </a:t>
          </a:r>
          <a:r>
            <a:rPr lang="en-US" sz="2300" kern="1200" baseline="0" dirty="0" err="1">
              <a:latin typeface="Times New Roman"/>
              <a:cs typeface="Times New Roman"/>
            </a:rPr>
            <a:t>banjiri</a:t>
          </a:r>
          <a:r>
            <a:rPr lang="en-US" sz="2300" kern="1200" baseline="0" dirty="0">
              <a:latin typeface="Times New Roman"/>
              <a:cs typeface="Times New Roman"/>
            </a:rPr>
            <a:t> media</a:t>
          </a:r>
          <a:endParaRPr lang="en-US" sz="2300" kern="1200" dirty="0">
            <a:latin typeface="Times New Roman"/>
            <a:cs typeface="Times New Roman"/>
          </a:endParaRPr>
        </a:p>
      </dsp:txBody>
      <dsp:txXfrm>
        <a:off x="0" y="2022861"/>
        <a:ext cx="8229600" cy="551655"/>
      </dsp:txXfrm>
    </dsp:sp>
    <dsp:sp modelId="{CF834A55-9D36-1540-A3C7-147959A6447C}">
      <dsp:nvSpPr>
        <dsp:cNvPr id="0" name=""/>
        <dsp:cNvSpPr/>
      </dsp:nvSpPr>
      <dsp:spPr>
        <a:xfrm>
          <a:off x="0" y="2574516"/>
          <a:ext cx="8229600" cy="1356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>
              <a:latin typeface="Times New Roman"/>
              <a:cs typeface="Times New Roman"/>
            </a:rPr>
            <a:t>Jangan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membanjiri</a:t>
          </a:r>
          <a:r>
            <a:rPr lang="en-US" sz="1800" kern="1200" dirty="0">
              <a:latin typeface="Times New Roman"/>
              <a:cs typeface="Times New Roman"/>
            </a:rPr>
            <a:t> media </a:t>
          </a:r>
          <a:r>
            <a:rPr lang="en-US" sz="1800" kern="1200" dirty="0" err="1">
              <a:latin typeface="Times New Roman"/>
              <a:cs typeface="Times New Roman"/>
            </a:rPr>
            <a:t>dengan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informasi</a:t>
          </a:r>
          <a:r>
            <a:rPr lang="en-US" sz="1800" kern="1200" dirty="0">
              <a:latin typeface="Times New Roman"/>
              <a:cs typeface="Times New Roman"/>
            </a:rPr>
            <a:t> yang </a:t>
          </a:r>
          <a:r>
            <a:rPr lang="en-US" sz="1800" kern="1200" dirty="0" err="1">
              <a:latin typeface="Times New Roman"/>
              <a:cs typeface="Times New Roman"/>
            </a:rPr>
            <a:t>tidak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sesuai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dengan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bidang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kerjanya</a:t>
          </a:r>
          <a:r>
            <a:rPr lang="en-US" sz="1800" kern="1200" dirty="0">
              <a:latin typeface="Times New Roman"/>
              <a:cs typeface="Times New Roman"/>
            </a:rPr>
            <a:t>, </a:t>
          </a:r>
          <a:r>
            <a:rPr lang="en-US" sz="1800" kern="1200" dirty="0" err="1">
              <a:latin typeface="Times New Roman"/>
              <a:cs typeface="Times New Roman"/>
            </a:rPr>
            <a:t>misal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wartawan</a:t>
          </a:r>
          <a:r>
            <a:rPr lang="en-US" sz="1800" kern="1200" dirty="0">
              <a:latin typeface="Times New Roman"/>
              <a:cs typeface="Times New Roman"/>
            </a:rPr>
            <a:t> finance </a:t>
          </a:r>
          <a:r>
            <a:rPr lang="en-US" sz="1800" kern="1200" dirty="0" err="1">
              <a:latin typeface="Times New Roman"/>
              <a:cs typeface="Times New Roman"/>
            </a:rPr>
            <a:t>dikirimin</a:t>
          </a:r>
          <a:r>
            <a:rPr lang="en-US" sz="1800" kern="1200" dirty="0">
              <a:latin typeface="Times New Roman"/>
              <a:cs typeface="Times New Roman"/>
            </a:rPr>
            <a:t> info </a:t>
          </a:r>
          <a:r>
            <a:rPr lang="en-US" sz="1800" kern="1200" dirty="0" err="1">
              <a:latin typeface="Times New Roman"/>
              <a:cs typeface="Times New Roman"/>
            </a:rPr>
            <a:t>tentang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olahraga</a:t>
          </a:r>
          <a:r>
            <a:rPr lang="en-US" sz="1800" kern="1200" dirty="0">
              <a:latin typeface="Times New Roman"/>
              <a:cs typeface="Times New Roman"/>
            </a:rPr>
            <a:t>. </a:t>
          </a:r>
          <a:r>
            <a:rPr lang="en-US" sz="1800" kern="1200" dirty="0" err="1">
              <a:latin typeface="Times New Roman"/>
              <a:cs typeface="Times New Roman"/>
            </a:rPr>
            <a:t>Kurang</a:t>
          </a:r>
          <a:r>
            <a:rPr lang="en-US" sz="1800" kern="1200" dirty="0">
              <a:latin typeface="Times New Roman"/>
              <a:cs typeface="Times New Roman"/>
            </a:rPr>
            <a:t> pas. Info yang </a:t>
          </a:r>
          <a:r>
            <a:rPr lang="en-US" sz="1800" kern="1200" dirty="0" err="1">
              <a:latin typeface="Times New Roman"/>
              <a:cs typeface="Times New Roman"/>
            </a:rPr>
            <a:t>diterima</a:t>
          </a:r>
          <a:r>
            <a:rPr lang="en-US" sz="1800" kern="1200" dirty="0">
              <a:latin typeface="Times New Roman"/>
              <a:cs typeface="Times New Roman"/>
            </a:rPr>
            <a:t> media </a:t>
          </a:r>
          <a:r>
            <a:rPr lang="en-US" sz="1800" kern="1200" dirty="0" err="1">
              <a:latin typeface="Times New Roman"/>
              <a:cs typeface="Times New Roman"/>
            </a:rPr>
            <a:t>jadi</a:t>
          </a:r>
          <a:r>
            <a:rPr lang="en-US" sz="1800" kern="1200" dirty="0">
              <a:latin typeface="Times New Roman"/>
              <a:cs typeface="Times New Roman"/>
            </a:rPr>
            <a:t> overload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>
              <a:latin typeface="Times New Roman"/>
              <a:cs typeface="Times New Roman"/>
            </a:rPr>
            <a:t>Berikan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apa</a:t>
          </a:r>
          <a:r>
            <a:rPr lang="en-US" sz="1800" kern="1200" dirty="0">
              <a:latin typeface="Times New Roman"/>
              <a:cs typeface="Times New Roman"/>
            </a:rPr>
            <a:t> yang </a:t>
          </a:r>
          <a:r>
            <a:rPr lang="en-US" sz="1800" kern="1200" dirty="0" err="1">
              <a:latin typeface="Times New Roman"/>
              <a:cs typeface="Times New Roman"/>
            </a:rPr>
            <a:t>dianggap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sbg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berita</a:t>
          </a:r>
          <a:r>
            <a:rPr lang="en-US" sz="1800" kern="1200" dirty="0">
              <a:latin typeface="Times New Roman"/>
              <a:cs typeface="Times New Roman"/>
            </a:rPr>
            <a:t>, </a:t>
          </a:r>
          <a:r>
            <a:rPr lang="en-US" sz="1800" kern="1200" dirty="0" err="1">
              <a:latin typeface="Times New Roman"/>
              <a:cs typeface="Times New Roman"/>
            </a:rPr>
            <a:t>perbarui</a:t>
          </a:r>
          <a:r>
            <a:rPr lang="en-US" sz="1800" kern="1200" dirty="0">
              <a:latin typeface="Times New Roman"/>
              <a:cs typeface="Times New Roman"/>
            </a:rPr>
            <a:t> mailing list media, </a:t>
          </a:r>
          <a:r>
            <a:rPr lang="en-US" sz="1800" kern="1200" dirty="0" err="1">
              <a:latin typeface="Times New Roman"/>
              <a:cs typeface="Times New Roman"/>
            </a:rPr>
            <a:t>kirim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hanya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ke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satu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wartawan</a:t>
          </a:r>
          <a:r>
            <a:rPr lang="en-US" sz="1800" kern="1200" dirty="0">
              <a:latin typeface="Times New Roman"/>
              <a:cs typeface="Times New Roman"/>
            </a:rPr>
            <a:t> yang paling </a:t>
          </a:r>
          <a:r>
            <a:rPr lang="en-US" sz="1800" kern="1200" dirty="0" err="1">
              <a:latin typeface="Times New Roman"/>
              <a:cs typeface="Times New Roman"/>
            </a:rPr>
            <a:t>tepat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untuk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masing-masing</a:t>
          </a:r>
          <a:r>
            <a:rPr lang="en-US" sz="1800" kern="1200" dirty="0">
              <a:latin typeface="Times New Roman"/>
              <a:cs typeface="Times New Roman"/>
            </a:rPr>
            <a:t> medium</a:t>
          </a:r>
        </a:p>
      </dsp:txBody>
      <dsp:txXfrm>
        <a:off x="0" y="2574516"/>
        <a:ext cx="8229600" cy="1356885"/>
      </dsp:txXfrm>
    </dsp:sp>
    <dsp:sp modelId="{08C90131-5CBF-AE4E-B2E8-306A5588A1E3}">
      <dsp:nvSpPr>
        <dsp:cNvPr id="0" name=""/>
        <dsp:cNvSpPr/>
      </dsp:nvSpPr>
      <dsp:spPr>
        <a:xfrm>
          <a:off x="0" y="3931401"/>
          <a:ext cx="8229600" cy="551655"/>
        </a:xfrm>
        <a:prstGeom prst="roundRect">
          <a:avLst/>
        </a:prstGeom>
        <a:gradFill rotWithShape="0">
          <a:gsLst>
            <a:gs pos="0">
              <a:schemeClr val="accent4">
                <a:hueOff val="5485614"/>
                <a:satOff val="7445"/>
                <a:lumOff val="1254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5485614"/>
                <a:satOff val="7445"/>
                <a:lumOff val="1254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latin typeface="Times New Roman"/>
              <a:cs typeface="Times New Roman"/>
            </a:rPr>
            <a:t>Bangun</a:t>
          </a:r>
          <a:r>
            <a:rPr lang="en-US" sz="2300" kern="1200" dirty="0">
              <a:latin typeface="Times New Roman"/>
              <a:cs typeface="Times New Roman"/>
            </a:rPr>
            <a:t> </a:t>
          </a:r>
          <a:r>
            <a:rPr lang="en-US" sz="2300" kern="1200" dirty="0" err="1">
              <a:latin typeface="Times New Roman"/>
              <a:cs typeface="Times New Roman"/>
            </a:rPr>
            <a:t>hubungan</a:t>
          </a:r>
          <a:r>
            <a:rPr lang="en-US" sz="2300" kern="1200" dirty="0">
              <a:latin typeface="Times New Roman"/>
              <a:cs typeface="Times New Roman"/>
            </a:rPr>
            <a:t> </a:t>
          </a:r>
          <a:r>
            <a:rPr lang="en-US" sz="2300" kern="1200" dirty="0" err="1">
              <a:latin typeface="Times New Roman"/>
              <a:cs typeface="Times New Roman"/>
            </a:rPr>
            <a:t>secara</a:t>
          </a:r>
          <a:r>
            <a:rPr lang="en-US" sz="2300" kern="1200" dirty="0">
              <a:latin typeface="Times New Roman"/>
              <a:cs typeface="Times New Roman"/>
            </a:rPr>
            <a:t> personal </a:t>
          </a:r>
          <a:r>
            <a:rPr lang="en-US" sz="2300" kern="1200" dirty="0" err="1">
              <a:latin typeface="Times New Roman"/>
              <a:cs typeface="Times New Roman"/>
            </a:rPr>
            <a:t>dengan</a:t>
          </a:r>
          <a:r>
            <a:rPr lang="en-US" sz="2300" kern="1200" dirty="0">
              <a:latin typeface="Times New Roman"/>
              <a:cs typeface="Times New Roman"/>
            </a:rPr>
            <a:t> media</a:t>
          </a:r>
        </a:p>
      </dsp:txBody>
      <dsp:txXfrm>
        <a:off x="0" y="3931401"/>
        <a:ext cx="8229600" cy="55165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07C09-2510-2448-8174-BC1392FA1A41}">
      <dsp:nvSpPr>
        <dsp:cNvPr id="0" name=""/>
        <dsp:cNvSpPr/>
      </dsp:nvSpPr>
      <dsp:spPr>
        <a:xfrm>
          <a:off x="0" y="35277"/>
          <a:ext cx="8686800" cy="5276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Times New Roman"/>
              <a:cs typeface="Times New Roman"/>
            </a:rPr>
            <a:t>Berbicara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dari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sudut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pandang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kepentingan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publik</a:t>
          </a:r>
          <a:endParaRPr lang="en-US" sz="2200" kern="1200" dirty="0">
            <a:latin typeface="Times New Roman"/>
            <a:cs typeface="Times New Roman"/>
          </a:endParaRPr>
        </a:p>
      </dsp:txBody>
      <dsp:txXfrm>
        <a:off x="0" y="35277"/>
        <a:ext cx="8686800" cy="527670"/>
      </dsp:txXfrm>
    </dsp:sp>
    <dsp:sp modelId="{67BF9D11-1C89-7044-90A1-0813B18AB027}">
      <dsp:nvSpPr>
        <dsp:cNvPr id="0" name=""/>
        <dsp:cNvSpPr/>
      </dsp:nvSpPr>
      <dsp:spPr>
        <a:xfrm>
          <a:off x="0" y="562947"/>
          <a:ext cx="868680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Selalu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posisikan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diri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sebagai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orang</a:t>
          </a:r>
          <a:r>
            <a:rPr lang="en-US" sz="1700" kern="1200" dirty="0">
              <a:latin typeface="Times New Roman"/>
              <a:cs typeface="Times New Roman"/>
            </a:rPr>
            <a:t> yang </a:t>
          </a:r>
          <a:r>
            <a:rPr lang="en-US" sz="1700" kern="1200" dirty="0" err="1">
              <a:latin typeface="Times New Roman"/>
              <a:cs typeface="Times New Roman"/>
            </a:rPr>
            <a:t>peduli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terhadap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kepentingan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publik</a:t>
          </a:r>
          <a:endParaRPr lang="en-US" sz="1700" kern="1200" dirty="0">
            <a:latin typeface="Times New Roman"/>
            <a:cs typeface="Times New Roman"/>
          </a:endParaRPr>
        </a:p>
      </dsp:txBody>
      <dsp:txXfrm>
        <a:off x="0" y="562947"/>
        <a:ext cx="8686800" cy="364320"/>
      </dsp:txXfrm>
    </dsp:sp>
    <dsp:sp modelId="{4CDB3B6B-E663-C546-8776-C8ECC30590EE}">
      <dsp:nvSpPr>
        <dsp:cNvPr id="0" name=""/>
        <dsp:cNvSpPr/>
      </dsp:nvSpPr>
      <dsp:spPr>
        <a:xfrm>
          <a:off x="0" y="927267"/>
          <a:ext cx="8686800" cy="5276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Times New Roman"/>
              <a:cs typeface="Times New Roman"/>
            </a:rPr>
            <a:t>Membuat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berita</a:t>
          </a:r>
          <a:r>
            <a:rPr lang="en-US" sz="2200" kern="1200" dirty="0">
              <a:latin typeface="Times New Roman"/>
              <a:cs typeface="Times New Roman"/>
            </a:rPr>
            <a:t> yang </a:t>
          </a:r>
          <a:r>
            <a:rPr lang="en-US" sz="2200" kern="1200" dirty="0" err="1">
              <a:latin typeface="Times New Roman"/>
              <a:cs typeface="Times New Roman"/>
            </a:rPr>
            <a:t>mudah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digunakan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dan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dibaca</a:t>
          </a:r>
          <a:endParaRPr lang="en-US" sz="2200" kern="1200" dirty="0">
            <a:latin typeface="Times New Roman"/>
            <a:cs typeface="Times New Roman"/>
          </a:endParaRPr>
        </a:p>
      </dsp:txBody>
      <dsp:txXfrm>
        <a:off x="0" y="927267"/>
        <a:ext cx="8686800" cy="527670"/>
      </dsp:txXfrm>
    </dsp:sp>
    <dsp:sp modelId="{CF834A55-9D36-1540-A3C7-147959A6447C}">
      <dsp:nvSpPr>
        <dsp:cNvPr id="0" name=""/>
        <dsp:cNvSpPr/>
      </dsp:nvSpPr>
      <dsp:spPr>
        <a:xfrm>
          <a:off x="0" y="1454937"/>
          <a:ext cx="8686800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Pada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berita</a:t>
          </a:r>
          <a:r>
            <a:rPr lang="en-US" sz="1700" kern="1200" dirty="0">
              <a:latin typeface="Times New Roman"/>
              <a:cs typeface="Times New Roman"/>
            </a:rPr>
            <a:t>, </a:t>
          </a:r>
          <a:r>
            <a:rPr lang="en-US" sz="1700" kern="1200" dirty="0" err="1">
              <a:latin typeface="Times New Roman"/>
              <a:cs typeface="Times New Roman"/>
            </a:rPr>
            <a:t>gunakan</a:t>
          </a:r>
          <a:r>
            <a:rPr lang="en-US" sz="1700" kern="1200" dirty="0">
              <a:latin typeface="Times New Roman"/>
              <a:cs typeface="Times New Roman"/>
            </a:rPr>
            <a:t> headline yang </a:t>
          </a:r>
          <a:r>
            <a:rPr lang="en-US" sz="1700" kern="1200" dirty="0" err="1">
              <a:latin typeface="Times New Roman"/>
              <a:cs typeface="Times New Roman"/>
            </a:rPr>
            <a:t>singkat</a:t>
          </a:r>
          <a:r>
            <a:rPr lang="en-US" sz="1700" kern="1200" dirty="0">
              <a:latin typeface="Times New Roman"/>
              <a:cs typeface="Times New Roman"/>
            </a:rPr>
            <a:t> &amp; </a:t>
          </a:r>
          <a:r>
            <a:rPr lang="en-US" sz="1700" kern="1200" dirty="0" err="1">
              <a:latin typeface="Times New Roman"/>
              <a:cs typeface="Times New Roman"/>
            </a:rPr>
            <a:t>jelas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untuk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menarik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perhatian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menggambarkan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topik</a:t>
          </a:r>
          <a:endParaRPr lang="en-US" sz="1700" kern="1200" dirty="0"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Jangan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gunakan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istilah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singkatan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sulit/aneh</a:t>
          </a:r>
          <a:r>
            <a:rPr lang="en-US" sz="1700" kern="1200" dirty="0">
              <a:latin typeface="Times New Roman"/>
              <a:cs typeface="Times New Roman"/>
            </a:rPr>
            <a:t>. </a:t>
          </a:r>
          <a:r>
            <a:rPr lang="en-US" sz="1700" kern="1200" dirty="0" err="1">
              <a:latin typeface="Times New Roman"/>
              <a:cs typeface="Times New Roman"/>
            </a:rPr>
            <a:t>Tambahkan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ucapan</a:t>
          </a:r>
          <a:r>
            <a:rPr lang="en-US" sz="1700" kern="1200" dirty="0">
              <a:latin typeface="Times New Roman"/>
              <a:cs typeface="Times New Roman"/>
            </a:rPr>
            <a:t>, </a:t>
          </a:r>
          <a:r>
            <a:rPr lang="en-US" sz="1700" kern="1200" dirty="0" err="1">
              <a:latin typeface="Times New Roman"/>
              <a:cs typeface="Times New Roman"/>
            </a:rPr>
            <a:t>nama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kutipan</a:t>
          </a:r>
          <a:endParaRPr lang="en-US" sz="1700" kern="1200" dirty="0">
            <a:latin typeface="Times New Roman"/>
            <a:cs typeface="Times New Roman"/>
          </a:endParaRPr>
        </a:p>
      </dsp:txBody>
      <dsp:txXfrm>
        <a:off x="0" y="1454937"/>
        <a:ext cx="8686800" cy="819720"/>
      </dsp:txXfrm>
    </dsp:sp>
    <dsp:sp modelId="{09C9F549-ADD3-504C-8DD1-3D5D89E7BAE3}">
      <dsp:nvSpPr>
        <dsp:cNvPr id="0" name=""/>
        <dsp:cNvSpPr/>
      </dsp:nvSpPr>
      <dsp:spPr>
        <a:xfrm>
          <a:off x="0" y="2274657"/>
          <a:ext cx="8686800" cy="52767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Times New Roman"/>
              <a:cs typeface="Times New Roman"/>
            </a:rPr>
            <a:t>Jangan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buat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pernyataan</a:t>
          </a:r>
          <a:r>
            <a:rPr lang="en-US" sz="2200" kern="1200" dirty="0">
              <a:latin typeface="Times New Roman"/>
              <a:cs typeface="Times New Roman"/>
            </a:rPr>
            <a:t> off the record</a:t>
          </a:r>
        </a:p>
      </dsp:txBody>
      <dsp:txXfrm>
        <a:off x="0" y="2274657"/>
        <a:ext cx="8686800" cy="527670"/>
      </dsp:txXfrm>
    </dsp:sp>
    <dsp:sp modelId="{A09FEB86-812B-4C4B-AD14-41F3B8ACBC9D}">
      <dsp:nvSpPr>
        <dsp:cNvPr id="0" name=""/>
        <dsp:cNvSpPr/>
      </dsp:nvSpPr>
      <dsp:spPr>
        <a:xfrm>
          <a:off x="0" y="2802327"/>
          <a:ext cx="8686800" cy="580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Jangan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sampaikan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jika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anda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tidak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ingin</a:t>
          </a:r>
          <a:r>
            <a:rPr lang="en-US" sz="1700" kern="1200" dirty="0">
              <a:latin typeface="Times New Roman"/>
              <a:cs typeface="Times New Roman"/>
            </a:rPr>
            <a:t> info </a:t>
          </a:r>
          <a:r>
            <a:rPr lang="en-US" sz="1700" kern="1200" dirty="0" err="1">
              <a:latin typeface="Times New Roman"/>
              <a:cs typeface="Times New Roman"/>
            </a:rPr>
            <a:t>tersebut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disiarkan</a:t>
          </a:r>
          <a:endParaRPr lang="en-US" sz="1700" kern="1200" dirty="0"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Jangan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katakan</a:t>
          </a:r>
          <a:r>
            <a:rPr lang="en-US" sz="1700" kern="1200" dirty="0">
              <a:latin typeface="Times New Roman"/>
              <a:cs typeface="Times New Roman"/>
            </a:rPr>
            <a:t> “off the record” (</a:t>
          </a:r>
          <a:r>
            <a:rPr lang="en-US" sz="1700" kern="1200" dirty="0" err="1">
              <a:latin typeface="Times New Roman"/>
              <a:cs typeface="Times New Roman"/>
            </a:rPr>
            <a:t>rahasia</a:t>
          </a:r>
          <a:r>
            <a:rPr lang="en-US" sz="1700" kern="1200" dirty="0">
              <a:latin typeface="Times New Roman"/>
              <a:cs typeface="Times New Roman"/>
            </a:rPr>
            <a:t>), </a:t>
          </a:r>
          <a:r>
            <a:rPr lang="en-US" sz="1700" kern="1200" dirty="0" err="1">
              <a:latin typeface="Times New Roman"/>
              <a:cs typeface="Times New Roman"/>
            </a:rPr>
            <a:t>jika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kemudian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anda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menyampaikannya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ke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pers</a:t>
          </a:r>
          <a:endParaRPr lang="en-US" sz="1700" kern="1200" dirty="0">
            <a:latin typeface="Times New Roman"/>
            <a:cs typeface="Times New Roman"/>
          </a:endParaRPr>
        </a:p>
      </dsp:txBody>
      <dsp:txXfrm>
        <a:off x="0" y="2802327"/>
        <a:ext cx="8686800" cy="580635"/>
      </dsp:txXfrm>
    </dsp:sp>
    <dsp:sp modelId="{43E6F764-A2BB-C049-BD4F-8254DF0C5FD1}">
      <dsp:nvSpPr>
        <dsp:cNvPr id="0" name=""/>
        <dsp:cNvSpPr/>
      </dsp:nvSpPr>
      <dsp:spPr>
        <a:xfrm>
          <a:off x="0" y="3382962"/>
          <a:ext cx="8686800" cy="52767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Times New Roman"/>
              <a:cs typeface="Times New Roman"/>
            </a:rPr>
            <a:t>Nyatakan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fakta</a:t>
          </a:r>
          <a:r>
            <a:rPr lang="en-US" sz="2200" kern="1200" dirty="0">
              <a:latin typeface="Times New Roman"/>
              <a:cs typeface="Times New Roman"/>
            </a:rPr>
            <a:t> paling </a:t>
          </a:r>
          <a:r>
            <a:rPr lang="en-US" sz="2200" kern="1200" dirty="0" err="1">
              <a:latin typeface="Times New Roman"/>
              <a:cs typeface="Times New Roman"/>
            </a:rPr>
            <a:t>penting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di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awal</a:t>
          </a:r>
          <a:endParaRPr lang="en-US" sz="2200" kern="1200" dirty="0">
            <a:latin typeface="Times New Roman"/>
            <a:cs typeface="Times New Roman"/>
          </a:endParaRPr>
        </a:p>
      </dsp:txBody>
      <dsp:txXfrm>
        <a:off x="0" y="3382962"/>
        <a:ext cx="8686800" cy="527670"/>
      </dsp:txXfrm>
    </dsp:sp>
    <dsp:sp modelId="{379D1B74-E311-1746-8869-E26B8C7ECBB2}">
      <dsp:nvSpPr>
        <dsp:cNvPr id="0" name=""/>
        <dsp:cNvSpPr/>
      </dsp:nvSpPr>
      <dsp:spPr>
        <a:xfrm>
          <a:off x="0" y="3910632"/>
          <a:ext cx="868680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Sampaikan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dulu</a:t>
          </a:r>
          <a:r>
            <a:rPr lang="en-US" sz="1700" kern="1200" dirty="0">
              <a:latin typeface="Times New Roman"/>
              <a:cs typeface="Times New Roman"/>
            </a:rPr>
            <a:t> fakta2 paling </a:t>
          </a:r>
          <a:r>
            <a:rPr lang="en-US" sz="1700" kern="1200" dirty="0" err="1">
              <a:latin typeface="Times New Roman"/>
              <a:cs typeface="Times New Roman"/>
            </a:rPr>
            <a:t>penting</a:t>
          </a:r>
          <a:r>
            <a:rPr lang="en-US" sz="1700" kern="1200" dirty="0">
              <a:latin typeface="Times New Roman"/>
              <a:cs typeface="Times New Roman"/>
            </a:rPr>
            <a:t>, </a:t>
          </a:r>
          <a:r>
            <a:rPr lang="en-US" sz="1700" kern="1200" dirty="0" err="1">
              <a:latin typeface="Times New Roman"/>
              <a:cs typeface="Times New Roman"/>
            </a:rPr>
            <a:t>baru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informasi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pendukung</a:t>
          </a:r>
          <a:endParaRPr lang="en-US" sz="1700" kern="1200" dirty="0">
            <a:latin typeface="Times New Roman"/>
            <a:cs typeface="Times New Roman"/>
          </a:endParaRPr>
        </a:p>
      </dsp:txBody>
      <dsp:txXfrm>
        <a:off x="0" y="3910632"/>
        <a:ext cx="8686800" cy="364320"/>
      </dsp:txXfrm>
    </dsp:sp>
    <dsp:sp modelId="{48DFF1E7-2784-F443-B074-AE486AF075C4}">
      <dsp:nvSpPr>
        <dsp:cNvPr id="0" name=""/>
        <dsp:cNvSpPr/>
      </dsp:nvSpPr>
      <dsp:spPr>
        <a:xfrm>
          <a:off x="0" y="4274952"/>
          <a:ext cx="8686800" cy="5276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Times New Roman"/>
              <a:cs typeface="Times New Roman"/>
            </a:rPr>
            <a:t>Jangan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terpancing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emosi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ketika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berdebat</a:t>
          </a:r>
          <a:endParaRPr lang="en-US" sz="2200" kern="1200" dirty="0">
            <a:latin typeface="Times New Roman"/>
            <a:cs typeface="Times New Roman"/>
          </a:endParaRPr>
        </a:p>
      </dsp:txBody>
      <dsp:txXfrm>
        <a:off x="0" y="4274952"/>
        <a:ext cx="8686800" cy="527670"/>
      </dsp:txXfrm>
    </dsp:sp>
    <dsp:sp modelId="{C4B48A68-80CB-6742-A88A-0AE9183EB2BA}">
      <dsp:nvSpPr>
        <dsp:cNvPr id="0" name=""/>
        <dsp:cNvSpPr/>
      </dsp:nvSpPr>
      <dsp:spPr>
        <a:xfrm>
          <a:off x="0" y="4802622"/>
          <a:ext cx="868680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Jurnalis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berusaha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keras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mencari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berita</a:t>
          </a:r>
          <a:r>
            <a:rPr lang="en-US" sz="1700" kern="1200" dirty="0">
              <a:latin typeface="Times New Roman"/>
              <a:cs typeface="Times New Roman"/>
            </a:rPr>
            <a:t>, </a:t>
          </a:r>
          <a:r>
            <a:rPr lang="en-US" sz="1700" kern="1200" dirty="0" err="1">
              <a:latin typeface="Times New Roman"/>
              <a:cs typeface="Times New Roman"/>
            </a:rPr>
            <a:t>jangan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berdebat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dengan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mereka</a:t>
          </a:r>
          <a:endParaRPr lang="en-US" sz="1700" kern="1200" dirty="0">
            <a:latin typeface="Times New Roman"/>
            <a:cs typeface="Times New Roman"/>
          </a:endParaRPr>
        </a:p>
      </dsp:txBody>
      <dsp:txXfrm>
        <a:off x="0" y="4802622"/>
        <a:ext cx="8686800" cy="3643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308A0-2795-B84B-8001-C233F82301C9}">
      <dsp:nvSpPr>
        <dsp:cNvPr id="0" name=""/>
        <dsp:cNvSpPr/>
      </dsp:nvSpPr>
      <dsp:spPr>
        <a:xfrm>
          <a:off x="0" y="42704"/>
          <a:ext cx="8686800" cy="4797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Times New Roman"/>
              <a:cs typeface="Times New Roman"/>
            </a:rPr>
            <a:t>Kata</a:t>
          </a:r>
          <a:r>
            <a:rPr lang="en-US" sz="2000" kern="1200" baseline="0" dirty="0">
              <a:latin typeface="Times New Roman"/>
              <a:cs typeface="Times New Roman"/>
            </a:rPr>
            <a:t> yang </a:t>
          </a:r>
          <a:r>
            <a:rPr lang="en-US" sz="2000" kern="1200" baseline="0" dirty="0" err="1">
              <a:latin typeface="Times New Roman"/>
              <a:cs typeface="Times New Roman"/>
            </a:rPr>
            <a:t>tidak</a:t>
          </a:r>
          <a:r>
            <a:rPr lang="en-US" sz="2000" kern="1200" baseline="0" dirty="0">
              <a:latin typeface="Times New Roman"/>
              <a:cs typeface="Times New Roman"/>
            </a:rPr>
            <a:t> </a:t>
          </a:r>
          <a:r>
            <a:rPr lang="en-US" sz="2000" kern="1200" baseline="0" dirty="0" err="1">
              <a:latin typeface="Times New Roman"/>
              <a:cs typeface="Times New Roman"/>
            </a:rPr>
            <a:t>sesuai/menyinggung</a:t>
          </a:r>
          <a:r>
            <a:rPr lang="en-US" sz="2000" kern="1200" baseline="0" dirty="0">
              <a:latin typeface="Times New Roman"/>
              <a:cs typeface="Times New Roman"/>
            </a:rPr>
            <a:t> </a:t>
          </a:r>
          <a:r>
            <a:rPr lang="en-US" sz="2000" kern="1200" baseline="0" dirty="0" err="1">
              <a:latin typeface="Times New Roman"/>
              <a:cs typeface="Times New Roman"/>
            </a:rPr>
            <a:t>tidak</a:t>
          </a:r>
          <a:r>
            <a:rPr lang="en-US" sz="2000" kern="1200" baseline="0" dirty="0">
              <a:latin typeface="Times New Roman"/>
              <a:cs typeface="Times New Roman"/>
            </a:rPr>
            <a:t> </a:t>
          </a:r>
          <a:r>
            <a:rPr lang="en-US" sz="2000" kern="1200" baseline="0" dirty="0" err="1">
              <a:latin typeface="Times New Roman"/>
              <a:cs typeface="Times New Roman"/>
            </a:rPr>
            <a:t>perlu</a:t>
          </a:r>
          <a:r>
            <a:rPr lang="en-US" sz="2000" kern="1200" baseline="0" dirty="0">
              <a:latin typeface="Times New Roman"/>
              <a:cs typeface="Times New Roman"/>
            </a:rPr>
            <a:t> </a:t>
          </a:r>
          <a:r>
            <a:rPr lang="en-US" sz="2000" kern="1200" baseline="0" dirty="0" err="1">
              <a:latin typeface="Times New Roman"/>
              <a:cs typeface="Times New Roman"/>
            </a:rPr>
            <a:t>diulang-ulang</a:t>
          </a:r>
          <a:endParaRPr lang="en-US" sz="2000" kern="1200" dirty="0">
            <a:latin typeface="Times New Roman"/>
            <a:cs typeface="Times New Roman"/>
          </a:endParaRPr>
        </a:p>
      </dsp:txBody>
      <dsp:txXfrm>
        <a:off x="0" y="42704"/>
        <a:ext cx="8686800" cy="479700"/>
      </dsp:txXfrm>
    </dsp:sp>
    <dsp:sp modelId="{209AC068-673E-474F-BFBF-F6D3D5C4F8D4}">
      <dsp:nvSpPr>
        <dsp:cNvPr id="0" name=""/>
        <dsp:cNvSpPr/>
      </dsp:nvSpPr>
      <dsp:spPr>
        <a:xfrm>
          <a:off x="0" y="522404"/>
          <a:ext cx="868680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latin typeface="Times New Roman"/>
              <a:cs typeface="Times New Roman"/>
            </a:rPr>
            <a:t>Reporter </a:t>
          </a:r>
          <a:r>
            <a:rPr lang="en-US" sz="1600" kern="1200" dirty="0" err="1">
              <a:latin typeface="Times New Roman"/>
              <a:cs typeface="Times New Roman"/>
            </a:rPr>
            <a:t>bisa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memilih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kutipan</a:t>
          </a:r>
          <a:r>
            <a:rPr lang="en-US" sz="1600" kern="1200" dirty="0">
              <a:latin typeface="Times New Roman"/>
              <a:cs typeface="Times New Roman"/>
            </a:rPr>
            <a:t>, </a:t>
          </a:r>
          <a:r>
            <a:rPr lang="en-US" sz="1600" kern="1200" dirty="0" err="1">
              <a:latin typeface="Times New Roman"/>
              <a:cs typeface="Times New Roman"/>
            </a:rPr>
            <a:t>sebagian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dari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pernyataan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atau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bahkan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satu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kalimat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utk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dimuat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dalam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berita</a:t>
          </a:r>
          <a:r>
            <a:rPr lang="en-US" sz="1600" kern="1200" dirty="0">
              <a:latin typeface="Times New Roman"/>
              <a:cs typeface="Times New Roman"/>
            </a:rPr>
            <a:t>. </a:t>
          </a:r>
          <a:r>
            <a:rPr lang="en-US" sz="1600" kern="1200" dirty="0" err="1">
              <a:latin typeface="Times New Roman"/>
              <a:cs typeface="Times New Roman"/>
            </a:rPr>
            <a:t>Jangan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ulang-ulang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apa</a:t>
          </a:r>
          <a:r>
            <a:rPr lang="en-US" sz="1600" kern="1200" dirty="0">
              <a:latin typeface="Times New Roman"/>
              <a:cs typeface="Times New Roman"/>
            </a:rPr>
            <a:t> yang </a:t>
          </a:r>
          <a:r>
            <a:rPr lang="en-US" sz="1600" kern="1200" dirty="0" err="1">
              <a:latin typeface="Times New Roman"/>
              <a:cs typeface="Times New Roman"/>
            </a:rPr>
            <a:t>tidak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ingin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anda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bicarakan</a:t>
          </a:r>
          <a:endParaRPr lang="en-US" sz="1600" kern="1200" dirty="0">
            <a:latin typeface="Times New Roman"/>
            <a:cs typeface="Times New Roman"/>
          </a:endParaRPr>
        </a:p>
      </dsp:txBody>
      <dsp:txXfrm>
        <a:off x="0" y="522404"/>
        <a:ext cx="8686800" cy="496800"/>
      </dsp:txXfrm>
    </dsp:sp>
    <dsp:sp modelId="{9A9BD5B3-12F3-1545-9F3F-3AE9A536FB5D}">
      <dsp:nvSpPr>
        <dsp:cNvPr id="0" name=""/>
        <dsp:cNvSpPr/>
      </dsp:nvSpPr>
      <dsp:spPr>
        <a:xfrm>
          <a:off x="0" y="1019204"/>
          <a:ext cx="8686800" cy="4797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Times New Roman"/>
              <a:cs typeface="Times New Roman"/>
            </a:rPr>
            <a:t>Beri</a:t>
          </a:r>
          <a:r>
            <a:rPr lang="en-US" sz="2000" kern="1200" baseline="0" dirty="0">
              <a:latin typeface="Times New Roman"/>
              <a:cs typeface="Times New Roman"/>
            </a:rPr>
            <a:t> </a:t>
          </a:r>
          <a:r>
            <a:rPr lang="en-US" sz="2000" kern="1200" baseline="0" dirty="0" err="1">
              <a:latin typeface="Times New Roman"/>
              <a:cs typeface="Times New Roman"/>
            </a:rPr>
            <a:t>jawaban</a:t>
          </a:r>
          <a:r>
            <a:rPr lang="en-US" sz="2000" kern="1200" baseline="0" dirty="0">
              <a:latin typeface="Times New Roman"/>
              <a:cs typeface="Times New Roman"/>
            </a:rPr>
            <a:t> </a:t>
          </a:r>
          <a:r>
            <a:rPr lang="en-US" sz="2000" kern="1200" baseline="0" dirty="0" err="1">
              <a:latin typeface="Times New Roman"/>
              <a:cs typeface="Times New Roman"/>
            </a:rPr>
            <a:t>langsung</a:t>
          </a:r>
          <a:r>
            <a:rPr lang="en-US" sz="2000" kern="1200" baseline="0" dirty="0">
              <a:latin typeface="Times New Roman"/>
              <a:cs typeface="Times New Roman"/>
            </a:rPr>
            <a:t> </a:t>
          </a:r>
          <a:r>
            <a:rPr lang="en-US" sz="2000" kern="1200" baseline="0" dirty="0" err="1">
              <a:latin typeface="Times New Roman"/>
              <a:cs typeface="Times New Roman"/>
            </a:rPr>
            <a:t>pada</a:t>
          </a:r>
          <a:r>
            <a:rPr lang="en-US" sz="2000" kern="1200" baseline="0" dirty="0">
              <a:latin typeface="Times New Roman"/>
              <a:cs typeface="Times New Roman"/>
            </a:rPr>
            <a:t> </a:t>
          </a:r>
          <a:r>
            <a:rPr lang="en-US" sz="2000" kern="1200" baseline="0" dirty="0" err="1">
              <a:latin typeface="Times New Roman"/>
              <a:cs typeface="Times New Roman"/>
            </a:rPr>
            <a:t>pertanyaan</a:t>
          </a:r>
          <a:r>
            <a:rPr lang="en-US" sz="2000" kern="1200" baseline="0" dirty="0">
              <a:latin typeface="Times New Roman"/>
              <a:cs typeface="Times New Roman"/>
            </a:rPr>
            <a:t> </a:t>
          </a:r>
          <a:r>
            <a:rPr lang="en-US" sz="2000" kern="1200" baseline="0" dirty="0" err="1">
              <a:latin typeface="Times New Roman"/>
              <a:cs typeface="Times New Roman"/>
            </a:rPr>
            <a:t>wartawan</a:t>
          </a:r>
          <a:endParaRPr lang="en-US" sz="2000" kern="1200" dirty="0">
            <a:latin typeface="Times New Roman"/>
            <a:cs typeface="Times New Roman"/>
          </a:endParaRPr>
        </a:p>
      </dsp:txBody>
      <dsp:txXfrm>
        <a:off x="0" y="1019204"/>
        <a:ext cx="8686800" cy="479700"/>
      </dsp:txXfrm>
    </dsp:sp>
    <dsp:sp modelId="{DEC29121-7330-EB4A-BE17-593075FF15FC}">
      <dsp:nvSpPr>
        <dsp:cNvPr id="0" name=""/>
        <dsp:cNvSpPr/>
      </dsp:nvSpPr>
      <dsp:spPr>
        <a:xfrm>
          <a:off x="0" y="1498904"/>
          <a:ext cx="8686800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>
              <a:latin typeface="Times New Roman"/>
              <a:cs typeface="Times New Roman"/>
            </a:rPr>
            <a:t>Berikan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jawaban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sesuai</a:t>
          </a:r>
          <a:r>
            <a:rPr lang="en-US" sz="1600" kern="1200" dirty="0">
              <a:latin typeface="Times New Roman"/>
              <a:cs typeface="Times New Roman"/>
            </a:rPr>
            <a:t> yang </a:t>
          </a:r>
          <a:r>
            <a:rPr lang="en-US" sz="1600" kern="1200" dirty="0" err="1">
              <a:latin typeface="Times New Roman"/>
              <a:cs typeface="Times New Roman"/>
            </a:rPr>
            <a:t>diminta</a:t>
          </a:r>
          <a:r>
            <a:rPr lang="en-US" sz="1600" kern="1200" dirty="0">
              <a:latin typeface="Times New Roman"/>
              <a:cs typeface="Times New Roman"/>
            </a:rPr>
            <a:t>, </a:t>
          </a:r>
          <a:r>
            <a:rPr lang="en-US" sz="1600" kern="1200" dirty="0" err="1">
              <a:latin typeface="Times New Roman"/>
              <a:cs typeface="Times New Roman"/>
            </a:rPr>
            <a:t>jangan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tambahkan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apapun</a:t>
          </a:r>
          <a:endParaRPr lang="en-US" sz="1600" kern="1200" dirty="0">
            <a:latin typeface="Times New Roman"/>
            <a:cs typeface="Times New Roman"/>
          </a:endParaRPr>
        </a:p>
      </dsp:txBody>
      <dsp:txXfrm>
        <a:off x="0" y="1498904"/>
        <a:ext cx="8686800" cy="331200"/>
      </dsp:txXfrm>
    </dsp:sp>
    <dsp:sp modelId="{89907C09-2510-2448-8174-BC1392FA1A41}">
      <dsp:nvSpPr>
        <dsp:cNvPr id="0" name=""/>
        <dsp:cNvSpPr/>
      </dsp:nvSpPr>
      <dsp:spPr>
        <a:xfrm>
          <a:off x="0" y="1830104"/>
          <a:ext cx="8686800" cy="4797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Times New Roman"/>
              <a:cs typeface="Times New Roman"/>
            </a:rPr>
            <a:t>Jika</a:t>
          </a:r>
          <a:r>
            <a:rPr lang="en-US" sz="2000" kern="1200" baseline="0" dirty="0">
              <a:latin typeface="Times New Roman"/>
              <a:cs typeface="Times New Roman"/>
            </a:rPr>
            <a:t> </a:t>
          </a:r>
          <a:r>
            <a:rPr lang="en-US" sz="2000" kern="1200" baseline="0" dirty="0" err="1">
              <a:latin typeface="Times New Roman"/>
              <a:cs typeface="Times New Roman"/>
            </a:rPr>
            <a:t>tidak</a:t>
          </a:r>
          <a:r>
            <a:rPr lang="en-US" sz="2000" kern="1200" baseline="0" dirty="0">
              <a:latin typeface="Times New Roman"/>
              <a:cs typeface="Times New Roman"/>
            </a:rPr>
            <a:t> </a:t>
          </a:r>
          <a:r>
            <a:rPr lang="en-US" sz="2000" kern="1200" baseline="0" dirty="0" err="1">
              <a:latin typeface="Times New Roman"/>
              <a:cs typeface="Times New Roman"/>
            </a:rPr>
            <a:t>tahu</a:t>
          </a:r>
          <a:r>
            <a:rPr lang="en-US" sz="2000" kern="1200" baseline="0" dirty="0">
              <a:latin typeface="Times New Roman"/>
              <a:cs typeface="Times New Roman"/>
            </a:rPr>
            <a:t>, </a:t>
          </a:r>
          <a:r>
            <a:rPr lang="en-US" sz="2000" kern="1200" baseline="0" dirty="0" err="1">
              <a:latin typeface="Times New Roman"/>
              <a:cs typeface="Times New Roman"/>
            </a:rPr>
            <a:t>sampaikan</a:t>
          </a:r>
          <a:r>
            <a:rPr lang="en-US" sz="2000" kern="1200" baseline="0" dirty="0">
              <a:latin typeface="Times New Roman"/>
              <a:cs typeface="Times New Roman"/>
            </a:rPr>
            <a:t> </a:t>
          </a:r>
          <a:r>
            <a:rPr lang="en-US" sz="2000" kern="1200" baseline="0" dirty="0" err="1">
              <a:latin typeface="Times New Roman"/>
              <a:cs typeface="Times New Roman"/>
            </a:rPr>
            <a:t>untuk</a:t>
          </a:r>
          <a:r>
            <a:rPr lang="en-US" sz="2000" kern="1200" baseline="0" dirty="0">
              <a:latin typeface="Times New Roman"/>
              <a:cs typeface="Times New Roman"/>
            </a:rPr>
            <a:t> </a:t>
          </a:r>
          <a:r>
            <a:rPr lang="en-US" sz="2000" kern="1200" baseline="0" dirty="0" err="1">
              <a:latin typeface="Times New Roman"/>
              <a:cs typeface="Times New Roman"/>
            </a:rPr>
            <a:t>memberi</a:t>
          </a:r>
          <a:r>
            <a:rPr lang="en-US" sz="2000" kern="1200" baseline="0" dirty="0">
              <a:latin typeface="Times New Roman"/>
              <a:cs typeface="Times New Roman"/>
            </a:rPr>
            <a:t> </a:t>
          </a:r>
          <a:r>
            <a:rPr lang="en-US" sz="2000" kern="1200" baseline="0" dirty="0" err="1">
              <a:latin typeface="Times New Roman"/>
              <a:cs typeface="Times New Roman"/>
            </a:rPr>
            <a:t>informasi</a:t>
          </a:r>
          <a:r>
            <a:rPr lang="en-US" sz="2000" kern="1200" baseline="0" dirty="0">
              <a:latin typeface="Times New Roman"/>
              <a:cs typeface="Times New Roman"/>
            </a:rPr>
            <a:t> </a:t>
          </a:r>
          <a:r>
            <a:rPr lang="en-US" sz="2000" kern="1200" baseline="0" dirty="0" err="1">
              <a:latin typeface="Times New Roman"/>
              <a:cs typeface="Times New Roman"/>
            </a:rPr>
            <a:t>setelah</a:t>
          </a:r>
          <a:r>
            <a:rPr lang="en-US" sz="2000" kern="1200" baseline="0" dirty="0">
              <a:latin typeface="Times New Roman"/>
              <a:cs typeface="Times New Roman"/>
            </a:rPr>
            <a:t> </a:t>
          </a:r>
          <a:r>
            <a:rPr lang="en-US" sz="2000" kern="1200" baseline="0" dirty="0" err="1">
              <a:latin typeface="Times New Roman"/>
              <a:cs typeface="Times New Roman"/>
            </a:rPr>
            <a:t>itu</a:t>
          </a:r>
          <a:endParaRPr lang="en-US" sz="2000" kern="1200" dirty="0">
            <a:latin typeface="Times New Roman"/>
            <a:cs typeface="Times New Roman"/>
          </a:endParaRPr>
        </a:p>
      </dsp:txBody>
      <dsp:txXfrm>
        <a:off x="0" y="1830104"/>
        <a:ext cx="8686800" cy="479700"/>
      </dsp:txXfrm>
    </dsp:sp>
    <dsp:sp modelId="{67BF9D11-1C89-7044-90A1-0813B18AB027}">
      <dsp:nvSpPr>
        <dsp:cNvPr id="0" name=""/>
        <dsp:cNvSpPr/>
      </dsp:nvSpPr>
      <dsp:spPr>
        <a:xfrm>
          <a:off x="0" y="2309804"/>
          <a:ext cx="8686800" cy="54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>
              <a:latin typeface="Times New Roman"/>
              <a:cs typeface="Times New Roman"/>
            </a:rPr>
            <a:t>Segera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cari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jawabannya</a:t>
          </a:r>
          <a:r>
            <a:rPr lang="en-US" sz="1600" kern="1200" dirty="0">
              <a:latin typeface="Times New Roman"/>
              <a:cs typeface="Times New Roman"/>
            </a:rPr>
            <a:t>, </a:t>
          </a:r>
          <a:r>
            <a:rPr lang="en-US" sz="1600" kern="1200" dirty="0" err="1">
              <a:latin typeface="Times New Roman"/>
              <a:cs typeface="Times New Roman"/>
            </a:rPr>
            <a:t>sampaikan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informasi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sesegera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mungkin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setelah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tahu</a:t>
          </a:r>
          <a:endParaRPr lang="en-US" sz="1600" kern="1200" dirty="0">
            <a:latin typeface="Times New Roman"/>
            <a:cs typeface="Times New Roman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>
              <a:latin typeface="Times New Roman"/>
              <a:cs typeface="Times New Roman"/>
            </a:rPr>
            <a:t>Persiapkan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diri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untuk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wawancara</a:t>
          </a:r>
          <a:endParaRPr lang="en-US" sz="1600" kern="1200" dirty="0">
            <a:latin typeface="Times New Roman"/>
            <a:cs typeface="Times New Roman"/>
          </a:endParaRPr>
        </a:p>
      </dsp:txBody>
      <dsp:txXfrm>
        <a:off x="0" y="2309804"/>
        <a:ext cx="8686800" cy="548550"/>
      </dsp:txXfrm>
    </dsp:sp>
    <dsp:sp modelId="{4CDB3B6B-E663-C546-8776-C8ECC30590EE}">
      <dsp:nvSpPr>
        <dsp:cNvPr id="0" name=""/>
        <dsp:cNvSpPr/>
      </dsp:nvSpPr>
      <dsp:spPr>
        <a:xfrm>
          <a:off x="0" y="2858354"/>
          <a:ext cx="8686800" cy="4797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Times New Roman"/>
              <a:cs typeface="Times New Roman"/>
            </a:rPr>
            <a:t>Katakan</a:t>
          </a:r>
          <a:r>
            <a:rPr lang="en-US" sz="2000" kern="1200" baseline="0" dirty="0">
              <a:latin typeface="Times New Roman"/>
              <a:cs typeface="Times New Roman"/>
            </a:rPr>
            <a:t> </a:t>
          </a:r>
          <a:r>
            <a:rPr lang="en-US" sz="2000" kern="1200" baseline="0" dirty="0" err="1">
              <a:latin typeface="Times New Roman"/>
              <a:cs typeface="Times New Roman"/>
            </a:rPr>
            <a:t>kebenaran</a:t>
          </a:r>
          <a:r>
            <a:rPr lang="en-US" sz="2000" kern="1200" baseline="0" dirty="0">
              <a:latin typeface="Times New Roman"/>
              <a:cs typeface="Times New Roman"/>
            </a:rPr>
            <a:t> </a:t>
          </a:r>
          <a:r>
            <a:rPr lang="en-US" sz="2000" kern="1200" baseline="0" dirty="0" err="1">
              <a:latin typeface="Times New Roman"/>
              <a:cs typeface="Times New Roman"/>
            </a:rPr>
            <a:t>meski</a:t>
          </a:r>
          <a:r>
            <a:rPr lang="en-US" sz="2000" kern="1200" baseline="0" dirty="0">
              <a:latin typeface="Times New Roman"/>
              <a:cs typeface="Times New Roman"/>
            </a:rPr>
            <a:t> </a:t>
          </a:r>
          <a:r>
            <a:rPr lang="en-US" sz="2000" kern="1200" baseline="0" dirty="0" err="1">
              <a:latin typeface="Times New Roman"/>
              <a:cs typeface="Times New Roman"/>
            </a:rPr>
            <a:t>menyakitkan</a:t>
          </a:r>
          <a:endParaRPr lang="en-US" sz="2000" kern="1200" dirty="0">
            <a:latin typeface="Times New Roman"/>
            <a:cs typeface="Times New Roman"/>
          </a:endParaRPr>
        </a:p>
      </dsp:txBody>
      <dsp:txXfrm>
        <a:off x="0" y="2858354"/>
        <a:ext cx="8686800" cy="479700"/>
      </dsp:txXfrm>
    </dsp:sp>
    <dsp:sp modelId="{CF834A55-9D36-1540-A3C7-147959A6447C}">
      <dsp:nvSpPr>
        <dsp:cNvPr id="0" name=""/>
        <dsp:cNvSpPr/>
      </dsp:nvSpPr>
      <dsp:spPr>
        <a:xfrm>
          <a:off x="0" y="3338054"/>
          <a:ext cx="8686800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>
              <a:latin typeface="Times New Roman"/>
              <a:cs typeface="Times New Roman"/>
            </a:rPr>
            <a:t>Katakan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hal</a:t>
          </a:r>
          <a:r>
            <a:rPr lang="en-US" sz="1600" kern="1200" dirty="0">
              <a:latin typeface="Times New Roman"/>
              <a:cs typeface="Times New Roman"/>
            </a:rPr>
            <a:t> yang </a:t>
          </a:r>
          <a:r>
            <a:rPr lang="en-US" sz="1600" kern="1200" dirty="0" err="1">
              <a:latin typeface="Times New Roman"/>
              <a:cs typeface="Times New Roman"/>
            </a:rPr>
            <a:t>benar</a:t>
          </a:r>
          <a:r>
            <a:rPr lang="en-US" sz="1600" kern="1200" dirty="0">
              <a:latin typeface="Times New Roman"/>
              <a:cs typeface="Times New Roman"/>
            </a:rPr>
            <a:t>, </a:t>
          </a:r>
          <a:r>
            <a:rPr lang="en-US" sz="1600" kern="1200" dirty="0" err="1">
              <a:latin typeface="Times New Roman"/>
              <a:cs typeface="Times New Roman"/>
            </a:rPr>
            <a:t>jangan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berusaha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menutupi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kebenaran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meskipun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itu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berita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buruk</a:t>
          </a:r>
          <a:endParaRPr lang="en-US" sz="1600" kern="1200" dirty="0">
            <a:latin typeface="Times New Roman"/>
            <a:cs typeface="Times New Roman"/>
          </a:endParaRPr>
        </a:p>
      </dsp:txBody>
      <dsp:txXfrm>
        <a:off x="0" y="3338054"/>
        <a:ext cx="8686800" cy="331200"/>
      </dsp:txXfrm>
    </dsp:sp>
    <dsp:sp modelId="{09C9F549-ADD3-504C-8DD1-3D5D89E7BAE3}">
      <dsp:nvSpPr>
        <dsp:cNvPr id="0" name=""/>
        <dsp:cNvSpPr/>
      </dsp:nvSpPr>
      <dsp:spPr>
        <a:xfrm>
          <a:off x="0" y="3669254"/>
          <a:ext cx="8686800" cy="4797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Times New Roman"/>
              <a:cs typeface="Times New Roman"/>
            </a:rPr>
            <a:t>Lakukan</a:t>
          </a:r>
          <a:r>
            <a:rPr lang="en-US" sz="2000" kern="1200" baseline="0" dirty="0">
              <a:latin typeface="Times New Roman"/>
              <a:cs typeface="Times New Roman"/>
            </a:rPr>
            <a:t> </a:t>
          </a:r>
          <a:r>
            <a:rPr lang="en-US" sz="2000" kern="1200" baseline="0" dirty="0" err="1">
              <a:latin typeface="Times New Roman"/>
              <a:cs typeface="Times New Roman"/>
            </a:rPr>
            <a:t>konferensi</a:t>
          </a:r>
          <a:r>
            <a:rPr lang="en-US" sz="2000" kern="1200" baseline="0" dirty="0">
              <a:latin typeface="Times New Roman"/>
              <a:cs typeface="Times New Roman"/>
            </a:rPr>
            <a:t> </a:t>
          </a:r>
          <a:r>
            <a:rPr lang="en-US" sz="2000" kern="1200" baseline="0" dirty="0" err="1">
              <a:latin typeface="Times New Roman"/>
              <a:cs typeface="Times New Roman"/>
            </a:rPr>
            <a:t>pers</a:t>
          </a:r>
          <a:r>
            <a:rPr lang="en-US" sz="2000" kern="1200" baseline="0" dirty="0">
              <a:latin typeface="Times New Roman"/>
              <a:cs typeface="Times New Roman"/>
            </a:rPr>
            <a:t> </a:t>
          </a:r>
          <a:r>
            <a:rPr lang="en-US" sz="2000" kern="1200" baseline="0" dirty="0" err="1">
              <a:latin typeface="Times New Roman"/>
              <a:cs typeface="Times New Roman"/>
            </a:rPr>
            <a:t>jika</a:t>
          </a:r>
          <a:r>
            <a:rPr lang="en-US" sz="2000" kern="1200" baseline="0" dirty="0">
              <a:latin typeface="Times New Roman"/>
              <a:cs typeface="Times New Roman"/>
            </a:rPr>
            <a:t> </a:t>
          </a:r>
          <a:r>
            <a:rPr lang="en-US" sz="2000" kern="1200" baseline="0" dirty="0" err="1">
              <a:latin typeface="Times New Roman"/>
              <a:cs typeface="Times New Roman"/>
            </a:rPr>
            <a:t>penting</a:t>
          </a:r>
          <a:endParaRPr lang="en-US" sz="2000" kern="1200" dirty="0">
            <a:latin typeface="Times New Roman"/>
            <a:cs typeface="Times New Roman"/>
          </a:endParaRPr>
        </a:p>
      </dsp:txBody>
      <dsp:txXfrm>
        <a:off x="0" y="3669254"/>
        <a:ext cx="8686800" cy="479700"/>
      </dsp:txXfrm>
    </dsp:sp>
    <dsp:sp modelId="{A09FEB86-812B-4C4B-AD14-41F3B8ACBC9D}">
      <dsp:nvSpPr>
        <dsp:cNvPr id="0" name=""/>
        <dsp:cNvSpPr/>
      </dsp:nvSpPr>
      <dsp:spPr>
        <a:xfrm>
          <a:off x="0" y="4148954"/>
          <a:ext cx="8686800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>
              <a:latin typeface="Times New Roman"/>
              <a:cs typeface="Times New Roman"/>
            </a:rPr>
            <a:t>Adakan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konferensi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pers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jika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tidak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ada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cara</a:t>
          </a:r>
          <a:r>
            <a:rPr lang="en-US" sz="1600" kern="1200" dirty="0">
              <a:latin typeface="Times New Roman"/>
              <a:cs typeface="Times New Roman"/>
            </a:rPr>
            <a:t> lain </a:t>
          </a:r>
          <a:r>
            <a:rPr lang="en-US" sz="1600" kern="1200" dirty="0" err="1">
              <a:latin typeface="Times New Roman"/>
              <a:cs typeface="Times New Roman"/>
            </a:rPr>
            <a:t>untuk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memberikan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berita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penting</a:t>
          </a:r>
          <a:endParaRPr lang="en-US" sz="1600" kern="1200" dirty="0">
            <a:latin typeface="Times New Roman"/>
            <a:cs typeface="Times New Roman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>
              <a:latin typeface="Times New Roman"/>
              <a:cs typeface="Times New Roman"/>
            </a:rPr>
            <a:t>Persoalan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kompleks</a:t>
          </a:r>
          <a:r>
            <a:rPr lang="en-US" sz="1600" kern="1200" dirty="0">
              <a:latin typeface="Times New Roman"/>
              <a:cs typeface="Times New Roman"/>
            </a:rPr>
            <a:t> yang </a:t>
          </a:r>
          <a:r>
            <a:rPr lang="en-US" sz="1600" kern="1200" dirty="0" err="1">
              <a:latin typeface="Times New Roman"/>
              <a:cs typeface="Times New Roman"/>
            </a:rPr>
            <a:t>memerlukan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penjelasan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latar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belakang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dan</a:t>
          </a:r>
          <a:r>
            <a:rPr lang="en-US" sz="1600" kern="1200" dirty="0">
              <a:latin typeface="Times New Roman"/>
              <a:cs typeface="Times New Roman"/>
            </a:rPr>
            <a:t> detail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>
              <a:latin typeface="Times New Roman"/>
              <a:cs typeface="Times New Roman"/>
            </a:rPr>
            <a:t>Jika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ingin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mengadakan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konferensi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pers</a:t>
          </a:r>
          <a:r>
            <a:rPr lang="en-US" sz="1600" kern="1200" dirty="0">
              <a:latin typeface="Times New Roman"/>
              <a:cs typeface="Times New Roman"/>
            </a:rPr>
            <a:t>, </a:t>
          </a:r>
          <a:r>
            <a:rPr lang="en-US" sz="1600" kern="1200" dirty="0" err="1">
              <a:latin typeface="Times New Roman"/>
              <a:cs typeface="Times New Roman"/>
            </a:rPr>
            <a:t>ikuti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juga</a:t>
          </a:r>
          <a:r>
            <a:rPr lang="en-US" sz="1600" kern="1200" dirty="0">
              <a:latin typeface="Times New Roman"/>
              <a:cs typeface="Times New Roman"/>
            </a:rPr>
            <a:t> saran 1-9</a:t>
          </a:r>
        </a:p>
      </dsp:txBody>
      <dsp:txXfrm>
        <a:off x="0" y="4148954"/>
        <a:ext cx="8686800" cy="8280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79A2F-F2A8-1645-B55E-E85521E72467}">
      <dsp:nvSpPr>
        <dsp:cNvPr id="0" name=""/>
        <dsp:cNvSpPr/>
      </dsp:nvSpPr>
      <dsp:spPr>
        <a:xfrm>
          <a:off x="40" y="131391"/>
          <a:ext cx="3845569" cy="11146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Times New Roman"/>
              <a:cs typeface="Times New Roman"/>
            </a:rPr>
            <a:t>KEBUTUHAN MEDIA</a:t>
          </a:r>
        </a:p>
      </dsp:txBody>
      <dsp:txXfrm>
        <a:off x="40" y="131391"/>
        <a:ext cx="3845569" cy="1114665"/>
      </dsp:txXfrm>
    </dsp:sp>
    <dsp:sp modelId="{4DE6335C-E372-C14F-A0AA-28F7E524F910}">
      <dsp:nvSpPr>
        <dsp:cNvPr id="0" name=""/>
        <dsp:cNvSpPr/>
      </dsp:nvSpPr>
      <dsp:spPr>
        <a:xfrm>
          <a:off x="40" y="1246056"/>
          <a:ext cx="3845569" cy="314851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 err="1">
              <a:latin typeface="Times New Roman"/>
              <a:cs typeface="Times New Roman"/>
            </a:rPr>
            <a:t>Sumber</a:t>
          </a:r>
          <a:r>
            <a:rPr lang="en-US" sz="3100" kern="1200" dirty="0">
              <a:latin typeface="Times New Roman"/>
              <a:cs typeface="Times New Roman"/>
            </a:rPr>
            <a:t> </a:t>
          </a:r>
          <a:r>
            <a:rPr lang="en-US" sz="3100" kern="1200" dirty="0" err="1">
              <a:latin typeface="Times New Roman"/>
              <a:cs typeface="Times New Roman"/>
            </a:rPr>
            <a:t>terpercaya</a:t>
          </a:r>
          <a:endParaRPr lang="en-US" sz="3100" kern="1200" dirty="0">
            <a:latin typeface="Times New Roman"/>
            <a:cs typeface="Times New Roman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 err="1">
              <a:latin typeface="Times New Roman"/>
              <a:cs typeface="Times New Roman"/>
            </a:rPr>
            <a:t>Akses</a:t>
          </a:r>
          <a:r>
            <a:rPr lang="en-US" sz="3100" kern="1200" dirty="0">
              <a:latin typeface="Times New Roman"/>
              <a:cs typeface="Times New Roman"/>
            </a:rPr>
            <a:t> </a:t>
          </a:r>
          <a:r>
            <a:rPr lang="en-US" sz="3100" kern="1200" dirty="0" err="1">
              <a:latin typeface="Times New Roman"/>
              <a:cs typeface="Times New Roman"/>
            </a:rPr>
            <a:t>berita</a:t>
          </a:r>
          <a:r>
            <a:rPr lang="en-US" sz="3100" kern="1200" dirty="0">
              <a:latin typeface="Times New Roman"/>
              <a:cs typeface="Times New Roman"/>
            </a:rPr>
            <a:t> </a:t>
          </a:r>
          <a:r>
            <a:rPr lang="en-US" sz="3100" kern="1200" dirty="0" err="1">
              <a:latin typeface="Times New Roman"/>
              <a:cs typeface="Times New Roman"/>
            </a:rPr>
            <a:t>terbaru</a:t>
          </a:r>
          <a:endParaRPr lang="en-US" sz="3100" kern="1200" dirty="0">
            <a:latin typeface="Times New Roman"/>
            <a:cs typeface="Times New Roman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 err="1">
              <a:latin typeface="Times New Roman"/>
              <a:cs typeface="Times New Roman"/>
            </a:rPr>
            <a:t>Kemudahan</a:t>
          </a:r>
          <a:r>
            <a:rPr lang="en-US" sz="3100" kern="1200" dirty="0">
              <a:latin typeface="Times New Roman"/>
              <a:cs typeface="Times New Roman"/>
            </a:rPr>
            <a:t> </a:t>
          </a:r>
          <a:r>
            <a:rPr lang="en-US" sz="3100" kern="1200" dirty="0" err="1">
              <a:latin typeface="Times New Roman"/>
              <a:cs typeface="Times New Roman"/>
            </a:rPr>
            <a:t>akses</a:t>
          </a:r>
          <a:r>
            <a:rPr lang="en-US" sz="3100" kern="1200" dirty="0">
              <a:latin typeface="Times New Roman"/>
              <a:cs typeface="Times New Roman"/>
            </a:rPr>
            <a:t> </a:t>
          </a:r>
          <a:r>
            <a:rPr lang="en-US" sz="3100" kern="1200" dirty="0" err="1">
              <a:latin typeface="Times New Roman"/>
              <a:cs typeface="Times New Roman"/>
            </a:rPr>
            <a:t>memperoleh</a:t>
          </a:r>
          <a:r>
            <a:rPr lang="en-US" sz="3100" kern="1200" dirty="0">
              <a:latin typeface="Times New Roman"/>
              <a:cs typeface="Times New Roman"/>
            </a:rPr>
            <a:t> </a:t>
          </a:r>
          <a:r>
            <a:rPr lang="en-US" sz="3100" kern="1200" dirty="0" err="1">
              <a:latin typeface="Times New Roman"/>
              <a:cs typeface="Times New Roman"/>
            </a:rPr>
            <a:t>latar</a:t>
          </a:r>
          <a:r>
            <a:rPr lang="en-US" sz="3100" kern="1200" dirty="0">
              <a:latin typeface="Times New Roman"/>
              <a:cs typeface="Times New Roman"/>
            </a:rPr>
            <a:t> </a:t>
          </a:r>
          <a:r>
            <a:rPr lang="en-US" sz="3100" kern="1200" dirty="0" err="1">
              <a:latin typeface="Times New Roman"/>
              <a:cs typeface="Times New Roman"/>
            </a:rPr>
            <a:t>belakang</a:t>
          </a:r>
          <a:r>
            <a:rPr lang="en-US" sz="3100" kern="1200" dirty="0">
              <a:latin typeface="Times New Roman"/>
              <a:cs typeface="Times New Roman"/>
            </a:rPr>
            <a:t> </a:t>
          </a:r>
          <a:r>
            <a:rPr lang="en-US" sz="3100" kern="1200" dirty="0" err="1">
              <a:latin typeface="Times New Roman"/>
              <a:cs typeface="Times New Roman"/>
            </a:rPr>
            <a:t>informasi</a:t>
          </a:r>
          <a:endParaRPr lang="en-US" sz="3100" kern="1200" dirty="0">
            <a:latin typeface="Times New Roman"/>
            <a:cs typeface="Times New Roman"/>
          </a:endParaRPr>
        </a:p>
      </dsp:txBody>
      <dsp:txXfrm>
        <a:off x="40" y="1246056"/>
        <a:ext cx="3845569" cy="3148515"/>
      </dsp:txXfrm>
    </dsp:sp>
    <dsp:sp modelId="{33A4F9E8-CE2C-B343-BF72-26AD7E5DA00F}">
      <dsp:nvSpPr>
        <dsp:cNvPr id="0" name=""/>
        <dsp:cNvSpPr/>
      </dsp:nvSpPr>
      <dsp:spPr>
        <a:xfrm>
          <a:off x="4383989" y="131391"/>
          <a:ext cx="3845569" cy="1114665"/>
        </a:xfrm>
        <a:prstGeom prst="rect">
          <a:avLst/>
        </a:prstGeom>
        <a:solidFill>
          <a:schemeClr val="accent4">
            <a:hueOff val="5485614"/>
            <a:satOff val="7445"/>
            <a:lumOff val="12549"/>
            <a:alphaOff val="0"/>
          </a:schemeClr>
        </a:solidFill>
        <a:ln w="9525" cap="flat" cmpd="sng" algn="ctr">
          <a:solidFill>
            <a:schemeClr val="accent4">
              <a:hueOff val="5485614"/>
              <a:satOff val="7445"/>
              <a:lumOff val="1254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Times New Roman"/>
              <a:cs typeface="Times New Roman"/>
            </a:rPr>
            <a:t>KEBUTUHAN PR</a:t>
          </a:r>
        </a:p>
      </dsp:txBody>
      <dsp:txXfrm>
        <a:off x="4383989" y="131391"/>
        <a:ext cx="3845569" cy="1114665"/>
      </dsp:txXfrm>
    </dsp:sp>
    <dsp:sp modelId="{2DCB6453-E598-C74E-9B25-8E74128FF868}">
      <dsp:nvSpPr>
        <dsp:cNvPr id="0" name=""/>
        <dsp:cNvSpPr/>
      </dsp:nvSpPr>
      <dsp:spPr>
        <a:xfrm>
          <a:off x="4383989" y="1246056"/>
          <a:ext cx="3845569" cy="3148515"/>
        </a:xfrm>
        <a:prstGeom prst="rect">
          <a:avLst/>
        </a:prstGeom>
        <a:solidFill>
          <a:schemeClr val="accent4">
            <a:tint val="40000"/>
            <a:alpha val="90000"/>
            <a:hueOff val="5623994"/>
            <a:satOff val="7288"/>
            <a:lumOff val="2902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5623994"/>
              <a:satOff val="7288"/>
              <a:lumOff val="290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 err="1">
              <a:latin typeface="Times New Roman"/>
              <a:cs typeface="Times New Roman"/>
            </a:rPr>
            <a:t>Menjangkau</a:t>
          </a:r>
          <a:r>
            <a:rPr lang="en-US" sz="3100" kern="1200" dirty="0">
              <a:latin typeface="Times New Roman"/>
              <a:cs typeface="Times New Roman"/>
            </a:rPr>
            <a:t> </a:t>
          </a:r>
          <a:r>
            <a:rPr lang="en-US" sz="3100" kern="1200" dirty="0" err="1">
              <a:latin typeface="Times New Roman"/>
              <a:cs typeface="Times New Roman"/>
            </a:rPr>
            <a:t>publik</a:t>
          </a:r>
          <a:r>
            <a:rPr lang="en-US" sz="3100" kern="1200" dirty="0">
              <a:latin typeface="Times New Roman"/>
              <a:cs typeface="Times New Roman"/>
            </a:rPr>
            <a:t> PR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 err="1">
              <a:latin typeface="Times New Roman"/>
              <a:cs typeface="Times New Roman"/>
            </a:rPr>
            <a:t>Liputan</a:t>
          </a:r>
          <a:r>
            <a:rPr lang="en-US" sz="3100" kern="1200" dirty="0">
              <a:latin typeface="Times New Roman"/>
              <a:cs typeface="Times New Roman"/>
            </a:rPr>
            <a:t> yang </a:t>
          </a:r>
          <a:r>
            <a:rPr lang="en-US" sz="3100" kern="1200" dirty="0" err="1">
              <a:latin typeface="Times New Roman"/>
              <a:cs typeface="Times New Roman"/>
            </a:rPr>
            <a:t>akurat</a:t>
          </a:r>
          <a:r>
            <a:rPr lang="en-US" sz="3100" kern="1200" dirty="0">
              <a:latin typeface="Times New Roman"/>
              <a:cs typeface="Times New Roman"/>
            </a:rPr>
            <a:t> </a:t>
          </a:r>
          <a:r>
            <a:rPr lang="en-US" sz="3100" kern="1200" dirty="0" err="1">
              <a:latin typeface="Times New Roman"/>
              <a:cs typeface="Times New Roman"/>
            </a:rPr>
            <a:t>dan</a:t>
          </a:r>
          <a:r>
            <a:rPr lang="en-US" sz="3100" kern="1200" dirty="0">
              <a:latin typeface="Times New Roman"/>
              <a:cs typeface="Times New Roman"/>
            </a:rPr>
            <a:t> </a:t>
          </a:r>
          <a:r>
            <a:rPr lang="en-US" sz="3100" kern="1200" dirty="0" err="1">
              <a:latin typeface="Times New Roman"/>
              <a:cs typeface="Times New Roman"/>
            </a:rPr>
            <a:t>terpercaya</a:t>
          </a:r>
          <a:endParaRPr lang="en-US" sz="3100" kern="1200" dirty="0">
            <a:latin typeface="Times New Roman"/>
            <a:cs typeface="Times New Roman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 err="1">
              <a:latin typeface="Times New Roman"/>
              <a:cs typeface="Times New Roman"/>
            </a:rPr>
            <a:t>Pemberitaan</a:t>
          </a:r>
          <a:r>
            <a:rPr lang="en-US" sz="3100" kern="1200" dirty="0">
              <a:latin typeface="Times New Roman"/>
              <a:cs typeface="Times New Roman"/>
            </a:rPr>
            <a:t> yang </a:t>
          </a:r>
          <a:r>
            <a:rPr lang="en-US" sz="3100" kern="1200" dirty="0" err="1">
              <a:latin typeface="Times New Roman"/>
              <a:cs typeface="Times New Roman"/>
            </a:rPr>
            <a:t>ramah</a:t>
          </a:r>
          <a:r>
            <a:rPr lang="en-US" sz="3100" kern="1200" dirty="0">
              <a:latin typeface="Times New Roman"/>
              <a:cs typeface="Times New Roman"/>
            </a:rPr>
            <a:t>/ </a:t>
          </a:r>
          <a:r>
            <a:rPr lang="en-US" sz="3100" kern="1200" dirty="0" err="1">
              <a:latin typeface="Times New Roman"/>
              <a:cs typeface="Times New Roman"/>
            </a:rPr>
            <a:t>netral</a:t>
          </a:r>
          <a:r>
            <a:rPr lang="en-US" sz="3100" kern="1200" dirty="0">
              <a:latin typeface="Times New Roman"/>
              <a:cs typeface="Times New Roman"/>
            </a:rPr>
            <a:t> </a:t>
          </a:r>
        </a:p>
      </dsp:txBody>
      <dsp:txXfrm>
        <a:off x="4383989" y="1246056"/>
        <a:ext cx="3845569" cy="314851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F84AD-7712-3A43-B549-116F854CE3A5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>
              <a:latin typeface="Times New Roman"/>
              <a:cs typeface="Times New Roman"/>
            </a:rPr>
            <a:t>Konferensi</a:t>
          </a:r>
          <a:r>
            <a:rPr lang="en-US" sz="3400" kern="1200" dirty="0">
              <a:latin typeface="Times New Roman"/>
              <a:cs typeface="Times New Roman"/>
            </a:rPr>
            <a:t> Press</a:t>
          </a:r>
        </a:p>
      </dsp:txBody>
      <dsp:txXfrm>
        <a:off x="495061" y="645"/>
        <a:ext cx="2262336" cy="1357401"/>
      </dsp:txXfrm>
    </dsp:sp>
    <dsp:sp modelId="{7A3B8829-891D-894E-9279-33B2EF136B33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Times New Roman"/>
              <a:cs typeface="Times New Roman"/>
            </a:rPr>
            <a:t>Press Briefing</a:t>
          </a:r>
        </a:p>
      </dsp:txBody>
      <dsp:txXfrm>
        <a:off x="2983631" y="645"/>
        <a:ext cx="2262336" cy="1357401"/>
      </dsp:txXfrm>
    </dsp:sp>
    <dsp:sp modelId="{D00B84B0-5F2C-1144-BC20-9B106F2A70C6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Times New Roman"/>
              <a:cs typeface="Times New Roman"/>
            </a:rPr>
            <a:t>Press Tour</a:t>
          </a:r>
        </a:p>
      </dsp:txBody>
      <dsp:txXfrm>
        <a:off x="5472201" y="645"/>
        <a:ext cx="2262336" cy="1357401"/>
      </dsp:txXfrm>
    </dsp:sp>
    <dsp:sp modelId="{807C6686-755E-5048-B80B-950894AFEE09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Times New Roman"/>
              <a:cs typeface="Times New Roman"/>
            </a:rPr>
            <a:t>Press Release</a:t>
          </a:r>
        </a:p>
      </dsp:txBody>
      <dsp:txXfrm>
        <a:off x="495061" y="1584280"/>
        <a:ext cx="2262336" cy="1357401"/>
      </dsp:txXfrm>
    </dsp:sp>
    <dsp:sp modelId="{49FB2A56-0546-2A47-A2A8-A9DE4DF8A2CF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Times New Roman"/>
              <a:cs typeface="Times New Roman"/>
            </a:rPr>
            <a:t>Special Event</a:t>
          </a:r>
        </a:p>
      </dsp:txBody>
      <dsp:txXfrm>
        <a:off x="2983631" y="1584280"/>
        <a:ext cx="2262336" cy="1357401"/>
      </dsp:txXfrm>
    </dsp:sp>
    <dsp:sp modelId="{0F092E2B-29EF-4741-902D-653CE4F938A7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Times New Roman"/>
              <a:cs typeface="Times New Roman"/>
            </a:rPr>
            <a:t>Press Luncheon</a:t>
          </a:r>
        </a:p>
      </dsp:txBody>
      <dsp:txXfrm>
        <a:off x="5472201" y="1584280"/>
        <a:ext cx="2262336" cy="1357401"/>
      </dsp:txXfrm>
    </dsp:sp>
    <dsp:sp modelId="{AEDA7FD9-6D96-B043-864A-EA42EAB9205B}">
      <dsp:nvSpPr>
        <dsp:cNvPr id="0" name=""/>
        <dsp:cNvSpPr/>
      </dsp:nvSpPr>
      <dsp:spPr>
        <a:xfrm>
          <a:off x="1739346" y="3167916"/>
          <a:ext cx="2262336" cy="13574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>
              <a:latin typeface="Times New Roman"/>
              <a:cs typeface="Times New Roman"/>
            </a:rPr>
            <a:t>Wawancara</a:t>
          </a:r>
          <a:endParaRPr lang="en-US" sz="3400" kern="1200" dirty="0">
            <a:latin typeface="Times New Roman"/>
            <a:cs typeface="Times New Roman"/>
          </a:endParaRPr>
        </a:p>
      </dsp:txBody>
      <dsp:txXfrm>
        <a:off x="1739346" y="3167916"/>
        <a:ext cx="2262336" cy="1357401"/>
      </dsp:txXfrm>
    </dsp:sp>
    <dsp:sp modelId="{255F2355-39B5-7D40-BBE2-29ADAB6BFB31}">
      <dsp:nvSpPr>
        <dsp:cNvPr id="0" name=""/>
        <dsp:cNvSpPr/>
      </dsp:nvSpPr>
      <dsp:spPr>
        <a:xfrm>
          <a:off x="4227916" y="3167916"/>
          <a:ext cx="2262336" cy="13574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Times New Roman"/>
              <a:cs typeface="Times New Roman"/>
            </a:rPr>
            <a:t>Facility Visit</a:t>
          </a:r>
        </a:p>
      </dsp:txBody>
      <dsp:txXfrm>
        <a:off x="4227916" y="3167916"/>
        <a:ext cx="2262336" cy="1357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122A6-898C-8243-AA55-3E99BF1A6DD9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Times New Roman"/>
              <a:cs typeface="Times New Roman"/>
            </a:rPr>
            <a:t>Koran</a:t>
          </a:r>
          <a:endParaRPr lang="en-US" sz="3300" kern="1200" dirty="0">
            <a:latin typeface="Times New Roman"/>
            <a:cs typeface="Times New Roman"/>
          </a:endParaRPr>
        </a:p>
      </dsp:txBody>
      <dsp:txXfrm>
        <a:off x="0" y="591343"/>
        <a:ext cx="2571749" cy="1543050"/>
      </dsp:txXfrm>
    </dsp:sp>
    <dsp:sp modelId="{C6DBC4DE-659E-FF46-8B95-D7C30918C22B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Times New Roman"/>
              <a:cs typeface="Times New Roman"/>
            </a:rPr>
            <a:t>Majalah</a:t>
          </a:r>
          <a:endParaRPr lang="en-US" sz="3300" kern="1200" dirty="0">
            <a:latin typeface="Times New Roman"/>
            <a:cs typeface="Times New Roman"/>
          </a:endParaRPr>
        </a:p>
      </dsp:txBody>
      <dsp:txXfrm>
        <a:off x="2828925" y="591343"/>
        <a:ext cx="2571749" cy="1543050"/>
      </dsp:txXfrm>
    </dsp:sp>
    <dsp:sp modelId="{17765C87-9D7B-D140-9611-30CC5B9F98F8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Times New Roman"/>
              <a:cs typeface="Times New Roman"/>
            </a:rPr>
            <a:t>Radio</a:t>
          </a:r>
          <a:endParaRPr lang="en-US" sz="3300" kern="1200" dirty="0">
            <a:latin typeface="Times New Roman"/>
            <a:cs typeface="Times New Roman"/>
          </a:endParaRPr>
        </a:p>
      </dsp:txBody>
      <dsp:txXfrm>
        <a:off x="5657849" y="591343"/>
        <a:ext cx="2571749" cy="1543050"/>
      </dsp:txXfrm>
    </dsp:sp>
    <dsp:sp modelId="{CF12FE39-B546-CB47-B8DB-1D7C2EF9943F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Times New Roman"/>
              <a:cs typeface="Times New Roman"/>
            </a:rPr>
            <a:t>Televisi</a:t>
          </a:r>
          <a:endParaRPr lang="en-US" sz="3300" kern="1200" dirty="0">
            <a:latin typeface="Times New Roman"/>
            <a:cs typeface="Times New Roman"/>
          </a:endParaRPr>
        </a:p>
      </dsp:txBody>
      <dsp:txXfrm>
        <a:off x="1414462" y="2391569"/>
        <a:ext cx="2571749" cy="1543050"/>
      </dsp:txXfrm>
    </dsp:sp>
    <dsp:sp modelId="{09E5FBF9-2F42-D142-93C1-5434B84E5112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Times New Roman"/>
              <a:cs typeface="Times New Roman"/>
            </a:rPr>
            <a:t>Televisi Kabel &amp; Satelit</a:t>
          </a:r>
          <a:endParaRPr lang="en-US" sz="3300" kern="1200" dirty="0">
            <a:latin typeface="Times New Roman"/>
            <a:cs typeface="Times New Roman"/>
          </a:endParaRPr>
        </a:p>
      </dsp:txBody>
      <dsp:txXfrm>
        <a:off x="4243387" y="2391569"/>
        <a:ext cx="2571749" cy="1543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957DB-1961-1742-B4EB-13B56043A9F8}">
      <dsp:nvSpPr>
        <dsp:cNvPr id="0" name=""/>
        <dsp:cNvSpPr/>
      </dsp:nvSpPr>
      <dsp:spPr>
        <a:xfrm>
          <a:off x="0" y="13701"/>
          <a:ext cx="3698726" cy="6336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Times New Roman"/>
              <a:cs typeface="Times New Roman"/>
            </a:rPr>
            <a:t>Koran</a:t>
          </a:r>
        </a:p>
      </dsp:txBody>
      <dsp:txXfrm>
        <a:off x="0" y="13701"/>
        <a:ext cx="3698726" cy="633600"/>
      </dsp:txXfrm>
    </dsp:sp>
    <dsp:sp modelId="{36B572BC-1006-1D42-9627-DE0E274E0D1A}">
      <dsp:nvSpPr>
        <dsp:cNvPr id="0" name=""/>
        <dsp:cNvSpPr/>
      </dsp:nvSpPr>
      <dsp:spPr>
        <a:xfrm>
          <a:off x="0" y="647301"/>
          <a:ext cx="3698726" cy="38649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>
              <a:latin typeface="Times New Roman"/>
              <a:cs typeface="Times New Roman"/>
            </a:rPr>
            <a:t>Kekuatan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penggerak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dalam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masyarakat</a:t>
          </a:r>
          <a:endParaRPr lang="en-US" sz="2200" kern="1200" dirty="0">
            <a:latin typeface="Times New Roman"/>
            <a:cs typeface="Times New Roman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>
              <a:latin typeface="Times New Roman"/>
              <a:cs typeface="Times New Roman"/>
            </a:rPr>
            <a:t>Memberikan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keluasan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isi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berita</a:t>
          </a:r>
          <a:endParaRPr lang="en-US" sz="2200" kern="1200" dirty="0">
            <a:latin typeface="Times New Roman"/>
            <a:cs typeface="Times New Roman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>
              <a:latin typeface="Times New Roman"/>
              <a:cs typeface="Times New Roman"/>
            </a:rPr>
            <a:t>Kebanyakan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koran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diproduksi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secara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lokal</a:t>
          </a:r>
          <a:endParaRPr lang="en-US" sz="2200" kern="1200" dirty="0">
            <a:latin typeface="Times New Roman"/>
            <a:cs typeface="Times New Roman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>
              <a:latin typeface="Times New Roman"/>
              <a:cs typeface="Times New Roman"/>
            </a:rPr>
            <a:t>Teknologi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mengubah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koran</a:t>
          </a:r>
          <a:r>
            <a:rPr lang="en-US" sz="2200" kern="1200" dirty="0">
              <a:latin typeface="Times New Roman"/>
              <a:cs typeface="Times New Roman"/>
            </a:rPr>
            <a:t>, </a:t>
          </a:r>
          <a:r>
            <a:rPr lang="en-US" sz="2200" kern="1200" dirty="0" err="1">
              <a:latin typeface="Times New Roman"/>
              <a:cs typeface="Times New Roman"/>
            </a:rPr>
            <a:t>saat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ini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koran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punya</a:t>
          </a:r>
          <a:r>
            <a:rPr lang="en-US" sz="2200" kern="1200" dirty="0">
              <a:latin typeface="Times New Roman"/>
              <a:cs typeface="Times New Roman"/>
            </a:rPr>
            <a:t> website </a:t>
          </a:r>
          <a:r>
            <a:rPr lang="en-US" sz="2200" kern="1200" dirty="0" err="1">
              <a:latin typeface="Times New Roman"/>
              <a:cs typeface="Times New Roman"/>
            </a:rPr>
            <a:t>dan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koran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versi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elektronik</a:t>
          </a:r>
          <a:endParaRPr lang="en-US" sz="2200" kern="1200" dirty="0">
            <a:latin typeface="Times New Roman"/>
            <a:cs typeface="Times New Roman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Times New Roman"/>
              <a:cs typeface="Times New Roman"/>
            </a:rPr>
            <a:t>PR </a:t>
          </a:r>
          <a:r>
            <a:rPr lang="en-US" sz="2200" kern="1200" dirty="0" err="1">
              <a:latin typeface="Times New Roman"/>
              <a:cs typeface="Times New Roman"/>
            </a:rPr>
            <a:t>menggunakan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koran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misalnya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utk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menyebar</a:t>
          </a:r>
          <a:r>
            <a:rPr lang="en-US" sz="2200" kern="1200" dirty="0">
              <a:latin typeface="Times New Roman"/>
              <a:cs typeface="Times New Roman"/>
            </a:rPr>
            <a:t> info </a:t>
          </a:r>
          <a:r>
            <a:rPr lang="en-US" sz="2200" kern="1200" dirty="0" err="1">
              <a:latin typeface="Times New Roman"/>
              <a:cs typeface="Times New Roman"/>
            </a:rPr>
            <a:t>terkini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ttg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organisasi</a:t>
          </a:r>
          <a:endParaRPr lang="en-US" sz="2200" kern="1200" dirty="0">
            <a:latin typeface="Times New Roman"/>
            <a:cs typeface="Times New Roman"/>
          </a:endParaRPr>
        </a:p>
      </dsp:txBody>
      <dsp:txXfrm>
        <a:off x="0" y="647301"/>
        <a:ext cx="3698726" cy="38649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957DB-1961-1742-B4EB-13B56043A9F8}">
      <dsp:nvSpPr>
        <dsp:cNvPr id="0" name=""/>
        <dsp:cNvSpPr/>
      </dsp:nvSpPr>
      <dsp:spPr>
        <a:xfrm>
          <a:off x="40" y="651"/>
          <a:ext cx="3845569" cy="6048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latin typeface="Times New Roman"/>
              <a:cs typeface="Times New Roman"/>
            </a:rPr>
            <a:t>Majalah</a:t>
          </a:r>
          <a:endParaRPr lang="en-US" sz="2100" kern="1200" dirty="0">
            <a:latin typeface="Times New Roman"/>
            <a:cs typeface="Times New Roman"/>
          </a:endParaRPr>
        </a:p>
      </dsp:txBody>
      <dsp:txXfrm>
        <a:off x="40" y="651"/>
        <a:ext cx="3845569" cy="604800"/>
      </dsp:txXfrm>
    </dsp:sp>
    <dsp:sp modelId="{36B572BC-1006-1D42-9627-DE0E274E0D1A}">
      <dsp:nvSpPr>
        <dsp:cNvPr id="0" name=""/>
        <dsp:cNvSpPr/>
      </dsp:nvSpPr>
      <dsp:spPr>
        <a:xfrm>
          <a:off x="40" y="605451"/>
          <a:ext cx="3845569" cy="39198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>
              <a:latin typeface="Times New Roman"/>
              <a:cs typeface="Times New Roman"/>
            </a:rPr>
            <a:t>Menyediakan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serangkaian</a:t>
          </a:r>
          <a:r>
            <a:rPr lang="en-US" sz="2100" kern="1200" dirty="0">
              <a:latin typeface="Times New Roman"/>
              <a:cs typeface="Times New Roman"/>
            </a:rPr>
            <a:t> media </a:t>
          </a:r>
          <a:r>
            <a:rPr lang="en-US" sz="2100" kern="1200" dirty="0" err="1">
              <a:latin typeface="Times New Roman"/>
              <a:cs typeface="Times New Roman"/>
            </a:rPr>
            <a:t>komunikasi</a:t>
          </a:r>
          <a:r>
            <a:rPr lang="en-US" sz="2100" kern="1200" dirty="0">
              <a:latin typeface="Times New Roman"/>
              <a:cs typeface="Times New Roman"/>
            </a:rPr>
            <a:t> yang </a:t>
          </a:r>
          <a:r>
            <a:rPr lang="en-US" sz="2100" kern="1200" dirty="0" err="1">
              <a:latin typeface="Times New Roman"/>
              <a:cs typeface="Times New Roman"/>
            </a:rPr>
            <a:t>bervariasi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untuk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menjangkau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audien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dengan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minat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yg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sama</a:t>
          </a:r>
          <a:endParaRPr lang="en-US" sz="2100" kern="1200" dirty="0">
            <a:latin typeface="Times New Roman"/>
            <a:cs typeface="Times New Roman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>
              <a:latin typeface="Times New Roman"/>
              <a:cs typeface="Times New Roman"/>
            </a:rPr>
            <a:t>Lebih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bertahan</a:t>
          </a:r>
          <a:r>
            <a:rPr lang="en-US" sz="2100" kern="1200" dirty="0">
              <a:latin typeface="Times New Roman"/>
              <a:cs typeface="Times New Roman"/>
            </a:rPr>
            <a:t> lama </a:t>
          </a:r>
          <a:r>
            <a:rPr lang="en-US" sz="2100" kern="1200" dirty="0" err="1">
              <a:latin typeface="Times New Roman"/>
              <a:cs typeface="Times New Roman"/>
            </a:rPr>
            <a:t>dibanding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koran</a:t>
          </a:r>
          <a:r>
            <a:rPr lang="en-US" sz="2100" kern="1200" dirty="0">
              <a:latin typeface="Times New Roman"/>
              <a:cs typeface="Times New Roman"/>
            </a:rPr>
            <a:t> (</a:t>
          </a:r>
          <a:r>
            <a:rPr lang="en-US" sz="2100" kern="1200" dirty="0" err="1">
              <a:latin typeface="Times New Roman"/>
              <a:cs typeface="Times New Roman"/>
            </a:rPr>
            <a:t>berita</a:t>
          </a:r>
          <a:r>
            <a:rPr lang="en-US" sz="2100" kern="1200" dirty="0">
              <a:latin typeface="Times New Roman"/>
              <a:cs typeface="Times New Roman"/>
            </a:rPr>
            <a:t> timeless)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>
              <a:latin typeface="Times New Roman"/>
              <a:cs typeface="Times New Roman"/>
            </a:rPr>
            <a:t>Majalah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membentuk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opini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preferensi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terkait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suatu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hal</a:t>
          </a:r>
          <a:endParaRPr lang="en-US" sz="2100" kern="1200" dirty="0">
            <a:latin typeface="Times New Roman"/>
            <a:cs typeface="Times New Roman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>
              <a:latin typeface="Times New Roman"/>
              <a:cs typeface="Times New Roman"/>
            </a:rPr>
            <a:t>Praktisi</a:t>
          </a:r>
          <a:r>
            <a:rPr lang="en-US" sz="2100" kern="1200" dirty="0">
              <a:latin typeface="Times New Roman"/>
              <a:cs typeface="Times New Roman"/>
            </a:rPr>
            <a:t> PR </a:t>
          </a:r>
          <a:r>
            <a:rPr lang="en-US" sz="2100" kern="1200" dirty="0" err="1">
              <a:latin typeface="Times New Roman"/>
              <a:cs typeface="Times New Roman"/>
            </a:rPr>
            <a:t>mempelajari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majalah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menerapkan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pengetahuannya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untuk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menyusun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berita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dan</a:t>
          </a:r>
          <a:r>
            <a:rPr lang="en-US" sz="2100" kern="1200" dirty="0">
              <a:latin typeface="Times New Roman"/>
              <a:cs typeface="Times New Roman"/>
            </a:rPr>
            <a:t> feature </a:t>
          </a:r>
          <a:r>
            <a:rPr lang="en-US" sz="2100" kern="1200" dirty="0" err="1">
              <a:latin typeface="Times New Roman"/>
              <a:cs typeface="Times New Roman"/>
            </a:rPr>
            <a:t>untuk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dikirim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ke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majalah</a:t>
          </a:r>
          <a:endParaRPr lang="en-US" sz="2100" kern="1200" dirty="0">
            <a:latin typeface="Times New Roman"/>
            <a:cs typeface="Times New Roman"/>
          </a:endParaRPr>
        </a:p>
      </dsp:txBody>
      <dsp:txXfrm>
        <a:off x="40" y="605451"/>
        <a:ext cx="3845569" cy="3919860"/>
      </dsp:txXfrm>
    </dsp:sp>
    <dsp:sp modelId="{7DFFD2BA-ABAB-A745-863C-80CBD9C54E1F}">
      <dsp:nvSpPr>
        <dsp:cNvPr id="0" name=""/>
        <dsp:cNvSpPr/>
      </dsp:nvSpPr>
      <dsp:spPr>
        <a:xfrm>
          <a:off x="4383989" y="651"/>
          <a:ext cx="3845569" cy="6048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Times New Roman"/>
              <a:cs typeface="Times New Roman"/>
            </a:rPr>
            <a:t>Radio</a:t>
          </a:r>
        </a:p>
      </dsp:txBody>
      <dsp:txXfrm>
        <a:off x="4383989" y="651"/>
        <a:ext cx="3845569" cy="604800"/>
      </dsp:txXfrm>
    </dsp:sp>
    <dsp:sp modelId="{C353F76E-5CAF-0B49-B2DC-B97FC732B0DA}">
      <dsp:nvSpPr>
        <dsp:cNvPr id="0" name=""/>
        <dsp:cNvSpPr/>
      </dsp:nvSpPr>
      <dsp:spPr>
        <a:xfrm>
          <a:off x="4383989" y="605451"/>
          <a:ext cx="3845569" cy="39198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Times New Roman"/>
              <a:cs typeface="Times New Roman"/>
            </a:rPr>
            <a:t>Radio </a:t>
          </a:r>
          <a:r>
            <a:rPr lang="en-US" sz="2100" kern="1200" dirty="0" err="1">
              <a:latin typeface="Times New Roman"/>
              <a:cs typeface="Times New Roman"/>
            </a:rPr>
            <a:t>pernah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dianggap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akan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pudar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krn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adanya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tv</a:t>
          </a:r>
          <a:r>
            <a:rPr lang="en-US" sz="2100" kern="1200" dirty="0">
              <a:latin typeface="Times New Roman"/>
              <a:cs typeface="Times New Roman"/>
            </a:rPr>
            <a:t>, </a:t>
          </a:r>
          <a:r>
            <a:rPr lang="en-US" sz="2100" kern="1200" dirty="0" err="1">
              <a:latin typeface="Times New Roman"/>
              <a:cs typeface="Times New Roman"/>
            </a:rPr>
            <a:t>namun</a:t>
          </a:r>
          <a:r>
            <a:rPr lang="en-US" sz="2100" kern="1200" dirty="0">
              <a:latin typeface="Times New Roman"/>
              <a:cs typeface="Times New Roman"/>
            </a:rPr>
            <a:t> radio </a:t>
          </a:r>
          <a:r>
            <a:rPr lang="en-US" sz="2100" kern="1200" dirty="0" err="1">
              <a:latin typeface="Times New Roman"/>
              <a:cs typeface="Times New Roman"/>
            </a:rPr>
            <a:t>tetap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berperan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penting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sbg</a:t>
          </a:r>
          <a:r>
            <a:rPr lang="en-US" sz="2100" kern="1200" dirty="0">
              <a:latin typeface="Times New Roman"/>
              <a:cs typeface="Times New Roman"/>
            </a:rPr>
            <a:t> media </a:t>
          </a:r>
          <a:r>
            <a:rPr lang="en-US" sz="2100" kern="1200" dirty="0" err="1">
              <a:latin typeface="Times New Roman"/>
              <a:cs typeface="Times New Roman"/>
            </a:rPr>
            <a:t>informasi</a:t>
          </a:r>
          <a:endParaRPr lang="en-US" sz="2100" kern="1200" dirty="0">
            <a:latin typeface="Times New Roman"/>
            <a:cs typeface="Times New Roman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>
              <a:latin typeface="Times New Roman"/>
              <a:cs typeface="Times New Roman"/>
            </a:rPr>
            <a:t>Praktisi</a:t>
          </a:r>
          <a:r>
            <a:rPr lang="en-US" sz="2100" kern="1200" dirty="0">
              <a:latin typeface="Times New Roman"/>
              <a:cs typeface="Times New Roman"/>
            </a:rPr>
            <a:t> PR </a:t>
          </a:r>
          <a:r>
            <a:rPr lang="en-US" sz="2100" kern="1200" dirty="0" err="1">
              <a:latin typeface="Times New Roman"/>
              <a:cs typeface="Times New Roman"/>
            </a:rPr>
            <a:t>menggunakan</a:t>
          </a:r>
          <a:r>
            <a:rPr lang="en-US" sz="2100" kern="1200" dirty="0">
              <a:latin typeface="Times New Roman"/>
              <a:cs typeface="Times New Roman"/>
            </a:rPr>
            <a:t> news release radio </a:t>
          </a:r>
          <a:r>
            <a:rPr lang="en-US" sz="2100" kern="1200" dirty="0" err="1">
              <a:latin typeface="Times New Roman"/>
              <a:cs typeface="Times New Roman"/>
            </a:rPr>
            <a:t>dan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siaran</a:t>
          </a:r>
          <a:r>
            <a:rPr lang="en-US" sz="2100" kern="1200" dirty="0">
              <a:latin typeface="Times New Roman"/>
              <a:cs typeface="Times New Roman"/>
            </a:rPr>
            <a:t> radio lain </a:t>
          </a:r>
          <a:r>
            <a:rPr lang="en-US" sz="2100" kern="1200" dirty="0" err="1">
              <a:latin typeface="Times New Roman"/>
              <a:cs typeface="Times New Roman"/>
            </a:rPr>
            <a:t>untuk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mengirimkan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berita</a:t>
          </a:r>
          <a:r>
            <a:rPr lang="en-US" sz="2100" kern="1200" dirty="0">
              <a:latin typeface="Times New Roman"/>
              <a:cs typeface="Times New Roman"/>
            </a:rPr>
            <a:t>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Times New Roman"/>
              <a:cs typeface="Times New Roman"/>
            </a:rPr>
            <a:t>PSA (Public Service Announcement) – </a:t>
          </a:r>
          <a:r>
            <a:rPr lang="en-US" sz="2100" kern="1200" dirty="0" err="1">
              <a:latin typeface="Times New Roman"/>
              <a:cs typeface="Times New Roman"/>
            </a:rPr>
            <a:t>iklan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layanan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masyarakat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sering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disiarkan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di</a:t>
          </a:r>
          <a:r>
            <a:rPr lang="en-US" sz="2100" kern="1200" dirty="0">
              <a:latin typeface="Times New Roman"/>
              <a:cs typeface="Times New Roman"/>
            </a:rPr>
            <a:t> radio</a:t>
          </a:r>
        </a:p>
      </dsp:txBody>
      <dsp:txXfrm>
        <a:off x="4383989" y="605451"/>
        <a:ext cx="3845569" cy="39198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957DB-1961-1742-B4EB-13B56043A9F8}">
      <dsp:nvSpPr>
        <dsp:cNvPr id="0" name=""/>
        <dsp:cNvSpPr/>
      </dsp:nvSpPr>
      <dsp:spPr>
        <a:xfrm>
          <a:off x="40" y="651"/>
          <a:ext cx="3845569" cy="6048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latin typeface="Times New Roman"/>
              <a:cs typeface="Times New Roman"/>
            </a:rPr>
            <a:t>Televisi</a:t>
          </a:r>
          <a:endParaRPr lang="en-US" sz="2100" kern="1200" dirty="0">
            <a:latin typeface="Times New Roman"/>
            <a:cs typeface="Times New Roman"/>
          </a:endParaRPr>
        </a:p>
      </dsp:txBody>
      <dsp:txXfrm>
        <a:off x="40" y="651"/>
        <a:ext cx="3845569" cy="604800"/>
      </dsp:txXfrm>
    </dsp:sp>
    <dsp:sp modelId="{36B572BC-1006-1D42-9627-DE0E274E0D1A}">
      <dsp:nvSpPr>
        <dsp:cNvPr id="0" name=""/>
        <dsp:cNvSpPr/>
      </dsp:nvSpPr>
      <dsp:spPr>
        <a:xfrm>
          <a:off x="40" y="605451"/>
          <a:ext cx="3845569" cy="39198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>
              <a:latin typeface="Times New Roman"/>
              <a:cs typeface="Times New Roman"/>
            </a:rPr>
            <a:t>Menggunakan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huruf</a:t>
          </a:r>
          <a:r>
            <a:rPr lang="en-US" sz="2100" kern="1200" dirty="0">
              <a:latin typeface="Times New Roman"/>
              <a:cs typeface="Times New Roman"/>
            </a:rPr>
            <a:t>, </a:t>
          </a:r>
          <a:r>
            <a:rPr lang="en-US" sz="2100" kern="1200" dirty="0" err="1">
              <a:latin typeface="Times New Roman"/>
              <a:cs typeface="Times New Roman"/>
            </a:rPr>
            <a:t>ucapan</a:t>
          </a:r>
          <a:r>
            <a:rPr lang="en-US" sz="2100" kern="1200" dirty="0">
              <a:latin typeface="Times New Roman"/>
              <a:cs typeface="Times New Roman"/>
            </a:rPr>
            <a:t>, </a:t>
          </a:r>
          <a:r>
            <a:rPr lang="en-US" sz="2100" kern="1200" dirty="0" err="1">
              <a:latin typeface="Times New Roman"/>
              <a:cs typeface="Times New Roman"/>
            </a:rPr>
            <a:t>gambar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bergerak</a:t>
          </a:r>
          <a:r>
            <a:rPr lang="en-US" sz="2100" kern="1200" dirty="0">
              <a:latin typeface="Times New Roman"/>
              <a:cs typeface="Times New Roman"/>
            </a:rPr>
            <a:t>, </a:t>
          </a:r>
          <a:r>
            <a:rPr lang="en-US" sz="2100" kern="1200" dirty="0" err="1">
              <a:latin typeface="Times New Roman"/>
              <a:cs typeface="Times New Roman"/>
            </a:rPr>
            <a:t>warna</a:t>
          </a:r>
          <a:r>
            <a:rPr lang="en-US" sz="2100" kern="1200" dirty="0">
              <a:latin typeface="Times New Roman"/>
              <a:cs typeface="Times New Roman"/>
            </a:rPr>
            <a:t>, </a:t>
          </a:r>
          <a:r>
            <a:rPr lang="en-US" sz="2100" kern="1200" dirty="0" err="1">
              <a:latin typeface="Times New Roman"/>
              <a:cs typeface="Times New Roman"/>
            </a:rPr>
            <a:t>musik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animasi</a:t>
          </a:r>
          <a:r>
            <a:rPr lang="en-US" sz="2100" kern="1200" dirty="0">
              <a:latin typeface="Times New Roman"/>
              <a:cs typeface="Times New Roman"/>
            </a:rPr>
            <a:t>, </a:t>
          </a:r>
          <a:r>
            <a:rPr lang="en-US" sz="2100" kern="1200" dirty="0" err="1">
              <a:latin typeface="Times New Roman"/>
              <a:cs typeface="Times New Roman"/>
            </a:rPr>
            <a:t>efek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suara</a:t>
          </a:r>
          <a:r>
            <a:rPr lang="en-US" sz="2100" kern="1200" dirty="0">
              <a:latin typeface="Times New Roman"/>
              <a:cs typeface="Times New Roman"/>
            </a:rPr>
            <a:t>, </a:t>
          </a:r>
          <a:r>
            <a:rPr lang="en-US" sz="2100" kern="1200" dirty="0" err="1">
              <a:latin typeface="Times New Roman"/>
              <a:cs typeface="Times New Roman"/>
            </a:rPr>
            <a:t>dipadukan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menjadi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satu</a:t>
          </a:r>
          <a:endParaRPr lang="en-US" sz="2100" kern="1200" dirty="0">
            <a:latin typeface="Times New Roman"/>
            <a:cs typeface="Times New Roman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>
              <a:latin typeface="Times New Roman"/>
              <a:cs typeface="Times New Roman"/>
            </a:rPr>
            <a:t>Stasiun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tv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lokal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kerja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sama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dengan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layanan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berita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jurnalis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untuk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mendapatkan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berita</a:t>
          </a:r>
          <a:endParaRPr lang="en-US" sz="2100" kern="1200" dirty="0">
            <a:latin typeface="Times New Roman"/>
            <a:cs typeface="Times New Roman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Times New Roman"/>
              <a:cs typeface="Times New Roman"/>
            </a:rPr>
            <a:t>PR </a:t>
          </a:r>
          <a:r>
            <a:rPr lang="en-US" sz="2100" kern="1200" dirty="0" err="1">
              <a:latin typeface="Times New Roman"/>
              <a:cs typeface="Times New Roman"/>
            </a:rPr>
            <a:t>menempatkan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pesan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di</a:t>
          </a:r>
          <a:r>
            <a:rPr lang="en-US" sz="2100" kern="1200" dirty="0">
              <a:latin typeface="Times New Roman"/>
              <a:cs typeface="Times New Roman"/>
            </a:rPr>
            <a:t> TV </a:t>
          </a:r>
          <a:r>
            <a:rPr lang="en-US" sz="2100" kern="1200" dirty="0" err="1">
              <a:latin typeface="Times New Roman"/>
              <a:cs typeface="Times New Roman"/>
            </a:rPr>
            <a:t>dengan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menyediakan</a:t>
          </a:r>
          <a:r>
            <a:rPr lang="en-US" sz="2100" kern="1200" dirty="0">
              <a:latin typeface="Times New Roman"/>
              <a:cs typeface="Times New Roman"/>
            </a:rPr>
            <a:t> video </a:t>
          </a:r>
          <a:r>
            <a:rPr lang="en-US" sz="2100" kern="1200" dirty="0" err="1">
              <a:latin typeface="Times New Roman"/>
              <a:cs typeface="Times New Roman"/>
            </a:rPr>
            <a:t>berita</a:t>
          </a:r>
          <a:r>
            <a:rPr lang="en-US" sz="2100" kern="1200" dirty="0">
              <a:latin typeface="Times New Roman"/>
              <a:cs typeface="Times New Roman"/>
            </a:rPr>
            <a:t>/ program </a:t>
          </a:r>
          <a:r>
            <a:rPr lang="en-US" sz="2100" kern="1200" dirty="0" err="1">
              <a:latin typeface="Times New Roman"/>
              <a:cs typeface="Times New Roman"/>
            </a:rPr>
            <a:t>dokumenter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dalam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bentuk</a:t>
          </a:r>
          <a:r>
            <a:rPr lang="en-US" sz="2100" kern="1200" dirty="0">
              <a:latin typeface="Times New Roman"/>
              <a:cs typeface="Times New Roman"/>
            </a:rPr>
            <a:t> video news release (VNR)</a:t>
          </a:r>
        </a:p>
      </dsp:txBody>
      <dsp:txXfrm>
        <a:off x="40" y="605451"/>
        <a:ext cx="3845569" cy="3919860"/>
      </dsp:txXfrm>
    </dsp:sp>
    <dsp:sp modelId="{7DFFD2BA-ABAB-A745-863C-80CBD9C54E1F}">
      <dsp:nvSpPr>
        <dsp:cNvPr id="0" name=""/>
        <dsp:cNvSpPr/>
      </dsp:nvSpPr>
      <dsp:spPr>
        <a:xfrm>
          <a:off x="4383989" y="651"/>
          <a:ext cx="3845569" cy="604800"/>
        </a:xfrm>
        <a:prstGeom prst="rect">
          <a:avLst/>
        </a:prstGeom>
        <a:gradFill rotWithShape="0">
          <a:gsLst>
            <a:gs pos="0">
              <a:schemeClr val="accent3">
                <a:hueOff val="-9491525"/>
                <a:satOff val="-6236"/>
                <a:lumOff val="-1215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9491525"/>
                <a:satOff val="-6236"/>
                <a:lumOff val="-1215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-9491525"/>
              <a:satOff val="-6236"/>
              <a:lumOff val="-1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latin typeface="Times New Roman"/>
              <a:cs typeface="Times New Roman"/>
            </a:rPr>
            <a:t>Televisi</a:t>
          </a:r>
          <a:r>
            <a:rPr lang="en-US" sz="2100" kern="1200" baseline="0" dirty="0">
              <a:latin typeface="Times New Roman"/>
              <a:cs typeface="Times New Roman"/>
            </a:rPr>
            <a:t> </a:t>
          </a:r>
          <a:r>
            <a:rPr lang="en-US" sz="2100" kern="1200" baseline="0" dirty="0" err="1">
              <a:latin typeface="Times New Roman"/>
              <a:cs typeface="Times New Roman"/>
            </a:rPr>
            <a:t>Kabel</a:t>
          </a:r>
          <a:r>
            <a:rPr lang="en-US" sz="2100" kern="1200" baseline="0" dirty="0">
              <a:latin typeface="Times New Roman"/>
              <a:cs typeface="Times New Roman"/>
            </a:rPr>
            <a:t> &amp; </a:t>
          </a:r>
          <a:r>
            <a:rPr lang="en-US" sz="2100" kern="1200" baseline="0" dirty="0" err="1">
              <a:latin typeface="Times New Roman"/>
              <a:cs typeface="Times New Roman"/>
            </a:rPr>
            <a:t>Satelit</a:t>
          </a:r>
          <a:endParaRPr lang="en-US" sz="2100" kern="1200" dirty="0">
            <a:latin typeface="Times New Roman"/>
            <a:cs typeface="Times New Roman"/>
          </a:endParaRPr>
        </a:p>
      </dsp:txBody>
      <dsp:txXfrm>
        <a:off x="4383989" y="651"/>
        <a:ext cx="3845569" cy="604800"/>
      </dsp:txXfrm>
    </dsp:sp>
    <dsp:sp modelId="{C353F76E-5CAF-0B49-B2DC-B97FC732B0DA}">
      <dsp:nvSpPr>
        <dsp:cNvPr id="0" name=""/>
        <dsp:cNvSpPr/>
      </dsp:nvSpPr>
      <dsp:spPr>
        <a:xfrm>
          <a:off x="4383989" y="605451"/>
          <a:ext cx="3845569" cy="3919860"/>
        </a:xfrm>
        <a:prstGeom prst="rect">
          <a:avLst/>
        </a:prstGeom>
        <a:solidFill>
          <a:schemeClr val="accent3">
            <a:tint val="40000"/>
            <a:alpha val="90000"/>
            <a:hueOff val="-9608156"/>
            <a:satOff val="-6279"/>
            <a:lumOff val="-2791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9608156"/>
              <a:satOff val="-6279"/>
              <a:lumOff val="-27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>
              <a:latin typeface="Times New Roman"/>
              <a:cs typeface="Times New Roman"/>
            </a:rPr>
            <a:t>Perkembangan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tv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kabel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satelit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telah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mengubah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pola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komunikasi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tontonan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di</a:t>
          </a:r>
          <a:r>
            <a:rPr lang="en-US" sz="2100" kern="1200" dirty="0">
              <a:latin typeface="Times New Roman"/>
              <a:cs typeface="Times New Roman"/>
            </a:rPr>
            <a:t> AS, </a:t>
          </a:r>
          <a:r>
            <a:rPr lang="en-US" sz="2100" kern="1200" dirty="0" err="1">
              <a:latin typeface="Times New Roman"/>
              <a:cs typeface="Times New Roman"/>
            </a:rPr>
            <a:t>bahkan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dunia</a:t>
          </a:r>
          <a:endParaRPr lang="en-US" sz="2100" kern="1200" dirty="0">
            <a:latin typeface="Times New Roman"/>
            <a:cs typeface="Times New Roman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>
              <a:latin typeface="Times New Roman"/>
              <a:cs typeface="Times New Roman"/>
            </a:rPr>
            <a:t>Pertama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muncul</a:t>
          </a:r>
          <a:r>
            <a:rPr lang="en-US" sz="2100" kern="1200" dirty="0">
              <a:latin typeface="Times New Roman"/>
              <a:cs typeface="Times New Roman"/>
            </a:rPr>
            <a:t> 1948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Times New Roman"/>
              <a:cs typeface="Times New Roman"/>
            </a:rPr>
            <a:t>Perusahaan </a:t>
          </a:r>
          <a:r>
            <a:rPr lang="en-US" sz="2100" kern="1200" dirty="0" err="1">
              <a:latin typeface="Times New Roman"/>
              <a:cs typeface="Times New Roman"/>
            </a:rPr>
            <a:t>tv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kabel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menawarkan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layanan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interaktif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spt</a:t>
          </a:r>
          <a:r>
            <a:rPr lang="en-US" sz="2100" kern="1200" dirty="0">
              <a:latin typeface="Times New Roman"/>
              <a:cs typeface="Times New Roman"/>
            </a:rPr>
            <a:t> shopping, </a:t>
          </a:r>
          <a:r>
            <a:rPr lang="en-US" sz="2100" kern="1200" dirty="0" err="1">
              <a:latin typeface="Times New Roman"/>
              <a:cs typeface="Times New Roman"/>
            </a:rPr>
            <a:t>perbankan</a:t>
          </a:r>
          <a:r>
            <a:rPr lang="en-US" sz="2100" kern="1200" dirty="0">
              <a:latin typeface="Times New Roman"/>
              <a:cs typeface="Times New Roman"/>
            </a:rPr>
            <a:t>, database </a:t>
          </a:r>
          <a:r>
            <a:rPr lang="en-US" sz="2100" kern="1200" dirty="0" err="1">
              <a:latin typeface="Times New Roman"/>
              <a:cs typeface="Times New Roman"/>
            </a:rPr>
            <a:t>informasi</a:t>
          </a:r>
          <a:r>
            <a:rPr lang="en-US" sz="2100" kern="1200" dirty="0">
              <a:latin typeface="Times New Roman"/>
              <a:cs typeface="Times New Roman"/>
            </a:rPr>
            <a:t>, </a:t>
          </a:r>
          <a:r>
            <a:rPr lang="en-US" sz="2100" kern="1200" dirty="0" err="1">
              <a:latin typeface="Times New Roman"/>
              <a:cs typeface="Times New Roman"/>
            </a:rPr>
            <a:t>layanan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telpon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loka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interlokal</a:t>
          </a:r>
          <a:endParaRPr lang="en-US" sz="2100" kern="1200" dirty="0">
            <a:latin typeface="Times New Roman"/>
            <a:cs typeface="Times New Roman"/>
          </a:endParaRPr>
        </a:p>
      </dsp:txBody>
      <dsp:txXfrm>
        <a:off x="4383989" y="605451"/>
        <a:ext cx="3845569" cy="39198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9F5AA-40E4-D04A-8714-BA3B9E406854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>
              <a:latin typeface="Times New Roman"/>
              <a:cs typeface="Times New Roman"/>
            </a:rPr>
            <a:t>Website/ Berita Online</a:t>
          </a:r>
          <a:endParaRPr lang="en-US" sz="4400" kern="1200" dirty="0">
            <a:latin typeface="Times New Roman"/>
            <a:cs typeface="Times New Roman"/>
          </a:endParaRPr>
        </a:p>
      </dsp:txBody>
      <dsp:txXfrm>
        <a:off x="460905" y="1047"/>
        <a:ext cx="3479899" cy="2087939"/>
      </dsp:txXfrm>
    </dsp:sp>
    <dsp:sp modelId="{1322FA0B-D698-F749-87EE-1DAC45FC015A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2576456"/>
                <a:satOff val="-27551"/>
                <a:lumOff val="719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576456"/>
                <a:satOff val="-27551"/>
                <a:lumOff val="719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>
              <a:latin typeface="Times New Roman"/>
              <a:cs typeface="Times New Roman"/>
            </a:rPr>
            <a:t>Media Sosial</a:t>
          </a:r>
          <a:endParaRPr lang="en-US" sz="4400" kern="1200" dirty="0">
            <a:latin typeface="Times New Roman"/>
            <a:cs typeface="Times New Roman"/>
          </a:endParaRPr>
        </a:p>
      </dsp:txBody>
      <dsp:txXfrm>
        <a:off x="4288794" y="1047"/>
        <a:ext cx="3479899" cy="2087939"/>
      </dsp:txXfrm>
    </dsp:sp>
    <dsp:sp modelId="{E408CDDF-52ED-A94C-ACB0-07B5F269C10A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5152912"/>
                <a:satOff val="-55102"/>
                <a:lumOff val="1437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5152912"/>
                <a:satOff val="-55102"/>
                <a:lumOff val="1437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>
              <a:latin typeface="Times New Roman"/>
              <a:cs typeface="Times New Roman"/>
            </a:rPr>
            <a:t>Influencer</a:t>
          </a:r>
          <a:endParaRPr lang="en-US" sz="4400" kern="1200" dirty="0">
            <a:latin typeface="Times New Roman"/>
            <a:cs typeface="Times New Roman"/>
          </a:endParaRPr>
        </a:p>
      </dsp:txBody>
      <dsp:txXfrm>
        <a:off x="460905" y="2436976"/>
        <a:ext cx="3479899" cy="2087939"/>
      </dsp:txXfrm>
    </dsp:sp>
    <dsp:sp modelId="{8D508F21-A3CB-7C4F-A044-063321335AAC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7729367"/>
                <a:satOff val="-82653"/>
                <a:lumOff val="2156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7729367"/>
                <a:satOff val="-82653"/>
                <a:lumOff val="2156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>
              <a:latin typeface="Times New Roman"/>
              <a:cs typeface="Times New Roman"/>
            </a:rPr>
            <a:t>Saluran Berlangganan (Netflix)</a:t>
          </a:r>
          <a:endParaRPr lang="en-US" sz="4400" kern="1200" dirty="0">
            <a:latin typeface="Times New Roman"/>
            <a:cs typeface="Times New Roman"/>
          </a:endParaRPr>
        </a:p>
      </dsp:txBody>
      <dsp:txXfrm>
        <a:off x="4288794" y="2436976"/>
        <a:ext cx="3479899" cy="20879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44549-992D-4C4F-9DF9-E16C67D289B4}">
      <dsp:nvSpPr>
        <dsp:cNvPr id="0" name=""/>
        <dsp:cNvSpPr/>
      </dsp:nvSpPr>
      <dsp:spPr>
        <a:xfrm>
          <a:off x="1620" y="900526"/>
          <a:ext cx="2570669" cy="177119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82773F-B785-8B41-9DA3-3EE2E5B77D34}">
      <dsp:nvSpPr>
        <dsp:cNvPr id="0" name=""/>
        <dsp:cNvSpPr/>
      </dsp:nvSpPr>
      <dsp:spPr>
        <a:xfrm>
          <a:off x="1620" y="2671718"/>
          <a:ext cx="2570669" cy="95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>
              <a:latin typeface="Times New Roman"/>
              <a:cs typeface="Times New Roman"/>
            </a:rPr>
            <a:t>Wartawan</a:t>
          </a:r>
          <a:endParaRPr lang="en-US" sz="2900" kern="1200" dirty="0">
            <a:latin typeface="Times New Roman"/>
            <a:cs typeface="Times New Roman"/>
          </a:endParaRPr>
        </a:p>
      </dsp:txBody>
      <dsp:txXfrm>
        <a:off x="1620" y="2671718"/>
        <a:ext cx="2570669" cy="953718"/>
      </dsp:txXfrm>
    </dsp:sp>
    <dsp:sp modelId="{6E02AF18-8C8C-A643-9343-7999B4A21919}">
      <dsp:nvSpPr>
        <dsp:cNvPr id="0" name=""/>
        <dsp:cNvSpPr/>
      </dsp:nvSpPr>
      <dsp:spPr>
        <a:xfrm>
          <a:off x="2829465" y="900526"/>
          <a:ext cx="2570669" cy="1771191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B7021F-7751-0743-A078-4B749BB53AD0}">
      <dsp:nvSpPr>
        <dsp:cNvPr id="0" name=""/>
        <dsp:cNvSpPr/>
      </dsp:nvSpPr>
      <dsp:spPr>
        <a:xfrm>
          <a:off x="2829465" y="2671718"/>
          <a:ext cx="2570669" cy="95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>
              <a:latin typeface="Times New Roman"/>
              <a:cs typeface="Times New Roman"/>
            </a:rPr>
            <a:t>Organisasi</a:t>
          </a:r>
          <a:r>
            <a:rPr lang="en-US" sz="2900" kern="1200" dirty="0">
              <a:latin typeface="Times New Roman"/>
              <a:cs typeface="Times New Roman"/>
            </a:rPr>
            <a:t> Media</a:t>
          </a:r>
        </a:p>
      </dsp:txBody>
      <dsp:txXfrm>
        <a:off x="2829465" y="2671718"/>
        <a:ext cx="2570669" cy="953718"/>
      </dsp:txXfrm>
    </dsp:sp>
    <dsp:sp modelId="{A5722D31-F9B5-9A40-88B2-1F819F2F9BE6}">
      <dsp:nvSpPr>
        <dsp:cNvPr id="0" name=""/>
        <dsp:cNvSpPr/>
      </dsp:nvSpPr>
      <dsp:spPr>
        <a:xfrm>
          <a:off x="5657309" y="900526"/>
          <a:ext cx="2570669" cy="1771191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83C8CE-9BA9-0C43-BD05-B082B0F21E11}">
      <dsp:nvSpPr>
        <dsp:cNvPr id="0" name=""/>
        <dsp:cNvSpPr/>
      </dsp:nvSpPr>
      <dsp:spPr>
        <a:xfrm>
          <a:off x="5657309" y="2671718"/>
          <a:ext cx="2570669" cy="95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>
              <a:latin typeface="Times New Roman"/>
              <a:cs typeface="Times New Roman"/>
            </a:rPr>
            <a:t>Asosiasi</a:t>
          </a:r>
          <a:endParaRPr lang="en-US" sz="2900" kern="1200" dirty="0">
            <a:latin typeface="Times New Roman"/>
            <a:cs typeface="Times New Roman"/>
          </a:endParaRPr>
        </a:p>
      </dsp:txBody>
      <dsp:txXfrm>
        <a:off x="5657309" y="2671718"/>
        <a:ext cx="2570669" cy="9537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7F341-A653-EE42-AD2B-9E3A659AA300}">
      <dsp:nvSpPr>
        <dsp:cNvPr id="0" name=""/>
        <dsp:cNvSpPr/>
      </dsp:nvSpPr>
      <dsp:spPr>
        <a:xfrm>
          <a:off x="4807170" y="2200170"/>
          <a:ext cx="1566902" cy="1566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Times New Roman"/>
              <a:cs typeface="Times New Roman"/>
            </a:rPr>
            <a:t>Public Relations</a:t>
          </a:r>
        </a:p>
      </dsp:txBody>
      <dsp:txXfrm>
        <a:off x="5036637" y="2429637"/>
        <a:ext cx="1107968" cy="1107968"/>
      </dsp:txXfrm>
    </dsp:sp>
    <dsp:sp modelId="{75EA024B-1196-9E4C-A624-FB05A9DFE673}">
      <dsp:nvSpPr>
        <dsp:cNvPr id="0" name=""/>
        <dsp:cNvSpPr/>
      </dsp:nvSpPr>
      <dsp:spPr>
        <a:xfrm rot="16200000">
          <a:off x="5423841" y="1628558"/>
          <a:ext cx="333560" cy="5327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>
            <a:latin typeface="Times New Roman"/>
            <a:cs typeface="Times New Roman"/>
          </a:endParaRPr>
        </a:p>
      </dsp:txBody>
      <dsp:txXfrm>
        <a:off x="5473875" y="1785141"/>
        <a:ext cx="233492" cy="319648"/>
      </dsp:txXfrm>
    </dsp:sp>
    <dsp:sp modelId="{D7942B50-9A43-E243-BA8B-6CA848C84CCD}">
      <dsp:nvSpPr>
        <dsp:cNvPr id="0" name=""/>
        <dsp:cNvSpPr/>
      </dsp:nvSpPr>
      <dsp:spPr>
        <a:xfrm>
          <a:off x="4807170" y="3909"/>
          <a:ext cx="1566902" cy="15669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Times New Roman"/>
              <a:cs typeface="Times New Roman"/>
            </a:rPr>
            <a:t>Publik</a:t>
          </a:r>
          <a:endParaRPr lang="en-US" sz="1900" kern="1200" dirty="0"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/>
              <a:cs typeface="Times New Roman"/>
            </a:rPr>
            <a:t>Media Massa</a:t>
          </a:r>
        </a:p>
      </dsp:txBody>
      <dsp:txXfrm>
        <a:off x="5036637" y="233376"/>
        <a:ext cx="1107968" cy="1107968"/>
      </dsp:txXfrm>
    </dsp:sp>
    <dsp:sp modelId="{CD288DA4-1E5F-764C-AEE3-A7440B57F6AF}">
      <dsp:nvSpPr>
        <dsp:cNvPr id="0" name=""/>
        <dsp:cNvSpPr/>
      </dsp:nvSpPr>
      <dsp:spPr>
        <a:xfrm rot="5400000">
          <a:off x="5423841" y="3805938"/>
          <a:ext cx="333560" cy="5327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>
            <a:latin typeface="Times New Roman"/>
            <a:cs typeface="Times New Roman"/>
          </a:endParaRPr>
        </a:p>
      </dsp:txBody>
      <dsp:txXfrm>
        <a:off x="5473875" y="3862453"/>
        <a:ext cx="233492" cy="319648"/>
      </dsp:txXfrm>
    </dsp:sp>
    <dsp:sp modelId="{7441E8E6-5D14-224B-BEB8-67ACC0C3F7D6}">
      <dsp:nvSpPr>
        <dsp:cNvPr id="0" name=""/>
        <dsp:cNvSpPr/>
      </dsp:nvSpPr>
      <dsp:spPr>
        <a:xfrm>
          <a:off x="4807170" y="4396432"/>
          <a:ext cx="1566902" cy="156690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Times New Roman"/>
              <a:cs typeface="Times New Roman"/>
            </a:rPr>
            <a:t>Organisasi</a:t>
          </a:r>
          <a:endParaRPr lang="en-US" sz="1900" kern="1200" dirty="0">
            <a:latin typeface="Times New Roman"/>
            <a:cs typeface="Times New Roman"/>
          </a:endParaRPr>
        </a:p>
      </dsp:txBody>
      <dsp:txXfrm>
        <a:off x="5036637" y="4625899"/>
        <a:ext cx="1107968" cy="11079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F62DA-C1AF-A748-805B-9C89772A1062}">
      <dsp:nvSpPr>
        <dsp:cNvPr id="0" name=""/>
        <dsp:cNvSpPr/>
      </dsp:nvSpPr>
      <dsp:spPr>
        <a:xfrm>
          <a:off x="0" y="0"/>
          <a:ext cx="8229600" cy="79852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>
              <a:latin typeface="Times New Roman"/>
              <a:cs typeface="Times New Roman"/>
            </a:rPr>
            <a:t>Kebijakan</a:t>
          </a:r>
          <a:r>
            <a:rPr lang="en-US" sz="3500" kern="1200" dirty="0">
              <a:latin typeface="Times New Roman"/>
              <a:cs typeface="Times New Roman"/>
            </a:rPr>
            <a:t> </a:t>
          </a:r>
          <a:r>
            <a:rPr lang="en-US" sz="3500" kern="1200" dirty="0" err="1">
              <a:latin typeface="Times New Roman"/>
              <a:cs typeface="Times New Roman"/>
            </a:rPr>
            <a:t>Redaksi</a:t>
          </a:r>
          <a:r>
            <a:rPr lang="en-US" sz="3500" kern="1200" dirty="0">
              <a:latin typeface="Times New Roman"/>
              <a:cs typeface="Times New Roman"/>
            </a:rPr>
            <a:t>/ </a:t>
          </a:r>
          <a:r>
            <a:rPr lang="en-US" sz="3500" kern="1200" dirty="0" err="1">
              <a:latin typeface="Times New Roman"/>
              <a:cs typeface="Times New Roman"/>
            </a:rPr>
            <a:t>Organisasi</a:t>
          </a:r>
          <a:r>
            <a:rPr lang="en-US" sz="3500" kern="1200" dirty="0">
              <a:latin typeface="Times New Roman"/>
              <a:cs typeface="Times New Roman"/>
            </a:rPr>
            <a:t> Media</a:t>
          </a:r>
        </a:p>
      </dsp:txBody>
      <dsp:txXfrm>
        <a:off x="38981" y="38981"/>
        <a:ext cx="8151638" cy="720562"/>
      </dsp:txXfrm>
    </dsp:sp>
    <dsp:sp modelId="{908DED61-B322-4244-8DE5-CBB1472A23EC}">
      <dsp:nvSpPr>
        <dsp:cNvPr id="0" name=""/>
        <dsp:cNvSpPr/>
      </dsp:nvSpPr>
      <dsp:spPr>
        <a:xfrm>
          <a:off x="0" y="801484"/>
          <a:ext cx="8229600" cy="778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 err="1">
              <a:latin typeface="Times New Roman"/>
              <a:cs typeface="Times New Roman"/>
            </a:rPr>
            <a:t>Menyangkut</a:t>
          </a:r>
          <a:r>
            <a:rPr lang="en-US" sz="2700" kern="1200" dirty="0">
              <a:latin typeface="Times New Roman"/>
              <a:cs typeface="Times New Roman"/>
            </a:rPr>
            <a:t> </a:t>
          </a:r>
          <a:r>
            <a:rPr lang="en-US" sz="2700" kern="1200" dirty="0" err="1">
              <a:latin typeface="Times New Roman"/>
              <a:cs typeface="Times New Roman"/>
            </a:rPr>
            <a:t>visi</a:t>
          </a:r>
          <a:r>
            <a:rPr lang="en-US" sz="2700" kern="1200" dirty="0">
              <a:latin typeface="Times New Roman"/>
              <a:cs typeface="Times New Roman"/>
            </a:rPr>
            <a:t>, </a:t>
          </a:r>
          <a:r>
            <a:rPr lang="en-US" sz="2700" kern="1200" dirty="0" err="1">
              <a:latin typeface="Times New Roman"/>
              <a:cs typeface="Times New Roman"/>
            </a:rPr>
            <a:t>misi</a:t>
          </a:r>
          <a:r>
            <a:rPr lang="en-US" sz="2700" kern="1200" dirty="0">
              <a:latin typeface="Times New Roman"/>
              <a:cs typeface="Times New Roman"/>
            </a:rPr>
            <a:t>, </a:t>
          </a:r>
          <a:r>
            <a:rPr lang="en-US" sz="2700" kern="1200" dirty="0" err="1">
              <a:latin typeface="Times New Roman"/>
              <a:cs typeface="Times New Roman"/>
            </a:rPr>
            <a:t>serta</a:t>
          </a:r>
          <a:r>
            <a:rPr lang="en-US" sz="2700" kern="1200" dirty="0">
              <a:latin typeface="Times New Roman"/>
              <a:cs typeface="Times New Roman"/>
            </a:rPr>
            <a:t> </a:t>
          </a:r>
          <a:r>
            <a:rPr lang="en-US" sz="2700" kern="1200" dirty="0" err="1">
              <a:latin typeface="Times New Roman"/>
              <a:cs typeface="Times New Roman"/>
            </a:rPr>
            <a:t>bentuk</a:t>
          </a:r>
          <a:r>
            <a:rPr lang="en-US" sz="2700" kern="1200" dirty="0">
              <a:latin typeface="Times New Roman"/>
              <a:cs typeface="Times New Roman"/>
            </a:rPr>
            <a:t> media </a:t>
          </a:r>
          <a:r>
            <a:rPr lang="en-US" sz="2700" kern="1200" dirty="0" err="1">
              <a:latin typeface="Times New Roman"/>
              <a:cs typeface="Times New Roman"/>
            </a:rPr>
            <a:t>dalam</a:t>
          </a:r>
          <a:r>
            <a:rPr lang="en-US" sz="2700" kern="1200" dirty="0">
              <a:latin typeface="Times New Roman"/>
              <a:cs typeface="Times New Roman"/>
            </a:rPr>
            <a:t> </a:t>
          </a:r>
          <a:r>
            <a:rPr lang="en-US" sz="2700" kern="1200" dirty="0" err="1">
              <a:latin typeface="Times New Roman"/>
              <a:cs typeface="Times New Roman"/>
            </a:rPr>
            <a:t>memuat</a:t>
          </a:r>
          <a:r>
            <a:rPr lang="en-US" sz="2700" kern="1200" dirty="0">
              <a:latin typeface="Times New Roman"/>
              <a:cs typeface="Times New Roman"/>
            </a:rPr>
            <a:t> </a:t>
          </a:r>
          <a:r>
            <a:rPr lang="en-US" sz="2700" kern="1200" dirty="0" err="1">
              <a:latin typeface="Times New Roman"/>
              <a:cs typeface="Times New Roman"/>
            </a:rPr>
            <a:t>suatu</a:t>
          </a:r>
          <a:r>
            <a:rPr lang="en-US" sz="2700" kern="1200" dirty="0">
              <a:latin typeface="Times New Roman"/>
              <a:cs typeface="Times New Roman"/>
            </a:rPr>
            <a:t> </a:t>
          </a:r>
          <a:r>
            <a:rPr lang="en-US" sz="2700" kern="1200" dirty="0" err="1">
              <a:latin typeface="Times New Roman"/>
              <a:cs typeface="Times New Roman"/>
            </a:rPr>
            <a:t>berita</a:t>
          </a:r>
          <a:endParaRPr lang="en-US" sz="2700" kern="1200" dirty="0">
            <a:latin typeface="Times New Roman"/>
            <a:cs typeface="Times New Roman"/>
          </a:endParaRPr>
        </a:p>
      </dsp:txBody>
      <dsp:txXfrm>
        <a:off x="0" y="801484"/>
        <a:ext cx="8229600" cy="778837"/>
      </dsp:txXfrm>
    </dsp:sp>
    <dsp:sp modelId="{2199ED2C-7234-D241-8B2C-97AEF8D11678}">
      <dsp:nvSpPr>
        <dsp:cNvPr id="0" name=""/>
        <dsp:cNvSpPr/>
      </dsp:nvSpPr>
      <dsp:spPr>
        <a:xfrm>
          <a:off x="0" y="1580321"/>
          <a:ext cx="8229600" cy="798524"/>
        </a:xfrm>
        <a:prstGeom prst="roundRect">
          <a:avLst/>
        </a:prstGeom>
        <a:gradFill rotWithShape="0">
          <a:gsLst>
            <a:gs pos="0">
              <a:schemeClr val="accent3">
                <a:hueOff val="-4745762"/>
                <a:satOff val="-3118"/>
                <a:lumOff val="-6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4745762"/>
                <a:satOff val="-3118"/>
                <a:lumOff val="-6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>
              <a:latin typeface="Times New Roman"/>
              <a:cs typeface="Times New Roman"/>
            </a:rPr>
            <a:t>Frekuensi</a:t>
          </a:r>
          <a:r>
            <a:rPr lang="en-US" sz="3500" kern="1200" dirty="0">
              <a:latin typeface="Times New Roman"/>
              <a:cs typeface="Times New Roman"/>
            </a:rPr>
            <a:t> </a:t>
          </a:r>
          <a:r>
            <a:rPr lang="en-US" sz="3500" kern="1200" dirty="0" err="1">
              <a:latin typeface="Times New Roman"/>
              <a:cs typeface="Times New Roman"/>
            </a:rPr>
            <a:t>Publikasi</a:t>
          </a:r>
          <a:endParaRPr lang="en-US" sz="3500" kern="1200" dirty="0">
            <a:latin typeface="Times New Roman"/>
            <a:cs typeface="Times New Roman"/>
          </a:endParaRPr>
        </a:p>
      </dsp:txBody>
      <dsp:txXfrm>
        <a:off x="38981" y="1619302"/>
        <a:ext cx="8151638" cy="720562"/>
      </dsp:txXfrm>
    </dsp:sp>
    <dsp:sp modelId="{E50F245E-2059-504D-B31B-21DC0AEC3C4E}">
      <dsp:nvSpPr>
        <dsp:cNvPr id="0" name=""/>
        <dsp:cNvSpPr/>
      </dsp:nvSpPr>
      <dsp:spPr>
        <a:xfrm>
          <a:off x="0" y="2378846"/>
          <a:ext cx="822960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 err="1">
              <a:latin typeface="Times New Roman"/>
              <a:cs typeface="Times New Roman"/>
            </a:rPr>
            <a:t>Edisi</a:t>
          </a:r>
          <a:r>
            <a:rPr lang="en-US" sz="2700" kern="1200" dirty="0">
              <a:latin typeface="Times New Roman"/>
              <a:cs typeface="Times New Roman"/>
            </a:rPr>
            <a:t> </a:t>
          </a:r>
          <a:r>
            <a:rPr lang="en-US" sz="2700" kern="1200" dirty="0" err="1">
              <a:latin typeface="Times New Roman"/>
              <a:cs typeface="Times New Roman"/>
            </a:rPr>
            <a:t>terbit</a:t>
          </a:r>
          <a:r>
            <a:rPr lang="en-US" sz="2700" kern="1200" dirty="0">
              <a:latin typeface="Times New Roman"/>
              <a:cs typeface="Times New Roman"/>
            </a:rPr>
            <a:t>/ </a:t>
          </a:r>
          <a:r>
            <a:rPr lang="en-US" sz="2700" kern="1200" dirty="0" err="1">
              <a:latin typeface="Times New Roman"/>
              <a:cs typeface="Times New Roman"/>
            </a:rPr>
            <a:t>tayang</a:t>
          </a:r>
          <a:r>
            <a:rPr lang="en-US" sz="2700" kern="1200" dirty="0">
              <a:latin typeface="Times New Roman"/>
              <a:cs typeface="Times New Roman"/>
            </a:rPr>
            <a:t> </a:t>
          </a:r>
          <a:r>
            <a:rPr lang="en-US" sz="2700" kern="1200" dirty="0" err="1">
              <a:latin typeface="Times New Roman"/>
              <a:cs typeface="Times New Roman"/>
            </a:rPr>
            <a:t>suatu</a:t>
          </a:r>
          <a:r>
            <a:rPr lang="en-US" sz="2700" kern="1200" dirty="0">
              <a:latin typeface="Times New Roman"/>
              <a:cs typeface="Times New Roman"/>
            </a:rPr>
            <a:t> media</a:t>
          </a:r>
        </a:p>
      </dsp:txBody>
      <dsp:txXfrm>
        <a:off x="0" y="2378846"/>
        <a:ext cx="8229600" cy="579600"/>
      </dsp:txXfrm>
    </dsp:sp>
    <dsp:sp modelId="{B97D41F0-86D0-5C4D-87C2-5160CEEE88C6}">
      <dsp:nvSpPr>
        <dsp:cNvPr id="0" name=""/>
        <dsp:cNvSpPr/>
      </dsp:nvSpPr>
      <dsp:spPr>
        <a:xfrm>
          <a:off x="0" y="2958446"/>
          <a:ext cx="8229600" cy="798524"/>
        </a:xfrm>
        <a:prstGeom prst="roundRect">
          <a:avLst/>
        </a:prstGeom>
        <a:gradFill rotWithShape="0">
          <a:gsLst>
            <a:gs pos="0">
              <a:schemeClr val="accent3">
                <a:hueOff val="-9491525"/>
                <a:satOff val="-6236"/>
                <a:lumOff val="-1215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9491525"/>
                <a:satOff val="-6236"/>
                <a:lumOff val="-1215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Times New Roman"/>
              <a:cs typeface="Times New Roman"/>
            </a:rPr>
            <a:t>Copy date</a:t>
          </a:r>
        </a:p>
      </dsp:txBody>
      <dsp:txXfrm>
        <a:off x="38981" y="2997427"/>
        <a:ext cx="8151638" cy="720562"/>
      </dsp:txXfrm>
    </dsp:sp>
    <dsp:sp modelId="{BD74E952-8F45-444B-A0BF-8150DED1A6E1}">
      <dsp:nvSpPr>
        <dsp:cNvPr id="0" name=""/>
        <dsp:cNvSpPr/>
      </dsp:nvSpPr>
      <dsp:spPr>
        <a:xfrm>
          <a:off x="0" y="3756971"/>
          <a:ext cx="822960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>
              <a:latin typeface="Times New Roman"/>
              <a:cs typeface="Times New Roman"/>
            </a:rPr>
            <a:t>Batas </a:t>
          </a:r>
          <a:r>
            <a:rPr lang="en-US" sz="2700" kern="1200" dirty="0" err="1">
              <a:latin typeface="Times New Roman"/>
              <a:cs typeface="Times New Roman"/>
            </a:rPr>
            <a:t>waktu</a:t>
          </a:r>
          <a:r>
            <a:rPr lang="en-US" sz="2700" kern="1200" dirty="0">
              <a:latin typeface="Times New Roman"/>
              <a:cs typeface="Times New Roman"/>
            </a:rPr>
            <a:t> </a:t>
          </a:r>
          <a:r>
            <a:rPr lang="en-US" sz="2700" kern="1200" dirty="0" err="1">
              <a:latin typeface="Times New Roman"/>
              <a:cs typeface="Times New Roman"/>
            </a:rPr>
            <a:t>tanggal</a:t>
          </a:r>
          <a:r>
            <a:rPr lang="en-US" sz="2700" kern="1200" dirty="0">
              <a:latin typeface="Times New Roman"/>
              <a:cs typeface="Times New Roman"/>
            </a:rPr>
            <a:t> </a:t>
          </a:r>
          <a:r>
            <a:rPr lang="en-US" sz="2700" kern="1200" dirty="0" err="1">
              <a:latin typeface="Times New Roman"/>
              <a:cs typeface="Times New Roman"/>
            </a:rPr>
            <a:t>pemasokan</a:t>
          </a:r>
          <a:r>
            <a:rPr lang="en-US" sz="2700" kern="1200" dirty="0">
              <a:latin typeface="Times New Roman"/>
              <a:cs typeface="Times New Roman"/>
            </a:rPr>
            <a:t> </a:t>
          </a:r>
          <a:r>
            <a:rPr lang="en-US" sz="2700" kern="1200" dirty="0" err="1">
              <a:latin typeface="Times New Roman"/>
              <a:cs typeface="Times New Roman"/>
            </a:rPr>
            <a:t>berita</a:t>
          </a:r>
          <a:endParaRPr lang="en-US" sz="2700" kern="1200" dirty="0">
            <a:latin typeface="Times New Roman"/>
            <a:cs typeface="Times New Roman"/>
          </a:endParaRPr>
        </a:p>
      </dsp:txBody>
      <dsp:txXfrm>
        <a:off x="0" y="3756971"/>
        <a:ext cx="8229600" cy="579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2C086-8BDF-1F40-85E6-790F690D2957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57892-2CCF-AE4F-A0F0-307FF0560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7892-2CCF-AE4F-A0F0-307FF056085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7892-2CCF-AE4F-A0F0-307FF056085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7892-2CCF-AE4F-A0F0-307FF056085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7892-2CCF-AE4F-A0F0-307FF056085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cma.org/top-job-skills-2025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4115"/>
            <a:ext cx="7772400" cy="3569610"/>
          </a:xfrm>
        </p:spPr>
        <p:txBody>
          <a:bodyPr>
            <a:normAutofit fontScale="90000"/>
          </a:bodyPr>
          <a:lstStyle/>
          <a:p>
            <a:r>
              <a:rPr lang="en-US" sz="5800" dirty="0">
                <a:latin typeface="Britannic Bold"/>
                <a:cs typeface="Britannic Bold"/>
              </a:rPr>
              <a:t>PENGANTAR PUBLIC RELATIONS:</a:t>
            </a:r>
            <a:br>
              <a:rPr lang="en-US" sz="5800" dirty="0">
                <a:latin typeface="Britannic Bold"/>
                <a:cs typeface="Britannic Bold"/>
              </a:rPr>
            </a:br>
            <a:r>
              <a:rPr lang="en-US" sz="5800" dirty="0">
                <a:latin typeface="Britannic Bold"/>
                <a:cs typeface="Britannic Bold"/>
              </a:rPr>
              <a:t>Media </a:t>
            </a:r>
            <a:r>
              <a:rPr lang="en-US" sz="5800" dirty="0" err="1">
                <a:latin typeface="Britannic Bold"/>
                <a:cs typeface="Britannic Bold"/>
              </a:rPr>
              <a:t>Eksternal</a:t>
            </a:r>
            <a:r>
              <a:rPr lang="en-US" sz="5800" dirty="0">
                <a:latin typeface="Britannic Bold"/>
                <a:cs typeface="Britannic Bold"/>
              </a:rPr>
              <a:t> PR &amp; </a:t>
            </a:r>
            <a:r>
              <a:rPr lang="en-US" sz="5800" dirty="0" err="1">
                <a:latin typeface="Britannic Bold"/>
                <a:cs typeface="Britannic Bold"/>
              </a:rPr>
              <a:t>Hubungan</a:t>
            </a:r>
            <a:r>
              <a:rPr lang="en-US" sz="5800" dirty="0">
                <a:latin typeface="Britannic Bold"/>
                <a:cs typeface="Britannic Bold"/>
              </a:rPr>
              <a:t> Media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74824"/>
            <a:ext cx="6400800" cy="105982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US" dirty="0" err="1">
                <a:solidFill>
                  <a:srgbClr val="000000"/>
                </a:solidFill>
                <a:latin typeface="Britannic Bold"/>
                <a:cs typeface="Britannic Bold"/>
              </a:rPr>
              <a:t>Fasya</a:t>
            </a:r>
            <a:r>
              <a:rPr lang="en-US" dirty="0">
                <a:solidFill>
                  <a:srgbClr val="000000"/>
                </a:solidFill>
                <a:latin typeface="Britannic Bold"/>
                <a:cs typeface="Britannic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ritannic Bold"/>
                <a:cs typeface="Britannic Bold"/>
              </a:rPr>
              <a:t>Syifa</a:t>
            </a:r>
            <a:r>
              <a:rPr lang="en-US" dirty="0">
                <a:solidFill>
                  <a:srgbClr val="000000"/>
                </a:solidFill>
                <a:latin typeface="Britannic Bold"/>
                <a:cs typeface="Britannic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ritannic Bold"/>
                <a:cs typeface="Britannic Bold"/>
              </a:rPr>
              <a:t>Mutma</a:t>
            </a:r>
            <a:endParaRPr lang="en-US" dirty="0">
              <a:solidFill>
                <a:srgbClr val="000000"/>
              </a:solidFill>
              <a:latin typeface="Britannic Bold"/>
              <a:cs typeface="Britannic Bold"/>
            </a:endParaRPr>
          </a:p>
          <a:p>
            <a:pPr algn="r"/>
            <a:r>
              <a:rPr lang="en-US" dirty="0">
                <a:solidFill>
                  <a:srgbClr val="000000"/>
                </a:solidFill>
                <a:latin typeface="Britannic Bold"/>
                <a:cs typeface="Britannic Bold"/>
              </a:rPr>
              <a:t>3 SKS</a:t>
            </a:r>
          </a:p>
          <a:p>
            <a:pPr algn="r"/>
            <a:r>
              <a:rPr lang="en-US" dirty="0">
                <a:solidFill>
                  <a:srgbClr val="000000"/>
                </a:solidFill>
                <a:latin typeface="Britannic Bold"/>
                <a:cs typeface="Britannic Bold"/>
              </a:rPr>
              <a:t>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8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Britannic Bold"/>
                <a:cs typeface="Britannic Bold"/>
              </a:rPr>
              <a:t>MEDIA EKSTERNAL BARU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4680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06693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174"/>
            <a:ext cx="8229600" cy="1143000"/>
          </a:xfrm>
          <a:solidFill>
            <a:srgbClr val="FFFFFF">
              <a:alpha val="65000"/>
            </a:srgbClr>
          </a:solidFill>
        </p:spPr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BEKERJA DENGAN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53212"/>
            <a:ext cx="8229600" cy="2104788"/>
          </a:xfrm>
          <a:solidFill>
            <a:srgbClr val="FFFFFF">
              <a:alpha val="51000"/>
            </a:srgbClr>
          </a:solidFill>
        </p:spPr>
        <p:txBody>
          <a:bodyPr>
            <a:noAutofit/>
          </a:bodyPr>
          <a:lstStyle/>
          <a:p>
            <a:r>
              <a:rPr lang="en-US" sz="2400" dirty="0" err="1">
                <a:latin typeface="Times New Roman"/>
                <a:cs typeface="Times New Roman"/>
              </a:rPr>
              <a:t>Praktisi</a:t>
            </a:r>
            <a:r>
              <a:rPr lang="en-US" sz="2400" dirty="0">
                <a:latin typeface="Times New Roman"/>
                <a:cs typeface="Times New Roman"/>
              </a:rPr>
              <a:t> PR </a:t>
            </a:r>
            <a:r>
              <a:rPr lang="en-US" sz="2400" dirty="0" err="1">
                <a:latin typeface="Times New Roman"/>
                <a:cs typeface="Times New Roman"/>
              </a:rPr>
              <a:t>harus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membangun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dan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menjaga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hubungan</a:t>
            </a:r>
            <a:r>
              <a:rPr lang="en-US" sz="2400" dirty="0">
                <a:latin typeface="Times New Roman"/>
                <a:cs typeface="Times New Roman"/>
              </a:rPr>
              <a:t> yang </a:t>
            </a:r>
            <a:r>
              <a:rPr lang="en-US" sz="2400" dirty="0" err="1">
                <a:latin typeface="Times New Roman"/>
                <a:cs typeface="Times New Roman"/>
              </a:rPr>
              <a:t>saling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menghormati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dan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percaya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dengan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awak</a:t>
            </a:r>
            <a:r>
              <a:rPr lang="en-US" sz="2400" dirty="0">
                <a:latin typeface="Times New Roman"/>
                <a:cs typeface="Times New Roman"/>
              </a:rPr>
              <a:t> media</a:t>
            </a:r>
          </a:p>
          <a:p>
            <a:r>
              <a:rPr lang="en-US" sz="2400" dirty="0" err="1">
                <a:latin typeface="Times New Roman"/>
                <a:cs typeface="Times New Roman"/>
              </a:rPr>
              <a:t>Memahami</a:t>
            </a:r>
            <a:r>
              <a:rPr lang="en-US" sz="2400" dirty="0">
                <a:latin typeface="Times New Roman"/>
                <a:cs typeface="Times New Roman"/>
              </a:rPr>
              <a:t> media – </a:t>
            </a:r>
            <a:r>
              <a:rPr lang="en-US" sz="2400" dirty="0" err="1">
                <a:latin typeface="Times New Roman"/>
                <a:cs typeface="Times New Roman"/>
              </a:rPr>
              <a:t>memahami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cara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bekerja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sama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dengan</a:t>
            </a:r>
            <a:r>
              <a:rPr lang="en-US" sz="2400" dirty="0">
                <a:latin typeface="Times New Roman"/>
                <a:cs typeface="Times New Roman"/>
              </a:rPr>
              <a:t> media, </a:t>
            </a:r>
            <a:r>
              <a:rPr lang="en-US" sz="2400" dirty="0" err="1">
                <a:latin typeface="Times New Roman"/>
                <a:cs typeface="Times New Roman"/>
              </a:rPr>
              <a:t>menghasilkan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konten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dirty="0" err="1">
                <a:latin typeface="Times New Roman"/>
                <a:cs typeface="Times New Roman"/>
              </a:rPr>
              <a:t>cara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memenuhi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persyaratan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spesifik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dirty="0" err="1">
                <a:latin typeface="Times New Roman"/>
                <a:cs typeface="Times New Roman"/>
              </a:rPr>
              <a:t>menangani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audiens</a:t>
            </a:r>
            <a:r>
              <a:rPr lang="en-US" sz="2400" dirty="0">
                <a:latin typeface="Times New Roman"/>
                <a:cs typeface="Times New Roman"/>
              </a:rPr>
              <a:t> media </a:t>
            </a:r>
            <a:r>
              <a:rPr lang="en-US" sz="2400" dirty="0" err="1">
                <a:latin typeface="Times New Roman"/>
                <a:cs typeface="Times New Roman"/>
              </a:rPr>
              <a:t>adalah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tugas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praktisi</a:t>
            </a:r>
            <a:r>
              <a:rPr lang="en-US" sz="2400" dirty="0">
                <a:latin typeface="Times New Roman"/>
                <a:cs typeface="Times New Roman"/>
              </a:rPr>
              <a:t> PR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417637"/>
            <a:ext cx="9144000" cy="1045565"/>
          </a:xfrm>
          <a:prstGeom prst="rect">
            <a:avLst/>
          </a:prstGeom>
          <a:solidFill>
            <a:srgbClr val="FFFFFF">
              <a:alpha val="51000"/>
            </a:srgb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Media Relations : </a:t>
            </a:r>
            <a:r>
              <a:rPr lang="en-US" sz="2000" dirty="0" err="1">
                <a:latin typeface="Times New Roman"/>
                <a:cs typeface="Times New Roman"/>
              </a:rPr>
              <a:t>Kegiatan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manajemen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untuk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membangun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mengembangkan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dan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menjaga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hubungan</a:t>
            </a:r>
            <a:r>
              <a:rPr lang="en-US" sz="2000" dirty="0">
                <a:latin typeface="Times New Roman"/>
                <a:cs typeface="Times New Roman"/>
              </a:rPr>
              <a:t> personal </a:t>
            </a:r>
            <a:r>
              <a:rPr lang="en-US" sz="2000" dirty="0" err="1">
                <a:latin typeface="Times New Roman"/>
                <a:cs typeface="Times New Roman"/>
              </a:rPr>
              <a:t>dengan</a:t>
            </a:r>
            <a:r>
              <a:rPr lang="en-US" sz="2000" dirty="0">
                <a:latin typeface="Times New Roman"/>
                <a:cs typeface="Times New Roman"/>
              </a:rPr>
              <a:t> media (</a:t>
            </a:r>
            <a:r>
              <a:rPr lang="en-US" sz="2000" dirty="0" err="1">
                <a:latin typeface="Times New Roman"/>
                <a:cs typeface="Times New Roman"/>
              </a:rPr>
              <a:t>massa</a:t>
            </a:r>
            <a:r>
              <a:rPr lang="en-US" sz="2000" dirty="0">
                <a:latin typeface="Times New Roman"/>
                <a:cs typeface="Times New Roman"/>
              </a:rPr>
              <a:t>), yang </a:t>
            </a:r>
            <a:r>
              <a:rPr lang="en-US" sz="2000" dirty="0" err="1">
                <a:latin typeface="Times New Roman"/>
                <a:cs typeface="Times New Roman"/>
              </a:rPr>
              <a:t>sesuai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dengan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tujuan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organisasi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dan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dapat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merepresentasikan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organisasi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kepada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khalayak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dengan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baik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HUBUNGAN DENGAN MEDIA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9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Britannic Bold"/>
                <a:cs typeface="Britannic Bold"/>
              </a:rPr>
              <a:t>POSISI PUBLIC RELATIONS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1215057" y="1022716"/>
          <a:ext cx="11181243" cy="5967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>
                <a:ln w="6350">
                  <a:noFill/>
                </a:ln>
                <a:latin typeface="Britannic Bold"/>
                <a:cs typeface="Britannic Bold"/>
              </a:rPr>
              <a:t>PENTING DIKETAHUI PR TENTANG MEDIA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53184"/>
          <a:ext cx="8229600" cy="4339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>
                <a:ln w="6350">
                  <a:noFill/>
                </a:ln>
                <a:latin typeface="Britannic Bold"/>
                <a:cs typeface="Britannic Bold"/>
              </a:rPr>
              <a:t>PENTING DIKETAHUI PR TENTANG MEDIA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0428"/>
          <a:ext cx="8229600" cy="459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5754"/>
            <a:ext cx="8229600" cy="1143000"/>
          </a:xfrm>
          <a:solidFill>
            <a:srgbClr val="FFFFFF">
              <a:alpha val="59000"/>
            </a:srgbClr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PRAKTISI PR SEBAGAI PENENGAH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48754"/>
            <a:ext cx="9144000" cy="3009245"/>
          </a:xfrm>
          <a:solidFill>
            <a:srgbClr val="FFFFFF">
              <a:alpha val="65000"/>
            </a:srgbClr>
          </a:solidFill>
        </p:spPr>
        <p:txBody>
          <a:bodyPr>
            <a:noAutofit/>
          </a:bodyPr>
          <a:lstStyle/>
          <a:p>
            <a:r>
              <a:rPr lang="en-US" sz="2100" dirty="0" err="1">
                <a:latin typeface="Times New Roman"/>
                <a:cs typeface="Times New Roman"/>
              </a:rPr>
              <a:t>Praktisi</a:t>
            </a:r>
            <a:r>
              <a:rPr lang="en-US" sz="2100" dirty="0">
                <a:latin typeface="Times New Roman"/>
                <a:cs typeface="Times New Roman"/>
              </a:rPr>
              <a:t> PR </a:t>
            </a:r>
            <a:r>
              <a:rPr lang="en-US" sz="2100" dirty="0" err="1">
                <a:latin typeface="Times New Roman"/>
                <a:cs typeface="Times New Roman"/>
              </a:rPr>
              <a:t>menjalankan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peran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mediasi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dan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penengah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antara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organisasi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dengan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publik</a:t>
            </a:r>
            <a:r>
              <a:rPr lang="en-US" sz="2100" dirty="0">
                <a:latin typeface="Times New Roman"/>
                <a:cs typeface="Times New Roman"/>
              </a:rPr>
              <a:t>, </a:t>
            </a:r>
            <a:r>
              <a:rPr lang="en-US" sz="2100" dirty="0" err="1">
                <a:latin typeface="Times New Roman"/>
                <a:cs typeface="Times New Roman"/>
              </a:rPr>
              <a:t>termasuk</a:t>
            </a:r>
            <a:r>
              <a:rPr lang="en-US" sz="2100" dirty="0">
                <a:latin typeface="Times New Roman"/>
                <a:cs typeface="Times New Roman"/>
              </a:rPr>
              <a:t> media</a:t>
            </a:r>
          </a:p>
          <a:p>
            <a:r>
              <a:rPr lang="en-US" sz="2100" dirty="0" err="1">
                <a:latin typeface="Times New Roman"/>
                <a:cs typeface="Times New Roman"/>
              </a:rPr>
              <a:t>Praktisi</a:t>
            </a:r>
            <a:r>
              <a:rPr lang="en-US" sz="2100" dirty="0">
                <a:latin typeface="Times New Roman"/>
                <a:cs typeface="Times New Roman"/>
              </a:rPr>
              <a:t> PR </a:t>
            </a:r>
            <a:r>
              <a:rPr lang="en-US" sz="2100" dirty="0" err="1">
                <a:latin typeface="Times New Roman"/>
                <a:cs typeface="Times New Roman"/>
              </a:rPr>
              <a:t>harus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mendapat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kepercayaan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manajemen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organisasi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dan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juga</a:t>
            </a:r>
            <a:r>
              <a:rPr lang="en-US" sz="2100" dirty="0">
                <a:latin typeface="Times New Roman"/>
                <a:cs typeface="Times New Roman"/>
              </a:rPr>
              <a:t> media</a:t>
            </a:r>
          </a:p>
          <a:p>
            <a:r>
              <a:rPr lang="en-US" sz="2100" dirty="0" err="1">
                <a:latin typeface="Times New Roman"/>
                <a:cs typeface="Times New Roman"/>
              </a:rPr>
              <a:t>Dalam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praktik</a:t>
            </a:r>
            <a:r>
              <a:rPr lang="en-US" sz="2100" dirty="0">
                <a:latin typeface="Times New Roman"/>
                <a:cs typeface="Times New Roman"/>
              </a:rPr>
              <a:t>, </a:t>
            </a:r>
            <a:r>
              <a:rPr lang="en-US" sz="2100" dirty="0" err="1">
                <a:latin typeface="Times New Roman"/>
                <a:cs typeface="Times New Roman"/>
              </a:rPr>
              <a:t>praktisi</a:t>
            </a:r>
            <a:r>
              <a:rPr lang="en-US" sz="2100" dirty="0">
                <a:latin typeface="Times New Roman"/>
                <a:cs typeface="Times New Roman"/>
              </a:rPr>
              <a:t> PR </a:t>
            </a:r>
            <a:r>
              <a:rPr lang="en-US" sz="2100" dirty="0" err="1">
                <a:latin typeface="Times New Roman"/>
                <a:cs typeface="Times New Roman"/>
              </a:rPr>
              <a:t>dan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jurnalis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bekerja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dalam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hubungan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yg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saling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tergantung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dan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saling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membantu</a:t>
            </a:r>
            <a:r>
              <a:rPr lang="en-US" sz="2100" dirty="0">
                <a:latin typeface="Times New Roman"/>
                <a:cs typeface="Times New Roman"/>
              </a:rPr>
              <a:t>, </a:t>
            </a:r>
            <a:r>
              <a:rPr lang="en-US" sz="2100" dirty="0" err="1">
                <a:latin typeface="Times New Roman"/>
                <a:cs typeface="Times New Roman"/>
              </a:rPr>
              <a:t>namun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terkadang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bermusuhan</a:t>
            </a:r>
            <a:endParaRPr lang="en-US" sz="2100" dirty="0">
              <a:latin typeface="Times New Roman"/>
              <a:cs typeface="Times New Roman"/>
            </a:endParaRPr>
          </a:p>
          <a:p>
            <a:r>
              <a:rPr lang="en-US" sz="2100" dirty="0" err="1">
                <a:latin typeface="Times New Roman"/>
                <a:cs typeface="Times New Roman"/>
              </a:rPr>
              <a:t>Kadang</a:t>
            </a:r>
            <a:r>
              <a:rPr lang="en-US" sz="2100" dirty="0">
                <a:latin typeface="Times New Roman"/>
                <a:cs typeface="Times New Roman"/>
              </a:rPr>
              <a:t> media </a:t>
            </a:r>
            <a:r>
              <a:rPr lang="en-US" sz="2100" dirty="0" err="1">
                <a:latin typeface="Times New Roman"/>
                <a:cs typeface="Times New Roman"/>
              </a:rPr>
              <a:t>ditipu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oleh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praktisi</a:t>
            </a:r>
            <a:r>
              <a:rPr lang="en-US" sz="2100" dirty="0">
                <a:latin typeface="Times New Roman"/>
                <a:cs typeface="Times New Roman"/>
              </a:rPr>
              <a:t> PR </a:t>
            </a:r>
            <a:r>
              <a:rPr lang="en-US" sz="2100" dirty="0" err="1">
                <a:latin typeface="Times New Roman"/>
                <a:cs typeface="Times New Roman"/>
              </a:rPr>
              <a:t>tentang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suatu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informasi</a:t>
            </a:r>
            <a:r>
              <a:rPr lang="en-US" sz="2100" dirty="0">
                <a:latin typeface="Times New Roman"/>
                <a:cs typeface="Times New Roman"/>
              </a:rPr>
              <a:t>, </a:t>
            </a:r>
            <a:r>
              <a:rPr lang="en-US" sz="2100" dirty="0" err="1">
                <a:latin typeface="Times New Roman"/>
                <a:cs typeface="Times New Roman"/>
              </a:rPr>
              <a:t>kadang</a:t>
            </a:r>
            <a:r>
              <a:rPr lang="en-US" sz="2100" dirty="0">
                <a:latin typeface="Times New Roman"/>
                <a:cs typeface="Times New Roman"/>
              </a:rPr>
              <a:t> media </a:t>
            </a:r>
            <a:r>
              <a:rPr lang="en-US" sz="2100" dirty="0" err="1">
                <a:latin typeface="Times New Roman"/>
                <a:cs typeface="Times New Roman"/>
              </a:rPr>
              <a:t>membuat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jengkel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praktisi</a:t>
            </a:r>
            <a:r>
              <a:rPr lang="en-US" sz="2100" dirty="0">
                <a:latin typeface="Times New Roman"/>
                <a:cs typeface="Times New Roman"/>
              </a:rPr>
              <a:t> PR </a:t>
            </a:r>
            <a:r>
              <a:rPr lang="en-US" sz="2100" dirty="0" err="1">
                <a:latin typeface="Times New Roman"/>
                <a:cs typeface="Times New Roman"/>
              </a:rPr>
              <a:t>dengan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cara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mencari-cari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berita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ttg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organisasi</a:t>
            </a:r>
            <a:endParaRPr lang="en-US" sz="2100" dirty="0">
              <a:latin typeface="Times New Roman"/>
              <a:cs typeface="Times New Roman"/>
            </a:endParaRPr>
          </a:p>
          <a:p>
            <a:r>
              <a:rPr lang="en-US" sz="2100" dirty="0" err="1">
                <a:latin typeface="Times New Roman"/>
                <a:cs typeface="Times New Roman"/>
              </a:rPr>
              <a:t>Ada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ketegangan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dinamis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dalam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hubungan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praktisi</a:t>
            </a:r>
            <a:r>
              <a:rPr lang="en-US" sz="2100" dirty="0">
                <a:latin typeface="Times New Roman"/>
                <a:cs typeface="Times New Roman"/>
              </a:rPr>
              <a:t> PR </a:t>
            </a:r>
            <a:r>
              <a:rPr lang="en-US" sz="2100" dirty="0" err="1">
                <a:latin typeface="Times New Roman"/>
                <a:cs typeface="Times New Roman"/>
              </a:rPr>
              <a:t>dengan</a:t>
            </a:r>
            <a:r>
              <a:rPr lang="en-US" sz="2100" dirty="0">
                <a:latin typeface="Times New Roman"/>
                <a:cs typeface="Times New Roman"/>
              </a:rPr>
              <a:t> media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ATURAN DASAR HUBUNGAN MEDIA YANG BAIK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81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ATURAN DASAR HUBUNGAN MEDIA YANG BAIK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118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PEDOMAN KERJA SAMA DENGAN MEDIA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6320" y="1417638"/>
          <a:ext cx="8686800" cy="5202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2"/>
            <a:ext cx="8229600" cy="1143000"/>
          </a:xfrm>
          <a:solidFill>
            <a:srgbClr val="FFFFFF">
              <a:alpha val="70000"/>
            </a:srgbClr>
          </a:solidFill>
        </p:spPr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PR, MEDIA MASSA &amp; TEKNOLOGI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1193"/>
            <a:ext cx="8229600" cy="2835485"/>
          </a:xfrm>
          <a:solidFill>
            <a:schemeClr val="bg1">
              <a:alpha val="87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Teknologi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mengubah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gagasan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ttg</a:t>
            </a:r>
            <a:r>
              <a:rPr lang="en-US" dirty="0">
                <a:latin typeface="Times New Roman"/>
                <a:cs typeface="Times New Roman"/>
              </a:rPr>
              <a:t> media, </a:t>
            </a:r>
            <a:r>
              <a:rPr lang="en-US" dirty="0" err="1">
                <a:latin typeface="Times New Roman"/>
                <a:cs typeface="Times New Roman"/>
              </a:rPr>
              <a:t>muncul</a:t>
            </a:r>
            <a:r>
              <a:rPr lang="en-US" dirty="0">
                <a:latin typeface="Times New Roman"/>
                <a:cs typeface="Times New Roman"/>
              </a:rPr>
              <a:t> media </a:t>
            </a:r>
            <a:r>
              <a:rPr lang="en-US" dirty="0" err="1">
                <a:latin typeface="Times New Roman"/>
                <a:cs typeface="Times New Roman"/>
              </a:rPr>
              <a:t>interaktif</a:t>
            </a:r>
            <a:r>
              <a:rPr lang="en-US" dirty="0">
                <a:latin typeface="Times New Roman"/>
                <a:cs typeface="Times New Roman"/>
              </a:rPr>
              <a:t> (</a:t>
            </a:r>
            <a:r>
              <a:rPr lang="en-US" dirty="0" err="1">
                <a:latin typeface="Times New Roman"/>
                <a:cs typeface="Times New Roman"/>
              </a:rPr>
              <a:t>dua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arah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bisa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memunculkan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interaksi</a:t>
            </a:r>
            <a:r>
              <a:rPr lang="en-US" dirty="0">
                <a:latin typeface="Times New Roman"/>
                <a:cs typeface="Times New Roman"/>
              </a:rPr>
              <a:t>) </a:t>
            </a:r>
            <a:r>
              <a:rPr lang="en-US" dirty="0" err="1">
                <a:latin typeface="Times New Roman"/>
                <a:cs typeface="Times New Roman"/>
              </a:rPr>
              <a:t>menggantikan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saluran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satu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arah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konvensional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Teknologi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mengubah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praktik</a:t>
            </a:r>
            <a:r>
              <a:rPr lang="en-US" dirty="0">
                <a:latin typeface="Times New Roman"/>
                <a:cs typeface="Times New Roman"/>
              </a:rPr>
              <a:t> media PR, </a:t>
            </a:r>
            <a:r>
              <a:rPr lang="en-US" dirty="0" err="1">
                <a:latin typeface="Times New Roman"/>
                <a:cs typeface="Times New Roman"/>
              </a:rPr>
              <a:t>saluran</a:t>
            </a:r>
            <a:r>
              <a:rPr lang="en-US" dirty="0">
                <a:latin typeface="Times New Roman"/>
                <a:cs typeface="Times New Roman"/>
              </a:rPr>
              <a:t> PR </a:t>
            </a:r>
            <a:r>
              <a:rPr lang="en-US" dirty="0" err="1">
                <a:latin typeface="Times New Roman"/>
                <a:cs typeface="Times New Roman"/>
              </a:rPr>
              <a:t>bertambah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PR </a:t>
            </a:r>
            <a:r>
              <a:rPr lang="en-US" dirty="0" err="1">
                <a:latin typeface="Times New Roman"/>
                <a:cs typeface="Times New Roman"/>
              </a:rPr>
              <a:t>menggunakan</a:t>
            </a:r>
            <a:r>
              <a:rPr lang="en-US" dirty="0">
                <a:latin typeface="Times New Roman"/>
                <a:cs typeface="Times New Roman"/>
              </a:rPr>
              <a:t> media </a:t>
            </a:r>
            <a:r>
              <a:rPr lang="en-US" dirty="0" err="1">
                <a:latin typeface="Times New Roman"/>
                <a:cs typeface="Times New Roman"/>
              </a:rPr>
              <a:t>terkontrol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tidak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terkontrol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berkomunikasi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publik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Media </a:t>
            </a:r>
            <a:r>
              <a:rPr lang="en-US" dirty="0" err="1">
                <a:latin typeface="Times New Roman"/>
                <a:cs typeface="Times New Roman"/>
              </a:rPr>
              <a:t>terkontrol</a:t>
            </a:r>
            <a:r>
              <a:rPr lang="en-US" dirty="0">
                <a:latin typeface="Times New Roman"/>
                <a:cs typeface="Times New Roman"/>
              </a:rPr>
              <a:t> : media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mana</a:t>
            </a:r>
            <a:r>
              <a:rPr lang="en-US" dirty="0">
                <a:latin typeface="Times New Roman"/>
                <a:cs typeface="Times New Roman"/>
              </a:rPr>
              <a:t> PR </a:t>
            </a:r>
            <a:r>
              <a:rPr lang="en-US" dirty="0" err="1">
                <a:latin typeface="Times New Roman"/>
                <a:cs typeface="Times New Roman"/>
              </a:rPr>
              <a:t>bisa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menentukan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informasi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dimuat</a:t>
            </a:r>
            <a:r>
              <a:rPr lang="en-US" dirty="0">
                <a:latin typeface="Times New Roman"/>
                <a:cs typeface="Times New Roman"/>
              </a:rPr>
              <a:t>. Media </a:t>
            </a:r>
            <a:r>
              <a:rPr lang="en-US" dirty="0" err="1">
                <a:latin typeface="Times New Roman"/>
                <a:cs typeface="Times New Roman"/>
              </a:rPr>
              <a:t>tidak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terkontrol</a:t>
            </a:r>
            <a:r>
              <a:rPr lang="en-US" dirty="0">
                <a:latin typeface="Times New Roman"/>
                <a:cs typeface="Times New Roman"/>
              </a:rPr>
              <a:t> : media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mana</a:t>
            </a:r>
            <a:r>
              <a:rPr lang="en-US" dirty="0">
                <a:latin typeface="Times New Roman"/>
                <a:cs typeface="Times New Roman"/>
              </a:rPr>
              <a:t> PR </a:t>
            </a:r>
            <a:r>
              <a:rPr lang="en-US" dirty="0" err="1">
                <a:latin typeface="Times New Roman"/>
                <a:cs typeface="Times New Roman"/>
              </a:rPr>
              <a:t>tidak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punya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mengontrol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isinya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PEDOMAN KERJA SAMA DENGAN MEDIA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5560" y="1580956"/>
          <a:ext cx="8686800" cy="5019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Britannic Bold"/>
                <a:cs typeface="Britannic Bold"/>
              </a:rPr>
              <a:t>MENGAPA BERHUBUNGAN DENGAN MEDIA?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6877"/>
          </a:xfrm>
          <a:noFill/>
        </p:spPr>
        <p:txBody>
          <a:bodyPr>
            <a:normAutofit fontScale="85000" lnSpcReduction="10000"/>
          </a:bodyPr>
          <a:lstStyle/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Pihak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gagal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atau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tidak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bisa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berkomunikasi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segera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dilupakan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Banyak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kegiatan</a:t>
            </a:r>
            <a:r>
              <a:rPr lang="en-US" dirty="0">
                <a:latin typeface="Times New Roman"/>
                <a:cs typeface="Times New Roman"/>
              </a:rPr>
              <a:t> PR yang </a:t>
            </a:r>
            <a:r>
              <a:rPr lang="en-US" dirty="0" err="1">
                <a:latin typeface="Times New Roman"/>
                <a:cs typeface="Times New Roman"/>
              </a:rPr>
              <a:t>dapat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dilakukan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media.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Media </a:t>
            </a:r>
            <a:r>
              <a:rPr lang="en-US" dirty="0" err="1">
                <a:latin typeface="Times New Roman"/>
                <a:cs typeface="Times New Roman"/>
              </a:rPr>
              <a:t>massa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mampu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menjangkau</a:t>
            </a:r>
            <a:r>
              <a:rPr lang="en-US" dirty="0">
                <a:latin typeface="Times New Roman"/>
                <a:cs typeface="Times New Roman"/>
              </a:rPr>
              <a:t> audience yang </a:t>
            </a:r>
            <a:r>
              <a:rPr lang="en-US" dirty="0" err="1">
                <a:latin typeface="Times New Roman"/>
                <a:cs typeface="Times New Roman"/>
              </a:rPr>
              <a:t>diinginkan</a:t>
            </a:r>
            <a:r>
              <a:rPr lang="en-US" dirty="0">
                <a:latin typeface="Times New Roman"/>
                <a:cs typeface="Times New Roman"/>
              </a:rPr>
              <a:t> PR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Informasi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disampaikan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oleh</a:t>
            </a:r>
            <a:r>
              <a:rPr lang="en-US" dirty="0">
                <a:latin typeface="Times New Roman"/>
                <a:cs typeface="Times New Roman"/>
              </a:rPr>
              <a:t> media </a:t>
            </a:r>
            <a:r>
              <a:rPr lang="en-US" dirty="0" err="1">
                <a:latin typeface="Times New Roman"/>
                <a:cs typeface="Times New Roman"/>
              </a:rPr>
              <a:t>lebih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dipercaya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NEGOSIASI PR DAN MEDIA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37960" y="16579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KEGIATAN HUBUNGAN PERS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>
            <a:normAutofit/>
          </a:bodyPr>
          <a:lstStyle/>
          <a:p>
            <a:r>
              <a:rPr lang="en-US" sz="6700" dirty="0">
                <a:latin typeface="Britannic Bold"/>
                <a:cs typeface="Britannic Bold"/>
              </a:rPr>
              <a:t>THANKYOU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0810"/>
            <a:ext cx="8229600" cy="24427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>
                <a:latin typeface="Times New Roman"/>
                <a:cs typeface="Times New Roman"/>
              </a:rPr>
              <a:t>SUMBER :</a:t>
            </a:r>
          </a:p>
          <a:p>
            <a:endParaRPr lang="en-US" sz="3000" dirty="0">
              <a:latin typeface="Times New Roman"/>
              <a:cs typeface="Times New Roman"/>
              <a:hlinkClick r:id="rId2"/>
            </a:endParaRPr>
          </a:p>
          <a:p>
            <a:r>
              <a:rPr lang="en-US" sz="3000" dirty="0" err="1">
                <a:latin typeface="Times New Roman"/>
                <a:cs typeface="Times New Roman"/>
              </a:rPr>
              <a:t>Cutlip</a:t>
            </a:r>
            <a:r>
              <a:rPr lang="en-US" sz="3000" dirty="0">
                <a:latin typeface="Times New Roman"/>
                <a:cs typeface="Times New Roman"/>
              </a:rPr>
              <a:t>, et al. (2011). Effective Public Relations, Ed. 9</a:t>
            </a:r>
            <a:r>
              <a:rPr lang="en-US" sz="3000" baseline="30000" dirty="0">
                <a:latin typeface="Times New Roman"/>
                <a:cs typeface="Times New Roman"/>
              </a:rPr>
              <a:t>th</a:t>
            </a:r>
            <a:r>
              <a:rPr lang="en-US" sz="3000" dirty="0">
                <a:latin typeface="Times New Roman"/>
                <a:cs typeface="Times New Roman"/>
              </a:rPr>
              <a:t>. Jakarta: </a:t>
            </a:r>
            <a:r>
              <a:rPr lang="en-US" sz="3000" dirty="0" err="1">
                <a:latin typeface="Times New Roman"/>
                <a:cs typeface="Times New Roman"/>
              </a:rPr>
              <a:t>Kencana</a:t>
            </a:r>
            <a:endParaRPr lang="en-US" sz="3000" dirty="0">
              <a:latin typeface="Times New Roman"/>
              <a:cs typeface="Times New Roman"/>
            </a:endParaRPr>
          </a:p>
          <a:p>
            <a:endParaRPr lang="en-US" sz="3000" dirty="0">
              <a:latin typeface="Times New Roman"/>
              <a:cs typeface="Times New Roman"/>
            </a:endParaRPr>
          </a:p>
          <a:p>
            <a:endParaRPr lang="en-US" sz="3000" dirty="0">
              <a:latin typeface="Times New Roman"/>
              <a:cs typeface="Times New Roman"/>
            </a:endParaRPr>
          </a:p>
          <a:p>
            <a:endParaRPr lang="en-US" sz="3000" dirty="0">
              <a:latin typeface="Times New Roman"/>
              <a:cs typeface="Times New Roman"/>
            </a:endParaRPr>
          </a:p>
          <a:p>
            <a:endParaRPr lang="en-US" sz="3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145"/>
            <a:ext cx="8229600" cy="1143000"/>
          </a:xfrm>
        </p:spPr>
        <p:txBody>
          <a:bodyPr>
            <a:noAutofit/>
          </a:bodyPr>
          <a:lstStyle/>
          <a:p>
            <a:r>
              <a:rPr lang="en-US" dirty="0">
                <a:latin typeface="Britannic Bold"/>
                <a:cs typeface="Britannic Bold"/>
              </a:rPr>
              <a:t>MEDIA YANG DIGUNAKAN PR UNTUK KOMUNIKASI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7843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53000"/>
            </a:srgbClr>
          </a:solidFill>
        </p:spPr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MEDIA BARU, TANTANGAN BARU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94805"/>
            <a:ext cx="8229600" cy="3163195"/>
          </a:xfrm>
          <a:solidFill>
            <a:srgbClr val="FFFFFF">
              <a:alpha val="81000"/>
            </a:srgbClr>
          </a:solidFill>
        </p:spPr>
        <p:txBody>
          <a:bodyPr>
            <a:normAutofit fontScale="70000" lnSpcReduction="2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Dunia</a:t>
            </a:r>
            <a:r>
              <a:rPr lang="en-US" dirty="0">
                <a:latin typeface="Times New Roman"/>
                <a:cs typeface="Times New Roman"/>
              </a:rPr>
              <a:t> digital </a:t>
            </a:r>
            <a:r>
              <a:rPr lang="en-US" dirty="0" err="1">
                <a:latin typeface="Times New Roman"/>
                <a:cs typeface="Times New Roman"/>
              </a:rPr>
              <a:t>mengubah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dalam/luar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berbagai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publik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Kemajuan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teknologi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memicu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terjadinya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konvergensi</a:t>
            </a:r>
            <a:r>
              <a:rPr lang="en-US" dirty="0">
                <a:latin typeface="Times New Roman"/>
                <a:cs typeface="Times New Roman"/>
              </a:rPr>
              <a:t> media</a:t>
            </a:r>
          </a:p>
          <a:p>
            <a:r>
              <a:rPr lang="en-US" dirty="0" err="1">
                <a:latin typeface="Times New Roman"/>
                <a:cs typeface="Times New Roman"/>
              </a:rPr>
              <a:t>Konvergensi</a:t>
            </a:r>
            <a:r>
              <a:rPr lang="en-US" dirty="0">
                <a:latin typeface="Times New Roman"/>
                <a:cs typeface="Times New Roman"/>
              </a:rPr>
              <a:t> media : </a:t>
            </a:r>
            <a:r>
              <a:rPr lang="en-US" dirty="0" err="1">
                <a:latin typeface="Times New Roman"/>
                <a:cs typeface="Times New Roman"/>
              </a:rPr>
              <a:t>menyatunya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telekomunikasi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komputer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media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lingkungan</a:t>
            </a:r>
            <a:r>
              <a:rPr lang="en-US" dirty="0">
                <a:latin typeface="Times New Roman"/>
                <a:cs typeface="Times New Roman"/>
              </a:rPr>
              <a:t> digital</a:t>
            </a:r>
          </a:p>
          <a:p>
            <a:r>
              <a:rPr lang="en-US" dirty="0" err="1">
                <a:latin typeface="Times New Roman"/>
                <a:cs typeface="Times New Roman"/>
              </a:rPr>
              <a:t>Kemajuan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teknologi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mengubah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produksi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distribusi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penyampaian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penyimpanannya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Internet </a:t>
            </a:r>
            <a:r>
              <a:rPr lang="en-US" dirty="0" err="1">
                <a:latin typeface="Times New Roman"/>
                <a:cs typeface="Times New Roman"/>
              </a:rPr>
              <a:t>memberi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akses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langsung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cepat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Teknologi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baru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meningkatkan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interaktif</a:t>
            </a:r>
            <a:r>
              <a:rPr lang="en-US" dirty="0">
                <a:latin typeface="Times New Roman"/>
                <a:cs typeface="Times New Roman"/>
              </a:rPr>
              <a:t>, yang </a:t>
            </a:r>
            <a:r>
              <a:rPr lang="en-US" dirty="0" err="1">
                <a:latin typeface="Times New Roman"/>
                <a:cs typeface="Times New Roman"/>
              </a:rPr>
              <a:t>merupakan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esensi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pembentukan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pemeliharaan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hubungan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0000"/>
            </a:srgbClr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MEDIA TRADISIONAL, PENGGUNAAN BARU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7508326" cy="2537211"/>
          </a:xfrm>
          <a:solidFill>
            <a:srgbClr val="FFFFFF">
              <a:alpha val="70000"/>
            </a:srgbClr>
          </a:solidFill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Media </a:t>
            </a:r>
            <a:r>
              <a:rPr lang="en-US" dirty="0" err="1">
                <a:latin typeface="Times New Roman"/>
                <a:cs typeface="Times New Roman"/>
              </a:rPr>
              <a:t>tradisional</a:t>
            </a:r>
            <a:r>
              <a:rPr lang="en-US" dirty="0">
                <a:latin typeface="Times New Roman"/>
                <a:cs typeface="Times New Roman"/>
              </a:rPr>
              <a:t> lama </a:t>
            </a:r>
            <a:r>
              <a:rPr lang="en-US" dirty="0" err="1">
                <a:latin typeface="Times New Roman"/>
                <a:cs typeface="Times New Roman"/>
              </a:rPr>
              <a:t>menjadi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alat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efektif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ekonomis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berbagai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publik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luas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tersebar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Praktisi</a:t>
            </a:r>
            <a:r>
              <a:rPr lang="en-US" dirty="0">
                <a:latin typeface="Times New Roman"/>
                <a:cs typeface="Times New Roman"/>
              </a:rPr>
              <a:t> PR </a:t>
            </a:r>
            <a:r>
              <a:rPr lang="en-US" dirty="0" err="1">
                <a:latin typeface="Times New Roman"/>
                <a:cs typeface="Times New Roman"/>
              </a:rPr>
              <a:t>harus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memahami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mempunyai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keahlian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menggunakan</a:t>
            </a:r>
            <a:r>
              <a:rPr lang="en-US" dirty="0">
                <a:latin typeface="Times New Roman"/>
                <a:cs typeface="Times New Roman"/>
              </a:rPr>
              <a:t> media </a:t>
            </a:r>
            <a:r>
              <a:rPr lang="en-US" dirty="0" err="1">
                <a:latin typeface="Times New Roman"/>
                <a:cs typeface="Times New Roman"/>
              </a:rPr>
              <a:t>tradisional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tsb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Praktisi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harus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paham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informasi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berbagai</a:t>
            </a:r>
            <a:r>
              <a:rPr lang="en-US" dirty="0">
                <a:latin typeface="Times New Roman"/>
                <a:cs typeface="Times New Roman"/>
              </a:rPr>
              <a:t> media, </a:t>
            </a:r>
            <a:r>
              <a:rPr lang="en-US" dirty="0" err="1">
                <a:latin typeface="Times New Roman"/>
                <a:cs typeface="Times New Roman"/>
              </a:rPr>
              <a:t>syarat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produksi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nilai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yg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dianut</a:t>
            </a:r>
            <a:r>
              <a:rPr lang="en-US" dirty="0">
                <a:latin typeface="Times New Roman"/>
                <a:cs typeface="Times New Roman"/>
              </a:rPr>
              <a:t> media, </a:t>
            </a:r>
            <a:r>
              <a:rPr lang="en-US" dirty="0" err="1">
                <a:latin typeface="Times New Roman"/>
                <a:cs typeface="Times New Roman"/>
              </a:rPr>
              <a:t>aturan</a:t>
            </a:r>
            <a:r>
              <a:rPr lang="en-US" dirty="0">
                <a:latin typeface="Times New Roman"/>
                <a:cs typeface="Times New Roman"/>
              </a:rPr>
              <a:t> media,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kebutuhan</a:t>
            </a:r>
            <a:r>
              <a:rPr lang="en-US" dirty="0">
                <a:latin typeface="Times New Roman"/>
                <a:cs typeface="Times New Roman"/>
              </a:rPr>
              <a:t> media</a:t>
            </a:r>
          </a:p>
          <a:p>
            <a:r>
              <a:rPr lang="en-US" dirty="0" err="1">
                <a:latin typeface="Times New Roman"/>
                <a:cs typeface="Times New Roman"/>
              </a:rPr>
              <a:t>Persaingan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mendapatkan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akses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</a:t>
            </a:r>
            <a:r>
              <a:rPr lang="en-US" dirty="0">
                <a:latin typeface="Times New Roman"/>
                <a:cs typeface="Times New Roman"/>
              </a:rPr>
              <a:t> media </a:t>
            </a:r>
            <a:r>
              <a:rPr lang="en-US" dirty="0" err="1">
                <a:latin typeface="Times New Roman"/>
                <a:cs typeface="Times New Roman"/>
              </a:rPr>
              <a:t>massa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semakin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ketat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praktisi</a:t>
            </a:r>
            <a:r>
              <a:rPr lang="en-US" dirty="0">
                <a:latin typeface="Times New Roman"/>
                <a:cs typeface="Times New Roman"/>
              </a:rPr>
              <a:t> PR </a:t>
            </a:r>
            <a:r>
              <a:rPr lang="en-US" dirty="0" err="1">
                <a:latin typeface="Times New Roman"/>
                <a:cs typeface="Times New Roman"/>
              </a:rPr>
              <a:t>harus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menyesuaikan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strategi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mereka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perubahan</a:t>
            </a:r>
            <a:r>
              <a:rPr lang="en-US" dirty="0">
                <a:latin typeface="Times New Roman"/>
                <a:cs typeface="Times New Roman"/>
              </a:rPr>
              <a:t> media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audiens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semakin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cepat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MEDIA TRADISIONAL, PENGGUNAAN BARU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MEDIA TRADISIONAL, PENGGUNAAN BARU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73644" y="1600199"/>
          <a:ext cx="369872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MEDIA TRADISIONAL, PENGGUNAAN BARU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MEDIA TRADISIONAL, PENGGUNAAN BARU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2942</TotalTime>
  <Words>1407</Words>
  <Application>Microsoft Office PowerPoint</Application>
  <PresentationFormat>On-screen Show (4:3)</PresentationFormat>
  <Paragraphs>180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PENGANTAR PUBLIC RELATIONS: Media Eksternal PR &amp; Hubungan Media</vt:lpstr>
      <vt:lpstr>PR, MEDIA MASSA &amp; TEKNOLOGI</vt:lpstr>
      <vt:lpstr>MEDIA YANG DIGUNAKAN PR UNTUK KOMUNIKASI EKSTERNAL</vt:lpstr>
      <vt:lpstr>MEDIA BARU, TANTANGAN BARU </vt:lpstr>
      <vt:lpstr>MEDIA TRADISIONAL, PENGGUNAAN BARU</vt:lpstr>
      <vt:lpstr>MEDIA TRADISIONAL, PENGGUNAAN BARU</vt:lpstr>
      <vt:lpstr>MEDIA TRADISIONAL, PENGGUNAAN BARU</vt:lpstr>
      <vt:lpstr>MEDIA TRADISIONAL, PENGGUNAAN BARU</vt:lpstr>
      <vt:lpstr>MEDIA TRADISIONAL, PENGGUNAAN BARU</vt:lpstr>
      <vt:lpstr>MEDIA EKSTERNAL BARU</vt:lpstr>
      <vt:lpstr>BEKERJA DENGAN MEDIA</vt:lpstr>
      <vt:lpstr>HUBUNGAN DENGAN MEDIA</vt:lpstr>
      <vt:lpstr>POSISI PUBLIC RELATIONS</vt:lpstr>
      <vt:lpstr>PENTING DIKETAHUI PR TENTANG MEDIA</vt:lpstr>
      <vt:lpstr>PENTING DIKETAHUI PR TENTANG MEDIA</vt:lpstr>
      <vt:lpstr>PRAKTISI PR SEBAGAI PENENGAH</vt:lpstr>
      <vt:lpstr>ATURAN DASAR HUBUNGAN MEDIA YANG BAIK</vt:lpstr>
      <vt:lpstr>ATURAN DASAR HUBUNGAN MEDIA YANG BAIK</vt:lpstr>
      <vt:lpstr>PEDOMAN KERJA SAMA DENGAN MEDIA</vt:lpstr>
      <vt:lpstr>PEDOMAN KERJA SAMA DENGAN MEDIA</vt:lpstr>
      <vt:lpstr>MENGAPA BERHUBUNGAN DENGAN MEDIA?</vt:lpstr>
      <vt:lpstr>NEGOSIASI PR DAN MEDIA</vt:lpstr>
      <vt:lpstr>KEGIATAN HUBUNGAN PERS</vt:lpstr>
      <vt:lpstr>THANKYOU</vt:lpstr>
    </vt:vector>
  </TitlesOfParts>
  <Company>London School of Public Relation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HUBUNGAN MASYARAKAT</dc:title>
  <dc:creator>Reny Dyanasari</dc:creator>
  <cp:lastModifiedBy>Reny Dyanasari</cp:lastModifiedBy>
  <cp:revision>92</cp:revision>
  <dcterms:created xsi:type="dcterms:W3CDTF">2021-03-14T12:03:51Z</dcterms:created>
  <dcterms:modified xsi:type="dcterms:W3CDTF">2021-06-24T06:02:50Z</dcterms:modified>
</cp:coreProperties>
</file>