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3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76" r:id="rId5"/>
    <p:sldId id="273" r:id="rId6"/>
    <p:sldId id="287" r:id="rId7"/>
    <p:sldId id="277" r:id="rId8"/>
    <p:sldId id="289" r:id="rId9"/>
    <p:sldId id="290" r:id="rId10"/>
    <p:sldId id="279" r:id="rId11"/>
    <p:sldId id="291" r:id="rId12"/>
    <p:sldId id="292" r:id="rId13"/>
    <p:sldId id="296" r:id="rId14"/>
    <p:sldId id="261" r:id="rId15"/>
    <p:sldId id="293" r:id="rId16"/>
    <p:sldId id="271" r:id="rId17"/>
    <p:sldId id="295" r:id="rId18"/>
    <p:sldId id="266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66" d="100"/>
          <a:sy n="66" d="100"/>
        </p:scale>
        <p:origin x="-1464" y="-4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#9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7ACC4A-30F4-A34B-877D-1A45A54258E2}" type="doc">
      <dgm:prSet loTypeId="urn:microsoft.com/office/officeart/2005/8/layout/default" loCatId="list" qsTypeId="urn:microsoft.com/office/officeart/2005/8/quickstyle/simple4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EFA9A3AF-822F-4D44-B3E2-6BC999FD4556}">
      <dgm:prSet phldrT="[Text]"/>
      <dgm:spPr/>
      <dgm:t>
        <a:bodyPr/>
        <a:lstStyle/>
        <a:p>
          <a:r>
            <a:rPr lang="en-US" dirty="0">
              <a:latin typeface="Times New Roman"/>
              <a:cs typeface="Times New Roman"/>
            </a:rPr>
            <a:t>Perusahaan</a:t>
          </a:r>
        </a:p>
      </dgm:t>
    </dgm:pt>
    <dgm:pt modelId="{DE869C4B-B12D-614B-8E19-C8090788230F}" type="parTrans" cxnId="{2B0FCE32-E650-F241-80B8-CFAB29CAC7BA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9434E19B-C818-1645-ADEE-B50E9EEFBC91}" type="sibTrans" cxnId="{2B0FCE32-E650-F241-80B8-CFAB29CAC7BA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EFC7FD9B-B198-0040-BBE0-F4B1C12E778C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Konsultan/Agensi</a:t>
          </a:r>
          <a:endParaRPr lang="en-US" dirty="0">
            <a:latin typeface="Times New Roman"/>
            <a:cs typeface="Times New Roman"/>
          </a:endParaRPr>
        </a:p>
      </dgm:t>
    </dgm:pt>
    <dgm:pt modelId="{E6F7ABBE-4E3B-D74D-B036-C38811D3EFEC}" type="parTrans" cxnId="{E05471E9-23C8-9E45-B524-50D28F386A0D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7981B638-C56B-0E4E-88B0-2067553B8F62}" type="sibTrans" cxnId="{E05471E9-23C8-9E45-B524-50D28F386A0D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F888285F-6AD3-6A48-882A-AF8B6985E61B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Pemerintahan</a:t>
          </a:r>
          <a:endParaRPr lang="en-US" dirty="0">
            <a:latin typeface="Times New Roman"/>
            <a:cs typeface="Times New Roman"/>
          </a:endParaRPr>
        </a:p>
      </dgm:t>
    </dgm:pt>
    <dgm:pt modelId="{C44CFA54-DB68-F34A-A773-D9198D3D569D}" type="parTrans" cxnId="{F83168A6-AD51-AA4B-B6ED-99E1FA345126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9F6EBCB5-14B2-8A4D-8D86-39330FD20871}" type="sibTrans" cxnId="{F83168A6-AD51-AA4B-B6ED-99E1FA345126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7BD9ECCD-7364-1B4D-B0D8-12DF6D862976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Pelayanan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Kesehatan</a:t>
          </a:r>
          <a:endParaRPr lang="en-US" dirty="0">
            <a:latin typeface="Times New Roman"/>
            <a:cs typeface="Times New Roman"/>
          </a:endParaRPr>
        </a:p>
      </dgm:t>
    </dgm:pt>
    <dgm:pt modelId="{6E4DD739-786C-834E-A4E4-C6B0A434C75D}" type="parTrans" cxnId="{2B3C3EBF-273C-3849-9B97-B50FEBD1173A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1D423C70-9DD8-684D-9127-ABAD64162DF6}" type="sibTrans" cxnId="{2B3C3EBF-273C-3849-9B97-B50FEBD1173A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C4CCC853-D8E5-8D49-8114-C71CAA2FC9E7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Organisasi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Sosial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dan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Amal</a:t>
          </a:r>
          <a:endParaRPr lang="en-US" dirty="0">
            <a:latin typeface="Times New Roman"/>
            <a:cs typeface="Times New Roman"/>
          </a:endParaRPr>
        </a:p>
      </dgm:t>
    </dgm:pt>
    <dgm:pt modelId="{E4FFC5B0-DEBC-1348-B6DC-50EFBA4733CF}" type="parTrans" cxnId="{44AADA1A-8671-5F4A-AF98-EF42EC3C339C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C14172E6-6BCD-9141-A5EA-75DC27D15324}" type="sibTrans" cxnId="{44AADA1A-8671-5F4A-AF98-EF42EC3C339C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1E44C6F3-7172-5241-B8F7-0B4E75F43D08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Asosiasi/Yayasan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Pendidikan</a:t>
          </a:r>
          <a:endParaRPr lang="en-US" dirty="0">
            <a:latin typeface="Times New Roman"/>
            <a:cs typeface="Times New Roman"/>
          </a:endParaRPr>
        </a:p>
      </dgm:t>
    </dgm:pt>
    <dgm:pt modelId="{DF3A9461-BA26-7144-8AC1-76A012EB3435}" type="parTrans" cxnId="{A5842D96-EE2B-3E49-B590-F81D9669CD14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A67A6F39-228A-294D-AB1B-1C2EC0851984}" type="sibTrans" cxnId="{A5842D96-EE2B-3E49-B590-F81D9669CD14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6964FD22-2A0A-C644-9DFF-F608EC826C13}" type="pres">
      <dgm:prSet presAssocID="{D97ACC4A-30F4-A34B-877D-1A45A54258E2}" presName="diagram" presStyleCnt="0">
        <dgm:presLayoutVars>
          <dgm:dir/>
          <dgm:resizeHandles val="exact"/>
        </dgm:presLayoutVars>
      </dgm:prSet>
      <dgm:spPr/>
    </dgm:pt>
    <dgm:pt modelId="{FEA71698-17E0-5044-9FD3-052CB215E231}" type="pres">
      <dgm:prSet presAssocID="{EFA9A3AF-822F-4D44-B3E2-6BC999FD4556}" presName="node" presStyleLbl="node1" presStyleIdx="0" presStyleCnt="6">
        <dgm:presLayoutVars>
          <dgm:bulletEnabled val="1"/>
        </dgm:presLayoutVars>
      </dgm:prSet>
      <dgm:spPr/>
    </dgm:pt>
    <dgm:pt modelId="{ECF38120-EC9D-9A49-B136-BA1E6D6E68DF}" type="pres">
      <dgm:prSet presAssocID="{9434E19B-C818-1645-ADEE-B50E9EEFBC91}" presName="sibTrans" presStyleCnt="0"/>
      <dgm:spPr/>
    </dgm:pt>
    <dgm:pt modelId="{CC0A750D-513A-6242-A46E-061D489DD01F}" type="pres">
      <dgm:prSet presAssocID="{EFC7FD9B-B198-0040-BBE0-F4B1C12E778C}" presName="node" presStyleLbl="node1" presStyleIdx="1" presStyleCnt="6">
        <dgm:presLayoutVars>
          <dgm:bulletEnabled val="1"/>
        </dgm:presLayoutVars>
      </dgm:prSet>
      <dgm:spPr/>
    </dgm:pt>
    <dgm:pt modelId="{DDCDCFC5-31B5-694E-9584-D2289876C794}" type="pres">
      <dgm:prSet presAssocID="{7981B638-C56B-0E4E-88B0-2067553B8F62}" presName="sibTrans" presStyleCnt="0"/>
      <dgm:spPr/>
    </dgm:pt>
    <dgm:pt modelId="{7E4C7403-2507-604C-8856-6A7B617060F8}" type="pres">
      <dgm:prSet presAssocID="{F888285F-6AD3-6A48-882A-AF8B6985E61B}" presName="node" presStyleLbl="node1" presStyleIdx="2" presStyleCnt="6">
        <dgm:presLayoutVars>
          <dgm:bulletEnabled val="1"/>
        </dgm:presLayoutVars>
      </dgm:prSet>
      <dgm:spPr/>
    </dgm:pt>
    <dgm:pt modelId="{0314515A-E9FD-FA4A-BDFE-D903700E108B}" type="pres">
      <dgm:prSet presAssocID="{9F6EBCB5-14B2-8A4D-8D86-39330FD20871}" presName="sibTrans" presStyleCnt="0"/>
      <dgm:spPr/>
    </dgm:pt>
    <dgm:pt modelId="{97E9DC9F-18C3-FB42-AC01-52D0784BE814}" type="pres">
      <dgm:prSet presAssocID="{1E44C6F3-7172-5241-B8F7-0B4E75F43D08}" presName="node" presStyleLbl="node1" presStyleIdx="3" presStyleCnt="6">
        <dgm:presLayoutVars>
          <dgm:bulletEnabled val="1"/>
        </dgm:presLayoutVars>
      </dgm:prSet>
      <dgm:spPr/>
    </dgm:pt>
    <dgm:pt modelId="{36A4FD6D-F980-E64C-AEC2-7158151FCF6F}" type="pres">
      <dgm:prSet presAssocID="{A67A6F39-228A-294D-AB1B-1C2EC0851984}" presName="sibTrans" presStyleCnt="0"/>
      <dgm:spPr/>
    </dgm:pt>
    <dgm:pt modelId="{053B3AE9-D462-D349-9E1D-04E5F3B9DFCB}" type="pres">
      <dgm:prSet presAssocID="{7BD9ECCD-7364-1B4D-B0D8-12DF6D862976}" presName="node" presStyleLbl="node1" presStyleIdx="4" presStyleCnt="6">
        <dgm:presLayoutVars>
          <dgm:bulletEnabled val="1"/>
        </dgm:presLayoutVars>
      </dgm:prSet>
      <dgm:spPr/>
    </dgm:pt>
    <dgm:pt modelId="{EED25CEA-76AD-AD45-94F4-D265384BAA2E}" type="pres">
      <dgm:prSet presAssocID="{1D423C70-9DD8-684D-9127-ABAD64162DF6}" presName="sibTrans" presStyleCnt="0"/>
      <dgm:spPr/>
    </dgm:pt>
    <dgm:pt modelId="{B571BBA7-61F5-AC4A-9C81-23D2E72E6E45}" type="pres">
      <dgm:prSet presAssocID="{C4CCC853-D8E5-8D49-8114-C71CAA2FC9E7}" presName="node" presStyleLbl="node1" presStyleIdx="5" presStyleCnt="6">
        <dgm:presLayoutVars>
          <dgm:bulletEnabled val="1"/>
        </dgm:presLayoutVars>
      </dgm:prSet>
      <dgm:spPr/>
    </dgm:pt>
  </dgm:ptLst>
  <dgm:cxnLst>
    <dgm:cxn modelId="{3ECF1404-BBBD-5D4E-A4F0-97FA684AEACF}" type="presOf" srcId="{EFA9A3AF-822F-4D44-B3E2-6BC999FD4556}" destId="{FEA71698-17E0-5044-9FD3-052CB215E231}" srcOrd="0" destOrd="0" presId="urn:microsoft.com/office/officeart/2005/8/layout/default"/>
    <dgm:cxn modelId="{C4CE740C-ED21-1149-BFD2-DEA953400DAD}" type="presOf" srcId="{EFC7FD9B-B198-0040-BBE0-F4B1C12E778C}" destId="{CC0A750D-513A-6242-A46E-061D489DD01F}" srcOrd="0" destOrd="0" presId="urn:microsoft.com/office/officeart/2005/8/layout/default"/>
    <dgm:cxn modelId="{44AADA1A-8671-5F4A-AF98-EF42EC3C339C}" srcId="{D97ACC4A-30F4-A34B-877D-1A45A54258E2}" destId="{C4CCC853-D8E5-8D49-8114-C71CAA2FC9E7}" srcOrd="5" destOrd="0" parTransId="{E4FFC5B0-DEBC-1348-B6DC-50EFBA4733CF}" sibTransId="{C14172E6-6BCD-9141-A5EA-75DC27D15324}"/>
    <dgm:cxn modelId="{978AC228-EB5C-7A4A-88E9-22D26B97F314}" type="presOf" srcId="{F888285F-6AD3-6A48-882A-AF8B6985E61B}" destId="{7E4C7403-2507-604C-8856-6A7B617060F8}" srcOrd="0" destOrd="0" presId="urn:microsoft.com/office/officeart/2005/8/layout/default"/>
    <dgm:cxn modelId="{2B0FCE32-E650-F241-80B8-CFAB29CAC7BA}" srcId="{D97ACC4A-30F4-A34B-877D-1A45A54258E2}" destId="{EFA9A3AF-822F-4D44-B3E2-6BC999FD4556}" srcOrd="0" destOrd="0" parTransId="{DE869C4B-B12D-614B-8E19-C8090788230F}" sibTransId="{9434E19B-C818-1645-ADEE-B50E9EEFBC91}"/>
    <dgm:cxn modelId="{06480654-F1B4-E040-B388-3E1EC076E7AA}" type="presOf" srcId="{D97ACC4A-30F4-A34B-877D-1A45A54258E2}" destId="{6964FD22-2A0A-C644-9DFF-F608EC826C13}" srcOrd="0" destOrd="0" presId="urn:microsoft.com/office/officeart/2005/8/layout/default"/>
    <dgm:cxn modelId="{A5842D96-EE2B-3E49-B590-F81D9669CD14}" srcId="{D97ACC4A-30F4-A34B-877D-1A45A54258E2}" destId="{1E44C6F3-7172-5241-B8F7-0B4E75F43D08}" srcOrd="3" destOrd="0" parTransId="{DF3A9461-BA26-7144-8AC1-76A012EB3435}" sibTransId="{A67A6F39-228A-294D-AB1B-1C2EC0851984}"/>
    <dgm:cxn modelId="{C4894BA5-E2B3-A943-AE81-A97A207F7ECC}" type="presOf" srcId="{1E44C6F3-7172-5241-B8F7-0B4E75F43D08}" destId="{97E9DC9F-18C3-FB42-AC01-52D0784BE814}" srcOrd="0" destOrd="0" presId="urn:microsoft.com/office/officeart/2005/8/layout/default"/>
    <dgm:cxn modelId="{F83168A6-AD51-AA4B-B6ED-99E1FA345126}" srcId="{D97ACC4A-30F4-A34B-877D-1A45A54258E2}" destId="{F888285F-6AD3-6A48-882A-AF8B6985E61B}" srcOrd="2" destOrd="0" parTransId="{C44CFA54-DB68-F34A-A773-D9198D3D569D}" sibTransId="{9F6EBCB5-14B2-8A4D-8D86-39330FD20871}"/>
    <dgm:cxn modelId="{58BB90BD-A7F6-D544-982A-07F91D954573}" type="presOf" srcId="{C4CCC853-D8E5-8D49-8114-C71CAA2FC9E7}" destId="{B571BBA7-61F5-AC4A-9C81-23D2E72E6E45}" srcOrd="0" destOrd="0" presId="urn:microsoft.com/office/officeart/2005/8/layout/default"/>
    <dgm:cxn modelId="{2B3C3EBF-273C-3849-9B97-B50FEBD1173A}" srcId="{D97ACC4A-30F4-A34B-877D-1A45A54258E2}" destId="{7BD9ECCD-7364-1B4D-B0D8-12DF6D862976}" srcOrd="4" destOrd="0" parTransId="{6E4DD739-786C-834E-A4E4-C6B0A434C75D}" sibTransId="{1D423C70-9DD8-684D-9127-ABAD64162DF6}"/>
    <dgm:cxn modelId="{E05471E9-23C8-9E45-B524-50D28F386A0D}" srcId="{D97ACC4A-30F4-A34B-877D-1A45A54258E2}" destId="{EFC7FD9B-B198-0040-BBE0-F4B1C12E778C}" srcOrd="1" destOrd="0" parTransId="{E6F7ABBE-4E3B-D74D-B036-C38811D3EFEC}" sibTransId="{7981B638-C56B-0E4E-88B0-2067553B8F62}"/>
    <dgm:cxn modelId="{83C385FF-6CE1-2D4B-BEBB-BAC76CB9F637}" type="presOf" srcId="{7BD9ECCD-7364-1B4D-B0D8-12DF6D862976}" destId="{053B3AE9-D462-D349-9E1D-04E5F3B9DFCB}" srcOrd="0" destOrd="0" presId="urn:microsoft.com/office/officeart/2005/8/layout/default"/>
    <dgm:cxn modelId="{F1DC289D-5460-5749-BE0A-545FE3E8F857}" type="presParOf" srcId="{6964FD22-2A0A-C644-9DFF-F608EC826C13}" destId="{FEA71698-17E0-5044-9FD3-052CB215E231}" srcOrd="0" destOrd="0" presId="urn:microsoft.com/office/officeart/2005/8/layout/default"/>
    <dgm:cxn modelId="{03A5B3D4-D3B7-5D4F-8476-953B432387E9}" type="presParOf" srcId="{6964FD22-2A0A-C644-9DFF-F608EC826C13}" destId="{ECF38120-EC9D-9A49-B136-BA1E6D6E68DF}" srcOrd="1" destOrd="0" presId="urn:microsoft.com/office/officeart/2005/8/layout/default"/>
    <dgm:cxn modelId="{CB6A5CC1-6F97-3040-81C9-F35A7121DB1D}" type="presParOf" srcId="{6964FD22-2A0A-C644-9DFF-F608EC826C13}" destId="{CC0A750D-513A-6242-A46E-061D489DD01F}" srcOrd="2" destOrd="0" presId="urn:microsoft.com/office/officeart/2005/8/layout/default"/>
    <dgm:cxn modelId="{D0EC758E-DC00-2F40-8301-92DD00CB4BC4}" type="presParOf" srcId="{6964FD22-2A0A-C644-9DFF-F608EC826C13}" destId="{DDCDCFC5-31B5-694E-9584-D2289876C794}" srcOrd="3" destOrd="0" presId="urn:microsoft.com/office/officeart/2005/8/layout/default"/>
    <dgm:cxn modelId="{8B476358-161C-7440-81BB-5F52B449E2CD}" type="presParOf" srcId="{6964FD22-2A0A-C644-9DFF-F608EC826C13}" destId="{7E4C7403-2507-604C-8856-6A7B617060F8}" srcOrd="4" destOrd="0" presId="urn:microsoft.com/office/officeart/2005/8/layout/default"/>
    <dgm:cxn modelId="{34A9CF1A-5FAA-2449-97FE-CE6DCFD4C50F}" type="presParOf" srcId="{6964FD22-2A0A-C644-9DFF-F608EC826C13}" destId="{0314515A-E9FD-FA4A-BDFE-D903700E108B}" srcOrd="5" destOrd="0" presId="urn:microsoft.com/office/officeart/2005/8/layout/default"/>
    <dgm:cxn modelId="{15B6C3AD-C069-234B-8AA6-E2D1EF56F586}" type="presParOf" srcId="{6964FD22-2A0A-C644-9DFF-F608EC826C13}" destId="{97E9DC9F-18C3-FB42-AC01-52D0784BE814}" srcOrd="6" destOrd="0" presId="urn:microsoft.com/office/officeart/2005/8/layout/default"/>
    <dgm:cxn modelId="{C0B03D88-D2EB-B243-9FC7-CD47F0357878}" type="presParOf" srcId="{6964FD22-2A0A-C644-9DFF-F608EC826C13}" destId="{36A4FD6D-F980-E64C-AEC2-7158151FCF6F}" srcOrd="7" destOrd="0" presId="urn:microsoft.com/office/officeart/2005/8/layout/default"/>
    <dgm:cxn modelId="{07C72330-1757-1E4C-A74E-DE2F6B7EDE5B}" type="presParOf" srcId="{6964FD22-2A0A-C644-9DFF-F608EC826C13}" destId="{053B3AE9-D462-D349-9E1D-04E5F3B9DFCB}" srcOrd="8" destOrd="0" presId="urn:microsoft.com/office/officeart/2005/8/layout/default"/>
    <dgm:cxn modelId="{74951C5B-2D46-C54E-A5A3-EA9CD3204D1D}" type="presParOf" srcId="{6964FD22-2A0A-C644-9DFF-F608EC826C13}" destId="{EED25CEA-76AD-AD45-94F4-D265384BAA2E}" srcOrd="9" destOrd="0" presId="urn:microsoft.com/office/officeart/2005/8/layout/default"/>
    <dgm:cxn modelId="{76319E5F-484D-CC49-9EA5-7B379F9C52B9}" type="presParOf" srcId="{6964FD22-2A0A-C644-9DFF-F608EC826C13}" destId="{B571BBA7-61F5-AC4A-9C81-23D2E72E6E45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74A12EA-374C-2046-91C6-677163AF4614}" type="doc">
      <dgm:prSet loTypeId="urn:microsoft.com/office/officeart/2005/8/layout/chevron2" loCatId="process" qsTypeId="urn:microsoft.com/office/officeart/2005/8/quickstyle/3D1" qsCatId="3D" csTypeId="urn:microsoft.com/office/officeart/2005/8/colors/colorful1#9" csCatId="colorful" phldr="1"/>
      <dgm:spPr/>
      <dgm:t>
        <a:bodyPr/>
        <a:lstStyle/>
        <a:p>
          <a:endParaRPr lang="en-US"/>
        </a:p>
      </dgm:t>
    </dgm:pt>
    <dgm:pt modelId="{6741C945-E5DE-874F-B92D-51F6BA160B44}">
      <dgm:prSet phldrT="[Text]"/>
      <dgm:spPr/>
      <dgm:t>
        <a:bodyPr/>
        <a:lstStyle/>
        <a:p>
          <a:r>
            <a:rPr lang="en-US" dirty="0">
              <a:latin typeface="Times New Roman"/>
              <a:cs typeface="Times New Roman"/>
            </a:rPr>
            <a:t>1</a:t>
          </a:r>
        </a:p>
      </dgm:t>
    </dgm:pt>
    <dgm:pt modelId="{7A070318-0244-6C43-91B4-9E92731E725D}" type="parTrans" cxnId="{D47D04E6-A84C-884D-9F54-3335241EFF73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10D75CC1-9D07-5F47-9907-5BD706BE54C5}" type="sibTrans" cxnId="{D47D04E6-A84C-884D-9F54-3335241EFF73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03DEA0C3-D68D-A843-9A4C-5E227E7FD339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Menyusun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rencana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karier</a:t>
          </a:r>
          <a:endParaRPr lang="en-US" dirty="0">
            <a:latin typeface="Times New Roman"/>
            <a:cs typeface="Times New Roman"/>
          </a:endParaRPr>
        </a:p>
      </dgm:t>
    </dgm:pt>
    <dgm:pt modelId="{82F0C4E2-11EA-404D-AC36-3E3B872EA9F7}" type="parTrans" cxnId="{D5A811AF-77B2-6E4B-AAC5-91990776324E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BF488E56-7408-6D41-B079-0BE931F2EF3A}" type="sibTrans" cxnId="{D5A811AF-77B2-6E4B-AAC5-91990776324E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BF9B48A2-E63B-7849-9134-F45E41397281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Memiliki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atasan</a:t>
          </a:r>
          <a:r>
            <a:rPr lang="en-US" dirty="0">
              <a:latin typeface="Times New Roman"/>
              <a:cs typeface="Times New Roman"/>
            </a:rPr>
            <a:t> yang </a:t>
          </a:r>
          <a:r>
            <a:rPr lang="en-US" dirty="0" err="1">
              <a:latin typeface="Times New Roman"/>
              <a:cs typeface="Times New Roman"/>
            </a:rPr>
            <a:t>perhatian</a:t>
          </a:r>
          <a:endParaRPr lang="en-US" dirty="0">
            <a:latin typeface="Times New Roman"/>
            <a:cs typeface="Times New Roman"/>
          </a:endParaRPr>
        </a:p>
      </dgm:t>
    </dgm:pt>
    <dgm:pt modelId="{C80F88DC-918E-304B-AED6-11AAD136B94F}" type="parTrans" cxnId="{837130E5-0E2A-9D47-B318-0D7E64E96C3B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BDB16AC3-E038-874A-AE7C-36BEEFFB9ECD}" type="sibTrans" cxnId="{837130E5-0E2A-9D47-B318-0D7E64E96C3B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AB7CA705-EE73-904B-B294-77F7C73A256A}">
      <dgm:prSet phldrT="[Text]"/>
      <dgm:spPr/>
      <dgm:t>
        <a:bodyPr/>
        <a:lstStyle/>
        <a:p>
          <a:r>
            <a:rPr lang="en-US" dirty="0">
              <a:latin typeface="Times New Roman"/>
              <a:cs typeface="Times New Roman"/>
            </a:rPr>
            <a:t>2</a:t>
          </a:r>
        </a:p>
      </dgm:t>
    </dgm:pt>
    <dgm:pt modelId="{0D5FDA63-1451-9A4D-9C27-8D488A9E72E7}" type="parTrans" cxnId="{6FC7EA18-8F8C-1B40-B11E-DC8DBBC556C6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B8CBE3C3-845E-6541-964C-6ED280BCB22D}" type="sibTrans" cxnId="{6FC7EA18-8F8C-1B40-B11E-DC8DBBC556C6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1DD321A9-375E-9A4C-8B80-E5B6218B60CC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Mengembangkan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keahlian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manajemen</a:t>
          </a:r>
          <a:endParaRPr lang="en-US" dirty="0">
            <a:latin typeface="Times New Roman"/>
            <a:cs typeface="Times New Roman"/>
          </a:endParaRPr>
        </a:p>
      </dgm:t>
    </dgm:pt>
    <dgm:pt modelId="{46CE482F-4A89-2949-A12F-801D42B544D1}" type="parTrans" cxnId="{AD605C94-8BF3-2046-ADEB-2DB769395143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1928589E-CE2F-F145-A0E4-C29492EA811A}" type="sibTrans" cxnId="{AD605C94-8BF3-2046-ADEB-2DB769395143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E7ED90B5-EBCA-AF43-8746-7BB51D5F3A92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Berkomunikasi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dengan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manajer</a:t>
          </a:r>
          <a:endParaRPr lang="en-US" dirty="0">
            <a:latin typeface="Times New Roman"/>
            <a:cs typeface="Times New Roman"/>
          </a:endParaRPr>
        </a:p>
      </dgm:t>
    </dgm:pt>
    <dgm:pt modelId="{1E39557A-4B75-6640-A0D1-33E60805E809}" type="parTrans" cxnId="{E8D22533-2CBC-D54E-907C-E722B969C5F1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A6DE10D3-6D74-2946-88B0-86F836471204}" type="sibTrans" cxnId="{E8D22533-2CBC-D54E-907C-E722B969C5F1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731FBE8D-2D85-ED49-937B-EF417BD5C8AA}">
      <dgm:prSet phldrT="[Text]"/>
      <dgm:spPr/>
      <dgm:t>
        <a:bodyPr/>
        <a:lstStyle/>
        <a:p>
          <a:r>
            <a:rPr lang="en-US" dirty="0">
              <a:latin typeface="Times New Roman"/>
              <a:cs typeface="Times New Roman"/>
            </a:rPr>
            <a:t>3</a:t>
          </a:r>
        </a:p>
      </dgm:t>
    </dgm:pt>
    <dgm:pt modelId="{1405D82B-9E71-4B40-A6C1-9D475B308B06}" type="parTrans" cxnId="{A9E5C227-C4AC-A54F-9A51-CFF5C8A6BF88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23EBEBB7-3F72-964D-9078-7D780576EB7E}" type="sibTrans" cxnId="{A9E5C227-C4AC-A54F-9A51-CFF5C8A6BF88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CA53902B-6118-8548-B07B-F7F3252716AD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Memiliki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standar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dan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rencana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gaji</a:t>
          </a:r>
          <a:endParaRPr lang="en-US" dirty="0">
            <a:latin typeface="Times New Roman"/>
            <a:cs typeface="Times New Roman"/>
          </a:endParaRPr>
        </a:p>
      </dgm:t>
    </dgm:pt>
    <dgm:pt modelId="{B5370F23-999E-AF49-AD97-B71064C853BC}" type="parTrans" cxnId="{E436A3BC-51A6-4E48-892F-AF544CCFC5A8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EEBF4305-D67F-EA45-A26D-751DAA153819}" type="sibTrans" cxnId="{E436A3BC-51A6-4E48-892F-AF544CCFC5A8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C509CBE2-7D12-9940-9FF6-9FD0D2BD8FA5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Menegosiasikan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fasilitas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perusahaan</a:t>
          </a:r>
          <a:endParaRPr lang="en-US" dirty="0">
            <a:latin typeface="Times New Roman"/>
            <a:cs typeface="Times New Roman"/>
          </a:endParaRPr>
        </a:p>
      </dgm:t>
    </dgm:pt>
    <dgm:pt modelId="{CA136A48-E61C-B741-B9FD-B38F7EEA171E}" type="parTrans" cxnId="{5DDB577F-F71C-E846-A436-A9E57181E63E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0505515A-D133-4F4C-BE5A-3FB39A67868F}" type="sibTrans" cxnId="{5DDB577F-F71C-E846-A436-A9E57181E63E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F42741CC-2991-084A-B470-7DDDD9B12D46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Agresif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dan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tegas</a:t>
          </a:r>
          <a:endParaRPr lang="en-US" dirty="0">
            <a:latin typeface="Times New Roman"/>
            <a:cs typeface="Times New Roman"/>
          </a:endParaRPr>
        </a:p>
      </dgm:t>
    </dgm:pt>
    <dgm:pt modelId="{46C1FC90-A4C5-7040-A7D9-C79C107EABC1}" type="parTrans" cxnId="{575F4992-0934-AB47-A4E9-F0BF1E888129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4A9711DD-6D84-3745-BA0A-C7F3C581C639}" type="sibTrans" cxnId="{575F4992-0934-AB47-A4E9-F0BF1E888129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B3EAD745-EF62-E948-80E3-6CFA411D4067}" type="pres">
      <dgm:prSet presAssocID="{474A12EA-374C-2046-91C6-677163AF4614}" presName="linearFlow" presStyleCnt="0">
        <dgm:presLayoutVars>
          <dgm:dir/>
          <dgm:animLvl val="lvl"/>
          <dgm:resizeHandles val="exact"/>
        </dgm:presLayoutVars>
      </dgm:prSet>
      <dgm:spPr/>
    </dgm:pt>
    <dgm:pt modelId="{541548F0-9225-8440-97E0-0FE033E749D8}" type="pres">
      <dgm:prSet presAssocID="{6741C945-E5DE-874F-B92D-51F6BA160B44}" presName="composite" presStyleCnt="0"/>
      <dgm:spPr/>
    </dgm:pt>
    <dgm:pt modelId="{4F71D146-7DA8-B94F-A1B6-F58279A4023D}" type="pres">
      <dgm:prSet presAssocID="{6741C945-E5DE-874F-B92D-51F6BA160B44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73497236-65B0-BE4C-BAD4-E9EA6C9800B2}" type="pres">
      <dgm:prSet presAssocID="{6741C945-E5DE-874F-B92D-51F6BA160B44}" presName="descendantText" presStyleLbl="alignAcc1" presStyleIdx="0" presStyleCnt="3">
        <dgm:presLayoutVars>
          <dgm:bulletEnabled val="1"/>
        </dgm:presLayoutVars>
      </dgm:prSet>
      <dgm:spPr/>
    </dgm:pt>
    <dgm:pt modelId="{91F2579A-08CB-E84B-885A-11DC538A98E5}" type="pres">
      <dgm:prSet presAssocID="{10D75CC1-9D07-5F47-9907-5BD706BE54C5}" presName="sp" presStyleCnt="0"/>
      <dgm:spPr/>
    </dgm:pt>
    <dgm:pt modelId="{A2DB20BC-1821-6245-9DD0-08A42CFEEC06}" type="pres">
      <dgm:prSet presAssocID="{AB7CA705-EE73-904B-B294-77F7C73A256A}" presName="composite" presStyleCnt="0"/>
      <dgm:spPr/>
    </dgm:pt>
    <dgm:pt modelId="{15023F36-24C6-8240-A2A8-EC2C37E60E77}" type="pres">
      <dgm:prSet presAssocID="{AB7CA705-EE73-904B-B294-77F7C73A256A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0AAC5C1D-E338-D84B-BFBC-806ADFA15B24}" type="pres">
      <dgm:prSet presAssocID="{AB7CA705-EE73-904B-B294-77F7C73A256A}" presName="descendantText" presStyleLbl="alignAcc1" presStyleIdx="1" presStyleCnt="3" custLinFactNeighborX="-622">
        <dgm:presLayoutVars>
          <dgm:bulletEnabled val="1"/>
        </dgm:presLayoutVars>
      </dgm:prSet>
      <dgm:spPr/>
    </dgm:pt>
    <dgm:pt modelId="{CA0F3502-3D85-2846-BDDB-54340B2FECC9}" type="pres">
      <dgm:prSet presAssocID="{B8CBE3C3-845E-6541-964C-6ED280BCB22D}" presName="sp" presStyleCnt="0"/>
      <dgm:spPr/>
    </dgm:pt>
    <dgm:pt modelId="{926C4F31-94C3-C346-BDAC-142B9265E678}" type="pres">
      <dgm:prSet presAssocID="{731FBE8D-2D85-ED49-937B-EF417BD5C8AA}" presName="composite" presStyleCnt="0"/>
      <dgm:spPr/>
    </dgm:pt>
    <dgm:pt modelId="{0BB6B2DD-FE2E-604A-851E-61CB03897B19}" type="pres">
      <dgm:prSet presAssocID="{731FBE8D-2D85-ED49-937B-EF417BD5C8AA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A24445B7-00D0-A744-A38A-63373B776A7E}" type="pres">
      <dgm:prSet presAssocID="{731FBE8D-2D85-ED49-937B-EF417BD5C8AA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6FC7EA18-8F8C-1B40-B11E-DC8DBBC556C6}" srcId="{474A12EA-374C-2046-91C6-677163AF4614}" destId="{AB7CA705-EE73-904B-B294-77F7C73A256A}" srcOrd="1" destOrd="0" parTransId="{0D5FDA63-1451-9A4D-9C27-8D488A9E72E7}" sibTransId="{B8CBE3C3-845E-6541-964C-6ED280BCB22D}"/>
    <dgm:cxn modelId="{C5157E1C-4E32-8F4D-8600-EA417A944FE6}" type="presOf" srcId="{BF9B48A2-E63B-7849-9134-F45E41397281}" destId="{73497236-65B0-BE4C-BAD4-E9EA6C9800B2}" srcOrd="0" destOrd="1" presId="urn:microsoft.com/office/officeart/2005/8/layout/chevron2"/>
    <dgm:cxn modelId="{6199EE1C-1E71-4B44-B734-6A42DCA3051E}" type="presOf" srcId="{03DEA0C3-D68D-A843-9A4C-5E227E7FD339}" destId="{73497236-65B0-BE4C-BAD4-E9EA6C9800B2}" srcOrd="0" destOrd="0" presId="urn:microsoft.com/office/officeart/2005/8/layout/chevron2"/>
    <dgm:cxn modelId="{A9E5C227-C4AC-A54F-9A51-CFF5C8A6BF88}" srcId="{474A12EA-374C-2046-91C6-677163AF4614}" destId="{731FBE8D-2D85-ED49-937B-EF417BD5C8AA}" srcOrd="2" destOrd="0" parTransId="{1405D82B-9E71-4B40-A6C1-9D475B308B06}" sibTransId="{23EBEBB7-3F72-964D-9078-7D780576EB7E}"/>
    <dgm:cxn modelId="{9ADD1328-5B7A-BA49-9A0E-4D6923021BF5}" type="presOf" srcId="{AB7CA705-EE73-904B-B294-77F7C73A256A}" destId="{15023F36-24C6-8240-A2A8-EC2C37E60E77}" srcOrd="0" destOrd="0" presId="urn:microsoft.com/office/officeart/2005/8/layout/chevron2"/>
    <dgm:cxn modelId="{E8D22533-2CBC-D54E-907C-E722B969C5F1}" srcId="{AB7CA705-EE73-904B-B294-77F7C73A256A}" destId="{E7ED90B5-EBCA-AF43-8746-7BB51D5F3A92}" srcOrd="1" destOrd="0" parTransId="{1E39557A-4B75-6640-A0D1-33E60805E809}" sibTransId="{A6DE10D3-6D74-2946-88B0-86F836471204}"/>
    <dgm:cxn modelId="{7E042668-4C80-D24B-86DF-9C6BC4802F64}" type="presOf" srcId="{1DD321A9-375E-9A4C-8B80-E5B6218B60CC}" destId="{0AAC5C1D-E338-D84B-BFBC-806ADFA15B24}" srcOrd="0" destOrd="0" presId="urn:microsoft.com/office/officeart/2005/8/layout/chevron2"/>
    <dgm:cxn modelId="{8EBAD16B-DEEA-E44B-8F6E-DF6B88821F85}" type="presOf" srcId="{F42741CC-2991-084A-B470-7DDDD9B12D46}" destId="{73497236-65B0-BE4C-BAD4-E9EA6C9800B2}" srcOrd="0" destOrd="2" presId="urn:microsoft.com/office/officeart/2005/8/layout/chevron2"/>
    <dgm:cxn modelId="{8482324D-488D-BB4C-9E74-A3C5F54DC8BA}" type="presOf" srcId="{C509CBE2-7D12-9940-9FF6-9FD0D2BD8FA5}" destId="{A24445B7-00D0-A744-A38A-63373B776A7E}" srcOrd="0" destOrd="1" presId="urn:microsoft.com/office/officeart/2005/8/layout/chevron2"/>
    <dgm:cxn modelId="{5DDB577F-F71C-E846-A436-A9E57181E63E}" srcId="{731FBE8D-2D85-ED49-937B-EF417BD5C8AA}" destId="{C509CBE2-7D12-9940-9FF6-9FD0D2BD8FA5}" srcOrd="1" destOrd="0" parTransId="{CA136A48-E61C-B741-B9FD-B38F7EEA171E}" sibTransId="{0505515A-D133-4F4C-BE5A-3FB39A67868F}"/>
    <dgm:cxn modelId="{575F4992-0934-AB47-A4E9-F0BF1E888129}" srcId="{6741C945-E5DE-874F-B92D-51F6BA160B44}" destId="{F42741CC-2991-084A-B470-7DDDD9B12D46}" srcOrd="2" destOrd="0" parTransId="{46C1FC90-A4C5-7040-A7D9-C79C107EABC1}" sibTransId="{4A9711DD-6D84-3745-BA0A-C7F3C581C639}"/>
    <dgm:cxn modelId="{AD605C94-8BF3-2046-ADEB-2DB769395143}" srcId="{AB7CA705-EE73-904B-B294-77F7C73A256A}" destId="{1DD321A9-375E-9A4C-8B80-E5B6218B60CC}" srcOrd="0" destOrd="0" parTransId="{46CE482F-4A89-2949-A12F-801D42B544D1}" sibTransId="{1928589E-CE2F-F145-A0E4-C29492EA811A}"/>
    <dgm:cxn modelId="{D5A811AF-77B2-6E4B-AAC5-91990776324E}" srcId="{6741C945-E5DE-874F-B92D-51F6BA160B44}" destId="{03DEA0C3-D68D-A843-9A4C-5E227E7FD339}" srcOrd="0" destOrd="0" parTransId="{82F0C4E2-11EA-404D-AC36-3E3B872EA9F7}" sibTransId="{BF488E56-7408-6D41-B079-0BE931F2EF3A}"/>
    <dgm:cxn modelId="{E436A3BC-51A6-4E48-892F-AF544CCFC5A8}" srcId="{731FBE8D-2D85-ED49-937B-EF417BD5C8AA}" destId="{CA53902B-6118-8548-B07B-F7F3252716AD}" srcOrd="0" destOrd="0" parTransId="{B5370F23-999E-AF49-AD97-B71064C853BC}" sibTransId="{EEBF4305-D67F-EA45-A26D-751DAA153819}"/>
    <dgm:cxn modelId="{FF46EBC0-F9BC-4448-91A7-13067535BB60}" type="presOf" srcId="{474A12EA-374C-2046-91C6-677163AF4614}" destId="{B3EAD745-EF62-E948-80E3-6CFA411D4067}" srcOrd="0" destOrd="0" presId="urn:microsoft.com/office/officeart/2005/8/layout/chevron2"/>
    <dgm:cxn modelId="{01632ACD-88F4-474F-952D-3D2655A023B0}" type="presOf" srcId="{CA53902B-6118-8548-B07B-F7F3252716AD}" destId="{A24445B7-00D0-A744-A38A-63373B776A7E}" srcOrd="0" destOrd="0" presId="urn:microsoft.com/office/officeart/2005/8/layout/chevron2"/>
    <dgm:cxn modelId="{CB1E91CF-3CA7-2A4F-88C8-8C3C726E48D1}" type="presOf" srcId="{E7ED90B5-EBCA-AF43-8746-7BB51D5F3A92}" destId="{0AAC5C1D-E338-D84B-BFBC-806ADFA15B24}" srcOrd="0" destOrd="1" presId="urn:microsoft.com/office/officeart/2005/8/layout/chevron2"/>
    <dgm:cxn modelId="{B83574DD-7E6E-5143-83B4-51849068AA53}" type="presOf" srcId="{731FBE8D-2D85-ED49-937B-EF417BD5C8AA}" destId="{0BB6B2DD-FE2E-604A-851E-61CB03897B19}" srcOrd="0" destOrd="0" presId="urn:microsoft.com/office/officeart/2005/8/layout/chevron2"/>
    <dgm:cxn modelId="{837130E5-0E2A-9D47-B318-0D7E64E96C3B}" srcId="{6741C945-E5DE-874F-B92D-51F6BA160B44}" destId="{BF9B48A2-E63B-7849-9134-F45E41397281}" srcOrd="1" destOrd="0" parTransId="{C80F88DC-918E-304B-AED6-11AAD136B94F}" sibTransId="{BDB16AC3-E038-874A-AE7C-36BEEFFB9ECD}"/>
    <dgm:cxn modelId="{D47D04E6-A84C-884D-9F54-3335241EFF73}" srcId="{474A12EA-374C-2046-91C6-677163AF4614}" destId="{6741C945-E5DE-874F-B92D-51F6BA160B44}" srcOrd="0" destOrd="0" parTransId="{7A070318-0244-6C43-91B4-9E92731E725D}" sibTransId="{10D75CC1-9D07-5F47-9907-5BD706BE54C5}"/>
    <dgm:cxn modelId="{D72B1EEE-D612-2848-B52D-538BA2B44850}" type="presOf" srcId="{6741C945-E5DE-874F-B92D-51F6BA160B44}" destId="{4F71D146-7DA8-B94F-A1B6-F58279A4023D}" srcOrd="0" destOrd="0" presId="urn:microsoft.com/office/officeart/2005/8/layout/chevron2"/>
    <dgm:cxn modelId="{97FBBED9-713D-4B41-9B49-B904EE506EC8}" type="presParOf" srcId="{B3EAD745-EF62-E948-80E3-6CFA411D4067}" destId="{541548F0-9225-8440-97E0-0FE033E749D8}" srcOrd="0" destOrd="0" presId="urn:microsoft.com/office/officeart/2005/8/layout/chevron2"/>
    <dgm:cxn modelId="{483F0682-5866-D648-8834-11B4F795232B}" type="presParOf" srcId="{541548F0-9225-8440-97E0-0FE033E749D8}" destId="{4F71D146-7DA8-B94F-A1B6-F58279A4023D}" srcOrd="0" destOrd="0" presId="urn:microsoft.com/office/officeart/2005/8/layout/chevron2"/>
    <dgm:cxn modelId="{79C80FF4-58E3-FC47-9FA2-48D3A4F7FAE7}" type="presParOf" srcId="{541548F0-9225-8440-97E0-0FE033E749D8}" destId="{73497236-65B0-BE4C-BAD4-E9EA6C9800B2}" srcOrd="1" destOrd="0" presId="urn:microsoft.com/office/officeart/2005/8/layout/chevron2"/>
    <dgm:cxn modelId="{37A6FEF2-D2D1-BD47-AB5B-F9D77EBDDE5F}" type="presParOf" srcId="{B3EAD745-EF62-E948-80E3-6CFA411D4067}" destId="{91F2579A-08CB-E84B-885A-11DC538A98E5}" srcOrd="1" destOrd="0" presId="urn:microsoft.com/office/officeart/2005/8/layout/chevron2"/>
    <dgm:cxn modelId="{8CAB3035-2874-D84A-8D0D-6FC40E01B351}" type="presParOf" srcId="{B3EAD745-EF62-E948-80E3-6CFA411D4067}" destId="{A2DB20BC-1821-6245-9DD0-08A42CFEEC06}" srcOrd="2" destOrd="0" presId="urn:microsoft.com/office/officeart/2005/8/layout/chevron2"/>
    <dgm:cxn modelId="{96326CEB-9A79-694B-AAD5-1E7C8353388C}" type="presParOf" srcId="{A2DB20BC-1821-6245-9DD0-08A42CFEEC06}" destId="{15023F36-24C6-8240-A2A8-EC2C37E60E77}" srcOrd="0" destOrd="0" presId="urn:microsoft.com/office/officeart/2005/8/layout/chevron2"/>
    <dgm:cxn modelId="{F16861EF-7065-1D43-82E7-F7D82396DBBA}" type="presParOf" srcId="{A2DB20BC-1821-6245-9DD0-08A42CFEEC06}" destId="{0AAC5C1D-E338-D84B-BFBC-806ADFA15B24}" srcOrd="1" destOrd="0" presId="urn:microsoft.com/office/officeart/2005/8/layout/chevron2"/>
    <dgm:cxn modelId="{0C170202-A45F-B941-BBDA-08EC833DA146}" type="presParOf" srcId="{B3EAD745-EF62-E948-80E3-6CFA411D4067}" destId="{CA0F3502-3D85-2846-BDDB-54340B2FECC9}" srcOrd="3" destOrd="0" presId="urn:microsoft.com/office/officeart/2005/8/layout/chevron2"/>
    <dgm:cxn modelId="{5B046F32-A755-DD48-8C1D-3ABA610B5274}" type="presParOf" srcId="{B3EAD745-EF62-E948-80E3-6CFA411D4067}" destId="{926C4F31-94C3-C346-BDAC-142B9265E678}" srcOrd="4" destOrd="0" presId="urn:microsoft.com/office/officeart/2005/8/layout/chevron2"/>
    <dgm:cxn modelId="{F8F58F25-1A00-474E-826F-20736E2B270B}" type="presParOf" srcId="{926C4F31-94C3-C346-BDAC-142B9265E678}" destId="{0BB6B2DD-FE2E-604A-851E-61CB03897B19}" srcOrd="0" destOrd="0" presId="urn:microsoft.com/office/officeart/2005/8/layout/chevron2"/>
    <dgm:cxn modelId="{75A90DE2-4D7B-B04E-A85D-C69171187D34}" type="presParOf" srcId="{926C4F31-94C3-C346-BDAC-142B9265E678}" destId="{A24445B7-00D0-A744-A38A-63373B776A7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B3BDD6-CC3F-C748-804B-C19D88C00A20}" type="doc">
      <dgm:prSet loTypeId="urn:microsoft.com/office/officeart/2005/8/layout/defaul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2DA72BE-EB58-794E-BBEB-C6D53206F0E9}">
      <dgm:prSet phldrT="[Text]"/>
      <dgm:spPr/>
      <dgm:t>
        <a:bodyPr/>
        <a:lstStyle/>
        <a:p>
          <a:r>
            <a:rPr lang="en-US" dirty="0">
              <a:latin typeface="Times New Roman"/>
              <a:cs typeface="Times New Roman"/>
            </a:rPr>
            <a:t>S1 &amp; S2. </a:t>
          </a:r>
          <a:r>
            <a:rPr lang="en-US" dirty="0" err="1">
              <a:latin typeface="Times New Roman"/>
              <a:cs typeface="Times New Roman"/>
            </a:rPr>
            <a:t>Mayoritas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lulusan</a:t>
          </a:r>
          <a:r>
            <a:rPr lang="en-US" dirty="0">
              <a:latin typeface="Times New Roman"/>
              <a:cs typeface="Times New Roman"/>
            </a:rPr>
            <a:t> S1</a:t>
          </a:r>
        </a:p>
      </dgm:t>
    </dgm:pt>
    <dgm:pt modelId="{6E309E38-51B4-CB41-8ED4-0E9932DAC83E}" type="parTrans" cxnId="{DCD7DDF1-6A97-4F4D-A559-069BF828DA3E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ECE53DEA-7F5B-E147-A5B2-17C9724F82EF}" type="sibTrans" cxnId="{DCD7DDF1-6A97-4F4D-A559-069BF828DA3E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52641570-A549-A745-9E37-DAB1292AB916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Studi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Jurnalisme</a:t>
          </a:r>
          <a:endParaRPr lang="en-US" dirty="0">
            <a:latin typeface="Times New Roman"/>
            <a:cs typeface="Times New Roman"/>
          </a:endParaRPr>
        </a:p>
      </dgm:t>
    </dgm:pt>
    <dgm:pt modelId="{9A80F130-279D-D746-838E-A082EB94BAEA}" type="parTrans" cxnId="{1BD75CAA-98A8-4540-AE5A-3EB740C0340C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DFCC4353-998E-FD48-804B-5DE15F5FE04B}" type="sibTrans" cxnId="{1BD75CAA-98A8-4540-AE5A-3EB740C0340C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7E7B5784-327B-9D45-92F7-49C3F128BF13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Studi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riset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dan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ilmu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sosial</a:t>
          </a:r>
          <a:endParaRPr lang="en-US" dirty="0">
            <a:latin typeface="Times New Roman"/>
            <a:cs typeface="Times New Roman"/>
          </a:endParaRPr>
        </a:p>
      </dgm:t>
    </dgm:pt>
    <dgm:pt modelId="{BECB9403-7AE3-454D-9FD7-01FAD078C740}" type="parTrans" cxnId="{F2FC7905-4DFE-BE4F-8FE1-BA30CFE1B5F9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8026E868-77FC-9B4A-A9C5-92978257F062}" type="sibTrans" cxnId="{F2FC7905-4DFE-BE4F-8FE1-BA30CFE1B5F9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72C5685A-2F9D-C447-8FEC-BCAF86D51F66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Pelatihan</a:t>
          </a:r>
          <a:r>
            <a:rPr lang="en-US" dirty="0">
              <a:latin typeface="Times New Roman"/>
              <a:cs typeface="Times New Roman"/>
            </a:rPr>
            <a:t>, seminar, </a:t>
          </a:r>
          <a:r>
            <a:rPr lang="en-US" dirty="0" err="1">
              <a:latin typeface="Times New Roman"/>
              <a:cs typeface="Times New Roman"/>
            </a:rPr>
            <a:t>konferensi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dan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sertifikasi</a:t>
          </a:r>
          <a:r>
            <a:rPr lang="en-US" dirty="0">
              <a:latin typeface="Times New Roman"/>
              <a:cs typeface="Times New Roman"/>
            </a:rPr>
            <a:t> PR</a:t>
          </a:r>
        </a:p>
      </dgm:t>
    </dgm:pt>
    <dgm:pt modelId="{A9D4C3D5-0776-7946-99FF-3B86E6A61CD1}" type="parTrans" cxnId="{C08B1D94-62C4-034E-ABE4-06AB08669758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F2377028-B761-6740-B783-8F53D128485F}" type="sibTrans" cxnId="{C08B1D94-62C4-034E-ABE4-06AB08669758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3E7B3C4D-92F1-374E-A78D-7C53874421A8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Bersaing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dengan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lulusan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Sastra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Inggris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dan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lulusan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Bisnis</a:t>
          </a:r>
          <a:endParaRPr lang="en-US" dirty="0">
            <a:latin typeface="Times New Roman"/>
            <a:cs typeface="Times New Roman"/>
          </a:endParaRPr>
        </a:p>
      </dgm:t>
    </dgm:pt>
    <dgm:pt modelId="{9E262FF1-EA44-4342-B112-01D6DFB922F5}" type="parTrans" cxnId="{0D0F771B-3DF4-3341-A723-CDC250DD6D7A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B56B907C-31B3-E345-B022-01AB31702453}" type="sibTrans" cxnId="{0D0F771B-3DF4-3341-A723-CDC250DD6D7A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282DDCA2-5490-DB49-A3F3-3EEBDC26DAE2}" type="pres">
      <dgm:prSet presAssocID="{D2B3BDD6-CC3F-C748-804B-C19D88C00A20}" presName="diagram" presStyleCnt="0">
        <dgm:presLayoutVars>
          <dgm:dir/>
          <dgm:resizeHandles val="exact"/>
        </dgm:presLayoutVars>
      </dgm:prSet>
      <dgm:spPr/>
    </dgm:pt>
    <dgm:pt modelId="{EEF181B9-4BCC-7748-93BB-7A1A8E913703}" type="pres">
      <dgm:prSet presAssocID="{D2DA72BE-EB58-794E-BBEB-C6D53206F0E9}" presName="node" presStyleLbl="node1" presStyleIdx="0" presStyleCnt="5">
        <dgm:presLayoutVars>
          <dgm:bulletEnabled val="1"/>
        </dgm:presLayoutVars>
      </dgm:prSet>
      <dgm:spPr/>
    </dgm:pt>
    <dgm:pt modelId="{1C6A170A-088B-7D4C-B679-DC5D2BD8F8DE}" type="pres">
      <dgm:prSet presAssocID="{ECE53DEA-7F5B-E147-A5B2-17C9724F82EF}" presName="sibTrans" presStyleCnt="0"/>
      <dgm:spPr/>
    </dgm:pt>
    <dgm:pt modelId="{6B3A34D7-9E8C-A34C-8368-91CE8D685B93}" type="pres">
      <dgm:prSet presAssocID="{52641570-A549-A745-9E37-DAB1292AB916}" presName="node" presStyleLbl="node1" presStyleIdx="1" presStyleCnt="5">
        <dgm:presLayoutVars>
          <dgm:bulletEnabled val="1"/>
        </dgm:presLayoutVars>
      </dgm:prSet>
      <dgm:spPr/>
    </dgm:pt>
    <dgm:pt modelId="{95B82BDE-A8EE-2F49-B6C2-7B991CAD1FDD}" type="pres">
      <dgm:prSet presAssocID="{DFCC4353-998E-FD48-804B-5DE15F5FE04B}" presName="sibTrans" presStyleCnt="0"/>
      <dgm:spPr/>
    </dgm:pt>
    <dgm:pt modelId="{34925B2E-22BE-064C-980A-771710C95D0F}" type="pres">
      <dgm:prSet presAssocID="{7E7B5784-327B-9D45-92F7-49C3F128BF13}" presName="node" presStyleLbl="node1" presStyleIdx="2" presStyleCnt="5">
        <dgm:presLayoutVars>
          <dgm:bulletEnabled val="1"/>
        </dgm:presLayoutVars>
      </dgm:prSet>
      <dgm:spPr/>
    </dgm:pt>
    <dgm:pt modelId="{31C90460-27B3-2244-9D8A-8EE47A22424C}" type="pres">
      <dgm:prSet presAssocID="{8026E868-77FC-9B4A-A9C5-92978257F062}" presName="sibTrans" presStyleCnt="0"/>
      <dgm:spPr/>
    </dgm:pt>
    <dgm:pt modelId="{81E310BB-97D0-D447-8B7D-E757E7357E55}" type="pres">
      <dgm:prSet presAssocID="{72C5685A-2F9D-C447-8FEC-BCAF86D51F66}" presName="node" presStyleLbl="node1" presStyleIdx="3" presStyleCnt="5">
        <dgm:presLayoutVars>
          <dgm:bulletEnabled val="1"/>
        </dgm:presLayoutVars>
      </dgm:prSet>
      <dgm:spPr/>
    </dgm:pt>
    <dgm:pt modelId="{45F3FAC3-B436-204D-B208-C4C6C127F8D9}" type="pres">
      <dgm:prSet presAssocID="{F2377028-B761-6740-B783-8F53D128485F}" presName="sibTrans" presStyleCnt="0"/>
      <dgm:spPr/>
    </dgm:pt>
    <dgm:pt modelId="{80D74120-1E16-4645-B4F2-7A9866B1CEE9}" type="pres">
      <dgm:prSet presAssocID="{3E7B3C4D-92F1-374E-A78D-7C53874421A8}" presName="node" presStyleLbl="node1" presStyleIdx="4" presStyleCnt="5">
        <dgm:presLayoutVars>
          <dgm:bulletEnabled val="1"/>
        </dgm:presLayoutVars>
      </dgm:prSet>
      <dgm:spPr/>
    </dgm:pt>
  </dgm:ptLst>
  <dgm:cxnLst>
    <dgm:cxn modelId="{F2FC7905-4DFE-BE4F-8FE1-BA30CFE1B5F9}" srcId="{D2B3BDD6-CC3F-C748-804B-C19D88C00A20}" destId="{7E7B5784-327B-9D45-92F7-49C3F128BF13}" srcOrd="2" destOrd="0" parTransId="{BECB9403-7AE3-454D-9FD7-01FAD078C740}" sibTransId="{8026E868-77FC-9B4A-A9C5-92978257F062}"/>
    <dgm:cxn modelId="{0D0F771B-3DF4-3341-A723-CDC250DD6D7A}" srcId="{D2B3BDD6-CC3F-C748-804B-C19D88C00A20}" destId="{3E7B3C4D-92F1-374E-A78D-7C53874421A8}" srcOrd="4" destOrd="0" parTransId="{9E262FF1-EA44-4342-B112-01D6DFB922F5}" sibTransId="{B56B907C-31B3-E345-B022-01AB31702453}"/>
    <dgm:cxn modelId="{7100CE2B-1ABD-2344-B1CC-7D87F62AA95D}" type="presOf" srcId="{D2B3BDD6-CC3F-C748-804B-C19D88C00A20}" destId="{282DDCA2-5490-DB49-A3F3-3EEBDC26DAE2}" srcOrd="0" destOrd="0" presId="urn:microsoft.com/office/officeart/2005/8/layout/default"/>
    <dgm:cxn modelId="{A1275866-45B8-D842-9329-7B48A840E235}" type="presOf" srcId="{72C5685A-2F9D-C447-8FEC-BCAF86D51F66}" destId="{81E310BB-97D0-D447-8B7D-E757E7357E55}" srcOrd="0" destOrd="0" presId="urn:microsoft.com/office/officeart/2005/8/layout/default"/>
    <dgm:cxn modelId="{0E64DF83-7E80-EB4B-8254-590C4EA16BAF}" type="presOf" srcId="{52641570-A549-A745-9E37-DAB1292AB916}" destId="{6B3A34D7-9E8C-A34C-8368-91CE8D685B93}" srcOrd="0" destOrd="0" presId="urn:microsoft.com/office/officeart/2005/8/layout/default"/>
    <dgm:cxn modelId="{C08B1D94-62C4-034E-ABE4-06AB08669758}" srcId="{D2B3BDD6-CC3F-C748-804B-C19D88C00A20}" destId="{72C5685A-2F9D-C447-8FEC-BCAF86D51F66}" srcOrd="3" destOrd="0" parTransId="{A9D4C3D5-0776-7946-99FF-3B86E6A61CD1}" sibTransId="{F2377028-B761-6740-B783-8F53D128485F}"/>
    <dgm:cxn modelId="{4467D695-E779-A848-96B6-8D1DBB38A775}" type="presOf" srcId="{D2DA72BE-EB58-794E-BBEB-C6D53206F0E9}" destId="{EEF181B9-4BCC-7748-93BB-7A1A8E913703}" srcOrd="0" destOrd="0" presId="urn:microsoft.com/office/officeart/2005/8/layout/default"/>
    <dgm:cxn modelId="{1BD75CAA-98A8-4540-AE5A-3EB740C0340C}" srcId="{D2B3BDD6-CC3F-C748-804B-C19D88C00A20}" destId="{52641570-A549-A745-9E37-DAB1292AB916}" srcOrd="1" destOrd="0" parTransId="{9A80F130-279D-D746-838E-A082EB94BAEA}" sibTransId="{DFCC4353-998E-FD48-804B-5DE15F5FE04B}"/>
    <dgm:cxn modelId="{DFAAB4CE-F7D0-5F41-BD63-5A664A4CACEE}" type="presOf" srcId="{3E7B3C4D-92F1-374E-A78D-7C53874421A8}" destId="{80D74120-1E16-4645-B4F2-7A9866B1CEE9}" srcOrd="0" destOrd="0" presId="urn:microsoft.com/office/officeart/2005/8/layout/default"/>
    <dgm:cxn modelId="{2BBFF7D2-CBF2-A046-A765-BD10EF244932}" type="presOf" srcId="{7E7B5784-327B-9D45-92F7-49C3F128BF13}" destId="{34925B2E-22BE-064C-980A-771710C95D0F}" srcOrd="0" destOrd="0" presId="urn:microsoft.com/office/officeart/2005/8/layout/default"/>
    <dgm:cxn modelId="{DCD7DDF1-6A97-4F4D-A559-069BF828DA3E}" srcId="{D2B3BDD6-CC3F-C748-804B-C19D88C00A20}" destId="{D2DA72BE-EB58-794E-BBEB-C6D53206F0E9}" srcOrd="0" destOrd="0" parTransId="{6E309E38-51B4-CB41-8ED4-0E9932DAC83E}" sibTransId="{ECE53DEA-7F5B-E147-A5B2-17C9724F82EF}"/>
    <dgm:cxn modelId="{69914741-DF70-CD44-8924-4F514F20086F}" type="presParOf" srcId="{282DDCA2-5490-DB49-A3F3-3EEBDC26DAE2}" destId="{EEF181B9-4BCC-7748-93BB-7A1A8E913703}" srcOrd="0" destOrd="0" presId="urn:microsoft.com/office/officeart/2005/8/layout/default"/>
    <dgm:cxn modelId="{0E80D733-5C22-2E4D-83EE-9BC435566205}" type="presParOf" srcId="{282DDCA2-5490-DB49-A3F3-3EEBDC26DAE2}" destId="{1C6A170A-088B-7D4C-B679-DC5D2BD8F8DE}" srcOrd="1" destOrd="0" presId="urn:microsoft.com/office/officeart/2005/8/layout/default"/>
    <dgm:cxn modelId="{AA51D95F-B06F-B44A-A8F6-A507A9097FDA}" type="presParOf" srcId="{282DDCA2-5490-DB49-A3F3-3EEBDC26DAE2}" destId="{6B3A34D7-9E8C-A34C-8368-91CE8D685B93}" srcOrd="2" destOrd="0" presId="urn:microsoft.com/office/officeart/2005/8/layout/default"/>
    <dgm:cxn modelId="{70358E57-B78E-2143-95AF-46F05D705579}" type="presParOf" srcId="{282DDCA2-5490-DB49-A3F3-3EEBDC26DAE2}" destId="{95B82BDE-A8EE-2F49-B6C2-7B991CAD1FDD}" srcOrd="3" destOrd="0" presId="urn:microsoft.com/office/officeart/2005/8/layout/default"/>
    <dgm:cxn modelId="{68629788-055D-C24E-991D-057B7D3D8949}" type="presParOf" srcId="{282DDCA2-5490-DB49-A3F3-3EEBDC26DAE2}" destId="{34925B2E-22BE-064C-980A-771710C95D0F}" srcOrd="4" destOrd="0" presId="urn:microsoft.com/office/officeart/2005/8/layout/default"/>
    <dgm:cxn modelId="{69F8AB81-C4A6-5E40-B140-18F232F35DFA}" type="presParOf" srcId="{282DDCA2-5490-DB49-A3F3-3EEBDC26DAE2}" destId="{31C90460-27B3-2244-9D8A-8EE47A22424C}" srcOrd="5" destOrd="0" presId="urn:microsoft.com/office/officeart/2005/8/layout/default"/>
    <dgm:cxn modelId="{F3A39C53-7B4F-9E4D-A265-EE5D93538DC8}" type="presParOf" srcId="{282DDCA2-5490-DB49-A3F3-3EEBDC26DAE2}" destId="{81E310BB-97D0-D447-8B7D-E757E7357E55}" srcOrd="6" destOrd="0" presId="urn:microsoft.com/office/officeart/2005/8/layout/default"/>
    <dgm:cxn modelId="{603B9816-5EA1-A14F-A358-4AC3653475E9}" type="presParOf" srcId="{282DDCA2-5490-DB49-A3F3-3EEBDC26DAE2}" destId="{45F3FAC3-B436-204D-B208-C4C6C127F8D9}" srcOrd="7" destOrd="0" presId="urn:microsoft.com/office/officeart/2005/8/layout/default"/>
    <dgm:cxn modelId="{58444620-6187-1F4A-B1D7-F82BF86F1037}" type="presParOf" srcId="{282DDCA2-5490-DB49-A3F3-3EEBDC26DAE2}" destId="{80D74120-1E16-4645-B4F2-7A9866B1CEE9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736F1F2-36E4-6044-8B47-6DE937331FD6}" type="doc">
      <dgm:prSet loTypeId="urn:microsoft.com/office/officeart/2005/8/layout/default" loCatId="list" qsTypeId="urn:microsoft.com/office/officeart/2005/8/quickstyle/3D1" qsCatId="3D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E6923D36-3B86-914A-98AA-D784ECF4453A}">
      <dgm:prSet/>
      <dgm:spPr/>
      <dgm:t>
        <a:bodyPr/>
        <a:lstStyle/>
        <a:p>
          <a:pPr rtl="0"/>
          <a:r>
            <a:rPr lang="en-US" b="1" dirty="0" err="1">
              <a:solidFill>
                <a:schemeClr val="tx1"/>
              </a:solidFill>
              <a:latin typeface="Times New Roman"/>
              <a:cs typeface="Times New Roman"/>
            </a:rPr>
            <a:t>Menulis</a:t>
          </a:r>
          <a:r>
            <a:rPr lang="en-US" b="1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b="1" dirty="0" err="1">
              <a:solidFill>
                <a:schemeClr val="tx1"/>
              </a:solidFill>
              <a:latin typeface="Times New Roman"/>
              <a:cs typeface="Times New Roman"/>
            </a:rPr>
            <a:t>dan</a:t>
          </a:r>
          <a:r>
            <a:rPr lang="en-US" b="1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b="1" dirty="0" err="1">
              <a:solidFill>
                <a:schemeClr val="tx1"/>
              </a:solidFill>
              <a:latin typeface="Times New Roman"/>
              <a:cs typeface="Times New Roman"/>
            </a:rPr>
            <a:t>Mengedit</a:t>
          </a:r>
          <a:endParaRPr lang="en-US" b="1" dirty="0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10892F4C-15AF-1441-89C5-B776B6AE2D4D}" type="parTrans" cxnId="{3BA17842-D2E5-A94F-AB0D-E9A842BB6523}">
      <dgm:prSet/>
      <dgm:spPr/>
      <dgm:t>
        <a:bodyPr/>
        <a:lstStyle/>
        <a:p>
          <a:endParaRPr lang="en-US" b="1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5A93C7D7-8BCC-994A-918C-3D8D4732892A}" type="sibTrans" cxnId="{3BA17842-D2E5-A94F-AB0D-E9A842BB6523}">
      <dgm:prSet/>
      <dgm:spPr/>
      <dgm:t>
        <a:bodyPr/>
        <a:lstStyle/>
        <a:p>
          <a:endParaRPr lang="en-US" b="1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BBF92573-A042-C345-9BB0-4B1E2B327F9E}">
      <dgm:prSet/>
      <dgm:spPr/>
      <dgm:t>
        <a:bodyPr/>
        <a:lstStyle/>
        <a:p>
          <a:pPr rtl="0"/>
          <a:r>
            <a:rPr lang="en-US" b="1" dirty="0" err="1">
              <a:solidFill>
                <a:schemeClr val="tx1"/>
              </a:solidFill>
              <a:latin typeface="Times New Roman"/>
              <a:cs typeface="Times New Roman"/>
            </a:rPr>
            <a:t>Hubungan</a:t>
          </a:r>
          <a:r>
            <a:rPr lang="en-US" b="1" dirty="0">
              <a:solidFill>
                <a:schemeClr val="tx1"/>
              </a:solidFill>
              <a:latin typeface="Times New Roman"/>
              <a:cs typeface="Times New Roman"/>
            </a:rPr>
            <a:t> Media Social Media</a:t>
          </a:r>
        </a:p>
      </dgm:t>
    </dgm:pt>
    <dgm:pt modelId="{A5D0989C-82A2-C549-B0BB-57F8B6001432}" type="parTrans" cxnId="{D3F7530F-BB4C-2542-A27F-A92F4817717C}">
      <dgm:prSet/>
      <dgm:spPr/>
      <dgm:t>
        <a:bodyPr/>
        <a:lstStyle/>
        <a:p>
          <a:endParaRPr lang="en-US"/>
        </a:p>
      </dgm:t>
    </dgm:pt>
    <dgm:pt modelId="{4CFB0C2B-0CC9-7A4A-B7F7-124480130EC2}" type="sibTrans" cxnId="{D3F7530F-BB4C-2542-A27F-A92F4817717C}">
      <dgm:prSet/>
      <dgm:spPr/>
      <dgm:t>
        <a:bodyPr/>
        <a:lstStyle/>
        <a:p>
          <a:endParaRPr lang="en-US"/>
        </a:p>
      </dgm:t>
    </dgm:pt>
    <dgm:pt modelId="{92E4E66F-7B87-164A-A397-94B3160E7605}">
      <dgm:prSet/>
      <dgm:spPr/>
      <dgm:t>
        <a:bodyPr/>
        <a:lstStyle/>
        <a:p>
          <a:pPr rtl="0"/>
          <a:r>
            <a:rPr lang="en-US" b="1" dirty="0" err="1">
              <a:solidFill>
                <a:schemeClr val="tx1"/>
              </a:solidFill>
              <a:latin typeface="Times New Roman"/>
              <a:cs typeface="Times New Roman"/>
            </a:rPr>
            <a:t>Riset</a:t>
          </a:r>
          <a:endParaRPr lang="en-US" b="1" dirty="0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1BF81C0A-6831-BF4B-9AE9-2C2E65FF7C8D}" type="parTrans" cxnId="{9D7C57C6-073A-F141-81E5-4E31419924DE}">
      <dgm:prSet/>
      <dgm:spPr/>
      <dgm:t>
        <a:bodyPr/>
        <a:lstStyle/>
        <a:p>
          <a:endParaRPr lang="en-US"/>
        </a:p>
      </dgm:t>
    </dgm:pt>
    <dgm:pt modelId="{572DFAA7-09CF-104E-B7D5-4F99E639B590}" type="sibTrans" cxnId="{9D7C57C6-073A-F141-81E5-4E31419924DE}">
      <dgm:prSet/>
      <dgm:spPr/>
      <dgm:t>
        <a:bodyPr/>
        <a:lstStyle/>
        <a:p>
          <a:endParaRPr lang="en-US"/>
        </a:p>
      </dgm:t>
    </dgm:pt>
    <dgm:pt modelId="{41EC9E50-A941-5E47-81C1-301F1D69D4D9}">
      <dgm:prSet/>
      <dgm:spPr/>
      <dgm:t>
        <a:bodyPr/>
        <a:lstStyle/>
        <a:p>
          <a:pPr rtl="0"/>
          <a:r>
            <a:rPr lang="en-US" b="1" dirty="0" err="1">
              <a:solidFill>
                <a:schemeClr val="tx1"/>
              </a:solidFill>
              <a:latin typeface="Times New Roman"/>
              <a:cs typeface="Times New Roman"/>
            </a:rPr>
            <a:t>Manajemen</a:t>
          </a:r>
          <a:r>
            <a:rPr lang="en-US" b="1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b="1" dirty="0" err="1">
              <a:solidFill>
                <a:schemeClr val="tx1"/>
              </a:solidFill>
              <a:latin typeface="Times New Roman"/>
              <a:cs typeface="Times New Roman"/>
            </a:rPr>
            <a:t>Klien</a:t>
          </a:r>
          <a:r>
            <a:rPr lang="en-US" b="1" dirty="0">
              <a:solidFill>
                <a:schemeClr val="tx1"/>
              </a:solidFill>
              <a:latin typeface="Times New Roman"/>
              <a:cs typeface="Times New Roman"/>
            </a:rPr>
            <a:t> &amp; Staff</a:t>
          </a:r>
        </a:p>
      </dgm:t>
    </dgm:pt>
    <dgm:pt modelId="{AB653836-F12F-4948-9A5F-27353B1C1BDC}" type="parTrans" cxnId="{C82CF350-D9F7-934D-88D3-CF4C9762B6A6}">
      <dgm:prSet/>
      <dgm:spPr/>
      <dgm:t>
        <a:bodyPr/>
        <a:lstStyle/>
        <a:p>
          <a:endParaRPr lang="en-US"/>
        </a:p>
      </dgm:t>
    </dgm:pt>
    <dgm:pt modelId="{B220AC56-2952-A449-A140-10B868BB275C}" type="sibTrans" cxnId="{C82CF350-D9F7-934D-88D3-CF4C9762B6A6}">
      <dgm:prSet/>
      <dgm:spPr/>
      <dgm:t>
        <a:bodyPr/>
        <a:lstStyle/>
        <a:p>
          <a:endParaRPr lang="en-US"/>
        </a:p>
      </dgm:t>
    </dgm:pt>
    <dgm:pt modelId="{C7CB8E85-5911-7E4E-8996-D40C16D3792D}">
      <dgm:prSet/>
      <dgm:spPr/>
      <dgm:t>
        <a:bodyPr/>
        <a:lstStyle/>
        <a:p>
          <a:pPr rtl="0"/>
          <a:r>
            <a:rPr lang="en-US" b="1" dirty="0" err="1">
              <a:solidFill>
                <a:schemeClr val="tx1"/>
              </a:solidFill>
              <a:latin typeface="Times New Roman"/>
              <a:cs typeface="Times New Roman"/>
            </a:rPr>
            <a:t>Konseling</a:t>
          </a:r>
          <a:endParaRPr lang="en-US" b="1" dirty="0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DE194CB2-751A-2D42-AEC0-750D4986214C}" type="parTrans" cxnId="{31CF839B-FDA1-A948-84B6-6F009186CB81}">
      <dgm:prSet/>
      <dgm:spPr/>
      <dgm:t>
        <a:bodyPr/>
        <a:lstStyle/>
        <a:p>
          <a:endParaRPr lang="en-US"/>
        </a:p>
      </dgm:t>
    </dgm:pt>
    <dgm:pt modelId="{027E98C9-4123-CD4E-9D55-091EC7DD9E9B}" type="sibTrans" cxnId="{31CF839B-FDA1-A948-84B6-6F009186CB81}">
      <dgm:prSet/>
      <dgm:spPr/>
      <dgm:t>
        <a:bodyPr/>
        <a:lstStyle/>
        <a:p>
          <a:endParaRPr lang="en-US"/>
        </a:p>
      </dgm:t>
    </dgm:pt>
    <dgm:pt modelId="{C666D51A-0306-7A4E-8AE0-E0F900829B09}">
      <dgm:prSet/>
      <dgm:spPr/>
      <dgm:t>
        <a:bodyPr/>
        <a:lstStyle/>
        <a:p>
          <a:pPr rtl="0"/>
          <a:r>
            <a:rPr lang="en-US" b="1" dirty="0" err="1">
              <a:solidFill>
                <a:schemeClr val="tx1"/>
              </a:solidFill>
              <a:latin typeface="Times New Roman"/>
              <a:cs typeface="Times New Roman"/>
            </a:rPr>
            <a:t>Acara</a:t>
          </a:r>
          <a:r>
            <a:rPr lang="en-US" b="1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b="1" dirty="0" err="1">
              <a:solidFill>
                <a:schemeClr val="tx1"/>
              </a:solidFill>
              <a:latin typeface="Times New Roman"/>
              <a:cs typeface="Times New Roman"/>
            </a:rPr>
            <a:t>Spesial</a:t>
          </a:r>
          <a:endParaRPr lang="en-US" b="1" dirty="0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45C02C40-D77A-3E40-A30B-5DBC614CB549}" type="parTrans" cxnId="{FE71917C-AA9D-6E45-8E3D-80DCD0BAE349}">
      <dgm:prSet/>
      <dgm:spPr/>
      <dgm:t>
        <a:bodyPr/>
        <a:lstStyle/>
        <a:p>
          <a:endParaRPr lang="en-US"/>
        </a:p>
      </dgm:t>
    </dgm:pt>
    <dgm:pt modelId="{40E13DD9-1A46-4449-A2CB-5BE95742C838}" type="sibTrans" cxnId="{FE71917C-AA9D-6E45-8E3D-80DCD0BAE349}">
      <dgm:prSet/>
      <dgm:spPr/>
      <dgm:t>
        <a:bodyPr/>
        <a:lstStyle/>
        <a:p>
          <a:endParaRPr lang="en-US"/>
        </a:p>
      </dgm:t>
    </dgm:pt>
    <dgm:pt modelId="{94A3A81E-CC30-A646-8BA8-D06324F986D7}">
      <dgm:prSet/>
      <dgm:spPr/>
      <dgm:t>
        <a:bodyPr/>
        <a:lstStyle/>
        <a:p>
          <a:pPr rtl="0"/>
          <a:r>
            <a:rPr lang="en-US" b="1" dirty="0">
              <a:solidFill>
                <a:schemeClr val="tx1"/>
              </a:solidFill>
              <a:latin typeface="Times New Roman"/>
              <a:cs typeface="Times New Roman"/>
            </a:rPr>
            <a:t>Speaking</a:t>
          </a:r>
        </a:p>
      </dgm:t>
    </dgm:pt>
    <dgm:pt modelId="{CA0F4050-6D83-584C-815E-6CEFDDA76865}" type="parTrans" cxnId="{F3A59EBF-78AA-B143-BF2F-2E7A279C4077}">
      <dgm:prSet/>
      <dgm:spPr/>
      <dgm:t>
        <a:bodyPr/>
        <a:lstStyle/>
        <a:p>
          <a:endParaRPr lang="en-US"/>
        </a:p>
      </dgm:t>
    </dgm:pt>
    <dgm:pt modelId="{602EAE10-6A76-9E49-8E75-2BAD8B0F4507}" type="sibTrans" cxnId="{F3A59EBF-78AA-B143-BF2F-2E7A279C4077}">
      <dgm:prSet/>
      <dgm:spPr/>
      <dgm:t>
        <a:bodyPr/>
        <a:lstStyle/>
        <a:p>
          <a:endParaRPr lang="en-US"/>
        </a:p>
      </dgm:t>
    </dgm:pt>
    <dgm:pt modelId="{640A0F03-E229-BB4E-8AE1-5A00F0862901}">
      <dgm:prSet/>
      <dgm:spPr/>
      <dgm:t>
        <a:bodyPr/>
        <a:lstStyle/>
        <a:p>
          <a:pPr rtl="0"/>
          <a:r>
            <a:rPr lang="en-US" b="1" dirty="0" err="1">
              <a:solidFill>
                <a:schemeClr val="tx1"/>
              </a:solidFill>
              <a:latin typeface="Times New Roman"/>
              <a:cs typeface="Times New Roman"/>
            </a:rPr>
            <a:t>Produksi</a:t>
          </a:r>
          <a:endParaRPr lang="en-US" b="1" dirty="0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0189E83B-7536-9148-8850-B0696865073F}" type="parTrans" cxnId="{B228031F-90DA-8946-96EE-44AD3B8049B1}">
      <dgm:prSet/>
      <dgm:spPr/>
      <dgm:t>
        <a:bodyPr/>
        <a:lstStyle/>
        <a:p>
          <a:endParaRPr lang="en-US"/>
        </a:p>
      </dgm:t>
    </dgm:pt>
    <dgm:pt modelId="{85DDABB8-2A20-CF42-B368-158C73E12432}" type="sibTrans" cxnId="{B228031F-90DA-8946-96EE-44AD3B8049B1}">
      <dgm:prSet/>
      <dgm:spPr/>
      <dgm:t>
        <a:bodyPr/>
        <a:lstStyle/>
        <a:p>
          <a:endParaRPr lang="en-US"/>
        </a:p>
      </dgm:t>
    </dgm:pt>
    <dgm:pt modelId="{7E2A3196-4993-C14E-BEC2-0405388E35D6}">
      <dgm:prSet/>
      <dgm:spPr/>
      <dgm:t>
        <a:bodyPr/>
        <a:lstStyle/>
        <a:p>
          <a:pPr rtl="0"/>
          <a:r>
            <a:rPr lang="en-US" b="1" dirty="0">
              <a:solidFill>
                <a:schemeClr val="tx1"/>
              </a:solidFill>
              <a:latin typeface="Times New Roman"/>
              <a:cs typeface="Times New Roman"/>
            </a:rPr>
            <a:t>Training</a:t>
          </a:r>
        </a:p>
      </dgm:t>
    </dgm:pt>
    <dgm:pt modelId="{36502DF5-E231-6E46-AEC0-E918DE72BB4E}" type="parTrans" cxnId="{A954FC56-B6F8-8941-9B19-61BC81ACBDA4}">
      <dgm:prSet/>
      <dgm:spPr/>
      <dgm:t>
        <a:bodyPr/>
        <a:lstStyle/>
        <a:p>
          <a:endParaRPr lang="en-US"/>
        </a:p>
      </dgm:t>
    </dgm:pt>
    <dgm:pt modelId="{FA49C3F6-6A00-664F-AED2-D04884B17AA3}" type="sibTrans" cxnId="{A954FC56-B6F8-8941-9B19-61BC81ACBDA4}">
      <dgm:prSet/>
      <dgm:spPr/>
      <dgm:t>
        <a:bodyPr/>
        <a:lstStyle/>
        <a:p>
          <a:endParaRPr lang="en-US"/>
        </a:p>
      </dgm:t>
    </dgm:pt>
    <dgm:pt modelId="{2494CA73-4498-2940-860B-5BCD3011AA35}">
      <dgm:prSet/>
      <dgm:spPr/>
      <dgm:t>
        <a:bodyPr/>
        <a:lstStyle/>
        <a:p>
          <a:pPr rtl="0"/>
          <a:r>
            <a:rPr lang="en-US" b="1" dirty="0" err="1">
              <a:solidFill>
                <a:schemeClr val="tx1"/>
              </a:solidFill>
              <a:latin typeface="Times New Roman"/>
              <a:cs typeface="Times New Roman"/>
            </a:rPr>
            <a:t>Kontak</a:t>
          </a:r>
          <a:r>
            <a:rPr lang="en-US" b="1" dirty="0">
              <a:solidFill>
                <a:schemeClr val="tx1"/>
              </a:solidFill>
              <a:latin typeface="Times New Roman"/>
              <a:cs typeface="Times New Roman"/>
            </a:rPr>
            <a:t> Personal</a:t>
          </a:r>
        </a:p>
      </dgm:t>
    </dgm:pt>
    <dgm:pt modelId="{754AC0EF-DE02-0A4A-85D4-9164DEE5E609}" type="parTrans" cxnId="{E7AF70CF-B033-C442-8A61-E746B64757B4}">
      <dgm:prSet/>
      <dgm:spPr/>
      <dgm:t>
        <a:bodyPr/>
        <a:lstStyle/>
        <a:p>
          <a:endParaRPr lang="en-US"/>
        </a:p>
      </dgm:t>
    </dgm:pt>
    <dgm:pt modelId="{B8D6F664-A278-4041-A123-55342FB56275}" type="sibTrans" cxnId="{E7AF70CF-B033-C442-8A61-E746B64757B4}">
      <dgm:prSet/>
      <dgm:spPr/>
      <dgm:t>
        <a:bodyPr/>
        <a:lstStyle/>
        <a:p>
          <a:endParaRPr lang="en-US"/>
        </a:p>
      </dgm:t>
    </dgm:pt>
    <dgm:pt modelId="{7A10EE98-C1B4-1842-9D4C-909DE070AB77}">
      <dgm:prSet/>
      <dgm:spPr/>
      <dgm:t>
        <a:bodyPr/>
        <a:lstStyle/>
        <a:p>
          <a:pPr rtl="0"/>
          <a:r>
            <a:rPr lang="en-US" b="1" dirty="0">
              <a:solidFill>
                <a:schemeClr val="tx1"/>
              </a:solidFill>
              <a:latin typeface="Times New Roman"/>
              <a:cs typeface="Times New Roman"/>
            </a:rPr>
            <a:t>Strategic Planning</a:t>
          </a:r>
        </a:p>
      </dgm:t>
    </dgm:pt>
    <dgm:pt modelId="{0E74CE10-9F94-784C-952B-FD2B2E29BCCB}" type="parTrans" cxnId="{8D8B69FD-7F2B-EE44-91FA-8C38C76A28F6}">
      <dgm:prSet/>
      <dgm:spPr/>
      <dgm:t>
        <a:bodyPr/>
        <a:lstStyle/>
        <a:p>
          <a:endParaRPr lang="en-US"/>
        </a:p>
      </dgm:t>
    </dgm:pt>
    <dgm:pt modelId="{CCCE87ED-6CBF-0D49-B6E1-AFE1B2615CFC}" type="sibTrans" cxnId="{8D8B69FD-7F2B-EE44-91FA-8C38C76A28F6}">
      <dgm:prSet/>
      <dgm:spPr/>
      <dgm:t>
        <a:bodyPr/>
        <a:lstStyle/>
        <a:p>
          <a:endParaRPr lang="en-US"/>
        </a:p>
      </dgm:t>
    </dgm:pt>
    <dgm:pt modelId="{12DBF017-6D5D-EE40-B1B8-4CE4BE172AF5}" type="pres">
      <dgm:prSet presAssocID="{E736F1F2-36E4-6044-8B47-6DE937331FD6}" presName="diagram" presStyleCnt="0">
        <dgm:presLayoutVars>
          <dgm:dir/>
          <dgm:resizeHandles val="exact"/>
        </dgm:presLayoutVars>
      </dgm:prSet>
      <dgm:spPr/>
    </dgm:pt>
    <dgm:pt modelId="{70D5FA26-6D17-B94A-80F2-68B51B300277}" type="pres">
      <dgm:prSet presAssocID="{E6923D36-3B86-914A-98AA-D784ECF4453A}" presName="node" presStyleLbl="node1" presStyleIdx="0" presStyleCnt="11">
        <dgm:presLayoutVars>
          <dgm:bulletEnabled val="1"/>
        </dgm:presLayoutVars>
      </dgm:prSet>
      <dgm:spPr/>
    </dgm:pt>
    <dgm:pt modelId="{4F4CF1AF-1A8F-414B-A4B5-134A1980A425}" type="pres">
      <dgm:prSet presAssocID="{5A93C7D7-8BCC-994A-918C-3D8D4732892A}" presName="sibTrans" presStyleCnt="0"/>
      <dgm:spPr/>
    </dgm:pt>
    <dgm:pt modelId="{232152DC-2A62-334D-B590-28D2CFDB302F}" type="pres">
      <dgm:prSet presAssocID="{BBF92573-A042-C345-9BB0-4B1E2B327F9E}" presName="node" presStyleLbl="node1" presStyleIdx="1" presStyleCnt="11">
        <dgm:presLayoutVars>
          <dgm:bulletEnabled val="1"/>
        </dgm:presLayoutVars>
      </dgm:prSet>
      <dgm:spPr/>
    </dgm:pt>
    <dgm:pt modelId="{F8E8B434-56DA-D44B-97C4-104229789656}" type="pres">
      <dgm:prSet presAssocID="{4CFB0C2B-0CC9-7A4A-B7F7-124480130EC2}" presName="sibTrans" presStyleCnt="0"/>
      <dgm:spPr/>
    </dgm:pt>
    <dgm:pt modelId="{F5EE38AB-EF17-304D-81DE-49411E234A63}" type="pres">
      <dgm:prSet presAssocID="{92E4E66F-7B87-164A-A397-94B3160E7605}" presName="node" presStyleLbl="node1" presStyleIdx="2" presStyleCnt="11">
        <dgm:presLayoutVars>
          <dgm:bulletEnabled val="1"/>
        </dgm:presLayoutVars>
      </dgm:prSet>
      <dgm:spPr/>
    </dgm:pt>
    <dgm:pt modelId="{D0194CEB-2481-9E4A-9D26-EC16E7FAC092}" type="pres">
      <dgm:prSet presAssocID="{572DFAA7-09CF-104E-B7D5-4F99E639B590}" presName="sibTrans" presStyleCnt="0"/>
      <dgm:spPr/>
    </dgm:pt>
    <dgm:pt modelId="{3288B06F-5BB3-9D46-95BA-887D8D0FF80B}" type="pres">
      <dgm:prSet presAssocID="{41EC9E50-A941-5E47-81C1-301F1D69D4D9}" presName="node" presStyleLbl="node1" presStyleIdx="3" presStyleCnt="11">
        <dgm:presLayoutVars>
          <dgm:bulletEnabled val="1"/>
        </dgm:presLayoutVars>
      </dgm:prSet>
      <dgm:spPr/>
    </dgm:pt>
    <dgm:pt modelId="{9192BF81-9CA7-D849-9F67-7C23240BE729}" type="pres">
      <dgm:prSet presAssocID="{B220AC56-2952-A449-A140-10B868BB275C}" presName="sibTrans" presStyleCnt="0"/>
      <dgm:spPr/>
    </dgm:pt>
    <dgm:pt modelId="{122A76D7-761A-5D41-99D1-FEBB57BD74E3}" type="pres">
      <dgm:prSet presAssocID="{C7CB8E85-5911-7E4E-8996-D40C16D3792D}" presName="node" presStyleLbl="node1" presStyleIdx="4" presStyleCnt="11">
        <dgm:presLayoutVars>
          <dgm:bulletEnabled val="1"/>
        </dgm:presLayoutVars>
      </dgm:prSet>
      <dgm:spPr/>
    </dgm:pt>
    <dgm:pt modelId="{587CE488-16B4-9449-87CB-F2D58E791E40}" type="pres">
      <dgm:prSet presAssocID="{027E98C9-4123-CD4E-9D55-091EC7DD9E9B}" presName="sibTrans" presStyleCnt="0"/>
      <dgm:spPr/>
    </dgm:pt>
    <dgm:pt modelId="{DE5A6099-08B0-884B-B6A6-1ACE6FA81C2C}" type="pres">
      <dgm:prSet presAssocID="{C666D51A-0306-7A4E-8AE0-E0F900829B09}" presName="node" presStyleLbl="node1" presStyleIdx="5" presStyleCnt="11">
        <dgm:presLayoutVars>
          <dgm:bulletEnabled val="1"/>
        </dgm:presLayoutVars>
      </dgm:prSet>
      <dgm:spPr/>
    </dgm:pt>
    <dgm:pt modelId="{E8456540-980D-614E-8830-1B9391EAF8CD}" type="pres">
      <dgm:prSet presAssocID="{40E13DD9-1A46-4449-A2CB-5BE95742C838}" presName="sibTrans" presStyleCnt="0"/>
      <dgm:spPr/>
    </dgm:pt>
    <dgm:pt modelId="{2F9F6B85-B941-154C-ADB6-BC93462BB6AA}" type="pres">
      <dgm:prSet presAssocID="{94A3A81E-CC30-A646-8BA8-D06324F986D7}" presName="node" presStyleLbl="node1" presStyleIdx="6" presStyleCnt="11">
        <dgm:presLayoutVars>
          <dgm:bulletEnabled val="1"/>
        </dgm:presLayoutVars>
      </dgm:prSet>
      <dgm:spPr/>
    </dgm:pt>
    <dgm:pt modelId="{2ECCD154-D158-D944-B5B5-BC06D0AD0A93}" type="pres">
      <dgm:prSet presAssocID="{602EAE10-6A76-9E49-8E75-2BAD8B0F4507}" presName="sibTrans" presStyleCnt="0"/>
      <dgm:spPr/>
    </dgm:pt>
    <dgm:pt modelId="{E264945F-C0E7-BA41-845C-98B24F9FF4CA}" type="pres">
      <dgm:prSet presAssocID="{640A0F03-E229-BB4E-8AE1-5A00F0862901}" presName="node" presStyleLbl="node1" presStyleIdx="7" presStyleCnt="11">
        <dgm:presLayoutVars>
          <dgm:bulletEnabled val="1"/>
        </dgm:presLayoutVars>
      </dgm:prSet>
      <dgm:spPr/>
    </dgm:pt>
    <dgm:pt modelId="{36E109B3-D6E5-6845-A983-EDB35696916B}" type="pres">
      <dgm:prSet presAssocID="{85DDABB8-2A20-CF42-B368-158C73E12432}" presName="sibTrans" presStyleCnt="0"/>
      <dgm:spPr/>
    </dgm:pt>
    <dgm:pt modelId="{52915F22-A06D-7D4C-8F8C-37F07C3B7534}" type="pres">
      <dgm:prSet presAssocID="{7E2A3196-4993-C14E-BEC2-0405388E35D6}" presName="node" presStyleLbl="node1" presStyleIdx="8" presStyleCnt="11">
        <dgm:presLayoutVars>
          <dgm:bulletEnabled val="1"/>
        </dgm:presLayoutVars>
      </dgm:prSet>
      <dgm:spPr/>
    </dgm:pt>
    <dgm:pt modelId="{90501750-6C05-6B46-9777-5D58514E0A7D}" type="pres">
      <dgm:prSet presAssocID="{FA49C3F6-6A00-664F-AED2-D04884B17AA3}" presName="sibTrans" presStyleCnt="0"/>
      <dgm:spPr/>
    </dgm:pt>
    <dgm:pt modelId="{E0708029-8446-C042-909A-5B657EB286B7}" type="pres">
      <dgm:prSet presAssocID="{2494CA73-4498-2940-860B-5BCD3011AA35}" presName="node" presStyleLbl="node1" presStyleIdx="9" presStyleCnt="11">
        <dgm:presLayoutVars>
          <dgm:bulletEnabled val="1"/>
        </dgm:presLayoutVars>
      </dgm:prSet>
      <dgm:spPr/>
    </dgm:pt>
    <dgm:pt modelId="{426419C6-EF86-5B4A-902A-50C76401077E}" type="pres">
      <dgm:prSet presAssocID="{B8D6F664-A278-4041-A123-55342FB56275}" presName="sibTrans" presStyleCnt="0"/>
      <dgm:spPr/>
    </dgm:pt>
    <dgm:pt modelId="{0B9B5593-7B73-CB4D-944D-C0000D7BC0BC}" type="pres">
      <dgm:prSet presAssocID="{7A10EE98-C1B4-1842-9D4C-909DE070AB77}" presName="node" presStyleLbl="node1" presStyleIdx="10" presStyleCnt="11">
        <dgm:presLayoutVars>
          <dgm:bulletEnabled val="1"/>
        </dgm:presLayoutVars>
      </dgm:prSet>
      <dgm:spPr/>
    </dgm:pt>
  </dgm:ptLst>
  <dgm:cxnLst>
    <dgm:cxn modelId="{D3F7530F-BB4C-2542-A27F-A92F4817717C}" srcId="{E736F1F2-36E4-6044-8B47-6DE937331FD6}" destId="{BBF92573-A042-C345-9BB0-4B1E2B327F9E}" srcOrd="1" destOrd="0" parTransId="{A5D0989C-82A2-C549-B0BB-57F8B6001432}" sibTransId="{4CFB0C2B-0CC9-7A4A-B7F7-124480130EC2}"/>
    <dgm:cxn modelId="{B228031F-90DA-8946-96EE-44AD3B8049B1}" srcId="{E736F1F2-36E4-6044-8B47-6DE937331FD6}" destId="{640A0F03-E229-BB4E-8AE1-5A00F0862901}" srcOrd="7" destOrd="0" parTransId="{0189E83B-7536-9148-8850-B0696865073F}" sibTransId="{85DDABB8-2A20-CF42-B368-158C73E12432}"/>
    <dgm:cxn modelId="{06436F33-AB2F-4546-ACD0-A26D6BC670BF}" type="presOf" srcId="{640A0F03-E229-BB4E-8AE1-5A00F0862901}" destId="{E264945F-C0E7-BA41-845C-98B24F9FF4CA}" srcOrd="0" destOrd="0" presId="urn:microsoft.com/office/officeart/2005/8/layout/default"/>
    <dgm:cxn modelId="{4692F235-6469-E848-9EDB-B2E093BE2097}" type="presOf" srcId="{E736F1F2-36E4-6044-8B47-6DE937331FD6}" destId="{12DBF017-6D5D-EE40-B1B8-4CE4BE172AF5}" srcOrd="0" destOrd="0" presId="urn:microsoft.com/office/officeart/2005/8/layout/default"/>
    <dgm:cxn modelId="{94558A3C-098B-2544-975B-639F11B5E311}" type="presOf" srcId="{7A10EE98-C1B4-1842-9D4C-909DE070AB77}" destId="{0B9B5593-7B73-CB4D-944D-C0000D7BC0BC}" srcOrd="0" destOrd="0" presId="urn:microsoft.com/office/officeart/2005/8/layout/default"/>
    <dgm:cxn modelId="{C29EE261-1647-0E41-BE19-3C732917637D}" type="presOf" srcId="{92E4E66F-7B87-164A-A397-94B3160E7605}" destId="{F5EE38AB-EF17-304D-81DE-49411E234A63}" srcOrd="0" destOrd="0" presId="urn:microsoft.com/office/officeart/2005/8/layout/default"/>
    <dgm:cxn modelId="{3BA17842-D2E5-A94F-AB0D-E9A842BB6523}" srcId="{E736F1F2-36E4-6044-8B47-6DE937331FD6}" destId="{E6923D36-3B86-914A-98AA-D784ECF4453A}" srcOrd="0" destOrd="0" parTransId="{10892F4C-15AF-1441-89C5-B776B6AE2D4D}" sibTransId="{5A93C7D7-8BCC-994A-918C-3D8D4732892A}"/>
    <dgm:cxn modelId="{501EBC65-0928-6540-A9BC-F74D36C833B0}" type="presOf" srcId="{E6923D36-3B86-914A-98AA-D784ECF4453A}" destId="{70D5FA26-6D17-B94A-80F2-68B51B300277}" srcOrd="0" destOrd="0" presId="urn:microsoft.com/office/officeart/2005/8/layout/default"/>
    <dgm:cxn modelId="{C82CF350-D9F7-934D-88D3-CF4C9762B6A6}" srcId="{E736F1F2-36E4-6044-8B47-6DE937331FD6}" destId="{41EC9E50-A941-5E47-81C1-301F1D69D4D9}" srcOrd="3" destOrd="0" parTransId="{AB653836-F12F-4948-9A5F-27353B1C1BDC}" sibTransId="{B220AC56-2952-A449-A140-10B868BB275C}"/>
    <dgm:cxn modelId="{F9682953-C288-5949-814F-59F6EA249D7A}" type="presOf" srcId="{BBF92573-A042-C345-9BB0-4B1E2B327F9E}" destId="{232152DC-2A62-334D-B590-28D2CFDB302F}" srcOrd="0" destOrd="0" presId="urn:microsoft.com/office/officeart/2005/8/layout/default"/>
    <dgm:cxn modelId="{A954FC56-B6F8-8941-9B19-61BC81ACBDA4}" srcId="{E736F1F2-36E4-6044-8B47-6DE937331FD6}" destId="{7E2A3196-4993-C14E-BEC2-0405388E35D6}" srcOrd="8" destOrd="0" parTransId="{36502DF5-E231-6E46-AEC0-E918DE72BB4E}" sibTransId="{FA49C3F6-6A00-664F-AED2-D04884B17AA3}"/>
    <dgm:cxn modelId="{FE71917C-AA9D-6E45-8E3D-80DCD0BAE349}" srcId="{E736F1F2-36E4-6044-8B47-6DE937331FD6}" destId="{C666D51A-0306-7A4E-8AE0-E0F900829B09}" srcOrd="5" destOrd="0" parTransId="{45C02C40-D77A-3E40-A30B-5DBC614CB549}" sibTransId="{40E13DD9-1A46-4449-A2CB-5BE95742C838}"/>
    <dgm:cxn modelId="{6205DB82-7826-AD4C-8455-9A7AC80B8173}" type="presOf" srcId="{C7CB8E85-5911-7E4E-8996-D40C16D3792D}" destId="{122A76D7-761A-5D41-99D1-FEBB57BD74E3}" srcOrd="0" destOrd="0" presId="urn:microsoft.com/office/officeart/2005/8/layout/default"/>
    <dgm:cxn modelId="{2F280B95-FB02-D045-9454-B9CD98259472}" type="presOf" srcId="{2494CA73-4498-2940-860B-5BCD3011AA35}" destId="{E0708029-8446-C042-909A-5B657EB286B7}" srcOrd="0" destOrd="0" presId="urn:microsoft.com/office/officeart/2005/8/layout/default"/>
    <dgm:cxn modelId="{31CF839B-FDA1-A948-84B6-6F009186CB81}" srcId="{E736F1F2-36E4-6044-8B47-6DE937331FD6}" destId="{C7CB8E85-5911-7E4E-8996-D40C16D3792D}" srcOrd="4" destOrd="0" parTransId="{DE194CB2-751A-2D42-AEC0-750D4986214C}" sibTransId="{027E98C9-4123-CD4E-9D55-091EC7DD9E9B}"/>
    <dgm:cxn modelId="{1F951AB0-002B-7D44-B048-43D9DD0A209C}" type="presOf" srcId="{7E2A3196-4993-C14E-BEC2-0405388E35D6}" destId="{52915F22-A06D-7D4C-8F8C-37F07C3B7534}" srcOrd="0" destOrd="0" presId="urn:microsoft.com/office/officeart/2005/8/layout/default"/>
    <dgm:cxn modelId="{F5C28DB6-2C49-724F-9FE3-5DD25147BB50}" type="presOf" srcId="{C666D51A-0306-7A4E-8AE0-E0F900829B09}" destId="{DE5A6099-08B0-884B-B6A6-1ACE6FA81C2C}" srcOrd="0" destOrd="0" presId="urn:microsoft.com/office/officeart/2005/8/layout/default"/>
    <dgm:cxn modelId="{F3A59EBF-78AA-B143-BF2F-2E7A279C4077}" srcId="{E736F1F2-36E4-6044-8B47-6DE937331FD6}" destId="{94A3A81E-CC30-A646-8BA8-D06324F986D7}" srcOrd="6" destOrd="0" parTransId="{CA0F4050-6D83-584C-815E-6CEFDDA76865}" sibTransId="{602EAE10-6A76-9E49-8E75-2BAD8B0F4507}"/>
    <dgm:cxn modelId="{9D7C57C6-073A-F141-81E5-4E31419924DE}" srcId="{E736F1F2-36E4-6044-8B47-6DE937331FD6}" destId="{92E4E66F-7B87-164A-A397-94B3160E7605}" srcOrd="2" destOrd="0" parTransId="{1BF81C0A-6831-BF4B-9AE9-2C2E65FF7C8D}" sibTransId="{572DFAA7-09CF-104E-B7D5-4F99E639B590}"/>
    <dgm:cxn modelId="{E7AF70CF-B033-C442-8A61-E746B64757B4}" srcId="{E736F1F2-36E4-6044-8B47-6DE937331FD6}" destId="{2494CA73-4498-2940-860B-5BCD3011AA35}" srcOrd="9" destOrd="0" parTransId="{754AC0EF-DE02-0A4A-85D4-9164DEE5E609}" sibTransId="{B8D6F664-A278-4041-A123-55342FB56275}"/>
    <dgm:cxn modelId="{72389FD1-6870-B44A-A11D-6C52C5964611}" type="presOf" srcId="{41EC9E50-A941-5E47-81C1-301F1D69D4D9}" destId="{3288B06F-5BB3-9D46-95BA-887D8D0FF80B}" srcOrd="0" destOrd="0" presId="urn:microsoft.com/office/officeart/2005/8/layout/default"/>
    <dgm:cxn modelId="{07CF86D5-F48F-4A40-9DAB-65EA8BAC69C0}" type="presOf" srcId="{94A3A81E-CC30-A646-8BA8-D06324F986D7}" destId="{2F9F6B85-B941-154C-ADB6-BC93462BB6AA}" srcOrd="0" destOrd="0" presId="urn:microsoft.com/office/officeart/2005/8/layout/default"/>
    <dgm:cxn modelId="{8D8B69FD-7F2B-EE44-91FA-8C38C76A28F6}" srcId="{E736F1F2-36E4-6044-8B47-6DE937331FD6}" destId="{7A10EE98-C1B4-1842-9D4C-909DE070AB77}" srcOrd="10" destOrd="0" parTransId="{0E74CE10-9F94-784C-952B-FD2B2E29BCCB}" sibTransId="{CCCE87ED-6CBF-0D49-B6E1-AFE1B2615CFC}"/>
    <dgm:cxn modelId="{57EED32E-4E54-0647-AB09-BF654F7AB1E5}" type="presParOf" srcId="{12DBF017-6D5D-EE40-B1B8-4CE4BE172AF5}" destId="{70D5FA26-6D17-B94A-80F2-68B51B300277}" srcOrd="0" destOrd="0" presId="urn:microsoft.com/office/officeart/2005/8/layout/default"/>
    <dgm:cxn modelId="{1F9FED26-394D-074D-AC55-B9C01D5878F0}" type="presParOf" srcId="{12DBF017-6D5D-EE40-B1B8-4CE4BE172AF5}" destId="{4F4CF1AF-1A8F-414B-A4B5-134A1980A425}" srcOrd="1" destOrd="0" presId="urn:microsoft.com/office/officeart/2005/8/layout/default"/>
    <dgm:cxn modelId="{379604E4-386E-3B46-922C-15DF97564CDE}" type="presParOf" srcId="{12DBF017-6D5D-EE40-B1B8-4CE4BE172AF5}" destId="{232152DC-2A62-334D-B590-28D2CFDB302F}" srcOrd="2" destOrd="0" presId="urn:microsoft.com/office/officeart/2005/8/layout/default"/>
    <dgm:cxn modelId="{2857E342-86BE-D149-9077-38982D9E2805}" type="presParOf" srcId="{12DBF017-6D5D-EE40-B1B8-4CE4BE172AF5}" destId="{F8E8B434-56DA-D44B-97C4-104229789656}" srcOrd="3" destOrd="0" presId="urn:microsoft.com/office/officeart/2005/8/layout/default"/>
    <dgm:cxn modelId="{1D18E353-D762-9049-A3CB-9F7BB5A49E3A}" type="presParOf" srcId="{12DBF017-6D5D-EE40-B1B8-4CE4BE172AF5}" destId="{F5EE38AB-EF17-304D-81DE-49411E234A63}" srcOrd="4" destOrd="0" presId="urn:microsoft.com/office/officeart/2005/8/layout/default"/>
    <dgm:cxn modelId="{B85B0E93-9220-EC43-A553-53290146220A}" type="presParOf" srcId="{12DBF017-6D5D-EE40-B1B8-4CE4BE172AF5}" destId="{D0194CEB-2481-9E4A-9D26-EC16E7FAC092}" srcOrd="5" destOrd="0" presId="urn:microsoft.com/office/officeart/2005/8/layout/default"/>
    <dgm:cxn modelId="{79B9112A-B9EF-7743-91CA-68E368143AAE}" type="presParOf" srcId="{12DBF017-6D5D-EE40-B1B8-4CE4BE172AF5}" destId="{3288B06F-5BB3-9D46-95BA-887D8D0FF80B}" srcOrd="6" destOrd="0" presId="urn:microsoft.com/office/officeart/2005/8/layout/default"/>
    <dgm:cxn modelId="{2361A4E3-CAAF-D94C-919E-34230E09791B}" type="presParOf" srcId="{12DBF017-6D5D-EE40-B1B8-4CE4BE172AF5}" destId="{9192BF81-9CA7-D849-9F67-7C23240BE729}" srcOrd="7" destOrd="0" presId="urn:microsoft.com/office/officeart/2005/8/layout/default"/>
    <dgm:cxn modelId="{EE9363FC-86D2-0E4B-9B23-BC4EBFF02BFB}" type="presParOf" srcId="{12DBF017-6D5D-EE40-B1B8-4CE4BE172AF5}" destId="{122A76D7-761A-5D41-99D1-FEBB57BD74E3}" srcOrd="8" destOrd="0" presId="urn:microsoft.com/office/officeart/2005/8/layout/default"/>
    <dgm:cxn modelId="{EBD6EB6E-98CE-714D-9537-B7F23AAFF23D}" type="presParOf" srcId="{12DBF017-6D5D-EE40-B1B8-4CE4BE172AF5}" destId="{587CE488-16B4-9449-87CB-F2D58E791E40}" srcOrd="9" destOrd="0" presId="urn:microsoft.com/office/officeart/2005/8/layout/default"/>
    <dgm:cxn modelId="{DDFF5FF7-7151-BF48-8C75-D31394C3ADD0}" type="presParOf" srcId="{12DBF017-6D5D-EE40-B1B8-4CE4BE172AF5}" destId="{DE5A6099-08B0-884B-B6A6-1ACE6FA81C2C}" srcOrd="10" destOrd="0" presId="urn:microsoft.com/office/officeart/2005/8/layout/default"/>
    <dgm:cxn modelId="{ED2B992F-34DB-A949-A1A6-24014D0E6E9A}" type="presParOf" srcId="{12DBF017-6D5D-EE40-B1B8-4CE4BE172AF5}" destId="{E8456540-980D-614E-8830-1B9391EAF8CD}" srcOrd="11" destOrd="0" presId="urn:microsoft.com/office/officeart/2005/8/layout/default"/>
    <dgm:cxn modelId="{865E3511-6B69-1041-9F8B-BE53B9B7D544}" type="presParOf" srcId="{12DBF017-6D5D-EE40-B1B8-4CE4BE172AF5}" destId="{2F9F6B85-B941-154C-ADB6-BC93462BB6AA}" srcOrd="12" destOrd="0" presId="urn:microsoft.com/office/officeart/2005/8/layout/default"/>
    <dgm:cxn modelId="{6D2A83D1-7E6D-4244-9471-CFB9928A525B}" type="presParOf" srcId="{12DBF017-6D5D-EE40-B1B8-4CE4BE172AF5}" destId="{2ECCD154-D158-D944-B5B5-BC06D0AD0A93}" srcOrd="13" destOrd="0" presId="urn:microsoft.com/office/officeart/2005/8/layout/default"/>
    <dgm:cxn modelId="{18904CF3-B365-8248-A0BE-21E164950CA6}" type="presParOf" srcId="{12DBF017-6D5D-EE40-B1B8-4CE4BE172AF5}" destId="{E264945F-C0E7-BA41-845C-98B24F9FF4CA}" srcOrd="14" destOrd="0" presId="urn:microsoft.com/office/officeart/2005/8/layout/default"/>
    <dgm:cxn modelId="{D3A51C63-43A2-7D43-8525-DFC9123D2B38}" type="presParOf" srcId="{12DBF017-6D5D-EE40-B1B8-4CE4BE172AF5}" destId="{36E109B3-D6E5-6845-A983-EDB35696916B}" srcOrd="15" destOrd="0" presId="urn:microsoft.com/office/officeart/2005/8/layout/default"/>
    <dgm:cxn modelId="{EBE4AE7F-242C-5849-BE81-166932C7A859}" type="presParOf" srcId="{12DBF017-6D5D-EE40-B1B8-4CE4BE172AF5}" destId="{52915F22-A06D-7D4C-8F8C-37F07C3B7534}" srcOrd="16" destOrd="0" presId="urn:microsoft.com/office/officeart/2005/8/layout/default"/>
    <dgm:cxn modelId="{78D7491D-BF68-BD43-93B7-F66665BA5879}" type="presParOf" srcId="{12DBF017-6D5D-EE40-B1B8-4CE4BE172AF5}" destId="{90501750-6C05-6B46-9777-5D58514E0A7D}" srcOrd="17" destOrd="0" presId="urn:microsoft.com/office/officeart/2005/8/layout/default"/>
    <dgm:cxn modelId="{35C8BDA6-31DC-BD4F-A929-6FA1F7DA7E35}" type="presParOf" srcId="{12DBF017-6D5D-EE40-B1B8-4CE4BE172AF5}" destId="{E0708029-8446-C042-909A-5B657EB286B7}" srcOrd="18" destOrd="0" presId="urn:microsoft.com/office/officeart/2005/8/layout/default"/>
    <dgm:cxn modelId="{87C989A7-BF71-E04B-8DCE-CEAF224FE45B}" type="presParOf" srcId="{12DBF017-6D5D-EE40-B1B8-4CE4BE172AF5}" destId="{426419C6-EF86-5B4A-902A-50C76401077E}" srcOrd="19" destOrd="0" presId="urn:microsoft.com/office/officeart/2005/8/layout/default"/>
    <dgm:cxn modelId="{C5C53367-D996-CD43-8A1E-EFF1DF24C5D0}" type="presParOf" srcId="{12DBF017-6D5D-EE40-B1B8-4CE4BE172AF5}" destId="{0B9B5593-7B73-CB4D-944D-C0000D7BC0BC}" srcOrd="2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F769881-0A0D-7D43-9FE4-9891F7046FCE}" type="doc">
      <dgm:prSet loTypeId="urn:microsoft.com/office/officeart/2005/8/layout/vList2" loCatId="list" qsTypeId="urn:microsoft.com/office/officeart/2005/8/quickstyle/3D1" qsCatId="3D" csTypeId="urn:microsoft.com/office/officeart/2005/8/colors/colorful1#5" csCatId="colorful" phldr="1"/>
      <dgm:spPr/>
      <dgm:t>
        <a:bodyPr/>
        <a:lstStyle/>
        <a:p>
          <a:endParaRPr lang="en-US"/>
        </a:p>
      </dgm:t>
    </dgm:pt>
    <dgm:pt modelId="{CCF10638-B333-1E43-A4CD-5E115C11527F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Menulis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dan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Mengedit</a:t>
          </a:r>
          <a:r>
            <a:rPr lang="en-US" dirty="0">
              <a:latin typeface="Times New Roman"/>
              <a:cs typeface="Times New Roman"/>
            </a:rPr>
            <a:t> (Writing and Editing)</a:t>
          </a:r>
        </a:p>
      </dgm:t>
    </dgm:pt>
    <dgm:pt modelId="{57758BEE-B8A2-9F4F-94FD-8FFC8CB13DFD}" type="parTrans" cxnId="{E4D50B2A-6973-084B-8F55-8DA2E2FA1FCA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A52A6085-D9A9-9F47-BF14-489022BF127B}" type="sibTrans" cxnId="{E4D50B2A-6973-084B-8F55-8DA2E2FA1FCA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9C0C4277-5161-0948-AA2F-B0A19486DA9F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Hubungan</a:t>
          </a:r>
          <a:r>
            <a:rPr lang="en-US" baseline="0" dirty="0">
              <a:latin typeface="Times New Roman"/>
              <a:cs typeface="Times New Roman"/>
            </a:rPr>
            <a:t> Media </a:t>
          </a:r>
          <a:r>
            <a:rPr lang="en-US" baseline="0" dirty="0" err="1">
              <a:latin typeface="Times New Roman"/>
              <a:cs typeface="Times New Roman"/>
            </a:rPr>
            <a:t>dan</a:t>
          </a:r>
          <a:r>
            <a:rPr lang="en-US" baseline="0" dirty="0">
              <a:latin typeface="Times New Roman"/>
              <a:cs typeface="Times New Roman"/>
            </a:rPr>
            <a:t> Media </a:t>
          </a:r>
          <a:r>
            <a:rPr lang="en-US" baseline="0" dirty="0" err="1">
              <a:latin typeface="Times New Roman"/>
              <a:cs typeface="Times New Roman"/>
            </a:rPr>
            <a:t>Sosial</a:t>
          </a:r>
          <a:r>
            <a:rPr lang="en-US" baseline="0" dirty="0">
              <a:latin typeface="Times New Roman"/>
              <a:cs typeface="Times New Roman"/>
            </a:rPr>
            <a:t> (Media Relations and Social Media)</a:t>
          </a:r>
          <a:endParaRPr lang="en-US" dirty="0">
            <a:latin typeface="Times New Roman"/>
            <a:cs typeface="Times New Roman"/>
          </a:endParaRPr>
        </a:p>
      </dgm:t>
    </dgm:pt>
    <dgm:pt modelId="{1B33AE07-EE7D-B34D-8D4A-3AF138F16E7A}" type="parTrans" cxnId="{614260BD-012D-2843-9454-555D0A1F90D5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BF23B44F-AEE8-6E4B-89D4-0EC84F11FB1C}" type="sibTrans" cxnId="{614260BD-012D-2843-9454-555D0A1F90D5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E1B049CC-0B54-5343-8BAE-71824A42ED41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Praktisi</a:t>
          </a:r>
          <a:r>
            <a:rPr lang="en-US" dirty="0">
              <a:latin typeface="Times New Roman"/>
              <a:cs typeface="Times New Roman"/>
            </a:rPr>
            <a:t> PR </a:t>
          </a:r>
          <a:r>
            <a:rPr lang="en-US" dirty="0" err="1">
              <a:latin typeface="Times New Roman"/>
              <a:cs typeface="Times New Roman"/>
            </a:rPr>
            <a:t>harus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bisa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menjaga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hubungan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baik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dengan</a:t>
          </a:r>
          <a:r>
            <a:rPr lang="en-US" dirty="0">
              <a:latin typeface="Times New Roman"/>
              <a:cs typeface="Times New Roman"/>
            </a:rPr>
            <a:t> media</a:t>
          </a:r>
        </a:p>
      </dgm:t>
    </dgm:pt>
    <dgm:pt modelId="{24C97108-3936-944B-B58C-B690F4CF0277}" type="parTrans" cxnId="{6C810EA0-7D94-8347-8CD3-41CBE6E67AE6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8AC4D92D-9166-FA40-9B56-9D85F3CA7886}" type="sibTrans" cxnId="{6C810EA0-7D94-8347-8CD3-41CBE6E67AE6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8635D3B9-81FF-034A-92B1-153128ABA207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Praktisi</a:t>
          </a:r>
          <a:r>
            <a:rPr lang="en-US" dirty="0">
              <a:latin typeface="Times New Roman"/>
              <a:cs typeface="Times New Roman"/>
            </a:rPr>
            <a:t> PR </a:t>
          </a:r>
          <a:r>
            <a:rPr lang="en-US" dirty="0" err="1">
              <a:latin typeface="Times New Roman"/>
              <a:cs typeface="Times New Roman"/>
            </a:rPr>
            <a:t>harus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bisa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menulis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dan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mengedit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naskah</a:t>
          </a:r>
          <a:r>
            <a:rPr lang="en-US" dirty="0">
              <a:latin typeface="Times New Roman"/>
              <a:cs typeface="Times New Roman"/>
            </a:rPr>
            <a:t> (</a:t>
          </a:r>
          <a:r>
            <a:rPr lang="en-US" dirty="0" err="1">
              <a:latin typeface="Times New Roman"/>
              <a:cs typeface="Times New Roman"/>
            </a:rPr>
            <a:t>dalam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bentuk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apapun</a:t>
          </a:r>
          <a:r>
            <a:rPr lang="en-US" dirty="0">
              <a:latin typeface="Times New Roman"/>
              <a:cs typeface="Times New Roman"/>
            </a:rPr>
            <a:t>)</a:t>
          </a:r>
        </a:p>
      </dgm:t>
    </dgm:pt>
    <dgm:pt modelId="{705DD5CE-A7A8-1149-AE88-A23C97CD55E7}" type="parTrans" cxnId="{EB33F0AB-89CB-D848-B9E4-2D0253187023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C925E5DC-2F47-CD48-A2E6-D5EAF278F19F}" type="sibTrans" cxnId="{EB33F0AB-89CB-D848-B9E4-2D0253187023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8DF75AE4-91B1-5F49-9EC1-E089A74AF320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Menyusun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rilis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untuk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berita</a:t>
          </a:r>
          <a:r>
            <a:rPr lang="en-US" dirty="0">
              <a:latin typeface="Times New Roman"/>
              <a:cs typeface="Times New Roman"/>
            </a:rPr>
            <a:t>, feature, newsletter </a:t>
          </a:r>
          <a:r>
            <a:rPr lang="en-US" dirty="0" err="1">
              <a:latin typeface="Times New Roman"/>
              <a:cs typeface="Times New Roman"/>
            </a:rPr>
            <a:t>untuk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karyawan</a:t>
          </a:r>
          <a:r>
            <a:rPr lang="en-US" dirty="0">
              <a:latin typeface="Times New Roman"/>
              <a:cs typeface="Times New Roman"/>
            </a:rPr>
            <a:t>, website, media </a:t>
          </a:r>
          <a:r>
            <a:rPr lang="en-US" dirty="0" err="1">
              <a:latin typeface="Times New Roman"/>
              <a:cs typeface="Times New Roman"/>
            </a:rPr>
            <a:t>sosial</a:t>
          </a:r>
          <a:r>
            <a:rPr lang="en-US" dirty="0">
              <a:latin typeface="Times New Roman"/>
              <a:cs typeface="Times New Roman"/>
            </a:rPr>
            <a:t>, media online, </a:t>
          </a:r>
          <a:r>
            <a:rPr lang="en-US" dirty="0" err="1">
              <a:latin typeface="Times New Roman"/>
              <a:cs typeface="Times New Roman"/>
            </a:rPr>
            <a:t>laporan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tahunan</a:t>
          </a:r>
          <a:r>
            <a:rPr lang="en-US" dirty="0">
              <a:latin typeface="Times New Roman"/>
              <a:cs typeface="Times New Roman"/>
            </a:rPr>
            <a:t>, </a:t>
          </a:r>
          <a:r>
            <a:rPr lang="en-US" dirty="0" err="1">
              <a:latin typeface="Times New Roman"/>
              <a:cs typeface="Times New Roman"/>
            </a:rPr>
            <a:t>pidato</a:t>
          </a:r>
          <a:r>
            <a:rPr lang="en-US" dirty="0">
              <a:latin typeface="Times New Roman"/>
              <a:cs typeface="Times New Roman"/>
            </a:rPr>
            <a:t>, </a:t>
          </a:r>
          <a:r>
            <a:rPr lang="en-US" dirty="0" err="1">
              <a:latin typeface="Times New Roman"/>
              <a:cs typeface="Times New Roman"/>
            </a:rPr>
            <a:t>brosur</a:t>
          </a:r>
          <a:r>
            <a:rPr lang="en-US" dirty="0">
              <a:latin typeface="Times New Roman"/>
              <a:cs typeface="Times New Roman"/>
            </a:rPr>
            <a:t>, film, </a:t>
          </a:r>
          <a:r>
            <a:rPr lang="en-US" dirty="0" err="1">
              <a:latin typeface="Times New Roman"/>
              <a:cs typeface="Times New Roman"/>
            </a:rPr>
            <a:t>artikel</a:t>
          </a:r>
          <a:r>
            <a:rPr lang="en-US" dirty="0">
              <a:latin typeface="Times New Roman"/>
              <a:cs typeface="Times New Roman"/>
            </a:rPr>
            <a:t>, video/slide show, </a:t>
          </a:r>
          <a:r>
            <a:rPr lang="en-US" dirty="0" err="1">
              <a:latin typeface="Times New Roman"/>
              <a:cs typeface="Times New Roman"/>
            </a:rPr>
            <a:t>iklan</a:t>
          </a:r>
          <a:r>
            <a:rPr lang="en-US" dirty="0">
              <a:latin typeface="Times New Roman"/>
              <a:cs typeface="Times New Roman"/>
            </a:rPr>
            <a:t>, </a:t>
          </a:r>
          <a:r>
            <a:rPr lang="en-US" dirty="0" err="1">
              <a:latin typeface="Times New Roman"/>
              <a:cs typeface="Times New Roman"/>
            </a:rPr>
            <a:t>dan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materi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pendukung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lainnya</a:t>
          </a:r>
          <a:endParaRPr lang="en-US" dirty="0">
            <a:latin typeface="Times New Roman"/>
            <a:cs typeface="Times New Roman"/>
          </a:endParaRPr>
        </a:p>
      </dgm:t>
    </dgm:pt>
    <dgm:pt modelId="{6A9C8C45-F7F0-2445-A9EB-B486A617D57C}" type="parTrans" cxnId="{4A07436A-D5F7-AC42-84DF-C2126316A273}">
      <dgm:prSet/>
      <dgm:spPr/>
      <dgm:t>
        <a:bodyPr/>
        <a:lstStyle/>
        <a:p>
          <a:endParaRPr lang="en-US"/>
        </a:p>
      </dgm:t>
    </dgm:pt>
    <dgm:pt modelId="{7CBC7036-A8D3-F341-965B-F3CE4AB4A33A}" type="sibTrans" cxnId="{4A07436A-D5F7-AC42-84DF-C2126316A273}">
      <dgm:prSet/>
      <dgm:spPr/>
      <dgm:t>
        <a:bodyPr/>
        <a:lstStyle/>
        <a:p>
          <a:endParaRPr lang="en-US"/>
        </a:p>
      </dgm:t>
    </dgm:pt>
    <dgm:pt modelId="{2B411801-2C84-2641-B74D-5348D9F0FE5F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Mengelola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kontak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dengan</a:t>
          </a:r>
          <a:r>
            <a:rPr lang="en-US" dirty="0">
              <a:latin typeface="Times New Roman"/>
              <a:cs typeface="Times New Roman"/>
            </a:rPr>
            <a:t> media </a:t>
          </a:r>
          <a:r>
            <a:rPr lang="en-US" dirty="0" err="1">
              <a:latin typeface="Times New Roman"/>
              <a:cs typeface="Times New Roman"/>
            </a:rPr>
            <a:t>massa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dan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merespons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dengan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cepat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permintaan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informasi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dari</a:t>
          </a:r>
          <a:r>
            <a:rPr lang="en-US" dirty="0">
              <a:latin typeface="Times New Roman"/>
              <a:cs typeface="Times New Roman"/>
            </a:rPr>
            <a:t> media </a:t>
          </a:r>
          <a:r>
            <a:rPr lang="en-US" dirty="0" err="1">
              <a:latin typeface="Times New Roman"/>
              <a:cs typeface="Times New Roman"/>
            </a:rPr>
            <a:t>massa</a:t>
          </a:r>
          <a:endParaRPr lang="en-US" dirty="0">
            <a:latin typeface="Times New Roman"/>
            <a:cs typeface="Times New Roman"/>
          </a:endParaRPr>
        </a:p>
      </dgm:t>
    </dgm:pt>
    <dgm:pt modelId="{6AE1B5CC-74BE-0140-921E-30A71A3D25BC}" type="parTrans" cxnId="{44638C5D-0DF2-C24B-9AEF-4AA97E0D55F4}">
      <dgm:prSet/>
      <dgm:spPr/>
      <dgm:t>
        <a:bodyPr/>
        <a:lstStyle/>
        <a:p>
          <a:endParaRPr lang="en-US"/>
        </a:p>
      </dgm:t>
    </dgm:pt>
    <dgm:pt modelId="{C5993DC3-6F8A-0B4F-A9B5-F6EF963A580B}" type="sibTrans" cxnId="{44638C5D-0DF2-C24B-9AEF-4AA97E0D55F4}">
      <dgm:prSet/>
      <dgm:spPr/>
      <dgm:t>
        <a:bodyPr/>
        <a:lstStyle/>
        <a:p>
          <a:endParaRPr lang="en-US"/>
        </a:p>
      </dgm:t>
    </dgm:pt>
    <dgm:pt modelId="{48895CB8-1845-5C40-8A66-926FFB1B28E2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Riset</a:t>
          </a:r>
          <a:r>
            <a:rPr lang="en-US" dirty="0">
              <a:latin typeface="Times New Roman"/>
              <a:cs typeface="Times New Roman"/>
            </a:rPr>
            <a:t> (Research)</a:t>
          </a:r>
        </a:p>
      </dgm:t>
    </dgm:pt>
    <dgm:pt modelId="{A1F6A3C8-25A5-C744-9F4E-AEDC4652DE66}" type="parTrans" cxnId="{42EE4BBA-D39C-B444-AB96-3546E24B7C9B}">
      <dgm:prSet/>
      <dgm:spPr/>
      <dgm:t>
        <a:bodyPr/>
        <a:lstStyle/>
        <a:p>
          <a:endParaRPr lang="en-US"/>
        </a:p>
      </dgm:t>
    </dgm:pt>
    <dgm:pt modelId="{D05D28C1-7ACC-0943-B5E8-1E232F4CAA21}" type="sibTrans" cxnId="{42EE4BBA-D39C-B444-AB96-3546E24B7C9B}">
      <dgm:prSet/>
      <dgm:spPr/>
      <dgm:t>
        <a:bodyPr/>
        <a:lstStyle/>
        <a:p>
          <a:endParaRPr lang="en-US"/>
        </a:p>
      </dgm:t>
    </dgm:pt>
    <dgm:pt modelId="{8B3188E9-7369-3445-9D7D-2ABE0580999D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Praktisi</a:t>
          </a:r>
          <a:r>
            <a:rPr lang="en-US" dirty="0">
              <a:latin typeface="Times New Roman"/>
              <a:cs typeface="Times New Roman"/>
            </a:rPr>
            <a:t> PR </a:t>
          </a:r>
          <a:r>
            <a:rPr lang="en-US" dirty="0" err="1">
              <a:latin typeface="Times New Roman"/>
              <a:cs typeface="Times New Roman"/>
            </a:rPr>
            <a:t>harus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bisa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melakukan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riset</a:t>
          </a:r>
          <a:endParaRPr lang="en-US" dirty="0">
            <a:latin typeface="Times New Roman"/>
            <a:cs typeface="Times New Roman"/>
          </a:endParaRPr>
        </a:p>
      </dgm:t>
    </dgm:pt>
    <dgm:pt modelId="{DCEE90FC-17B3-084D-92B7-F4692C8B5F1B}" type="parTrans" cxnId="{930AC449-6711-E34B-83CB-C0E93B503730}">
      <dgm:prSet/>
      <dgm:spPr/>
      <dgm:t>
        <a:bodyPr/>
        <a:lstStyle/>
        <a:p>
          <a:endParaRPr lang="en-US"/>
        </a:p>
      </dgm:t>
    </dgm:pt>
    <dgm:pt modelId="{2A1D99FA-48BF-F54D-BA16-E4944083AE95}" type="sibTrans" cxnId="{930AC449-6711-E34B-83CB-C0E93B503730}">
      <dgm:prSet/>
      <dgm:spPr/>
      <dgm:t>
        <a:bodyPr/>
        <a:lstStyle/>
        <a:p>
          <a:endParaRPr lang="en-US"/>
        </a:p>
      </dgm:t>
    </dgm:pt>
    <dgm:pt modelId="{01AB34E2-D43E-154C-BD1C-1C82E22DB1C6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Mengumpulkan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informasi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tentang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opini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publik</a:t>
          </a:r>
          <a:r>
            <a:rPr lang="en-US" dirty="0">
              <a:latin typeface="Times New Roman"/>
              <a:cs typeface="Times New Roman"/>
            </a:rPr>
            <a:t>, </a:t>
          </a:r>
          <a:r>
            <a:rPr lang="en-US" dirty="0" err="1">
              <a:latin typeface="Times New Roman"/>
              <a:cs typeface="Times New Roman"/>
            </a:rPr>
            <a:t>isu</a:t>
          </a:r>
          <a:r>
            <a:rPr lang="en-US" dirty="0">
              <a:latin typeface="Times New Roman"/>
              <a:cs typeface="Times New Roman"/>
            </a:rPr>
            <a:t>, </a:t>
          </a:r>
          <a:r>
            <a:rPr lang="en-US" dirty="0" err="1">
              <a:latin typeface="Times New Roman"/>
              <a:cs typeface="Times New Roman"/>
            </a:rPr>
            <a:t>tren</a:t>
          </a:r>
          <a:r>
            <a:rPr lang="en-US" dirty="0">
              <a:latin typeface="Times New Roman"/>
              <a:cs typeface="Times New Roman"/>
            </a:rPr>
            <a:t>, </a:t>
          </a:r>
          <a:r>
            <a:rPr lang="en-US" dirty="0" err="1">
              <a:latin typeface="Times New Roman"/>
              <a:cs typeface="Times New Roman"/>
            </a:rPr>
            <a:t>ilkim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politik</a:t>
          </a:r>
          <a:r>
            <a:rPr lang="en-US" dirty="0">
              <a:latin typeface="Times New Roman"/>
              <a:cs typeface="Times New Roman"/>
            </a:rPr>
            <a:t>, </a:t>
          </a:r>
          <a:r>
            <a:rPr lang="en-US" dirty="0" err="1">
              <a:latin typeface="Times New Roman"/>
              <a:cs typeface="Times New Roman"/>
            </a:rPr>
            <a:t>peraturan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perundangan</a:t>
          </a:r>
          <a:r>
            <a:rPr lang="en-US" dirty="0">
              <a:latin typeface="Times New Roman"/>
              <a:cs typeface="Times New Roman"/>
            </a:rPr>
            <a:t>, </a:t>
          </a:r>
          <a:r>
            <a:rPr lang="en-US" dirty="0" err="1">
              <a:latin typeface="Times New Roman"/>
              <a:cs typeface="Times New Roman"/>
            </a:rPr>
            <a:t>liputan</a:t>
          </a:r>
          <a:r>
            <a:rPr lang="en-US" dirty="0">
              <a:latin typeface="Times New Roman"/>
              <a:cs typeface="Times New Roman"/>
            </a:rPr>
            <a:t> media, </a:t>
          </a:r>
          <a:r>
            <a:rPr lang="en-US" dirty="0" err="1">
              <a:latin typeface="Times New Roman"/>
              <a:cs typeface="Times New Roman"/>
            </a:rPr>
            <a:t>pandangan</a:t>
          </a:r>
          <a:r>
            <a:rPr lang="en-US" dirty="0">
              <a:latin typeface="Times New Roman"/>
              <a:cs typeface="Times New Roman"/>
            </a:rPr>
            <a:t> stakeholder</a:t>
          </a:r>
        </a:p>
      </dgm:t>
    </dgm:pt>
    <dgm:pt modelId="{0073DC1E-DBAC-2D4B-B3FD-F237715DB93E}" type="parTrans" cxnId="{D77AAB9E-50BD-AC4A-9411-898916826117}">
      <dgm:prSet/>
      <dgm:spPr/>
      <dgm:t>
        <a:bodyPr/>
        <a:lstStyle/>
        <a:p>
          <a:endParaRPr lang="en-US"/>
        </a:p>
      </dgm:t>
    </dgm:pt>
    <dgm:pt modelId="{E3B534B8-B254-5D41-A609-82A4A7D8FD37}" type="sibTrans" cxnId="{D77AAB9E-50BD-AC4A-9411-898916826117}">
      <dgm:prSet/>
      <dgm:spPr/>
      <dgm:t>
        <a:bodyPr/>
        <a:lstStyle/>
        <a:p>
          <a:endParaRPr lang="en-US"/>
        </a:p>
      </dgm:t>
    </dgm:pt>
    <dgm:pt modelId="{4F00F55B-5BBA-554D-B9BB-A1455F95E64A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Mencari</a:t>
          </a:r>
          <a:r>
            <a:rPr lang="en-US" dirty="0">
              <a:latin typeface="Times New Roman"/>
              <a:cs typeface="Times New Roman"/>
            </a:rPr>
            <a:t> database </a:t>
          </a:r>
          <a:r>
            <a:rPr lang="en-US" dirty="0" err="1">
              <a:latin typeface="Times New Roman"/>
              <a:cs typeface="Times New Roman"/>
            </a:rPr>
            <a:t>di</a:t>
          </a:r>
          <a:r>
            <a:rPr lang="en-US" dirty="0">
              <a:latin typeface="Times New Roman"/>
              <a:cs typeface="Times New Roman"/>
            </a:rPr>
            <a:t> internet, </a:t>
          </a:r>
          <a:r>
            <a:rPr lang="en-US" dirty="0" err="1">
              <a:latin typeface="Times New Roman"/>
              <a:cs typeface="Times New Roman"/>
            </a:rPr>
            <a:t>jasa</a:t>
          </a:r>
          <a:r>
            <a:rPr lang="en-US" dirty="0">
              <a:latin typeface="Times New Roman"/>
              <a:cs typeface="Times New Roman"/>
            </a:rPr>
            <a:t> online, data </a:t>
          </a:r>
          <a:r>
            <a:rPr lang="en-US" dirty="0" err="1">
              <a:latin typeface="Times New Roman"/>
              <a:cs typeface="Times New Roman"/>
            </a:rPr>
            <a:t>pemerintahan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elektronik</a:t>
          </a:r>
          <a:r>
            <a:rPr lang="en-US" dirty="0">
              <a:latin typeface="Times New Roman"/>
              <a:cs typeface="Times New Roman"/>
            </a:rPr>
            <a:t>, </a:t>
          </a:r>
          <a:r>
            <a:rPr lang="en-US" dirty="0" err="1">
              <a:latin typeface="Times New Roman"/>
              <a:cs typeface="Times New Roman"/>
            </a:rPr>
            <a:t>dll</a:t>
          </a:r>
          <a:endParaRPr lang="en-US" dirty="0">
            <a:latin typeface="Times New Roman"/>
            <a:cs typeface="Times New Roman"/>
          </a:endParaRPr>
        </a:p>
      </dgm:t>
    </dgm:pt>
    <dgm:pt modelId="{FBC0E75F-EAC6-004B-BCB8-4E2CEF3D591E}" type="parTrans" cxnId="{7FCB9DD4-F1F9-2242-AB2D-57784D0A87D3}">
      <dgm:prSet/>
      <dgm:spPr/>
      <dgm:t>
        <a:bodyPr/>
        <a:lstStyle/>
        <a:p>
          <a:endParaRPr lang="en-US"/>
        </a:p>
      </dgm:t>
    </dgm:pt>
    <dgm:pt modelId="{2DB94FD0-0F85-014F-B702-5112B52DC029}" type="sibTrans" cxnId="{7FCB9DD4-F1F9-2242-AB2D-57784D0A87D3}">
      <dgm:prSet/>
      <dgm:spPr/>
      <dgm:t>
        <a:bodyPr/>
        <a:lstStyle/>
        <a:p>
          <a:endParaRPr lang="en-US"/>
        </a:p>
      </dgm:t>
    </dgm:pt>
    <dgm:pt modelId="{7B23A0A6-70C6-7246-80E6-0CDEE9CDBDA1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Mendesain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riset</a:t>
          </a:r>
          <a:r>
            <a:rPr lang="en-US" dirty="0">
              <a:latin typeface="Times New Roman"/>
              <a:cs typeface="Times New Roman"/>
            </a:rPr>
            <a:t> program, </a:t>
          </a:r>
          <a:r>
            <a:rPr lang="en-US" dirty="0" err="1">
              <a:latin typeface="Times New Roman"/>
              <a:cs typeface="Times New Roman"/>
            </a:rPr>
            <a:t>melakukan</a:t>
          </a:r>
          <a:r>
            <a:rPr lang="en-US" dirty="0">
              <a:latin typeface="Times New Roman"/>
              <a:cs typeface="Times New Roman"/>
            </a:rPr>
            <a:t> survey, </a:t>
          </a:r>
          <a:r>
            <a:rPr lang="en-US" dirty="0" err="1">
              <a:latin typeface="Times New Roman"/>
              <a:cs typeface="Times New Roman"/>
            </a:rPr>
            <a:t>memakai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jasa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riset</a:t>
          </a:r>
          <a:endParaRPr lang="en-US" dirty="0">
            <a:latin typeface="Times New Roman"/>
            <a:cs typeface="Times New Roman"/>
          </a:endParaRPr>
        </a:p>
      </dgm:t>
    </dgm:pt>
    <dgm:pt modelId="{7D6530AE-A1CB-4944-8C06-F6E102A1F6B8}" type="parTrans" cxnId="{8D88ADCA-9C1E-EF46-95C3-3135598E89BA}">
      <dgm:prSet/>
      <dgm:spPr/>
      <dgm:t>
        <a:bodyPr/>
        <a:lstStyle/>
        <a:p>
          <a:endParaRPr lang="en-US"/>
        </a:p>
      </dgm:t>
    </dgm:pt>
    <dgm:pt modelId="{11EBE8DB-593A-AE48-BA92-B76CC5EBD62D}" type="sibTrans" cxnId="{8D88ADCA-9C1E-EF46-95C3-3135598E89BA}">
      <dgm:prSet/>
      <dgm:spPr/>
      <dgm:t>
        <a:bodyPr/>
        <a:lstStyle/>
        <a:p>
          <a:endParaRPr lang="en-US"/>
        </a:p>
      </dgm:t>
    </dgm:pt>
    <dgm:pt modelId="{EAC3756B-9C27-9B4E-BCA8-F37FC242C771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Mengelola</a:t>
          </a:r>
          <a:r>
            <a:rPr lang="en-US" dirty="0">
              <a:latin typeface="Times New Roman"/>
              <a:cs typeface="Times New Roman"/>
            </a:rPr>
            <a:t> media </a:t>
          </a:r>
          <a:r>
            <a:rPr lang="en-US" dirty="0" err="1">
              <a:latin typeface="Times New Roman"/>
              <a:cs typeface="Times New Roman"/>
            </a:rPr>
            <a:t>sosial</a:t>
          </a:r>
          <a:endParaRPr lang="en-US" dirty="0">
            <a:latin typeface="Times New Roman"/>
            <a:cs typeface="Times New Roman"/>
          </a:endParaRPr>
        </a:p>
      </dgm:t>
    </dgm:pt>
    <dgm:pt modelId="{74164305-9DF0-5D4B-BB74-75F5D436CBEC}" type="parTrans" cxnId="{136D3CDF-A74A-0343-95B0-125F7D78FE3B}">
      <dgm:prSet/>
      <dgm:spPr/>
      <dgm:t>
        <a:bodyPr/>
        <a:lstStyle/>
        <a:p>
          <a:endParaRPr lang="en-US"/>
        </a:p>
      </dgm:t>
    </dgm:pt>
    <dgm:pt modelId="{9AE2AC78-2D29-7446-9ECB-B4140858335F}" type="sibTrans" cxnId="{136D3CDF-A74A-0343-95B0-125F7D78FE3B}">
      <dgm:prSet/>
      <dgm:spPr/>
      <dgm:t>
        <a:bodyPr/>
        <a:lstStyle/>
        <a:p>
          <a:endParaRPr lang="en-US"/>
        </a:p>
      </dgm:t>
    </dgm:pt>
    <dgm:pt modelId="{ECB39FD4-4125-5B41-90C7-B41DFB73E788}" type="pres">
      <dgm:prSet presAssocID="{7F769881-0A0D-7D43-9FE4-9891F7046FCE}" presName="linear" presStyleCnt="0">
        <dgm:presLayoutVars>
          <dgm:animLvl val="lvl"/>
          <dgm:resizeHandles val="exact"/>
        </dgm:presLayoutVars>
      </dgm:prSet>
      <dgm:spPr/>
    </dgm:pt>
    <dgm:pt modelId="{B0BA545B-9822-2E43-93A6-CC7FCA768F8F}" type="pres">
      <dgm:prSet presAssocID="{CCF10638-B333-1E43-A4CD-5E115C11527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D0E1101-A36E-6B4B-8EF5-3C2ECECA9CF5}" type="pres">
      <dgm:prSet presAssocID="{CCF10638-B333-1E43-A4CD-5E115C11527F}" presName="childText" presStyleLbl="revTx" presStyleIdx="0" presStyleCnt="3">
        <dgm:presLayoutVars>
          <dgm:bulletEnabled val="1"/>
        </dgm:presLayoutVars>
      </dgm:prSet>
      <dgm:spPr/>
    </dgm:pt>
    <dgm:pt modelId="{5AE7C33E-3ECC-EE4E-909D-27891F64306B}" type="pres">
      <dgm:prSet presAssocID="{9C0C4277-5161-0948-AA2F-B0A19486DA9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9202985-5BFD-7941-8333-CEB1D35891BC}" type="pres">
      <dgm:prSet presAssocID="{9C0C4277-5161-0948-AA2F-B0A19486DA9F}" presName="childText" presStyleLbl="revTx" presStyleIdx="1" presStyleCnt="3">
        <dgm:presLayoutVars>
          <dgm:bulletEnabled val="1"/>
        </dgm:presLayoutVars>
      </dgm:prSet>
      <dgm:spPr/>
    </dgm:pt>
    <dgm:pt modelId="{8B7E86BF-FC61-8240-891F-99587EDC3966}" type="pres">
      <dgm:prSet presAssocID="{48895CB8-1845-5C40-8A66-926FFB1B28E2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EFC33D33-6794-2641-AD8A-55231F2F8EC6}" type="pres">
      <dgm:prSet presAssocID="{48895CB8-1845-5C40-8A66-926FFB1B28E2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AE26BF0F-B332-1243-9834-0EFFA82ABDC2}" type="presOf" srcId="{7B23A0A6-70C6-7246-80E6-0CDEE9CDBDA1}" destId="{EFC33D33-6794-2641-AD8A-55231F2F8EC6}" srcOrd="0" destOrd="3" presId="urn:microsoft.com/office/officeart/2005/8/layout/vList2"/>
    <dgm:cxn modelId="{A044BA26-3731-EA4C-A158-5D8D06925B51}" type="presOf" srcId="{8DF75AE4-91B1-5F49-9EC1-E089A74AF320}" destId="{5D0E1101-A36E-6B4B-8EF5-3C2ECECA9CF5}" srcOrd="0" destOrd="1" presId="urn:microsoft.com/office/officeart/2005/8/layout/vList2"/>
    <dgm:cxn modelId="{E4D50B2A-6973-084B-8F55-8DA2E2FA1FCA}" srcId="{7F769881-0A0D-7D43-9FE4-9891F7046FCE}" destId="{CCF10638-B333-1E43-A4CD-5E115C11527F}" srcOrd="0" destOrd="0" parTransId="{57758BEE-B8A2-9F4F-94FD-8FFC8CB13DFD}" sibTransId="{A52A6085-D9A9-9F47-BF14-489022BF127B}"/>
    <dgm:cxn modelId="{1D17132F-0D10-A24C-AEC8-5CDEBAA4D8F7}" type="presOf" srcId="{E1B049CC-0B54-5343-8BAE-71824A42ED41}" destId="{E9202985-5BFD-7941-8333-CEB1D35891BC}" srcOrd="0" destOrd="0" presId="urn:microsoft.com/office/officeart/2005/8/layout/vList2"/>
    <dgm:cxn modelId="{5FBCAB3E-377E-8D43-B342-7765A6B051F5}" type="presOf" srcId="{CCF10638-B333-1E43-A4CD-5E115C11527F}" destId="{B0BA545B-9822-2E43-93A6-CC7FCA768F8F}" srcOrd="0" destOrd="0" presId="urn:microsoft.com/office/officeart/2005/8/layout/vList2"/>
    <dgm:cxn modelId="{44638C5D-0DF2-C24B-9AEF-4AA97E0D55F4}" srcId="{9C0C4277-5161-0948-AA2F-B0A19486DA9F}" destId="{2B411801-2C84-2641-B74D-5348D9F0FE5F}" srcOrd="1" destOrd="0" parTransId="{6AE1B5CC-74BE-0140-921E-30A71A3D25BC}" sibTransId="{C5993DC3-6F8A-0B4F-A9B5-F6EF963A580B}"/>
    <dgm:cxn modelId="{930AC449-6711-E34B-83CB-C0E93B503730}" srcId="{48895CB8-1845-5C40-8A66-926FFB1B28E2}" destId="{8B3188E9-7369-3445-9D7D-2ABE0580999D}" srcOrd="0" destOrd="0" parTransId="{DCEE90FC-17B3-084D-92B7-F4692C8B5F1B}" sibTransId="{2A1D99FA-48BF-F54D-BA16-E4944083AE95}"/>
    <dgm:cxn modelId="{832D004A-D138-4645-A67B-637300208D56}" type="presOf" srcId="{7F769881-0A0D-7D43-9FE4-9891F7046FCE}" destId="{ECB39FD4-4125-5B41-90C7-B41DFB73E788}" srcOrd="0" destOrd="0" presId="urn:microsoft.com/office/officeart/2005/8/layout/vList2"/>
    <dgm:cxn modelId="{4A07436A-D5F7-AC42-84DF-C2126316A273}" srcId="{CCF10638-B333-1E43-A4CD-5E115C11527F}" destId="{8DF75AE4-91B1-5F49-9EC1-E089A74AF320}" srcOrd="1" destOrd="0" parTransId="{6A9C8C45-F7F0-2445-A9EB-B486A617D57C}" sibTransId="{7CBC7036-A8D3-F341-965B-F3CE4AB4A33A}"/>
    <dgm:cxn modelId="{676A9870-7321-EC4B-A194-6A37C270BD57}" type="presOf" srcId="{EAC3756B-9C27-9B4E-BCA8-F37FC242C771}" destId="{E9202985-5BFD-7941-8333-CEB1D35891BC}" srcOrd="0" destOrd="2" presId="urn:microsoft.com/office/officeart/2005/8/layout/vList2"/>
    <dgm:cxn modelId="{1A1BAA53-4A63-5842-9521-3E8CB91E03CE}" type="presOf" srcId="{2B411801-2C84-2641-B74D-5348D9F0FE5F}" destId="{E9202985-5BFD-7941-8333-CEB1D35891BC}" srcOrd="0" destOrd="1" presId="urn:microsoft.com/office/officeart/2005/8/layout/vList2"/>
    <dgm:cxn modelId="{4257C159-A532-794A-942A-2CB1EB8CD3B6}" type="presOf" srcId="{8635D3B9-81FF-034A-92B1-153128ABA207}" destId="{5D0E1101-A36E-6B4B-8EF5-3C2ECECA9CF5}" srcOrd="0" destOrd="0" presId="urn:microsoft.com/office/officeart/2005/8/layout/vList2"/>
    <dgm:cxn modelId="{D77AAB9E-50BD-AC4A-9411-898916826117}" srcId="{48895CB8-1845-5C40-8A66-926FFB1B28E2}" destId="{01AB34E2-D43E-154C-BD1C-1C82E22DB1C6}" srcOrd="1" destOrd="0" parTransId="{0073DC1E-DBAC-2D4B-B3FD-F237715DB93E}" sibTransId="{E3B534B8-B254-5D41-A609-82A4A7D8FD37}"/>
    <dgm:cxn modelId="{6C810EA0-7D94-8347-8CD3-41CBE6E67AE6}" srcId="{9C0C4277-5161-0948-AA2F-B0A19486DA9F}" destId="{E1B049CC-0B54-5343-8BAE-71824A42ED41}" srcOrd="0" destOrd="0" parTransId="{24C97108-3936-944B-B58C-B690F4CF0277}" sibTransId="{8AC4D92D-9166-FA40-9B56-9D85F3CA7886}"/>
    <dgm:cxn modelId="{167363AB-F11A-2F49-BC05-6B2198F6DD68}" type="presOf" srcId="{48895CB8-1845-5C40-8A66-926FFB1B28E2}" destId="{8B7E86BF-FC61-8240-891F-99587EDC3966}" srcOrd="0" destOrd="0" presId="urn:microsoft.com/office/officeart/2005/8/layout/vList2"/>
    <dgm:cxn modelId="{EB33F0AB-89CB-D848-B9E4-2D0253187023}" srcId="{CCF10638-B333-1E43-A4CD-5E115C11527F}" destId="{8635D3B9-81FF-034A-92B1-153128ABA207}" srcOrd="0" destOrd="0" parTransId="{705DD5CE-A7A8-1149-AE88-A23C97CD55E7}" sibTransId="{C925E5DC-2F47-CD48-A2E6-D5EAF278F19F}"/>
    <dgm:cxn modelId="{42EE4BBA-D39C-B444-AB96-3546E24B7C9B}" srcId="{7F769881-0A0D-7D43-9FE4-9891F7046FCE}" destId="{48895CB8-1845-5C40-8A66-926FFB1B28E2}" srcOrd="2" destOrd="0" parTransId="{A1F6A3C8-25A5-C744-9F4E-AEDC4652DE66}" sibTransId="{D05D28C1-7ACC-0943-B5E8-1E232F4CAA21}"/>
    <dgm:cxn modelId="{614260BD-012D-2843-9454-555D0A1F90D5}" srcId="{7F769881-0A0D-7D43-9FE4-9891F7046FCE}" destId="{9C0C4277-5161-0948-AA2F-B0A19486DA9F}" srcOrd="1" destOrd="0" parTransId="{1B33AE07-EE7D-B34D-8D4A-3AF138F16E7A}" sibTransId="{BF23B44F-AEE8-6E4B-89D4-0EC84F11FB1C}"/>
    <dgm:cxn modelId="{B3B6BBBD-FCA5-8842-AE5E-6FD720883104}" type="presOf" srcId="{8B3188E9-7369-3445-9D7D-2ABE0580999D}" destId="{EFC33D33-6794-2641-AD8A-55231F2F8EC6}" srcOrd="0" destOrd="0" presId="urn:microsoft.com/office/officeart/2005/8/layout/vList2"/>
    <dgm:cxn modelId="{9FEC2CBF-DF70-8A45-AE5A-77DDAEB3F583}" type="presOf" srcId="{9C0C4277-5161-0948-AA2F-B0A19486DA9F}" destId="{5AE7C33E-3ECC-EE4E-909D-27891F64306B}" srcOrd="0" destOrd="0" presId="urn:microsoft.com/office/officeart/2005/8/layout/vList2"/>
    <dgm:cxn modelId="{8D88ADCA-9C1E-EF46-95C3-3135598E89BA}" srcId="{48895CB8-1845-5C40-8A66-926FFB1B28E2}" destId="{7B23A0A6-70C6-7246-80E6-0CDEE9CDBDA1}" srcOrd="3" destOrd="0" parTransId="{7D6530AE-A1CB-4944-8C06-F6E102A1F6B8}" sibTransId="{11EBE8DB-593A-AE48-BA92-B76CC5EBD62D}"/>
    <dgm:cxn modelId="{7FCB9DD4-F1F9-2242-AB2D-57784D0A87D3}" srcId="{48895CB8-1845-5C40-8A66-926FFB1B28E2}" destId="{4F00F55B-5BBA-554D-B9BB-A1455F95E64A}" srcOrd="2" destOrd="0" parTransId="{FBC0E75F-EAC6-004B-BCB8-4E2CEF3D591E}" sibTransId="{2DB94FD0-0F85-014F-B702-5112B52DC029}"/>
    <dgm:cxn modelId="{9F758CD9-5AE0-6E47-B40A-A1DD42D49741}" type="presOf" srcId="{01AB34E2-D43E-154C-BD1C-1C82E22DB1C6}" destId="{EFC33D33-6794-2641-AD8A-55231F2F8EC6}" srcOrd="0" destOrd="1" presId="urn:microsoft.com/office/officeart/2005/8/layout/vList2"/>
    <dgm:cxn modelId="{ADE493DB-D63E-4040-A526-8EAB77002738}" type="presOf" srcId="{4F00F55B-5BBA-554D-B9BB-A1455F95E64A}" destId="{EFC33D33-6794-2641-AD8A-55231F2F8EC6}" srcOrd="0" destOrd="2" presId="urn:microsoft.com/office/officeart/2005/8/layout/vList2"/>
    <dgm:cxn modelId="{136D3CDF-A74A-0343-95B0-125F7D78FE3B}" srcId="{9C0C4277-5161-0948-AA2F-B0A19486DA9F}" destId="{EAC3756B-9C27-9B4E-BCA8-F37FC242C771}" srcOrd="2" destOrd="0" parTransId="{74164305-9DF0-5D4B-BB74-75F5D436CBEC}" sibTransId="{9AE2AC78-2D29-7446-9ECB-B4140858335F}"/>
    <dgm:cxn modelId="{A544E9EC-2B0F-4A4F-AE17-B0CEC2B2F1C7}" type="presParOf" srcId="{ECB39FD4-4125-5B41-90C7-B41DFB73E788}" destId="{B0BA545B-9822-2E43-93A6-CC7FCA768F8F}" srcOrd="0" destOrd="0" presId="urn:microsoft.com/office/officeart/2005/8/layout/vList2"/>
    <dgm:cxn modelId="{11580EAC-C52B-CF49-80A4-D43F39C0FCA3}" type="presParOf" srcId="{ECB39FD4-4125-5B41-90C7-B41DFB73E788}" destId="{5D0E1101-A36E-6B4B-8EF5-3C2ECECA9CF5}" srcOrd="1" destOrd="0" presId="urn:microsoft.com/office/officeart/2005/8/layout/vList2"/>
    <dgm:cxn modelId="{E3F41A00-5829-0248-9740-3226B30A9C1D}" type="presParOf" srcId="{ECB39FD4-4125-5B41-90C7-B41DFB73E788}" destId="{5AE7C33E-3ECC-EE4E-909D-27891F64306B}" srcOrd="2" destOrd="0" presId="urn:microsoft.com/office/officeart/2005/8/layout/vList2"/>
    <dgm:cxn modelId="{B7FE29E9-936B-2040-9ED7-D5F93B2256C2}" type="presParOf" srcId="{ECB39FD4-4125-5B41-90C7-B41DFB73E788}" destId="{E9202985-5BFD-7941-8333-CEB1D35891BC}" srcOrd="3" destOrd="0" presId="urn:microsoft.com/office/officeart/2005/8/layout/vList2"/>
    <dgm:cxn modelId="{A987D7E7-AA05-434E-98A5-215B5D60425A}" type="presParOf" srcId="{ECB39FD4-4125-5B41-90C7-B41DFB73E788}" destId="{8B7E86BF-FC61-8240-891F-99587EDC3966}" srcOrd="4" destOrd="0" presId="urn:microsoft.com/office/officeart/2005/8/layout/vList2"/>
    <dgm:cxn modelId="{D1EE01B6-DACB-2646-894C-0D0043EDF6BA}" type="presParOf" srcId="{ECB39FD4-4125-5B41-90C7-B41DFB73E788}" destId="{EFC33D33-6794-2641-AD8A-55231F2F8EC6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F769881-0A0D-7D43-9FE4-9891F7046FCE}" type="doc">
      <dgm:prSet loTypeId="urn:microsoft.com/office/officeart/2005/8/layout/vList2" loCatId="list" qsTypeId="urn:microsoft.com/office/officeart/2005/8/quickstyle/3D1" qsCatId="3D" csTypeId="urn:microsoft.com/office/officeart/2005/8/colors/colorful1#5" csCatId="colorful" phldr="1"/>
      <dgm:spPr/>
      <dgm:t>
        <a:bodyPr/>
        <a:lstStyle/>
        <a:p>
          <a:endParaRPr lang="en-US"/>
        </a:p>
      </dgm:t>
    </dgm:pt>
    <dgm:pt modelId="{CCF10638-B333-1E43-A4CD-5E115C11527F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Manajemen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Klien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dan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Staf</a:t>
          </a:r>
          <a:r>
            <a:rPr lang="en-US" dirty="0">
              <a:latin typeface="Times New Roman"/>
              <a:cs typeface="Times New Roman"/>
            </a:rPr>
            <a:t> (Management of Clients and Staff)</a:t>
          </a:r>
        </a:p>
      </dgm:t>
    </dgm:pt>
    <dgm:pt modelId="{57758BEE-B8A2-9F4F-94FD-8FFC8CB13DFD}" type="parTrans" cxnId="{E4D50B2A-6973-084B-8F55-8DA2E2FA1FCA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A52A6085-D9A9-9F47-BF14-489022BF127B}" type="sibTrans" cxnId="{E4D50B2A-6973-084B-8F55-8DA2E2FA1FCA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9C0C4277-5161-0948-AA2F-B0A19486DA9F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Konseling</a:t>
          </a:r>
          <a:r>
            <a:rPr lang="en-US" dirty="0">
              <a:latin typeface="Times New Roman"/>
              <a:cs typeface="Times New Roman"/>
            </a:rPr>
            <a:t> (Counseling)</a:t>
          </a:r>
        </a:p>
      </dgm:t>
    </dgm:pt>
    <dgm:pt modelId="{1B33AE07-EE7D-B34D-8D4A-3AF138F16E7A}" type="parTrans" cxnId="{614260BD-012D-2843-9454-555D0A1F90D5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BF23B44F-AEE8-6E4B-89D4-0EC84F11FB1C}" type="sibTrans" cxnId="{614260BD-012D-2843-9454-555D0A1F90D5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E1B049CC-0B54-5343-8BAE-71824A42ED41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Praktisi</a:t>
          </a:r>
          <a:r>
            <a:rPr lang="en-US" dirty="0">
              <a:latin typeface="Times New Roman"/>
              <a:cs typeface="Times New Roman"/>
            </a:rPr>
            <a:t> PR </a:t>
          </a:r>
          <a:r>
            <a:rPr lang="en-US" dirty="0" err="1">
              <a:latin typeface="Times New Roman"/>
              <a:cs typeface="Times New Roman"/>
            </a:rPr>
            <a:t>harus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bisa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memberikan</a:t>
          </a:r>
          <a:r>
            <a:rPr lang="en-US" dirty="0">
              <a:latin typeface="Times New Roman"/>
              <a:cs typeface="Times New Roman"/>
            </a:rPr>
            <a:t> saran/</a:t>
          </a:r>
          <a:r>
            <a:rPr lang="en-US" dirty="0" err="1">
              <a:latin typeface="Times New Roman"/>
              <a:cs typeface="Times New Roman"/>
            </a:rPr>
            <a:t>rekomendasi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kepada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pimpinan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terkait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isu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tertentu</a:t>
          </a:r>
          <a:r>
            <a:rPr lang="en-US" dirty="0">
              <a:latin typeface="Times New Roman"/>
              <a:cs typeface="Times New Roman"/>
            </a:rPr>
            <a:t>. </a:t>
          </a:r>
          <a:r>
            <a:rPr lang="en-US" dirty="0" err="1">
              <a:latin typeface="Times New Roman"/>
              <a:cs typeface="Times New Roman"/>
            </a:rPr>
            <a:t>Memberi</a:t>
          </a:r>
          <a:r>
            <a:rPr lang="en-US" dirty="0">
              <a:latin typeface="Times New Roman"/>
              <a:cs typeface="Times New Roman"/>
            </a:rPr>
            <a:t> saran </a:t>
          </a:r>
          <a:r>
            <a:rPr lang="en-US" dirty="0" err="1">
              <a:latin typeface="Times New Roman"/>
              <a:cs typeface="Times New Roman"/>
            </a:rPr>
            <a:t>kepada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manajemen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dan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pembuat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keputusan</a:t>
          </a:r>
          <a:endParaRPr lang="en-US" dirty="0">
            <a:latin typeface="Times New Roman"/>
            <a:cs typeface="Times New Roman"/>
          </a:endParaRPr>
        </a:p>
      </dgm:t>
    </dgm:pt>
    <dgm:pt modelId="{24C97108-3936-944B-B58C-B690F4CF0277}" type="parTrans" cxnId="{6C810EA0-7D94-8347-8CD3-41CBE6E67AE6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8AC4D92D-9166-FA40-9B56-9D85F3CA7886}" type="sibTrans" cxnId="{6C810EA0-7D94-8347-8CD3-41CBE6E67AE6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8635D3B9-81FF-034A-92B1-153128ABA207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Praktisi</a:t>
          </a:r>
          <a:r>
            <a:rPr lang="en-US" dirty="0">
              <a:latin typeface="Times New Roman"/>
              <a:cs typeface="Times New Roman"/>
            </a:rPr>
            <a:t> PR </a:t>
          </a:r>
          <a:r>
            <a:rPr lang="en-US" dirty="0" err="1">
              <a:latin typeface="Times New Roman"/>
              <a:cs typeface="Times New Roman"/>
            </a:rPr>
            <a:t>harus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mampu</a:t>
          </a:r>
          <a:r>
            <a:rPr lang="en-US" dirty="0">
              <a:latin typeface="Times New Roman"/>
              <a:cs typeface="Times New Roman"/>
            </a:rPr>
            <a:t> me-manage </a:t>
          </a:r>
          <a:r>
            <a:rPr lang="en-US" dirty="0" err="1">
              <a:latin typeface="Times New Roman"/>
              <a:cs typeface="Times New Roman"/>
            </a:rPr>
            <a:t>dan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mengelola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segala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kebutuhan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terkait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pekerjaannya</a:t>
          </a:r>
          <a:r>
            <a:rPr lang="en-US" dirty="0">
              <a:latin typeface="Times New Roman"/>
              <a:cs typeface="Times New Roman"/>
            </a:rPr>
            <a:t>, PR </a:t>
          </a:r>
          <a:r>
            <a:rPr lang="en-US" dirty="0" err="1">
              <a:latin typeface="Times New Roman"/>
              <a:cs typeface="Times New Roman"/>
            </a:rPr>
            <a:t>harus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memahami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administrasi</a:t>
          </a:r>
          <a:r>
            <a:rPr lang="en-US" dirty="0">
              <a:latin typeface="Times New Roman"/>
              <a:cs typeface="Times New Roman"/>
            </a:rPr>
            <a:t>, PR </a:t>
          </a:r>
          <a:r>
            <a:rPr lang="en-US" dirty="0" err="1">
              <a:latin typeface="Times New Roman"/>
              <a:cs typeface="Times New Roman"/>
            </a:rPr>
            <a:t>harus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rapih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terhadap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dokumen-dokumen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terkait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pekerjaannya</a:t>
          </a:r>
          <a:endParaRPr lang="en-US" dirty="0">
            <a:latin typeface="Times New Roman"/>
            <a:cs typeface="Times New Roman"/>
          </a:endParaRPr>
        </a:p>
      </dgm:t>
    </dgm:pt>
    <dgm:pt modelId="{705DD5CE-A7A8-1149-AE88-A23C97CD55E7}" type="parTrans" cxnId="{EB33F0AB-89CB-D848-B9E4-2D0253187023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C925E5DC-2F47-CD48-A2E6-D5EAF278F19F}" type="sibTrans" cxnId="{EB33F0AB-89CB-D848-B9E4-2D0253187023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48895CB8-1845-5C40-8A66-926FFB1B28E2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Acara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Spesial</a:t>
          </a:r>
          <a:r>
            <a:rPr lang="en-US" dirty="0">
              <a:latin typeface="Times New Roman"/>
              <a:cs typeface="Times New Roman"/>
            </a:rPr>
            <a:t> (Special Event)</a:t>
          </a:r>
        </a:p>
      </dgm:t>
    </dgm:pt>
    <dgm:pt modelId="{A1F6A3C8-25A5-C744-9F4E-AEDC4652DE66}" type="parTrans" cxnId="{42EE4BBA-D39C-B444-AB96-3546E24B7C9B}">
      <dgm:prSet/>
      <dgm:spPr/>
      <dgm:t>
        <a:bodyPr/>
        <a:lstStyle/>
        <a:p>
          <a:endParaRPr lang="en-US"/>
        </a:p>
      </dgm:t>
    </dgm:pt>
    <dgm:pt modelId="{D05D28C1-7ACC-0943-B5E8-1E232F4CAA21}" type="sibTrans" cxnId="{42EE4BBA-D39C-B444-AB96-3546E24B7C9B}">
      <dgm:prSet/>
      <dgm:spPr/>
      <dgm:t>
        <a:bodyPr/>
        <a:lstStyle/>
        <a:p>
          <a:endParaRPr lang="en-US"/>
        </a:p>
      </dgm:t>
    </dgm:pt>
    <dgm:pt modelId="{8B3188E9-7369-3445-9D7D-2ABE0580999D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Praktisi</a:t>
          </a:r>
          <a:r>
            <a:rPr lang="en-US" dirty="0">
              <a:latin typeface="Times New Roman"/>
              <a:cs typeface="Times New Roman"/>
            </a:rPr>
            <a:t> PR </a:t>
          </a:r>
          <a:r>
            <a:rPr lang="en-US" dirty="0" err="1">
              <a:latin typeface="Times New Roman"/>
              <a:cs typeface="Times New Roman"/>
            </a:rPr>
            <a:t>harus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bisa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merancang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suatu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acara</a:t>
          </a:r>
          <a:endParaRPr lang="en-US" dirty="0">
            <a:latin typeface="Times New Roman"/>
            <a:cs typeface="Times New Roman"/>
          </a:endParaRPr>
        </a:p>
      </dgm:t>
    </dgm:pt>
    <dgm:pt modelId="{DCEE90FC-17B3-084D-92B7-F4692C8B5F1B}" type="parTrans" cxnId="{930AC449-6711-E34B-83CB-C0E93B503730}">
      <dgm:prSet/>
      <dgm:spPr/>
      <dgm:t>
        <a:bodyPr/>
        <a:lstStyle/>
        <a:p>
          <a:endParaRPr lang="en-US"/>
        </a:p>
      </dgm:t>
    </dgm:pt>
    <dgm:pt modelId="{2A1D99FA-48BF-F54D-BA16-E4944083AE95}" type="sibTrans" cxnId="{930AC449-6711-E34B-83CB-C0E93B503730}">
      <dgm:prSet/>
      <dgm:spPr/>
      <dgm:t>
        <a:bodyPr/>
        <a:lstStyle/>
        <a:p>
          <a:endParaRPr lang="en-US"/>
        </a:p>
      </dgm:t>
    </dgm:pt>
    <dgm:pt modelId="{836E4E47-3036-9940-9655-EA2067F7BD69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Bekerja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sama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dengan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pembuat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keputusan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untuk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menyusun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strategi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merespons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isu-isu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tertentu</a:t>
          </a:r>
          <a:endParaRPr lang="en-US" dirty="0">
            <a:latin typeface="Times New Roman"/>
            <a:cs typeface="Times New Roman"/>
          </a:endParaRPr>
        </a:p>
      </dgm:t>
    </dgm:pt>
    <dgm:pt modelId="{283174B9-43E6-4045-88C0-DD824B1BFF33}" type="parTrans" cxnId="{3603C0FC-1F37-6041-86CD-347DB7B7ECD8}">
      <dgm:prSet/>
      <dgm:spPr/>
      <dgm:t>
        <a:bodyPr/>
        <a:lstStyle/>
        <a:p>
          <a:endParaRPr lang="en-US"/>
        </a:p>
      </dgm:t>
    </dgm:pt>
    <dgm:pt modelId="{81DB1576-E97C-634A-97EF-D2390D6188CC}" type="sibTrans" cxnId="{3603C0FC-1F37-6041-86CD-347DB7B7ECD8}">
      <dgm:prSet/>
      <dgm:spPr/>
      <dgm:t>
        <a:bodyPr/>
        <a:lstStyle/>
        <a:p>
          <a:endParaRPr lang="en-US"/>
        </a:p>
      </dgm:t>
    </dgm:pt>
    <dgm:pt modelId="{C480A737-8DC8-BB4C-B47E-2A4E6C531838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Mengelola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konferensi</a:t>
          </a:r>
          <a:r>
            <a:rPr lang="en-US" dirty="0">
              <a:latin typeface="Times New Roman"/>
              <a:cs typeface="Times New Roman"/>
            </a:rPr>
            <a:t> press, </a:t>
          </a:r>
          <a:r>
            <a:rPr lang="en-US" dirty="0" err="1">
              <a:latin typeface="Times New Roman"/>
              <a:cs typeface="Times New Roman"/>
            </a:rPr>
            <a:t>acara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untuk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publisitas</a:t>
          </a:r>
          <a:r>
            <a:rPr lang="en-US" dirty="0">
              <a:latin typeface="Times New Roman"/>
              <a:cs typeface="Times New Roman"/>
            </a:rPr>
            <a:t>, </a:t>
          </a:r>
          <a:r>
            <a:rPr lang="en-US" dirty="0" err="1">
              <a:latin typeface="Times New Roman"/>
              <a:cs typeface="Times New Roman"/>
            </a:rPr>
            <a:t>pertemuan</a:t>
          </a:r>
          <a:r>
            <a:rPr lang="en-US" dirty="0">
              <a:latin typeface="Times New Roman"/>
              <a:cs typeface="Times New Roman"/>
            </a:rPr>
            <a:t>, launching/grand opening, media gathering, </a:t>
          </a:r>
          <a:r>
            <a:rPr lang="en-US" dirty="0" err="1">
              <a:latin typeface="Times New Roman"/>
              <a:cs typeface="Times New Roman"/>
            </a:rPr>
            <a:t>acara</a:t>
          </a:r>
          <a:r>
            <a:rPr lang="en-US" dirty="0">
              <a:latin typeface="Times New Roman"/>
              <a:cs typeface="Times New Roman"/>
            </a:rPr>
            <a:t> internal </a:t>
          </a:r>
          <a:r>
            <a:rPr lang="en-US" dirty="0" err="1">
              <a:latin typeface="Times New Roman"/>
              <a:cs typeface="Times New Roman"/>
            </a:rPr>
            <a:t>perusahaan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dan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acara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khusus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lainnya</a:t>
          </a:r>
          <a:endParaRPr lang="en-US" dirty="0">
            <a:latin typeface="Times New Roman"/>
            <a:cs typeface="Times New Roman"/>
          </a:endParaRPr>
        </a:p>
      </dgm:t>
    </dgm:pt>
    <dgm:pt modelId="{41EE2377-2552-0A49-8A81-9F0FB38220B1}" type="parTrans" cxnId="{50B9C606-1475-954A-BE85-51A217B4F4C5}">
      <dgm:prSet/>
      <dgm:spPr/>
      <dgm:t>
        <a:bodyPr/>
        <a:lstStyle/>
        <a:p>
          <a:endParaRPr lang="en-US"/>
        </a:p>
      </dgm:t>
    </dgm:pt>
    <dgm:pt modelId="{3220DD6F-8982-B848-9474-67177C871ED0}" type="sibTrans" cxnId="{50B9C606-1475-954A-BE85-51A217B4F4C5}">
      <dgm:prSet/>
      <dgm:spPr/>
      <dgm:t>
        <a:bodyPr/>
        <a:lstStyle/>
        <a:p>
          <a:endParaRPr lang="en-US"/>
        </a:p>
      </dgm:t>
    </dgm:pt>
    <dgm:pt modelId="{4E42D7B4-A8D5-FC42-9D1F-969DC40E4377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Membangun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hubungan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dengan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klien</a:t>
          </a:r>
          <a:r>
            <a:rPr lang="en-US" dirty="0">
              <a:latin typeface="Times New Roman"/>
              <a:cs typeface="Times New Roman"/>
            </a:rPr>
            <a:t>, </a:t>
          </a:r>
          <a:r>
            <a:rPr lang="en-US" dirty="0" err="1">
              <a:latin typeface="Times New Roman"/>
              <a:cs typeface="Times New Roman"/>
            </a:rPr>
            <a:t>mengelola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ekspektasi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klien</a:t>
          </a:r>
          <a:r>
            <a:rPr lang="en-US" dirty="0">
              <a:latin typeface="Times New Roman"/>
              <a:cs typeface="Times New Roman"/>
            </a:rPr>
            <a:t>, </a:t>
          </a:r>
          <a:r>
            <a:rPr lang="en-US" dirty="0" err="1">
              <a:latin typeface="Times New Roman"/>
              <a:cs typeface="Times New Roman"/>
            </a:rPr>
            <a:t>menilai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kebutuhan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alokasi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sumber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daya</a:t>
          </a:r>
          <a:r>
            <a:rPr lang="en-US" dirty="0">
              <a:latin typeface="Times New Roman"/>
              <a:cs typeface="Times New Roman"/>
            </a:rPr>
            <a:t>, </a:t>
          </a:r>
          <a:r>
            <a:rPr lang="en-US" dirty="0" err="1">
              <a:latin typeface="Times New Roman"/>
              <a:cs typeface="Times New Roman"/>
            </a:rPr>
            <a:t>dan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merencanakan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logistik</a:t>
          </a:r>
          <a:r>
            <a:rPr lang="en-US" dirty="0">
              <a:latin typeface="Times New Roman"/>
              <a:cs typeface="Times New Roman"/>
            </a:rPr>
            <a:t>, </a:t>
          </a:r>
          <a:r>
            <a:rPr lang="en-US" dirty="0" err="1">
              <a:latin typeface="Times New Roman"/>
              <a:cs typeface="Times New Roman"/>
            </a:rPr>
            <a:t>menata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personel</a:t>
          </a:r>
          <a:r>
            <a:rPr lang="en-US" dirty="0">
              <a:latin typeface="Times New Roman"/>
              <a:cs typeface="Times New Roman"/>
            </a:rPr>
            <a:t>, </a:t>
          </a:r>
          <a:r>
            <a:rPr lang="en-US" dirty="0" err="1">
              <a:latin typeface="Times New Roman"/>
              <a:cs typeface="Times New Roman"/>
            </a:rPr>
            <a:t>membuat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anggaran</a:t>
          </a:r>
          <a:r>
            <a:rPr lang="en-US" dirty="0">
              <a:latin typeface="Times New Roman"/>
              <a:cs typeface="Times New Roman"/>
            </a:rPr>
            <a:t>, </a:t>
          </a:r>
          <a:r>
            <a:rPr lang="en-US" dirty="0" err="1">
              <a:latin typeface="Times New Roman"/>
              <a:cs typeface="Times New Roman"/>
            </a:rPr>
            <a:t>membuat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jadwal</a:t>
          </a:r>
          <a:r>
            <a:rPr lang="en-US" dirty="0">
              <a:latin typeface="Times New Roman"/>
              <a:cs typeface="Times New Roman"/>
            </a:rPr>
            <a:t> program</a:t>
          </a:r>
        </a:p>
      </dgm:t>
    </dgm:pt>
    <dgm:pt modelId="{04238D49-FBE3-0B41-A3EC-3A430FCE125A}" type="parTrans" cxnId="{E393D8B2-F716-584B-BA29-A40939667886}">
      <dgm:prSet/>
      <dgm:spPr/>
    </dgm:pt>
    <dgm:pt modelId="{5D256B73-2045-A141-811C-AF89DA4767C9}" type="sibTrans" cxnId="{E393D8B2-F716-584B-BA29-A40939667886}">
      <dgm:prSet/>
      <dgm:spPr/>
    </dgm:pt>
    <dgm:pt modelId="{9836DF05-1901-6249-9BF0-1F45AA0DD346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Berkonsultasi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dengan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manajemen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tentang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bagaimana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menghindari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krisis</a:t>
          </a:r>
          <a:endParaRPr lang="en-US" dirty="0">
            <a:latin typeface="Times New Roman"/>
            <a:cs typeface="Times New Roman"/>
          </a:endParaRPr>
        </a:p>
      </dgm:t>
    </dgm:pt>
    <dgm:pt modelId="{0060539F-0F51-D749-96AA-B28B79C94229}" type="parTrans" cxnId="{487A5F84-CD56-8443-8685-83D5ACFC7329}">
      <dgm:prSet/>
      <dgm:spPr/>
    </dgm:pt>
    <dgm:pt modelId="{E93D9E78-E006-0D43-939C-E624D67B5533}" type="sibTrans" cxnId="{487A5F84-CD56-8443-8685-83D5ACFC7329}">
      <dgm:prSet/>
      <dgm:spPr/>
    </dgm:pt>
    <dgm:pt modelId="{ECB39FD4-4125-5B41-90C7-B41DFB73E788}" type="pres">
      <dgm:prSet presAssocID="{7F769881-0A0D-7D43-9FE4-9891F7046FCE}" presName="linear" presStyleCnt="0">
        <dgm:presLayoutVars>
          <dgm:animLvl val="lvl"/>
          <dgm:resizeHandles val="exact"/>
        </dgm:presLayoutVars>
      </dgm:prSet>
      <dgm:spPr/>
    </dgm:pt>
    <dgm:pt modelId="{B0BA545B-9822-2E43-93A6-CC7FCA768F8F}" type="pres">
      <dgm:prSet presAssocID="{CCF10638-B333-1E43-A4CD-5E115C11527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D0E1101-A36E-6B4B-8EF5-3C2ECECA9CF5}" type="pres">
      <dgm:prSet presAssocID="{CCF10638-B333-1E43-A4CD-5E115C11527F}" presName="childText" presStyleLbl="revTx" presStyleIdx="0" presStyleCnt="3">
        <dgm:presLayoutVars>
          <dgm:bulletEnabled val="1"/>
        </dgm:presLayoutVars>
      </dgm:prSet>
      <dgm:spPr/>
    </dgm:pt>
    <dgm:pt modelId="{5AE7C33E-3ECC-EE4E-909D-27891F64306B}" type="pres">
      <dgm:prSet presAssocID="{9C0C4277-5161-0948-AA2F-B0A19486DA9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9202985-5BFD-7941-8333-CEB1D35891BC}" type="pres">
      <dgm:prSet presAssocID="{9C0C4277-5161-0948-AA2F-B0A19486DA9F}" presName="childText" presStyleLbl="revTx" presStyleIdx="1" presStyleCnt="3">
        <dgm:presLayoutVars>
          <dgm:bulletEnabled val="1"/>
        </dgm:presLayoutVars>
      </dgm:prSet>
      <dgm:spPr/>
    </dgm:pt>
    <dgm:pt modelId="{8B7E86BF-FC61-8240-891F-99587EDC3966}" type="pres">
      <dgm:prSet presAssocID="{48895CB8-1845-5C40-8A66-926FFB1B28E2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EFC33D33-6794-2641-AD8A-55231F2F8EC6}" type="pres">
      <dgm:prSet presAssocID="{48895CB8-1845-5C40-8A66-926FFB1B28E2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50B9C606-1475-954A-BE85-51A217B4F4C5}" srcId="{48895CB8-1845-5C40-8A66-926FFB1B28E2}" destId="{C480A737-8DC8-BB4C-B47E-2A4E6C531838}" srcOrd="1" destOrd="0" parTransId="{41EE2377-2552-0A49-8A81-9F0FB38220B1}" sibTransId="{3220DD6F-8982-B848-9474-67177C871ED0}"/>
    <dgm:cxn modelId="{48106E0F-9C17-9642-A7D8-43C4876D6C72}" type="presOf" srcId="{836E4E47-3036-9940-9655-EA2067F7BD69}" destId="{E9202985-5BFD-7941-8333-CEB1D35891BC}" srcOrd="0" destOrd="2" presId="urn:microsoft.com/office/officeart/2005/8/layout/vList2"/>
    <dgm:cxn modelId="{E4D50B2A-6973-084B-8F55-8DA2E2FA1FCA}" srcId="{7F769881-0A0D-7D43-9FE4-9891F7046FCE}" destId="{CCF10638-B333-1E43-A4CD-5E115C11527F}" srcOrd="0" destOrd="0" parTransId="{57758BEE-B8A2-9F4F-94FD-8FFC8CB13DFD}" sibTransId="{A52A6085-D9A9-9F47-BF14-489022BF127B}"/>
    <dgm:cxn modelId="{1FD3592E-A75B-0541-BC6D-E6024CAA9270}" type="presOf" srcId="{C480A737-8DC8-BB4C-B47E-2A4E6C531838}" destId="{EFC33D33-6794-2641-AD8A-55231F2F8EC6}" srcOrd="0" destOrd="1" presId="urn:microsoft.com/office/officeart/2005/8/layout/vList2"/>
    <dgm:cxn modelId="{88514E42-3306-E241-B9AA-14DFE53F1185}" type="presOf" srcId="{CCF10638-B333-1E43-A4CD-5E115C11527F}" destId="{B0BA545B-9822-2E43-93A6-CC7FCA768F8F}" srcOrd="0" destOrd="0" presId="urn:microsoft.com/office/officeart/2005/8/layout/vList2"/>
    <dgm:cxn modelId="{930AC449-6711-E34B-83CB-C0E93B503730}" srcId="{48895CB8-1845-5C40-8A66-926FFB1B28E2}" destId="{8B3188E9-7369-3445-9D7D-2ABE0580999D}" srcOrd="0" destOrd="0" parTransId="{DCEE90FC-17B3-084D-92B7-F4692C8B5F1B}" sibTransId="{2A1D99FA-48BF-F54D-BA16-E4944083AE95}"/>
    <dgm:cxn modelId="{A0320E56-E88E-AC48-9CAE-A5B8B3C59A21}" type="presOf" srcId="{9C0C4277-5161-0948-AA2F-B0A19486DA9F}" destId="{5AE7C33E-3ECC-EE4E-909D-27891F64306B}" srcOrd="0" destOrd="0" presId="urn:microsoft.com/office/officeart/2005/8/layout/vList2"/>
    <dgm:cxn modelId="{D0E7FB78-CD48-EF41-B11A-7735E64E706B}" type="presOf" srcId="{7F769881-0A0D-7D43-9FE4-9891F7046FCE}" destId="{ECB39FD4-4125-5B41-90C7-B41DFB73E788}" srcOrd="0" destOrd="0" presId="urn:microsoft.com/office/officeart/2005/8/layout/vList2"/>
    <dgm:cxn modelId="{487A5F84-CD56-8443-8685-83D5ACFC7329}" srcId="{9C0C4277-5161-0948-AA2F-B0A19486DA9F}" destId="{9836DF05-1901-6249-9BF0-1F45AA0DD346}" srcOrd="1" destOrd="0" parTransId="{0060539F-0F51-D749-96AA-B28B79C94229}" sibTransId="{E93D9E78-E006-0D43-939C-E624D67B5533}"/>
    <dgm:cxn modelId="{3DEC2F93-F085-D94D-B91F-685981D6EDF9}" type="presOf" srcId="{4E42D7B4-A8D5-FC42-9D1F-969DC40E4377}" destId="{5D0E1101-A36E-6B4B-8EF5-3C2ECECA9CF5}" srcOrd="0" destOrd="1" presId="urn:microsoft.com/office/officeart/2005/8/layout/vList2"/>
    <dgm:cxn modelId="{6C810EA0-7D94-8347-8CD3-41CBE6E67AE6}" srcId="{9C0C4277-5161-0948-AA2F-B0A19486DA9F}" destId="{E1B049CC-0B54-5343-8BAE-71824A42ED41}" srcOrd="0" destOrd="0" parTransId="{24C97108-3936-944B-B58C-B690F4CF0277}" sibTransId="{8AC4D92D-9166-FA40-9B56-9D85F3CA7886}"/>
    <dgm:cxn modelId="{EB33F0AB-89CB-D848-B9E4-2D0253187023}" srcId="{CCF10638-B333-1E43-A4CD-5E115C11527F}" destId="{8635D3B9-81FF-034A-92B1-153128ABA207}" srcOrd="0" destOrd="0" parTransId="{705DD5CE-A7A8-1149-AE88-A23C97CD55E7}" sibTransId="{C925E5DC-2F47-CD48-A2E6-D5EAF278F19F}"/>
    <dgm:cxn modelId="{E393D8B2-F716-584B-BA29-A40939667886}" srcId="{CCF10638-B333-1E43-A4CD-5E115C11527F}" destId="{4E42D7B4-A8D5-FC42-9D1F-969DC40E4377}" srcOrd="1" destOrd="0" parTransId="{04238D49-FBE3-0B41-A3EC-3A430FCE125A}" sibTransId="{5D256B73-2045-A141-811C-AF89DA4767C9}"/>
    <dgm:cxn modelId="{999299B7-CDF9-5B4E-B656-5F2D53E57B70}" type="presOf" srcId="{8B3188E9-7369-3445-9D7D-2ABE0580999D}" destId="{EFC33D33-6794-2641-AD8A-55231F2F8EC6}" srcOrd="0" destOrd="0" presId="urn:microsoft.com/office/officeart/2005/8/layout/vList2"/>
    <dgm:cxn modelId="{42EE4BBA-D39C-B444-AB96-3546E24B7C9B}" srcId="{7F769881-0A0D-7D43-9FE4-9891F7046FCE}" destId="{48895CB8-1845-5C40-8A66-926FFB1B28E2}" srcOrd="2" destOrd="0" parTransId="{A1F6A3C8-25A5-C744-9F4E-AEDC4652DE66}" sibTransId="{D05D28C1-7ACC-0943-B5E8-1E232F4CAA21}"/>
    <dgm:cxn modelId="{614260BD-012D-2843-9454-555D0A1F90D5}" srcId="{7F769881-0A0D-7D43-9FE4-9891F7046FCE}" destId="{9C0C4277-5161-0948-AA2F-B0A19486DA9F}" srcOrd="1" destOrd="0" parTransId="{1B33AE07-EE7D-B34D-8D4A-3AF138F16E7A}" sibTransId="{BF23B44F-AEE8-6E4B-89D4-0EC84F11FB1C}"/>
    <dgm:cxn modelId="{E02A14C3-A145-8F44-81D1-3630D058BACC}" type="presOf" srcId="{E1B049CC-0B54-5343-8BAE-71824A42ED41}" destId="{E9202985-5BFD-7941-8333-CEB1D35891BC}" srcOrd="0" destOrd="0" presId="urn:microsoft.com/office/officeart/2005/8/layout/vList2"/>
    <dgm:cxn modelId="{D4138BC3-C909-004F-84F3-E2546EAB2DC9}" type="presOf" srcId="{8635D3B9-81FF-034A-92B1-153128ABA207}" destId="{5D0E1101-A36E-6B4B-8EF5-3C2ECECA9CF5}" srcOrd="0" destOrd="0" presId="urn:microsoft.com/office/officeart/2005/8/layout/vList2"/>
    <dgm:cxn modelId="{40C0D9E7-58D6-2748-83C8-6ACAF44EF331}" type="presOf" srcId="{9836DF05-1901-6249-9BF0-1F45AA0DD346}" destId="{E9202985-5BFD-7941-8333-CEB1D35891BC}" srcOrd="0" destOrd="1" presId="urn:microsoft.com/office/officeart/2005/8/layout/vList2"/>
    <dgm:cxn modelId="{C9A8B4F6-86B6-DD4C-B4BE-4ADF6E21CB0B}" type="presOf" srcId="{48895CB8-1845-5C40-8A66-926FFB1B28E2}" destId="{8B7E86BF-FC61-8240-891F-99587EDC3966}" srcOrd="0" destOrd="0" presId="urn:microsoft.com/office/officeart/2005/8/layout/vList2"/>
    <dgm:cxn modelId="{3603C0FC-1F37-6041-86CD-347DB7B7ECD8}" srcId="{9C0C4277-5161-0948-AA2F-B0A19486DA9F}" destId="{836E4E47-3036-9940-9655-EA2067F7BD69}" srcOrd="2" destOrd="0" parTransId="{283174B9-43E6-4045-88C0-DD824B1BFF33}" sibTransId="{81DB1576-E97C-634A-97EF-D2390D6188CC}"/>
    <dgm:cxn modelId="{12DCE7DD-9A6E-9C4F-A0E0-3DC0A7AC1BA1}" type="presParOf" srcId="{ECB39FD4-4125-5B41-90C7-B41DFB73E788}" destId="{B0BA545B-9822-2E43-93A6-CC7FCA768F8F}" srcOrd="0" destOrd="0" presId="urn:microsoft.com/office/officeart/2005/8/layout/vList2"/>
    <dgm:cxn modelId="{67337952-08CA-FA40-82F6-215B083F7926}" type="presParOf" srcId="{ECB39FD4-4125-5B41-90C7-B41DFB73E788}" destId="{5D0E1101-A36E-6B4B-8EF5-3C2ECECA9CF5}" srcOrd="1" destOrd="0" presId="urn:microsoft.com/office/officeart/2005/8/layout/vList2"/>
    <dgm:cxn modelId="{DA678388-3525-6C49-AF29-FAD2D7E87970}" type="presParOf" srcId="{ECB39FD4-4125-5B41-90C7-B41DFB73E788}" destId="{5AE7C33E-3ECC-EE4E-909D-27891F64306B}" srcOrd="2" destOrd="0" presId="urn:microsoft.com/office/officeart/2005/8/layout/vList2"/>
    <dgm:cxn modelId="{539BC6A9-37FE-8545-85FC-29FE6915D7B7}" type="presParOf" srcId="{ECB39FD4-4125-5B41-90C7-B41DFB73E788}" destId="{E9202985-5BFD-7941-8333-CEB1D35891BC}" srcOrd="3" destOrd="0" presId="urn:microsoft.com/office/officeart/2005/8/layout/vList2"/>
    <dgm:cxn modelId="{CE15CD25-9D4F-7044-B921-1008B65CCB1F}" type="presParOf" srcId="{ECB39FD4-4125-5B41-90C7-B41DFB73E788}" destId="{8B7E86BF-FC61-8240-891F-99587EDC3966}" srcOrd="4" destOrd="0" presId="urn:microsoft.com/office/officeart/2005/8/layout/vList2"/>
    <dgm:cxn modelId="{2F217BCA-7A6E-5443-A743-C2C87F81C7B4}" type="presParOf" srcId="{ECB39FD4-4125-5B41-90C7-B41DFB73E788}" destId="{EFC33D33-6794-2641-AD8A-55231F2F8EC6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F769881-0A0D-7D43-9FE4-9891F7046FCE}" type="doc">
      <dgm:prSet loTypeId="urn:microsoft.com/office/officeart/2005/8/layout/vList2" loCatId="list" qsTypeId="urn:microsoft.com/office/officeart/2005/8/quickstyle/3D1" qsCatId="3D" csTypeId="urn:microsoft.com/office/officeart/2005/8/colors/colorful1#5" csCatId="colorful" phldr="1"/>
      <dgm:spPr/>
      <dgm:t>
        <a:bodyPr/>
        <a:lstStyle/>
        <a:p>
          <a:endParaRPr lang="en-US"/>
        </a:p>
      </dgm:t>
    </dgm:pt>
    <dgm:pt modelId="{CCF10638-B333-1E43-A4CD-5E115C11527F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Berbicara</a:t>
          </a:r>
          <a:r>
            <a:rPr lang="en-US" dirty="0">
              <a:latin typeface="Times New Roman"/>
              <a:cs typeface="Times New Roman"/>
            </a:rPr>
            <a:t> (Speaking)</a:t>
          </a:r>
        </a:p>
      </dgm:t>
    </dgm:pt>
    <dgm:pt modelId="{57758BEE-B8A2-9F4F-94FD-8FFC8CB13DFD}" type="parTrans" cxnId="{E4D50B2A-6973-084B-8F55-8DA2E2FA1FCA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A52A6085-D9A9-9F47-BF14-489022BF127B}" type="sibTrans" cxnId="{E4D50B2A-6973-084B-8F55-8DA2E2FA1FCA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9C0C4277-5161-0948-AA2F-B0A19486DA9F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Produksi</a:t>
          </a:r>
          <a:r>
            <a:rPr lang="en-US" dirty="0">
              <a:latin typeface="Times New Roman"/>
              <a:cs typeface="Times New Roman"/>
            </a:rPr>
            <a:t> (Production)</a:t>
          </a:r>
        </a:p>
      </dgm:t>
    </dgm:pt>
    <dgm:pt modelId="{1B33AE07-EE7D-B34D-8D4A-3AF138F16E7A}" type="parTrans" cxnId="{614260BD-012D-2843-9454-555D0A1F90D5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BF23B44F-AEE8-6E4B-89D4-0EC84F11FB1C}" type="sibTrans" cxnId="{614260BD-012D-2843-9454-555D0A1F90D5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E1B049CC-0B54-5343-8BAE-71824A42ED41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Praktisi</a:t>
          </a:r>
          <a:r>
            <a:rPr lang="en-US" dirty="0">
              <a:latin typeface="Times New Roman"/>
              <a:cs typeface="Times New Roman"/>
            </a:rPr>
            <a:t> PR </a:t>
          </a:r>
          <a:r>
            <a:rPr lang="en-US" dirty="0" err="1">
              <a:latin typeface="Times New Roman"/>
              <a:cs typeface="Times New Roman"/>
            </a:rPr>
            <a:t>harus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mengerti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proses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produksi</a:t>
          </a:r>
          <a:r>
            <a:rPr lang="en-US" dirty="0">
              <a:latin typeface="Times New Roman"/>
              <a:cs typeface="Times New Roman"/>
            </a:rPr>
            <a:t>, </a:t>
          </a:r>
          <a:r>
            <a:rPr lang="en-US" dirty="0" err="1">
              <a:latin typeface="Times New Roman"/>
              <a:cs typeface="Times New Roman"/>
            </a:rPr>
            <a:t>harus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bisa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memproduksi</a:t>
          </a:r>
          <a:r>
            <a:rPr lang="en-US" dirty="0">
              <a:latin typeface="Times New Roman"/>
              <a:cs typeface="Times New Roman"/>
            </a:rPr>
            <a:t> </a:t>
          </a:r>
        </a:p>
      </dgm:t>
    </dgm:pt>
    <dgm:pt modelId="{24C97108-3936-944B-B58C-B690F4CF0277}" type="parTrans" cxnId="{6C810EA0-7D94-8347-8CD3-41CBE6E67AE6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8AC4D92D-9166-FA40-9B56-9D85F3CA7886}" type="sibTrans" cxnId="{6C810EA0-7D94-8347-8CD3-41CBE6E67AE6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8635D3B9-81FF-034A-92B1-153128ABA207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Praktisi</a:t>
          </a:r>
          <a:r>
            <a:rPr lang="en-US" dirty="0">
              <a:latin typeface="Times New Roman"/>
              <a:cs typeface="Times New Roman"/>
            </a:rPr>
            <a:t> PR </a:t>
          </a:r>
          <a:r>
            <a:rPr lang="en-US" dirty="0" err="1">
              <a:latin typeface="Times New Roman"/>
              <a:cs typeface="Times New Roman"/>
            </a:rPr>
            <a:t>harus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mampu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menyampaikan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pesan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kepada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publik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dan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harus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mampu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menyiapkan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naskah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pidato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untuk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pimpinan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perusahaan</a:t>
          </a:r>
          <a:endParaRPr lang="en-US" dirty="0">
            <a:latin typeface="Times New Roman"/>
            <a:cs typeface="Times New Roman"/>
          </a:endParaRPr>
        </a:p>
      </dgm:t>
    </dgm:pt>
    <dgm:pt modelId="{705DD5CE-A7A8-1149-AE88-A23C97CD55E7}" type="parTrans" cxnId="{EB33F0AB-89CB-D848-B9E4-2D0253187023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C925E5DC-2F47-CD48-A2E6-D5EAF278F19F}" type="sibTrans" cxnId="{EB33F0AB-89CB-D848-B9E4-2D0253187023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48895CB8-1845-5C40-8A66-926FFB1B28E2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Pelatihan</a:t>
          </a:r>
          <a:r>
            <a:rPr lang="en-US" dirty="0">
              <a:latin typeface="Times New Roman"/>
              <a:cs typeface="Times New Roman"/>
            </a:rPr>
            <a:t> (Training)</a:t>
          </a:r>
        </a:p>
      </dgm:t>
    </dgm:pt>
    <dgm:pt modelId="{A1F6A3C8-25A5-C744-9F4E-AEDC4652DE66}" type="parTrans" cxnId="{42EE4BBA-D39C-B444-AB96-3546E24B7C9B}">
      <dgm:prSet/>
      <dgm:spPr/>
      <dgm:t>
        <a:bodyPr/>
        <a:lstStyle/>
        <a:p>
          <a:endParaRPr lang="en-US"/>
        </a:p>
      </dgm:t>
    </dgm:pt>
    <dgm:pt modelId="{D05D28C1-7ACC-0943-B5E8-1E232F4CAA21}" type="sibTrans" cxnId="{42EE4BBA-D39C-B444-AB96-3546E24B7C9B}">
      <dgm:prSet/>
      <dgm:spPr/>
      <dgm:t>
        <a:bodyPr/>
        <a:lstStyle/>
        <a:p>
          <a:endParaRPr lang="en-US"/>
        </a:p>
      </dgm:t>
    </dgm:pt>
    <dgm:pt modelId="{E7FC0DB2-9692-8E49-B811-034C31543B32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Tampil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di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depan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publik/kelompok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tertentu</a:t>
          </a:r>
          <a:r>
            <a:rPr lang="en-US" dirty="0">
              <a:latin typeface="Times New Roman"/>
              <a:cs typeface="Times New Roman"/>
            </a:rPr>
            <a:t>, </a:t>
          </a:r>
          <a:r>
            <a:rPr lang="en-US" dirty="0" err="1">
              <a:latin typeface="Times New Roman"/>
              <a:cs typeface="Times New Roman"/>
            </a:rPr>
            <a:t>mengelola</a:t>
          </a:r>
          <a:r>
            <a:rPr lang="en-US" dirty="0">
              <a:latin typeface="Times New Roman"/>
              <a:cs typeface="Times New Roman"/>
            </a:rPr>
            <a:t>, </a:t>
          </a:r>
          <a:r>
            <a:rPr lang="en-US" dirty="0" err="1">
              <a:latin typeface="Times New Roman"/>
              <a:cs typeface="Times New Roman"/>
            </a:rPr>
            <a:t>mempersiapkan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dan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melatih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orang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untuk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bicara</a:t>
          </a:r>
          <a:r>
            <a:rPr lang="en-US" dirty="0">
              <a:latin typeface="Times New Roman"/>
              <a:cs typeface="Times New Roman"/>
            </a:rPr>
            <a:t> </a:t>
          </a:r>
        </a:p>
      </dgm:t>
    </dgm:pt>
    <dgm:pt modelId="{388E2CD4-9AE8-FB49-B320-1941B02D1E28}" type="parTrans" cxnId="{F9487442-D398-E04D-89CA-694C3C76FB24}">
      <dgm:prSet/>
      <dgm:spPr/>
      <dgm:t>
        <a:bodyPr/>
        <a:lstStyle/>
        <a:p>
          <a:endParaRPr lang="en-US"/>
        </a:p>
      </dgm:t>
    </dgm:pt>
    <dgm:pt modelId="{99C30681-4D98-B94D-BAB2-FE838EF5884E}" type="sibTrans" cxnId="{F9487442-D398-E04D-89CA-694C3C76FB24}">
      <dgm:prSet/>
      <dgm:spPr/>
      <dgm:t>
        <a:bodyPr/>
        <a:lstStyle/>
        <a:p>
          <a:endParaRPr lang="en-US"/>
        </a:p>
      </dgm:t>
    </dgm:pt>
    <dgm:pt modelId="{93D94F1C-A2D9-2441-8C2F-FBEB4525E471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Membuat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saluran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dan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produk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komunikasi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menggunakan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pengetahuan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dan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kemampuan</a:t>
          </a:r>
          <a:r>
            <a:rPr lang="en-US" dirty="0">
              <a:latin typeface="Times New Roman"/>
              <a:cs typeface="Times New Roman"/>
            </a:rPr>
            <a:t> multimedia </a:t>
          </a:r>
          <a:r>
            <a:rPr lang="en-US" dirty="0" err="1">
              <a:latin typeface="Times New Roman"/>
              <a:cs typeface="Times New Roman"/>
            </a:rPr>
            <a:t>meliputi</a:t>
          </a:r>
          <a:r>
            <a:rPr lang="en-US" dirty="0">
              <a:latin typeface="Times New Roman"/>
              <a:cs typeface="Times New Roman"/>
            </a:rPr>
            <a:t>: </a:t>
          </a:r>
          <a:r>
            <a:rPr lang="en-US" dirty="0" err="1">
              <a:latin typeface="Times New Roman"/>
              <a:cs typeface="Times New Roman"/>
            </a:rPr>
            <a:t>karya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seni</a:t>
          </a:r>
          <a:r>
            <a:rPr lang="en-US" dirty="0">
              <a:latin typeface="Times New Roman"/>
              <a:cs typeface="Times New Roman"/>
            </a:rPr>
            <a:t>, </a:t>
          </a:r>
          <a:r>
            <a:rPr lang="en-US" dirty="0" err="1">
              <a:latin typeface="Times New Roman"/>
              <a:cs typeface="Times New Roman"/>
            </a:rPr>
            <a:t>tipografi</a:t>
          </a:r>
          <a:r>
            <a:rPr lang="en-US" dirty="0">
              <a:latin typeface="Times New Roman"/>
              <a:cs typeface="Times New Roman"/>
            </a:rPr>
            <a:t>, </a:t>
          </a:r>
          <a:r>
            <a:rPr lang="en-US" dirty="0" err="1">
              <a:latin typeface="Times New Roman"/>
              <a:cs typeface="Times New Roman"/>
            </a:rPr>
            <a:t>fotografi</a:t>
          </a:r>
          <a:r>
            <a:rPr lang="en-US" dirty="0">
              <a:latin typeface="Times New Roman"/>
              <a:cs typeface="Times New Roman"/>
            </a:rPr>
            <a:t>, </a:t>
          </a:r>
          <a:r>
            <a:rPr lang="en-US" dirty="0" err="1">
              <a:latin typeface="Times New Roman"/>
              <a:cs typeface="Times New Roman"/>
            </a:rPr>
            <a:t>tata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letak</a:t>
          </a:r>
          <a:r>
            <a:rPr lang="en-US" dirty="0">
              <a:latin typeface="Times New Roman"/>
              <a:cs typeface="Times New Roman"/>
            </a:rPr>
            <a:t>, audio video, </a:t>
          </a:r>
          <a:r>
            <a:rPr lang="en-US" dirty="0" err="1">
              <a:latin typeface="Times New Roman"/>
              <a:cs typeface="Times New Roman"/>
            </a:rPr>
            <a:t>presentasi</a:t>
          </a:r>
          <a:r>
            <a:rPr lang="en-US" dirty="0">
              <a:latin typeface="Times New Roman"/>
              <a:cs typeface="Times New Roman"/>
            </a:rPr>
            <a:t> audiovisual</a:t>
          </a:r>
        </a:p>
      </dgm:t>
    </dgm:pt>
    <dgm:pt modelId="{A13C235C-56A1-D141-B5EA-8CB682543304}" type="parTrans" cxnId="{D8181364-99E3-B743-A6F4-0F38C60451D0}">
      <dgm:prSet/>
      <dgm:spPr/>
      <dgm:t>
        <a:bodyPr/>
        <a:lstStyle/>
        <a:p>
          <a:endParaRPr lang="en-US"/>
        </a:p>
      </dgm:t>
    </dgm:pt>
    <dgm:pt modelId="{F6E501D2-58EA-334C-A80F-FA477A7ABD5D}" type="sibTrans" cxnId="{D8181364-99E3-B743-A6F4-0F38C60451D0}">
      <dgm:prSet/>
      <dgm:spPr/>
      <dgm:t>
        <a:bodyPr/>
        <a:lstStyle/>
        <a:p>
          <a:endParaRPr lang="en-US"/>
        </a:p>
      </dgm:t>
    </dgm:pt>
    <dgm:pt modelId="{6F3DB6D3-7D03-A243-AC81-811A3C1AFFAB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Mempersiapkan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pimpinan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dan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juru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bicara</a:t>
          </a:r>
          <a:r>
            <a:rPr lang="en-US" dirty="0">
              <a:latin typeface="Times New Roman"/>
              <a:cs typeface="Times New Roman"/>
            </a:rPr>
            <a:t> lain </a:t>
          </a:r>
          <a:r>
            <a:rPr lang="en-US" dirty="0" err="1">
              <a:latin typeface="Times New Roman"/>
              <a:cs typeface="Times New Roman"/>
            </a:rPr>
            <a:t>untuk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menghadapi</a:t>
          </a:r>
          <a:r>
            <a:rPr lang="en-US" dirty="0">
              <a:latin typeface="Times New Roman"/>
              <a:cs typeface="Times New Roman"/>
            </a:rPr>
            <a:t> media </a:t>
          </a:r>
          <a:r>
            <a:rPr lang="en-US" dirty="0" err="1">
              <a:latin typeface="Times New Roman"/>
              <a:cs typeface="Times New Roman"/>
            </a:rPr>
            <a:t>dan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tampil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di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depan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publik</a:t>
          </a:r>
          <a:r>
            <a:rPr lang="en-US" dirty="0">
              <a:latin typeface="Times New Roman"/>
              <a:cs typeface="Times New Roman"/>
            </a:rPr>
            <a:t>, </a:t>
          </a:r>
          <a:r>
            <a:rPr lang="en-US" dirty="0" err="1">
              <a:latin typeface="Times New Roman"/>
              <a:cs typeface="Times New Roman"/>
            </a:rPr>
            <a:t>mengembangkan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kemampuan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menulis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dan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berkomunikasi</a:t>
          </a:r>
          <a:endParaRPr lang="en-US" dirty="0">
            <a:latin typeface="Times New Roman"/>
            <a:cs typeface="Times New Roman"/>
          </a:endParaRPr>
        </a:p>
      </dgm:t>
    </dgm:pt>
    <dgm:pt modelId="{29B4DC8E-F388-C542-A8FD-1E8AA303E1DD}" type="sibTrans" cxnId="{CCA42E1A-CDD4-3D41-ACB0-8C9F8A61DB0F}">
      <dgm:prSet/>
      <dgm:spPr/>
      <dgm:t>
        <a:bodyPr/>
        <a:lstStyle/>
        <a:p>
          <a:endParaRPr lang="en-US"/>
        </a:p>
      </dgm:t>
    </dgm:pt>
    <dgm:pt modelId="{D4CA0C5D-8F5F-8D48-8891-EADBFACA887E}" type="parTrans" cxnId="{CCA42E1A-CDD4-3D41-ACB0-8C9F8A61DB0F}">
      <dgm:prSet/>
      <dgm:spPr/>
      <dgm:t>
        <a:bodyPr/>
        <a:lstStyle/>
        <a:p>
          <a:endParaRPr lang="en-US"/>
        </a:p>
      </dgm:t>
    </dgm:pt>
    <dgm:pt modelId="{8B3188E9-7369-3445-9D7D-2ABE0580999D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Praktisi</a:t>
          </a:r>
          <a:r>
            <a:rPr lang="en-US" dirty="0">
              <a:latin typeface="Times New Roman"/>
              <a:cs typeface="Times New Roman"/>
            </a:rPr>
            <a:t> PR </a:t>
          </a:r>
          <a:r>
            <a:rPr lang="en-US" dirty="0" err="1">
              <a:latin typeface="Times New Roman"/>
              <a:cs typeface="Times New Roman"/>
            </a:rPr>
            <a:t>harus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bisa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melatih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anggota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di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perusahaan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terkait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bidang</a:t>
          </a:r>
          <a:r>
            <a:rPr lang="en-US" dirty="0">
              <a:latin typeface="Times New Roman"/>
              <a:cs typeface="Times New Roman"/>
            </a:rPr>
            <a:t> PR</a:t>
          </a:r>
        </a:p>
      </dgm:t>
    </dgm:pt>
    <dgm:pt modelId="{2A1D99FA-48BF-F54D-BA16-E4944083AE95}" type="sibTrans" cxnId="{930AC449-6711-E34B-83CB-C0E93B503730}">
      <dgm:prSet/>
      <dgm:spPr/>
      <dgm:t>
        <a:bodyPr/>
        <a:lstStyle/>
        <a:p>
          <a:endParaRPr lang="en-US"/>
        </a:p>
      </dgm:t>
    </dgm:pt>
    <dgm:pt modelId="{DCEE90FC-17B3-084D-92B7-F4692C8B5F1B}" type="parTrans" cxnId="{930AC449-6711-E34B-83CB-C0E93B503730}">
      <dgm:prSet/>
      <dgm:spPr/>
      <dgm:t>
        <a:bodyPr/>
        <a:lstStyle/>
        <a:p>
          <a:endParaRPr lang="en-US"/>
        </a:p>
      </dgm:t>
    </dgm:pt>
    <dgm:pt modelId="{F2EB7F9A-04CE-B947-8E1B-B522F7F7478E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Membantu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mengenalkan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perubahan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terkait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budaya</a:t>
          </a:r>
          <a:r>
            <a:rPr lang="en-US" dirty="0">
              <a:latin typeface="Times New Roman"/>
              <a:cs typeface="Times New Roman"/>
            </a:rPr>
            <a:t>, </a:t>
          </a:r>
          <a:r>
            <a:rPr lang="en-US" dirty="0" err="1">
              <a:latin typeface="Times New Roman"/>
              <a:cs typeface="Times New Roman"/>
            </a:rPr>
            <a:t>kebijakan</a:t>
          </a:r>
          <a:r>
            <a:rPr lang="en-US" dirty="0">
              <a:latin typeface="Times New Roman"/>
              <a:cs typeface="Times New Roman"/>
            </a:rPr>
            <a:t>, </a:t>
          </a:r>
          <a:r>
            <a:rPr lang="en-US" dirty="0" err="1">
              <a:latin typeface="Times New Roman"/>
              <a:cs typeface="Times New Roman"/>
            </a:rPr>
            <a:t>struktur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dan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proses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dalam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organisasi</a:t>
          </a:r>
          <a:endParaRPr lang="en-US" dirty="0">
            <a:latin typeface="Times New Roman"/>
            <a:cs typeface="Times New Roman"/>
          </a:endParaRPr>
        </a:p>
      </dgm:t>
    </dgm:pt>
    <dgm:pt modelId="{AA05B249-00A2-D149-B772-80669D3A4A4C}" type="parTrans" cxnId="{00FC9119-92A9-F04D-9014-E152CEA89C3D}">
      <dgm:prSet/>
      <dgm:spPr/>
      <dgm:t>
        <a:bodyPr/>
        <a:lstStyle/>
        <a:p>
          <a:endParaRPr lang="en-US"/>
        </a:p>
      </dgm:t>
    </dgm:pt>
    <dgm:pt modelId="{22303E40-99EC-6344-85AD-75EE3A316344}" type="sibTrans" cxnId="{00FC9119-92A9-F04D-9014-E152CEA89C3D}">
      <dgm:prSet/>
      <dgm:spPr/>
      <dgm:t>
        <a:bodyPr/>
        <a:lstStyle/>
        <a:p>
          <a:endParaRPr lang="en-US"/>
        </a:p>
      </dgm:t>
    </dgm:pt>
    <dgm:pt modelId="{ECB39FD4-4125-5B41-90C7-B41DFB73E788}" type="pres">
      <dgm:prSet presAssocID="{7F769881-0A0D-7D43-9FE4-9891F7046FCE}" presName="linear" presStyleCnt="0">
        <dgm:presLayoutVars>
          <dgm:animLvl val="lvl"/>
          <dgm:resizeHandles val="exact"/>
        </dgm:presLayoutVars>
      </dgm:prSet>
      <dgm:spPr/>
    </dgm:pt>
    <dgm:pt modelId="{B0BA545B-9822-2E43-93A6-CC7FCA768F8F}" type="pres">
      <dgm:prSet presAssocID="{CCF10638-B333-1E43-A4CD-5E115C11527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D0E1101-A36E-6B4B-8EF5-3C2ECECA9CF5}" type="pres">
      <dgm:prSet presAssocID="{CCF10638-B333-1E43-A4CD-5E115C11527F}" presName="childText" presStyleLbl="revTx" presStyleIdx="0" presStyleCnt="3">
        <dgm:presLayoutVars>
          <dgm:bulletEnabled val="1"/>
        </dgm:presLayoutVars>
      </dgm:prSet>
      <dgm:spPr/>
    </dgm:pt>
    <dgm:pt modelId="{5AE7C33E-3ECC-EE4E-909D-27891F64306B}" type="pres">
      <dgm:prSet presAssocID="{9C0C4277-5161-0948-AA2F-B0A19486DA9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9202985-5BFD-7941-8333-CEB1D35891BC}" type="pres">
      <dgm:prSet presAssocID="{9C0C4277-5161-0948-AA2F-B0A19486DA9F}" presName="childText" presStyleLbl="revTx" presStyleIdx="1" presStyleCnt="3">
        <dgm:presLayoutVars>
          <dgm:bulletEnabled val="1"/>
        </dgm:presLayoutVars>
      </dgm:prSet>
      <dgm:spPr/>
    </dgm:pt>
    <dgm:pt modelId="{8B7E86BF-FC61-8240-891F-99587EDC3966}" type="pres">
      <dgm:prSet presAssocID="{48895CB8-1845-5C40-8A66-926FFB1B28E2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EFC33D33-6794-2641-AD8A-55231F2F8EC6}" type="pres">
      <dgm:prSet presAssocID="{48895CB8-1845-5C40-8A66-926FFB1B28E2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C84EF30B-5BFE-0240-96CD-B72BBEC9A59D}" type="presOf" srcId="{E7FC0DB2-9692-8E49-B811-034C31543B32}" destId="{5D0E1101-A36E-6B4B-8EF5-3C2ECECA9CF5}" srcOrd="0" destOrd="1" presId="urn:microsoft.com/office/officeart/2005/8/layout/vList2"/>
    <dgm:cxn modelId="{00FC9119-92A9-F04D-9014-E152CEA89C3D}" srcId="{48895CB8-1845-5C40-8A66-926FFB1B28E2}" destId="{F2EB7F9A-04CE-B947-8E1B-B522F7F7478E}" srcOrd="2" destOrd="0" parTransId="{AA05B249-00A2-D149-B772-80669D3A4A4C}" sibTransId="{22303E40-99EC-6344-85AD-75EE3A316344}"/>
    <dgm:cxn modelId="{CCA42E1A-CDD4-3D41-ACB0-8C9F8A61DB0F}" srcId="{48895CB8-1845-5C40-8A66-926FFB1B28E2}" destId="{6F3DB6D3-7D03-A243-AC81-811A3C1AFFAB}" srcOrd="1" destOrd="0" parTransId="{D4CA0C5D-8F5F-8D48-8891-EADBFACA887E}" sibTransId="{29B4DC8E-F388-C542-A8FD-1E8AA303E1DD}"/>
    <dgm:cxn modelId="{5F72ED20-2E9F-F948-A72B-F8F4549DE13E}" type="presOf" srcId="{CCF10638-B333-1E43-A4CD-5E115C11527F}" destId="{B0BA545B-9822-2E43-93A6-CC7FCA768F8F}" srcOrd="0" destOrd="0" presId="urn:microsoft.com/office/officeart/2005/8/layout/vList2"/>
    <dgm:cxn modelId="{BAC05521-E622-A246-8F87-4378F52DA28C}" type="presOf" srcId="{F2EB7F9A-04CE-B947-8E1B-B522F7F7478E}" destId="{EFC33D33-6794-2641-AD8A-55231F2F8EC6}" srcOrd="0" destOrd="2" presId="urn:microsoft.com/office/officeart/2005/8/layout/vList2"/>
    <dgm:cxn modelId="{E4D50B2A-6973-084B-8F55-8DA2E2FA1FCA}" srcId="{7F769881-0A0D-7D43-9FE4-9891F7046FCE}" destId="{CCF10638-B333-1E43-A4CD-5E115C11527F}" srcOrd="0" destOrd="0" parTransId="{57758BEE-B8A2-9F4F-94FD-8FFC8CB13DFD}" sibTransId="{A52A6085-D9A9-9F47-BF14-489022BF127B}"/>
    <dgm:cxn modelId="{F9487442-D398-E04D-89CA-694C3C76FB24}" srcId="{CCF10638-B333-1E43-A4CD-5E115C11527F}" destId="{E7FC0DB2-9692-8E49-B811-034C31543B32}" srcOrd="1" destOrd="0" parTransId="{388E2CD4-9AE8-FB49-B320-1941B02D1E28}" sibTransId="{99C30681-4D98-B94D-BAB2-FE838EF5884E}"/>
    <dgm:cxn modelId="{D8181364-99E3-B743-A6F4-0F38C60451D0}" srcId="{9C0C4277-5161-0948-AA2F-B0A19486DA9F}" destId="{93D94F1C-A2D9-2441-8C2F-FBEB4525E471}" srcOrd="1" destOrd="0" parTransId="{A13C235C-56A1-D141-B5EA-8CB682543304}" sibTransId="{F6E501D2-58EA-334C-A80F-FA477A7ABD5D}"/>
    <dgm:cxn modelId="{930AC449-6711-E34B-83CB-C0E93B503730}" srcId="{48895CB8-1845-5C40-8A66-926FFB1B28E2}" destId="{8B3188E9-7369-3445-9D7D-2ABE0580999D}" srcOrd="0" destOrd="0" parTransId="{DCEE90FC-17B3-084D-92B7-F4692C8B5F1B}" sibTransId="{2A1D99FA-48BF-F54D-BA16-E4944083AE95}"/>
    <dgm:cxn modelId="{6F874F85-0141-CB4B-A6DD-B7112D452FD3}" type="presOf" srcId="{48895CB8-1845-5C40-8A66-926FFB1B28E2}" destId="{8B7E86BF-FC61-8240-891F-99587EDC3966}" srcOrd="0" destOrd="0" presId="urn:microsoft.com/office/officeart/2005/8/layout/vList2"/>
    <dgm:cxn modelId="{7BDE7D85-4208-7248-BF2B-DC5285661320}" type="presOf" srcId="{7F769881-0A0D-7D43-9FE4-9891F7046FCE}" destId="{ECB39FD4-4125-5B41-90C7-B41DFB73E788}" srcOrd="0" destOrd="0" presId="urn:microsoft.com/office/officeart/2005/8/layout/vList2"/>
    <dgm:cxn modelId="{7B3DF387-3AC6-5341-B978-40B64FA3C607}" type="presOf" srcId="{E1B049CC-0B54-5343-8BAE-71824A42ED41}" destId="{E9202985-5BFD-7941-8333-CEB1D35891BC}" srcOrd="0" destOrd="0" presId="urn:microsoft.com/office/officeart/2005/8/layout/vList2"/>
    <dgm:cxn modelId="{6C810EA0-7D94-8347-8CD3-41CBE6E67AE6}" srcId="{9C0C4277-5161-0948-AA2F-B0A19486DA9F}" destId="{E1B049CC-0B54-5343-8BAE-71824A42ED41}" srcOrd="0" destOrd="0" parTransId="{24C97108-3936-944B-B58C-B690F4CF0277}" sibTransId="{8AC4D92D-9166-FA40-9B56-9D85F3CA7886}"/>
    <dgm:cxn modelId="{D1E622A2-0C37-474A-945A-A3E11C9228E4}" type="presOf" srcId="{6F3DB6D3-7D03-A243-AC81-811A3C1AFFAB}" destId="{EFC33D33-6794-2641-AD8A-55231F2F8EC6}" srcOrd="0" destOrd="1" presId="urn:microsoft.com/office/officeart/2005/8/layout/vList2"/>
    <dgm:cxn modelId="{EB33F0AB-89CB-D848-B9E4-2D0253187023}" srcId="{CCF10638-B333-1E43-A4CD-5E115C11527F}" destId="{8635D3B9-81FF-034A-92B1-153128ABA207}" srcOrd="0" destOrd="0" parTransId="{705DD5CE-A7A8-1149-AE88-A23C97CD55E7}" sibTransId="{C925E5DC-2F47-CD48-A2E6-D5EAF278F19F}"/>
    <dgm:cxn modelId="{42EE4BBA-D39C-B444-AB96-3546E24B7C9B}" srcId="{7F769881-0A0D-7D43-9FE4-9891F7046FCE}" destId="{48895CB8-1845-5C40-8A66-926FFB1B28E2}" srcOrd="2" destOrd="0" parTransId="{A1F6A3C8-25A5-C744-9F4E-AEDC4652DE66}" sibTransId="{D05D28C1-7ACC-0943-B5E8-1E232F4CAA21}"/>
    <dgm:cxn modelId="{614260BD-012D-2843-9454-555D0A1F90D5}" srcId="{7F769881-0A0D-7D43-9FE4-9891F7046FCE}" destId="{9C0C4277-5161-0948-AA2F-B0A19486DA9F}" srcOrd="1" destOrd="0" parTransId="{1B33AE07-EE7D-B34D-8D4A-3AF138F16E7A}" sibTransId="{BF23B44F-AEE8-6E4B-89D4-0EC84F11FB1C}"/>
    <dgm:cxn modelId="{FF61B0D2-8A25-3E44-8059-FA28FD50A55B}" type="presOf" srcId="{9C0C4277-5161-0948-AA2F-B0A19486DA9F}" destId="{5AE7C33E-3ECC-EE4E-909D-27891F64306B}" srcOrd="0" destOrd="0" presId="urn:microsoft.com/office/officeart/2005/8/layout/vList2"/>
    <dgm:cxn modelId="{3B351BF1-CD51-394A-9CC3-C316D7FEE7A1}" type="presOf" srcId="{8B3188E9-7369-3445-9D7D-2ABE0580999D}" destId="{EFC33D33-6794-2641-AD8A-55231F2F8EC6}" srcOrd="0" destOrd="0" presId="urn:microsoft.com/office/officeart/2005/8/layout/vList2"/>
    <dgm:cxn modelId="{5A7807F6-2F3E-1E43-BE48-48FE4CEAFF09}" type="presOf" srcId="{8635D3B9-81FF-034A-92B1-153128ABA207}" destId="{5D0E1101-A36E-6B4B-8EF5-3C2ECECA9CF5}" srcOrd="0" destOrd="0" presId="urn:microsoft.com/office/officeart/2005/8/layout/vList2"/>
    <dgm:cxn modelId="{04F102FC-6B5A-E84B-930F-74091259723C}" type="presOf" srcId="{93D94F1C-A2D9-2441-8C2F-FBEB4525E471}" destId="{E9202985-5BFD-7941-8333-CEB1D35891BC}" srcOrd="0" destOrd="1" presId="urn:microsoft.com/office/officeart/2005/8/layout/vList2"/>
    <dgm:cxn modelId="{414B8108-0A10-0F4E-BD46-6C581A34A987}" type="presParOf" srcId="{ECB39FD4-4125-5B41-90C7-B41DFB73E788}" destId="{B0BA545B-9822-2E43-93A6-CC7FCA768F8F}" srcOrd="0" destOrd="0" presId="urn:microsoft.com/office/officeart/2005/8/layout/vList2"/>
    <dgm:cxn modelId="{3B79BF42-CED9-7F46-BAEA-BEA516CC838C}" type="presParOf" srcId="{ECB39FD4-4125-5B41-90C7-B41DFB73E788}" destId="{5D0E1101-A36E-6B4B-8EF5-3C2ECECA9CF5}" srcOrd="1" destOrd="0" presId="urn:microsoft.com/office/officeart/2005/8/layout/vList2"/>
    <dgm:cxn modelId="{4C9534EB-2BC3-844B-B537-634557A96992}" type="presParOf" srcId="{ECB39FD4-4125-5B41-90C7-B41DFB73E788}" destId="{5AE7C33E-3ECC-EE4E-909D-27891F64306B}" srcOrd="2" destOrd="0" presId="urn:microsoft.com/office/officeart/2005/8/layout/vList2"/>
    <dgm:cxn modelId="{8F587E12-AB5E-E749-ADDF-FAE8BABE0A07}" type="presParOf" srcId="{ECB39FD4-4125-5B41-90C7-B41DFB73E788}" destId="{E9202985-5BFD-7941-8333-CEB1D35891BC}" srcOrd="3" destOrd="0" presId="urn:microsoft.com/office/officeart/2005/8/layout/vList2"/>
    <dgm:cxn modelId="{0878663A-C580-5546-AB04-B6DFE4F33007}" type="presParOf" srcId="{ECB39FD4-4125-5B41-90C7-B41DFB73E788}" destId="{8B7E86BF-FC61-8240-891F-99587EDC3966}" srcOrd="4" destOrd="0" presId="urn:microsoft.com/office/officeart/2005/8/layout/vList2"/>
    <dgm:cxn modelId="{68BB47F1-BC1A-F045-9B5F-051AE03BD0FE}" type="presParOf" srcId="{ECB39FD4-4125-5B41-90C7-B41DFB73E788}" destId="{EFC33D33-6794-2641-AD8A-55231F2F8EC6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F769881-0A0D-7D43-9FE4-9891F7046FCE}" type="doc">
      <dgm:prSet loTypeId="urn:microsoft.com/office/officeart/2005/8/layout/vList2" loCatId="list" qsTypeId="urn:microsoft.com/office/officeart/2005/8/quickstyle/3D1" qsCatId="3D" csTypeId="urn:microsoft.com/office/officeart/2005/8/colors/colorful1#5" csCatId="colorful" phldr="1"/>
      <dgm:spPr/>
      <dgm:t>
        <a:bodyPr/>
        <a:lstStyle/>
        <a:p>
          <a:endParaRPr lang="en-US"/>
        </a:p>
      </dgm:t>
    </dgm:pt>
    <dgm:pt modelId="{026B625F-1990-E44E-9A8E-1203B792762D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Kontak</a:t>
          </a:r>
          <a:r>
            <a:rPr lang="en-US" dirty="0">
              <a:latin typeface="Times New Roman"/>
              <a:cs typeface="Times New Roman"/>
            </a:rPr>
            <a:t> Personal (Personal Contact)</a:t>
          </a:r>
        </a:p>
      </dgm:t>
    </dgm:pt>
    <dgm:pt modelId="{EEBB3BB0-A389-5741-BC75-816AE1B94249}" type="parTrans" cxnId="{89D350D0-4768-DF4B-830F-3C77D26C0971}">
      <dgm:prSet/>
      <dgm:spPr/>
      <dgm:t>
        <a:bodyPr/>
        <a:lstStyle/>
        <a:p>
          <a:endParaRPr lang="en-US"/>
        </a:p>
      </dgm:t>
    </dgm:pt>
    <dgm:pt modelId="{FC099C8D-C4AB-CA4D-82EF-37A634CBAC2B}" type="sibTrans" cxnId="{89D350D0-4768-DF4B-830F-3C77D26C0971}">
      <dgm:prSet/>
      <dgm:spPr/>
      <dgm:t>
        <a:bodyPr/>
        <a:lstStyle/>
        <a:p>
          <a:endParaRPr lang="en-US"/>
        </a:p>
      </dgm:t>
    </dgm:pt>
    <dgm:pt modelId="{CCF43097-1C8B-444B-BF2E-B5F585C59FE3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Praktisi</a:t>
          </a:r>
          <a:r>
            <a:rPr lang="en-US" dirty="0">
              <a:latin typeface="Times New Roman"/>
              <a:cs typeface="Times New Roman"/>
            </a:rPr>
            <a:t> PR </a:t>
          </a:r>
          <a:r>
            <a:rPr lang="en-US" dirty="0" err="1">
              <a:latin typeface="Times New Roman"/>
              <a:cs typeface="Times New Roman"/>
            </a:rPr>
            <a:t>harus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bisa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menjadi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penghubung</a:t>
          </a:r>
          <a:r>
            <a:rPr lang="en-US" dirty="0">
              <a:latin typeface="Times New Roman"/>
              <a:cs typeface="Times New Roman"/>
            </a:rPr>
            <a:t> (</a:t>
          </a:r>
          <a:r>
            <a:rPr lang="en-US" dirty="0" err="1">
              <a:latin typeface="Times New Roman"/>
              <a:cs typeface="Times New Roman"/>
            </a:rPr>
            <a:t>orang</a:t>
          </a:r>
          <a:r>
            <a:rPr lang="en-US" dirty="0">
              <a:latin typeface="Times New Roman"/>
              <a:cs typeface="Times New Roman"/>
            </a:rPr>
            <a:t> yang </a:t>
          </a:r>
          <a:r>
            <a:rPr lang="en-US" dirty="0" err="1">
              <a:latin typeface="Times New Roman"/>
              <a:cs typeface="Times New Roman"/>
            </a:rPr>
            <a:t>siap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dihubungi</a:t>
          </a:r>
          <a:r>
            <a:rPr lang="en-US" dirty="0">
              <a:latin typeface="Times New Roman"/>
              <a:cs typeface="Times New Roman"/>
            </a:rPr>
            <a:t>) </a:t>
          </a:r>
          <a:r>
            <a:rPr lang="en-US" dirty="0" err="1">
              <a:latin typeface="Times New Roman"/>
              <a:cs typeface="Times New Roman"/>
            </a:rPr>
            <a:t>baik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oleh</a:t>
          </a:r>
          <a:r>
            <a:rPr lang="en-US" dirty="0">
              <a:latin typeface="Times New Roman"/>
              <a:cs typeface="Times New Roman"/>
            </a:rPr>
            <a:t> internal </a:t>
          </a:r>
          <a:r>
            <a:rPr lang="en-US" dirty="0" err="1">
              <a:latin typeface="Times New Roman"/>
              <a:cs typeface="Times New Roman"/>
            </a:rPr>
            <a:t>maupun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eksternal</a:t>
          </a:r>
          <a:r>
            <a:rPr lang="en-US" dirty="0">
              <a:latin typeface="Times New Roman"/>
              <a:cs typeface="Times New Roman"/>
            </a:rPr>
            <a:t> </a:t>
          </a:r>
        </a:p>
      </dgm:t>
    </dgm:pt>
    <dgm:pt modelId="{260407D3-658D-D941-B19A-BF3EFD680870}" type="parTrans" cxnId="{39D12863-D508-4748-B38D-1231B2DF14BF}">
      <dgm:prSet/>
      <dgm:spPr/>
      <dgm:t>
        <a:bodyPr/>
        <a:lstStyle/>
        <a:p>
          <a:endParaRPr lang="en-US"/>
        </a:p>
      </dgm:t>
    </dgm:pt>
    <dgm:pt modelId="{668EB4F2-E294-4142-84B5-2FF0CC6C3029}" type="sibTrans" cxnId="{39D12863-D508-4748-B38D-1231B2DF14BF}">
      <dgm:prSet/>
      <dgm:spPr/>
      <dgm:t>
        <a:bodyPr/>
        <a:lstStyle/>
        <a:p>
          <a:endParaRPr lang="en-US"/>
        </a:p>
      </dgm:t>
    </dgm:pt>
    <dgm:pt modelId="{7BFB8E7A-2AA7-AB4F-8B03-4178F4E61A4C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Bertugas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sebagai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penghubung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dengan</a:t>
          </a:r>
          <a:r>
            <a:rPr lang="en-US" dirty="0">
              <a:latin typeface="Times New Roman"/>
              <a:cs typeface="Times New Roman"/>
            </a:rPr>
            <a:t> media, </a:t>
          </a:r>
          <a:r>
            <a:rPr lang="en-US" dirty="0" err="1">
              <a:latin typeface="Times New Roman"/>
              <a:cs typeface="Times New Roman"/>
            </a:rPr>
            <a:t>komunitas</a:t>
          </a:r>
          <a:r>
            <a:rPr lang="en-US" dirty="0">
              <a:latin typeface="Times New Roman"/>
              <a:cs typeface="Times New Roman"/>
            </a:rPr>
            <a:t>, internal, </a:t>
          </a:r>
          <a:r>
            <a:rPr lang="en-US" dirty="0" err="1">
              <a:latin typeface="Times New Roman"/>
              <a:cs typeface="Times New Roman"/>
            </a:rPr>
            <a:t>eksternal</a:t>
          </a:r>
          <a:r>
            <a:rPr lang="en-US" dirty="0">
              <a:latin typeface="Times New Roman"/>
              <a:cs typeface="Times New Roman"/>
            </a:rPr>
            <a:t>, </a:t>
          </a:r>
          <a:r>
            <a:rPr lang="en-US" dirty="0" err="1">
              <a:latin typeface="Times New Roman"/>
              <a:cs typeface="Times New Roman"/>
            </a:rPr>
            <a:t>dan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seluruh</a:t>
          </a:r>
          <a:r>
            <a:rPr lang="en-US" dirty="0">
              <a:latin typeface="Times New Roman"/>
              <a:cs typeface="Times New Roman"/>
            </a:rPr>
            <a:t> stakeholders. </a:t>
          </a:r>
          <a:r>
            <a:rPr lang="en-US" dirty="0" err="1">
              <a:latin typeface="Times New Roman"/>
              <a:cs typeface="Times New Roman"/>
            </a:rPr>
            <a:t>Bertugas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sebagai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tuan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rumah</a:t>
          </a:r>
          <a:r>
            <a:rPr lang="en-US" dirty="0">
              <a:latin typeface="Times New Roman"/>
              <a:cs typeface="Times New Roman"/>
            </a:rPr>
            <a:t> yang </a:t>
          </a:r>
          <a:r>
            <a:rPr lang="en-US" dirty="0" err="1">
              <a:latin typeface="Times New Roman"/>
              <a:cs typeface="Times New Roman"/>
            </a:rPr>
            <a:t>melakukan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penjamuan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terhadap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tamu</a:t>
          </a:r>
          <a:endParaRPr lang="en-US" dirty="0">
            <a:latin typeface="Times New Roman"/>
            <a:cs typeface="Times New Roman"/>
          </a:endParaRPr>
        </a:p>
      </dgm:t>
    </dgm:pt>
    <dgm:pt modelId="{85E9F96E-5356-2342-9BAA-E9254C088C5A}" type="parTrans" cxnId="{9FD888AA-8D67-F04A-976D-0DAA32DDBBF0}">
      <dgm:prSet/>
      <dgm:spPr/>
      <dgm:t>
        <a:bodyPr/>
        <a:lstStyle/>
        <a:p>
          <a:endParaRPr lang="en-US"/>
        </a:p>
      </dgm:t>
    </dgm:pt>
    <dgm:pt modelId="{2A458071-A067-FD4E-ABC7-78F37DA20B5B}" type="sibTrans" cxnId="{9FD888AA-8D67-F04A-976D-0DAA32DDBBF0}">
      <dgm:prSet/>
      <dgm:spPr/>
      <dgm:t>
        <a:bodyPr/>
        <a:lstStyle/>
        <a:p>
          <a:endParaRPr lang="en-US"/>
        </a:p>
      </dgm:t>
    </dgm:pt>
    <dgm:pt modelId="{849E3C56-AA0D-B44F-B13B-FDB3210D2799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Perencanaan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Strategis</a:t>
          </a:r>
          <a:r>
            <a:rPr lang="en-US" dirty="0">
              <a:latin typeface="Times New Roman"/>
              <a:cs typeface="Times New Roman"/>
            </a:rPr>
            <a:t> (Strategic Planning)</a:t>
          </a:r>
        </a:p>
      </dgm:t>
    </dgm:pt>
    <dgm:pt modelId="{3C8E3A82-0C54-D24B-B956-5A6202812039}" type="parTrans" cxnId="{DB82A40A-4F71-4443-8600-5282E0C540D5}">
      <dgm:prSet/>
      <dgm:spPr/>
      <dgm:t>
        <a:bodyPr/>
        <a:lstStyle/>
        <a:p>
          <a:endParaRPr lang="en-US"/>
        </a:p>
      </dgm:t>
    </dgm:pt>
    <dgm:pt modelId="{557B04A9-BD49-FD4B-BEEF-AE34A34B81FB}" type="sibTrans" cxnId="{DB82A40A-4F71-4443-8600-5282E0C540D5}">
      <dgm:prSet/>
      <dgm:spPr/>
      <dgm:t>
        <a:bodyPr/>
        <a:lstStyle/>
        <a:p>
          <a:endParaRPr lang="en-US"/>
        </a:p>
      </dgm:t>
    </dgm:pt>
    <dgm:pt modelId="{299298B8-7748-0745-B662-E984DDB3937F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Pemrograman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dan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perencanaan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dalam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kolaborasi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dengan</a:t>
          </a:r>
          <a:r>
            <a:rPr lang="en-US" dirty="0">
              <a:latin typeface="Times New Roman"/>
              <a:cs typeface="Times New Roman"/>
            </a:rPr>
            <a:t> manager, </a:t>
          </a:r>
          <a:r>
            <a:rPr lang="en-US" dirty="0" err="1">
              <a:latin typeface="Times New Roman"/>
              <a:cs typeface="Times New Roman"/>
            </a:rPr>
            <a:t>mengelola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kerjasama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antar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divisi</a:t>
          </a:r>
          <a:r>
            <a:rPr lang="en-US" dirty="0">
              <a:latin typeface="Times New Roman"/>
              <a:cs typeface="Times New Roman"/>
            </a:rPr>
            <a:t>, </a:t>
          </a:r>
          <a:r>
            <a:rPr lang="en-US" dirty="0" err="1">
              <a:latin typeface="Times New Roman"/>
              <a:cs typeface="Times New Roman"/>
            </a:rPr>
            <a:t>menentukan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kebutuhan</a:t>
          </a:r>
          <a:r>
            <a:rPr lang="en-US" dirty="0">
              <a:latin typeface="Times New Roman"/>
              <a:cs typeface="Times New Roman"/>
            </a:rPr>
            <a:t>, </a:t>
          </a:r>
          <a:r>
            <a:rPr lang="en-US" dirty="0" err="1">
              <a:latin typeface="Times New Roman"/>
              <a:cs typeface="Times New Roman"/>
            </a:rPr>
            <a:t>membangun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prioritas</a:t>
          </a:r>
          <a:r>
            <a:rPr lang="en-US" dirty="0">
              <a:latin typeface="Times New Roman"/>
              <a:cs typeface="Times New Roman"/>
            </a:rPr>
            <a:t>, </a:t>
          </a:r>
          <a:r>
            <a:rPr lang="en-US" dirty="0" err="1">
              <a:latin typeface="Times New Roman"/>
              <a:cs typeface="Times New Roman"/>
            </a:rPr>
            <a:t>mendefinisikan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publik</a:t>
          </a:r>
          <a:r>
            <a:rPr lang="en-US" dirty="0">
              <a:latin typeface="Times New Roman"/>
              <a:cs typeface="Times New Roman"/>
            </a:rPr>
            <a:t>, </a:t>
          </a:r>
          <a:r>
            <a:rPr lang="en-US" dirty="0" err="1">
              <a:latin typeface="Times New Roman"/>
              <a:cs typeface="Times New Roman"/>
            </a:rPr>
            <a:t>mengatur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tujuan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dan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sasaran</a:t>
          </a:r>
          <a:r>
            <a:rPr lang="en-US" dirty="0">
              <a:latin typeface="Times New Roman"/>
              <a:cs typeface="Times New Roman"/>
            </a:rPr>
            <a:t>, </a:t>
          </a:r>
          <a:r>
            <a:rPr lang="en-US" dirty="0" err="1">
              <a:latin typeface="Times New Roman"/>
              <a:cs typeface="Times New Roman"/>
            </a:rPr>
            <a:t>mengembangkan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pesan</a:t>
          </a:r>
          <a:r>
            <a:rPr lang="en-US" dirty="0">
              <a:latin typeface="Times New Roman"/>
              <a:cs typeface="Times New Roman"/>
            </a:rPr>
            <a:t>, </a:t>
          </a:r>
          <a:r>
            <a:rPr lang="en-US" dirty="0" err="1">
              <a:latin typeface="Times New Roman"/>
              <a:cs typeface="Times New Roman"/>
            </a:rPr>
            <a:t>menyusun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strategi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dan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taktik</a:t>
          </a:r>
          <a:endParaRPr lang="en-US" dirty="0">
            <a:latin typeface="Times New Roman"/>
            <a:cs typeface="Times New Roman"/>
          </a:endParaRPr>
        </a:p>
      </dgm:t>
    </dgm:pt>
    <dgm:pt modelId="{FB2EC88B-0357-7543-9F38-5444A99D65ED}" type="parTrans" cxnId="{36C39C2B-49CC-8B4F-B9E1-0C7D44DB0178}">
      <dgm:prSet/>
      <dgm:spPr/>
      <dgm:t>
        <a:bodyPr/>
        <a:lstStyle/>
        <a:p>
          <a:endParaRPr lang="en-US"/>
        </a:p>
      </dgm:t>
    </dgm:pt>
    <dgm:pt modelId="{AB7DECD3-DDAD-3F4F-9EDF-730B630F3D15}" type="sibTrans" cxnId="{36C39C2B-49CC-8B4F-B9E1-0C7D44DB0178}">
      <dgm:prSet/>
      <dgm:spPr/>
      <dgm:t>
        <a:bodyPr/>
        <a:lstStyle/>
        <a:p>
          <a:endParaRPr lang="en-US"/>
        </a:p>
      </dgm:t>
    </dgm:pt>
    <dgm:pt modelId="{B3705860-95DD-8C4E-8735-651792DC3B67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Praktisi</a:t>
          </a:r>
          <a:r>
            <a:rPr lang="en-US" dirty="0">
              <a:latin typeface="Times New Roman"/>
              <a:cs typeface="Times New Roman"/>
            </a:rPr>
            <a:t> PR </a:t>
          </a:r>
          <a:r>
            <a:rPr lang="en-US" dirty="0" err="1">
              <a:latin typeface="Times New Roman"/>
              <a:cs typeface="Times New Roman"/>
            </a:rPr>
            <a:t>harus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bisa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membuat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perencanaan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strategis</a:t>
          </a:r>
          <a:endParaRPr lang="en-US" dirty="0">
            <a:latin typeface="Times New Roman"/>
            <a:cs typeface="Times New Roman"/>
          </a:endParaRPr>
        </a:p>
      </dgm:t>
    </dgm:pt>
    <dgm:pt modelId="{C994A563-2500-FE42-97BD-95FD9E0E5ED4}" type="parTrans" cxnId="{EC32207F-9D6D-A54B-BFE4-3CDB7CFD4B82}">
      <dgm:prSet/>
      <dgm:spPr/>
      <dgm:t>
        <a:bodyPr/>
        <a:lstStyle/>
        <a:p>
          <a:endParaRPr lang="en-US"/>
        </a:p>
      </dgm:t>
    </dgm:pt>
    <dgm:pt modelId="{7BF8BB52-18A0-F844-8630-E6BB888A93BD}" type="sibTrans" cxnId="{EC32207F-9D6D-A54B-BFE4-3CDB7CFD4B82}">
      <dgm:prSet/>
      <dgm:spPr/>
      <dgm:t>
        <a:bodyPr/>
        <a:lstStyle/>
        <a:p>
          <a:endParaRPr lang="en-US"/>
        </a:p>
      </dgm:t>
    </dgm:pt>
    <dgm:pt modelId="{815EEEFF-AA73-9647-8F8E-E635A12B9679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Berkomunikasi</a:t>
          </a:r>
          <a:r>
            <a:rPr lang="en-US" dirty="0">
              <a:latin typeface="Times New Roman"/>
              <a:cs typeface="Times New Roman"/>
            </a:rPr>
            <a:t>, </a:t>
          </a:r>
          <a:r>
            <a:rPr lang="en-US" dirty="0" err="1">
              <a:latin typeface="Times New Roman"/>
              <a:cs typeface="Times New Roman"/>
            </a:rPr>
            <a:t>negosiasi</a:t>
          </a:r>
          <a:r>
            <a:rPr lang="en-US" dirty="0">
              <a:latin typeface="Times New Roman"/>
              <a:cs typeface="Times New Roman"/>
            </a:rPr>
            <a:t>, </a:t>
          </a:r>
          <a:r>
            <a:rPr lang="en-US" dirty="0" err="1">
              <a:latin typeface="Times New Roman"/>
              <a:cs typeface="Times New Roman"/>
            </a:rPr>
            <a:t>mengelola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konflik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dengan</a:t>
          </a:r>
          <a:r>
            <a:rPr lang="en-US" dirty="0">
              <a:latin typeface="Times New Roman"/>
              <a:cs typeface="Times New Roman"/>
            </a:rPr>
            <a:t> stakeholders</a:t>
          </a:r>
        </a:p>
      </dgm:t>
    </dgm:pt>
    <dgm:pt modelId="{FF066328-7D2C-FF43-A211-77C74E22C7AB}" type="parTrans" cxnId="{92217D07-367D-4548-960C-39BAF03743BD}">
      <dgm:prSet/>
      <dgm:spPr/>
      <dgm:t>
        <a:bodyPr/>
        <a:lstStyle/>
        <a:p>
          <a:endParaRPr lang="en-US"/>
        </a:p>
      </dgm:t>
    </dgm:pt>
    <dgm:pt modelId="{6C0C4562-473C-B948-B443-4B68C00B9FFC}" type="sibTrans" cxnId="{92217D07-367D-4548-960C-39BAF03743BD}">
      <dgm:prSet/>
      <dgm:spPr/>
      <dgm:t>
        <a:bodyPr/>
        <a:lstStyle/>
        <a:p>
          <a:endParaRPr lang="en-US"/>
        </a:p>
      </dgm:t>
    </dgm:pt>
    <dgm:pt modelId="{202FBCF0-E7CB-7A44-A058-9E2CD09822F3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Membangun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aliansi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strategis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dan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hubungan</a:t>
          </a:r>
          <a:r>
            <a:rPr lang="en-US" dirty="0">
              <a:latin typeface="Times New Roman"/>
              <a:cs typeface="Times New Roman"/>
            </a:rPr>
            <a:t> interpersonal</a:t>
          </a:r>
        </a:p>
      </dgm:t>
    </dgm:pt>
    <dgm:pt modelId="{6B75C8F8-C253-794A-8D28-87CDC4033EE0}" type="parTrans" cxnId="{B5BFCC57-09C0-3549-B05D-203F7F3DBEF2}">
      <dgm:prSet/>
      <dgm:spPr/>
      <dgm:t>
        <a:bodyPr/>
        <a:lstStyle/>
        <a:p>
          <a:endParaRPr lang="en-US"/>
        </a:p>
      </dgm:t>
    </dgm:pt>
    <dgm:pt modelId="{6FC3F809-2A0C-8E4C-8C77-C979C39D071E}" type="sibTrans" cxnId="{B5BFCC57-09C0-3549-B05D-203F7F3DBEF2}">
      <dgm:prSet/>
      <dgm:spPr/>
      <dgm:t>
        <a:bodyPr/>
        <a:lstStyle/>
        <a:p>
          <a:endParaRPr lang="en-US"/>
        </a:p>
      </dgm:t>
    </dgm:pt>
    <dgm:pt modelId="{ECB39FD4-4125-5B41-90C7-B41DFB73E788}" type="pres">
      <dgm:prSet presAssocID="{7F769881-0A0D-7D43-9FE4-9891F7046FCE}" presName="linear" presStyleCnt="0">
        <dgm:presLayoutVars>
          <dgm:animLvl val="lvl"/>
          <dgm:resizeHandles val="exact"/>
        </dgm:presLayoutVars>
      </dgm:prSet>
      <dgm:spPr/>
    </dgm:pt>
    <dgm:pt modelId="{792A247E-E924-2E48-8C35-643E4F19D643}" type="pres">
      <dgm:prSet presAssocID="{026B625F-1990-E44E-9A8E-1203B792762D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783CF2F4-7B3D-4140-86E7-DBFE66F57F02}" type="pres">
      <dgm:prSet presAssocID="{026B625F-1990-E44E-9A8E-1203B792762D}" presName="childText" presStyleLbl="revTx" presStyleIdx="0" presStyleCnt="2">
        <dgm:presLayoutVars>
          <dgm:bulletEnabled val="1"/>
        </dgm:presLayoutVars>
      </dgm:prSet>
      <dgm:spPr/>
    </dgm:pt>
    <dgm:pt modelId="{17A23D2F-3D8C-A247-9F17-0D4198DF39C4}" type="pres">
      <dgm:prSet presAssocID="{849E3C56-AA0D-B44F-B13B-FDB3210D2799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7D53EACE-C2F1-E54A-BFE4-BDEFC8D53B25}" type="pres">
      <dgm:prSet presAssocID="{849E3C56-AA0D-B44F-B13B-FDB3210D2799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92217D07-367D-4548-960C-39BAF03743BD}" srcId="{026B625F-1990-E44E-9A8E-1203B792762D}" destId="{815EEEFF-AA73-9647-8F8E-E635A12B9679}" srcOrd="2" destOrd="0" parTransId="{FF066328-7D2C-FF43-A211-77C74E22C7AB}" sibTransId="{6C0C4562-473C-B948-B443-4B68C00B9FFC}"/>
    <dgm:cxn modelId="{DB82A40A-4F71-4443-8600-5282E0C540D5}" srcId="{7F769881-0A0D-7D43-9FE4-9891F7046FCE}" destId="{849E3C56-AA0D-B44F-B13B-FDB3210D2799}" srcOrd="1" destOrd="0" parTransId="{3C8E3A82-0C54-D24B-B956-5A6202812039}" sibTransId="{557B04A9-BD49-FD4B-BEEF-AE34A34B81FB}"/>
    <dgm:cxn modelId="{36C39C2B-49CC-8B4F-B9E1-0C7D44DB0178}" srcId="{849E3C56-AA0D-B44F-B13B-FDB3210D2799}" destId="{299298B8-7748-0745-B662-E984DDB3937F}" srcOrd="1" destOrd="0" parTransId="{FB2EC88B-0357-7543-9F38-5444A99D65ED}" sibTransId="{AB7DECD3-DDAD-3F4F-9EDF-730B630F3D15}"/>
    <dgm:cxn modelId="{50BBD83A-6F3F-8E44-BDD8-C443372EF43E}" type="presOf" srcId="{026B625F-1990-E44E-9A8E-1203B792762D}" destId="{792A247E-E924-2E48-8C35-643E4F19D643}" srcOrd="0" destOrd="0" presId="urn:microsoft.com/office/officeart/2005/8/layout/vList2"/>
    <dgm:cxn modelId="{92054B3B-0BE5-D943-9081-C53CAB92F5F2}" type="presOf" srcId="{202FBCF0-E7CB-7A44-A058-9E2CD09822F3}" destId="{783CF2F4-7B3D-4140-86E7-DBFE66F57F02}" srcOrd="0" destOrd="3" presId="urn:microsoft.com/office/officeart/2005/8/layout/vList2"/>
    <dgm:cxn modelId="{39D12863-D508-4748-B38D-1231B2DF14BF}" srcId="{026B625F-1990-E44E-9A8E-1203B792762D}" destId="{CCF43097-1C8B-444B-BF2E-B5F585C59FE3}" srcOrd="0" destOrd="0" parTransId="{260407D3-658D-D941-B19A-BF3EFD680870}" sibTransId="{668EB4F2-E294-4142-84B5-2FF0CC6C3029}"/>
    <dgm:cxn modelId="{E8EC5766-9EE0-E04C-B222-914788BD4106}" type="presOf" srcId="{B3705860-95DD-8C4E-8735-651792DC3B67}" destId="{7D53EACE-C2F1-E54A-BFE4-BDEFC8D53B25}" srcOrd="0" destOrd="0" presId="urn:microsoft.com/office/officeart/2005/8/layout/vList2"/>
    <dgm:cxn modelId="{B5BFCC57-09C0-3549-B05D-203F7F3DBEF2}" srcId="{026B625F-1990-E44E-9A8E-1203B792762D}" destId="{202FBCF0-E7CB-7A44-A058-9E2CD09822F3}" srcOrd="3" destOrd="0" parTransId="{6B75C8F8-C253-794A-8D28-87CDC4033EE0}" sibTransId="{6FC3F809-2A0C-8E4C-8C77-C979C39D071E}"/>
    <dgm:cxn modelId="{EC32207F-9D6D-A54B-BFE4-3CDB7CFD4B82}" srcId="{849E3C56-AA0D-B44F-B13B-FDB3210D2799}" destId="{B3705860-95DD-8C4E-8735-651792DC3B67}" srcOrd="0" destOrd="0" parTransId="{C994A563-2500-FE42-97BD-95FD9E0E5ED4}" sibTransId="{7BF8BB52-18A0-F844-8630-E6BB888A93BD}"/>
    <dgm:cxn modelId="{D4DE3D8F-DC14-1445-A1CD-014AB72C7B8D}" type="presOf" srcId="{7F769881-0A0D-7D43-9FE4-9891F7046FCE}" destId="{ECB39FD4-4125-5B41-90C7-B41DFB73E788}" srcOrd="0" destOrd="0" presId="urn:microsoft.com/office/officeart/2005/8/layout/vList2"/>
    <dgm:cxn modelId="{7FCD639D-D83B-8644-ABB5-8FAC53242D97}" type="presOf" srcId="{849E3C56-AA0D-B44F-B13B-FDB3210D2799}" destId="{17A23D2F-3D8C-A247-9F17-0D4198DF39C4}" srcOrd="0" destOrd="0" presId="urn:microsoft.com/office/officeart/2005/8/layout/vList2"/>
    <dgm:cxn modelId="{9FD888AA-8D67-F04A-976D-0DAA32DDBBF0}" srcId="{026B625F-1990-E44E-9A8E-1203B792762D}" destId="{7BFB8E7A-2AA7-AB4F-8B03-4178F4E61A4C}" srcOrd="1" destOrd="0" parTransId="{85E9F96E-5356-2342-9BAA-E9254C088C5A}" sibTransId="{2A458071-A067-FD4E-ABC7-78F37DA20B5B}"/>
    <dgm:cxn modelId="{8A82EFB4-8FF7-D34C-8C5A-7789EDF3999E}" type="presOf" srcId="{815EEEFF-AA73-9647-8F8E-E635A12B9679}" destId="{783CF2F4-7B3D-4140-86E7-DBFE66F57F02}" srcOrd="0" destOrd="2" presId="urn:microsoft.com/office/officeart/2005/8/layout/vList2"/>
    <dgm:cxn modelId="{894AA9C0-B3EB-694E-8CB2-582921EE0FF7}" type="presOf" srcId="{CCF43097-1C8B-444B-BF2E-B5F585C59FE3}" destId="{783CF2F4-7B3D-4140-86E7-DBFE66F57F02}" srcOrd="0" destOrd="0" presId="urn:microsoft.com/office/officeart/2005/8/layout/vList2"/>
    <dgm:cxn modelId="{89D350D0-4768-DF4B-830F-3C77D26C0971}" srcId="{7F769881-0A0D-7D43-9FE4-9891F7046FCE}" destId="{026B625F-1990-E44E-9A8E-1203B792762D}" srcOrd="0" destOrd="0" parTransId="{EEBB3BB0-A389-5741-BC75-816AE1B94249}" sibTransId="{FC099C8D-C4AB-CA4D-82EF-37A634CBAC2B}"/>
    <dgm:cxn modelId="{1539B3D3-95A0-E843-9050-B716061C0250}" type="presOf" srcId="{299298B8-7748-0745-B662-E984DDB3937F}" destId="{7D53EACE-C2F1-E54A-BFE4-BDEFC8D53B25}" srcOrd="0" destOrd="1" presId="urn:microsoft.com/office/officeart/2005/8/layout/vList2"/>
    <dgm:cxn modelId="{5FD26EDB-F447-DC4E-90D8-8D9A6113DF5D}" type="presOf" srcId="{7BFB8E7A-2AA7-AB4F-8B03-4178F4E61A4C}" destId="{783CF2F4-7B3D-4140-86E7-DBFE66F57F02}" srcOrd="0" destOrd="1" presId="urn:microsoft.com/office/officeart/2005/8/layout/vList2"/>
    <dgm:cxn modelId="{D407123D-9B95-4347-8209-3E01AC80E091}" type="presParOf" srcId="{ECB39FD4-4125-5B41-90C7-B41DFB73E788}" destId="{792A247E-E924-2E48-8C35-643E4F19D643}" srcOrd="0" destOrd="0" presId="urn:microsoft.com/office/officeart/2005/8/layout/vList2"/>
    <dgm:cxn modelId="{E2A1D285-6DA9-7A4C-84BE-BE80EE8742EE}" type="presParOf" srcId="{ECB39FD4-4125-5B41-90C7-B41DFB73E788}" destId="{783CF2F4-7B3D-4140-86E7-DBFE66F57F02}" srcOrd="1" destOrd="0" presId="urn:microsoft.com/office/officeart/2005/8/layout/vList2"/>
    <dgm:cxn modelId="{58A07702-5C72-0F4C-B72C-B1D9C16C01DA}" type="presParOf" srcId="{ECB39FD4-4125-5B41-90C7-B41DFB73E788}" destId="{17A23D2F-3D8C-A247-9F17-0D4198DF39C4}" srcOrd="2" destOrd="0" presId="urn:microsoft.com/office/officeart/2005/8/layout/vList2"/>
    <dgm:cxn modelId="{BF715F79-B730-4B42-B73A-44EFC2D850A8}" type="presParOf" srcId="{ECB39FD4-4125-5B41-90C7-B41DFB73E788}" destId="{7D53EACE-C2F1-E54A-BFE4-BDEFC8D53B25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60CA5FE-D48F-CC4E-A660-2E768C2FD79F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EE5A5FD-497A-3E4D-B981-3795D5627B93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Teknisi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Komunikasi</a:t>
          </a:r>
          <a:endParaRPr lang="en-US" dirty="0">
            <a:latin typeface="Times New Roman"/>
            <a:cs typeface="Times New Roman"/>
          </a:endParaRPr>
        </a:p>
      </dgm:t>
    </dgm:pt>
    <dgm:pt modelId="{B3419273-CE0D-9E4E-89C2-0768977546F9}" type="parTrans" cxnId="{8AB36639-0015-AF4A-9FC6-F6C4B2CC0ED5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7EA418A1-D931-674B-8578-BB9B02BE2B67}" type="sibTrans" cxnId="{8AB36639-0015-AF4A-9FC6-F6C4B2CC0ED5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8A5A92F0-3C7C-CC40-9431-E0AED302C531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Menulis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dan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mengedit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tulisan</a:t>
          </a:r>
          <a:r>
            <a:rPr lang="en-US" dirty="0">
              <a:latin typeface="Times New Roman"/>
              <a:cs typeface="Times New Roman"/>
            </a:rPr>
            <a:t> PR</a:t>
          </a:r>
        </a:p>
      </dgm:t>
    </dgm:pt>
    <dgm:pt modelId="{EE8E1ED5-95E5-444D-A436-790DFA305A9E}" type="parTrans" cxnId="{7F567D3B-DD74-4340-8F5A-6866F9565850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03C7050A-3EA8-5540-AC6F-B4EF6F042906}" type="sibTrans" cxnId="{7F567D3B-DD74-4340-8F5A-6866F9565850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A9A29351-3CAA-C84B-AD4E-14480923693E}">
      <dgm:prSet phldrT="[Text]"/>
      <dgm:spPr/>
      <dgm:t>
        <a:bodyPr/>
        <a:lstStyle/>
        <a:p>
          <a:r>
            <a:rPr lang="en-US" dirty="0">
              <a:latin typeface="Times New Roman"/>
              <a:cs typeface="Times New Roman"/>
            </a:rPr>
            <a:t>Expert Prescriber (</a:t>
          </a:r>
          <a:r>
            <a:rPr lang="en-US" dirty="0" err="1">
              <a:latin typeface="Times New Roman"/>
              <a:cs typeface="Times New Roman"/>
            </a:rPr>
            <a:t>Pakar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Perumus</a:t>
          </a:r>
          <a:r>
            <a:rPr lang="en-US" dirty="0">
              <a:latin typeface="Times New Roman"/>
              <a:cs typeface="Times New Roman"/>
            </a:rPr>
            <a:t>)</a:t>
          </a:r>
        </a:p>
      </dgm:t>
    </dgm:pt>
    <dgm:pt modelId="{50D85411-292C-9043-A602-89FC9BD37CC5}" type="parTrans" cxnId="{40B91599-2EB5-3347-BA13-B30DB8143574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9E53B146-9D8F-4241-A4EF-8DB639366BB5}" type="sibTrans" cxnId="{40B91599-2EB5-3347-BA13-B30DB8143574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2B7A4D0B-76A8-3C43-95FF-26BB69CBB751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Mendefinisikan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masalah</a:t>
          </a:r>
          <a:endParaRPr lang="en-US" dirty="0">
            <a:latin typeface="Times New Roman"/>
            <a:cs typeface="Times New Roman"/>
          </a:endParaRPr>
        </a:p>
      </dgm:t>
    </dgm:pt>
    <dgm:pt modelId="{7CD9D282-23ED-8845-8991-4D8100AC0CC3}" type="parTrans" cxnId="{8B010E00-C8EB-AB40-9A80-02E416A3E0E9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04A0BDAD-4408-474B-94CC-8A9472A0B478}" type="sibTrans" cxnId="{8B010E00-C8EB-AB40-9A80-02E416A3E0E9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E38966C1-1594-AD45-8A32-E2AAF4E57983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Mengembangkan</a:t>
          </a:r>
          <a:r>
            <a:rPr lang="en-US" dirty="0">
              <a:latin typeface="Times New Roman"/>
              <a:cs typeface="Times New Roman"/>
            </a:rPr>
            <a:t> website</a:t>
          </a:r>
        </a:p>
      </dgm:t>
    </dgm:pt>
    <dgm:pt modelId="{8BAFB62D-9B12-BB41-B375-11C7E77EC789}" type="parTrans" cxnId="{E68F1BB3-0EE3-9A47-BA6B-B834DB68E616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E358C3F0-B700-5E44-9162-12B0AF62A5F5}" type="sibTrans" cxnId="{E68F1BB3-0EE3-9A47-BA6B-B834DB68E616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5B04441E-3D80-A742-B9DC-608C783CA57B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Menangani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kontak</a:t>
          </a:r>
          <a:r>
            <a:rPr lang="en-US" dirty="0">
              <a:latin typeface="Times New Roman"/>
              <a:cs typeface="Times New Roman"/>
            </a:rPr>
            <a:t> media</a:t>
          </a:r>
        </a:p>
      </dgm:t>
    </dgm:pt>
    <dgm:pt modelId="{2424C350-75BE-CF46-A0F8-B6277ED4270D}" type="parTrans" cxnId="{BA8FE40B-24A2-174A-A167-93495E0A518D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C5D61B09-4C4A-574E-9F14-05BAB11C7B7D}" type="sibTrans" cxnId="{BA8FE40B-24A2-174A-A167-93495E0A518D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B019F922-AC11-2D47-91E2-950CE6A12AAC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Mengimplementasikan</a:t>
          </a:r>
          <a:r>
            <a:rPr lang="en-US" dirty="0">
              <a:latin typeface="Times New Roman"/>
              <a:cs typeface="Times New Roman"/>
            </a:rPr>
            <a:t> program</a:t>
          </a:r>
        </a:p>
      </dgm:t>
    </dgm:pt>
    <dgm:pt modelId="{225251BC-13F3-4C49-999D-D73E0049B6AC}" type="parTrans" cxnId="{04B8BE78-1104-B04D-BBA3-453D1F70DE57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D36B3619-57A9-A14D-A976-0B1369A7E630}" type="sibTrans" cxnId="{04B8BE78-1104-B04D-BBA3-453D1F70DE57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B5010E5D-8FE4-5B4A-BAE8-D07E053DCCA5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Praktisi</a:t>
          </a:r>
          <a:r>
            <a:rPr lang="en-US" dirty="0">
              <a:latin typeface="Times New Roman"/>
              <a:cs typeface="Times New Roman"/>
            </a:rPr>
            <a:t> yang </a:t>
          </a:r>
          <a:r>
            <a:rPr lang="en-US" dirty="0" err="1">
              <a:latin typeface="Times New Roman"/>
              <a:cs typeface="Times New Roman"/>
            </a:rPr>
            <a:t>menjalankan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peran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ini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terkadang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tidak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hadir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dalam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diskusi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kebijakan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baru/keputusan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baru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manajemen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baru</a:t>
          </a:r>
          <a:endParaRPr lang="en-US" dirty="0">
            <a:latin typeface="Times New Roman"/>
            <a:cs typeface="Times New Roman"/>
          </a:endParaRPr>
        </a:p>
      </dgm:t>
    </dgm:pt>
    <dgm:pt modelId="{00CC06F3-3274-1440-BD75-85303C53FB28}" type="parTrans" cxnId="{63ED3CEB-9DBE-DF48-8B28-361B377338A5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FF279637-11A7-9D47-8997-71E2A257C632}" type="sibTrans" cxnId="{63ED3CEB-9DBE-DF48-8B28-361B377338A5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DBE8CB15-98F9-6A4E-B340-3C5A0775262D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Mengembangkan</a:t>
          </a:r>
          <a:r>
            <a:rPr lang="en-US" dirty="0">
              <a:latin typeface="Times New Roman"/>
              <a:cs typeface="Times New Roman"/>
            </a:rPr>
            <a:t> program </a:t>
          </a:r>
          <a:r>
            <a:rPr lang="en-US" dirty="0" err="1">
              <a:latin typeface="Times New Roman"/>
              <a:cs typeface="Times New Roman"/>
            </a:rPr>
            <a:t>dan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tanggung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jawab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implementasi</a:t>
          </a:r>
          <a:endParaRPr lang="en-US" dirty="0">
            <a:latin typeface="Times New Roman"/>
            <a:cs typeface="Times New Roman"/>
          </a:endParaRPr>
        </a:p>
      </dgm:t>
    </dgm:pt>
    <dgm:pt modelId="{9D92BF27-F711-4041-8392-2F311B1AB42F}" type="parTrans" cxnId="{39F68E75-EE9C-4E4D-A4D7-2BAACC869DA9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2D8060FB-02C4-5F46-8CBD-8863F7616813}" type="sibTrans" cxnId="{39F68E75-EE9C-4E4D-A4D7-2BAACC869DA9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A293E694-1B66-264D-8B9C-392FCA6EC0C9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Memiliki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otoritas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untuk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menentukan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apa</a:t>
          </a:r>
          <a:r>
            <a:rPr lang="en-US" dirty="0">
              <a:latin typeface="Times New Roman"/>
              <a:cs typeface="Times New Roman"/>
            </a:rPr>
            <a:t> yang </a:t>
          </a:r>
          <a:r>
            <a:rPr lang="en-US" dirty="0" err="1">
              <a:latin typeface="Times New Roman"/>
              <a:cs typeface="Times New Roman"/>
            </a:rPr>
            <a:t>harus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dilakukan</a:t>
          </a:r>
          <a:endParaRPr lang="en-US" dirty="0">
            <a:latin typeface="Times New Roman"/>
            <a:cs typeface="Times New Roman"/>
          </a:endParaRPr>
        </a:p>
      </dgm:t>
    </dgm:pt>
    <dgm:pt modelId="{33BC40DC-A63E-DE47-8738-8B907B8A7D47}" type="parTrans" cxnId="{34F8D8BC-E111-CF4B-9B08-22D95E9E9B3C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E584C340-9004-0F4E-B01B-5889DCD5B944}" type="sibTrans" cxnId="{34F8D8BC-E111-CF4B-9B08-22D95E9E9B3C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9E69BE62-3B2D-F048-B8B2-8E7E72FAD41C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Diandalkan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oleh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atasan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dalam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menangani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isu</a:t>
          </a:r>
          <a:r>
            <a:rPr lang="en-US" dirty="0">
              <a:latin typeface="Times New Roman"/>
              <a:cs typeface="Times New Roman"/>
            </a:rPr>
            <a:t> PR</a:t>
          </a:r>
        </a:p>
      </dgm:t>
    </dgm:pt>
    <dgm:pt modelId="{A1F64C90-853B-9D4C-8C20-A241269DA04F}" type="parTrans" cxnId="{3CEE47B9-0821-6E49-A381-74E609B702F2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1B189DB8-FDCA-224E-8484-CB36287F19AD}" type="sibTrans" cxnId="{3CEE47B9-0821-6E49-A381-74E609B702F2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D2E74879-95AE-C847-B8AF-662100F44977}" type="pres">
      <dgm:prSet presAssocID="{160CA5FE-D48F-CC4E-A660-2E768C2FD79F}" presName="linear" presStyleCnt="0">
        <dgm:presLayoutVars>
          <dgm:animLvl val="lvl"/>
          <dgm:resizeHandles val="exact"/>
        </dgm:presLayoutVars>
      </dgm:prSet>
      <dgm:spPr/>
    </dgm:pt>
    <dgm:pt modelId="{6A8EB3CF-B2EC-8046-B462-FAF60F3818D2}" type="pres">
      <dgm:prSet presAssocID="{0EE5A5FD-497A-3E4D-B981-3795D5627B93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A6D92035-F82D-A147-944D-81CAB6798D65}" type="pres">
      <dgm:prSet presAssocID="{0EE5A5FD-497A-3E4D-B981-3795D5627B93}" presName="childText" presStyleLbl="revTx" presStyleIdx="0" presStyleCnt="2">
        <dgm:presLayoutVars>
          <dgm:bulletEnabled val="1"/>
        </dgm:presLayoutVars>
      </dgm:prSet>
      <dgm:spPr/>
    </dgm:pt>
    <dgm:pt modelId="{2EDE3F2A-E6C7-E048-A6D1-472D012B8EFA}" type="pres">
      <dgm:prSet presAssocID="{A9A29351-3CAA-C84B-AD4E-14480923693E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D3FEC9F7-1722-C94F-BEDB-BA153B190AEE}" type="pres">
      <dgm:prSet presAssocID="{A9A29351-3CAA-C84B-AD4E-14480923693E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8B010E00-C8EB-AB40-9A80-02E416A3E0E9}" srcId="{A9A29351-3CAA-C84B-AD4E-14480923693E}" destId="{2B7A4D0B-76A8-3C43-95FF-26BB69CBB751}" srcOrd="0" destOrd="0" parTransId="{7CD9D282-23ED-8845-8991-4D8100AC0CC3}" sibTransId="{04A0BDAD-4408-474B-94CC-8A9472A0B478}"/>
    <dgm:cxn modelId="{BA8FE40B-24A2-174A-A167-93495E0A518D}" srcId="{0EE5A5FD-497A-3E4D-B981-3795D5627B93}" destId="{5B04441E-3D80-A742-B9DC-608C783CA57B}" srcOrd="2" destOrd="0" parTransId="{2424C350-75BE-CF46-A0F8-B6277ED4270D}" sibTransId="{C5D61B09-4C4A-574E-9F14-05BAB11C7B7D}"/>
    <dgm:cxn modelId="{ADA2520C-CE1C-2C41-B71F-0037AD8220E2}" type="presOf" srcId="{0EE5A5FD-497A-3E4D-B981-3795D5627B93}" destId="{6A8EB3CF-B2EC-8046-B462-FAF60F3818D2}" srcOrd="0" destOrd="0" presId="urn:microsoft.com/office/officeart/2005/8/layout/vList2"/>
    <dgm:cxn modelId="{E69E5312-607A-5D4F-9AAB-8E940CAEBE53}" type="presOf" srcId="{2B7A4D0B-76A8-3C43-95FF-26BB69CBB751}" destId="{D3FEC9F7-1722-C94F-BEDB-BA153B190AEE}" srcOrd="0" destOrd="0" presId="urn:microsoft.com/office/officeart/2005/8/layout/vList2"/>
    <dgm:cxn modelId="{E171F71D-7525-AE4E-A11B-5429FDCBB259}" type="presOf" srcId="{DBE8CB15-98F9-6A4E-B340-3C5A0775262D}" destId="{D3FEC9F7-1722-C94F-BEDB-BA153B190AEE}" srcOrd="0" destOrd="1" presId="urn:microsoft.com/office/officeart/2005/8/layout/vList2"/>
    <dgm:cxn modelId="{8AB36639-0015-AF4A-9FC6-F6C4B2CC0ED5}" srcId="{160CA5FE-D48F-CC4E-A660-2E768C2FD79F}" destId="{0EE5A5FD-497A-3E4D-B981-3795D5627B93}" srcOrd="0" destOrd="0" parTransId="{B3419273-CE0D-9E4E-89C2-0768977546F9}" sibTransId="{7EA418A1-D931-674B-8578-BB9B02BE2B67}"/>
    <dgm:cxn modelId="{7F567D3B-DD74-4340-8F5A-6866F9565850}" srcId="{0EE5A5FD-497A-3E4D-B981-3795D5627B93}" destId="{8A5A92F0-3C7C-CC40-9431-E0AED302C531}" srcOrd="0" destOrd="0" parTransId="{EE8E1ED5-95E5-444D-A436-790DFA305A9E}" sibTransId="{03C7050A-3EA8-5540-AC6F-B4EF6F042906}"/>
    <dgm:cxn modelId="{83F43949-A919-8343-9BB6-186A00D411F1}" type="presOf" srcId="{5B04441E-3D80-A742-B9DC-608C783CA57B}" destId="{A6D92035-F82D-A147-944D-81CAB6798D65}" srcOrd="0" destOrd="2" presId="urn:microsoft.com/office/officeart/2005/8/layout/vList2"/>
    <dgm:cxn modelId="{4D21B669-E239-EF4E-81BF-A85DCFDAC6C3}" type="presOf" srcId="{A9A29351-3CAA-C84B-AD4E-14480923693E}" destId="{2EDE3F2A-E6C7-E048-A6D1-472D012B8EFA}" srcOrd="0" destOrd="0" presId="urn:microsoft.com/office/officeart/2005/8/layout/vList2"/>
    <dgm:cxn modelId="{8DEB0154-1275-9B45-99E5-AFB7B86A8B8C}" type="presOf" srcId="{160CA5FE-D48F-CC4E-A660-2E768C2FD79F}" destId="{D2E74879-95AE-C847-B8AF-662100F44977}" srcOrd="0" destOrd="0" presId="urn:microsoft.com/office/officeart/2005/8/layout/vList2"/>
    <dgm:cxn modelId="{39F68E75-EE9C-4E4D-A4D7-2BAACC869DA9}" srcId="{A9A29351-3CAA-C84B-AD4E-14480923693E}" destId="{DBE8CB15-98F9-6A4E-B340-3C5A0775262D}" srcOrd="1" destOrd="0" parTransId="{9D92BF27-F711-4041-8392-2F311B1AB42F}" sibTransId="{2D8060FB-02C4-5F46-8CBD-8863F7616813}"/>
    <dgm:cxn modelId="{04B8BE78-1104-B04D-BBA3-453D1F70DE57}" srcId="{0EE5A5FD-497A-3E4D-B981-3795D5627B93}" destId="{B019F922-AC11-2D47-91E2-950CE6A12AAC}" srcOrd="3" destOrd="0" parTransId="{225251BC-13F3-4C49-999D-D73E0049B6AC}" sibTransId="{D36B3619-57A9-A14D-A976-0B1369A7E630}"/>
    <dgm:cxn modelId="{33E68C7E-6422-B34B-A99A-D42E1F317608}" type="presOf" srcId="{A293E694-1B66-264D-8B9C-392FCA6EC0C9}" destId="{D3FEC9F7-1722-C94F-BEDB-BA153B190AEE}" srcOrd="0" destOrd="2" presId="urn:microsoft.com/office/officeart/2005/8/layout/vList2"/>
    <dgm:cxn modelId="{D1695E8E-8694-2649-B831-3B6BF51870BF}" type="presOf" srcId="{B019F922-AC11-2D47-91E2-950CE6A12AAC}" destId="{A6D92035-F82D-A147-944D-81CAB6798D65}" srcOrd="0" destOrd="3" presId="urn:microsoft.com/office/officeart/2005/8/layout/vList2"/>
    <dgm:cxn modelId="{40B91599-2EB5-3347-BA13-B30DB8143574}" srcId="{160CA5FE-D48F-CC4E-A660-2E768C2FD79F}" destId="{A9A29351-3CAA-C84B-AD4E-14480923693E}" srcOrd="1" destOrd="0" parTransId="{50D85411-292C-9043-A602-89FC9BD37CC5}" sibTransId="{9E53B146-9D8F-4241-A4EF-8DB639366BB5}"/>
    <dgm:cxn modelId="{DE3F799D-5D93-7C49-A6CB-8330A072181D}" type="presOf" srcId="{B5010E5D-8FE4-5B4A-BAE8-D07E053DCCA5}" destId="{A6D92035-F82D-A147-944D-81CAB6798D65}" srcOrd="0" destOrd="4" presId="urn:microsoft.com/office/officeart/2005/8/layout/vList2"/>
    <dgm:cxn modelId="{D5C8C2AC-F62D-FB41-958E-E3182AC1B9C3}" type="presOf" srcId="{8A5A92F0-3C7C-CC40-9431-E0AED302C531}" destId="{A6D92035-F82D-A147-944D-81CAB6798D65}" srcOrd="0" destOrd="0" presId="urn:microsoft.com/office/officeart/2005/8/layout/vList2"/>
    <dgm:cxn modelId="{E68F1BB3-0EE3-9A47-BA6B-B834DB68E616}" srcId="{0EE5A5FD-497A-3E4D-B981-3795D5627B93}" destId="{E38966C1-1594-AD45-8A32-E2AAF4E57983}" srcOrd="1" destOrd="0" parTransId="{8BAFB62D-9B12-BB41-B375-11C7E77EC789}" sibTransId="{E358C3F0-B700-5E44-9162-12B0AF62A5F5}"/>
    <dgm:cxn modelId="{56F178B5-4CC7-3C49-8743-39AF598BA740}" type="presOf" srcId="{E38966C1-1594-AD45-8A32-E2AAF4E57983}" destId="{A6D92035-F82D-A147-944D-81CAB6798D65}" srcOrd="0" destOrd="1" presId="urn:microsoft.com/office/officeart/2005/8/layout/vList2"/>
    <dgm:cxn modelId="{3CEE47B9-0821-6E49-A381-74E609B702F2}" srcId="{A9A29351-3CAA-C84B-AD4E-14480923693E}" destId="{9E69BE62-3B2D-F048-B8B2-8E7E72FAD41C}" srcOrd="3" destOrd="0" parTransId="{A1F64C90-853B-9D4C-8C20-A241269DA04F}" sibTransId="{1B189DB8-FDCA-224E-8484-CB36287F19AD}"/>
    <dgm:cxn modelId="{34F8D8BC-E111-CF4B-9B08-22D95E9E9B3C}" srcId="{A9A29351-3CAA-C84B-AD4E-14480923693E}" destId="{A293E694-1B66-264D-8B9C-392FCA6EC0C9}" srcOrd="2" destOrd="0" parTransId="{33BC40DC-A63E-DE47-8738-8B907B8A7D47}" sibTransId="{E584C340-9004-0F4E-B01B-5889DCD5B944}"/>
    <dgm:cxn modelId="{D846CEDB-BABC-AF45-803E-DE4F5CEABD41}" type="presOf" srcId="{9E69BE62-3B2D-F048-B8B2-8E7E72FAD41C}" destId="{D3FEC9F7-1722-C94F-BEDB-BA153B190AEE}" srcOrd="0" destOrd="3" presId="urn:microsoft.com/office/officeart/2005/8/layout/vList2"/>
    <dgm:cxn modelId="{63ED3CEB-9DBE-DF48-8B28-361B377338A5}" srcId="{0EE5A5FD-497A-3E4D-B981-3795D5627B93}" destId="{B5010E5D-8FE4-5B4A-BAE8-D07E053DCCA5}" srcOrd="4" destOrd="0" parTransId="{00CC06F3-3274-1440-BD75-85303C53FB28}" sibTransId="{FF279637-11A7-9D47-8997-71E2A257C632}"/>
    <dgm:cxn modelId="{6F8AA32C-09FE-5F41-9ABA-04717015FD89}" type="presParOf" srcId="{D2E74879-95AE-C847-B8AF-662100F44977}" destId="{6A8EB3CF-B2EC-8046-B462-FAF60F3818D2}" srcOrd="0" destOrd="0" presId="urn:microsoft.com/office/officeart/2005/8/layout/vList2"/>
    <dgm:cxn modelId="{29E2F4DF-D3F9-4B4D-915A-A8CCE3E6C2D9}" type="presParOf" srcId="{D2E74879-95AE-C847-B8AF-662100F44977}" destId="{A6D92035-F82D-A147-944D-81CAB6798D65}" srcOrd="1" destOrd="0" presId="urn:microsoft.com/office/officeart/2005/8/layout/vList2"/>
    <dgm:cxn modelId="{147F3F1B-8F4A-3F41-B513-BAEBCA10E5AD}" type="presParOf" srcId="{D2E74879-95AE-C847-B8AF-662100F44977}" destId="{2EDE3F2A-E6C7-E048-A6D1-472D012B8EFA}" srcOrd="2" destOrd="0" presId="urn:microsoft.com/office/officeart/2005/8/layout/vList2"/>
    <dgm:cxn modelId="{57C840F3-2CFF-8749-ABA0-016485B8FC6A}" type="presParOf" srcId="{D2E74879-95AE-C847-B8AF-662100F44977}" destId="{D3FEC9F7-1722-C94F-BEDB-BA153B190AEE}" srcOrd="3" destOrd="0" presId="urn:microsoft.com/office/officeart/2005/8/layout/vList2"/>
  </dgm:cxnLst>
  <dgm:bg>
    <a:solidFill>
      <a:schemeClr val="bg1">
        <a:lumMod val="95000"/>
        <a:alpha val="79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60CA5FE-D48F-CC4E-A660-2E768C2FD79F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EE5A5FD-497A-3E4D-B981-3795D5627B93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Fasilitator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Komunikasi</a:t>
          </a:r>
          <a:endParaRPr lang="en-US" dirty="0">
            <a:latin typeface="Times New Roman"/>
            <a:cs typeface="Times New Roman"/>
          </a:endParaRPr>
        </a:p>
      </dgm:t>
    </dgm:pt>
    <dgm:pt modelId="{B3419273-CE0D-9E4E-89C2-0768977546F9}" type="parTrans" cxnId="{8AB36639-0015-AF4A-9FC6-F6C4B2CC0ED5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7EA418A1-D931-674B-8578-BB9B02BE2B67}" type="sibTrans" cxnId="{8AB36639-0015-AF4A-9FC6-F6C4B2CC0ED5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8A5A92F0-3C7C-CC40-9431-E0AED302C531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Sebagai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perantara</a:t>
          </a:r>
          <a:r>
            <a:rPr lang="en-US" dirty="0">
              <a:latin typeface="Times New Roman"/>
              <a:cs typeface="Times New Roman"/>
            </a:rPr>
            <a:t>, interpreter </a:t>
          </a:r>
          <a:r>
            <a:rPr lang="en-US" dirty="0" err="1">
              <a:latin typeface="Times New Roman"/>
              <a:cs typeface="Times New Roman"/>
            </a:rPr>
            <a:t>dan</a:t>
          </a:r>
          <a:r>
            <a:rPr lang="en-US" dirty="0">
              <a:latin typeface="Times New Roman"/>
              <a:cs typeface="Times New Roman"/>
            </a:rPr>
            <a:t> mediator </a:t>
          </a:r>
          <a:r>
            <a:rPr lang="en-US" dirty="0" err="1">
              <a:latin typeface="Times New Roman"/>
              <a:cs typeface="Times New Roman"/>
            </a:rPr>
            <a:t>antara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organisasi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dengan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publik</a:t>
          </a:r>
          <a:endParaRPr lang="en-US" dirty="0">
            <a:latin typeface="Times New Roman"/>
            <a:cs typeface="Times New Roman"/>
          </a:endParaRPr>
        </a:p>
      </dgm:t>
    </dgm:pt>
    <dgm:pt modelId="{EE8E1ED5-95E5-444D-A436-790DFA305A9E}" type="parTrans" cxnId="{7F567D3B-DD74-4340-8F5A-6866F9565850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03C7050A-3EA8-5540-AC6F-B4EF6F042906}" type="sibTrans" cxnId="{7F567D3B-DD74-4340-8F5A-6866F9565850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A9A29351-3CAA-C84B-AD4E-14480923693E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Fasilitator</a:t>
          </a:r>
          <a:r>
            <a:rPr lang="en-US" baseline="0" dirty="0">
              <a:latin typeface="Times New Roman"/>
              <a:cs typeface="Times New Roman"/>
            </a:rPr>
            <a:t> </a:t>
          </a:r>
          <a:r>
            <a:rPr lang="en-US" baseline="0" dirty="0" err="1">
              <a:latin typeface="Times New Roman"/>
              <a:cs typeface="Times New Roman"/>
            </a:rPr>
            <a:t>Pemecah</a:t>
          </a:r>
          <a:r>
            <a:rPr lang="en-US" baseline="0" dirty="0">
              <a:latin typeface="Times New Roman"/>
              <a:cs typeface="Times New Roman"/>
            </a:rPr>
            <a:t> </a:t>
          </a:r>
          <a:r>
            <a:rPr lang="en-US" baseline="0" dirty="0" err="1">
              <a:latin typeface="Times New Roman"/>
              <a:cs typeface="Times New Roman"/>
            </a:rPr>
            <a:t>Masalah</a:t>
          </a:r>
          <a:endParaRPr lang="en-US" dirty="0">
            <a:latin typeface="Times New Roman"/>
            <a:cs typeface="Times New Roman"/>
          </a:endParaRPr>
        </a:p>
      </dgm:t>
    </dgm:pt>
    <dgm:pt modelId="{50D85411-292C-9043-A602-89FC9BD37CC5}" type="parTrans" cxnId="{40B91599-2EB5-3347-BA13-B30DB8143574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9E53B146-9D8F-4241-A4EF-8DB639366BB5}" type="sibTrans" cxnId="{40B91599-2EB5-3347-BA13-B30DB8143574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2B7A4D0B-76A8-3C43-95FF-26BB69CBB751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Berkolaborasi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dengan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manajer</a:t>
          </a:r>
          <a:r>
            <a:rPr lang="en-US" dirty="0">
              <a:latin typeface="Times New Roman"/>
              <a:cs typeface="Times New Roman"/>
            </a:rPr>
            <a:t> lain </a:t>
          </a:r>
          <a:r>
            <a:rPr lang="en-US" dirty="0" err="1">
              <a:latin typeface="Times New Roman"/>
              <a:cs typeface="Times New Roman"/>
            </a:rPr>
            <a:t>untuk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mendefinisikan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dan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memecahkan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masalah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baik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ketika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masalah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belum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terjadi</a:t>
          </a:r>
          <a:r>
            <a:rPr lang="en-US" dirty="0">
              <a:latin typeface="Times New Roman"/>
              <a:cs typeface="Times New Roman"/>
            </a:rPr>
            <a:t>, </a:t>
          </a:r>
          <a:r>
            <a:rPr lang="en-US" dirty="0" err="1">
              <a:latin typeface="Times New Roman"/>
              <a:cs typeface="Times New Roman"/>
            </a:rPr>
            <a:t>indikasi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terjadi</a:t>
          </a:r>
          <a:r>
            <a:rPr lang="en-US" dirty="0">
              <a:latin typeface="Times New Roman"/>
              <a:cs typeface="Times New Roman"/>
            </a:rPr>
            <a:t>, </a:t>
          </a:r>
          <a:r>
            <a:rPr lang="en-US" dirty="0" err="1">
              <a:latin typeface="Times New Roman"/>
              <a:cs typeface="Times New Roman"/>
            </a:rPr>
            <a:t>hingga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masalah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telah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terjadi</a:t>
          </a:r>
          <a:endParaRPr lang="en-US" dirty="0">
            <a:latin typeface="Times New Roman"/>
            <a:cs typeface="Times New Roman"/>
          </a:endParaRPr>
        </a:p>
      </dgm:t>
    </dgm:pt>
    <dgm:pt modelId="{7CD9D282-23ED-8845-8991-4D8100AC0CC3}" type="parTrans" cxnId="{8B010E00-C8EB-AB40-9A80-02E416A3E0E9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04A0BDAD-4408-474B-94CC-8A9472A0B478}" type="sibTrans" cxnId="{8B010E00-C8EB-AB40-9A80-02E416A3E0E9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A51334FE-11DB-974B-840C-6AEDEBD3B8AB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Menjaga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komunikasi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dua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arah</a:t>
          </a:r>
          <a:r>
            <a:rPr lang="en-US" dirty="0">
              <a:latin typeface="Times New Roman"/>
              <a:cs typeface="Times New Roman"/>
            </a:rPr>
            <a:t>, </a:t>
          </a:r>
          <a:r>
            <a:rPr lang="en-US" dirty="0" err="1">
              <a:latin typeface="Times New Roman"/>
              <a:cs typeface="Times New Roman"/>
            </a:rPr>
            <a:t>memfasilitasi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percakapan</a:t>
          </a:r>
          <a:r>
            <a:rPr lang="en-US" dirty="0">
              <a:latin typeface="Times New Roman"/>
              <a:cs typeface="Times New Roman"/>
            </a:rPr>
            <a:t>, </a:t>
          </a:r>
          <a:r>
            <a:rPr lang="en-US" dirty="0" err="1">
              <a:latin typeface="Times New Roman"/>
              <a:cs typeface="Times New Roman"/>
            </a:rPr>
            <a:t>membuka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saluran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komunikasi</a:t>
          </a:r>
          <a:endParaRPr lang="en-US" dirty="0">
            <a:latin typeface="Times New Roman"/>
            <a:cs typeface="Times New Roman"/>
          </a:endParaRPr>
        </a:p>
      </dgm:t>
    </dgm:pt>
    <dgm:pt modelId="{8218EBB4-9CF9-D241-ABF9-AAC90A50B706}" type="parTrans" cxnId="{2E68A176-A91D-2C4B-95CF-DB78B053458C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26BFE4C0-054B-8F46-A8F1-3BDA074F409F}" type="sibTrans" cxnId="{2E68A176-A91D-2C4B-95CF-DB78B053458C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CD9142AD-AEAB-FC42-9A17-7BD32017F591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Sumber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informasi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resmi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antar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organisasi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dan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publik</a:t>
          </a:r>
          <a:endParaRPr lang="en-US" dirty="0">
            <a:latin typeface="Times New Roman"/>
            <a:cs typeface="Times New Roman"/>
          </a:endParaRPr>
        </a:p>
      </dgm:t>
    </dgm:pt>
    <dgm:pt modelId="{D5229EA1-B045-DA4C-997E-D4031A8A1101}" type="parTrans" cxnId="{20B47616-BBE5-AD40-9A86-E3077EEA25FD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5C4E4DA5-DD51-E84A-B7F4-8CCF449D1999}" type="sibTrans" cxnId="{20B47616-BBE5-AD40-9A86-E3077EEA25FD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53D04295-A1E9-4346-90AC-F20169226DCD}">
      <dgm:prSet phldrT="[Text]"/>
      <dgm:spPr/>
      <dgm:t>
        <a:bodyPr/>
        <a:lstStyle/>
        <a:p>
          <a:r>
            <a:rPr lang="en-US" dirty="0">
              <a:latin typeface="Times New Roman"/>
              <a:cs typeface="Times New Roman"/>
            </a:rPr>
            <a:t>Hal </a:t>
          </a:r>
          <a:r>
            <a:rPr lang="en-US" dirty="0" err="1">
              <a:latin typeface="Times New Roman"/>
              <a:cs typeface="Times New Roman"/>
            </a:rPr>
            <a:t>tersebut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dilakukan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guna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meningkatkan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kualitas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pengambilan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keputusan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organisasi</a:t>
          </a:r>
          <a:endParaRPr lang="en-US" dirty="0">
            <a:latin typeface="Times New Roman"/>
            <a:cs typeface="Times New Roman"/>
          </a:endParaRPr>
        </a:p>
      </dgm:t>
    </dgm:pt>
    <dgm:pt modelId="{2A9E0282-8E04-D64C-AD7E-FC5C99F9806A}" type="parTrans" cxnId="{FE02404D-849D-A747-A3B2-D540514B2BF2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CA8AC11A-C9F0-094C-AFFB-8200D5556192}" type="sibTrans" cxnId="{FE02404D-849D-A747-A3B2-D540514B2BF2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50D42356-BC73-4742-993E-3EECD852201E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Menjadi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bagian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dari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tim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perencanaan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strategis</a:t>
          </a:r>
          <a:endParaRPr lang="en-US" dirty="0">
            <a:latin typeface="Times New Roman"/>
            <a:cs typeface="Times New Roman"/>
          </a:endParaRPr>
        </a:p>
      </dgm:t>
    </dgm:pt>
    <dgm:pt modelId="{E36E07FB-6F31-0B4B-A070-9B0A50D3A33C}" type="parTrans" cxnId="{1DC1028F-C21F-D148-81D4-F1CCDB7595E2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5A194150-1B3C-FA4F-9721-42E40E3A10C0}" type="sibTrans" cxnId="{1DC1028F-C21F-D148-81D4-F1CCDB7595E2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054F4D6A-7F63-DD43-B5A5-A27312DEA965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Mempunyai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kekuasaan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untuk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melakukan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perubahan</a:t>
          </a:r>
          <a:endParaRPr lang="en-US" dirty="0">
            <a:latin typeface="Times New Roman"/>
            <a:cs typeface="Times New Roman"/>
          </a:endParaRPr>
        </a:p>
      </dgm:t>
    </dgm:pt>
    <dgm:pt modelId="{F56D343A-167F-D144-A347-023688002043}" type="parTrans" cxnId="{2C5AC77A-7B68-D248-AF93-016F627EB5AC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A3362D63-6F90-BE4C-90DD-945CE94ABA0B}" type="sibTrans" cxnId="{2C5AC77A-7B68-D248-AF93-016F627EB5AC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D2E74879-95AE-C847-B8AF-662100F44977}" type="pres">
      <dgm:prSet presAssocID="{160CA5FE-D48F-CC4E-A660-2E768C2FD79F}" presName="linear" presStyleCnt="0">
        <dgm:presLayoutVars>
          <dgm:animLvl val="lvl"/>
          <dgm:resizeHandles val="exact"/>
        </dgm:presLayoutVars>
      </dgm:prSet>
      <dgm:spPr/>
    </dgm:pt>
    <dgm:pt modelId="{6A8EB3CF-B2EC-8046-B462-FAF60F3818D2}" type="pres">
      <dgm:prSet presAssocID="{0EE5A5FD-497A-3E4D-B981-3795D5627B93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A6D92035-F82D-A147-944D-81CAB6798D65}" type="pres">
      <dgm:prSet presAssocID="{0EE5A5FD-497A-3E4D-B981-3795D5627B93}" presName="childText" presStyleLbl="revTx" presStyleIdx="0" presStyleCnt="2">
        <dgm:presLayoutVars>
          <dgm:bulletEnabled val="1"/>
        </dgm:presLayoutVars>
      </dgm:prSet>
      <dgm:spPr/>
    </dgm:pt>
    <dgm:pt modelId="{2EDE3F2A-E6C7-E048-A6D1-472D012B8EFA}" type="pres">
      <dgm:prSet presAssocID="{A9A29351-3CAA-C84B-AD4E-14480923693E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D3FEC9F7-1722-C94F-BEDB-BA153B190AEE}" type="pres">
      <dgm:prSet presAssocID="{A9A29351-3CAA-C84B-AD4E-14480923693E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8B010E00-C8EB-AB40-9A80-02E416A3E0E9}" srcId="{A9A29351-3CAA-C84B-AD4E-14480923693E}" destId="{2B7A4D0B-76A8-3C43-95FF-26BB69CBB751}" srcOrd="0" destOrd="0" parTransId="{7CD9D282-23ED-8845-8991-4D8100AC0CC3}" sibTransId="{04A0BDAD-4408-474B-94CC-8A9472A0B478}"/>
    <dgm:cxn modelId="{F6D5E30F-CADE-9741-ADAD-24151BF71166}" type="presOf" srcId="{A9A29351-3CAA-C84B-AD4E-14480923693E}" destId="{2EDE3F2A-E6C7-E048-A6D1-472D012B8EFA}" srcOrd="0" destOrd="0" presId="urn:microsoft.com/office/officeart/2005/8/layout/vList2"/>
    <dgm:cxn modelId="{20B47616-BBE5-AD40-9A86-E3077EEA25FD}" srcId="{0EE5A5FD-497A-3E4D-B981-3795D5627B93}" destId="{CD9142AD-AEAB-FC42-9A17-7BD32017F591}" srcOrd="2" destOrd="0" parTransId="{D5229EA1-B045-DA4C-997E-D4031A8A1101}" sibTransId="{5C4E4DA5-DD51-E84A-B7F4-8CCF449D1999}"/>
    <dgm:cxn modelId="{8AB36639-0015-AF4A-9FC6-F6C4B2CC0ED5}" srcId="{160CA5FE-D48F-CC4E-A660-2E768C2FD79F}" destId="{0EE5A5FD-497A-3E4D-B981-3795D5627B93}" srcOrd="0" destOrd="0" parTransId="{B3419273-CE0D-9E4E-89C2-0768977546F9}" sibTransId="{7EA418A1-D931-674B-8578-BB9B02BE2B67}"/>
    <dgm:cxn modelId="{7F567D3B-DD74-4340-8F5A-6866F9565850}" srcId="{0EE5A5FD-497A-3E4D-B981-3795D5627B93}" destId="{8A5A92F0-3C7C-CC40-9431-E0AED302C531}" srcOrd="0" destOrd="0" parTransId="{EE8E1ED5-95E5-444D-A436-790DFA305A9E}" sibTransId="{03C7050A-3EA8-5540-AC6F-B4EF6F042906}"/>
    <dgm:cxn modelId="{7E14215B-FC2F-D846-9BFA-71868A74779B}" type="presOf" srcId="{0EE5A5FD-497A-3E4D-B981-3795D5627B93}" destId="{6A8EB3CF-B2EC-8046-B462-FAF60F3818D2}" srcOrd="0" destOrd="0" presId="urn:microsoft.com/office/officeart/2005/8/layout/vList2"/>
    <dgm:cxn modelId="{7CADAB6C-C968-C343-BD1B-2DB2CBF03E8F}" type="presOf" srcId="{A51334FE-11DB-974B-840C-6AEDEBD3B8AB}" destId="{A6D92035-F82D-A147-944D-81CAB6798D65}" srcOrd="0" destOrd="1" presId="urn:microsoft.com/office/officeart/2005/8/layout/vList2"/>
    <dgm:cxn modelId="{FE02404D-849D-A747-A3B2-D540514B2BF2}" srcId="{0EE5A5FD-497A-3E4D-B981-3795D5627B93}" destId="{53D04295-A1E9-4346-90AC-F20169226DCD}" srcOrd="3" destOrd="0" parTransId="{2A9E0282-8E04-D64C-AD7E-FC5C99F9806A}" sibTransId="{CA8AC11A-C9F0-094C-AFFB-8200D5556192}"/>
    <dgm:cxn modelId="{A944E94E-A2F4-504A-B398-F59881DF4D4A}" type="presOf" srcId="{8A5A92F0-3C7C-CC40-9431-E0AED302C531}" destId="{A6D92035-F82D-A147-944D-81CAB6798D65}" srcOrd="0" destOrd="0" presId="urn:microsoft.com/office/officeart/2005/8/layout/vList2"/>
    <dgm:cxn modelId="{90219953-22F7-F14C-A154-A15A9528D466}" type="presOf" srcId="{2B7A4D0B-76A8-3C43-95FF-26BB69CBB751}" destId="{D3FEC9F7-1722-C94F-BEDB-BA153B190AEE}" srcOrd="0" destOrd="0" presId="urn:microsoft.com/office/officeart/2005/8/layout/vList2"/>
    <dgm:cxn modelId="{2E68A176-A91D-2C4B-95CF-DB78B053458C}" srcId="{0EE5A5FD-497A-3E4D-B981-3795D5627B93}" destId="{A51334FE-11DB-974B-840C-6AEDEBD3B8AB}" srcOrd="1" destOrd="0" parTransId="{8218EBB4-9CF9-D241-ABF9-AAC90A50B706}" sibTransId="{26BFE4C0-054B-8F46-A8F1-3BDA074F409F}"/>
    <dgm:cxn modelId="{2C5AC77A-7B68-D248-AF93-016F627EB5AC}" srcId="{A9A29351-3CAA-C84B-AD4E-14480923693E}" destId="{054F4D6A-7F63-DD43-B5A5-A27312DEA965}" srcOrd="2" destOrd="0" parTransId="{F56D343A-167F-D144-A347-023688002043}" sibTransId="{A3362D63-6F90-BE4C-90DD-945CE94ABA0B}"/>
    <dgm:cxn modelId="{1DC1028F-C21F-D148-81D4-F1CCDB7595E2}" srcId="{A9A29351-3CAA-C84B-AD4E-14480923693E}" destId="{50D42356-BC73-4742-993E-3EECD852201E}" srcOrd="1" destOrd="0" parTransId="{E36E07FB-6F31-0B4B-A070-9B0A50D3A33C}" sibTransId="{5A194150-1B3C-FA4F-9721-42E40E3A10C0}"/>
    <dgm:cxn modelId="{1A7D4991-A71D-5B46-9D00-B5A4FD9D7885}" type="presOf" srcId="{50D42356-BC73-4742-993E-3EECD852201E}" destId="{D3FEC9F7-1722-C94F-BEDB-BA153B190AEE}" srcOrd="0" destOrd="1" presId="urn:microsoft.com/office/officeart/2005/8/layout/vList2"/>
    <dgm:cxn modelId="{40B91599-2EB5-3347-BA13-B30DB8143574}" srcId="{160CA5FE-D48F-CC4E-A660-2E768C2FD79F}" destId="{A9A29351-3CAA-C84B-AD4E-14480923693E}" srcOrd="1" destOrd="0" parTransId="{50D85411-292C-9043-A602-89FC9BD37CC5}" sibTransId="{9E53B146-9D8F-4241-A4EF-8DB639366BB5}"/>
    <dgm:cxn modelId="{44407DA7-F0BE-C342-919D-EB458FAB7549}" type="presOf" srcId="{CD9142AD-AEAB-FC42-9A17-7BD32017F591}" destId="{A6D92035-F82D-A147-944D-81CAB6798D65}" srcOrd="0" destOrd="2" presId="urn:microsoft.com/office/officeart/2005/8/layout/vList2"/>
    <dgm:cxn modelId="{B96E2EE4-25FF-694D-AB18-EDC11D39F3E8}" type="presOf" srcId="{53D04295-A1E9-4346-90AC-F20169226DCD}" destId="{A6D92035-F82D-A147-944D-81CAB6798D65}" srcOrd="0" destOrd="3" presId="urn:microsoft.com/office/officeart/2005/8/layout/vList2"/>
    <dgm:cxn modelId="{D657F3E4-891C-514D-B6FE-4684E8063A40}" type="presOf" srcId="{054F4D6A-7F63-DD43-B5A5-A27312DEA965}" destId="{D3FEC9F7-1722-C94F-BEDB-BA153B190AEE}" srcOrd="0" destOrd="2" presId="urn:microsoft.com/office/officeart/2005/8/layout/vList2"/>
    <dgm:cxn modelId="{4920FBEB-1B05-C246-A79D-D280B75D13FB}" type="presOf" srcId="{160CA5FE-D48F-CC4E-A660-2E768C2FD79F}" destId="{D2E74879-95AE-C847-B8AF-662100F44977}" srcOrd="0" destOrd="0" presId="urn:microsoft.com/office/officeart/2005/8/layout/vList2"/>
    <dgm:cxn modelId="{248CC9A3-88CF-0F44-8A1D-99F376EA1949}" type="presParOf" srcId="{D2E74879-95AE-C847-B8AF-662100F44977}" destId="{6A8EB3CF-B2EC-8046-B462-FAF60F3818D2}" srcOrd="0" destOrd="0" presId="urn:microsoft.com/office/officeart/2005/8/layout/vList2"/>
    <dgm:cxn modelId="{074520CC-F679-4D4B-A11D-37C3D9AA38AE}" type="presParOf" srcId="{D2E74879-95AE-C847-B8AF-662100F44977}" destId="{A6D92035-F82D-A147-944D-81CAB6798D65}" srcOrd="1" destOrd="0" presId="urn:microsoft.com/office/officeart/2005/8/layout/vList2"/>
    <dgm:cxn modelId="{F865BCB1-6FEA-3746-9BB8-B4EB65E3F5F7}" type="presParOf" srcId="{D2E74879-95AE-C847-B8AF-662100F44977}" destId="{2EDE3F2A-E6C7-E048-A6D1-472D012B8EFA}" srcOrd="2" destOrd="0" presId="urn:microsoft.com/office/officeart/2005/8/layout/vList2"/>
    <dgm:cxn modelId="{0D947B7E-0EFE-4942-B012-AF6EF2810C8D}" type="presParOf" srcId="{D2E74879-95AE-C847-B8AF-662100F44977}" destId="{D3FEC9F7-1722-C94F-BEDB-BA153B190AEE}" srcOrd="3" destOrd="0" presId="urn:microsoft.com/office/officeart/2005/8/layout/vList2"/>
  </dgm:cxnLst>
  <dgm:bg>
    <a:solidFill>
      <a:srgbClr val="F2F2F2">
        <a:alpha val="79000"/>
      </a:srgb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A71698-17E0-5044-9FD3-052CB215E231}">
      <dsp:nvSpPr>
        <dsp:cNvPr id="0" name=""/>
        <dsp:cNvSpPr/>
      </dsp:nvSpPr>
      <dsp:spPr>
        <a:xfrm>
          <a:off x="0" y="783967"/>
          <a:ext cx="2571749" cy="154305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Times New Roman"/>
              <a:cs typeface="Times New Roman"/>
            </a:rPr>
            <a:t>Perusahaan</a:t>
          </a:r>
        </a:p>
      </dsp:txBody>
      <dsp:txXfrm>
        <a:off x="0" y="783967"/>
        <a:ext cx="2571749" cy="1543050"/>
      </dsp:txXfrm>
    </dsp:sp>
    <dsp:sp modelId="{CC0A750D-513A-6242-A46E-061D489DD01F}">
      <dsp:nvSpPr>
        <dsp:cNvPr id="0" name=""/>
        <dsp:cNvSpPr/>
      </dsp:nvSpPr>
      <dsp:spPr>
        <a:xfrm>
          <a:off x="2828925" y="783967"/>
          <a:ext cx="2571749" cy="154305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>
              <a:latin typeface="Times New Roman"/>
              <a:cs typeface="Times New Roman"/>
            </a:rPr>
            <a:t>Konsultan/Agensi</a:t>
          </a:r>
          <a:endParaRPr lang="en-US" sz="2500" kern="1200" dirty="0">
            <a:latin typeface="Times New Roman"/>
            <a:cs typeface="Times New Roman"/>
          </a:endParaRPr>
        </a:p>
      </dsp:txBody>
      <dsp:txXfrm>
        <a:off x="2828925" y="783967"/>
        <a:ext cx="2571749" cy="1543050"/>
      </dsp:txXfrm>
    </dsp:sp>
    <dsp:sp modelId="{7E4C7403-2507-604C-8856-6A7B617060F8}">
      <dsp:nvSpPr>
        <dsp:cNvPr id="0" name=""/>
        <dsp:cNvSpPr/>
      </dsp:nvSpPr>
      <dsp:spPr>
        <a:xfrm>
          <a:off x="5657849" y="783967"/>
          <a:ext cx="2571749" cy="154305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>
              <a:latin typeface="Times New Roman"/>
              <a:cs typeface="Times New Roman"/>
            </a:rPr>
            <a:t>Pemerintahan</a:t>
          </a:r>
          <a:endParaRPr lang="en-US" sz="2500" kern="1200" dirty="0">
            <a:latin typeface="Times New Roman"/>
            <a:cs typeface="Times New Roman"/>
          </a:endParaRPr>
        </a:p>
      </dsp:txBody>
      <dsp:txXfrm>
        <a:off x="5657849" y="783967"/>
        <a:ext cx="2571749" cy="1543050"/>
      </dsp:txXfrm>
    </dsp:sp>
    <dsp:sp modelId="{97E9DC9F-18C3-FB42-AC01-52D0784BE814}">
      <dsp:nvSpPr>
        <dsp:cNvPr id="0" name=""/>
        <dsp:cNvSpPr/>
      </dsp:nvSpPr>
      <dsp:spPr>
        <a:xfrm>
          <a:off x="0" y="2584192"/>
          <a:ext cx="2571749" cy="154305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>
              <a:latin typeface="Times New Roman"/>
              <a:cs typeface="Times New Roman"/>
            </a:rPr>
            <a:t>Asosiasi/Yayasan</a:t>
          </a:r>
          <a:r>
            <a:rPr lang="en-US" sz="2500" kern="1200" dirty="0">
              <a:latin typeface="Times New Roman"/>
              <a:cs typeface="Times New Roman"/>
            </a:rPr>
            <a:t> </a:t>
          </a:r>
          <a:r>
            <a:rPr lang="en-US" sz="2500" kern="1200" dirty="0" err="1">
              <a:latin typeface="Times New Roman"/>
              <a:cs typeface="Times New Roman"/>
            </a:rPr>
            <a:t>Pendidikan</a:t>
          </a:r>
          <a:endParaRPr lang="en-US" sz="2500" kern="1200" dirty="0">
            <a:latin typeface="Times New Roman"/>
            <a:cs typeface="Times New Roman"/>
          </a:endParaRPr>
        </a:p>
      </dsp:txBody>
      <dsp:txXfrm>
        <a:off x="0" y="2584192"/>
        <a:ext cx="2571749" cy="1543050"/>
      </dsp:txXfrm>
    </dsp:sp>
    <dsp:sp modelId="{053B3AE9-D462-D349-9E1D-04E5F3B9DFCB}">
      <dsp:nvSpPr>
        <dsp:cNvPr id="0" name=""/>
        <dsp:cNvSpPr/>
      </dsp:nvSpPr>
      <dsp:spPr>
        <a:xfrm>
          <a:off x="2828925" y="2584192"/>
          <a:ext cx="2571749" cy="154305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>
              <a:latin typeface="Times New Roman"/>
              <a:cs typeface="Times New Roman"/>
            </a:rPr>
            <a:t>Pelayanan</a:t>
          </a:r>
          <a:r>
            <a:rPr lang="en-US" sz="2500" kern="1200" dirty="0">
              <a:latin typeface="Times New Roman"/>
              <a:cs typeface="Times New Roman"/>
            </a:rPr>
            <a:t> </a:t>
          </a:r>
          <a:r>
            <a:rPr lang="en-US" sz="2500" kern="1200" dirty="0" err="1">
              <a:latin typeface="Times New Roman"/>
              <a:cs typeface="Times New Roman"/>
            </a:rPr>
            <a:t>Kesehatan</a:t>
          </a:r>
          <a:endParaRPr lang="en-US" sz="2500" kern="1200" dirty="0">
            <a:latin typeface="Times New Roman"/>
            <a:cs typeface="Times New Roman"/>
          </a:endParaRPr>
        </a:p>
      </dsp:txBody>
      <dsp:txXfrm>
        <a:off x="2828925" y="2584192"/>
        <a:ext cx="2571749" cy="1543050"/>
      </dsp:txXfrm>
    </dsp:sp>
    <dsp:sp modelId="{B571BBA7-61F5-AC4A-9C81-23D2E72E6E45}">
      <dsp:nvSpPr>
        <dsp:cNvPr id="0" name=""/>
        <dsp:cNvSpPr/>
      </dsp:nvSpPr>
      <dsp:spPr>
        <a:xfrm>
          <a:off x="5657849" y="2584192"/>
          <a:ext cx="2571749" cy="154305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>
              <a:latin typeface="Times New Roman"/>
              <a:cs typeface="Times New Roman"/>
            </a:rPr>
            <a:t>Organisasi</a:t>
          </a:r>
          <a:r>
            <a:rPr lang="en-US" sz="2500" kern="1200" dirty="0">
              <a:latin typeface="Times New Roman"/>
              <a:cs typeface="Times New Roman"/>
            </a:rPr>
            <a:t> </a:t>
          </a:r>
          <a:r>
            <a:rPr lang="en-US" sz="2500" kern="1200" dirty="0" err="1">
              <a:latin typeface="Times New Roman"/>
              <a:cs typeface="Times New Roman"/>
            </a:rPr>
            <a:t>Sosial</a:t>
          </a:r>
          <a:r>
            <a:rPr lang="en-US" sz="2500" kern="1200" dirty="0">
              <a:latin typeface="Times New Roman"/>
              <a:cs typeface="Times New Roman"/>
            </a:rPr>
            <a:t> </a:t>
          </a:r>
          <a:r>
            <a:rPr lang="en-US" sz="2500" kern="1200" dirty="0" err="1">
              <a:latin typeface="Times New Roman"/>
              <a:cs typeface="Times New Roman"/>
            </a:rPr>
            <a:t>dan</a:t>
          </a:r>
          <a:r>
            <a:rPr lang="en-US" sz="2500" kern="1200" dirty="0">
              <a:latin typeface="Times New Roman"/>
              <a:cs typeface="Times New Roman"/>
            </a:rPr>
            <a:t> </a:t>
          </a:r>
          <a:r>
            <a:rPr lang="en-US" sz="2500" kern="1200" dirty="0" err="1">
              <a:latin typeface="Times New Roman"/>
              <a:cs typeface="Times New Roman"/>
            </a:rPr>
            <a:t>Amal</a:t>
          </a:r>
          <a:endParaRPr lang="en-US" sz="2500" kern="1200" dirty="0">
            <a:latin typeface="Times New Roman"/>
            <a:cs typeface="Times New Roman"/>
          </a:endParaRPr>
        </a:p>
      </dsp:txBody>
      <dsp:txXfrm>
        <a:off x="5657849" y="2584192"/>
        <a:ext cx="2571749" cy="154305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71D146-7DA8-B94F-A1B6-F58279A4023D}">
      <dsp:nvSpPr>
        <dsp:cNvPr id="0" name=""/>
        <dsp:cNvSpPr/>
      </dsp:nvSpPr>
      <dsp:spPr>
        <a:xfrm rot="5400000">
          <a:off x="-212371" y="213263"/>
          <a:ext cx="1415812" cy="991068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latin typeface="Times New Roman"/>
              <a:cs typeface="Times New Roman"/>
            </a:rPr>
            <a:t>1</a:t>
          </a:r>
        </a:p>
      </dsp:txBody>
      <dsp:txXfrm rot="-5400000">
        <a:off x="1" y="496425"/>
        <a:ext cx="991068" cy="424744"/>
      </dsp:txXfrm>
    </dsp:sp>
    <dsp:sp modelId="{73497236-65B0-BE4C-BAD4-E9EA6C9800B2}">
      <dsp:nvSpPr>
        <dsp:cNvPr id="0" name=""/>
        <dsp:cNvSpPr/>
      </dsp:nvSpPr>
      <dsp:spPr>
        <a:xfrm rot="5400000">
          <a:off x="2461970" y="-1470010"/>
          <a:ext cx="920277" cy="38620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 err="1">
              <a:latin typeface="Times New Roman"/>
              <a:cs typeface="Times New Roman"/>
            </a:rPr>
            <a:t>Menyusun</a:t>
          </a:r>
          <a:r>
            <a:rPr lang="en-US" sz="1900" kern="1200" dirty="0">
              <a:latin typeface="Times New Roman"/>
              <a:cs typeface="Times New Roman"/>
            </a:rPr>
            <a:t> </a:t>
          </a:r>
          <a:r>
            <a:rPr lang="en-US" sz="1900" kern="1200" dirty="0" err="1">
              <a:latin typeface="Times New Roman"/>
              <a:cs typeface="Times New Roman"/>
            </a:rPr>
            <a:t>rencana</a:t>
          </a:r>
          <a:r>
            <a:rPr lang="en-US" sz="1900" kern="1200" dirty="0">
              <a:latin typeface="Times New Roman"/>
              <a:cs typeface="Times New Roman"/>
            </a:rPr>
            <a:t> </a:t>
          </a:r>
          <a:r>
            <a:rPr lang="en-US" sz="1900" kern="1200" dirty="0" err="1">
              <a:latin typeface="Times New Roman"/>
              <a:cs typeface="Times New Roman"/>
            </a:rPr>
            <a:t>karier</a:t>
          </a:r>
          <a:endParaRPr lang="en-US" sz="1900" kern="1200" dirty="0">
            <a:latin typeface="Times New Roman"/>
            <a:cs typeface="Times New Roman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 err="1">
              <a:latin typeface="Times New Roman"/>
              <a:cs typeface="Times New Roman"/>
            </a:rPr>
            <a:t>Memiliki</a:t>
          </a:r>
          <a:r>
            <a:rPr lang="en-US" sz="1900" kern="1200" dirty="0">
              <a:latin typeface="Times New Roman"/>
              <a:cs typeface="Times New Roman"/>
            </a:rPr>
            <a:t> </a:t>
          </a:r>
          <a:r>
            <a:rPr lang="en-US" sz="1900" kern="1200" dirty="0" err="1">
              <a:latin typeface="Times New Roman"/>
              <a:cs typeface="Times New Roman"/>
            </a:rPr>
            <a:t>atasan</a:t>
          </a:r>
          <a:r>
            <a:rPr lang="en-US" sz="1900" kern="1200" dirty="0">
              <a:latin typeface="Times New Roman"/>
              <a:cs typeface="Times New Roman"/>
            </a:rPr>
            <a:t> yang </a:t>
          </a:r>
          <a:r>
            <a:rPr lang="en-US" sz="1900" kern="1200" dirty="0" err="1">
              <a:latin typeface="Times New Roman"/>
              <a:cs typeface="Times New Roman"/>
            </a:rPr>
            <a:t>perhatian</a:t>
          </a:r>
          <a:endParaRPr lang="en-US" sz="1900" kern="1200" dirty="0">
            <a:latin typeface="Times New Roman"/>
            <a:cs typeface="Times New Roman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 err="1">
              <a:latin typeface="Times New Roman"/>
              <a:cs typeface="Times New Roman"/>
            </a:rPr>
            <a:t>Agresif</a:t>
          </a:r>
          <a:r>
            <a:rPr lang="en-US" sz="1900" kern="1200" dirty="0">
              <a:latin typeface="Times New Roman"/>
              <a:cs typeface="Times New Roman"/>
            </a:rPr>
            <a:t> </a:t>
          </a:r>
          <a:r>
            <a:rPr lang="en-US" sz="1900" kern="1200" dirty="0" err="1">
              <a:latin typeface="Times New Roman"/>
              <a:cs typeface="Times New Roman"/>
            </a:rPr>
            <a:t>dan</a:t>
          </a:r>
          <a:r>
            <a:rPr lang="en-US" sz="1900" kern="1200" dirty="0">
              <a:latin typeface="Times New Roman"/>
              <a:cs typeface="Times New Roman"/>
            </a:rPr>
            <a:t> </a:t>
          </a:r>
          <a:r>
            <a:rPr lang="en-US" sz="1900" kern="1200" dirty="0" err="1">
              <a:latin typeface="Times New Roman"/>
              <a:cs typeface="Times New Roman"/>
            </a:rPr>
            <a:t>tegas</a:t>
          </a:r>
          <a:endParaRPr lang="en-US" sz="1900" kern="1200" dirty="0">
            <a:latin typeface="Times New Roman"/>
            <a:cs typeface="Times New Roman"/>
          </a:endParaRPr>
        </a:p>
      </dsp:txBody>
      <dsp:txXfrm rot="-5400000">
        <a:off x="991068" y="45816"/>
        <a:ext cx="3817157" cy="830429"/>
      </dsp:txXfrm>
    </dsp:sp>
    <dsp:sp modelId="{15023F36-24C6-8240-A2A8-EC2C37E60E77}">
      <dsp:nvSpPr>
        <dsp:cNvPr id="0" name=""/>
        <dsp:cNvSpPr/>
      </dsp:nvSpPr>
      <dsp:spPr>
        <a:xfrm rot="5400000">
          <a:off x="-212371" y="1432380"/>
          <a:ext cx="1415812" cy="991068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latin typeface="Times New Roman"/>
              <a:cs typeface="Times New Roman"/>
            </a:rPr>
            <a:t>2</a:t>
          </a:r>
        </a:p>
      </dsp:txBody>
      <dsp:txXfrm rot="-5400000">
        <a:off x="1" y="1715542"/>
        <a:ext cx="991068" cy="424744"/>
      </dsp:txXfrm>
    </dsp:sp>
    <dsp:sp modelId="{0AAC5C1D-E338-D84B-BFBC-806ADFA15B24}">
      <dsp:nvSpPr>
        <dsp:cNvPr id="0" name=""/>
        <dsp:cNvSpPr/>
      </dsp:nvSpPr>
      <dsp:spPr>
        <a:xfrm rot="5400000">
          <a:off x="2437948" y="-250893"/>
          <a:ext cx="920277" cy="38620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 err="1">
              <a:latin typeface="Times New Roman"/>
              <a:cs typeface="Times New Roman"/>
            </a:rPr>
            <a:t>Mengembangkan</a:t>
          </a:r>
          <a:r>
            <a:rPr lang="en-US" sz="1900" kern="1200" dirty="0">
              <a:latin typeface="Times New Roman"/>
              <a:cs typeface="Times New Roman"/>
            </a:rPr>
            <a:t> </a:t>
          </a:r>
          <a:r>
            <a:rPr lang="en-US" sz="1900" kern="1200" dirty="0" err="1">
              <a:latin typeface="Times New Roman"/>
              <a:cs typeface="Times New Roman"/>
            </a:rPr>
            <a:t>keahlian</a:t>
          </a:r>
          <a:r>
            <a:rPr lang="en-US" sz="1900" kern="1200" dirty="0">
              <a:latin typeface="Times New Roman"/>
              <a:cs typeface="Times New Roman"/>
            </a:rPr>
            <a:t> </a:t>
          </a:r>
          <a:r>
            <a:rPr lang="en-US" sz="1900" kern="1200" dirty="0" err="1">
              <a:latin typeface="Times New Roman"/>
              <a:cs typeface="Times New Roman"/>
            </a:rPr>
            <a:t>manajemen</a:t>
          </a:r>
          <a:endParaRPr lang="en-US" sz="1900" kern="1200" dirty="0">
            <a:latin typeface="Times New Roman"/>
            <a:cs typeface="Times New Roman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 err="1">
              <a:latin typeface="Times New Roman"/>
              <a:cs typeface="Times New Roman"/>
            </a:rPr>
            <a:t>Berkomunikasi</a:t>
          </a:r>
          <a:r>
            <a:rPr lang="en-US" sz="1900" kern="1200" dirty="0">
              <a:latin typeface="Times New Roman"/>
              <a:cs typeface="Times New Roman"/>
            </a:rPr>
            <a:t> </a:t>
          </a:r>
          <a:r>
            <a:rPr lang="en-US" sz="1900" kern="1200" dirty="0" err="1">
              <a:latin typeface="Times New Roman"/>
              <a:cs typeface="Times New Roman"/>
            </a:rPr>
            <a:t>dengan</a:t>
          </a:r>
          <a:r>
            <a:rPr lang="en-US" sz="1900" kern="1200" dirty="0">
              <a:latin typeface="Times New Roman"/>
              <a:cs typeface="Times New Roman"/>
            </a:rPr>
            <a:t> </a:t>
          </a:r>
          <a:r>
            <a:rPr lang="en-US" sz="1900" kern="1200" dirty="0" err="1">
              <a:latin typeface="Times New Roman"/>
              <a:cs typeface="Times New Roman"/>
            </a:rPr>
            <a:t>manajer</a:t>
          </a:r>
          <a:endParaRPr lang="en-US" sz="1900" kern="1200" dirty="0">
            <a:latin typeface="Times New Roman"/>
            <a:cs typeface="Times New Roman"/>
          </a:endParaRPr>
        </a:p>
      </dsp:txBody>
      <dsp:txXfrm rot="-5400000">
        <a:off x="967046" y="1264933"/>
        <a:ext cx="3817157" cy="830429"/>
      </dsp:txXfrm>
    </dsp:sp>
    <dsp:sp modelId="{0BB6B2DD-FE2E-604A-851E-61CB03897B19}">
      <dsp:nvSpPr>
        <dsp:cNvPr id="0" name=""/>
        <dsp:cNvSpPr/>
      </dsp:nvSpPr>
      <dsp:spPr>
        <a:xfrm rot="5400000">
          <a:off x="-212371" y="2651497"/>
          <a:ext cx="1415812" cy="991068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latin typeface="Times New Roman"/>
              <a:cs typeface="Times New Roman"/>
            </a:rPr>
            <a:t>3</a:t>
          </a:r>
        </a:p>
      </dsp:txBody>
      <dsp:txXfrm rot="-5400000">
        <a:off x="1" y="2934659"/>
        <a:ext cx="991068" cy="424744"/>
      </dsp:txXfrm>
    </dsp:sp>
    <dsp:sp modelId="{A24445B7-00D0-A744-A38A-63373B776A7E}">
      <dsp:nvSpPr>
        <dsp:cNvPr id="0" name=""/>
        <dsp:cNvSpPr/>
      </dsp:nvSpPr>
      <dsp:spPr>
        <a:xfrm rot="5400000">
          <a:off x="2461970" y="968223"/>
          <a:ext cx="920277" cy="38620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 err="1">
              <a:latin typeface="Times New Roman"/>
              <a:cs typeface="Times New Roman"/>
            </a:rPr>
            <a:t>Memiliki</a:t>
          </a:r>
          <a:r>
            <a:rPr lang="en-US" sz="1900" kern="1200" dirty="0">
              <a:latin typeface="Times New Roman"/>
              <a:cs typeface="Times New Roman"/>
            </a:rPr>
            <a:t> </a:t>
          </a:r>
          <a:r>
            <a:rPr lang="en-US" sz="1900" kern="1200" dirty="0" err="1">
              <a:latin typeface="Times New Roman"/>
              <a:cs typeface="Times New Roman"/>
            </a:rPr>
            <a:t>standar</a:t>
          </a:r>
          <a:r>
            <a:rPr lang="en-US" sz="1900" kern="1200" dirty="0">
              <a:latin typeface="Times New Roman"/>
              <a:cs typeface="Times New Roman"/>
            </a:rPr>
            <a:t> </a:t>
          </a:r>
          <a:r>
            <a:rPr lang="en-US" sz="1900" kern="1200" dirty="0" err="1">
              <a:latin typeface="Times New Roman"/>
              <a:cs typeface="Times New Roman"/>
            </a:rPr>
            <a:t>dan</a:t>
          </a:r>
          <a:r>
            <a:rPr lang="en-US" sz="1900" kern="1200" dirty="0">
              <a:latin typeface="Times New Roman"/>
              <a:cs typeface="Times New Roman"/>
            </a:rPr>
            <a:t> </a:t>
          </a:r>
          <a:r>
            <a:rPr lang="en-US" sz="1900" kern="1200" dirty="0" err="1">
              <a:latin typeface="Times New Roman"/>
              <a:cs typeface="Times New Roman"/>
            </a:rPr>
            <a:t>rencana</a:t>
          </a:r>
          <a:r>
            <a:rPr lang="en-US" sz="1900" kern="1200" dirty="0">
              <a:latin typeface="Times New Roman"/>
              <a:cs typeface="Times New Roman"/>
            </a:rPr>
            <a:t> </a:t>
          </a:r>
          <a:r>
            <a:rPr lang="en-US" sz="1900" kern="1200" dirty="0" err="1">
              <a:latin typeface="Times New Roman"/>
              <a:cs typeface="Times New Roman"/>
            </a:rPr>
            <a:t>gaji</a:t>
          </a:r>
          <a:endParaRPr lang="en-US" sz="1900" kern="1200" dirty="0">
            <a:latin typeface="Times New Roman"/>
            <a:cs typeface="Times New Roman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 err="1">
              <a:latin typeface="Times New Roman"/>
              <a:cs typeface="Times New Roman"/>
            </a:rPr>
            <a:t>Menegosiasikan</a:t>
          </a:r>
          <a:r>
            <a:rPr lang="en-US" sz="1900" kern="1200" dirty="0">
              <a:latin typeface="Times New Roman"/>
              <a:cs typeface="Times New Roman"/>
            </a:rPr>
            <a:t> </a:t>
          </a:r>
          <a:r>
            <a:rPr lang="en-US" sz="1900" kern="1200" dirty="0" err="1">
              <a:latin typeface="Times New Roman"/>
              <a:cs typeface="Times New Roman"/>
            </a:rPr>
            <a:t>fasilitas</a:t>
          </a:r>
          <a:r>
            <a:rPr lang="en-US" sz="1900" kern="1200" dirty="0">
              <a:latin typeface="Times New Roman"/>
              <a:cs typeface="Times New Roman"/>
            </a:rPr>
            <a:t> </a:t>
          </a:r>
          <a:r>
            <a:rPr lang="en-US" sz="1900" kern="1200" dirty="0" err="1">
              <a:latin typeface="Times New Roman"/>
              <a:cs typeface="Times New Roman"/>
            </a:rPr>
            <a:t>perusahaan</a:t>
          </a:r>
          <a:endParaRPr lang="en-US" sz="1900" kern="1200" dirty="0">
            <a:latin typeface="Times New Roman"/>
            <a:cs typeface="Times New Roman"/>
          </a:endParaRPr>
        </a:p>
      </dsp:txBody>
      <dsp:txXfrm rot="-5400000">
        <a:off x="991068" y="2484049"/>
        <a:ext cx="3817157" cy="8304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F181B9-4BCC-7748-93BB-7A1A8E913703}">
      <dsp:nvSpPr>
        <dsp:cNvPr id="0" name=""/>
        <dsp:cNvSpPr/>
      </dsp:nvSpPr>
      <dsp:spPr>
        <a:xfrm>
          <a:off x="0" y="693863"/>
          <a:ext cx="2571749" cy="154305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latin typeface="Times New Roman"/>
              <a:cs typeface="Times New Roman"/>
            </a:rPr>
            <a:t>S1 &amp; S2. </a:t>
          </a:r>
          <a:r>
            <a:rPr lang="en-US" sz="2600" kern="1200" dirty="0" err="1">
              <a:latin typeface="Times New Roman"/>
              <a:cs typeface="Times New Roman"/>
            </a:rPr>
            <a:t>Mayoritas</a:t>
          </a:r>
          <a:r>
            <a:rPr lang="en-US" sz="2600" kern="1200" dirty="0">
              <a:latin typeface="Times New Roman"/>
              <a:cs typeface="Times New Roman"/>
            </a:rPr>
            <a:t> </a:t>
          </a:r>
          <a:r>
            <a:rPr lang="en-US" sz="2600" kern="1200" dirty="0" err="1">
              <a:latin typeface="Times New Roman"/>
              <a:cs typeface="Times New Roman"/>
            </a:rPr>
            <a:t>lulusan</a:t>
          </a:r>
          <a:r>
            <a:rPr lang="en-US" sz="2600" kern="1200" dirty="0">
              <a:latin typeface="Times New Roman"/>
              <a:cs typeface="Times New Roman"/>
            </a:rPr>
            <a:t> S1</a:t>
          </a:r>
        </a:p>
      </dsp:txBody>
      <dsp:txXfrm>
        <a:off x="0" y="693863"/>
        <a:ext cx="2571749" cy="1543050"/>
      </dsp:txXfrm>
    </dsp:sp>
    <dsp:sp modelId="{6B3A34D7-9E8C-A34C-8368-91CE8D685B93}">
      <dsp:nvSpPr>
        <dsp:cNvPr id="0" name=""/>
        <dsp:cNvSpPr/>
      </dsp:nvSpPr>
      <dsp:spPr>
        <a:xfrm>
          <a:off x="2828925" y="693863"/>
          <a:ext cx="2571749" cy="1543050"/>
        </a:xfrm>
        <a:prstGeom prst="rect">
          <a:avLst/>
        </a:prstGeom>
        <a:gradFill rotWithShape="0">
          <a:gsLst>
            <a:gs pos="0">
              <a:schemeClr val="accent2">
                <a:hueOff val="-2540273"/>
                <a:satOff val="8829"/>
                <a:lumOff val="6422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-2540273"/>
                <a:satOff val="8829"/>
                <a:lumOff val="6422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 err="1">
              <a:latin typeface="Times New Roman"/>
              <a:cs typeface="Times New Roman"/>
            </a:rPr>
            <a:t>Studi</a:t>
          </a:r>
          <a:r>
            <a:rPr lang="en-US" sz="2600" kern="1200" dirty="0">
              <a:latin typeface="Times New Roman"/>
              <a:cs typeface="Times New Roman"/>
            </a:rPr>
            <a:t> </a:t>
          </a:r>
          <a:r>
            <a:rPr lang="en-US" sz="2600" kern="1200" dirty="0" err="1">
              <a:latin typeface="Times New Roman"/>
              <a:cs typeface="Times New Roman"/>
            </a:rPr>
            <a:t>Jurnalisme</a:t>
          </a:r>
          <a:endParaRPr lang="en-US" sz="2600" kern="1200" dirty="0">
            <a:latin typeface="Times New Roman"/>
            <a:cs typeface="Times New Roman"/>
          </a:endParaRPr>
        </a:p>
      </dsp:txBody>
      <dsp:txXfrm>
        <a:off x="2828925" y="693863"/>
        <a:ext cx="2571749" cy="1543050"/>
      </dsp:txXfrm>
    </dsp:sp>
    <dsp:sp modelId="{34925B2E-22BE-064C-980A-771710C95D0F}">
      <dsp:nvSpPr>
        <dsp:cNvPr id="0" name=""/>
        <dsp:cNvSpPr/>
      </dsp:nvSpPr>
      <dsp:spPr>
        <a:xfrm>
          <a:off x="5657849" y="693863"/>
          <a:ext cx="2571749" cy="1543050"/>
        </a:xfrm>
        <a:prstGeom prst="rect">
          <a:avLst/>
        </a:prstGeom>
        <a:gradFill rotWithShape="0">
          <a:gsLst>
            <a:gs pos="0">
              <a:schemeClr val="accent2">
                <a:hueOff val="-5080547"/>
                <a:satOff val="17657"/>
                <a:lumOff val="12844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-5080547"/>
                <a:satOff val="17657"/>
                <a:lumOff val="12844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 err="1">
              <a:latin typeface="Times New Roman"/>
              <a:cs typeface="Times New Roman"/>
            </a:rPr>
            <a:t>Studi</a:t>
          </a:r>
          <a:r>
            <a:rPr lang="en-US" sz="2600" kern="1200" dirty="0">
              <a:latin typeface="Times New Roman"/>
              <a:cs typeface="Times New Roman"/>
            </a:rPr>
            <a:t> </a:t>
          </a:r>
          <a:r>
            <a:rPr lang="en-US" sz="2600" kern="1200" dirty="0" err="1">
              <a:latin typeface="Times New Roman"/>
              <a:cs typeface="Times New Roman"/>
            </a:rPr>
            <a:t>riset</a:t>
          </a:r>
          <a:r>
            <a:rPr lang="en-US" sz="2600" kern="1200" dirty="0">
              <a:latin typeface="Times New Roman"/>
              <a:cs typeface="Times New Roman"/>
            </a:rPr>
            <a:t> </a:t>
          </a:r>
          <a:r>
            <a:rPr lang="en-US" sz="2600" kern="1200" dirty="0" err="1">
              <a:latin typeface="Times New Roman"/>
              <a:cs typeface="Times New Roman"/>
            </a:rPr>
            <a:t>dan</a:t>
          </a:r>
          <a:r>
            <a:rPr lang="en-US" sz="2600" kern="1200" dirty="0">
              <a:latin typeface="Times New Roman"/>
              <a:cs typeface="Times New Roman"/>
            </a:rPr>
            <a:t> </a:t>
          </a:r>
          <a:r>
            <a:rPr lang="en-US" sz="2600" kern="1200" dirty="0" err="1">
              <a:latin typeface="Times New Roman"/>
              <a:cs typeface="Times New Roman"/>
            </a:rPr>
            <a:t>ilmu</a:t>
          </a:r>
          <a:r>
            <a:rPr lang="en-US" sz="2600" kern="1200" dirty="0">
              <a:latin typeface="Times New Roman"/>
              <a:cs typeface="Times New Roman"/>
            </a:rPr>
            <a:t> </a:t>
          </a:r>
          <a:r>
            <a:rPr lang="en-US" sz="2600" kern="1200" dirty="0" err="1">
              <a:latin typeface="Times New Roman"/>
              <a:cs typeface="Times New Roman"/>
            </a:rPr>
            <a:t>sosial</a:t>
          </a:r>
          <a:endParaRPr lang="en-US" sz="2600" kern="1200" dirty="0">
            <a:latin typeface="Times New Roman"/>
            <a:cs typeface="Times New Roman"/>
          </a:endParaRPr>
        </a:p>
      </dsp:txBody>
      <dsp:txXfrm>
        <a:off x="5657849" y="693863"/>
        <a:ext cx="2571749" cy="1543050"/>
      </dsp:txXfrm>
    </dsp:sp>
    <dsp:sp modelId="{81E310BB-97D0-D447-8B7D-E757E7357E55}">
      <dsp:nvSpPr>
        <dsp:cNvPr id="0" name=""/>
        <dsp:cNvSpPr/>
      </dsp:nvSpPr>
      <dsp:spPr>
        <a:xfrm>
          <a:off x="1414462" y="2494088"/>
          <a:ext cx="2571749" cy="1543050"/>
        </a:xfrm>
        <a:prstGeom prst="rect">
          <a:avLst/>
        </a:prstGeom>
        <a:gradFill rotWithShape="0">
          <a:gsLst>
            <a:gs pos="0">
              <a:schemeClr val="accent2">
                <a:hueOff val="-7620820"/>
                <a:satOff val="26486"/>
                <a:lumOff val="1926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-7620820"/>
                <a:satOff val="26486"/>
                <a:lumOff val="1926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 err="1">
              <a:latin typeface="Times New Roman"/>
              <a:cs typeface="Times New Roman"/>
            </a:rPr>
            <a:t>Pelatihan</a:t>
          </a:r>
          <a:r>
            <a:rPr lang="en-US" sz="2600" kern="1200" dirty="0">
              <a:latin typeface="Times New Roman"/>
              <a:cs typeface="Times New Roman"/>
            </a:rPr>
            <a:t>, seminar, </a:t>
          </a:r>
          <a:r>
            <a:rPr lang="en-US" sz="2600" kern="1200" dirty="0" err="1">
              <a:latin typeface="Times New Roman"/>
              <a:cs typeface="Times New Roman"/>
            </a:rPr>
            <a:t>konferensi</a:t>
          </a:r>
          <a:r>
            <a:rPr lang="en-US" sz="2600" kern="1200" dirty="0">
              <a:latin typeface="Times New Roman"/>
              <a:cs typeface="Times New Roman"/>
            </a:rPr>
            <a:t> </a:t>
          </a:r>
          <a:r>
            <a:rPr lang="en-US" sz="2600" kern="1200" dirty="0" err="1">
              <a:latin typeface="Times New Roman"/>
              <a:cs typeface="Times New Roman"/>
            </a:rPr>
            <a:t>dan</a:t>
          </a:r>
          <a:r>
            <a:rPr lang="en-US" sz="2600" kern="1200" dirty="0">
              <a:latin typeface="Times New Roman"/>
              <a:cs typeface="Times New Roman"/>
            </a:rPr>
            <a:t> </a:t>
          </a:r>
          <a:r>
            <a:rPr lang="en-US" sz="2600" kern="1200" dirty="0" err="1">
              <a:latin typeface="Times New Roman"/>
              <a:cs typeface="Times New Roman"/>
            </a:rPr>
            <a:t>sertifikasi</a:t>
          </a:r>
          <a:r>
            <a:rPr lang="en-US" sz="2600" kern="1200" dirty="0">
              <a:latin typeface="Times New Roman"/>
              <a:cs typeface="Times New Roman"/>
            </a:rPr>
            <a:t> PR</a:t>
          </a:r>
        </a:p>
      </dsp:txBody>
      <dsp:txXfrm>
        <a:off x="1414462" y="2494088"/>
        <a:ext cx="2571749" cy="1543050"/>
      </dsp:txXfrm>
    </dsp:sp>
    <dsp:sp modelId="{80D74120-1E16-4645-B4F2-7A9866B1CEE9}">
      <dsp:nvSpPr>
        <dsp:cNvPr id="0" name=""/>
        <dsp:cNvSpPr/>
      </dsp:nvSpPr>
      <dsp:spPr>
        <a:xfrm>
          <a:off x="4243387" y="2494088"/>
          <a:ext cx="2571749" cy="1543050"/>
        </a:xfrm>
        <a:prstGeom prst="rect">
          <a:avLst/>
        </a:prstGeom>
        <a:gradFill rotWithShape="0">
          <a:gsLst>
            <a:gs pos="0">
              <a:schemeClr val="accent2">
                <a:hueOff val="-10161094"/>
                <a:satOff val="35315"/>
                <a:lumOff val="2568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-10161094"/>
                <a:satOff val="35315"/>
                <a:lumOff val="2568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 err="1">
              <a:latin typeface="Times New Roman"/>
              <a:cs typeface="Times New Roman"/>
            </a:rPr>
            <a:t>Bersaing</a:t>
          </a:r>
          <a:r>
            <a:rPr lang="en-US" sz="2600" kern="1200" dirty="0">
              <a:latin typeface="Times New Roman"/>
              <a:cs typeface="Times New Roman"/>
            </a:rPr>
            <a:t> </a:t>
          </a:r>
          <a:r>
            <a:rPr lang="en-US" sz="2600" kern="1200" dirty="0" err="1">
              <a:latin typeface="Times New Roman"/>
              <a:cs typeface="Times New Roman"/>
            </a:rPr>
            <a:t>dengan</a:t>
          </a:r>
          <a:r>
            <a:rPr lang="en-US" sz="2600" kern="1200" dirty="0">
              <a:latin typeface="Times New Roman"/>
              <a:cs typeface="Times New Roman"/>
            </a:rPr>
            <a:t> </a:t>
          </a:r>
          <a:r>
            <a:rPr lang="en-US" sz="2600" kern="1200" dirty="0" err="1">
              <a:latin typeface="Times New Roman"/>
              <a:cs typeface="Times New Roman"/>
            </a:rPr>
            <a:t>lulusan</a:t>
          </a:r>
          <a:r>
            <a:rPr lang="en-US" sz="2600" kern="1200" dirty="0">
              <a:latin typeface="Times New Roman"/>
              <a:cs typeface="Times New Roman"/>
            </a:rPr>
            <a:t> </a:t>
          </a:r>
          <a:r>
            <a:rPr lang="en-US" sz="2600" kern="1200" dirty="0" err="1">
              <a:latin typeface="Times New Roman"/>
              <a:cs typeface="Times New Roman"/>
            </a:rPr>
            <a:t>Sastra</a:t>
          </a:r>
          <a:r>
            <a:rPr lang="en-US" sz="2600" kern="1200" dirty="0">
              <a:latin typeface="Times New Roman"/>
              <a:cs typeface="Times New Roman"/>
            </a:rPr>
            <a:t> </a:t>
          </a:r>
          <a:r>
            <a:rPr lang="en-US" sz="2600" kern="1200" dirty="0" err="1">
              <a:latin typeface="Times New Roman"/>
              <a:cs typeface="Times New Roman"/>
            </a:rPr>
            <a:t>Inggris</a:t>
          </a:r>
          <a:r>
            <a:rPr lang="en-US" sz="2600" kern="1200" dirty="0">
              <a:latin typeface="Times New Roman"/>
              <a:cs typeface="Times New Roman"/>
            </a:rPr>
            <a:t> </a:t>
          </a:r>
          <a:r>
            <a:rPr lang="en-US" sz="2600" kern="1200" dirty="0" err="1">
              <a:latin typeface="Times New Roman"/>
              <a:cs typeface="Times New Roman"/>
            </a:rPr>
            <a:t>dan</a:t>
          </a:r>
          <a:r>
            <a:rPr lang="en-US" sz="2600" kern="1200" dirty="0">
              <a:latin typeface="Times New Roman"/>
              <a:cs typeface="Times New Roman"/>
            </a:rPr>
            <a:t> </a:t>
          </a:r>
          <a:r>
            <a:rPr lang="en-US" sz="2600" kern="1200" dirty="0" err="1">
              <a:latin typeface="Times New Roman"/>
              <a:cs typeface="Times New Roman"/>
            </a:rPr>
            <a:t>lulusan</a:t>
          </a:r>
          <a:r>
            <a:rPr lang="en-US" sz="2600" kern="1200" dirty="0">
              <a:latin typeface="Times New Roman"/>
              <a:cs typeface="Times New Roman"/>
            </a:rPr>
            <a:t> </a:t>
          </a:r>
          <a:r>
            <a:rPr lang="en-US" sz="2600" kern="1200" dirty="0" err="1">
              <a:latin typeface="Times New Roman"/>
              <a:cs typeface="Times New Roman"/>
            </a:rPr>
            <a:t>Bisnis</a:t>
          </a:r>
          <a:endParaRPr lang="en-US" sz="2600" kern="1200" dirty="0">
            <a:latin typeface="Times New Roman"/>
            <a:cs typeface="Times New Roman"/>
          </a:endParaRPr>
        </a:p>
      </dsp:txBody>
      <dsp:txXfrm>
        <a:off x="4243387" y="2494088"/>
        <a:ext cx="2571749" cy="15430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D5FA26-6D17-B94A-80F2-68B51B300277}">
      <dsp:nvSpPr>
        <dsp:cNvPr id="0" name=""/>
        <dsp:cNvSpPr/>
      </dsp:nvSpPr>
      <dsp:spPr>
        <a:xfrm>
          <a:off x="2411" y="491249"/>
          <a:ext cx="1912739" cy="114764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solidFill>
                <a:schemeClr val="tx1"/>
              </a:solidFill>
              <a:latin typeface="Times New Roman"/>
              <a:cs typeface="Times New Roman"/>
            </a:rPr>
            <a:t>Menulis</a:t>
          </a:r>
          <a:r>
            <a:rPr lang="en-US" sz="2400" b="1" kern="1200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sz="2400" b="1" kern="1200" dirty="0" err="1">
              <a:solidFill>
                <a:schemeClr val="tx1"/>
              </a:solidFill>
              <a:latin typeface="Times New Roman"/>
              <a:cs typeface="Times New Roman"/>
            </a:rPr>
            <a:t>dan</a:t>
          </a:r>
          <a:r>
            <a:rPr lang="en-US" sz="2400" b="1" kern="1200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sz="2400" b="1" kern="1200" dirty="0" err="1">
              <a:solidFill>
                <a:schemeClr val="tx1"/>
              </a:solidFill>
              <a:latin typeface="Times New Roman"/>
              <a:cs typeface="Times New Roman"/>
            </a:rPr>
            <a:t>Mengedit</a:t>
          </a:r>
          <a:endParaRPr lang="en-US" sz="2400" b="1" kern="1200" dirty="0">
            <a:solidFill>
              <a:schemeClr val="tx1"/>
            </a:solidFill>
            <a:latin typeface="Times New Roman"/>
            <a:cs typeface="Times New Roman"/>
          </a:endParaRPr>
        </a:p>
      </dsp:txBody>
      <dsp:txXfrm>
        <a:off x="2411" y="491249"/>
        <a:ext cx="1912739" cy="1147643"/>
      </dsp:txXfrm>
    </dsp:sp>
    <dsp:sp modelId="{232152DC-2A62-334D-B590-28D2CFDB302F}">
      <dsp:nvSpPr>
        <dsp:cNvPr id="0" name=""/>
        <dsp:cNvSpPr/>
      </dsp:nvSpPr>
      <dsp:spPr>
        <a:xfrm>
          <a:off x="2106423" y="491249"/>
          <a:ext cx="1912739" cy="114764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solidFill>
                <a:schemeClr val="tx1"/>
              </a:solidFill>
              <a:latin typeface="Times New Roman"/>
              <a:cs typeface="Times New Roman"/>
            </a:rPr>
            <a:t>Hubungan</a:t>
          </a:r>
          <a:r>
            <a:rPr lang="en-US" sz="2400" b="1" kern="1200" dirty="0">
              <a:solidFill>
                <a:schemeClr val="tx1"/>
              </a:solidFill>
              <a:latin typeface="Times New Roman"/>
              <a:cs typeface="Times New Roman"/>
            </a:rPr>
            <a:t> Media Social Media</a:t>
          </a:r>
        </a:p>
      </dsp:txBody>
      <dsp:txXfrm>
        <a:off x="2106423" y="491249"/>
        <a:ext cx="1912739" cy="1147643"/>
      </dsp:txXfrm>
    </dsp:sp>
    <dsp:sp modelId="{F5EE38AB-EF17-304D-81DE-49411E234A63}">
      <dsp:nvSpPr>
        <dsp:cNvPr id="0" name=""/>
        <dsp:cNvSpPr/>
      </dsp:nvSpPr>
      <dsp:spPr>
        <a:xfrm>
          <a:off x="4210436" y="491249"/>
          <a:ext cx="1912739" cy="114764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solidFill>
                <a:schemeClr val="tx1"/>
              </a:solidFill>
              <a:latin typeface="Times New Roman"/>
              <a:cs typeface="Times New Roman"/>
            </a:rPr>
            <a:t>Riset</a:t>
          </a:r>
          <a:endParaRPr lang="en-US" sz="2400" b="1" kern="1200" dirty="0">
            <a:solidFill>
              <a:schemeClr val="tx1"/>
            </a:solidFill>
            <a:latin typeface="Times New Roman"/>
            <a:cs typeface="Times New Roman"/>
          </a:endParaRPr>
        </a:p>
      </dsp:txBody>
      <dsp:txXfrm>
        <a:off x="4210436" y="491249"/>
        <a:ext cx="1912739" cy="1147643"/>
      </dsp:txXfrm>
    </dsp:sp>
    <dsp:sp modelId="{3288B06F-5BB3-9D46-95BA-887D8D0FF80B}">
      <dsp:nvSpPr>
        <dsp:cNvPr id="0" name=""/>
        <dsp:cNvSpPr/>
      </dsp:nvSpPr>
      <dsp:spPr>
        <a:xfrm>
          <a:off x="6314449" y="491249"/>
          <a:ext cx="1912739" cy="114764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solidFill>
                <a:schemeClr val="tx1"/>
              </a:solidFill>
              <a:latin typeface="Times New Roman"/>
              <a:cs typeface="Times New Roman"/>
            </a:rPr>
            <a:t>Manajemen</a:t>
          </a:r>
          <a:r>
            <a:rPr lang="en-US" sz="2400" b="1" kern="1200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sz="2400" b="1" kern="1200" dirty="0" err="1">
              <a:solidFill>
                <a:schemeClr val="tx1"/>
              </a:solidFill>
              <a:latin typeface="Times New Roman"/>
              <a:cs typeface="Times New Roman"/>
            </a:rPr>
            <a:t>Klien</a:t>
          </a:r>
          <a:r>
            <a:rPr lang="en-US" sz="2400" b="1" kern="1200" dirty="0">
              <a:solidFill>
                <a:schemeClr val="tx1"/>
              </a:solidFill>
              <a:latin typeface="Times New Roman"/>
              <a:cs typeface="Times New Roman"/>
            </a:rPr>
            <a:t> &amp; Staff</a:t>
          </a:r>
        </a:p>
      </dsp:txBody>
      <dsp:txXfrm>
        <a:off x="6314449" y="491249"/>
        <a:ext cx="1912739" cy="1147643"/>
      </dsp:txXfrm>
    </dsp:sp>
    <dsp:sp modelId="{122A76D7-761A-5D41-99D1-FEBB57BD74E3}">
      <dsp:nvSpPr>
        <dsp:cNvPr id="0" name=""/>
        <dsp:cNvSpPr/>
      </dsp:nvSpPr>
      <dsp:spPr>
        <a:xfrm>
          <a:off x="2411" y="1830166"/>
          <a:ext cx="1912739" cy="1147643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solidFill>
                <a:schemeClr val="tx1"/>
              </a:solidFill>
              <a:latin typeface="Times New Roman"/>
              <a:cs typeface="Times New Roman"/>
            </a:rPr>
            <a:t>Konseling</a:t>
          </a:r>
          <a:endParaRPr lang="en-US" sz="2400" b="1" kern="1200" dirty="0">
            <a:solidFill>
              <a:schemeClr val="tx1"/>
            </a:solidFill>
            <a:latin typeface="Times New Roman"/>
            <a:cs typeface="Times New Roman"/>
          </a:endParaRPr>
        </a:p>
      </dsp:txBody>
      <dsp:txXfrm>
        <a:off x="2411" y="1830166"/>
        <a:ext cx="1912739" cy="1147643"/>
      </dsp:txXfrm>
    </dsp:sp>
    <dsp:sp modelId="{DE5A6099-08B0-884B-B6A6-1ACE6FA81C2C}">
      <dsp:nvSpPr>
        <dsp:cNvPr id="0" name=""/>
        <dsp:cNvSpPr/>
      </dsp:nvSpPr>
      <dsp:spPr>
        <a:xfrm>
          <a:off x="2106423" y="1830166"/>
          <a:ext cx="1912739" cy="114764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solidFill>
                <a:schemeClr val="tx1"/>
              </a:solidFill>
              <a:latin typeface="Times New Roman"/>
              <a:cs typeface="Times New Roman"/>
            </a:rPr>
            <a:t>Acara</a:t>
          </a:r>
          <a:r>
            <a:rPr lang="en-US" sz="2400" b="1" kern="1200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sz="2400" b="1" kern="1200" dirty="0" err="1">
              <a:solidFill>
                <a:schemeClr val="tx1"/>
              </a:solidFill>
              <a:latin typeface="Times New Roman"/>
              <a:cs typeface="Times New Roman"/>
            </a:rPr>
            <a:t>Spesial</a:t>
          </a:r>
          <a:endParaRPr lang="en-US" sz="2400" b="1" kern="1200" dirty="0">
            <a:solidFill>
              <a:schemeClr val="tx1"/>
            </a:solidFill>
            <a:latin typeface="Times New Roman"/>
            <a:cs typeface="Times New Roman"/>
          </a:endParaRPr>
        </a:p>
      </dsp:txBody>
      <dsp:txXfrm>
        <a:off x="2106423" y="1830166"/>
        <a:ext cx="1912739" cy="1147643"/>
      </dsp:txXfrm>
    </dsp:sp>
    <dsp:sp modelId="{2F9F6B85-B941-154C-ADB6-BC93462BB6AA}">
      <dsp:nvSpPr>
        <dsp:cNvPr id="0" name=""/>
        <dsp:cNvSpPr/>
      </dsp:nvSpPr>
      <dsp:spPr>
        <a:xfrm>
          <a:off x="4210436" y="1830166"/>
          <a:ext cx="1912739" cy="114764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  <a:latin typeface="Times New Roman"/>
              <a:cs typeface="Times New Roman"/>
            </a:rPr>
            <a:t>Speaking</a:t>
          </a:r>
        </a:p>
      </dsp:txBody>
      <dsp:txXfrm>
        <a:off x="4210436" y="1830166"/>
        <a:ext cx="1912739" cy="1147643"/>
      </dsp:txXfrm>
    </dsp:sp>
    <dsp:sp modelId="{E264945F-C0E7-BA41-845C-98B24F9FF4CA}">
      <dsp:nvSpPr>
        <dsp:cNvPr id="0" name=""/>
        <dsp:cNvSpPr/>
      </dsp:nvSpPr>
      <dsp:spPr>
        <a:xfrm>
          <a:off x="6314449" y="1830166"/>
          <a:ext cx="1912739" cy="114764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solidFill>
                <a:schemeClr val="tx1"/>
              </a:solidFill>
              <a:latin typeface="Times New Roman"/>
              <a:cs typeface="Times New Roman"/>
            </a:rPr>
            <a:t>Produksi</a:t>
          </a:r>
          <a:endParaRPr lang="en-US" sz="2400" b="1" kern="1200" dirty="0">
            <a:solidFill>
              <a:schemeClr val="tx1"/>
            </a:solidFill>
            <a:latin typeface="Times New Roman"/>
            <a:cs typeface="Times New Roman"/>
          </a:endParaRPr>
        </a:p>
      </dsp:txBody>
      <dsp:txXfrm>
        <a:off x="6314449" y="1830166"/>
        <a:ext cx="1912739" cy="1147643"/>
      </dsp:txXfrm>
    </dsp:sp>
    <dsp:sp modelId="{52915F22-A06D-7D4C-8F8C-37F07C3B7534}">
      <dsp:nvSpPr>
        <dsp:cNvPr id="0" name=""/>
        <dsp:cNvSpPr/>
      </dsp:nvSpPr>
      <dsp:spPr>
        <a:xfrm>
          <a:off x="1054417" y="3169084"/>
          <a:ext cx="1912739" cy="114764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  <a:latin typeface="Times New Roman"/>
              <a:cs typeface="Times New Roman"/>
            </a:rPr>
            <a:t>Training</a:t>
          </a:r>
        </a:p>
      </dsp:txBody>
      <dsp:txXfrm>
        <a:off x="1054417" y="3169084"/>
        <a:ext cx="1912739" cy="1147643"/>
      </dsp:txXfrm>
    </dsp:sp>
    <dsp:sp modelId="{E0708029-8446-C042-909A-5B657EB286B7}">
      <dsp:nvSpPr>
        <dsp:cNvPr id="0" name=""/>
        <dsp:cNvSpPr/>
      </dsp:nvSpPr>
      <dsp:spPr>
        <a:xfrm>
          <a:off x="3158430" y="3169084"/>
          <a:ext cx="1912739" cy="1147643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solidFill>
                <a:schemeClr val="tx1"/>
              </a:solidFill>
              <a:latin typeface="Times New Roman"/>
              <a:cs typeface="Times New Roman"/>
            </a:rPr>
            <a:t>Kontak</a:t>
          </a:r>
          <a:r>
            <a:rPr lang="en-US" sz="2400" b="1" kern="1200" dirty="0">
              <a:solidFill>
                <a:schemeClr val="tx1"/>
              </a:solidFill>
              <a:latin typeface="Times New Roman"/>
              <a:cs typeface="Times New Roman"/>
            </a:rPr>
            <a:t> Personal</a:t>
          </a:r>
        </a:p>
      </dsp:txBody>
      <dsp:txXfrm>
        <a:off x="3158430" y="3169084"/>
        <a:ext cx="1912739" cy="1147643"/>
      </dsp:txXfrm>
    </dsp:sp>
    <dsp:sp modelId="{0B9B5593-7B73-CB4D-944D-C0000D7BC0BC}">
      <dsp:nvSpPr>
        <dsp:cNvPr id="0" name=""/>
        <dsp:cNvSpPr/>
      </dsp:nvSpPr>
      <dsp:spPr>
        <a:xfrm>
          <a:off x="5262443" y="3169084"/>
          <a:ext cx="1912739" cy="114764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  <a:latin typeface="Times New Roman"/>
              <a:cs typeface="Times New Roman"/>
            </a:rPr>
            <a:t>Strategic Planning</a:t>
          </a:r>
        </a:p>
      </dsp:txBody>
      <dsp:txXfrm>
        <a:off x="5262443" y="3169084"/>
        <a:ext cx="1912739" cy="114764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BA545B-9822-2E43-93A6-CC7FCA768F8F}">
      <dsp:nvSpPr>
        <dsp:cNvPr id="0" name=""/>
        <dsp:cNvSpPr/>
      </dsp:nvSpPr>
      <dsp:spPr>
        <a:xfrm>
          <a:off x="0" y="470758"/>
          <a:ext cx="8229600" cy="47911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>
              <a:latin typeface="Times New Roman"/>
              <a:cs typeface="Times New Roman"/>
            </a:rPr>
            <a:t>Menulis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dan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Mengedit</a:t>
          </a:r>
          <a:r>
            <a:rPr lang="en-US" sz="2100" kern="1200" dirty="0">
              <a:latin typeface="Times New Roman"/>
              <a:cs typeface="Times New Roman"/>
            </a:rPr>
            <a:t> (Writing and Editing)</a:t>
          </a:r>
        </a:p>
      </dsp:txBody>
      <dsp:txXfrm>
        <a:off x="23388" y="494146"/>
        <a:ext cx="8182824" cy="432338"/>
      </dsp:txXfrm>
    </dsp:sp>
    <dsp:sp modelId="{5D0E1101-A36E-6B4B-8EF5-3C2ECECA9CF5}">
      <dsp:nvSpPr>
        <dsp:cNvPr id="0" name=""/>
        <dsp:cNvSpPr/>
      </dsp:nvSpPr>
      <dsp:spPr>
        <a:xfrm>
          <a:off x="0" y="949873"/>
          <a:ext cx="8229600" cy="9128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 err="1">
              <a:latin typeface="Times New Roman"/>
              <a:cs typeface="Times New Roman"/>
            </a:rPr>
            <a:t>Praktisi</a:t>
          </a:r>
          <a:r>
            <a:rPr lang="en-US" sz="1600" kern="1200" dirty="0">
              <a:latin typeface="Times New Roman"/>
              <a:cs typeface="Times New Roman"/>
            </a:rPr>
            <a:t> PR </a:t>
          </a:r>
          <a:r>
            <a:rPr lang="en-US" sz="1600" kern="1200" dirty="0" err="1">
              <a:latin typeface="Times New Roman"/>
              <a:cs typeface="Times New Roman"/>
            </a:rPr>
            <a:t>harus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bisa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menulis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dan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mengedit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naskah</a:t>
          </a:r>
          <a:r>
            <a:rPr lang="en-US" sz="1600" kern="1200" dirty="0">
              <a:latin typeface="Times New Roman"/>
              <a:cs typeface="Times New Roman"/>
            </a:rPr>
            <a:t> (</a:t>
          </a:r>
          <a:r>
            <a:rPr lang="en-US" sz="1600" kern="1200" dirty="0" err="1">
              <a:latin typeface="Times New Roman"/>
              <a:cs typeface="Times New Roman"/>
            </a:rPr>
            <a:t>dalam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bentuk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apapun</a:t>
          </a:r>
          <a:r>
            <a:rPr lang="en-US" sz="1600" kern="1200" dirty="0">
              <a:latin typeface="Times New Roman"/>
              <a:cs typeface="Times New Roman"/>
            </a:rPr>
            <a:t>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 err="1">
              <a:latin typeface="Times New Roman"/>
              <a:cs typeface="Times New Roman"/>
            </a:rPr>
            <a:t>Menyusun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rilis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untuk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berita</a:t>
          </a:r>
          <a:r>
            <a:rPr lang="en-US" sz="1600" kern="1200" dirty="0">
              <a:latin typeface="Times New Roman"/>
              <a:cs typeface="Times New Roman"/>
            </a:rPr>
            <a:t>, feature, newsletter </a:t>
          </a:r>
          <a:r>
            <a:rPr lang="en-US" sz="1600" kern="1200" dirty="0" err="1">
              <a:latin typeface="Times New Roman"/>
              <a:cs typeface="Times New Roman"/>
            </a:rPr>
            <a:t>untuk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karyawan</a:t>
          </a:r>
          <a:r>
            <a:rPr lang="en-US" sz="1600" kern="1200" dirty="0">
              <a:latin typeface="Times New Roman"/>
              <a:cs typeface="Times New Roman"/>
            </a:rPr>
            <a:t>, website, media </a:t>
          </a:r>
          <a:r>
            <a:rPr lang="en-US" sz="1600" kern="1200" dirty="0" err="1">
              <a:latin typeface="Times New Roman"/>
              <a:cs typeface="Times New Roman"/>
            </a:rPr>
            <a:t>sosial</a:t>
          </a:r>
          <a:r>
            <a:rPr lang="en-US" sz="1600" kern="1200" dirty="0">
              <a:latin typeface="Times New Roman"/>
              <a:cs typeface="Times New Roman"/>
            </a:rPr>
            <a:t>, media online, </a:t>
          </a:r>
          <a:r>
            <a:rPr lang="en-US" sz="1600" kern="1200" dirty="0" err="1">
              <a:latin typeface="Times New Roman"/>
              <a:cs typeface="Times New Roman"/>
            </a:rPr>
            <a:t>laporan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tahunan</a:t>
          </a:r>
          <a:r>
            <a:rPr lang="en-US" sz="1600" kern="1200" dirty="0">
              <a:latin typeface="Times New Roman"/>
              <a:cs typeface="Times New Roman"/>
            </a:rPr>
            <a:t>, </a:t>
          </a:r>
          <a:r>
            <a:rPr lang="en-US" sz="1600" kern="1200" dirty="0" err="1">
              <a:latin typeface="Times New Roman"/>
              <a:cs typeface="Times New Roman"/>
            </a:rPr>
            <a:t>pidato</a:t>
          </a:r>
          <a:r>
            <a:rPr lang="en-US" sz="1600" kern="1200" dirty="0">
              <a:latin typeface="Times New Roman"/>
              <a:cs typeface="Times New Roman"/>
            </a:rPr>
            <a:t>, </a:t>
          </a:r>
          <a:r>
            <a:rPr lang="en-US" sz="1600" kern="1200" dirty="0" err="1">
              <a:latin typeface="Times New Roman"/>
              <a:cs typeface="Times New Roman"/>
            </a:rPr>
            <a:t>brosur</a:t>
          </a:r>
          <a:r>
            <a:rPr lang="en-US" sz="1600" kern="1200" dirty="0">
              <a:latin typeface="Times New Roman"/>
              <a:cs typeface="Times New Roman"/>
            </a:rPr>
            <a:t>, film, </a:t>
          </a:r>
          <a:r>
            <a:rPr lang="en-US" sz="1600" kern="1200" dirty="0" err="1">
              <a:latin typeface="Times New Roman"/>
              <a:cs typeface="Times New Roman"/>
            </a:rPr>
            <a:t>artikel</a:t>
          </a:r>
          <a:r>
            <a:rPr lang="en-US" sz="1600" kern="1200" dirty="0">
              <a:latin typeface="Times New Roman"/>
              <a:cs typeface="Times New Roman"/>
            </a:rPr>
            <a:t>, video/slide show, </a:t>
          </a:r>
          <a:r>
            <a:rPr lang="en-US" sz="1600" kern="1200" dirty="0" err="1">
              <a:latin typeface="Times New Roman"/>
              <a:cs typeface="Times New Roman"/>
            </a:rPr>
            <a:t>iklan</a:t>
          </a:r>
          <a:r>
            <a:rPr lang="en-US" sz="1600" kern="1200" dirty="0">
              <a:latin typeface="Times New Roman"/>
              <a:cs typeface="Times New Roman"/>
            </a:rPr>
            <a:t>, </a:t>
          </a:r>
          <a:r>
            <a:rPr lang="en-US" sz="1600" kern="1200" dirty="0" err="1">
              <a:latin typeface="Times New Roman"/>
              <a:cs typeface="Times New Roman"/>
            </a:rPr>
            <a:t>dan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materi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pendukung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lainnya</a:t>
          </a:r>
          <a:endParaRPr lang="en-US" sz="1600" kern="1200" dirty="0">
            <a:latin typeface="Times New Roman"/>
            <a:cs typeface="Times New Roman"/>
          </a:endParaRPr>
        </a:p>
      </dsp:txBody>
      <dsp:txXfrm>
        <a:off x="0" y="949873"/>
        <a:ext cx="8229600" cy="912870"/>
      </dsp:txXfrm>
    </dsp:sp>
    <dsp:sp modelId="{5AE7C33E-3ECC-EE4E-909D-27891F64306B}">
      <dsp:nvSpPr>
        <dsp:cNvPr id="0" name=""/>
        <dsp:cNvSpPr/>
      </dsp:nvSpPr>
      <dsp:spPr>
        <a:xfrm>
          <a:off x="0" y="1862743"/>
          <a:ext cx="8229600" cy="47911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>
              <a:latin typeface="Times New Roman"/>
              <a:cs typeface="Times New Roman"/>
            </a:rPr>
            <a:t>Hubungan</a:t>
          </a:r>
          <a:r>
            <a:rPr lang="en-US" sz="2100" kern="1200" baseline="0" dirty="0">
              <a:latin typeface="Times New Roman"/>
              <a:cs typeface="Times New Roman"/>
            </a:rPr>
            <a:t> Media </a:t>
          </a:r>
          <a:r>
            <a:rPr lang="en-US" sz="2100" kern="1200" baseline="0" dirty="0" err="1">
              <a:latin typeface="Times New Roman"/>
              <a:cs typeface="Times New Roman"/>
            </a:rPr>
            <a:t>dan</a:t>
          </a:r>
          <a:r>
            <a:rPr lang="en-US" sz="2100" kern="1200" baseline="0" dirty="0">
              <a:latin typeface="Times New Roman"/>
              <a:cs typeface="Times New Roman"/>
            </a:rPr>
            <a:t> Media </a:t>
          </a:r>
          <a:r>
            <a:rPr lang="en-US" sz="2100" kern="1200" baseline="0" dirty="0" err="1">
              <a:latin typeface="Times New Roman"/>
              <a:cs typeface="Times New Roman"/>
            </a:rPr>
            <a:t>Sosial</a:t>
          </a:r>
          <a:r>
            <a:rPr lang="en-US" sz="2100" kern="1200" baseline="0" dirty="0">
              <a:latin typeface="Times New Roman"/>
              <a:cs typeface="Times New Roman"/>
            </a:rPr>
            <a:t> (Media Relations and Social Media)</a:t>
          </a:r>
          <a:endParaRPr lang="en-US" sz="2100" kern="1200" dirty="0">
            <a:latin typeface="Times New Roman"/>
            <a:cs typeface="Times New Roman"/>
          </a:endParaRPr>
        </a:p>
      </dsp:txBody>
      <dsp:txXfrm>
        <a:off x="23388" y="1886131"/>
        <a:ext cx="8182824" cy="432338"/>
      </dsp:txXfrm>
    </dsp:sp>
    <dsp:sp modelId="{E9202985-5BFD-7941-8333-CEB1D35891BC}">
      <dsp:nvSpPr>
        <dsp:cNvPr id="0" name=""/>
        <dsp:cNvSpPr/>
      </dsp:nvSpPr>
      <dsp:spPr>
        <a:xfrm>
          <a:off x="0" y="2341858"/>
          <a:ext cx="8229600" cy="9563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 err="1">
              <a:latin typeface="Times New Roman"/>
              <a:cs typeface="Times New Roman"/>
            </a:rPr>
            <a:t>Praktisi</a:t>
          </a:r>
          <a:r>
            <a:rPr lang="en-US" sz="1600" kern="1200" dirty="0">
              <a:latin typeface="Times New Roman"/>
              <a:cs typeface="Times New Roman"/>
            </a:rPr>
            <a:t> PR </a:t>
          </a:r>
          <a:r>
            <a:rPr lang="en-US" sz="1600" kern="1200" dirty="0" err="1">
              <a:latin typeface="Times New Roman"/>
              <a:cs typeface="Times New Roman"/>
            </a:rPr>
            <a:t>harus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bisa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menjaga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hubungan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baik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dengan</a:t>
          </a:r>
          <a:r>
            <a:rPr lang="en-US" sz="1600" kern="1200" dirty="0">
              <a:latin typeface="Times New Roman"/>
              <a:cs typeface="Times New Roman"/>
            </a:rPr>
            <a:t> media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 err="1">
              <a:latin typeface="Times New Roman"/>
              <a:cs typeface="Times New Roman"/>
            </a:rPr>
            <a:t>Mengelola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kontak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dengan</a:t>
          </a:r>
          <a:r>
            <a:rPr lang="en-US" sz="1600" kern="1200" dirty="0">
              <a:latin typeface="Times New Roman"/>
              <a:cs typeface="Times New Roman"/>
            </a:rPr>
            <a:t> media </a:t>
          </a:r>
          <a:r>
            <a:rPr lang="en-US" sz="1600" kern="1200" dirty="0" err="1">
              <a:latin typeface="Times New Roman"/>
              <a:cs typeface="Times New Roman"/>
            </a:rPr>
            <a:t>massa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dan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merespons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dengan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cepat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permintaan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informasi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dari</a:t>
          </a:r>
          <a:r>
            <a:rPr lang="en-US" sz="1600" kern="1200" dirty="0">
              <a:latin typeface="Times New Roman"/>
              <a:cs typeface="Times New Roman"/>
            </a:rPr>
            <a:t> media </a:t>
          </a:r>
          <a:r>
            <a:rPr lang="en-US" sz="1600" kern="1200" dirty="0" err="1">
              <a:latin typeface="Times New Roman"/>
              <a:cs typeface="Times New Roman"/>
            </a:rPr>
            <a:t>massa</a:t>
          </a:r>
          <a:endParaRPr lang="en-US" sz="1600" kern="1200" dirty="0">
            <a:latin typeface="Times New Roman"/>
            <a:cs typeface="Times New Roman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 err="1">
              <a:latin typeface="Times New Roman"/>
              <a:cs typeface="Times New Roman"/>
            </a:rPr>
            <a:t>Mengelola</a:t>
          </a:r>
          <a:r>
            <a:rPr lang="en-US" sz="1600" kern="1200" dirty="0">
              <a:latin typeface="Times New Roman"/>
              <a:cs typeface="Times New Roman"/>
            </a:rPr>
            <a:t> media </a:t>
          </a:r>
          <a:r>
            <a:rPr lang="en-US" sz="1600" kern="1200" dirty="0" err="1">
              <a:latin typeface="Times New Roman"/>
              <a:cs typeface="Times New Roman"/>
            </a:rPr>
            <a:t>sosial</a:t>
          </a:r>
          <a:endParaRPr lang="en-US" sz="1600" kern="1200" dirty="0">
            <a:latin typeface="Times New Roman"/>
            <a:cs typeface="Times New Roman"/>
          </a:endParaRPr>
        </a:p>
      </dsp:txBody>
      <dsp:txXfrm>
        <a:off x="0" y="2341858"/>
        <a:ext cx="8229600" cy="956340"/>
      </dsp:txXfrm>
    </dsp:sp>
    <dsp:sp modelId="{8B7E86BF-FC61-8240-891F-99587EDC3966}">
      <dsp:nvSpPr>
        <dsp:cNvPr id="0" name=""/>
        <dsp:cNvSpPr/>
      </dsp:nvSpPr>
      <dsp:spPr>
        <a:xfrm>
          <a:off x="0" y="3298198"/>
          <a:ext cx="8229600" cy="479114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>
              <a:latin typeface="Times New Roman"/>
              <a:cs typeface="Times New Roman"/>
            </a:rPr>
            <a:t>Riset</a:t>
          </a:r>
          <a:r>
            <a:rPr lang="en-US" sz="2100" kern="1200" dirty="0">
              <a:latin typeface="Times New Roman"/>
              <a:cs typeface="Times New Roman"/>
            </a:rPr>
            <a:t> (Research)</a:t>
          </a:r>
        </a:p>
      </dsp:txBody>
      <dsp:txXfrm>
        <a:off x="23388" y="3321586"/>
        <a:ext cx="8182824" cy="432338"/>
      </dsp:txXfrm>
    </dsp:sp>
    <dsp:sp modelId="{EFC33D33-6794-2641-AD8A-55231F2F8EC6}">
      <dsp:nvSpPr>
        <dsp:cNvPr id="0" name=""/>
        <dsp:cNvSpPr/>
      </dsp:nvSpPr>
      <dsp:spPr>
        <a:xfrm>
          <a:off x="0" y="3777313"/>
          <a:ext cx="8229600" cy="1217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 err="1">
              <a:latin typeface="Times New Roman"/>
              <a:cs typeface="Times New Roman"/>
            </a:rPr>
            <a:t>Praktisi</a:t>
          </a:r>
          <a:r>
            <a:rPr lang="en-US" sz="1600" kern="1200" dirty="0">
              <a:latin typeface="Times New Roman"/>
              <a:cs typeface="Times New Roman"/>
            </a:rPr>
            <a:t> PR </a:t>
          </a:r>
          <a:r>
            <a:rPr lang="en-US" sz="1600" kern="1200" dirty="0" err="1">
              <a:latin typeface="Times New Roman"/>
              <a:cs typeface="Times New Roman"/>
            </a:rPr>
            <a:t>harus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bisa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melakukan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riset</a:t>
          </a:r>
          <a:endParaRPr lang="en-US" sz="1600" kern="1200" dirty="0">
            <a:latin typeface="Times New Roman"/>
            <a:cs typeface="Times New Roman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 err="1">
              <a:latin typeface="Times New Roman"/>
              <a:cs typeface="Times New Roman"/>
            </a:rPr>
            <a:t>Mengumpulkan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informasi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tentang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opini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publik</a:t>
          </a:r>
          <a:r>
            <a:rPr lang="en-US" sz="1600" kern="1200" dirty="0">
              <a:latin typeface="Times New Roman"/>
              <a:cs typeface="Times New Roman"/>
            </a:rPr>
            <a:t>, </a:t>
          </a:r>
          <a:r>
            <a:rPr lang="en-US" sz="1600" kern="1200" dirty="0" err="1">
              <a:latin typeface="Times New Roman"/>
              <a:cs typeface="Times New Roman"/>
            </a:rPr>
            <a:t>isu</a:t>
          </a:r>
          <a:r>
            <a:rPr lang="en-US" sz="1600" kern="1200" dirty="0">
              <a:latin typeface="Times New Roman"/>
              <a:cs typeface="Times New Roman"/>
            </a:rPr>
            <a:t>, </a:t>
          </a:r>
          <a:r>
            <a:rPr lang="en-US" sz="1600" kern="1200" dirty="0" err="1">
              <a:latin typeface="Times New Roman"/>
              <a:cs typeface="Times New Roman"/>
            </a:rPr>
            <a:t>tren</a:t>
          </a:r>
          <a:r>
            <a:rPr lang="en-US" sz="1600" kern="1200" dirty="0">
              <a:latin typeface="Times New Roman"/>
              <a:cs typeface="Times New Roman"/>
            </a:rPr>
            <a:t>, </a:t>
          </a:r>
          <a:r>
            <a:rPr lang="en-US" sz="1600" kern="1200" dirty="0" err="1">
              <a:latin typeface="Times New Roman"/>
              <a:cs typeface="Times New Roman"/>
            </a:rPr>
            <a:t>ilkim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politik</a:t>
          </a:r>
          <a:r>
            <a:rPr lang="en-US" sz="1600" kern="1200" dirty="0">
              <a:latin typeface="Times New Roman"/>
              <a:cs typeface="Times New Roman"/>
            </a:rPr>
            <a:t>, </a:t>
          </a:r>
          <a:r>
            <a:rPr lang="en-US" sz="1600" kern="1200" dirty="0" err="1">
              <a:latin typeface="Times New Roman"/>
              <a:cs typeface="Times New Roman"/>
            </a:rPr>
            <a:t>peraturan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perundangan</a:t>
          </a:r>
          <a:r>
            <a:rPr lang="en-US" sz="1600" kern="1200" dirty="0">
              <a:latin typeface="Times New Roman"/>
              <a:cs typeface="Times New Roman"/>
            </a:rPr>
            <a:t>, </a:t>
          </a:r>
          <a:r>
            <a:rPr lang="en-US" sz="1600" kern="1200" dirty="0" err="1">
              <a:latin typeface="Times New Roman"/>
              <a:cs typeface="Times New Roman"/>
            </a:rPr>
            <a:t>liputan</a:t>
          </a:r>
          <a:r>
            <a:rPr lang="en-US" sz="1600" kern="1200" dirty="0">
              <a:latin typeface="Times New Roman"/>
              <a:cs typeface="Times New Roman"/>
            </a:rPr>
            <a:t> media, </a:t>
          </a:r>
          <a:r>
            <a:rPr lang="en-US" sz="1600" kern="1200" dirty="0" err="1">
              <a:latin typeface="Times New Roman"/>
              <a:cs typeface="Times New Roman"/>
            </a:rPr>
            <a:t>pandangan</a:t>
          </a:r>
          <a:r>
            <a:rPr lang="en-US" sz="1600" kern="1200" dirty="0">
              <a:latin typeface="Times New Roman"/>
              <a:cs typeface="Times New Roman"/>
            </a:rPr>
            <a:t> stakeholder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 err="1">
              <a:latin typeface="Times New Roman"/>
              <a:cs typeface="Times New Roman"/>
            </a:rPr>
            <a:t>Mencari</a:t>
          </a:r>
          <a:r>
            <a:rPr lang="en-US" sz="1600" kern="1200" dirty="0">
              <a:latin typeface="Times New Roman"/>
              <a:cs typeface="Times New Roman"/>
            </a:rPr>
            <a:t> database </a:t>
          </a:r>
          <a:r>
            <a:rPr lang="en-US" sz="1600" kern="1200" dirty="0" err="1">
              <a:latin typeface="Times New Roman"/>
              <a:cs typeface="Times New Roman"/>
            </a:rPr>
            <a:t>di</a:t>
          </a:r>
          <a:r>
            <a:rPr lang="en-US" sz="1600" kern="1200" dirty="0">
              <a:latin typeface="Times New Roman"/>
              <a:cs typeface="Times New Roman"/>
            </a:rPr>
            <a:t> internet, </a:t>
          </a:r>
          <a:r>
            <a:rPr lang="en-US" sz="1600" kern="1200" dirty="0" err="1">
              <a:latin typeface="Times New Roman"/>
              <a:cs typeface="Times New Roman"/>
            </a:rPr>
            <a:t>jasa</a:t>
          </a:r>
          <a:r>
            <a:rPr lang="en-US" sz="1600" kern="1200" dirty="0">
              <a:latin typeface="Times New Roman"/>
              <a:cs typeface="Times New Roman"/>
            </a:rPr>
            <a:t> online, data </a:t>
          </a:r>
          <a:r>
            <a:rPr lang="en-US" sz="1600" kern="1200" dirty="0" err="1">
              <a:latin typeface="Times New Roman"/>
              <a:cs typeface="Times New Roman"/>
            </a:rPr>
            <a:t>pemerintahan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elektronik</a:t>
          </a:r>
          <a:r>
            <a:rPr lang="en-US" sz="1600" kern="1200" dirty="0">
              <a:latin typeface="Times New Roman"/>
              <a:cs typeface="Times New Roman"/>
            </a:rPr>
            <a:t>, </a:t>
          </a:r>
          <a:r>
            <a:rPr lang="en-US" sz="1600" kern="1200" dirty="0" err="1">
              <a:latin typeface="Times New Roman"/>
              <a:cs typeface="Times New Roman"/>
            </a:rPr>
            <a:t>dll</a:t>
          </a:r>
          <a:endParaRPr lang="en-US" sz="1600" kern="1200" dirty="0">
            <a:latin typeface="Times New Roman"/>
            <a:cs typeface="Times New Roman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 err="1">
              <a:latin typeface="Times New Roman"/>
              <a:cs typeface="Times New Roman"/>
            </a:rPr>
            <a:t>Mendesain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riset</a:t>
          </a:r>
          <a:r>
            <a:rPr lang="en-US" sz="1600" kern="1200" dirty="0">
              <a:latin typeface="Times New Roman"/>
              <a:cs typeface="Times New Roman"/>
            </a:rPr>
            <a:t> program, </a:t>
          </a:r>
          <a:r>
            <a:rPr lang="en-US" sz="1600" kern="1200" dirty="0" err="1">
              <a:latin typeface="Times New Roman"/>
              <a:cs typeface="Times New Roman"/>
            </a:rPr>
            <a:t>melakukan</a:t>
          </a:r>
          <a:r>
            <a:rPr lang="en-US" sz="1600" kern="1200" dirty="0">
              <a:latin typeface="Times New Roman"/>
              <a:cs typeface="Times New Roman"/>
            </a:rPr>
            <a:t> survey, </a:t>
          </a:r>
          <a:r>
            <a:rPr lang="en-US" sz="1600" kern="1200" dirty="0" err="1">
              <a:latin typeface="Times New Roman"/>
              <a:cs typeface="Times New Roman"/>
            </a:rPr>
            <a:t>memakai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jasa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riset</a:t>
          </a:r>
          <a:endParaRPr lang="en-US" sz="1600" kern="1200" dirty="0">
            <a:latin typeface="Times New Roman"/>
            <a:cs typeface="Times New Roman"/>
          </a:endParaRPr>
        </a:p>
      </dsp:txBody>
      <dsp:txXfrm>
        <a:off x="0" y="3777313"/>
        <a:ext cx="8229600" cy="121716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BA545B-9822-2E43-93A6-CC7FCA768F8F}">
      <dsp:nvSpPr>
        <dsp:cNvPr id="0" name=""/>
        <dsp:cNvSpPr/>
      </dsp:nvSpPr>
      <dsp:spPr>
        <a:xfrm>
          <a:off x="0" y="136318"/>
          <a:ext cx="8229600" cy="52474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>
              <a:latin typeface="Times New Roman"/>
              <a:cs typeface="Times New Roman"/>
            </a:rPr>
            <a:t>Manajemen</a:t>
          </a:r>
          <a:r>
            <a:rPr lang="en-US" sz="2300" kern="1200" dirty="0">
              <a:latin typeface="Times New Roman"/>
              <a:cs typeface="Times New Roman"/>
            </a:rPr>
            <a:t> </a:t>
          </a:r>
          <a:r>
            <a:rPr lang="en-US" sz="2300" kern="1200" dirty="0" err="1">
              <a:latin typeface="Times New Roman"/>
              <a:cs typeface="Times New Roman"/>
            </a:rPr>
            <a:t>Klien</a:t>
          </a:r>
          <a:r>
            <a:rPr lang="en-US" sz="2300" kern="1200" dirty="0">
              <a:latin typeface="Times New Roman"/>
              <a:cs typeface="Times New Roman"/>
            </a:rPr>
            <a:t> </a:t>
          </a:r>
          <a:r>
            <a:rPr lang="en-US" sz="2300" kern="1200" dirty="0" err="1">
              <a:latin typeface="Times New Roman"/>
              <a:cs typeface="Times New Roman"/>
            </a:rPr>
            <a:t>dan</a:t>
          </a:r>
          <a:r>
            <a:rPr lang="en-US" sz="2300" kern="1200" dirty="0">
              <a:latin typeface="Times New Roman"/>
              <a:cs typeface="Times New Roman"/>
            </a:rPr>
            <a:t> </a:t>
          </a:r>
          <a:r>
            <a:rPr lang="en-US" sz="2300" kern="1200" dirty="0" err="1">
              <a:latin typeface="Times New Roman"/>
              <a:cs typeface="Times New Roman"/>
            </a:rPr>
            <a:t>Staf</a:t>
          </a:r>
          <a:r>
            <a:rPr lang="en-US" sz="2300" kern="1200" dirty="0">
              <a:latin typeface="Times New Roman"/>
              <a:cs typeface="Times New Roman"/>
            </a:rPr>
            <a:t> (Management of Clients and Staff)</a:t>
          </a:r>
        </a:p>
      </dsp:txBody>
      <dsp:txXfrm>
        <a:off x="25616" y="161934"/>
        <a:ext cx="8178368" cy="473513"/>
      </dsp:txXfrm>
    </dsp:sp>
    <dsp:sp modelId="{5D0E1101-A36E-6B4B-8EF5-3C2ECECA9CF5}">
      <dsp:nvSpPr>
        <dsp:cNvPr id="0" name=""/>
        <dsp:cNvSpPr/>
      </dsp:nvSpPr>
      <dsp:spPr>
        <a:xfrm>
          <a:off x="0" y="661063"/>
          <a:ext cx="8229600" cy="1499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 err="1">
              <a:latin typeface="Times New Roman"/>
              <a:cs typeface="Times New Roman"/>
            </a:rPr>
            <a:t>Praktisi</a:t>
          </a:r>
          <a:r>
            <a:rPr lang="en-US" sz="1800" kern="1200" dirty="0">
              <a:latin typeface="Times New Roman"/>
              <a:cs typeface="Times New Roman"/>
            </a:rPr>
            <a:t> PR </a:t>
          </a:r>
          <a:r>
            <a:rPr lang="en-US" sz="1800" kern="1200" dirty="0" err="1">
              <a:latin typeface="Times New Roman"/>
              <a:cs typeface="Times New Roman"/>
            </a:rPr>
            <a:t>harus</a:t>
          </a:r>
          <a:r>
            <a:rPr lang="en-US" sz="1800" kern="1200" dirty="0">
              <a:latin typeface="Times New Roman"/>
              <a:cs typeface="Times New Roman"/>
            </a:rPr>
            <a:t> </a:t>
          </a:r>
          <a:r>
            <a:rPr lang="en-US" sz="1800" kern="1200" dirty="0" err="1">
              <a:latin typeface="Times New Roman"/>
              <a:cs typeface="Times New Roman"/>
            </a:rPr>
            <a:t>mampu</a:t>
          </a:r>
          <a:r>
            <a:rPr lang="en-US" sz="1800" kern="1200" dirty="0">
              <a:latin typeface="Times New Roman"/>
              <a:cs typeface="Times New Roman"/>
            </a:rPr>
            <a:t> me-manage </a:t>
          </a:r>
          <a:r>
            <a:rPr lang="en-US" sz="1800" kern="1200" dirty="0" err="1">
              <a:latin typeface="Times New Roman"/>
              <a:cs typeface="Times New Roman"/>
            </a:rPr>
            <a:t>dan</a:t>
          </a:r>
          <a:r>
            <a:rPr lang="en-US" sz="1800" kern="1200" dirty="0">
              <a:latin typeface="Times New Roman"/>
              <a:cs typeface="Times New Roman"/>
            </a:rPr>
            <a:t> </a:t>
          </a:r>
          <a:r>
            <a:rPr lang="en-US" sz="1800" kern="1200" dirty="0" err="1">
              <a:latin typeface="Times New Roman"/>
              <a:cs typeface="Times New Roman"/>
            </a:rPr>
            <a:t>mengelola</a:t>
          </a:r>
          <a:r>
            <a:rPr lang="en-US" sz="1800" kern="1200" dirty="0">
              <a:latin typeface="Times New Roman"/>
              <a:cs typeface="Times New Roman"/>
            </a:rPr>
            <a:t> </a:t>
          </a:r>
          <a:r>
            <a:rPr lang="en-US" sz="1800" kern="1200" dirty="0" err="1">
              <a:latin typeface="Times New Roman"/>
              <a:cs typeface="Times New Roman"/>
            </a:rPr>
            <a:t>segala</a:t>
          </a:r>
          <a:r>
            <a:rPr lang="en-US" sz="1800" kern="1200" dirty="0">
              <a:latin typeface="Times New Roman"/>
              <a:cs typeface="Times New Roman"/>
            </a:rPr>
            <a:t> </a:t>
          </a:r>
          <a:r>
            <a:rPr lang="en-US" sz="1800" kern="1200" dirty="0" err="1">
              <a:latin typeface="Times New Roman"/>
              <a:cs typeface="Times New Roman"/>
            </a:rPr>
            <a:t>kebutuhan</a:t>
          </a:r>
          <a:r>
            <a:rPr lang="en-US" sz="1800" kern="1200" dirty="0">
              <a:latin typeface="Times New Roman"/>
              <a:cs typeface="Times New Roman"/>
            </a:rPr>
            <a:t> </a:t>
          </a:r>
          <a:r>
            <a:rPr lang="en-US" sz="1800" kern="1200" dirty="0" err="1">
              <a:latin typeface="Times New Roman"/>
              <a:cs typeface="Times New Roman"/>
            </a:rPr>
            <a:t>terkait</a:t>
          </a:r>
          <a:r>
            <a:rPr lang="en-US" sz="1800" kern="1200" dirty="0">
              <a:latin typeface="Times New Roman"/>
              <a:cs typeface="Times New Roman"/>
            </a:rPr>
            <a:t> </a:t>
          </a:r>
          <a:r>
            <a:rPr lang="en-US" sz="1800" kern="1200" dirty="0" err="1">
              <a:latin typeface="Times New Roman"/>
              <a:cs typeface="Times New Roman"/>
            </a:rPr>
            <a:t>pekerjaannya</a:t>
          </a:r>
          <a:r>
            <a:rPr lang="en-US" sz="1800" kern="1200" dirty="0">
              <a:latin typeface="Times New Roman"/>
              <a:cs typeface="Times New Roman"/>
            </a:rPr>
            <a:t>, PR </a:t>
          </a:r>
          <a:r>
            <a:rPr lang="en-US" sz="1800" kern="1200" dirty="0" err="1">
              <a:latin typeface="Times New Roman"/>
              <a:cs typeface="Times New Roman"/>
            </a:rPr>
            <a:t>harus</a:t>
          </a:r>
          <a:r>
            <a:rPr lang="en-US" sz="1800" kern="1200" dirty="0">
              <a:latin typeface="Times New Roman"/>
              <a:cs typeface="Times New Roman"/>
            </a:rPr>
            <a:t> </a:t>
          </a:r>
          <a:r>
            <a:rPr lang="en-US" sz="1800" kern="1200" dirty="0" err="1">
              <a:latin typeface="Times New Roman"/>
              <a:cs typeface="Times New Roman"/>
            </a:rPr>
            <a:t>memahami</a:t>
          </a:r>
          <a:r>
            <a:rPr lang="en-US" sz="1800" kern="1200" dirty="0">
              <a:latin typeface="Times New Roman"/>
              <a:cs typeface="Times New Roman"/>
            </a:rPr>
            <a:t> </a:t>
          </a:r>
          <a:r>
            <a:rPr lang="en-US" sz="1800" kern="1200" dirty="0" err="1">
              <a:latin typeface="Times New Roman"/>
              <a:cs typeface="Times New Roman"/>
            </a:rPr>
            <a:t>administrasi</a:t>
          </a:r>
          <a:r>
            <a:rPr lang="en-US" sz="1800" kern="1200" dirty="0">
              <a:latin typeface="Times New Roman"/>
              <a:cs typeface="Times New Roman"/>
            </a:rPr>
            <a:t>, PR </a:t>
          </a:r>
          <a:r>
            <a:rPr lang="en-US" sz="1800" kern="1200" dirty="0" err="1">
              <a:latin typeface="Times New Roman"/>
              <a:cs typeface="Times New Roman"/>
            </a:rPr>
            <a:t>harus</a:t>
          </a:r>
          <a:r>
            <a:rPr lang="en-US" sz="1800" kern="1200" dirty="0">
              <a:latin typeface="Times New Roman"/>
              <a:cs typeface="Times New Roman"/>
            </a:rPr>
            <a:t> </a:t>
          </a:r>
          <a:r>
            <a:rPr lang="en-US" sz="1800" kern="1200" dirty="0" err="1">
              <a:latin typeface="Times New Roman"/>
              <a:cs typeface="Times New Roman"/>
            </a:rPr>
            <a:t>rapih</a:t>
          </a:r>
          <a:r>
            <a:rPr lang="en-US" sz="1800" kern="1200" dirty="0">
              <a:latin typeface="Times New Roman"/>
              <a:cs typeface="Times New Roman"/>
            </a:rPr>
            <a:t> </a:t>
          </a:r>
          <a:r>
            <a:rPr lang="en-US" sz="1800" kern="1200" dirty="0" err="1">
              <a:latin typeface="Times New Roman"/>
              <a:cs typeface="Times New Roman"/>
            </a:rPr>
            <a:t>terhadap</a:t>
          </a:r>
          <a:r>
            <a:rPr lang="en-US" sz="1800" kern="1200" dirty="0">
              <a:latin typeface="Times New Roman"/>
              <a:cs typeface="Times New Roman"/>
            </a:rPr>
            <a:t> </a:t>
          </a:r>
          <a:r>
            <a:rPr lang="en-US" sz="1800" kern="1200" dirty="0" err="1">
              <a:latin typeface="Times New Roman"/>
              <a:cs typeface="Times New Roman"/>
            </a:rPr>
            <a:t>dokumen-dokumen</a:t>
          </a:r>
          <a:r>
            <a:rPr lang="en-US" sz="1800" kern="1200" dirty="0">
              <a:latin typeface="Times New Roman"/>
              <a:cs typeface="Times New Roman"/>
            </a:rPr>
            <a:t> </a:t>
          </a:r>
          <a:r>
            <a:rPr lang="en-US" sz="1800" kern="1200" dirty="0" err="1">
              <a:latin typeface="Times New Roman"/>
              <a:cs typeface="Times New Roman"/>
            </a:rPr>
            <a:t>terkait</a:t>
          </a:r>
          <a:r>
            <a:rPr lang="en-US" sz="1800" kern="1200" dirty="0">
              <a:latin typeface="Times New Roman"/>
              <a:cs typeface="Times New Roman"/>
            </a:rPr>
            <a:t> </a:t>
          </a:r>
          <a:r>
            <a:rPr lang="en-US" sz="1800" kern="1200" dirty="0" err="1">
              <a:latin typeface="Times New Roman"/>
              <a:cs typeface="Times New Roman"/>
            </a:rPr>
            <a:t>pekerjaannya</a:t>
          </a:r>
          <a:endParaRPr lang="en-US" sz="1800" kern="1200" dirty="0">
            <a:latin typeface="Times New Roman"/>
            <a:cs typeface="Times New Roman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 err="1">
              <a:latin typeface="Times New Roman"/>
              <a:cs typeface="Times New Roman"/>
            </a:rPr>
            <a:t>Membangun</a:t>
          </a:r>
          <a:r>
            <a:rPr lang="en-US" sz="1800" kern="1200" dirty="0">
              <a:latin typeface="Times New Roman"/>
              <a:cs typeface="Times New Roman"/>
            </a:rPr>
            <a:t> </a:t>
          </a:r>
          <a:r>
            <a:rPr lang="en-US" sz="1800" kern="1200" dirty="0" err="1">
              <a:latin typeface="Times New Roman"/>
              <a:cs typeface="Times New Roman"/>
            </a:rPr>
            <a:t>hubungan</a:t>
          </a:r>
          <a:r>
            <a:rPr lang="en-US" sz="1800" kern="1200" dirty="0">
              <a:latin typeface="Times New Roman"/>
              <a:cs typeface="Times New Roman"/>
            </a:rPr>
            <a:t> </a:t>
          </a:r>
          <a:r>
            <a:rPr lang="en-US" sz="1800" kern="1200" dirty="0" err="1">
              <a:latin typeface="Times New Roman"/>
              <a:cs typeface="Times New Roman"/>
            </a:rPr>
            <a:t>dengan</a:t>
          </a:r>
          <a:r>
            <a:rPr lang="en-US" sz="1800" kern="1200" dirty="0">
              <a:latin typeface="Times New Roman"/>
              <a:cs typeface="Times New Roman"/>
            </a:rPr>
            <a:t> </a:t>
          </a:r>
          <a:r>
            <a:rPr lang="en-US" sz="1800" kern="1200" dirty="0" err="1">
              <a:latin typeface="Times New Roman"/>
              <a:cs typeface="Times New Roman"/>
            </a:rPr>
            <a:t>klien</a:t>
          </a:r>
          <a:r>
            <a:rPr lang="en-US" sz="1800" kern="1200" dirty="0">
              <a:latin typeface="Times New Roman"/>
              <a:cs typeface="Times New Roman"/>
            </a:rPr>
            <a:t>, </a:t>
          </a:r>
          <a:r>
            <a:rPr lang="en-US" sz="1800" kern="1200" dirty="0" err="1">
              <a:latin typeface="Times New Roman"/>
              <a:cs typeface="Times New Roman"/>
            </a:rPr>
            <a:t>mengelola</a:t>
          </a:r>
          <a:r>
            <a:rPr lang="en-US" sz="1800" kern="1200" dirty="0">
              <a:latin typeface="Times New Roman"/>
              <a:cs typeface="Times New Roman"/>
            </a:rPr>
            <a:t> </a:t>
          </a:r>
          <a:r>
            <a:rPr lang="en-US" sz="1800" kern="1200" dirty="0" err="1">
              <a:latin typeface="Times New Roman"/>
              <a:cs typeface="Times New Roman"/>
            </a:rPr>
            <a:t>ekspektasi</a:t>
          </a:r>
          <a:r>
            <a:rPr lang="en-US" sz="1800" kern="1200" dirty="0">
              <a:latin typeface="Times New Roman"/>
              <a:cs typeface="Times New Roman"/>
            </a:rPr>
            <a:t> </a:t>
          </a:r>
          <a:r>
            <a:rPr lang="en-US" sz="1800" kern="1200" dirty="0" err="1">
              <a:latin typeface="Times New Roman"/>
              <a:cs typeface="Times New Roman"/>
            </a:rPr>
            <a:t>klien</a:t>
          </a:r>
          <a:r>
            <a:rPr lang="en-US" sz="1800" kern="1200" dirty="0">
              <a:latin typeface="Times New Roman"/>
              <a:cs typeface="Times New Roman"/>
            </a:rPr>
            <a:t>, </a:t>
          </a:r>
          <a:r>
            <a:rPr lang="en-US" sz="1800" kern="1200" dirty="0" err="1">
              <a:latin typeface="Times New Roman"/>
              <a:cs typeface="Times New Roman"/>
            </a:rPr>
            <a:t>menilai</a:t>
          </a:r>
          <a:r>
            <a:rPr lang="en-US" sz="1800" kern="1200" dirty="0">
              <a:latin typeface="Times New Roman"/>
              <a:cs typeface="Times New Roman"/>
            </a:rPr>
            <a:t> </a:t>
          </a:r>
          <a:r>
            <a:rPr lang="en-US" sz="1800" kern="1200" dirty="0" err="1">
              <a:latin typeface="Times New Roman"/>
              <a:cs typeface="Times New Roman"/>
            </a:rPr>
            <a:t>kebutuhan</a:t>
          </a:r>
          <a:r>
            <a:rPr lang="en-US" sz="1800" kern="1200" dirty="0">
              <a:latin typeface="Times New Roman"/>
              <a:cs typeface="Times New Roman"/>
            </a:rPr>
            <a:t> </a:t>
          </a:r>
          <a:r>
            <a:rPr lang="en-US" sz="1800" kern="1200" dirty="0" err="1">
              <a:latin typeface="Times New Roman"/>
              <a:cs typeface="Times New Roman"/>
            </a:rPr>
            <a:t>alokasi</a:t>
          </a:r>
          <a:r>
            <a:rPr lang="en-US" sz="1800" kern="1200" dirty="0">
              <a:latin typeface="Times New Roman"/>
              <a:cs typeface="Times New Roman"/>
            </a:rPr>
            <a:t> </a:t>
          </a:r>
          <a:r>
            <a:rPr lang="en-US" sz="1800" kern="1200" dirty="0" err="1">
              <a:latin typeface="Times New Roman"/>
              <a:cs typeface="Times New Roman"/>
            </a:rPr>
            <a:t>sumber</a:t>
          </a:r>
          <a:r>
            <a:rPr lang="en-US" sz="1800" kern="1200" dirty="0">
              <a:latin typeface="Times New Roman"/>
              <a:cs typeface="Times New Roman"/>
            </a:rPr>
            <a:t> </a:t>
          </a:r>
          <a:r>
            <a:rPr lang="en-US" sz="1800" kern="1200" dirty="0" err="1">
              <a:latin typeface="Times New Roman"/>
              <a:cs typeface="Times New Roman"/>
            </a:rPr>
            <a:t>daya</a:t>
          </a:r>
          <a:r>
            <a:rPr lang="en-US" sz="1800" kern="1200" dirty="0">
              <a:latin typeface="Times New Roman"/>
              <a:cs typeface="Times New Roman"/>
            </a:rPr>
            <a:t>, </a:t>
          </a:r>
          <a:r>
            <a:rPr lang="en-US" sz="1800" kern="1200" dirty="0" err="1">
              <a:latin typeface="Times New Roman"/>
              <a:cs typeface="Times New Roman"/>
            </a:rPr>
            <a:t>dan</a:t>
          </a:r>
          <a:r>
            <a:rPr lang="en-US" sz="1800" kern="1200" dirty="0">
              <a:latin typeface="Times New Roman"/>
              <a:cs typeface="Times New Roman"/>
            </a:rPr>
            <a:t> </a:t>
          </a:r>
          <a:r>
            <a:rPr lang="en-US" sz="1800" kern="1200" dirty="0" err="1">
              <a:latin typeface="Times New Roman"/>
              <a:cs typeface="Times New Roman"/>
            </a:rPr>
            <a:t>merencanakan</a:t>
          </a:r>
          <a:r>
            <a:rPr lang="en-US" sz="1800" kern="1200" dirty="0">
              <a:latin typeface="Times New Roman"/>
              <a:cs typeface="Times New Roman"/>
            </a:rPr>
            <a:t> </a:t>
          </a:r>
          <a:r>
            <a:rPr lang="en-US" sz="1800" kern="1200" dirty="0" err="1">
              <a:latin typeface="Times New Roman"/>
              <a:cs typeface="Times New Roman"/>
            </a:rPr>
            <a:t>logistik</a:t>
          </a:r>
          <a:r>
            <a:rPr lang="en-US" sz="1800" kern="1200" dirty="0">
              <a:latin typeface="Times New Roman"/>
              <a:cs typeface="Times New Roman"/>
            </a:rPr>
            <a:t>, </a:t>
          </a:r>
          <a:r>
            <a:rPr lang="en-US" sz="1800" kern="1200" dirty="0" err="1">
              <a:latin typeface="Times New Roman"/>
              <a:cs typeface="Times New Roman"/>
            </a:rPr>
            <a:t>menata</a:t>
          </a:r>
          <a:r>
            <a:rPr lang="en-US" sz="1800" kern="1200" dirty="0">
              <a:latin typeface="Times New Roman"/>
              <a:cs typeface="Times New Roman"/>
            </a:rPr>
            <a:t> </a:t>
          </a:r>
          <a:r>
            <a:rPr lang="en-US" sz="1800" kern="1200" dirty="0" err="1">
              <a:latin typeface="Times New Roman"/>
              <a:cs typeface="Times New Roman"/>
            </a:rPr>
            <a:t>personel</a:t>
          </a:r>
          <a:r>
            <a:rPr lang="en-US" sz="1800" kern="1200" dirty="0">
              <a:latin typeface="Times New Roman"/>
              <a:cs typeface="Times New Roman"/>
            </a:rPr>
            <a:t>, </a:t>
          </a:r>
          <a:r>
            <a:rPr lang="en-US" sz="1800" kern="1200" dirty="0" err="1">
              <a:latin typeface="Times New Roman"/>
              <a:cs typeface="Times New Roman"/>
            </a:rPr>
            <a:t>membuat</a:t>
          </a:r>
          <a:r>
            <a:rPr lang="en-US" sz="1800" kern="1200" dirty="0">
              <a:latin typeface="Times New Roman"/>
              <a:cs typeface="Times New Roman"/>
            </a:rPr>
            <a:t> </a:t>
          </a:r>
          <a:r>
            <a:rPr lang="en-US" sz="1800" kern="1200" dirty="0" err="1">
              <a:latin typeface="Times New Roman"/>
              <a:cs typeface="Times New Roman"/>
            </a:rPr>
            <a:t>anggaran</a:t>
          </a:r>
          <a:r>
            <a:rPr lang="en-US" sz="1800" kern="1200" dirty="0">
              <a:latin typeface="Times New Roman"/>
              <a:cs typeface="Times New Roman"/>
            </a:rPr>
            <a:t>, </a:t>
          </a:r>
          <a:r>
            <a:rPr lang="en-US" sz="1800" kern="1200" dirty="0" err="1">
              <a:latin typeface="Times New Roman"/>
              <a:cs typeface="Times New Roman"/>
            </a:rPr>
            <a:t>membuat</a:t>
          </a:r>
          <a:r>
            <a:rPr lang="en-US" sz="1800" kern="1200" dirty="0">
              <a:latin typeface="Times New Roman"/>
              <a:cs typeface="Times New Roman"/>
            </a:rPr>
            <a:t> </a:t>
          </a:r>
          <a:r>
            <a:rPr lang="en-US" sz="1800" kern="1200" dirty="0" err="1">
              <a:latin typeface="Times New Roman"/>
              <a:cs typeface="Times New Roman"/>
            </a:rPr>
            <a:t>jadwal</a:t>
          </a:r>
          <a:r>
            <a:rPr lang="en-US" sz="1800" kern="1200" dirty="0">
              <a:latin typeface="Times New Roman"/>
              <a:cs typeface="Times New Roman"/>
            </a:rPr>
            <a:t> program</a:t>
          </a:r>
        </a:p>
      </dsp:txBody>
      <dsp:txXfrm>
        <a:off x="0" y="661063"/>
        <a:ext cx="8229600" cy="1499715"/>
      </dsp:txXfrm>
    </dsp:sp>
    <dsp:sp modelId="{5AE7C33E-3ECC-EE4E-909D-27891F64306B}">
      <dsp:nvSpPr>
        <dsp:cNvPr id="0" name=""/>
        <dsp:cNvSpPr/>
      </dsp:nvSpPr>
      <dsp:spPr>
        <a:xfrm>
          <a:off x="0" y="2160778"/>
          <a:ext cx="8229600" cy="52474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>
              <a:latin typeface="Times New Roman"/>
              <a:cs typeface="Times New Roman"/>
            </a:rPr>
            <a:t>Konseling</a:t>
          </a:r>
          <a:r>
            <a:rPr lang="en-US" sz="2300" kern="1200" dirty="0">
              <a:latin typeface="Times New Roman"/>
              <a:cs typeface="Times New Roman"/>
            </a:rPr>
            <a:t> (Counseling)</a:t>
          </a:r>
        </a:p>
      </dsp:txBody>
      <dsp:txXfrm>
        <a:off x="25616" y="2186394"/>
        <a:ext cx="8178368" cy="473513"/>
      </dsp:txXfrm>
    </dsp:sp>
    <dsp:sp modelId="{E9202985-5BFD-7941-8333-CEB1D35891BC}">
      <dsp:nvSpPr>
        <dsp:cNvPr id="0" name=""/>
        <dsp:cNvSpPr/>
      </dsp:nvSpPr>
      <dsp:spPr>
        <a:xfrm>
          <a:off x="0" y="2685523"/>
          <a:ext cx="8229600" cy="13092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 err="1">
              <a:latin typeface="Times New Roman"/>
              <a:cs typeface="Times New Roman"/>
            </a:rPr>
            <a:t>Praktisi</a:t>
          </a:r>
          <a:r>
            <a:rPr lang="en-US" sz="1800" kern="1200" dirty="0">
              <a:latin typeface="Times New Roman"/>
              <a:cs typeface="Times New Roman"/>
            </a:rPr>
            <a:t> PR </a:t>
          </a:r>
          <a:r>
            <a:rPr lang="en-US" sz="1800" kern="1200" dirty="0" err="1">
              <a:latin typeface="Times New Roman"/>
              <a:cs typeface="Times New Roman"/>
            </a:rPr>
            <a:t>harus</a:t>
          </a:r>
          <a:r>
            <a:rPr lang="en-US" sz="1800" kern="1200" dirty="0">
              <a:latin typeface="Times New Roman"/>
              <a:cs typeface="Times New Roman"/>
            </a:rPr>
            <a:t> </a:t>
          </a:r>
          <a:r>
            <a:rPr lang="en-US" sz="1800" kern="1200" dirty="0" err="1">
              <a:latin typeface="Times New Roman"/>
              <a:cs typeface="Times New Roman"/>
            </a:rPr>
            <a:t>bisa</a:t>
          </a:r>
          <a:r>
            <a:rPr lang="en-US" sz="1800" kern="1200" dirty="0">
              <a:latin typeface="Times New Roman"/>
              <a:cs typeface="Times New Roman"/>
            </a:rPr>
            <a:t> </a:t>
          </a:r>
          <a:r>
            <a:rPr lang="en-US" sz="1800" kern="1200" dirty="0" err="1">
              <a:latin typeface="Times New Roman"/>
              <a:cs typeface="Times New Roman"/>
            </a:rPr>
            <a:t>memberikan</a:t>
          </a:r>
          <a:r>
            <a:rPr lang="en-US" sz="1800" kern="1200" dirty="0">
              <a:latin typeface="Times New Roman"/>
              <a:cs typeface="Times New Roman"/>
            </a:rPr>
            <a:t> saran/</a:t>
          </a:r>
          <a:r>
            <a:rPr lang="en-US" sz="1800" kern="1200" dirty="0" err="1">
              <a:latin typeface="Times New Roman"/>
              <a:cs typeface="Times New Roman"/>
            </a:rPr>
            <a:t>rekomendasi</a:t>
          </a:r>
          <a:r>
            <a:rPr lang="en-US" sz="1800" kern="1200" dirty="0">
              <a:latin typeface="Times New Roman"/>
              <a:cs typeface="Times New Roman"/>
            </a:rPr>
            <a:t> </a:t>
          </a:r>
          <a:r>
            <a:rPr lang="en-US" sz="1800" kern="1200" dirty="0" err="1">
              <a:latin typeface="Times New Roman"/>
              <a:cs typeface="Times New Roman"/>
            </a:rPr>
            <a:t>kepada</a:t>
          </a:r>
          <a:r>
            <a:rPr lang="en-US" sz="1800" kern="1200" dirty="0">
              <a:latin typeface="Times New Roman"/>
              <a:cs typeface="Times New Roman"/>
            </a:rPr>
            <a:t> </a:t>
          </a:r>
          <a:r>
            <a:rPr lang="en-US" sz="1800" kern="1200" dirty="0" err="1">
              <a:latin typeface="Times New Roman"/>
              <a:cs typeface="Times New Roman"/>
            </a:rPr>
            <a:t>pimpinan</a:t>
          </a:r>
          <a:r>
            <a:rPr lang="en-US" sz="1800" kern="1200" dirty="0">
              <a:latin typeface="Times New Roman"/>
              <a:cs typeface="Times New Roman"/>
            </a:rPr>
            <a:t> </a:t>
          </a:r>
          <a:r>
            <a:rPr lang="en-US" sz="1800" kern="1200" dirty="0" err="1">
              <a:latin typeface="Times New Roman"/>
              <a:cs typeface="Times New Roman"/>
            </a:rPr>
            <a:t>terkait</a:t>
          </a:r>
          <a:r>
            <a:rPr lang="en-US" sz="1800" kern="1200" dirty="0">
              <a:latin typeface="Times New Roman"/>
              <a:cs typeface="Times New Roman"/>
            </a:rPr>
            <a:t> </a:t>
          </a:r>
          <a:r>
            <a:rPr lang="en-US" sz="1800" kern="1200" dirty="0" err="1">
              <a:latin typeface="Times New Roman"/>
              <a:cs typeface="Times New Roman"/>
            </a:rPr>
            <a:t>isu</a:t>
          </a:r>
          <a:r>
            <a:rPr lang="en-US" sz="1800" kern="1200" dirty="0">
              <a:latin typeface="Times New Roman"/>
              <a:cs typeface="Times New Roman"/>
            </a:rPr>
            <a:t> </a:t>
          </a:r>
          <a:r>
            <a:rPr lang="en-US" sz="1800" kern="1200" dirty="0" err="1">
              <a:latin typeface="Times New Roman"/>
              <a:cs typeface="Times New Roman"/>
            </a:rPr>
            <a:t>tertentu</a:t>
          </a:r>
          <a:r>
            <a:rPr lang="en-US" sz="1800" kern="1200" dirty="0">
              <a:latin typeface="Times New Roman"/>
              <a:cs typeface="Times New Roman"/>
            </a:rPr>
            <a:t>. </a:t>
          </a:r>
          <a:r>
            <a:rPr lang="en-US" sz="1800" kern="1200" dirty="0" err="1">
              <a:latin typeface="Times New Roman"/>
              <a:cs typeface="Times New Roman"/>
            </a:rPr>
            <a:t>Memberi</a:t>
          </a:r>
          <a:r>
            <a:rPr lang="en-US" sz="1800" kern="1200" dirty="0">
              <a:latin typeface="Times New Roman"/>
              <a:cs typeface="Times New Roman"/>
            </a:rPr>
            <a:t> saran </a:t>
          </a:r>
          <a:r>
            <a:rPr lang="en-US" sz="1800" kern="1200" dirty="0" err="1">
              <a:latin typeface="Times New Roman"/>
              <a:cs typeface="Times New Roman"/>
            </a:rPr>
            <a:t>kepada</a:t>
          </a:r>
          <a:r>
            <a:rPr lang="en-US" sz="1800" kern="1200" dirty="0">
              <a:latin typeface="Times New Roman"/>
              <a:cs typeface="Times New Roman"/>
            </a:rPr>
            <a:t> </a:t>
          </a:r>
          <a:r>
            <a:rPr lang="en-US" sz="1800" kern="1200" dirty="0" err="1">
              <a:latin typeface="Times New Roman"/>
              <a:cs typeface="Times New Roman"/>
            </a:rPr>
            <a:t>manajemen</a:t>
          </a:r>
          <a:r>
            <a:rPr lang="en-US" sz="1800" kern="1200" dirty="0">
              <a:latin typeface="Times New Roman"/>
              <a:cs typeface="Times New Roman"/>
            </a:rPr>
            <a:t> </a:t>
          </a:r>
          <a:r>
            <a:rPr lang="en-US" sz="1800" kern="1200" dirty="0" err="1">
              <a:latin typeface="Times New Roman"/>
              <a:cs typeface="Times New Roman"/>
            </a:rPr>
            <a:t>dan</a:t>
          </a:r>
          <a:r>
            <a:rPr lang="en-US" sz="1800" kern="1200" dirty="0">
              <a:latin typeface="Times New Roman"/>
              <a:cs typeface="Times New Roman"/>
            </a:rPr>
            <a:t> </a:t>
          </a:r>
          <a:r>
            <a:rPr lang="en-US" sz="1800" kern="1200" dirty="0" err="1">
              <a:latin typeface="Times New Roman"/>
              <a:cs typeface="Times New Roman"/>
            </a:rPr>
            <a:t>pembuat</a:t>
          </a:r>
          <a:r>
            <a:rPr lang="en-US" sz="1800" kern="1200" dirty="0">
              <a:latin typeface="Times New Roman"/>
              <a:cs typeface="Times New Roman"/>
            </a:rPr>
            <a:t> </a:t>
          </a:r>
          <a:r>
            <a:rPr lang="en-US" sz="1800" kern="1200" dirty="0" err="1">
              <a:latin typeface="Times New Roman"/>
              <a:cs typeface="Times New Roman"/>
            </a:rPr>
            <a:t>keputusan</a:t>
          </a:r>
          <a:endParaRPr lang="en-US" sz="1800" kern="1200" dirty="0">
            <a:latin typeface="Times New Roman"/>
            <a:cs typeface="Times New Roman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 err="1">
              <a:latin typeface="Times New Roman"/>
              <a:cs typeface="Times New Roman"/>
            </a:rPr>
            <a:t>Berkonsultasi</a:t>
          </a:r>
          <a:r>
            <a:rPr lang="en-US" sz="1800" kern="1200" dirty="0">
              <a:latin typeface="Times New Roman"/>
              <a:cs typeface="Times New Roman"/>
            </a:rPr>
            <a:t> </a:t>
          </a:r>
          <a:r>
            <a:rPr lang="en-US" sz="1800" kern="1200" dirty="0" err="1">
              <a:latin typeface="Times New Roman"/>
              <a:cs typeface="Times New Roman"/>
            </a:rPr>
            <a:t>dengan</a:t>
          </a:r>
          <a:r>
            <a:rPr lang="en-US" sz="1800" kern="1200" dirty="0">
              <a:latin typeface="Times New Roman"/>
              <a:cs typeface="Times New Roman"/>
            </a:rPr>
            <a:t> </a:t>
          </a:r>
          <a:r>
            <a:rPr lang="en-US" sz="1800" kern="1200" dirty="0" err="1">
              <a:latin typeface="Times New Roman"/>
              <a:cs typeface="Times New Roman"/>
            </a:rPr>
            <a:t>manajemen</a:t>
          </a:r>
          <a:r>
            <a:rPr lang="en-US" sz="1800" kern="1200" dirty="0">
              <a:latin typeface="Times New Roman"/>
              <a:cs typeface="Times New Roman"/>
            </a:rPr>
            <a:t> </a:t>
          </a:r>
          <a:r>
            <a:rPr lang="en-US" sz="1800" kern="1200" dirty="0" err="1">
              <a:latin typeface="Times New Roman"/>
              <a:cs typeface="Times New Roman"/>
            </a:rPr>
            <a:t>tentang</a:t>
          </a:r>
          <a:r>
            <a:rPr lang="en-US" sz="1800" kern="1200" dirty="0">
              <a:latin typeface="Times New Roman"/>
              <a:cs typeface="Times New Roman"/>
            </a:rPr>
            <a:t> </a:t>
          </a:r>
          <a:r>
            <a:rPr lang="en-US" sz="1800" kern="1200" dirty="0" err="1">
              <a:latin typeface="Times New Roman"/>
              <a:cs typeface="Times New Roman"/>
            </a:rPr>
            <a:t>bagaimana</a:t>
          </a:r>
          <a:r>
            <a:rPr lang="en-US" sz="1800" kern="1200" dirty="0">
              <a:latin typeface="Times New Roman"/>
              <a:cs typeface="Times New Roman"/>
            </a:rPr>
            <a:t> </a:t>
          </a:r>
          <a:r>
            <a:rPr lang="en-US" sz="1800" kern="1200" dirty="0" err="1">
              <a:latin typeface="Times New Roman"/>
              <a:cs typeface="Times New Roman"/>
            </a:rPr>
            <a:t>menghindari</a:t>
          </a:r>
          <a:r>
            <a:rPr lang="en-US" sz="1800" kern="1200" dirty="0">
              <a:latin typeface="Times New Roman"/>
              <a:cs typeface="Times New Roman"/>
            </a:rPr>
            <a:t> </a:t>
          </a:r>
          <a:r>
            <a:rPr lang="en-US" sz="1800" kern="1200" dirty="0" err="1">
              <a:latin typeface="Times New Roman"/>
              <a:cs typeface="Times New Roman"/>
            </a:rPr>
            <a:t>krisis</a:t>
          </a:r>
          <a:endParaRPr lang="en-US" sz="1800" kern="1200" dirty="0">
            <a:latin typeface="Times New Roman"/>
            <a:cs typeface="Times New Roman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 err="1">
              <a:latin typeface="Times New Roman"/>
              <a:cs typeface="Times New Roman"/>
            </a:rPr>
            <a:t>Bekerja</a:t>
          </a:r>
          <a:r>
            <a:rPr lang="en-US" sz="1800" kern="1200" dirty="0">
              <a:latin typeface="Times New Roman"/>
              <a:cs typeface="Times New Roman"/>
            </a:rPr>
            <a:t> </a:t>
          </a:r>
          <a:r>
            <a:rPr lang="en-US" sz="1800" kern="1200" dirty="0" err="1">
              <a:latin typeface="Times New Roman"/>
              <a:cs typeface="Times New Roman"/>
            </a:rPr>
            <a:t>sama</a:t>
          </a:r>
          <a:r>
            <a:rPr lang="en-US" sz="1800" kern="1200" dirty="0">
              <a:latin typeface="Times New Roman"/>
              <a:cs typeface="Times New Roman"/>
            </a:rPr>
            <a:t> </a:t>
          </a:r>
          <a:r>
            <a:rPr lang="en-US" sz="1800" kern="1200" dirty="0" err="1">
              <a:latin typeface="Times New Roman"/>
              <a:cs typeface="Times New Roman"/>
            </a:rPr>
            <a:t>dengan</a:t>
          </a:r>
          <a:r>
            <a:rPr lang="en-US" sz="1800" kern="1200" dirty="0">
              <a:latin typeface="Times New Roman"/>
              <a:cs typeface="Times New Roman"/>
            </a:rPr>
            <a:t> </a:t>
          </a:r>
          <a:r>
            <a:rPr lang="en-US" sz="1800" kern="1200" dirty="0" err="1">
              <a:latin typeface="Times New Roman"/>
              <a:cs typeface="Times New Roman"/>
            </a:rPr>
            <a:t>pembuat</a:t>
          </a:r>
          <a:r>
            <a:rPr lang="en-US" sz="1800" kern="1200" dirty="0">
              <a:latin typeface="Times New Roman"/>
              <a:cs typeface="Times New Roman"/>
            </a:rPr>
            <a:t> </a:t>
          </a:r>
          <a:r>
            <a:rPr lang="en-US" sz="1800" kern="1200" dirty="0" err="1">
              <a:latin typeface="Times New Roman"/>
              <a:cs typeface="Times New Roman"/>
            </a:rPr>
            <a:t>keputusan</a:t>
          </a:r>
          <a:r>
            <a:rPr lang="en-US" sz="1800" kern="1200" dirty="0">
              <a:latin typeface="Times New Roman"/>
              <a:cs typeface="Times New Roman"/>
            </a:rPr>
            <a:t> </a:t>
          </a:r>
          <a:r>
            <a:rPr lang="en-US" sz="1800" kern="1200" dirty="0" err="1">
              <a:latin typeface="Times New Roman"/>
              <a:cs typeface="Times New Roman"/>
            </a:rPr>
            <a:t>untuk</a:t>
          </a:r>
          <a:r>
            <a:rPr lang="en-US" sz="1800" kern="1200" dirty="0">
              <a:latin typeface="Times New Roman"/>
              <a:cs typeface="Times New Roman"/>
            </a:rPr>
            <a:t> </a:t>
          </a:r>
          <a:r>
            <a:rPr lang="en-US" sz="1800" kern="1200" dirty="0" err="1">
              <a:latin typeface="Times New Roman"/>
              <a:cs typeface="Times New Roman"/>
            </a:rPr>
            <a:t>menyusun</a:t>
          </a:r>
          <a:r>
            <a:rPr lang="en-US" sz="1800" kern="1200" dirty="0">
              <a:latin typeface="Times New Roman"/>
              <a:cs typeface="Times New Roman"/>
            </a:rPr>
            <a:t> </a:t>
          </a:r>
          <a:r>
            <a:rPr lang="en-US" sz="1800" kern="1200" dirty="0" err="1">
              <a:latin typeface="Times New Roman"/>
              <a:cs typeface="Times New Roman"/>
            </a:rPr>
            <a:t>strategi</a:t>
          </a:r>
          <a:r>
            <a:rPr lang="en-US" sz="1800" kern="1200" dirty="0">
              <a:latin typeface="Times New Roman"/>
              <a:cs typeface="Times New Roman"/>
            </a:rPr>
            <a:t> </a:t>
          </a:r>
          <a:r>
            <a:rPr lang="en-US" sz="1800" kern="1200" dirty="0" err="1">
              <a:latin typeface="Times New Roman"/>
              <a:cs typeface="Times New Roman"/>
            </a:rPr>
            <a:t>merespons</a:t>
          </a:r>
          <a:r>
            <a:rPr lang="en-US" sz="1800" kern="1200" dirty="0">
              <a:latin typeface="Times New Roman"/>
              <a:cs typeface="Times New Roman"/>
            </a:rPr>
            <a:t> </a:t>
          </a:r>
          <a:r>
            <a:rPr lang="en-US" sz="1800" kern="1200" dirty="0" err="1">
              <a:latin typeface="Times New Roman"/>
              <a:cs typeface="Times New Roman"/>
            </a:rPr>
            <a:t>isu-isu</a:t>
          </a:r>
          <a:r>
            <a:rPr lang="en-US" sz="1800" kern="1200" dirty="0">
              <a:latin typeface="Times New Roman"/>
              <a:cs typeface="Times New Roman"/>
            </a:rPr>
            <a:t> </a:t>
          </a:r>
          <a:r>
            <a:rPr lang="en-US" sz="1800" kern="1200" dirty="0" err="1">
              <a:latin typeface="Times New Roman"/>
              <a:cs typeface="Times New Roman"/>
            </a:rPr>
            <a:t>tertentu</a:t>
          </a:r>
          <a:endParaRPr lang="en-US" sz="1800" kern="1200" dirty="0">
            <a:latin typeface="Times New Roman"/>
            <a:cs typeface="Times New Roman"/>
          </a:endParaRPr>
        </a:p>
      </dsp:txBody>
      <dsp:txXfrm>
        <a:off x="0" y="2685523"/>
        <a:ext cx="8229600" cy="1309275"/>
      </dsp:txXfrm>
    </dsp:sp>
    <dsp:sp modelId="{8B7E86BF-FC61-8240-891F-99587EDC3966}">
      <dsp:nvSpPr>
        <dsp:cNvPr id="0" name=""/>
        <dsp:cNvSpPr/>
      </dsp:nvSpPr>
      <dsp:spPr>
        <a:xfrm>
          <a:off x="0" y="3994798"/>
          <a:ext cx="8229600" cy="52474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>
              <a:latin typeface="Times New Roman"/>
              <a:cs typeface="Times New Roman"/>
            </a:rPr>
            <a:t>Acara</a:t>
          </a:r>
          <a:r>
            <a:rPr lang="en-US" sz="2300" kern="1200" dirty="0">
              <a:latin typeface="Times New Roman"/>
              <a:cs typeface="Times New Roman"/>
            </a:rPr>
            <a:t> </a:t>
          </a:r>
          <a:r>
            <a:rPr lang="en-US" sz="2300" kern="1200" dirty="0" err="1">
              <a:latin typeface="Times New Roman"/>
              <a:cs typeface="Times New Roman"/>
            </a:rPr>
            <a:t>Spesial</a:t>
          </a:r>
          <a:r>
            <a:rPr lang="en-US" sz="2300" kern="1200" dirty="0">
              <a:latin typeface="Times New Roman"/>
              <a:cs typeface="Times New Roman"/>
            </a:rPr>
            <a:t> (Special Event)</a:t>
          </a:r>
        </a:p>
      </dsp:txBody>
      <dsp:txXfrm>
        <a:off x="25616" y="4020414"/>
        <a:ext cx="8178368" cy="473513"/>
      </dsp:txXfrm>
    </dsp:sp>
    <dsp:sp modelId="{EFC33D33-6794-2641-AD8A-55231F2F8EC6}">
      <dsp:nvSpPr>
        <dsp:cNvPr id="0" name=""/>
        <dsp:cNvSpPr/>
      </dsp:nvSpPr>
      <dsp:spPr>
        <a:xfrm>
          <a:off x="0" y="4519543"/>
          <a:ext cx="8229600" cy="809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 err="1">
              <a:latin typeface="Times New Roman"/>
              <a:cs typeface="Times New Roman"/>
            </a:rPr>
            <a:t>Praktisi</a:t>
          </a:r>
          <a:r>
            <a:rPr lang="en-US" sz="1800" kern="1200" dirty="0">
              <a:latin typeface="Times New Roman"/>
              <a:cs typeface="Times New Roman"/>
            </a:rPr>
            <a:t> PR </a:t>
          </a:r>
          <a:r>
            <a:rPr lang="en-US" sz="1800" kern="1200" dirty="0" err="1">
              <a:latin typeface="Times New Roman"/>
              <a:cs typeface="Times New Roman"/>
            </a:rPr>
            <a:t>harus</a:t>
          </a:r>
          <a:r>
            <a:rPr lang="en-US" sz="1800" kern="1200" dirty="0">
              <a:latin typeface="Times New Roman"/>
              <a:cs typeface="Times New Roman"/>
            </a:rPr>
            <a:t> </a:t>
          </a:r>
          <a:r>
            <a:rPr lang="en-US" sz="1800" kern="1200" dirty="0" err="1">
              <a:latin typeface="Times New Roman"/>
              <a:cs typeface="Times New Roman"/>
            </a:rPr>
            <a:t>bisa</a:t>
          </a:r>
          <a:r>
            <a:rPr lang="en-US" sz="1800" kern="1200" dirty="0">
              <a:latin typeface="Times New Roman"/>
              <a:cs typeface="Times New Roman"/>
            </a:rPr>
            <a:t> </a:t>
          </a:r>
          <a:r>
            <a:rPr lang="en-US" sz="1800" kern="1200" dirty="0" err="1">
              <a:latin typeface="Times New Roman"/>
              <a:cs typeface="Times New Roman"/>
            </a:rPr>
            <a:t>merancang</a:t>
          </a:r>
          <a:r>
            <a:rPr lang="en-US" sz="1800" kern="1200" dirty="0">
              <a:latin typeface="Times New Roman"/>
              <a:cs typeface="Times New Roman"/>
            </a:rPr>
            <a:t> </a:t>
          </a:r>
          <a:r>
            <a:rPr lang="en-US" sz="1800" kern="1200" dirty="0" err="1">
              <a:latin typeface="Times New Roman"/>
              <a:cs typeface="Times New Roman"/>
            </a:rPr>
            <a:t>suatu</a:t>
          </a:r>
          <a:r>
            <a:rPr lang="en-US" sz="1800" kern="1200" dirty="0">
              <a:latin typeface="Times New Roman"/>
              <a:cs typeface="Times New Roman"/>
            </a:rPr>
            <a:t> </a:t>
          </a:r>
          <a:r>
            <a:rPr lang="en-US" sz="1800" kern="1200" dirty="0" err="1">
              <a:latin typeface="Times New Roman"/>
              <a:cs typeface="Times New Roman"/>
            </a:rPr>
            <a:t>acara</a:t>
          </a:r>
          <a:endParaRPr lang="en-US" sz="1800" kern="1200" dirty="0">
            <a:latin typeface="Times New Roman"/>
            <a:cs typeface="Times New Roman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 err="1">
              <a:latin typeface="Times New Roman"/>
              <a:cs typeface="Times New Roman"/>
            </a:rPr>
            <a:t>Mengelola</a:t>
          </a:r>
          <a:r>
            <a:rPr lang="en-US" sz="1800" kern="1200" dirty="0">
              <a:latin typeface="Times New Roman"/>
              <a:cs typeface="Times New Roman"/>
            </a:rPr>
            <a:t> </a:t>
          </a:r>
          <a:r>
            <a:rPr lang="en-US" sz="1800" kern="1200" dirty="0" err="1">
              <a:latin typeface="Times New Roman"/>
              <a:cs typeface="Times New Roman"/>
            </a:rPr>
            <a:t>konferensi</a:t>
          </a:r>
          <a:r>
            <a:rPr lang="en-US" sz="1800" kern="1200" dirty="0">
              <a:latin typeface="Times New Roman"/>
              <a:cs typeface="Times New Roman"/>
            </a:rPr>
            <a:t> press, </a:t>
          </a:r>
          <a:r>
            <a:rPr lang="en-US" sz="1800" kern="1200" dirty="0" err="1">
              <a:latin typeface="Times New Roman"/>
              <a:cs typeface="Times New Roman"/>
            </a:rPr>
            <a:t>acara</a:t>
          </a:r>
          <a:r>
            <a:rPr lang="en-US" sz="1800" kern="1200" dirty="0">
              <a:latin typeface="Times New Roman"/>
              <a:cs typeface="Times New Roman"/>
            </a:rPr>
            <a:t> </a:t>
          </a:r>
          <a:r>
            <a:rPr lang="en-US" sz="1800" kern="1200" dirty="0" err="1">
              <a:latin typeface="Times New Roman"/>
              <a:cs typeface="Times New Roman"/>
            </a:rPr>
            <a:t>untuk</a:t>
          </a:r>
          <a:r>
            <a:rPr lang="en-US" sz="1800" kern="1200" dirty="0">
              <a:latin typeface="Times New Roman"/>
              <a:cs typeface="Times New Roman"/>
            </a:rPr>
            <a:t> </a:t>
          </a:r>
          <a:r>
            <a:rPr lang="en-US" sz="1800" kern="1200" dirty="0" err="1">
              <a:latin typeface="Times New Roman"/>
              <a:cs typeface="Times New Roman"/>
            </a:rPr>
            <a:t>publisitas</a:t>
          </a:r>
          <a:r>
            <a:rPr lang="en-US" sz="1800" kern="1200" dirty="0">
              <a:latin typeface="Times New Roman"/>
              <a:cs typeface="Times New Roman"/>
            </a:rPr>
            <a:t>, </a:t>
          </a:r>
          <a:r>
            <a:rPr lang="en-US" sz="1800" kern="1200" dirty="0" err="1">
              <a:latin typeface="Times New Roman"/>
              <a:cs typeface="Times New Roman"/>
            </a:rPr>
            <a:t>pertemuan</a:t>
          </a:r>
          <a:r>
            <a:rPr lang="en-US" sz="1800" kern="1200" dirty="0">
              <a:latin typeface="Times New Roman"/>
              <a:cs typeface="Times New Roman"/>
            </a:rPr>
            <a:t>, launching/grand opening, media gathering, </a:t>
          </a:r>
          <a:r>
            <a:rPr lang="en-US" sz="1800" kern="1200" dirty="0" err="1">
              <a:latin typeface="Times New Roman"/>
              <a:cs typeface="Times New Roman"/>
            </a:rPr>
            <a:t>acara</a:t>
          </a:r>
          <a:r>
            <a:rPr lang="en-US" sz="1800" kern="1200" dirty="0">
              <a:latin typeface="Times New Roman"/>
              <a:cs typeface="Times New Roman"/>
            </a:rPr>
            <a:t> internal </a:t>
          </a:r>
          <a:r>
            <a:rPr lang="en-US" sz="1800" kern="1200" dirty="0" err="1">
              <a:latin typeface="Times New Roman"/>
              <a:cs typeface="Times New Roman"/>
            </a:rPr>
            <a:t>perusahaan</a:t>
          </a:r>
          <a:r>
            <a:rPr lang="en-US" sz="1800" kern="1200" dirty="0">
              <a:latin typeface="Times New Roman"/>
              <a:cs typeface="Times New Roman"/>
            </a:rPr>
            <a:t> </a:t>
          </a:r>
          <a:r>
            <a:rPr lang="en-US" sz="1800" kern="1200" dirty="0" err="1">
              <a:latin typeface="Times New Roman"/>
              <a:cs typeface="Times New Roman"/>
            </a:rPr>
            <a:t>dan</a:t>
          </a:r>
          <a:r>
            <a:rPr lang="en-US" sz="1800" kern="1200" dirty="0">
              <a:latin typeface="Times New Roman"/>
              <a:cs typeface="Times New Roman"/>
            </a:rPr>
            <a:t> </a:t>
          </a:r>
          <a:r>
            <a:rPr lang="en-US" sz="1800" kern="1200" dirty="0" err="1">
              <a:latin typeface="Times New Roman"/>
              <a:cs typeface="Times New Roman"/>
            </a:rPr>
            <a:t>acara</a:t>
          </a:r>
          <a:r>
            <a:rPr lang="en-US" sz="1800" kern="1200" dirty="0">
              <a:latin typeface="Times New Roman"/>
              <a:cs typeface="Times New Roman"/>
            </a:rPr>
            <a:t> </a:t>
          </a:r>
          <a:r>
            <a:rPr lang="en-US" sz="1800" kern="1200" dirty="0" err="1">
              <a:latin typeface="Times New Roman"/>
              <a:cs typeface="Times New Roman"/>
            </a:rPr>
            <a:t>khusus</a:t>
          </a:r>
          <a:r>
            <a:rPr lang="en-US" sz="1800" kern="1200" dirty="0">
              <a:latin typeface="Times New Roman"/>
              <a:cs typeface="Times New Roman"/>
            </a:rPr>
            <a:t> </a:t>
          </a:r>
          <a:r>
            <a:rPr lang="en-US" sz="1800" kern="1200" dirty="0" err="1">
              <a:latin typeface="Times New Roman"/>
              <a:cs typeface="Times New Roman"/>
            </a:rPr>
            <a:t>lainnya</a:t>
          </a:r>
          <a:endParaRPr lang="en-US" sz="1800" kern="1200" dirty="0">
            <a:latin typeface="Times New Roman"/>
            <a:cs typeface="Times New Roman"/>
          </a:endParaRPr>
        </a:p>
      </dsp:txBody>
      <dsp:txXfrm>
        <a:off x="0" y="4519543"/>
        <a:ext cx="8229600" cy="80937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BA545B-9822-2E43-93A6-CC7FCA768F8F}">
      <dsp:nvSpPr>
        <dsp:cNvPr id="0" name=""/>
        <dsp:cNvSpPr/>
      </dsp:nvSpPr>
      <dsp:spPr>
        <a:xfrm>
          <a:off x="0" y="267246"/>
          <a:ext cx="8229600" cy="52474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>
              <a:latin typeface="Times New Roman"/>
              <a:cs typeface="Times New Roman"/>
            </a:rPr>
            <a:t>Berbicara</a:t>
          </a:r>
          <a:r>
            <a:rPr lang="en-US" sz="2300" kern="1200" dirty="0">
              <a:latin typeface="Times New Roman"/>
              <a:cs typeface="Times New Roman"/>
            </a:rPr>
            <a:t> (Speaking)</a:t>
          </a:r>
        </a:p>
      </dsp:txBody>
      <dsp:txXfrm>
        <a:off x="25616" y="292862"/>
        <a:ext cx="8178368" cy="473513"/>
      </dsp:txXfrm>
    </dsp:sp>
    <dsp:sp modelId="{5D0E1101-A36E-6B4B-8EF5-3C2ECECA9CF5}">
      <dsp:nvSpPr>
        <dsp:cNvPr id="0" name=""/>
        <dsp:cNvSpPr/>
      </dsp:nvSpPr>
      <dsp:spPr>
        <a:xfrm>
          <a:off x="0" y="791991"/>
          <a:ext cx="8229600" cy="10236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 err="1">
              <a:latin typeface="Times New Roman"/>
              <a:cs typeface="Times New Roman"/>
            </a:rPr>
            <a:t>Praktisi</a:t>
          </a:r>
          <a:r>
            <a:rPr lang="en-US" sz="1800" kern="1200" dirty="0">
              <a:latin typeface="Times New Roman"/>
              <a:cs typeface="Times New Roman"/>
            </a:rPr>
            <a:t> PR </a:t>
          </a:r>
          <a:r>
            <a:rPr lang="en-US" sz="1800" kern="1200" dirty="0" err="1">
              <a:latin typeface="Times New Roman"/>
              <a:cs typeface="Times New Roman"/>
            </a:rPr>
            <a:t>harus</a:t>
          </a:r>
          <a:r>
            <a:rPr lang="en-US" sz="1800" kern="1200" dirty="0">
              <a:latin typeface="Times New Roman"/>
              <a:cs typeface="Times New Roman"/>
            </a:rPr>
            <a:t> </a:t>
          </a:r>
          <a:r>
            <a:rPr lang="en-US" sz="1800" kern="1200" dirty="0" err="1">
              <a:latin typeface="Times New Roman"/>
              <a:cs typeface="Times New Roman"/>
            </a:rPr>
            <a:t>mampu</a:t>
          </a:r>
          <a:r>
            <a:rPr lang="en-US" sz="1800" kern="1200" dirty="0">
              <a:latin typeface="Times New Roman"/>
              <a:cs typeface="Times New Roman"/>
            </a:rPr>
            <a:t> </a:t>
          </a:r>
          <a:r>
            <a:rPr lang="en-US" sz="1800" kern="1200" dirty="0" err="1">
              <a:latin typeface="Times New Roman"/>
              <a:cs typeface="Times New Roman"/>
            </a:rPr>
            <a:t>menyampaikan</a:t>
          </a:r>
          <a:r>
            <a:rPr lang="en-US" sz="1800" kern="1200" dirty="0">
              <a:latin typeface="Times New Roman"/>
              <a:cs typeface="Times New Roman"/>
            </a:rPr>
            <a:t> </a:t>
          </a:r>
          <a:r>
            <a:rPr lang="en-US" sz="1800" kern="1200" dirty="0" err="1">
              <a:latin typeface="Times New Roman"/>
              <a:cs typeface="Times New Roman"/>
            </a:rPr>
            <a:t>pesan</a:t>
          </a:r>
          <a:r>
            <a:rPr lang="en-US" sz="1800" kern="1200" dirty="0">
              <a:latin typeface="Times New Roman"/>
              <a:cs typeface="Times New Roman"/>
            </a:rPr>
            <a:t> </a:t>
          </a:r>
          <a:r>
            <a:rPr lang="en-US" sz="1800" kern="1200" dirty="0" err="1">
              <a:latin typeface="Times New Roman"/>
              <a:cs typeface="Times New Roman"/>
            </a:rPr>
            <a:t>kepada</a:t>
          </a:r>
          <a:r>
            <a:rPr lang="en-US" sz="1800" kern="1200" dirty="0">
              <a:latin typeface="Times New Roman"/>
              <a:cs typeface="Times New Roman"/>
            </a:rPr>
            <a:t> </a:t>
          </a:r>
          <a:r>
            <a:rPr lang="en-US" sz="1800" kern="1200" dirty="0" err="1">
              <a:latin typeface="Times New Roman"/>
              <a:cs typeface="Times New Roman"/>
            </a:rPr>
            <a:t>publik</a:t>
          </a:r>
          <a:r>
            <a:rPr lang="en-US" sz="1800" kern="1200" dirty="0">
              <a:latin typeface="Times New Roman"/>
              <a:cs typeface="Times New Roman"/>
            </a:rPr>
            <a:t> </a:t>
          </a:r>
          <a:r>
            <a:rPr lang="en-US" sz="1800" kern="1200" dirty="0" err="1">
              <a:latin typeface="Times New Roman"/>
              <a:cs typeface="Times New Roman"/>
            </a:rPr>
            <a:t>dan</a:t>
          </a:r>
          <a:r>
            <a:rPr lang="en-US" sz="1800" kern="1200" dirty="0">
              <a:latin typeface="Times New Roman"/>
              <a:cs typeface="Times New Roman"/>
            </a:rPr>
            <a:t> </a:t>
          </a:r>
          <a:r>
            <a:rPr lang="en-US" sz="1800" kern="1200" dirty="0" err="1">
              <a:latin typeface="Times New Roman"/>
              <a:cs typeface="Times New Roman"/>
            </a:rPr>
            <a:t>harus</a:t>
          </a:r>
          <a:r>
            <a:rPr lang="en-US" sz="1800" kern="1200" dirty="0">
              <a:latin typeface="Times New Roman"/>
              <a:cs typeface="Times New Roman"/>
            </a:rPr>
            <a:t> </a:t>
          </a:r>
          <a:r>
            <a:rPr lang="en-US" sz="1800" kern="1200" dirty="0" err="1">
              <a:latin typeface="Times New Roman"/>
              <a:cs typeface="Times New Roman"/>
            </a:rPr>
            <a:t>mampu</a:t>
          </a:r>
          <a:r>
            <a:rPr lang="en-US" sz="1800" kern="1200" dirty="0">
              <a:latin typeface="Times New Roman"/>
              <a:cs typeface="Times New Roman"/>
            </a:rPr>
            <a:t> </a:t>
          </a:r>
          <a:r>
            <a:rPr lang="en-US" sz="1800" kern="1200" dirty="0" err="1">
              <a:latin typeface="Times New Roman"/>
              <a:cs typeface="Times New Roman"/>
            </a:rPr>
            <a:t>menyiapkan</a:t>
          </a:r>
          <a:r>
            <a:rPr lang="en-US" sz="1800" kern="1200" dirty="0">
              <a:latin typeface="Times New Roman"/>
              <a:cs typeface="Times New Roman"/>
            </a:rPr>
            <a:t> </a:t>
          </a:r>
          <a:r>
            <a:rPr lang="en-US" sz="1800" kern="1200" dirty="0" err="1">
              <a:latin typeface="Times New Roman"/>
              <a:cs typeface="Times New Roman"/>
            </a:rPr>
            <a:t>naskah</a:t>
          </a:r>
          <a:r>
            <a:rPr lang="en-US" sz="1800" kern="1200" dirty="0">
              <a:latin typeface="Times New Roman"/>
              <a:cs typeface="Times New Roman"/>
            </a:rPr>
            <a:t> </a:t>
          </a:r>
          <a:r>
            <a:rPr lang="en-US" sz="1800" kern="1200" dirty="0" err="1">
              <a:latin typeface="Times New Roman"/>
              <a:cs typeface="Times New Roman"/>
            </a:rPr>
            <a:t>pidato</a:t>
          </a:r>
          <a:r>
            <a:rPr lang="en-US" sz="1800" kern="1200" dirty="0">
              <a:latin typeface="Times New Roman"/>
              <a:cs typeface="Times New Roman"/>
            </a:rPr>
            <a:t> </a:t>
          </a:r>
          <a:r>
            <a:rPr lang="en-US" sz="1800" kern="1200" dirty="0" err="1">
              <a:latin typeface="Times New Roman"/>
              <a:cs typeface="Times New Roman"/>
            </a:rPr>
            <a:t>untuk</a:t>
          </a:r>
          <a:r>
            <a:rPr lang="en-US" sz="1800" kern="1200" dirty="0">
              <a:latin typeface="Times New Roman"/>
              <a:cs typeface="Times New Roman"/>
            </a:rPr>
            <a:t> </a:t>
          </a:r>
          <a:r>
            <a:rPr lang="en-US" sz="1800" kern="1200" dirty="0" err="1">
              <a:latin typeface="Times New Roman"/>
              <a:cs typeface="Times New Roman"/>
            </a:rPr>
            <a:t>pimpinan</a:t>
          </a:r>
          <a:r>
            <a:rPr lang="en-US" sz="1800" kern="1200" dirty="0">
              <a:latin typeface="Times New Roman"/>
              <a:cs typeface="Times New Roman"/>
            </a:rPr>
            <a:t> </a:t>
          </a:r>
          <a:r>
            <a:rPr lang="en-US" sz="1800" kern="1200" dirty="0" err="1">
              <a:latin typeface="Times New Roman"/>
              <a:cs typeface="Times New Roman"/>
            </a:rPr>
            <a:t>perusahaan</a:t>
          </a:r>
          <a:endParaRPr lang="en-US" sz="1800" kern="1200" dirty="0">
            <a:latin typeface="Times New Roman"/>
            <a:cs typeface="Times New Roman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 err="1">
              <a:latin typeface="Times New Roman"/>
              <a:cs typeface="Times New Roman"/>
            </a:rPr>
            <a:t>Tampil</a:t>
          </a:r>
          <a:r>
            <a:rPr lang="en-US" sz="1800" kern="1200" dirty="0">
              <a:latin typeface="Times New Roman"/>
              <a:cs typeface="Times New Roman"/>
            </a:rPr>
            <a:t> </a:t>
          </a:r>
          <a:r>
            <a:rPr lang="en-US" sz="1800" kern="1200" dirty="0" err="1">
              <a:latin typeface="Times New Roman"/>
              <a:cs typeface="Times New Roman"/>
            </a:rPr>
            <a:t>di</a:t>
          </a:r>
          <a:r>
            <a:rPr lang="en-US" sz="1800" kern="1200" dirty="0">
              <a:latin typeface="Times New Roman"/>
              <a:cs typeface="Times New Roman"/>
            </a:rPr>
            <a:t> </a:t>
          </a:r>
          <a:r>
            <a:rPr lang="en-US" sz="1800" kern="1200" dirty="0" err="1">
              <a:latin typeface="Times New Roman"/>
              <a:cs typeface="Times New Roman"/>
            </a:rPr>
            <a:t>depan</a:t>
          </a:r>
          <a:r>
            <a:rPr lang="en-US" sz="1800" kern="1200" dirty="0">
              <a:latin typeface="Times New Roman"/>
              <a:cs typeface="Times New Roman"/>
            </a:rPr>
            <a:t> </a:t>
          </a:r>
          <a:r>
            <a:rPr lang="en-US" sz="1800" kern="1200" dirty="0" err="1">
              <a:latin typeface="Times New Roman"/>
              <a:cs typeface="Times New Roman"/>
            </a:rPr>
            <a:t>publik/kelompok</a:t>
          </a:r>
          <a:r>
            <a:rPr lang="en-US" sz="1800" kern="1200" dirty="0">
              <a:latin typeface="Times New Roman"/>
              <a:cs typeface="Times New Roman"/>
            </a:rPr>
            <a:t> </a:t>
          </a:r>
          <a:r>
            <a:rPr lang="en-US" sz="1800" kern="1200" dirty="0" err="1">
              <a:latin typeface="Times New Roman"/>
              <a:cs typeface="Times New Roman"/>
            </a:rPr>
            <a:t>tertentu</a:t>
          </a:r>
          <a:r>
            <a:rPr lang="en-US" sz="1800" kern="1200" dirty="0">
              <a:latin typeface="Times New Roman"/>
              <a:cs typeface="Times New Roman"/>
            </a:rPr>
            <a:t>, </a:t>
          </a:r>
          <a:r>
            <a:rPr lang="en-US" sz="1800" kern="1200" dirty="0" err="1">
              <a:latin typeface="Times New Roman"/>
              <a:cs typeface="Times New Roman"/>
            </a:rPr>
            <a:t>mengelola</a:t>
          </a:r>
          <a:r>
            <a:rPr lang="en-US" sz="1800" kern="1200" dirty="0">
              <a:latin typeface="Times New Roman"/>
              <a:cs typeface="Times New Roman"/>
            </a:rPr>
            <a:t>, </a:t>
          </a:r>
          <a:r>
            <a:rPr lang="en-US" sz="1800" kern="1200" dirty="0" err="1">
              <a:latin typeface="Times New Roman"/>
              <a:cs typeface="Times New Roman"/>
            </a:rPr>
            <a:t>mempersiapkan</a:t>
          </a:r>
          <a:r>
            <a:rPr lang="en-US" sz="1800" kern="1200" dirty="0">
              <a:latin typeface="Times New Roman"/>
              <a:cs typeface="Times New Roman"/>
            </a:rPr>
            <a:t> </a:t>
          </a:r>
          <a:r>
            <a:rPr lang="en-US" sz="1800" kern="1200" dirty="0" err="1">
              <a:latin typeface="Times New Roman"/>
              <a:cs typeface="Times New Roman"/>
            </a:rPr>
            <a:t>dan</a:t>
          </a:r>
          <a:r>
            <a:rPr lang="en-US" sz="1800" kern="1200" dirty="0">
              <a:latin typeface="Times New Roman"/>
              <a:cs typeface="Times New Roman"/>
            </a:rPr>
            <a:t> </a:t>
          </a:r>
          <a:r>
            <a:rPr lang="en-US" sz="1800" kern="1200" dirty="0" err="1">
              <a:latin typeface="Times New Roman"/>
              <a:cs typeface="Times New Roman"/>
            </a:rPr>
            <a:t>melatih</a:t>
          </a:r>
          <a:r>
            <a:rPr lang="en-US" sz="1800" kern="1200" dirty="0">
              <a:latin typeface="Times New Roman"/>
              <a:cs typeface="Times New Roman"/>
            </a:rPr>
            <a:t> </a:t>
          </a:r>
          <a:r>
            <a:rPr lang="en-US" sz="1800" kern="1200" dirty="0" err="1">
              <a:latin typeface="Times New Roman"/>
              <a:cs typeface="Times New Roman"/>
            </a:rPr>
            <a:t>orang</a:t>
          </a:r>
          <a:r>
            <a:rPr lang="en-US" sz="1800" kern="1200" dirty="0">
              <a:latin typeface="Times New Roman"/>
              <a:cs typeface="Times New Roman"/>
            </a:rPr>
            <a:t> </a:t>
          </a:r>
          <a:r>
            <a:rPr lang="en-US" sz="1800" kern="1200" dirty="0" err="1">
              <a:latin typeface="Times New Roman"/>
              <a:cs typeface="Times New Roman"/>
            </a:rPr>
            <a:t>untuk</a:t>
          </a:r>
          <a:r>
            <a:rPr lang="en-US" sz="1800" kern="1200" dirty="0">
              <a:latin typeface="Times New Roman"/>
              <a:cs typeface="Times New Roman"/>
            </a:rPr>
            <a:t> </a:t>
          </a:r>
          <a:r>
            <a:rPr lang="en-US" sz="1800" kern="1200" dirty="0" err="1">
              <a:latin typeface="Times New Roman"/>
              <a:cs typeface="Times New Roman"/>
            </a:rPr>
            <a:t>bicara</a:t>
          </a:r>
          <a:r>
            <a:rPr lang="en-US" sz="1800" kern="1200" dirty="0">
              <a:latin typeface="Times New Roman"/>
              <a:cs typeface="Times New Roman"/>
            </a:rPr>
            <a:t> </a:t>
          </a:r>
        </a:p>
      </dsp:txBody>
      <dsp:txXfrm>
        <a:off x="0" y="791991"/>
        <a:ext cx="8229600" cy="1023615"/>
      </dsp:txXfrm>
    </dsp:sp>
    <dsp:sp modelId="{5AE7C33E-3ECC-EE4E-909D-27891F64306B}">
      <dsp:nvSpPr>
        <dsp:cNvPr id="0" name=""/>
        <dsp:cNvSpPr/>
      </dsp:nvSpPr>
      <dsp:spPr>
        <a:xfrm>
          <a:off x="0" y="1815606"/>
          <a:ext cx="8229600" cy="52474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>
              <a:latin typeface="Times New Roman"/>
              <a:cs typeface="Times New Roman"/>
            </a:rPr>
            <a:t>Produksi</a:t>
          </a:r>
          <a:r>
            <a:rPr lang="en-US" sz="2300" kern="1200" dirty="0">
              <a:latin typeface="Times New Roman"/>
              <a:cs typeface="Times New Roman"/>
            </a:rPr>
            <a:t> (Production)</a:t>
          </a:r>
        </a:p>
      </dsp:txBody>
      <dsp:txXfrm>
        <a:off x="25616" y="1841222"/>
        <a:ext cx="8178368" cy="473513"/>
      </dsp:txXfrm>
    </dsp:sp>
    <dsp:sp modelId="{E9202985-5BFD-7941-8333-CEB1D35891BC}">
      <dsp:nvSpPr>
        <dsp:cNvPr id="0" name=""/>
        <dsp:cNvSpPr/>
      </dsp:nvSpPr>
      <dsp:spPr>
        <a:xfrm>
          <a:off x="0" y="2340351"/>
          <a:ext cx="8229600" cy="10236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 err="1">
              <a:latin typeface="Times New Roman"/>
              <a:cs typeface="Times New Roman"/>
            </a:rPr>
            <a:t>Praktisi</a:t>
          </a:r>
          <a:r>
            <a:rPr lang="en-US" sz="1800" kern="1200" dirty="0">
              <a:latin typeface="Times New Roman"/>
              <a:cs typeface="Times New Roman"/>
            </a:rPr>
            <a:t> PR </a:t>
          </a:r>
          <a:r>
            <a:rPr lang="en-US" sz="1800" kern="1200" dirty="0" err="1">
              <a:latin typeface="Times New Roman"/>
              <a:cs typeface="Times New Roman"/>
            </a:rPr>
            <a:t>harus</a:t>
          </a:r>
          <a:r>
            <a:rPr lang="en-US" sz="1800" kern="1200" dirty="0">
              <a:latin typeface="Times New Roman"/>
              <a:cs typeface="Times New Roman"/>
            </a:rPr>
            <a:t> </a:t>
          </a:r>
          <a:r>
            <a:rPr lang="en-US" sz="1800" kern="1200" dirty="0" err="1">
              <a:latin typeface="Times New Roman"/>
              <a:cs typeface="Times New Roman"/>
            </a:rPr>
            <a:t>mengerti</a:t>
          </a:r>
          <a:r>
            <a:rPr lang="en-US" sz="1800" kern="1200" dirty="0">
              <a:latin typeface="Times New Roman"/>
              <a:cs typeface="Times New Roman"/>
            </a:rPr>
            <a:t> </a:t>
          </a:r>
          <a:r>
            <a:rPr lang="en-US" sz="1800" kern="1200" dirty="0" err="1">
              <a:latin typeface="Times New Roman"/>
              <a:cs typeface="Times New Roman"/>
            </a:rPr>
            <a:t>proses</a:t>
          </a:r>
          <a:r>
            <a:rPr lang="en-US" sz="1800" kern="1200" dirty="0">
              <a:latin typeface="Times New Roman"/>
              <a:cs typeface="Times New Roman"/>
            </a:rPr>
            <a:t> </a:t>
          </a:r>
          <a:r>
            <a:rPr lang="en-US" sz="1800" kern="1200" dirty="0" err="1">
              <a:latin typeface="Times New Roman"/>
              <a:cs typeface="Times New Roman"/>
            </a:rPr>
            <a:t>produksi</a:t>
          </a:r>
          <a:r>
            <a:rPr lang="en-US" sz="1800" kern="1200" dirty="0">
              <a:latin typeface="Times New Roman"/>
              <a:cs typeface="Times New Roman"/>
            </a:rPr>
            <a:t>, </a:t>
          </a:r>
          <a:r>
            <a:rPr lang="en-US" sz="1800" kern="1200" dirty="0" err="1">
              <a:latin typeface="Times New Roman"/>
              <a:cs typeface="Times New Roman"/>
            </a:rPr>
            <a:t>harus</a:t>
          </a:r>
          <a:r>
            <a:rPr lang="en-US" sz="1800" kern="1200" dirty="0">
              <a:latin typeface="Times New Roman"/>
              <a:cs typeface="Times New Roman"/>
            </a:rPr>
            <a:t> </a:t>
          </a:r>
          <a:r>
            <a:rPr lang="en-US" sz="1800" kern="1200" dirty="0" err="1">
              <a:latin typeface="Times New Roman"/>
              <a:cs typeface="Times New Roman"/>
            </a:rPr>
            <a:t>bisa</a:t>
          </a:r>
          <a:r>
            <a:rPr lang="en-US" sz="1800" kern="1200" dirty="0">
              <a:latin typeface="Times New Roman"/>
              <a:cs typeface="Times New Roman"/>
            </a:rPr>
            <a:t> </a:t>
          </a:r>
          <a:r>
            <a:rPr lang="en-US" sz="1800" kern="1200" dirty="0" err="1">
              <a:latin typeface="Times New Roman"/>
              <a:cs typeface="Times New Roman"/>
            </a:rPr>
            <a:t>memproduksi</a:t>
          </a:r>
          <a:r>
            <a:rPr lang="en-US" sz="1800" kern="1200" dirty="0">
              <a:latin typeface="Times New Roman"/>
              <a:cs typeface="Times New Roman"/>
            </a:rPr>
            <a:t>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 err="1">
              <a:latin typeface="Times New Roman"/>
              <a:cs typeface="Times New Roman"/>
            </a:rPr>
            <a:t>Membuat</a:t>
          </a:r>
          <a:r>
            <a:rPr lang="en-US" sz="1800" kern="1200" dirty="0">
              <a:latin typeface="Times New Roman"/>
              <a:cs typeface="Times New Roman"/>
            </a:rPr>
            <a:t> </a:t>
          </a:r>
          <a:r>
            <a:rPr lang="en-US" sz="1800" kern="1200" dirty="0" err="1">
              <a:latin typeface="Times New Roman"/>
              <a:cs typeface="Times New Roman"/>
            </a:rPr>
            <a:t>saluran</a:t>
          </a:r>
          <a:r>
            <a:rPr lang="en-US" sz="1800" kern="1200" dirty="0">
              <a:latin typeface="Times New Roman"/>
              <a:cs typeface="Times New Roman"/>
            </a:rPr>
            <a:t> </a:t>
          </a:r>
          <a:r>
            <a:rPr lang="en-US" sz="1800" kern="1200" dirty="0" err="1">
              <a:latin typeface="Times New Roman"/>
              <a:cs typeface="Times New Roman"/>
            </a:rPr>
            <a:t>dan</a:t>
          </a:r>
          <a:r>
            <a:rPr lang="en-US" sz="1800" kern="1200" dirty="0">
              <a:latin typeface="Times New Roman"/>
              <a:cs typeface="Times New Roman"/>
            </a:rPr>
            <a:t> </a:t>
          </a:r>
          <a:r>
            <a:rPr lang="en-US" sz="1800" kern="1200" dirty="0" err="1">
              <a:latin typeface="Times New Roman"/>
              <a:cs typeface="Times New Roman"/>
            </a:rPr>
            <a:t>produk</a:t>
          </a:r>
          <a:r>
            <a:rPr lang="en-US" sz="1800" kern="1200" dirty="0">
              <a:latin typeface="Times New Roman"/>
              <a:cs typeface="Times New Roman"/>
            </a:rPr>
            <a:t> </a:t>
          </a:r>
          <a:r>
            <a:rPr lang="en-US" sz="1800" kern="1200" dirty="0" err="1">
              <a:latin typeface="Times New Roman"/>
              <a:cs typeface="Times New Roman"/>
            </a:rPr>
            <a:t>komunikasi</a:t>
          </a:r>
          <a:r>
            <a:rPr lang="en-US" sz="1800" kern="1200" dirty="0">
              <a:latin typeface="Times New Roman"/>
              <a:cs typeface="Times New Roman"/>
            </a:rPr>
            <a:t> </a:t>
          </a:r>
          <a:r>
            <a:rPr lang="en-US" sz="1800" kern="1200" dirty="0" err="1">
              <a:latin typeface="Times New Roman"/>
              <a:cs typeface="Times New Roman"/>
            </a:rPr>
            <a:t>menggunakan</a:t>
          </a:r>
          <a:r>
            <a:rPr lang="en-US" sz="1800" kern="1200" dirty="0">
              <a:latin typeface="Times New Roman"/>
              <a:cs typeface="Times New Roman"/>
            </a:rPr>
            <a:t> </a:t>
          </a:r>
          <a:r>
            <a:rPr lang="en-US" sz="1800" kern="1200" dirty="0" err="1">
              <a:latin typeface="Times New Roman"/>
              <a:cs typeface="Times New Roman"/>
            </a:rPr>
            <a:t>pengetahuan</a:t>
          </a:r>
          <a:r>
            <a:rPr lang="en-US" sz="1800" kern="1200" dirty="0">
              <a:latin typeface="Times New Roman"/>
              <a:cs typeface="Times New Roman"/>
            </a:rPr>
            <a:t> </a:t>
          </a:r>
          <a:r>
            <a:rPr lang="en-US" sz="1800" kern="1200" dirty="0" err="1">
              <a:latin typeface="Times New Roman"/>
              <a:cs typeface="Times New Roman"/>
            </a:rPr>
            <a:t>dan</a:t>
          </a:r>
          <a:r>
            <a:rPr lang="en-US" sz="1800" kern="1200" dirty="0">
              <a:latin typeface="Times New Roman"/>
              <a:cs typeface="Times New Roman"/>
            </a:rPr>
            <a:t> </a:t>
          </a:r>
          <a:r>
            <a:rPr lang="en-US" sz="1800" kern="1200" dirty="0" err="1">
              <a:latin typeface="Times New Roman"/>
              <a:cs typeface="Times New Roman"/>
            </a:rPr>
            <a:t>kemampuan</a:t>
          </a:r>
          <a:r>
            <a:rPr lang="en-US" sz="1800" kern="1200" dirty="0">
              <a:latin typeface="Times New Roman"/>
              <a:cs typeface="Times New Roman"/>
            </a:rPr>
            <a:t> multimedia </a:t>
          </a:r>
          <a:r>
            <a:rPr lang="en-US" sz="1800" kern="1200" dirty="0" err="1">
              <a:latin typeface="Times New Roman"/>
              <a:cs typeface="Times New Roman"/>
            </a:rPr>
            <a:t>meliputi</a:t>
          </a:r>
          <a:r>
            <a:rPr lang="en-US" sz="1800" kern="1200" dirty="0">
              <a:latin typeface="Times New Roman"/>
              <a:cs typeface="Times New Roman"/>
            </a:rPr>
            <a:t>: </a:t>
          </a:r>
          <a:r>
            <a:rPr lang="en-US" sz="1800" kern="1200" dirty="0" err="1">
              <a:latin typeface="Times New Roman"/>
              <a:cs typeface="Times New Roman"/>
            </a:rPr>
            <a:t>karya</a:t>
          </a:r>
          <a:r>
            <a:rPr lang="en-US" sz="1800" kern="1200" dirty="0">
              <a:latin typeface="Times New Roman"/>
              <a:cs typeface="Times New Roman"/>
            </a:rPr>
            <a:t> </a:t>
          </a:r>
          <a:r>
            <a:rPr lang="en-US" sz="1800" kern="1200" dirty="0" err="1">
              <a:latin typeface="Times New Roman"/>
              <a:cs typeface="Times New Roman"/>
            </a:rPr>
            <a:t>seni</a:t>
          </a:r>
          <a:r>
            <a:rPr lang="en-US" sz="1800" kern="1200" dirty="0">
              <a:latin typeface="Times New Roman"/>
              <a:cs typeface="Times New Roman"/>
            </a:rPr>
            <a:t>, </a:t>
          </a:r>
          <a:r>
            <a:rPr lang="en-US" sz="1800" kern="1200" dirty="0" err="1">
              <a:latin typeface="Times New Roman"/>
              <a:cs typeface="Times New Roman"/>
            </a:rPr>
            <a:t>tipografi</a:t>
          </a:r>
          <a:r>
            <a:rPr lang="en-US" sz="1800" kern="1200" dirty="0">
              <a:latin typeface="Times New Roman"/>
              <a:cs typeface="Times New Roman"/>
            </a:rPr>
            <a:t>, </a:t>
          </a:r>
          <a:r>
            <a:rPr lang="en-US" sz="1800" kern="1200" dirty="0" err="1">
              <a:latin typeface="Times New Roman"/>
              <a:cs typeface="Times New Roman"/>
            </a:rPr>
            <a:t>fotografi</a:t>
          </a:r>
          <a:r>
            <a:rPr lang="en-US" sz="1800" kern="1200" dirty="0">
              <a:latin typeface="Times New Roman"/>
              <a:cs typeface="Times New Roman"/>
            </a:rPr>
            <a:t>, </a:t>
          </a:r>
          <a:r>
            <a:rPr lang="en-US" sz="1800" kern="1200" dirty="0" err="1">
              <a:latin typeface="Times New Roman"/>
              <a:cs typeface="Times New Roman"/>
            </a:rPr>
            <a:t>tata</a:t>
          </a:r>
          <a:r>
            <a:rPr lang="en-US" sz="1800" kern="1200" dirty="0">
              <a:latin typeface="Times New Roman"/>
              <a:cs typeface="Times New Roman"/>
            </a:rPr>
            <a:t> </a:t>
          </a:r>
          <a:r>
            <a:rPr lang="en-US" sz="1800" kern="1200" dirty="0" err="1">
              <a:latin typeface="Times New Roman"/>
              <a:cs typeface="Times New Roman"/>
            </a:rPr>
            <a:t>letak</a:t>
          </a:r>
          <a:r>
            <a:rPr lang="en-US" sz="1800" kern="1200" dirty="0">
              <a:latin typeface="Times New Roman"/>
              <a:cs typeface="Times New Roman"/>
            </a:rPr>
            <a:t>, audio video, </a:t>
          </a:r>
          <a:r>
            <a:rPr lang="en-US" sz="1800" kern="1200" dirty="0" err="1">
              <a:latin typeface="Times New Roman"/>
              <a:cs typeface="Times New Roman"/>
            </a:rPr>
            <a:t>presentasi</a:t>
          </a:r>
          <a:r>
            <a:rPr lang="en-US" sz="1800" kern="1200" dirty="0">
              <a:latin typeface="Times New Roman"/>
              <a:cs typeface="Times New Roman"/>
            </a:rPr>
            <a:t> audiovisual</a:t>
          </a:r>
        </a:p>
      </dsp:txBody>
      <dsp:txXfrm>
        <a:off x="0" y="2340351"/>
        <a:ext cx="8229600" cy="1023615"/>
      </dsp:txXfrm>
    </dsp:sp>
    <dsp:sp modelId="{8B7E86BF-FC61-8240-891F-99587EDC3966}">
      <dsp:nvSpPr>
        <dsp:cNvPr id="0" name=""/>
        <dsp:cNvSpPr/>
      </dsp:nvSpPr>
      <dsp:spPr>
        <a:xfrm>
          <a:off x="0" y="3363966"/>
          <a:ext cx="8229600" cy="52474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>
              <a:latin typeface="Times New Roman"/>
              <a:cs typeface="Times New Roman"/>
            </a:rPr>
            <a:t>Pelatihan</a:t>
          </a:r>
          <a:r>
            <a:rPr lang="en-US" sz="2300" kern="1200" dirty="0">
              <a:latin typeface="Times New Roman"/>
              <a:cs typeface="Times New Roman"/>
            </a:rPr>
            <a:t> (Training)</a:t>
          </a:r>
        </a:p>
      </dsp:txBody>
      <dsp:txXfrm>
        <a:off x="25616" y="3389582"/>
        <a:ext cx="8178368" cy="473513"/>
      </dsp:txXfrm>
    </dsp:sp>
    <dsp:sp modelId="{EFC33D33-6794-2641-AD8A-55231F2F8EC6}">
      <dsp:nvSpPr>
        <dsp:cNvPr id="0" name=""/>
        <dsp:cNvSpPr/>
      </dsp:nvSpPr>
      <dsp:spPr>
        <a:xfrm>
          <a:off x="0" y="3888711"/>
          <a:ext cx="8229600" cy="13092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 err="1">
              <a:latin typeface="Times New Roman"/>
              <a:cs typeface="Times New Roman"/>
            </a:rPr>
            <a:t>Praktisi</a:t>
          </a:r>
          <a:r>
            <a:rPr lang="en-US" sz="1800" kern="1200" dirty="0">
              <a:latin typeface="Times New Roman"/>
              <a:cs typeface="Times New Roman"/>
            </a:rPr>
            <a:t> PR </a:t>
          </a:r>
          <a:r>
            <a:rPr lang="en-US" sz="1800" kern="1200" dirty="0" err="1">
              <a:latin typeface="Times New Roman"/>
              <a:cs typeface="Times New Roman"/>
            </a:rPr>
            <a:t>harus</a:t>
          </a:r>
          <a:r>
            <a:rPr lang="en-US" sz="1800" kern="1200" dirty="0">
              <a:latin typeface="Times New Roman"/>
              <a:cs typeface="Times New Roman"/>
            </a:rPr>
            <a:t> </a:t>
          </a:r>
          <a:r>
            <a:rPr lang="en-US" sz="1800" kern="1200" dirty="0" err="1">
              <a:latin typeface="Times New Roman"/>
              <a:cs typeface="Times New Roman"/>
            </a:rPr>
            <a:t>bisa</a:t>
          </a:r>
          <a:r>
            <a:rPr lang="en-US" sz="1800" kern="1200" dirty="0">
              <a:latin typeface="Times New Roman"/>
              <a:cs typeface="Times New Roman"/>
            </a:rPr>
            <a:t> </a:t>
          </a:r>
          <a:r>
            <a:rPr lang="en-US" sz="1800" kern="1200" dirty="0" err="1">
              <a:latin typeface="Times New Roman"/>
              <a:cs typeface="Times New Roman"/>
            </a:rPr>
            <a:t>melatih</a:t>
          </a:r>
          <a:r>
            <a:rPr lang="en-US" sz="1800" kern="1200" dirty="0">
              <a:latin typeface="Times New Roman"/>
              <a:cs typeface="Times New Roman"/>
            </a:rPr>
            <a:t> </a:t>
          </a:r>
          <a:r>
            <a:rPr lang="en-US" sz="1800" kern="1200" dirty="0" err="1">
              <a:latin typeface="Times New Roman"/>
              <a:cs typeface="Times New Roman"/>
            </a:rPr>
            <a:t>anggota</a:t>
          </a:r>
          <a:r>
            <a:rPr lang="en-US" sz="1800" kern="1200" dirty="0">
              <a:latin typeface="Times New Roman"/>
              <a:cs typeface="Times New Roman"/>
            </a:rPr>
            <a:t> </a:t>
          </a:r>
          <a:r>
            <a:rPr lang="en-US" sz="1800" kern="1200" dirty="0" err="1">
              <a:latin typeface="Times New Roman"/>
              <a:cs typeface="Times New Roman"/>
            </a:rPr>
            <a:t>di</a:t>
          </a:r>
          <a:r>
            <a:rPr lang="en-US" sz="1800" kern="1200" dirty="0">
              <a:latin typeface="Times New Roman"/>
              <a:cs typeface="Times New Roman"/>
            </a:rPr>
            <a:t> </a:t>
          </a:r>
          <a:r>
            <a:rPr lang="en-US" sz="1800" kern="1200" dirty="0" err="1">
              <a:latin typeface="Times New Roman"/>
              <a:cs typeface="Times New Roman"/>
            </a:rPr>
            <a:t>perusahaan</a:t>
          </a:r>
          <a:r>
            <a:rPr lang="en-US" sz="1800" kern="1200" dirty="0">
              <a:latin typeface="Times New Roman"/>
              <a:cs typeface="Times New Roman"/>
            </a:rPr>
            <a:t> </a:t>
          </a:r>
          <a:r>
            <a:rPr lang="en-US" sz="1800" kern="1200" dirty="0" err="1">
              <a:latin typeface="Times New Roman"/>
              <a:cs typeface="Times New Roman"/>
            </a:rPr>
            <a:t>terkait</a:t>
          </a:r>
          <a:r>
            <a:rPr lang="en-US" sz="1800" kern="1200" dirty="0">
              <a:latin typeface="Times New Roman"/>
              <a:cs typeface="Times New Roman"/>
            </a:rPr>
            <a:t> </a:t>
          </a:r>
          <a:r>
            <a:rPr lang="en-US" sz="1800" kern="1200" dirty="0" err="1">
              <a:latin typeface="Times New Roman"/>
              <a:cs typeface="Times New Roman"/>
            </a:rPr>
            <a:t>bidang</a:t>
          </a:r>
          <a:r>
            <a:rPr lang="en-US" sz="1800" kern="1200" dirty="0">
              <a:latin typeface="Times New Roman"/>
              <a:cs typeface="Times New Roman"/>
            </a:rPr>
            <a:t> PR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 err="1">
              <a:latin typeface="Times New Roman"/>
              <a:cs typeface="Times New Roman"/>
            </a:rPr>
            <a:t>Mempersiapkan</a:t>
          </a:r>
          <a:r>
            <a:rPr lang="en-US" sz="1800" kern="1200" dirty="0">
              <a:latin typeface="Times New Roman"/>
              <a:cs typeface="Times New Roman"/>
            </a:rPr>
            <a:t> </a:t>
          </a:r>
          <a:r>
            <a:rPr lang="en-US" sz="1800" kern="1200" dirty="0" err="1">
              <a:latin typeface="Times New Roman"/>
              <a:cs typeface="Times New Roman"/>
            </a:rPr>
            <a:t>pimpinan</a:t>
          </a:r>
          <a:r>
            <a:rPr lang="en-US" sz="1800" kern="1200" dirty="0">
              <a:latin typeface="Times New Roman"/>
              <a:cs typeface="Times New Roman"/>
            </a:rPr>
            <a:t> </a:t>
          </a:r>
          <a:r>
            <a:rPr lang="en-US" sz="1800" kern="1200" dirty="0" err="1">
              <a:latin typeface="Times New Roman"/>
              <a:cs typeface="Times New Roman"/>
            </a:rPr>
            <a:t>dan</a:t>
          </a:r>
          <a:r>
            <a:rPr lang="en-US" sz="1800" kern="1200" dirty="0">
              <a:latin typeface="Times New Roman"/>
              <a:cs typeface="Times New Roman"/>
            </a:rPr>
            <a:t> </a:t>
          </a:r>
          <a:r>
            <a:rPr lang="en-US" sz="1800" kern="1200" dirty="0" err="1">
              <a:latin typeface="Times New Roman"/>
              <a:cs typeface="Times New Roman"/>
            </a:rPr>
            <a:t>juru</a:t>
          </a:r>
          <a:r>
            <a:rPr lang="en-US" sz="1800" kern="1200" dirty="0">
              <a:latin typeface="Times New Roman"/>
              <a:cs typeface="Times New Roman"/>
            </a:rPr>
            <a:t> </a:t>
          </a:r>
          <a:r>
            <a:rPr lang="en-US" sz="1800" kern="1200" dirty="0" err="1">
              <a:latin typeface="Times New Roman"/>
              <a:cs typeface="Times New Roman"/>
            </a:rPr>
            <a:t>bicara</a:t>
          </a:r>
          <a:r>
            <a:rPr lang="en-US" sz="1800" kern="1200" dirty="0">
              <a:latin typeface="Times New Roman"/>
              <a:cs typeface="Times New Roman"/>
            </a:rPr>
            <a:t> lain </a:t>
          </a:r>
          <a:r>
            <a:rPr lang="en-US" sz="1800" kern="1200" dirty="0" err="1">
              <a:latin typeface="Times New Roman"/>
              <a:cs typeface="Times New Roman"/>
            </a:rPr>
            <a:t>untuk</a:t>
          </a:r>
          <a:r>
            <a:rPr lang="en-US" sz="1800" kern="1200" dirty="0">
              <a:latin typeface="Times New Roman"/>
              <a:cs typeface="Times New Roman"/>
            </a:rPr>
            <a:t> </a:t>
          </a:r>
          <a:r>
            <a:rPr lang="en-US" sz="1800" kern="1200" dirty="0" err="1">
              <a:latin typeface="Times New Roman"/>
              <a:cs typeface="Times New Roman"/>
            </a:rPr>
            <a:t>menghadapi</a:t>
          </a:r>
          <a:r>
            <a:rPr lang="en-US" sz="1800" kern="1200" dirty="0">
              <a:latin typeface="Times New Roman"/>
              <a:cs typeface="Times New Roman"/>
            </a:rPr>
            <a:t> media </a:t>
          </a:r>
          <a:r>
            <a:rPr lang="en-US" sz="1800" kern="1200" dirty="0" err="1">
              <a:latin typeface="Times New Roman"/>
              <a:cs typeface="Times New Roman"/>
            </a:rPr>
            <a:t>dan</a:t>
          </a:r>
          <a:r>
            <a:rPr lang="en-US" sz="1800" kern="1200" dirty="0">
              <a:latin typeface="Times New Roman"/>
              <a:cs typeface="Times New Roman"/>
            </a:rPr>
            <a:t> </a:t>
          </a:r>
          <a:r>
            <a:rPr lang="en-US" sz="1800" kern="1200" dirty="0" err="1">
              <a:latin typeface="Times New Roman"/>
              <a:cs typeface="Times New Roman"/>
            </a:rPr>
            <a:t>tampil</a:t>
          </a:r>
          <a:r>
            <a:rPr lang="en-US" sz="1800" kern="1200" dirty="0">
              <a:latin typeface="Times New Roman"/>
              <a:cs typeface="Times New Roman"/>
            </a:rPr>
            <a:t> </a:t>
          </a:r>
          <a:r>
            <a:rPr lang="en-US" sz="1800" kern="1200" dirty="0" err="1">
              <a:latin typeface="Times New Roman"/>
              <a:cs typeface="Times New Roman"/>
            </a:rPr>
            <a:t>di</a:t>
          </a:r>
          <a:r>
            <a:rPr lang="en-US" sz="1800" kern="1200" dirty="0">
              <a:latin typeface="Times New Roman"/>
              <a:cs typeface="Times New Roman"/>
            </a:rPr>
            <a:t> </a:t>
          </a:r>
          <a:r>
            <a:rPr lang="en-US" sz="1800" kern="1200" dirty="0" err="1">
              <a:latin typeface="Times New Roman"/>
              <a:cs typeface="Times New Roman"/>
            </a:rPr>
            <a:t>depan</a:t>
          </a:r>
          <a:r>
            <a:rPr lang="en-US" sz="1800" kern="1200" dirty="0">
              <a:latin typeface="Times New Roman"/>
              <a:cs typeface="Times New Roman"/>
            </a:rPr>
            <a:t> </a:t>
          </a:r>
          <a:r>
            <a:rPr lang="en-US" sz="1800" kern="1200" dirty="0" err="1">
              <a:latin typeface="Times New Roman"/>
              <a:cs typeface="Times New Roman"/>
            </a:rPr>
            <a:t>publik</a:t>
          </a:r>
          <a:r>
            <a:rPr lang="en-US" sz="1800" kern="1200" dirty="0">
              <a:latin typeface="Times New Roman"/>
              <a:cs typeface="Times New Roman"/>
            </a:rPr>
            <a:t>, </a:t>
          </a:r>
          <a:r>
            <a:rPr lang="en-US" sz="1800" kern="1200" dirty="0" err="1">
              <a:latin typeface="Times New Roman"/>
              <a:cs typeface="Times New Roman"/>
            </a:rPr>
            <a:t>mengembangkan</a:t>
          </a:r>
          <a:r>
            <a:rPr lang="en-US" sz="1800" kern="1200" dirty="0">
              <a:latin typeface="Times New Roman"/>
              <a:cs typeface="Times New Roman"/>
            </a:rPr>
            <a:t> </a:t>
          </a:r>
          <a:r>
            <a:rPr lang="en-US" sz="1800" kern="1200" dirty="0" err="1">
              <a:latin typeface="Times New Roman"/>
              <a:cs typeface="Times New Roman"/>
            </a:rPr>
            <a:t>kemampuan</a:t>
          </a:r>
          <a:r>
            <a:rPr lang="en-US" sz="1800" kern="1200" dirty="0">
              <a:latin typeface="Times New Roman"/>
              <a:cs typeface="Times New Roman"/>
            </a:rPr>
            <a:t> </a:t>
          </a:r>
          <a:r>
            <a:rPr lang="en-US" sz="1800" kern="1200" dirty="0" err="1">
              <a:latin typeface="Times New Roman"/>
              <a:cs typeface="Times New Roman"/>
            </a:rPr>
            <a:t>menulis</a:t>
          </a:r>
          <a:r>
            <a:rPr lang="en-US" sz="1800" kern="1200" dirty="0">
              <a:latin typeface="Times New Roman"/>
              <a:cs typeface="Times New Roman"/>
            </a:rPr>
            <a:t> </a:t>
          </a:r>
          <a:r>
            <a:rPr lang="en-US" sz="1800" kern="1200" dirty="0" err="1">
              <a:latin typeface="Times New Roman"/>
              <a:cs typeface="Times New Roman"/>
            </a:rPr>
            <a:t>dan</a:t>
          </a:r>
          <a:r>
            <a:rPr lang="en-US" sz="1800" kern="1200" dirty="0">
              <a:latin typeface="Times New Roman"/>
              <a:cs typeface="Times New Roman"/>
            </a:rPr>
            <a:t> </a:t>
          </a:r>
          <a:r>
            <a:rPr lang="en-US" sz="1800" kern="1200" dirty="0" err="1">
              <a:latin typeface="Times New Roman"/>
              <a:cs typeface="Times New Roman"/>
            </a:rPr>
            <a:t>berkomunikasi</a:t>
          </a:r>
          <a:endParaRPr lang="en-US" sz="1800" kern="1200" dirty="0">
            <a:latin typeface="Times New Roman"/>
            <a:cs typeface="Times New Roman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 err="1">
              <a:latin typeface="Times New Roman"/>
              <a:cs typeface="Times New Roman"/>
            </a:rPr>
            <a:t>Membantu</a:t>
          </a:r>
          <a:r>
            <a:rPr lang="en-US" sz="1800" kern="1200" dirty="0">
              <a:latin typeface="Times New Roman"/>
              <a:cs typeface="Times New Roman"/>
            </a:rPr>
            <a:t> </a:t>
          </a:r>
          <a:r>
            <a:rPr lang="en-US" sz="1800" kern="1200" dirty="0" err="1">
              <a:latin typeface="Times New Roman"/>
              <a:cs typeface="Times New Roman"/>
            </a:rPr>
            <a:t>mengenalkan</a:t>
          </a:r>
          <a:r>
            <a:rPr lang="en-US" sz="1800" kern="1200" dirty="0">
              <a:latin typeface="Times New Roman"/>
              <a:cs typeface="Times New Roman"/>
            </a:rPr>
            <a:t> </a:t>
          </a:r>
          <a:r>
            <a:rPr lang="en-US" sz="1800" kern="1200" dirty="0" err="1">
              <a:latin typeface="Times New Roman"/>
              <a:cs typeface="Times New Roman"/>
            </a:rPr>
            <a:t>perubahan</a:t>
          </a:r>
          <a:r>
            <a:rPr lang="en-US" sz="1800" kern="1200" dirty="0">
              <a:latin typeface="Times New Roman"/>
              <a:cs typeface="Times New Roman"/>
            </a:rPr>
            <a:t> </a:t>
          </a:r>
          <a:r>
            <a:rPr lang="en-US" sz="1800" kern="1200" dirty="0" err="1">
              <a:latin typeface="Times New Roman"/>
              <a:cs typeface="Times New Roman"/>
            </a:rPr>
            <a:t>terkait</a:t>
          </a:r>
          <a:r>
            <a:rPr lang="en-US" sz="1800" kern="1200" dirty="0">
              <a:latin typeface="Times New Roman"/>
              <a:cs typeface="Times New Roman"/>
            </a:rPr>
            <a:t> </a:t>
          </a:r>
          <a:r>
            <a:rPr lang="en-US" sz="1800" kern="1200" dirty="0" err="1">
              <a:latin typeface="Times New Roman"/>
              <a:cs typeface="Times New Roman"/>
            </a:rPr>
            <a:t>budaya</a:t>
          </a:r>
          <a:r>
            <a:rPr lang="en-US" sz="1800" kern="1200" dirty="0">
              <a:latin typeface="Times New Roman"/>
              <a:cs typeface="Times New Roman"/>
            </a:rPr>
            <a:t>, </a:t>
          </a:r>
          <a:r>
            <a:rPr lang="en-US" sz="1800" kern="1200" dirty="0" err="1">
              <a:latin typeface="Times New Roman"/>
              <a:cs typeface="Times New Roman"/>
            </a:rPr>
            <a:t>kebijakan</a:t>
          </a:r>
          <a:r>
            <a:rPr lang="en-US" sz="1800" kern="1200" dirty="0">
              <a:latin typeface="Times New Roman"/>
              <a:cs typeface="Times New Roman"/>
            </a:rPr>
            <a:t>, </a:t>
          </a:r>
          <a:r>
            <a:rPr lang="en-US" sz="1800" kern="1200" dirty="0" err="1">
              <a:latin typeface="Times New Roman"/>
              <a:cs typeface="Times New Roman"/>
            </a:rPr>
            <a:t>struktur</a:t>
          </a:r>
          <a:r>
            <a:rPr lang="en-US" sz="1800" kern="1200" dirty="0">
              <a:latin typeface="Times New Roman"/>
              <a:cs typeface="Times New Roman"/>
            </a:rPr>
            <a:t> </a:t>
          </a:r>
          <a:r>
            <a:rPr lang="en-US" sz="1800" kern="1200" dirty="0" err="1">
              <a:latin typeface="Times New Roman"/>
              <a:cs typeface="Times New Roman"/>
            </a:rPr>
            <a:t>dan</a:t>
          </a:r>
          <a:r>
            <a:rPr lang="en-US" sz="1800" kern="1200" dirty="0">
              <a:latin typeface="Times New Roman"/>
              <a:cs typeface="Times New Roman"/>
            </a:rPr>
            <a:t> </a:t>
          </a:r>
          <a:r>
            <a:rPr lang="en-US" sz="1800" kern="1200" dirty="0" err="1">
              <a:latin typeface="Times New Roman"/>
              <a:cs typeface="Times New Roman"/>
            </a:rPr>
            <a:t>proses</a:t>
          </a:r>
          <a:r>
            <a:rPr lang="en-US" sz="1800" kern="1200" dirty="0">
              <a:latin typeface="Times New Roman"/>
              <a:cs typeface="Times New Roman"/>
            </a:rPr>
            <a:t> </a:t>
          </a:r>
          <a:r>
            <a:rPr lang="en-US" sz="1800" kern="1200" dirty="0" err="1">
              <a:latin typeface="Times New Roman"/>
              <a:cs typeface="Times New Roman"/>
            </a:rPr>
            <a:t>dalam</a:t>
          </a:r>
          <a:r>
            <a:rPr lang="en-US" sz="1800" kern="1200" dirty="0">
              <a:latin typeface="Times New Roman"/>
              <a:cs typeface="Times New Roman"/>
            </a:rPr>
            <a:t> </a:t>
          </a:r>
          <a:r>
            <a:rPr lang="en-US" sz="1800" kern="1200" dirty="0" err="1">
              <a:latin typeface="Times New Roman"/>
              <a:cs typeface="Times New Roman"/>
            </a:rPr>
            <a:t>organisasi</a:t>
          </a:r>
          <a:endParaRPr lang="en-US" sz="1800" kern="1200" dirty="0">
            <a:latin typeface="Times New Roman"/>
            <a:cs typeface="Times New Roman"/>
          </a:endParaRPr>
        </a:p>
      </dsp:txBody>
      <dsp:txXfrm>
        <a:off x="0" y="3888711"/>
        <a:ext cx="8229600" cy="130927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2A247E-E924-2E48-8C35-643E4F19D643}">
      <dsp:nvSpPr>
        <dsp:cNvPr id="0" name=""/>
        <dsp:cNvSpPr/>
      </dsp:nvSpPr>
      <dsp:spPr>
        <a:xfrm>
          <a:off x="0" y="57568"/>
          <a:ext cx="8229600" cy="61600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 err="1">
              <a:latin typeface="Times New Roman"/>
              <a:cs typeface="Times New Roman"/>
            </a:rPr>
            <a:t>Kontak</a:t>
          </a:r>
          <a:r>
            <a:rPr lang="en-US" sz="2700" kern="1200" dirty="0">
              <a:latin typeface="Times New Roman"/>
              <a:cs typeface="Times New Roman"/>
            </a:rPr>
            <a:t> Personal (Personal Contact)</a:t>
          </a:r>
        </a:p>
      </dsp:txBody>
      <dsp:txXfrm>
        <a:off x="30071" y="87639"/>
        <a:ext cx="8169458" cy="555862"/>
      </dsp:txXfrm>
    </dsp:sp>
    <dsp:sp modelId="{783CF2F4-7B3D-4140-86E7-DBFE66F57F02}">
      <dsp:nvSpPr>
        <dsp:cNvPr id="0" name=""/>
        <dsp:cNvSpPr/>
      </dsp:nvSpPr>
      <dsp:spPr>
        <a:xfrm>
          <a:off x="0" y="673573"/>
          <a:ext cx="8229600" cy="21238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 err="1">
              <a:latin typeface="Times New Roman"/>
              <a:cs typeface="Times New Roman"/>
            </a:rPr>
            <a:t>Praktisi</a:t>
          </a:r>
          <a:r>
            <a:rPr lang="en-US" sz="2100" kern="1200" dirty="0">
              <a:latin typeface="Times New Roman"/>
              <a:cs typeface="Times New Roman"/>
            </a:rPr>
            <a:t> PR </a:t>
          </a:r>
          <a:r>
            <a:rPr lang="en-US" sz="2100" kern="1200" dirty="0" err="1">
              <a:latin typeface="Times New Roman"/>
              <a:cs typeface="Times New Roman"/>
            </a:rPr>
            <a:t>harus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bisa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menjadi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penghubung</a:t>
          </a:r>
          <a:r>
            <a:rPr lang="en-US" sz="2100" kern="1200" dirty="0">
              <a:latin typeface="Times New Roman"/>
              <a:cs typeface="Times New Roman"/>
            </a:rPr>
            <a:t> (</a:t>
          </a:r>
          <a:r>
            <a:rPr lang="en-US" sz="2100" kern="1200" dirty="0" err="1">
              <a:latin typeface="Times New Roman"/>
              <a:cs typeface="Times New Roman"/>
            </a:rPr>
            <a:t>orang</a:t>
          </a:r>
          <a:r>
            <a:rPr lang="en-US" sz="2100" kern="1200" dirty="0">
              <a:latin typeface="Times New Roman"/>
              <a:cs typeface="Times New Roman"/>
            </a:rPr>
            <a:t> yang </a:t>
          </a:r>
          <a:r>
            <a:rPr lang="en-US" sz="2100" kern="1200" dirty="0" err="1">
              <a:latin typeface="Times New Roman"/>
              <a:cs typeface="Times New Roman"/>
            </a:rPr>
            <a:t>siap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dihubungi</a:t>
          </a:r>
          <a:r>
            <a:rPr lang="en-US" sz="2100" kern="1200" dirty="0">
              <a:latin typeface="Times New Roman"/>
              <a:cs typeface="Times New Roman"/>
            </a:rPr>
            <a:t>) </a:t>
          </a:r>
          <a:r>
            <a:rPr lang="en-US" sz="2100" kern="1200" dirty="0" err="1">
              <a:latin typeface="Times New Roman"/>
              <a:cs typeface="Times New Roman"/>
            </a:rPr>
            <a:t>baik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oleh</a:t>
          </a:r>
          <a:r>
            <a:rPr lang="en-US" sz="2100" kern="1200" dirty="0">
              <a:latin typeface="Times New Roman"/>
              <a:cs typeface="Times New Roman"/>
            </a:rPr>
            <a:t> internal </a:t>
          </a:r>
          <a:r>
            <a:rPr lang="en-US" sz="2100" kern="1200" dirty="0" err="1">
              <a:latin typeface="Times New Roman"/>
              <a:cs typeface="Times New Roman"/>
            </a:rPr>
            <a:t>maupun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eksternal</a:t>
          </a:r>
          <a:r>
            <a:rPr lang="en-US" sz="2100" kern="1200" dirty="0">
              <a:latin typeface="Times New Roman"/>
              <a:cs typeface="Times New Roman"/>
            </a:rPr>
            <a:t> 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 err="1">
              <a:latin typeface="Times New Roman"/>
              <a:cs typeface="Times New Roman"/>
            </a:rPr>
            <a:t>Bertugas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sebagai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penghubung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dengan</a:t>
          </a:r>
          <a:r>
            <a:rPr lang="en-US" sz="2100" kern="1200" dirty="0">
              <a:latin typeface="Times New Roman"/>
              <a:cs typeface="Times New Roman"/>
            </a:rPr>
            <a:t> media, </a:t>
          </a:r>
          <a:r>
            <a:rPr lang="en-US" sz="2100" kern="1200" dirty="0" err="1">
              <a:latin typeface="Times New Roman"/>
              <a:cs typeface="Times New Roman"/>
            </a:rPr>
            <a:t>komunitas</a:t>
          </a:r>
          <a:r>
            <a:rPr lang="en-US" sz="2100" kern="1200" dirty="0">
              <a:latin typeface="Times New Roman"/>
              <a:cs typeface="Times New Roman"/>
            </a:rPr>
            <a:t>, internal, </a:t>
          </a:r>
          <a:r>
            <a:rPr lang="en-US" sz="2100" kern="1200" dirty="0" err="1">
              <a:latin typeface="Times New Roman"/>
              <a:cs typeface="Times New Roman"/>
            </a:rPr>
            <a:t>eksternal</a:t>
          </a:r>
          <a:r>
            <a:rPr lang="en-US" sz="2100" kern="1200" dirty="0">
              <a:latin typeface="Times New Roman"/>
              <a:cs typeface="Times New Roman"/>
            </a:rPr>
            <a:t>, </a:t>
          </a:r>
          <a:r>
            <a:rPr lang="en-US" sz="2100" kern="1200" dirty="0" err="1">
              <a:latin typeface="Times New Roman"/>
              <a:cs typeface="Times New Roman"/>
            </a:rPr>
            <a:t>dan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seluruh</a:t>
          </a:r>
          <a:r>
            <a:rPr lang="en-US" sz="2100" kern="1200" dirty="0">
              <a:latin typeface="Times New Roman"/>
              <a:cs typeface="Times New Roman"/>
            </a:rPr>
            <a:t> stakeholders. </a:t>
          </a:r>
          <a:r>
            <a:rPr lang="en-US" sz="2100" kern="1200" dirty="0" err="1">
              <a:latin typeface="Times New Roman"/>
              <a:cs typeface="Times New Roman"/>
            </a:rPr>
            <a:t>Bertugas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sebagai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tuan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rumah</a:t>
          </a:r>
          <a:r>
            <a:rPr lang="en-US" sz="2100" kern="1200" dirty="0">
              <a:latin typeface="Times New Roman"/>
              <a:cs typeface="Times New Roman"/>
            </a:rPr>
            <a:t> yang </a:t>
          </a:r>
          <a:r>
            <a:rPr lang="en-US" sz="2100" kern="1200" dirty="0" err="1">
              <a:latin typeface="Times New Roman"/>
              <a:cs typeface="Times New Roman"/>
            </a:rPr>
            <a:t>melakukan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penjamuan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terhadap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tamu</a:t>
          </a:r>
          <a:endParaRPr lang="en-US" sz="2100" kern="1200" dirty="0">
            <a:latin typeface="Times New Roman"/>
            <a:cs typeface="Times New Roman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 err="1">
              <a:latin typeface="Times New Roman"/>
              <a:cs typeface="Times New Roman"/>
            </a:rPr>
            <a:t>Berkomunikasi</a:t>
          </a:r>
          <a:r>
            <a:rPr lang="en-US" sz="2100" kern="1200" dirty="0">
              <a:latin typeface="Times New Roman"/>
              <a:cs typeface="Times New Roman"/>
            </a:rPr>
            <a:t>, </a:t>
          </a:r>
          <a:r>
            <a:rPr lang="en-US" sz="2100" kern="1200" dirty="0" err="1">
              <a:latin typeface="Times New Roman"/>
              <a:cs typeface="Times New Roman"/>
            </a:rPr>
            <a:t>negosiasi</a:t>
          </a:r>
          <a:r>
            <a:rPr lang="en-US" sz="2100" kern="1200" dirty="0">
              <a:latin typeface="Times New Roman"/>
              <a:cs typeface="Times New Roman"/>
            </a:rPr>
            <a:t>, </a:t>
          </a:r>
          <a:r>
            <a:rPr lang="en-US" sz="2100" kern="1200" dirty="0" err="1">
              <a:latin typeface="Times New Roman"/>
              <a:cs typeface="Times New Roman"/>
            </a:rPr>
            <a:t>mengelola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konflik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dengan</a:t>
          </a:r>
          <a:r>
            <a:rPr lang="en-US" sz="2100" kern="1200" dirty="0">
              <a:latin typeface="Times New Roman"/>
              <a:cs typeface="Times New Roman"/>
            </a:rPr>
            <a:t> stakeholders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 err="1">
              <a:latin typeface="Times New Roman"/>
              <a:cs typeface="Times New Roman"/>
            </a:rPr>
            <a:t>Membangun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aliansi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strategis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dan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hubungan</a:t>
          </a:r>
          <a:r>
            <a:rPr lang="en-US" sz="2100" kern="1200" dirty="0">
              <a:latin typeface="Times New Roman"/>
              <a:cs typeface="Times New Roman"/>
            </a:rPr>
            <a:t> interpersonal</a:t>
          </a:r>
        </a:p>
      </dsp:txBody>
      <dsp:txXfrm>
        <a:off x="0" y="673573"/>
        <a:ext cx="8229600" cy="2123819"/>
      </dsp:txXfrm>
    </dsp:sp>
    <dsp:sp modelId="{17A23D2F-3D8C-A247-9F17-0D4198DF39C4}">
      <dsp:nvSpPr>
        <dsp:cNvPr id="0" name=""/>
        <dsp:cNvSpPr/>
      </dsp:nvSpPr>
      <dsp:spPr>
        <a:xfrm>
          <a:off x="0" y="2797392"/>
          <a:ext cx="8229600" cy="61600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 err="1">
              <a:latin typeface="Times New Roman"/>
              <a:cs typeface="Times New Roman"/>
            </a:rPr>
            <a:t>Perencanaan</a:t>
          </a:r>
          <a:r>
            <a:rPr lang="en-US" sz="2700" kern="1200" dirty="0">
              <a:latin typeface="Times New Roman"/>
              <a:cs typeface="Times New Roman"/>
            </a:rPr>
            <a:t> </a:t>
          </a:r>
          <a:r>
            <a:rPr lang="en-US" sz="2700" kern="1200" dirty="0" err="1">
              <a:latin typeface="Times New Roman"/>
              <a:cs typeface="Times New Roman"/>
            </a:rPr>
            <a:t>Strategis</a:t>
          </a:r>
          <a:r>
            <a:rPr lang="en-US" sz="2700" kern="1200" dirty="0">
              <a:latin typeface="Times New Roman"/>
              <a:cs typeface="Times New Roman"/>
            </a:rPr>
            <a:t> (Strategic Planning)</a:t>
          </a:r>
        </a:p>
      </dsp:txBody>
      <dsp:txXfrm>
        <a:off x="30071" y="2827463"/>
        <a:ext cx="8169458" cy="555862"/>
      </dsp:txXfrm>
    </dsp:sp>
    <dsp:sp modelId="{7D53EACE-C2F1-E54A-BFE4-BDEFC8D53B25}">
      <dsp:nvSpPr>
        <dsp:cNvPr id="0" name=""/>
        <dsp:cNvSpPr/>
      </dsp:nvSpPr>
      <dsp:spPr>
        <a:xfrm>
          <a:off x="0" y="3413397"/>
          <a:ext cx="8229600" cy="14810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 err="1">
              <a:latin typeface="Times New Roman"/>
              <a:cs typeface="Times New Roman"/>
            </a:rPr>
            <a:t>Praktisi</a:t>
          </a:r>
          <a:r>
            <a:rPr lang="en-US" sz="2100" kern="1200" dirty="0">
              <a:latin typeface="Times New Roman"/>
              <a:cs typeface="Times New Roman"/>
            </a:rPr>
            <a:t> PR </a:t>
          </a:r>
          <a:r>
            <a:rPr lang="en-US" sz="2100" kern="1200" dirty="0" err="1">
              <a:latin typeface="Times New Roman"/>
              <a:cs typeface="Times New Roman"/>
            </a:rPr>
            <a:t>harus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bisa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membuat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perencanaan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strategis</a:t>
          </a:r>
          <a:endParaRPr lang="en-US" sz="2100" kern="1200" dirty="0">
            <a:latin typeface="Times New Roman"/>
            <a:cs typeface="Times New Roman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 err="1">
              <a:latin typeface="Times New Roman"/>
              <a:cs typeface="Times New Roman"/>
            </a:rPr>
            <a:t>Pemrograman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dan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perencanaan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dalam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kolaborasi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dengan</a:t>
          </a:r>
          <a:r>
            <a:rPr lang="en-US" sz="2100" kern="1200" dirty="0">
              <a:latin typeface="Times New Roman"/>
              <a:cs typeface="Times New Roman"/>
            </a:rPr>
            <a:t> manager, </a:t>
          </a:r>
          <a:r>
            <a:rPr lang="en-US" sz="2100" kern="1200" dirty="0" err="1">
              <a:latin typeface="Times New Roman"/>
              <a:cs typeface="Times New Roman"/>
            </a:rPr>
            <a:t>mengelola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kerjasama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antar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divisi</a:t>
          </a:r>
          <a:r>
            <a:rPr lang="en-US" sz="2100" kern="1200" dirty="0">
              <a:latin typeface="Times New Roman"/>
              <a:cs typeface="Times New Roman"/>
            </a:rPr>
            <a:t>, </a:t>
          </a:r>
          <a:r>
            <a:rPr lang="en-US" sz="2100" kern="1200" dirty="0" err="1">
              <a:latin typeface="Times New Roman"/>
              <a:cs typeface="Times New Roman"/>
            </a:rPr>
            <a:t>menentukan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kebutuhan</a:t>
          </a:r>
          <a:r>
            <a:rPr lang="en-US" sz="2100" kern="1200" dirty="0">
              <a:latin typeface="Times New Roman"/>
              <a:cs typeface="Times New Roman"/>
            </a:rPr>
            <a:t>, </a:t>
          </a:r>
          <a:r>
            <a:rPr lang="en-US" sz="2100" kern="1200" dirty="0" err="1">
              <a:latin typeface="Times New Roman"/>
              <a:cs typeface="Times New Roman"/>
            </a:rPr>
            <a:t>membangun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prioritas</a:t>
          </a:r>
          <a:r>
            <a:rPr lang="en-US" sz="2100" kern="1200" dirty="0">
              <a:latin typeface="Times New Roman"/>
              <a:cs typeface="Times New Roman"/>
            </a:rPr>
            <a:t>, </a:t>
          </a:r>
          <a:r>
            <a:rPr lang="en-US" sz="2100" kern="1200" dirty="0" err="1">
              <a:latin typeface="Times New Roman"/>
              <a:cs typeface="Times New Roman"/>
            </a:rPr>
            <a:t>mendefinisikan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publik</a:t>
          </a:r>
          <a:r>
            <a:rPr lang="en-US" sz="2100" kern="1200" dirty="0">
              <a:latin typeface="Times New Roman"/>
              <a:cs typeface="Times New Roman"/>
            </a:rPr>
            <a:t>, </a:t>
          </a:r>
          <a:r>
            <a:rPr lang="en-US" sz="2100" kern="1200" dirty="0" err="1">
              <a:latin typeface="Times New Roman"/>
              <a:cs typeface="Times New Roman"/>
            </a:rPr>
            <a:t>mengatur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tujuan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dan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sasaran</a:t>
          </a:r>
          <a:r>
            <a:rPr lang="en-US" sz="2100" kern="1200" dirty="0">
              <a:latin typeface="Times New Roman"/>
              <a:cs typeface="Times New Roman"/>
            </a:rPr>
            <a:t>, </a:t>
          </a:r>
          <a:r>
            <a:rPr lang="en-US" sz="2100" kern="1200" dirty="0" err="1">
              <a:latin typeface="Times New Roman"/>
              <a:cs typeface="Times New Roman"/>
            </a:rPr>
            <a:t>mengembangkan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pesan</a:t>
          </a:r>
          <a:r>
            <a:rPr lang="en-US" sz="2100" kern="1200" dirty="0">
              <a:latin typeface="Times New Roman"/>
              <a:cs typeface="Times New Roman"/>
            </a:rPr>
            <a:t>, </a:t>
          </a:r>
          <a:r>
            <a:rPr lang="en-US" sz="2100" kern="1200" dirty="0" err="1">
              <a:latin typeface="Times New Roman"/>
              <a:cs typeface="Times New Roman"/>
            </a:rPr>
            <a:t>menyusun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strategi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dan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taktik</a:t>
          </a:r>
          <a:endParaRPr lang="en-US" sz="2100" kern="1200" dirty="0">
            <a:latin typeface="Times New Roman"/>
            <a:cs typeface="Times New Roman"/>
          </a:endParaRPr>
        </a:p>
      </dsp:txBody>
      <dsp:txXfrm>
        <a:off x="0" y="3413397"/>
        <a:ext cx="8229600" cy="148108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8EB3CF-B2EC-8046-B462-FAF60F3818D2}">
      <dsp:nvSpPr>
        <dsp:cNvPr id="0" name=""/>
        <dsp:cNvSpPr/>
      </dsp:nvSpPr>
      <dsp:spPr>
        <a:xfrm>
          <a:off x="0" y="40139"/>
          <a:ext cx="8229600" cy="61600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 err="1">
              <a:latin typeface="Times New Roman"/>
              <a:cs typeface="Times New Roman"/>
            </a:rPr>
            <a:t>Teknisi</a:t>
          </a:r>
          <a:r>
            <a:rPr lang="en-US" sz="2700" kern="1200" dirty="0">
              <a:latin typeface="Times New Roman"/>
              <a:cs typeface="Times New Roman"/>
            </a:rPr>
            <a:t> </a:t>
          </a:r>
          <a:r>
            <a:rPr lang="en-US" sz="2700" kern="1200" dirty="0" err="1">
              <a:latin typeface="Times New Roman"/>
              <a:cs typeface="Times New Roman"/>
            </a:rPr>
            <a:t>Komunikasi</a:t>
          </a:r>
          <a:endParaRPr lang="en-US" sz="2700" kern="1200" dirty="0">
            <a:latin typeface="Times New Roman"/>
            <a:cs typeface="Times New Roman"/>
          </a:endParaRPr>
        </a:p>
      </dsp:txBody>
      <dsp:txXfrm>
        <a:off x="30071" y="70210"/>
        <a:ext cx="8169458" cy="555862"/>
      </dsp:txXfrm>
    </dsp:sp>
    <dsp:sp modelId="{A6D92035-F82D-A147-944D-81CAB6798D65}">
      <dsp:nvSpPr>
        <dsp:cNvPr id="0" name=""/>
        <dsp:cNvSpPr/>
      </dsp:nvSpPr>
      <dsp:spPr>
        <a:xfrm>
          <a:off x="0" y="656144"/>
          <a:ext cx="8229600" cy="1900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 err="1">
              <a:latin typeface="Times New Roman"/>
              <a:cs typeface="Times New Roman"/>
            </a:rPr>
            <a:t>Menulis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dan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mengedit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tulisan</a:t>
          </a:r>
          <a:r>
            <a:rPr lang="en-US" sz="2100" kern="1200" dirty="0">
              <a:latin typeface="Times New Roman"/>
              <a:cs typeface="Times New Roman"/>
            </a:rPr>
            <a:t> PR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 err="1">
              <a:latin typeface="Times New Roman"/>
              <a:cs typeface="Times New Roman"/>
            </a:rPr>
            <a:t>Mengembangkan</a:t>
          </a:r>
          <a:r>
            <a:rPr lang="en-US" sz="2100" kern="1200" dirty="0">
              <a:latin typeface="Times New Roman"/>
              <a:cs typeface="Times New Roman"/>
            </a:rPr>
            <a:t> website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 err="1">
              <a:latin typeface="Times New Roman"/>
              <a:cs typeface="Times New Roman"/>
            </a:rPr>
            <a:t>Menangani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kontak</a:t>
          </a:r>
          <a:r>
            <a:rPr lang="en-US" sz="2100" kern="1200" dirty="0">
              <a:latin typeface="Times New Roman"/>
              <a:cs typeface="Times New Roman"/>
            </a:rPr>
            <a:t> media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 err="1">
              <a:latin typeface="Times New Roman"/>
              <a:cs typeface="Times New Roman"/>
            </a:rPr>
            <a:t>Mengimplementasikan</a:t>
          </a:r>
          <a:r>
            <a:rPr lang="en-US" sz="2100" kern="1200" dirty="0">
              <a:latin typeface="Times New Roman"/>
              <a:cs typeface="Times New Roman"/>
            </a:rPr>
            <a:t> program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 err="1">
              <a:latin typeface="Times New Roman"/>
              <a:cs typeface="Times New Roman"/>
            </a:rPr>
            <a:t>Praktisi</a:t>
          </a:r>
          <a:r>
            <a:rPr lang="en-US" sz="2100" kern="1200" dirty="0">
              <a:latin typeface="Times New Roman"/>
              <a:cs typeface="Times New Roman"/>
            </a:rPr>
            <a:t> yang </a:t>
          </a:r>
          <a:r>
            <a:rPr lang="en-US" sz="2100" kern="1200" dirty="0" err="1">
              <a:latin typeface="Times New Roman"/>
              <a:cs typeface="Times New Roman"/>
            </a:rPr>
            <a:t>menjalankan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peran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ini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terkadang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tidak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hadir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dalam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diskusi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kebijakan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baru/keputusan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baru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manajemen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baru</a:t>
          </a:r>
          <a:endParaRPr lang="en-US" sz="2100" kern="1200" dirty="0">
            <a:latin typeface="Times New Roman"/>
            <a:cs typeface="Times New Roman"/>
          </a:endParaRPr>
        </a:p>
      </dsp:txBody>
      <dsp:txXfrm>
        <a:off x="0" y="656144"/>
        <a:ext cx="8229600" cy="1900260"/>
      </dsp:txXfrm>
    </dsp:sp>
    <dsp:sp modelId="{2EDE3F2A-E6C7-E048-A6D1-472D012B8EFA}">
      <dsp:nvSpPr>
        <dsp:cNvPr id="0" name=""/>
        <dsp:cNvSpPr/>
      </dsp:nvSpPr>
      <dsp:spPr>
        <a:xfrm>
          <a:off x="0" y="2556404"/>
          <a:ext cx="8229600" cy="61600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latin typeface="Times New Roman"/>
              <a:cs typeface="Times New Roman"/>
            </a:rPr>
            <a:t>Expert Prescriber (</a:t>
          </a:r>
          <a:r>
            <a:rPr lang="en-US" sz="2700" kern="1200" dirty="0" err="1">
              <a:latin typeface="Times New Roman"/>
              <a:cs typeface="Times New Roman"/>
            </a:rPr>
            <a:t>Pakar</a:t>
          </a:r>
          <a:r>
            <a:rPr lang="en-US" sz="2700" kern="1200" dirty="0">
              <a:latin typeface="Times New Roman"/>
              <a:cs typeface="Times New Roman"/>
            </a:rPr>
            <a:t> </a:t>
          </a:r>
          <a:r>
            <a:rPr lang="en-US" sz="2700" kern="1200" dirty="0" err="1">
              <a:latin typeface="Times New Roman"/>
              <a:cs typeface="Times New Roman"/>
            </a:rPr>
            <a:t>Perumus</a:t>
          </a:r>
          <a:r>
            <a:rPr lang="en-US" sz="2700" kern="1200" dirty="0">
              <a:latin typeface="Times New Roman"/>
              <a:cs typeface="Times New Roman"/>
            </a:rPr>
            <a:t>)</a:t>
          </a:r>
        </a:p>
      </dsp:txBody>
      <dsp:txXfrm>
        <a:off x="30071" y="2586475"/>
        <a:ext cx="8169458" cy="555862"/>
      </dsp:txXfrm>
    </dsp:sp>
    <dsp:sp modelId="{D3FEC9F7-1722-C94F-BEDB-BA153B190AEE}">
      <dsp:nvSpPr>
        <dsp:cNvPr id="0" name=""/>
        <dsp:cNvSpPr/>
      </dsp:nvSpPr>
      <dsp:spPr>
        <a:xfrm>
          <a:off x="0" y="3172409"/>
          <a:ext cx="8229600" cy="13134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 err="1">
              <a:latin typeface="Times New Roman"/>
              <a:cs typeface="Times New Roman"/>
            </a:rPr>
            <a:t>Mendefinisikan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masalah</a:t>
          </a:r>
          <a:endParaRPr lang="en-US" sz="2100" kern="1200" dirty="0">
            <a:latin typeface="Times New Roman"/>
            <a:cs typeface="Times New Roman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 err="1">
              <a:latin typeface="Times New Roman"/>
              <a:cs typeface="Times New Roman"/>
            </a:rPr>
            <a:t>Mengembangkan</a:t>
          </a:r>
          <a:r>
            <a:rPr lang="en-US" sz="2100" kern="1200" dirty="0">
              <a:latin typeface="Times New Roman"/>
              <a:cs typeface="Times New Roman"/>
            </a:rPr>
            <a:t> program </a:t>
          </a:r>
          <a:r>
            <a:rPr lang="en-US" sz="2100" kern="1200" dirty="0" err="1">
              <a:latin typeface="Times New Roman"/>
              <a:cs typeface="Times New Roman"/>
            </a:rPr>
            <a:t>dan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tanggung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jawab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implementasi</a:t>
          </a:r>
          <a:endParaRPr lang="en-US" sz="2100" kern="1200" dirty="0">
            <a:latin typeface="Times New Roman"/>
            <a:cs typeface="Times New Roman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 err="1">
              <a:latin typeface="Times New Roman"/>
              <a:cs typeface="Times New Roman"/>
            </a:rPr>
            <a:t>Memiliki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otoritas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untuk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menentukan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apa</a:t>
          </a:r>
          <a:r>
            <a:rPr lang="en-US" sz="2100" kern="1200" dirty="0">
              <a:latin typeface="Times New Roman"/>
              <a:cs typeface="Times New Roman"/>
            </a:rPr>
            <a:t> yang </a:t>
          </a:r>
          <a:r>
            <a:rPr lang="en-US" sz="2100" kern="1200" dirty="0" err="1">
              <a:latin typeface="Times New Roman"/>
              <a:cs typeface="Times New Roman"/>
            </a:rPr>
            <a:t>harus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dilakukan</a:t>
          </a:r>
          <a:endParaRPr lang="en-US" sz="2100" kern="1200" dirty="0">
            <a:latin typeface="Times New Roman"/>
            <a:cs typeface="Times New Roman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 err="1">
              <a:latin typeface="Times New Roman"/>
              <a:cs typeface="Times New Roman"/>
            </a:rPr>
            <a:t>Diandalkan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oleh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atasan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dalam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menangani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isu</a:t>
          </a:r>
          <a:r>
            <a:rPr lang="en-US" sz="2100" kern="1200" dirty="0">
              <a:latin typeface="Times New Roman"/>
              <a:cs typeface="Times New Roman"/>
            </a:rPr>
            <a:t> PR</a:t>
          </a:r>
        </a:p>
      </dsp:txBody>
      <dsp:txXfrm>
        <a:off x="0" y="3172409"/>
        <a:ext cx="8229600" cy="131341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8EB3CF-B2EC-8046-B462-FAF60F3818D2}">
      <dsp:nvSpPr>
        <dsp:cNvPr id="0" name=""/>
        <dsp:cNvSpPr/>
      </dsp:nvSpPr>
      <dsp:spPr>
        <a:xfrm>
          <a:off x="0" y="175341"/>
          <a:ext cx="8229600" cy="54755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Times New Roman"/>
              <a:cs typeface="Times New Roman"/>
            </a:rPr>
            <a:t>Fasilitator</a:t>
          </a:r>
          <a:r>
            <a:rPr lang="en-US" sz="2400" kern="1200" dirty="0">
              <a:latin typeface="Times New Roman"/>
              <a:cs typeface="Times New Roman"/>
            </a:rPr>
            <a:t> </a:t>
          </a:r>
          <a:r>
            <a:rPr lang="en-US" sz="2400" kern="1200" dirty="0" err="1">
              <a:latin typeface="Times New Roman"/>
              <a:cs typeface="Times New Roman"/>
            </a:rPr>
            <a:t>Komunikasi</a:t>
          </a:r>
          <a:endParaRPr lang="en-US" sz="2400" kern="1200" dirty="0">
            <a:latin typeface="Times New Roman"/>
            <a:cs typeface="Times New Roman"/>
          </a:endParaRPr>
        </a:p>
      </dsp:txBody>
      <dsp:txXfrm>
        <a:off x="26730" y="202071"/>
        <a:ext cx="8176140" cy="494099"/>
      </dsp:txXfrm>
    </dsp:sp>
    <dsp:sp modelId="{A6D92035-F82D-A147-944D-81CAB6798D65}">
      <dsp:nvSpPr>
        <dsp:cNvPr id="0" name=""/>
        <dsp:cNvSpPr/>
      </dsp:nvSpPr>
      <dsp:spPr>
        <a:xfrm>
          <a:off x="0" y="722901"/>
          <a:ext cx="8229600" cy="1689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 err="1">
              <a:latin typeface="Times New Roman"/>
              <a:cs typeface="Times New Roman"/>
            </a:rPr>
            <a:t>Sebagai</a:t>
          </a:r>
          <a:r>
            <a:rPr lang="en-US" sz="1900" kern="1200" dirty="0">
              <a:latin typeface="Times New Roman"/>
              <a:cs typeface="Times New Roman"/>
            </a:rPr>
            <a:t> </a:t>
          </a:r>
          <a:r>
            <a:rPr lang="en-US" sz="1900" kern="1200" dirty="0" err="1">
              <a:latin typeface="Times New Roman"/>
              <a:cs typeface="Times New Roman"/>
            </a:rPr>
            <a:t>perantara</a:t>
          </a:r>
          <a:r>
            <a:rPr lang="en-US" sz="1900" kern="1200" dirty="0">
              <a:latin typeface="Times New Roman"/>
              <a:cs typeface="Times New Roman"/>
            </a:rPr>
            <a:t>, interpreter </a:t>
          </a:r>
          <a:r>
            <a:rPr lang="en-US" sz="1900" kern="1200" dirty="0" err="1">
              <a:latin typeface="Times New Roman"/>
              <a:cs typeface="Times New Roman"/>
            </a:rPr>
            <a:t>dan</a:t>
          </a:r>
          <a:r>
            <a:rPr lang="en-US" sz="1900" kern="1200" dirty="0">
              <a:latin typeface="Times New Roman"/>
              <a:cs typeface="Times New Roman"/>
            </a:rPr>
            <a:t> mediator </a:t>
          </a:r>
          <a:r>
            <a:rPr lang="en-US" sz="1900" kern="1200" dirty="0" err="1">
              <a:latin typeface="Times New Roman"/>
              <a:cs typeface="Times New Roman"/>
            </a:rPr>
            <a:t>antara</a:t>
          </a:r>
          <a:r>
            <a:rPr lang="en-US" sz="1900" kern="1200" dirty="0">
              <a:latin typeface="Times New Roman"/>
              <a:cs typeface="Times New Roman"/>
            </a:rPr>
            <a:t> </a:t>
          </a:r>
          <a:r>
            <a:rPr lang="en-US" sz="1900" kern="1200" dirty="0" err="1">
              <a:latin typeface="Times New Roman"/>
              <a:cs typeface="Times New Roman"/>
            </a:rPr>
            <a:t>organisasi</a:t>
          </a:r>
          <a:r>
            <a:rPr lang="en-US" sz="1900" kern="1200" dirty="0">
              <a:latin typeface="Times New Roman"/>
              <a:cs typeface="Times New Roman"/>
            </a:rPr>
            <a:t> </a:t>
          </a:r>
          <a:r>
            <a:rPr lang="en-US" sz="1900" kern="1200" dirty="0" err="1">
              <a:latin typeface="Times New Roman"/>
              <a:cs typeface="Times New Roman"/>
            </a:rPr>
            <a:t>dengan</a:t>
          </a:r>
          <a:r>
            <a:rPr lang="en-US" sz="1900" kern="1200" dirty="0">
              <a:latin typeface="Times New Roman"/>
              <a:cs typeface="Times New Roman"/>
            </a:rPr>
            <a:t> </a:t>
          </a:r>
          <a:r>
            <a:rPr lang="en-US" sz="1900" kern="1200" dirty="0" err="1">
              <a:latin typeface="Times New Roman"/>
              <a:cs typeface="Times New Roman"/>
            </a:rPr>
            <a:t>publik</a:t>
          </a:r>
          <a:endParaRPr lang="en-US" sz="1900" kern="1200" dirty="0">
            <a:latin typeface="Times New Roman"/>
            <a:cs typeface="Times New Roman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 err="1">
              <a:latin typeface="Times New Roman"/>
              <a:cs typeface="Times New Roman"/>
            </a:rPr>
            <a:t>Menjaga</a:t>
          </a:r>
          <a:r>
            <a:rPr lang="en-US" sz="1900" kern="1200" dirty="0">
              <a:latin typeface="Times New Roman"/>
              <a:cs typeface="Times New Roman"/>
            </a:rPr>
            <a:t> </a:t>
          </a:r>
          <a:r>
            <a:rPr lang="en-US" sz="1900" kern="1200" dirty="0" err="1">
              <a:latin typeface="Times New Roman"/>
              <a:cs typeface="Times New Roman"/>
            </a:rPr>
            <a:t>komunikasi</a:t>
          </a:r>
          <a:r>
            <a:rPr lang="en-US" sz="1900" kern="1200" dirty="0">
              <a:latin typeface="Times New Roman"/>
              <a:cs typeface="Times New Roman"/>
            </a:rPr>
            <a:t> </a:t>
          </a:r>
          <a:r>
            <a:rPr lang="en-US" sz="1900" kern="1200" dirty="0" err="1">
              <a:latin typeface="Times New Roman"/>
              <a:cs typeface="Times New Roman"/>
            </a:rPr>
            <a:t>dua</a:t>
          </a:r>
          <a:r>
            <a:rPr lang="en-US" sz="1900" kern="1200" dirty="0">
              <a:latin typeface="Times New Roman"/>
              <a:cs typeface="Times New Roman"/>
            </a:rPr>
            <a:t> </a:t>
          </a:r>
          <a:r>
            <a:rPr lang="en-US" sz="1900" kern="1200" dirty="0" err="1">
              <a:latin typeface="Times New Roman"/>
              <a:cs typeface="Times New Roman"/>
            </a:rPr>
            <a:t>arah</a:t>
          </a:r>
          <a:r>
            <a:rPr lang="en-US" sz="1900" kern="1200" dirty="0">
              <a:latin typeface="Times New Roman"/>
              <a:cs typeface="Times New Roman"/>
            </a:rPr>
            <a:t>, </a:t>
          </a:r>
          <a:r>
            <a:rPr lang="en-US" sz="1900" kern="1200" dirty="0" err="1">
              <a:latin typeface="Times New Roman"/>
              <a:cs typeface="Times New Roman"/>
            </a:rPr>
            <a:t>memfasilitasi</a:t>
          </a:r>
          <a:r>
            <a:rPr lang="en-US" sz="1900" kern="1200" dirty="0">
              <a:latin typeface="Times New Roman"/>
              <a:cs typeface="Times New Roman"/>
            </a:rPr>
            <a:t> </a:t>
          </a:r>
          <a:r>
            <a:rPr lang="en-US" sz="1900" kern="1200" dirty="0" err="1">
              <a:latin typeface="Times New Roman"/>
              <a:cs typeface="Times New Roman"/>
            </a:rPr>
            <a:t>percakapan</a:t>
          </a:r>
          <a:r>
            <a:rPr lang="en-US" sz="1900" kern="1200" dirty="0">
              <a:latin typeface="Times New Roman"/>
              <a:cs typeface="Times New Roman"/>
            </a:rPr>
            <a:t>, </a:t>
          </a:r>
          <a:r>
            <a:rPr lang="en-US" sz="1900" kern="1200" dirty="0" err="1">
              <a:latin typeface="Times New Roman"/>
              <a:cs typeface="Times New Roman"/>
            </a:rPr>
            <a:t>membuka</a:t>
          </a:r>
          <a:r>
            <a:rPr lang="en-US" sz="1900" kern="1200" dirty="0">
              <a:latin typeface="Times New Roman"/>
              <a:cs typeface="Times New Roman"/>
            </a:rPr>
            <a:t> </a:t>
          </a:r>
          <a:r>
            <a:rPr lang="en-US" sz="1900" kern="1200" dirty="0" err="1">
              <a:latin typeface="Times New Roman"/>
              <a:cs typeface="Times New Roman"/>
            </a:rPr>
            <a:t>saluran</a:t>
          </a:r>
          <a:r>
            <a:rPr lang="en-US" sz="1900" kern="1200" dirty="0">
              <a:latin typeface="Times New Roman"/>
              <a:cs typeface="Times New Roman"/>
            </a:rPr>
            <a:t> </a:t>
          </a:r>
          <a:r>
            <a:rPr lang="en-US" sz="1900" kern="1200" dirty="0" err="1">
              <a:latin typeface="Times New Roman"/>
              <a:cs typeface="Times New Roman"/>
            </a:rPr>
            <a:t>komunikasi</a:t>
          </a:r>
          <a:endParaRPr lang="en-US" sz="1900" kern="1200" dirty="0">
            <a:latin typeface="Times New Roman"/>
            <a:cs typeface="Times New Roman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 err="1">
              <a:latin typeface="Times New Roman"/>
              <a:cs typeface="Times New Roman"/>
            </a:rPr>
            <a:t>Sumber</a:t>
          </a:r>
          <a:r>
            <a:rPr lang="en-US" sz="1900" kern="1200" dirty="0">
              <a:latin typeface="Times New Roman"/>
              <a:cs typeface="Times New Roman"/>
            </a:rPr>
            <a:t> </a:t>
          </a:r>
          <a:r>
            <a:rPr lang="en-US" sz="1900" kern="1200" dirty="0" err="1">
              <a:latin typeface="Times New Roman"/>
              <a:cs typeface="Times New Roman"/>
            </a:rPr>
            <a:t>informasi</a:t>
          </a:r>
          <a:r>
            <a:rPr lang="en-US" sz="1900" kern="1200" dirty="0">
              <a:latin typeface="Times New Roman"/>
              <a:cs typeface="Times New Roman"/>
            </a:rPr>
            <a:t> </a:t>
          </a:r>
          <a:r>
            <a:rPr lang="en-US" sz="1900" kern="1200" dirty="0" err="1">
              <a:latin typeface="Times New Roman"/>
              <a:cs typeface="Times New Roman"/>
            </a:rPr>
            <a:t>resmi</a:t>
          </a:r>
          <a:r>
            <a:rPr lang="en-US" sz="1900" kern="1200" dirty="0">
              <a:latin typeface="Times New Roman"/>
              <a:cs typeface="Times New Roman"/>
            </a:rPr>
            <a:t> </a:t>
          </a:r>
          <a:r>
            <a:rPr lang="en-US" sz="1900" kern="1200" dirty="0" err="1">
              <a:latin typeface="Times New Roman"/>
              <a:cs typeface="Times New Roman"/>
            </a:rPr>
            <a:t>antar</a:t>
          </a:r>
          <a:r>
            <a:rPr lang="en-US" sz="1900" kern="1200" dirty="0">
              <a:latin typeface="Times New Roman"/>
              <a:cs typeface="Times New Roman"/>
            </a:rPr>
            <a:t> </a:t>
          </a:r>
          <a:r>
            <a:rPr lang="en-US" sz="1900" kern="1200" dirty="0" err="1">
              <a:latin typeface="Times New Roman"/>
              <a:cs typeface="Times New Roman"/>
            </a:rPr>
            <a:t>organisasi</a:t>
          </a:r>
          <a:r>
            <a:rPr lang="en-US" sz="1900" kern="1200" dirty="0">
              <a:latin typeface="Times New Roman"/>
              <a:cs typeface="Times New Roman"/>
            </a:rPr>
            <a:t> </a:t>
          </a:r>
          <a:r>
            <a:rPr lang="en-US" sz="1900" kern="1200" dirty="0" err="1">
              <a:latin typeface="Times New Roman"/>
              <a:cs typeface="Times New Roman"/>
            </a:rPr>
            <a:t>dan</a:t>
          </a:r>
          <a:r>
            <a:rPr lang="en-US" sz="1900" kern="1200" dirty="0">
              <a:latin typeface="Times New Roman"/>
              <a:cs typeface="Times New Roman"/>
            </a:rPr>
            <a:t> </a:t>
          </a:r>
          <a:r>
            <a:rPr lang="en-US" sz="1900" kern="1200" dirty="0" err="1">
              <a:latin typeface="Times New Roman"/>
              <a:cs typeface="Times New Roman"/>
            </a:rPr>
            <a:t>publik</a:t>
          </a:r>
          <a:endParaRPr lang="en-US" sz="1900" kern="1200" dirty="0">
            <a:latin typeface="Times New Roman"/>
            <a:cs typeface="Times New Roman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>
              <a:latin typeface="Times New Roman"/>
              <a:cs typeface="Times New Roman"/>
            </a:rPr>
            <a:t>Hal </a:t>
          </a:r>
          <a:r>
            <a:rPr lang="en-US" sz="1900" kern="1200" dirty="0" err="1">
              <a:latin typeface="Times New Roman"/>
              <a:cs typeface="Times New Roman"/>
            </a:rPr>
            <a:t>tersebut</a:t>
          </a:r>
          <a:r>
            <a:rPr lang="en-US" sz="1900" kern="1200" dirty="0">
              <a:latin typeface="Times New Roman"/>
              <a:cs typeface="Times New Roman"/>
            </a:rPr>
            <a:t> </a:t>
          </a:r>
          <a:r>
            <a:rPr lang="en-US" sz="1900" kern="1200" dirty="0" err="1">
              <a:latin typeface="Times New Roman"/>
              <a:cs typeface="Times New Roman"/>
            </a:rPr>
            <a:t>dilakukan</a:t>
          </a:r>
          <a:r>
            <a:rPr lang="en-US" sz="1900" kern="1200" dirty="0">
              <a:latin typeface="Times New Roman"/>
              <a:cs typeface="Times New Roman"/>
            </a:rPr>
            <a:t> </a:t>
          </a:r>
          <a:r>
            <a:rPr lang="en-US" sz="1900" kern="1200" dirty="0" err="1">
              <a:latin typeface="Times New Roman"/>
              <a:cs typeface="Times New Roman"/>
            </a:rPr>
            <a:t>guna</a:t>
          </a:r>
          <a:r>
            <a:rPr lang="en-US" sz="1900" kern="1200" dirty="0">
              <a:latin typeface="Times New Roman"/>
              <a:cs typeface="Times New Roman"/>
            </a:rPr>
            <a:t> </a:t>
          </a:r>
          <a:r>
            <a:rPr lang="en-US" sz="1900" kern="1200" dirty="0" err="1">
              <a:latin typeface="Times New Roman"/>
              <a:cs typeface="Times New Roman"/>
            </a:rPr>
            <a:t>meningkatkan</a:t>
          </a:r>
          <a:r>
            <a:rPr lang="en-US" sz="1900" kern="1200" dirty="0">
              <a:latin typeface="Times New Roman"/>
              <a:cs typeface="Times New Roman"/>
            </a:rPr>
            <a:t> </a:t>
          </a:r>
          <a:r>
            <a:rPr lang="en-US" sz="1900" kern="1200" dirty="0" err="1">
              <a:latin typeface="Times New Roman"/>
              <a:cs typeface="Times New Roman"/>
            </a:rPr>
            <a:t>kualitas</a:t>
          </a:r>
          <a:r>
            <a:rPr lang="en-US" sz="1900" kern="1200" dirty="0">
              <a:latin typeface="Times New Roman"/>
              <a:cs typeface="Times New Roman"/>
            </a:rPr>
            <a:t> </a:t>
          </a:r>
          <a:r>
            <a:rPr lang="en-US" sz="1900" kern="1200" dirty="0" err="1">
              <a:latin typeface="Times New Roman"/>
              <a:cs typeface="Times New Roman"/>
            </a:rPr>
            <a:t>pengambilan</a:t>
          </a:r>
          <a:r>
            <a:rPr lang="en-US" sz="1900" kern="1200" dirty="0">
              <a:latin typeface="Times New Roman"/>
              <a:cs typeface="Times New Roman"/>
            </a:rPr>
            <a:t> </a:t>
          </a:r>
          <a:r>
            <a:rPr lang="en-US" sz="1900" kern="1200" dirty="0" err="1">
              <a:latin typeface="Times New Roman"/>
              <a:cs typeface="Times New Roman"/>
            </a:rPr>
            <a:t>keputusan</a:t>
          </a:r>
          <a:r>
            <a:rPr lang="en-US" sz="1900" kern="1200" dirty="0">
              <a:latin typeface="Times New Roman"/>
              <a:cs typeface="Times New Roman"/>
            </a:rPr>
            <a:t> </a:t>
          </a:r>
          <a:r>
            <a:rPr lang="en-US" sz="1900" kern="1200" dirty="0" err="1">
              <a:latin typeface="Times New Roman"/>
              <a:cs typeface="Times New Roman"/>
            </a:rPr>
            <a:t>organisasi</a:t>
          </a:r>
          <a:endParaRPr lang="en-US" sz="1900" kern="1200" dirty="0">
            <a:latin typeface="Times New Roman"/>
            <a:cs typeface="Times New Roman"/>
          </a:endParaRPr>
        </a:p>
      </dsp:txBody>
      <dsp:txXfrm>
        <a:off x="0" y="722901"/>
        <a:ext cx="8229600" cy="1689120"/>
      </dsp:txXfrm>
    </dsp:sp>
    <dsp:sp modelId="{2EDE3F2A-E6C7-E048-A6D1-472D012B8EFA}">
      <dsp:nvSpPr>
        <dsp:cNvPr id="0" name=""/>
        <dsp:cNvSpPr/>
      </dsp:nvSpPr>
      <dsp:spPr>
        <a:xfrm>
          <a:off x="0" y="2412021"/>
          <a:ext cx="8229600" cy="54755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Times New Roman"/>
              <a:cs typeface="Times New Roman"/>
            </a:rPr>
            <a:t>Fasilitator</a:t>
          </a:r>
          <a:r>
            <a:rPr lang="en-US" sz="2400" kern="1200" baseline="0" dirty="0">
              <a:latin typeface="Times New Roman"/>
              <a:cs typeface="Times New Roman"/>
            </a:rPr>
            <a:t> </a:t>
          </a:r>
          <a:r>
            <a:rPr lang="en-US" sz="2400" kern="1200" baseline="0" dirty="0" err="1">
              <a:latin typeface="Times New Roman"/>
              <a:cs typeface="Times New Roman"/>
            </a:rPr>
            <a:t>Pemecah</a:t>
          </a:r>
          <a:r>
            <a:rPr lang="en-US" sz="2400" kern="1200" baseline="0" dirty="0">
              <a:latin typeface="Times New Roman"/>
              <a:cs typeface="Times New Roman"/>
            </a:rPr>
            <a:t> </a:t>
          </a:r>
          <a:r>
            <a:rPr lang="en-US" sz="2400" kern="1200" baseline="0" dirty="0" err="1">
              <a:latin typeface="Times New Roman"/>
              <a:cs typeface="Times New Roman"/>
            </a:rPr>
            <a:t>Masalah</a:t>
          </a:r>
          <a:endParaRPr lang="en-US" sz="2400" kern="1200" dirty="0">
            <a:latin typeface="Times New Roman"/>
            <a:cs typeface="Times New Roman"/>
          </a:endParaRPr>
        </a:p>
      </dsp:txBody>
      <dsp:txXfrm>
        <a:off x="26730" y="2438751"/>
        <a:ext cx="8176140" cy="494099"/>
      </dsp:txXfrm>
    </dsp:sp>
    <dsp:sp modelId="{D3FEC9F7-1722-C94F-BEDB-BA153B190AEE}">
      <dsp:nvSpPr>
        <dsp:cNvPr id="0" name=""/>
        <dsp:cNvSpPr/>
      </dsp:nvSpPr>
      <dsp:spPr>
        <a:xfrm>
          <a:off x="0" y="2959581"/>
          <a:ext cx="8229600" cy="1391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 err="1">
              <a:latin typeface="Times New Roman"/>
              <a:cs typeface="Times New Roman"/>
            </a:rPr>
            <a:t>Berkolaborasi</a:t>
          </a:r>
          <a:r>
            <a:rPr lang="en-US" sz="1900" kern="1200" dirty="0">
              <a:latin typeface="Times New Roman"/>
              <a:cs typeface="Times New Roman"/>
            </a:rPr>
            <a:t> </a:t>
          </a:r>
          <a:r>
            <a:rPr lang="en-US" sz="1900" kern="1200" dirty="0" err="1">
              <a:latin typeface="Times New Roman"/>
              <a:cs typeface="Times New Roman"/>
            </a:rPr>
            <a:t>dengan</a:t>
          </a:r>
          <a:r>
            <a:rPr lang="en-US" sz="1900" kern="1200" dirty="0">
              <a:latin typeface="Times New Roman"/>
              <a:cs typeface="Times New Roman"/>
            </a:rPr>
            <a:t> </a:t>
          </a:r>
          <a:r>
            <a:rPr lang="en-US" sz="1900" kern="1200" dirty="0" err="1">
              <a:latin typeface="Times New Roman"/>
              <a:cs typeface="Times New Roman"/>
            </a:rPr>
            <a:t>manajer</a:t>
          </a:r>
          <a:r>
            <a:rPr lang="en-US" sz="1900" kern="1200" dirty="0">
              <a:latin typeface="Times New Roman"/>
              <a:cs typeface="Times New Roman"/>
            </a:rPr>
            <a:t> lain </a:t>
          </a:r>
          <a:r>
            <a:rPr lang="en-US" sz="1900" kern="1200" dirty="0" err="1">
              <a:latin typeface="Times New Roman"/>
              <a:cs typeface="Times New Roman"/>
            </a:rPr>
            <a:t>untuk</a:t>
          </a:r>
          <a:r>
            <a:rPr lang="en-US" sz="1900" kern="1200" dirty="0">
              <a:latin typeface="Times New Roman"/>
              <a:cs typeface="Times New Roman"/>
            </a:rPr>
            <a:t> </a:t>
          </a:r>
          <a:r>
            <a:rPr lang="en-US" sz="1900" kern="1200" dirty="0" err="1">
              <a:latin typeface="Times New Roman"/>
              <a:cs typeface="Times New Roman"/>
            </a:rPr>
            <a:t>mendefinisikan</a:t>
          </a:r>
          <a:r>
            <a:rPr lang="en-US" sz="1900" kern="1200" dirty="0">
              <a:latin typeface="Times New Roman"/>
              <a:cs typeface="Times New Roman"/>
            </a:rPr>
            <a:t> </a:t>
          </a:r>
          <a:r>
            <a:rPr lang="en-US" sz="1900" kern="1200" dirty="0" err="1">
              <a:latin typeface="Times New Roman"/>
              <a:cs typeface="Times New Roman"/>
            </a:rPr>
            <a:t>dan</a:t>
          </a:r>
          <a:r>
            <a:rPr lang="en-US" sz="1900" kern="1200" dirty="0">
              <a:latin typeface="Times New Roman"/>
              <a:cs typeface="Times New Roman"/>
            </a:rPr>
            <a:t> </a:t>
          </a:r>
          <a:r>
            <a:rPr lang="en-US" sz="1900" kern="1200" dirty="0" err="1">
              <a:latin typeface="Times New Roman"/>
              <a:cs typeface="Times New Roman"/>
            </a:rPr>
            <a:t>memecahkan</a:t>
          </a:r>
          <a:r>
            <a:rPr lang="en-US" sz="1900" kern="1200" dirty="0">
              <a:latin typeface="Times New Roman"/>
              <a:cs typeface="Times New Roman"/>
            </a:rPr>
            <a:t> </a:t>
          </a:r>
          <a:r>
            <a:rPr lang="en-US" sz="1900" kern="1200" dirty="0" err="1">
              <a:latin typeface="Times New Roman"/>
              <a:cs typeface="Times New Roman"/>
            </a:rPr>
            <a:t>masalah</a:t>
          </a:r>
          <a:r>
            <a:rPr lang="en-US" sz="1900" kern="1200" dirty="0">
              <a:latin typeface="Times New Roman"/>
              <a:cs typeface="Times New Roman"/>
            </a:rPr>
            <a:t> </a:t>
          </a:r>
          <a:r>
            <a:rPr lang="en-US" sz="1900" kern="1200" dirty="0" err="1">
              <a:latin typeface="Times New Roman"/>
              <a:cs typeface="Times New Roman"/>
            </a:rPr>
            <a:t>baik</a:t>
          </a:r>
          <a:r>
            <a:rPr lang="en-US" sz="1900" kern="1200" dirty="0">
              <a:latin typeface="Times New Roman"/>
              <a:cs typeface="Times New Roman"/>
            </a:rPr>
            <a:t> </a:t>
          </a:r>
          <a:r>
            <a:rPr lang="en-US" sz="1900" kern="1200" dirty="0" err="1">
              <a:latin typeface="Times New Roman"/>
              <a:cs typeface="Times New Roman"/>
            </a:rPr>
            <a:t>ketika</a:t>
          </a:r>
          <a:r>
            <a:rPr lang="en-US" sz="1900" kern="1200" dirty="0">
              <a:latin typeface="Times New Roman"/>
              <a:cs typeface="Times New Roman"/>
            </a:rPr>
            <a:t> </a:t>
          </a:r>
          <a:r>
            <a:rPr lang="en-US" sz="1900" kern="1200" dirty="0" err="1">
              <a:latin typeface="Times New Roman"/>
              <a:cs typeface="Times New Roman"/>
            </a:rPr>
            <a:t>masalah</a:t>
          </a:r>
          <a:r>
            <a:rPr lang="en-US" sz="1900" kern="1200" dirty="0">
              <a:latin typeface="Times New Roman"/>
              <a:cs typeface="Times New Roman"/>
            </a:rPr>
            <a:t> </a:t>
          </a:r>
          <a:r>
            <a:rPr lang="en-US" sz="1900" kern="1200" dirty="0" err="1">
              <a:latin typeface="Times New Roman"/>
              <a:cs typeface="Times New Roman"/>
            </a:rPr>
            <a:t>belum</a:t>
          </a:r>
          <a:r>
            <a:rPr lang="en-US" sz="1900" kern="1200" dirty="0">
              <a:latin typeface="Times New Roman"/>
              <a:cs typeface="Times New Roman"/>
            </a:rPr>
            <a:t> </a:t>
          </a:r>
          <a:r>
            <a:rPr lang="en-US" sz="1900" kern="1200" dirty="0" err="1">
              <a:latin typeface="Times New Roman"/>
              <a:cs typeface="Times New Roman"/>
            </a:rPr>
            <a:t>terjadi</a:t>
          </a:r>
          <a:r>
            <a:rPr lang="en-US" sz="1900" kern="1200" dirty="0">
              <a:latin typeface="Times New Roman"/>
              <a:cs typeface="Times New Roman"/>
            </a:rPr>
            <a:t>, </a:t>
          </a:r>
          <a:r>
            <a:rPr lang="en-US" sz="1900" kern="1200" dirty="0" err="1">
              <a:latin typeface="Times New Roman"/>
              <a:cs typeface="Times New Roman"/>
            </a:rPr>
            <a:t>indikasi</a:t>
          </a:r>
          <a:r>
            <a:rPr lang="en-US" sz="1900" kern="1200" dirty="0">
              <a:latin typeface="Times New Roman"/>
              <a:cs typeface="Times New Roman"/>
            </a:rPr>
            <a:t> </a:t>
          </a:r>
          <a:r>
            <a:rPr lang="en-US" sz="1900" kern="1200" dirty="0" err="1">
              <a:latin typeface="Times New Roman"/>
              <a:cs typeface="Times New Roman"/>
            </a:rPr>
            <a:t>terjadi</a:t>
          </a:r>
          <a:r>
            <a:rPr lang="en-US" sz="1900" kern="1200" dirty="0">
              <a:latin typeface="Times New Roman"/>
              <a:cs typeface="Times New Roman"/>
            </a:rPr>
            <a:t>, </a:t>
          </a:r>
          <a:r>
            <a:rPr lang="en-US" sz="1900" kern="1200" dirty="0" err="1">
              <a:latin typeface="Times New Roman"/>
              <a:cs typeface="Times New Roman"/>
            </a:rPr>
            <a:t>hingga</a:t>
          </a:r>
          <a:r>
            <a:rPr lang="en-US" sz="1900" kern="1200" dirty="0">
              <a:latin typeface="Times New Roman"/>
              <a:cs typeface="Times New Roman"/>
            </a:rPr>
            <a:t> </a:t>
          </a:r>
          <a:r>
            <a:rPr lang="en-US" sz="1900" kern="1200" dirty="0" err="1">
              <a:latin typeface="Times New Roman"/>
              <a:cs typeface="Times New Roman"/>
            </a:rPr>
            <a:t>masalah</a:t>
          </a:r>
          <a:r>
            <a:rPr lang="en-US" sz="1900" kern="1200" dirty="0">
              <a:latin typeface="Times New Roman"/>
              <a:cs typeface="Times New Roman"/>
            </a:rPr>
            <a:t> </a:t>
          </a:r>
          <a:r>
            <a:rPr lang="en-US" sz="1900" kern="1200" dirty="0" err="1">
              <a:latin typeface="Times New Roman"/>
              <a:cs typeface="Times New Roman"/>
            </a:rPr>
            <a:t>telah</a:t>
          </a:r>
          <a:r>
            <a:rPr lang="en-US" sz="1900" kern="1200" dirty="0">
              <a:latin typeface="Times New Roman"/>
              <a:cs typeface="Times New Roman"/>
            </a:rPr>
            <a:t> </a:t>
          </a:r>
          <a:r>
            <a:rPr lang="en-US" sz="1900" kern="1200" dirty="0" err="1">
              <a:latin typeface="Times New Roman"/>
              <a:cs typeface="Times New Roman"/>
            </a:rPr>
            <a:t>terjadi</a:t>
          </a:r>
          <a:endParaRPr lang="en-US" sz="1900" kern="1200" dirty="0">
            <a:latin typeface="Times New Roman"/>
            <a:cs typeface="Times New Roman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 err="1">
              <a:latin typeface="Times New Roman"/>
              <a:cs typeface="Times New Roman"/>
            </a:rPr>
            <a:t>Menjadi</a:t>
          </a:r>
          <a:r>
            <a:rPr lang="en-US" sz="1900" kern="1200" dirty="0">
              <a:latin typeface="Times New Roman"/>
              <a:cs typeface="Times New Roman"/>
            </a:rPr>
            <a:t> </a:t>
          </a:r>
          <a:r>
            <a:rPr lang="en-US" sz="1900" kern="1200" dirty="0" err="1">
              <a:latin typeface="Times New Roman"/>
              <a:cs typeface="Times New Roman"/>
            </a:rPr>
            <a:t>bagian</a:t>
          </a:r>
          <a:r>
            <a:rPr lang="en-US" sz="1900" kern="1200" dirty="0">
              <a:latin typeface="Times New Roman"/>
              <a:cs typeface="Times New Roman"/>
            </a:rPr>
            <a:t> </a:t>
          </a:r>
          <a:r>
            <a:rPr lang="en-US" sz="1900" kern="1200" dirty="0" err="1">
              <a:latin typeface="Times New Roman"/>
              <a:cs typeface="Times New Roman"/>
            </a:rPr>
            <a:t>dari</a:t>
          </a:r>
          <a:r>
            <a:rPr lang="en-US" sz="1900" kern="1200" dirty="0">
              <a:latin typeface="Times New Roman"/>
              <a:cs typeface="Times New Roman"/>
            </a:rPr>
            <a:t> </a:t>
          </a:r>
          <a:r>
            <a:rPr lang="en-US" sz="1900" kern="1200" dirty="0" err="1">
              <a:latin typeface="Times New Roman"/>
              <a:cs typeface="Times New Roman"/>
            </a:rPr>
            <a:t>tim</a:t>
          </a:r>
          <a:r>
            <a:rPr lang="en-US" sz="1900" kern="1200" dirty="0">
              <a:latin typeface="Times New Roman"/>
              <a:cs typeface="Times New Roman"/>
            </a:rPr>
            <a:t> </a:t>
          </a:r>
          <a:r>
            <a:rPr lang="en-US" sz="1900" kern="1200" dirty="0" err="1">
              <a:latin typeface="Times New Roman"/>
              <a:cs typeface="Times New Roman"/>
            </a:rPr>
            <a:t>perencanaan</a:t>
          </a:r>
          <a:r>
            <a:rPr lang="en-US" sz="1900" kern="1200" dirty="0">
              <a:latin typeface="Times New Roman"/>
              <a:cs typeface="Times New Roman"/>
            </a:rPr>
            <a:t> </a:t>
          </a:r>
          <a:r>
            <a:rPr lang="en-US" sz="1900" kern="1200" dirty="0" err="1">
              <a:latin typeface="Times New Roman"/>
              <a:cs typeface="Times New Roman"/>
            </a:rPr>
            <a:t>strategis</a:t>
          </a:r>
          <a:endParaRPr lang="en-US" sz="1900" kern="1200" dirty="0">
            <a:latin typeface="Times New Roman"/>
            <a:cs typeface="Times New Roman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 err="1">
              <a:latin typeface="Times New Roman"/>
              <a:cs typeface="Times New Roman"/>
            </a:rPr>
            <a:t>Mempunyai</a:t>
          </a:r>
          <a:r>
            <a:rPr lang="en-US" sz="1900" kern="1200" dirty="0">
              <a:latin typeface="Times New Roman"/>
              <a:cs typeface="Times New Roman"/>
            </a:rPr>
            <a:t> </a:t>
          </a:r>
          <a:r>
            <a:rPr lang="en-US" sz="1900" kern="1200" dirty="0" err="1">
              <a:latin typeface="Times New Roman"/>
              <a:cs typeface="Times New Roman"/>
            </a:rPr>
            <a:t>kekuasaan</a:t>
          </a:r>
          <a:r>
            <a:rPr lang="en-US" sz="1900" kern="1200" dirty="0">
              <a:latin typeface="Times New Roman"/>
              <a:cs typeface="Times New Roman"/>
            </a:rPr>
            <a:t> </a:t>
          </a:r>
          <a:r>
            <a:rPr lang="en-US" sz="1900" kern="1200" dirty="0" err="1">
              <a:latin typeface="Times New Roman"/>
              <a:cs typeface="Times New Roman"/>
            </a:rPr>
            <a:t>untuk</a:t>
          </a:r>
          <a:r>
            <a:rPr lang="en-US" sz="1900" kern="1200" dirty="0">
              <a:latin typeface="Times New Roman"/>
              <a:cs typeface="Times New Roman"/>
            </a:rPr>
            <a:t> </a:t>
          </a:r>
          <a:r>
            <a:rPr lang="en-US" sz="1900" kern="1200" dirty="0" err="1">
              <a:latin typeface="Times New Roman"/>
              <a:cs typeface="Times New Roman"/>
            </a:rPr>
            <a:t>melakukan</a:t>
          </a:r>
          <a:r>
            <a:rPr lang="en-US" sz="1900" kern="1200" dirty="0">
              <a:latin typeface="Times New Roman"/>
              <a:cs typeface="Times New Roman"/>
            </a:rPr>
            <a:t> </a:t>
          </a:r>
          <a:r>
            <a:rPr lang="en-US" sz="1900" kern="1200" dirty="0" err="1">
              <a:latin typeface="Times New Roman"/>
              <a:cs typeface="Times New Roman"/>
            </a:rPr>
            <a:t>perubahan</a:t>
          </a:r>
          <a:endParaRPr lang="en-US" sz="1900" kern="1200" dirty="0">
            <a:latin typeface="Times New Roman"/>
            <a:cs typeface="Times New Roman"/>
          </a:endParaRPr>
        </a:p>
      </dsp:txBody>
      <dsp:txXfrm>
        <a:off x="0" y="2959581"/>
        <a:ext cx="8229600" cy="13910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92C086-8BDF-1F40-85E6-790F690D2957}" type="datetimeFigureOut">
              <a:rPr lang="en-US" smtClean="0"/>
              <a:pPr/>
              <a:t>6/23/2021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457892-2CCF-AE4F-A0F0-307FF056085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57892-2CCF-AE4F-A0F0-307FF056085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57892-2CCF-AE4F-A0F0-307FF056085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57892-2CCF-AE4F-A0F0-307FF0560855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DB300-9F34-AF42-A448-1635FD4A11D9}" type="datetimeFigureOut">
              <a:rPr lang="en-US" smtClean="0"/>
              <a:pPr/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AD5AE-38E7-C943-A4CC-4A76D3B02B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DB300-9F34-AF42-A448-1635FD4A11D9}" type="datetimeFigureOut">
              <a:rPr lang="en-US" smtClean="0"/>
              <a:pPr/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AD5AE-38E7-C943-A4CC-4A76D3B02B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DB300-9F34-AF42-A448-1635FD4A11D9}" type="datetimeFigureOut">
              <a:rPr lang="en-US" smtClean="0"/>
              <a:pPr/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AD5AE-38E7-C943-A4CC-4A76D3B02B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DB300-9F34-AF42-A448-1635FD4A11D9}" type="datetimeFigureOut">
              <a:rPr lang="en-US" smtClean="0"/>
              <a:pPr/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AD5AE-38E7-C943-A4CC-4A76D3B02B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DB300-9F34-AF42-A448-1635FD4A11D9}" type="datetimeFigureOut">
              <a:rPr lang="en-US" smtClean="0"/>
              <a:pPr/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AD5AE-38E7-C943-A4CC-4A76D3B02B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DB300-9F34-AF42-A448-1635FD4A11D9}" type="datetimeFigureOut">
              <a:rPr lang="en-US" smtClean="0"/>
              <a:pPr/>
              <a:t>6/23/2021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AD5AE-38E7-C943-A4CC-4A76D3B02B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DB300-9F34-AF42-A448-1635FD4A11D9}" type="datetimeFigureOut">
              <a:rPr lang="en-US" smtClean="0"/>
              <a:pPr/>
              <a:t>6/23/2021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AD5AE-38E7-C943-A4CC-4A76D3B02B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DB300-9F34-AF42-A448-1635FD4A11D9}" type="datetimeFigureOut">
              <a:rPr lang="en-US" smtClean="0"/>
              <a:pPr/>
              <a:t>6/23/2021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AD5AE-38E7-C943-A4CC-4A76D3B02B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DB300-9F34-AF42-A448-1635FD4A11D9}" type="datetimeFigureOut">
              <a:rPr lang="en-US" smtClean="0"/>
              <a:pPr/>
              <a:t>6/23/2021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AD5AE-38E7-C943-A4CC-4A76D3B02B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DB300-9F34-AF42-A448-1635FD4A11D9}" type="datetimeFigureOut">
              <a:rPr lang="en-US" smtClean="0"/>
              <a:pPr/>
              <a:t>6/23/2021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AD5AE-38E7-C943-A4CC-4A76D3B02B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DB300-9F34-AF42-A448-1635FD4A11D9}" type="datetimeFigureOut">
              <a:rPr lang="en-US" smtClean="0"/>
              <a:pPr/>
              <a:t>6/23/2021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AD5AE-38E7-C943-A4CC-4A76D3B02B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DB300-9F34-AF42-A448-1635FD4A11D9}" type="datetimeFigureOut">
              <a:rPr lang="en-US" smtClean="0"/>
              <a:pPr/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AD5AE-38E7-C943-A4CC-4A76D3B02B4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peluangusaha.kontan.co.id/news/public-relations-menjanjikan-penghasilan-tinggi%23:~:text=Seorang%20praktisi%20PR%20yang%20enggan,mencapai%20puluhan%20juta%20per%20bulan" TargetMode="External"/><Relationship Id="rId3" Type="http://schemas.openxmlformats.org/officeDocument/2006/relationships/hyperlink" Target="https://dailysocial.id/post/industri-pr-di-asia-pasifik-tumbuh-paling-pesat" TargetMode="External"/><Relationship Id="rId7" Type="http://schemas.openxmlformats.org/officeDocument/2006/relationships/hyperlink" Target="https://www.linovhr.com/public-relation/%23:~:text=Kisaran%20Gaji%20Public%20Relation&amp;text=Namun,%20bagi%20seorang%20staf%20PR,6,200,000%20sampai%20dengan%20Rp.%209,000,000" TargetMode="External"/><Relationship Id="rId2" Type="http://schemas.openxmlformats.org/officeDocument/2006/relationships/hyperlink" Target="https://www.pcma.org/top-job-skills-2025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ls.gov/ooh/media-and-communication/public-relations-specialists.htm%23:~:text=$39,810-,The%20median%20annual%20wage%20for%20public%20relations%20specialists%20was%20$61,150,percent%20earned%20more%20than%20$115,430" TargetMode="External"/><Relationship Id="rId5" Type="http://schemas.openxmlformats.org/officeDocument/2006/relationships/hyperlink" Target="https://iccopr.com/services/world-reports/" TargetMode="External"/><Relationship Id="rId4" Type="http://schemas.openxmlformats.org/officeDocument/2006/relationships/hyperlink" Target="https://mix.co.id/corcomm-pr/public-relations/inilah-top-10-indonesias-pr-agency-2015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20335"/>
            <a:ext cx="7772400" cy="3569610"/>
          </a:xfrm>
        </p:spPr>
        <p:txBody>
          <a:bodyPr>
            <a:normAutofit fontScale="90000"/>
          </a:bodyPr>
          <a:lstStyle/>
          <a:p>
            <a:r>
              <a:rPr lang="en-US" sz="5800" dirty="0">
                <a:latin typeface="Britannic Bold"/>
                <a:cs typeface="Britannic Bold"/>
              </a:rPr>
              <a:t>PENGANTAR PUBLIC RELATIONS:</a:t>
            </a:r>
            <a:br>
              <a:rPr lang="en-US" sz="5800" dirty="0">
                <a:latin typeface="Britannic Bold"/>
                <a:cs typeface="Britannic Bold"/>
              </a:rPr>
            </a:br>
            <a:r>
              <a:rPr lang="en-US" sz="5800" dirty="0" err="1">
                <a:latin typeface="Britannic Bold"/>
                <a:cs typeface="Britannic Bold"/>
              </a:rPr>
              <a:t>Pekerjaan</a:t>
            </a:r>
            <a:r>
              <a:rPr lang="en-US" sz="5800" dirty="0">
                <a:latin typeface="Britannic Bold"/>
                <a:cs typeface="Britannic Bold"/>
              </a:rPr>
              <a:t>, </a:t>
            </a:r>
            <a:r>
              <a:rPr lang="en-US" sz="5800" dirty="0" err="1">
                <a:latin typeface="Britannic Bold"/>
                <a:cs typeface="Britannic Bold"/>
              </a:rPr>
              <a:t>Tugas</a:t>
            </a:r>
            <a:r>
              <a:rPr lang="en-US" sz="5800" dirty="0">
                <a:latin typeface="Britannic Bold"/>
                <a:cs typeface="Britannic Bold"/>
              </a:rPr>
              <a:t> &amp; </a:t>
            </a:r>
            <a:r>
              <a:rPr lang="en-US" sz="5800" dirty="0" err="1">
                <a:latin typeface="Britannic Bold"/>
                <a:cs typeface="Britannic Bold"/>
              </a:rPr>
              <a:t>Peran</a:t>
            </a:r>
            <a:r>
              <a:rPr lang="en-US" sz="5800" dirty="0">
                <a:latin typeface="Britannic Bold"/>
                <a:cs typeface="Britannic Bold"/>
              </a:rPr>
              <a:t> PR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53211"/>
            <a:ext cx="6400800" cy="808239"/>
          </a:xfrm>
        </p:spPr>
        <p:txBody>
          <a:bodyPr>
            <a:normAutofit fontScale="47500" lnSpcReduction="20000"/>
          </a:bodyPr>
          <a:lstStyle/>
          <a:p>
            <a:pPr algn="r"/>
            <a:r>
              <a:rPr lang="en-US" dirty="0" err="1">
                <a:solidFill>
                  <a:srgbClr val="000000"/>
                </a:solidFill>
                <a:latin typeface="Britannic Bold"/>
                <a:cs typeface="Britannic Bold"/>
              </a:rPr>
              <a:t>Fasya</a:t>
            </a:r>
            <a:r>
              <a:rPr lang="en-US" dirty="0">
                <a:solidFill>
                  <a:srgbClr val="000000"/>
                </a:solidFill>
                <a:latin typeface="Britannic Bold"/>
                <a:cs typeface="Britannic Bold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ritannic Bold"/>
                <a:cs typeface="Britannic Bold"/>
              </a:rPr>
              <a:t>Syifa</a:t>
            </a:r>
            <a:r>
              <a:rPr lang="en-US" dirty="0">
                <a:solidFill>
                  <a:srgbClr val="000000"/>
                </a:solidFill>
                <a:latin typeface="Britannic Bold"/>
                <a:cs typeface="Britannic Bold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ritannic Bold"/>
                <a:cs typeface="Britannic Bold"/>
              </a:rPr>
              <a:t>Mutma</a:t>
            </a:r>
            <a:r>
              <a:rPr lang="en-US" dirty="0">
                <a:solidFill>
                  <a:srgbClr val="000000"/>
                </a:solidFill>
                <a:latin typeface="Britannic Bold"/>
                <a:cs typeface="Britannic Bold"/>
              </a:rPr>
              <a:t> </a:t>
            </a:r>
          </a:p>
          <a:p>
            <a:pPr algn="r"/>
            <a:r>
              <a:rPr lang="en-US" dirty="0">
                <a:solidFill>
                  <a:srgbClr val="000000"/>
                </a:solidFill>
                <a:latin typeface="Britannic Bold"/>
                <a:cs typeface="Britannic Bold"/>
              </a:rPr>
              <a:t>3 SKS</a:t>
            </a:r>
          </a:p>
          <a:p>
            <a:pPr algn="r"/>
            <a:r>
              <a:rPr lang="en-US" dirty="0">
                <a:solidFill>
                  <a:srgbClr val="000000"/>
                </a:solidFill>
                <a:latin typeface="Britannic Bold"/>
                <a:cs typeface="Britannic Bold"/>
              </a:rPr>
              <a:t>2021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ritannic Bold"/>
                <a:cs typeface="Britannic Bold"/>
              </a:rPr>
              <a:t>PEKERJAAN DAN TUGAS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8979852"/>
              </p:ext>
            </p:extLst>
          </p:nvPr>
        </p:nvGraphicFramePr>
        <p:xfrm>
          <a:off x="457200" y="1231604"/>
          <a:ext cx="8229600" cy="5465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ritannic Bold"/>
                <a:cs typeface="Britannic Bold"/>
              </a:rPr>
              <a:t>PEKERJAAN DAN TUGAS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8979852"/>
              </p:ext>
            </p:extLst>
          </p:nvPr>
        </p:nvGraphicFramePr>
        <p:xfrm>
          <a:off x="457200" y="1231604"/>
          <a:ext cx="8229600" cy="5465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ritannic Bold"/>
                <a:cs typeface="Britannic Bold"/>
              </a:rPr>
              <a:t>PEKERJAAN DAN TUGAS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8979852"/>
              </p:ext>
            </p:extLst>
          </p:nvPr>
        </p:nvGraphicFramePr>
        <p:xfrm>
          <a:off x="457200" y="1231604"/>
          <a:ext cx="8229600" cy="5465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ritannic Bold"/>
                <a:cs typeface="Britannic Bold"/>
              </a:rPr>
              <a:t>PEKERJAAN DAN TUGAS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8979852"/>
              </p:ext>
            </p:extLst>
          </p:nvPr>
        </p:nvGraphicFramePr>
        <p:xfrm>
          <a:off x="457200" y="1475370"/>
          <a:ext cx="8229600" cy="49520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Britannic Bold"/>
                <a:cs typeface="Britannic Bold"/>
              </a:rPr>
              <a:t>PERAN PR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71269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Britannic Bold"/>
                <a:cs typeface="Britannic Bold"/>
              </a:rPr>
              <a:t>PERAN PR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75118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Britannic Bold"/>
                <a:cs typeface="Britannic Bold"/>
              </a:rPr>
              <a:t>RISET PERAN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259953"/>
          </a:xfrm>
        </p:spPr>
        <p:txBody>
          <a:bodyPr>
            <a:normAutofit fontScale="55000" lnSpcReduction="20000"/>
          </a:bodyPr>
          <a:lstStyle/>
          <a:p>
            <a:r>
              <a:rPr lang="en-US" dirty="0" err="1">
                <a:latin typeface="Times New Roman"/>
                <a:cs typeface="Times New Roman"/>
              </a:rPr>
              <a:t>Menurut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riset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terdahulu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terdapat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dua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peran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dominan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yaitu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teknisi</a:t>
            </a:r>
            <a:r>
              <a:rPr lang="en-US" dirty="0">
                <a:latin typeface="Times New Roman"/>
                <a:cs typeface="Times New Roman"/>
              </a:rPr>
              <a:t> PR </a:t>
            </a:r>
            <a:r>
              <a:rPr lang="en-US" dirty="0" err="1">
                <a:latin typeface="Times New Roman"/>
                <a:cs typeface="Times New Roman"/>
              </a:rPr>
              <a:t>dan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manajer</a:t>
            </a:r>
            <a:r>
              <a:rPr lang="en-US" dirty="0">
                <a:latin typeface="Times New Roman"/>
                <a:cs typeface="Times New Roman"/>
              </a:rPr>
              <a:t> PR</a:t>
            </a:r>
          </a:p>
          <a:p>
            <a:r>
              <a:rPr lang="en-US" dirty="0" err="1">
                <a:latin typeface="Times New Roman"/>
                <a:cs typeface="Times New Roman"/>
              </a:rPr>
              <a:t>Manajer</a:t>
            </a:r>
            <a:r>
              <a:rPr lang="en-US" dirty="0">
                <a:latin typeface="Times New Roman"/>
                <a:cs typeface="Times New Roman"/>
              </a:rPr>
              <a:t> PR </a:t>
            </a:r>
            <a:r>
              <a:rPr lang="en-US" dirty="0" err="1">
                <a:latin typeface="Times New Roman"/>
                <a:cs typeface="Times New Roman"/>
              </a:rPr>
              <a:t>meliputi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tiga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peran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yaitu</a:t>
            </a:r>
            <a:r>
              <a:rPr lang="en-US" dirty="0">
                <a:latin typeface="Times New Roman"/>
                <a:cs typeface="Times New Roman"/>
              </a:rPr>
              <a:t> expert prescriber, </a:t>
            </a:r>
            <a:r>
              <a:rPr lang="en-US" dirty="0" err="1">
                <a:latin typeface="Times New Roman"/>
                <a:cs typeface="Times New Roman"/>
              </a:rPr>
              <a:t>fasilitator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komunikasi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fasilitator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pemecah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masalah</a:t>
            </a:r>
            <a:endParaRPr lang="en-US" dirty="0">
              <a:latin typeface="Times New Roman"/>
              <a:cs typeface="Times New Roman"/>
            </a:endParaRPr>
          </a:p>
          <a:p>
            <a:r>
              <a:rPr lang="en-US" dirty="0" err="1">
                <a:latin typeface="Times New Roman"/>
                <a:cs typeface="Times New Roman"/>
              </a:rPr>
              <a:t>Teknisi</a:t>
            </a:r>
            <a:r>
              <a:rPr lang="en-US" dirty="0">
                <a:latin typeface="Times New Roman"/>
                <a:cs typeface="Times New Roman"/>
              </a:rPr>
              <a:t> PR </a:t>
            </a:r>
            <a:r>
              <a:rPr lang="en-US" dirty="0" err="1">
                <a:latin typeface="Times New Roman"/>
                <a:cs typeface="Times New Roman"/>
              </a:rPr>
              <a:t>terutama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mengurusi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soal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tulis-menulis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memproduksi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menyebarkan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komunikasi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seperti</a:t>
            </a:r>
            <a:r>
              <a:rPr lang="en-US" dirty="0">
                <a:latin typeface="Times New Roman"/>
                <a:cs typeface="Times New Roman"/>
              </a:rPr>
              <a:t> press release, </a:t>
            </a:r>
            <a:r>
              <a:rPr lang="en-US" dirty="0" err="1">
                <a:latin typeface="Times New Roman"/>
                <a:cs typeface="Times New Roman"/>
              </a:rPr>
              <a:t>pidato</a:t>
            </a:r>
            <a:r>
              <a:rPr lang="en-US" dirty="0">
                <a:latin typeface="Times New Roman"/>
                <a:cs typeface="Times New Roman"/>
              </a:rPr>
              <a:t>, website, media </a:t>
            </a:r>
            <a:r>
              <a:rPr lang="en-US" dirty="0" err="1">
                <a:latin typeface="Times New Roman"/>
                <a:cs typeface="Times New Roman"/>
              </a:rPr>
              <a:t>sosial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cerita</a:t>
            </a:r>
            <a:r>
              <a:rPr lang="en-US" dirty="0">
                <a:latin typeface="Times New Roman"/>
                <a:cs typeface="Times New Roman"/>
              </a:rPr>
              <a:t> feature, </a:t>
            </a:r>
            <a:r>
              <a:rPr lang="en-US" dirty="0" err="1">
                <a:latin typeface="Times New Roman"/>
                <a:cs typeface="Times New Roman"/>
              </a:rPr>
              <a:t>laporan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tahunan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dll</a:t>
            </a:r>
            <a:endParaRPr lang="en-US" dirty="0">
              <a:latin typeface="Times New Roman"/>
              <a:cs typeface="Times New Roman"/>
            </a:endParaRPr>
          </a:p>
          <a:p>
            <a:r>
              <a:rPr lang="en-US" dirty="0" err="1">
                <a:latin typeface="Times New Roman"/>
                <a:cs typeface="Times New Roman"/>
              </a:rPr>
              <a:t>Teknisi</a:t>
            </a:r>
            <a:r>
              <a:rPr lang="en-US" dirty="0">
                <a:latin typeface="Times New Roman"/>
                <a:cs typeface="Times New Roman"/>
              </a:rPr>
              <a:t> PR </a:t>
            </a:r>
            <a:r>
              <a:rPr lang="en-US" dirty="0" err="1">
                <a:latin typeface="Times New Roman"/>
                <a:cs typeface="Times New Roman"/>
              </a:rPr>
              <a:t>cenderung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kreatif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berjiwa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seni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cakap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secara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teknis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fokus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pada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aktivitas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komunikasi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aktivitas</a:t>
            </a:r>
            <a:r>
              <a:rPr lang="en-US" dirty="0">
                <a:latin typeface="Times New Roman"/>
                <a:cs typeface="Times New Roman"/>
              </a:rPr>
              <a:t> lain </a:t>
            </a:r>
            <a:r>
              <a:rPr lang="en-US" dirty="0" err="1">
                <a:latin typeface="Times New Roman"/>
                <a:cs typeface="Times New Roman"/>
              </a:rPr>
              <a:t>dalam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proses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komunikasi</a:t>
            </a:r>
            <a:r>
              <a:rPr lang="en-US" dirty="0">
                <a:latin typeface="Times New Roman"/>
                <a:cs typeface="Times New Roman"/>
              </a:rPr>
              <a:t>. </a:t>
            </a:r>
            <a:r>
              <a:rPr lang="en-US" dirty="0" err="1">
                <a:latin typeface="Times New Roman"/>
                <a:cs typeface="Times New Roman"/>
              </a:rPr>
              <a:t>Biasanya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bukan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bagian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dari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manajemen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organisasi</a:t>
            </a:r>
            <a:endParaRPr lang="en-US" dirty="0">
              <a:latin typeface="Times New Roman"/>
              <a:cs typeface="Times New Roman"/>
            </a:endParaRPr>
          </a:p>
          <a:p>
            <a:r>
              <a:rPr lang="en-US" dirty="0" err="1">
                <a:latin typeface="Times New Roman"/>
                <a:cs typeface="Times New Roman"/>
              </a:rPr>
              <a:t>Manajer</a:t>
            </a:r>
            <a:r>
              <a:rPr lang="en-US" dirty="0">
                <a:latin typeface="Times New Roman"/>
                <a:cs typeface="Times New Roman"/>
              </a:rPr>
              <a:t> PR </a:t>
            </a:r>
            <a:r>
              <a:rPr lang="en-US" dirty="0" err="1">
                <a:latin typeface="Times New Roman"/>
                <a:cs typeface="Times New Roman"/>
              </a:rPr>
              <a:t>merupakan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bagian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dari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manajemen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organisasi</a:t>
            </a:r>
            <a:endParaRPr lang="en-US" dirty="0">
              <a:latin typeface="Times New Roman"/>
              <a:cs typeface="Times New Roman"/>
            </a:endParaRPr>
          </a:p>
          <a:p>
            <a:r>
              <a:rPr lang="en-US" dirty="0" err="1">
                <a:latin typeface="Times New Roman"/>
                <a:cs typeface="Times New Roman"/>
              </a:rPr>
              <a:t>Manajer</a:t>
            </a:r>
            <a:r>
              <a:rPr lang="en-US" dirty="0">
                <a:latin typeface="Times New Roman"/>
                <a:cs typeface="Times New Roman"/>
              </a:rPr>
              <a:t> PR </a:t>
            </a:r>
            <a:r>
              <a:rPr lang="en-US" dirty="0" err="1">
                <a:latin typeface="Times New Roman"/>
                <a:cs typeface="Times New Roman"/>
              </a:rPr>
              <a:t>membutuhkan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keahlian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riset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minat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pada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pemikiran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strategis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memiliki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tendensi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berpikir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dari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segi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hasil./dampak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dari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aktifitas</a:t>
            </a:r>
            <a:r>
              <a:rPr lang="en-US" dirty="0">
                <a:latin typeface="Times New Roman"/>
                <a:cs typeface="Times New Roman"/>
              </a:rPr>
              <a:t> PR</a:t>
            </a:r>
          </a:p>
          <a:p>
            <a:r>
              <a:rPr lang="en-US" dirty="0" err="1">
                <a:latin typeface="Times New Roman"/>
                <a:cs typeface="Times New Roman"/>
              </a:rPr>
              <a:t>Tidak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hanya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komunikasi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Manajer</a:t>
            </a:r>
            <a:r>
              <a:rPr lang="en-US" dirty="0">
                <a:latin typeface="Times New Roman"/>
                <a:cs typeface="Times New Roman"/>
              </a:rPr>
              <a:t> PR scanning </a:t>
            </a:r>
            <a:r>
              <a:rPr lang="en-US" dirty="0" err="1">
                <a:latin typeface="Times New Roman"/>
                <a:cs typeface="Times New Roman"/>
              </a:rPr>
              <a:t>lingkungan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negosiasi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pembentukan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koalisi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manajemen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isu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evaluasi</a:t>
            </a:r>
            <a:r>
              <a:rPr lang="en-US" dirty="0">
                <a:latin typeface="Times New Roman"/>
                <a:cs typeface="Times New Roman"/>
              </a:rPr>
              <a:t> program, </a:t>
            </a:r>
            <a:r>
              <a:rPr lang="en-US" dirty="0" err="1">
                <a:latin typeface="Times New Roman"/>
                <a:cs typeface="Times New Roman"/>
              </a:rPr>
              <a:t>konseling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manajemen</a:t>
            </a:r>
            <a:endParaRPr lang="en-US" dirty="0">
              <a:latin typeface="Times New Roman"/>
              <a:cs typeface="Times New Roman"/>
            </a:endParaRPr>
          </a:p>
          <a:p>
            <a:r>
              <a:rPr lang="en-US" dirty="0" err="1">
                <a:latin typeface="Times New Roman"/>
                <a:cs typeface="Times New Roman"/>
              </a:rPr>
              <a:t>Teknisi</a:t>
            </a:r>
            <a:r>
              <a:rPr lang="en-US" dirty="0">
                <a:latin typeface="Times New Roman"/>
                <a:cs typeface="Times New Roman"/>
              </a:rPr>
              <a:t> PR </a:t>
            </a:r>
            <a:r>
              <a:rPr lang="en-US" dirty="0" err="1">
                <a:latin typeface="Times New Roman"/>
                <a:cs typeface="Times New Roman"/>
              </a:rPr>
              <a:t>dan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fasilitator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komunikasi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cenderung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bekerja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lingkungan</a:t>
            </a:r>
            <a:r>
              <a:rPr lang="en-US" dirty="0">
                <a:latin typeface="Times New Roman"/>
                <a:cs typeface="Times New Roman"/>
              </a:rPr>
              <a:t> yang </a:t>
            </a:r>
            <a:r>
              <a:rPr lang="en-US" dirty="0" err="1">
                <a:latin typeface="Times New Roman"/>
                <a:cs typeface="Times New Roman"/>
              </a:rPr>
              <a:t>relatif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stabil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tidak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banyak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ancaman</a:t>
            </a:r>
            <a:r>
              <a:rPr lang="en-US" dirty="0">
                <a:latin typeface="Times New Roman"/>
                <a:cs typeface="Times New Roman"/>
              </a:rPr>
              <a:t>. </a:t>
            </a:r>
            <a:r>
              <a:rPr lang="en-US" dirty="0" err="1">
                <a:latin typeface="Times New Roman"/>
                <a:cs typeface="Times New Roman"/>
              </a:rPr>
              <a:t>Sedangkan</a:t>
            </a:r>
            <a:r>
              <a:rPr lang="en-US" dirty="0">
                <a:latin typeface="Times New Roman"/>
                <a:cs typeface="Times New Roman"/>
              </a:rPr>
              <a:t>, expert prescriber </a:t>
            </a:r>
            <a:r>
              <a:rPr lang="en-US" dirty="0" err="1">
                <a:latin typeface="Times New Roman"/>
                <a:cs typeface="Times New Roman"/>
              </a:rPr>
              <a:t>dan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fasilitator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pemecah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masalah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bekerja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dengan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lebih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banyak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ancaman</a:t>
            </a:r>
            <a:endParaRPr lang="en-US" dirty="0">
              <a:latin typeface="Times New Roman"/>
              <a:cs typeface="Times New Roman"/>
            </a:endParaRPr>
          </a:p>
          <a:p>
            <a:r>
              <a:rPr lang="en-US" dirty="0" err="1">
                <a:latin typeface="Times New Roman"/>
                <a:cs typeface="Times New Roman"/>
              </a:rPr>
              <a:t>Praktisi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harus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aktif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mengumpulkan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informasi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untuk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bergeser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ke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peran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manajemen</a:t>
            </a:r>
            <a:endParaRPr lang="en-US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033709"/>
            <a:ext cx="5926042" cy="1410251"/>
          </a:xfrm>
          <a:solidFill>
            <a:schemeClr val="bg1">
              <a:alpha val="60000"/>
            </a:schemeClr>
          </a:solidFill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dirty="0">
                <a:latin typeface="Times New Roman"/>
                <a:cs typeface="Times New Roman"/>
              </a:rPr>
              <a:t>	</a:t>
            </a:r>
            <a:r>
              <a:rPr lang="en-US" dirty="0" err="1">
                <a:latin typeface="Times New Roman"/>
                <a:cs typeface="Times New Roman"/>
              </a:rPr>
              <a:t>Terdapat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kesenjangan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gaji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adanya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diskriminasi</a:t>
            </a:r>
            <a:r>
              <a:rPr lang="en-US" dirty="0">
                <a:latin typeface="Times New Roman"/>
                <a:cs typeface="Times New Roman"/>
              </a:rPr>
              <a:t> (</a:t>
            </a:r>
            <a:r>
              <a:rPr lang="en-US" i="1" dirty="0">
                <a:latin typeface="Times New Roman"/>
                <a:cs typeface="Times New Roman"/>
              </a:rPr>
              <a:t>glass ceiling</a:t>
            </a:r>
            <a:r>
              <a:rPr lang="en-US" dirty="0">
                <a:latin typeface="Times New Roman"/>
                <a:cs typeface="Times New Roman"/>
              </a:rPr>
              <a:t>) </a:t>
            </a:r>
            <a:r>
              <a:rPr lang="en-US" dirty="0" err="1">
                <a:latin typeface="Times New Roman"/>
                <a:cs typeface="Times New Roman"/>
              </a:rPr>
              <a:t>terhadap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wanita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dalam</a:t>
            </a:r>
            <a:r>
              <a:rPr lang="en-US" dirty="0">
                <a:latin typeface="Times New Roman"/>
                <a:cs typeface="Times New Roman"/>
              </a:rPr>
              <a:t> PR </a:t>
            </a:r>
            <a:r>
              <a:rPr lang="en-US" dirty="0" err="1">
                <a:latin typeface="Times New Roman"/>
                <a:cs typeface="Times New Roman"/>
              </a:rPr>
              <a:t>dalam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hal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promosi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ke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manajemen</a:t>
            </a:r>
            <a:r>
              <a:rPr lang="en-US" dirty="0">
                <a:latin typeface="Times New Roman"/>
                <a:cs typeface="Times New Roman"/>
              </a:rPr>
              <a:t>.</a:t>
            </a:r>
          </a:p>
          <a:p>
            <a:pPr>
              <a:buNone/>
            </a:pPr>
            <a:endParaRPr lang="en-US" dirty="0">
              <a:latin typeface="Times New Roman"/>
              <a:cs typeface="Times New Roman"/>
            </a:endParaRPr>
          </a:p>
          <a:p>
            <a:pPr>
              <a:buNone/>
            </a:pPr>
            <a:r>
              <a:rPr lang="en-US" dirty="0">
                <a:latin typeface="Times New Roman"/>
                <a:cs typeface="Times New Roman"/>
              </a:rPr>
              <a:t>	</a:t>
            </a:r>
            <a:r>
              <a:rPr lang="en-US" dirty="0" err="1">
                <a:latin typeface="Times New Roman"/>
                <a:cs typeface="Times New Roman"/>
              </a:rPr>
              <a:t>Strategi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wanita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menghindari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i="1" dirty="0">
                <a:latin typeface="Times New Roman"/>
                <a:cs typeface="Times New Roman"/>
              </a:rPr>
              <a:t>glass ceiling</a:t>
            </a:r>
            <a:r>
              <a:rPr lang="en-US" dirty="0">
                <a:latin typeface="Times New Roman"/>
                <a:cs typeface="Times New Roman"/>
              </a:rPr>
              <a:t>;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457201" y="2716259"/>
          <a:ext cx="4853150" cy="3855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225554" y="0"/>
            <a:ext cx="53164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latin typeface="Britannic Bold"/>
                <a:ea typeface="+mj-ea"/>
                <a:cs typeface="Britannic Bold"/>
              </a:rPr>
              <a:t>THE GLASS CEILING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ritannic Bold"/>
              <a:ea typeface="+mj-ea"/>
              <a:cs typeface="Britannic Bold"/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7313"/>
            <a:ext cx="8229600" cy="1143000"/>
          </a:xfrm>
        </p:spPr>
        <p:txBody>
          <a:bodyPr>
            <a:normAutofit/>
          </a:bodyPr>
          <a:lstStyle/>
          <a:p>
            <a:r>
              <a:rPr lang="en-US" sz="6700" dirty="0">
                <a:latin typeface="Britannic Bold"/>
                <a:cs typeface="Britannic Bold"/>
              </a:rPr>
              <a:t>THANKYOU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0313"/>
            <a:ext cx="8229600" cy="5137687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sz="3000" dirty="0">
                <a:latin typeface="Times New Roman"/>
                <a:cs typeface="Times New Roman"/>
              </a:rPr>
              <a:t>SUMBER :</a:t>
            </a:r>
          </a:p>
          <a:p>
            <a:endParaRPr lang="en-US" sz="3000" dirty="0">
              <a:latin typeface="Times New Roman"/>
              <a:cs typeface="Times New Roman"/>
              <a:hlinkClick r:id="rId2"/>
            </a:endParaRPr>
          </a:p>
          <a:p>
            <a:r>
              <a:rPr lang="en-US" sz="3000" dirty="0" err="1">
                <a:latin typeface="Times New Roman"/>
                <a:cs typeface="Times New Roman"/>
              </a:rPr>
              <a:t>Cutlip</a:t>
            </a:r>
            <a:r>
              <a:rPr lang="en-US" sz="3000" dirty="0">
                <a:latin typeface="Times New Roman"/>
                <a:cs typeface="Times New Roman"/>
              </a:rPr>
              <a:t>, et al. (2011). Effective Public Relations, Ed. 9</a:t>
            </a:r>
            <a:r>
              <a:rPr lang="en-US" sz="3000" baseline="30000" dirty="0">
                <a:latin typeface="Times New Roman"/>
                <a:cs typeface="Times New Roman"/>
              </a:rPr>
              <a:t>th</a:t>
            </a:r>
            <a:r>
              <a:rPr lang="en-US" sz="3000" dirty="0">
                <a:latin typeface="Times New Roman"/>
                <a:cs typeface="Times New Roman"/>
              </a:rPr>
              <a:t>. Jakarta: </a:t>
            </a:r>
            <a:r>
              <a:rPr lang="en-US" sz="3000" dirty="0" err="1">
                <a:latin typeface="Times New Roman"/>
                <a:cs typeface="Times New Roman"/>
              </a:rPr>
              <a:t>Kencana</a:t>
            </a:r>
            <a:r>
              <a:rPr lang="en-US" sz="3000" dirty="0">
                <a:latin typeface="Times New Roman"/>
                <a:cs typeface="Times New Roman"/>
              </a:rPr>
              <a:t>.</a:t>
            </a:r>
          </a:p>
          <a:p>
            <a:r>
              <a:rPr lang="en-US" sz="3000" dirty="0">
                <a:latin typeface="Times New Roman"/>
                <a:cs typeface="Times New Roman"/>
              </a:rPr>
              <a:t>Broom, G., M., &amp; </a:t>
            </a:r>
            <a:r>
              <a:rPr lang="en-US" sz="3000" dirty="0" err="1">
                <a:latin typeface="Times New Roman"/>
                <a:cs typeface="Times New Roman"/>
              </a:rPr>
              <a:t>Sha</a:t>
            </a:r>
            <a:r>
              <a:rPr lang="en-US" sz="3000" dirty="0">
                <a:latin typeface="Times New Roman"/>
                <a:cs typeface="Times New Roman"/>
              </a:rPr>
              <a:t>, B.,L. (2013). </a:t>
            </a:r>
            <a:r>
              <a:rPr lang="en-US" sz="3000" dirty="0" err="1">
                <a:latin typeface="Times New Roman"/>
                <a:cs typeface="Times New Roman"/>
              </a:rPr>
              <a:t>Cutlip</a:t>
            </a:r>
            <a:r>
              <a:rPr lang="en-US" sz="3000" dirty="0">
                <a:latin typeface="Times New Roman"/>
                <a:cs typeface="Times New Roman"/>
              </a:rPr>
              <a:t> and Center’s Effective Public Relations 11</a:t>
            </a:r>
            <a:r>
              <a:rPr lang="en-US" sz="3000" baseline="30000" dirty="0">
                <a:latin typeface="Times New Roman"/>
                <a:cs typeface="Times New Roman"/>
              </a:rPr>
              <a:t>th</a:t>
            </a:r>
            <a:r>
              <a:rPr lang="en-US" sz="3000" dirty="0">
                <a:latin typeface="Times New Roman"/>
                <a:cs typeface="Times New Roman"/>
              </a:rPr>
              <a:t> Ed. Edinburg Gate: Pearson Education Limited.</a:t>
            </a:r>
          </a:p>
          <a:p>
            <a:r>
              <a:rPr lang="en-US" sz="3000" dirty="0">
                <a:latin typeface="Times New Roman"/>
                <a:cs typeface="Times New Roman"/>
                <a:hlinkClick r:id="rId3"/>
              </a:rPr>
              <a:t>https://dailysocial.id/post/industri-pr-di-asia-pasifik-tumbuh-paling-pesat</a:t>
            </a:r>
            <a:endParaRPr lang="en-US" sz="3000" dirty="0">
              <a:latin typeface="Times New Roman"/>
              <a:cs typeface="Times New Roman"/>
            </a:endParaRPr>
          </a:p>
          <a:p>
            <a:r>
              <a:rPr lang="en-US" sz="3000" dirty="0">
                <a:latin typeface="Times New Roman"/>
                <a:cs typeface="Times New Roman"/>
                <a:hlinkClick r:id="rId4"/>
              </a:rPr>
              <a:t>https://mix.co.id/corcomm-pr/public-relations/inilah-top-10-indonesias-pr-agency-2015/</a:t>
            </a:r>
            <a:r>
              <a:rPr lang="en-US" sz="3000" dirty="0">
                <a:latin typeface="Times New Roman"/>
                <a:cs typeface="Times New Roman"/>
              </a:rPr>
              <a:t> </a:t>
            </a:r>
          </a:p>
          <a:p>
            <a:r>
              <a:rPr lang="en-US" sz="3000" dirty="0">
                <a:latin typeface="Times New Roman"/>
                <a:cs typeface="Times New Roman"/>
                <a:hlinkClick r:id="rId5"/>
              </a:rPr>
              <a:t>https://iccopr.com/services/world-reports/</a:t>
            </a:r>
            <a:endParaRPr lang="en-US" sz="3000" dirty="0">
              <a:latin typeface="Times New Roman"/>
              <a:cs typeface="Times New Roman"/>
            </a:endParaRPr>
          </a:p>
          <a:p>
            <a:r>
              <a:rPr lang="en-US" sz="3000" dirty="0">
                <a:latin typeface="Times New Roman"/>
                <a:cs typeface="Times New Roman"/>
                <a:hlinkClick r:id="rId6"/>
              </a:rPr>
              <a:t>https://www.bls.gov/ooh/media-and-communication/public-relations-specialists.htm#:~:text=%2439%2C810-,The%20median%20annual%20wage%20for%20public%20relations%20specialists%20was%20%2461%2C150,percent%20earned%20more%20than%20%24115%2C430</a:t>
            </a:r>
            <a:r>
              <a:rPr lang="en-US" sz="3000" dirty="0">
                <a:latin typeface="Times New Roman"/>
                <a:cs typeface="Times New Roman"/>
              </a:rPr>
              <a:t>.</a:t>
            </a:r>
          </a:p>
          <a:p>
            <a:r>
              <a:rPr lang="en-US" sz="3000" dirty="0">
                <a:latin typeface="Times New Roman"/>
                <a:cs typeface="Times New Roman"/>
                <a:hlinkClick r:id="rId7"/>
              </a:rPr>
              <a:t>https://www.linovhr.com/public-relation/#:~:text=Kisaran%20Gaji%20Public%20Relation&amp;text=Namun%2C%20bagi%20seorang%20staf%20PR,6%2C200%2C000%20sampai%20dengan%20Rp.%209%2C000%2C000</a:t>
            </a:r>
            <a:r>
              <a:rPr lang="en-US" sz="3000" dirty="0">
                <a:latin typeface="Times New Roman"/>
                <a:cs typeface="Times New Roman"/>
              </a:rPr>
              <a:t>.</a:t>
            </a:r>
          </a:p>
          <a:p>
            <a:r>
              <a:rPr lang="en-US" sz="3000" dirty="0">
                <a:latin typeface="Times New Roman"/>
                <a:cs typeface="Times New Roman"/>
                <a:hlinkClick r:id="rId8"/>
              </a:rPr>
              <a:t>https://peluangusaha.kontan.co.id/news/public-relations-menjanjikan-penghasilan-tinggi#:~:text=Seorang%20praktisi%20PR%20yang%20enggan,mencapai%20puluhan%20juta%20per%20bulan</a:t>
            </a:r>
            <a:r>
              <a:rPr lang="en-US" sz="3000" dirty="0">
                <a:latin typeface="Times New Roman"/>
                <a:cs typeface="Times New Roman"/>
              </a:rPr>
              <a:t>. </a:t>
            </a:r>
          </a:p>
          <a:p>
            <a:endParaRPr lang="en-US" sz="3000" dirty="0">
              <a:latin typeface="Times New Roman"/>
              <a:cs typeface="Times New Roman"/>
            </a:endParaRPr>
          </a:p>
          <a:p>
            <a:endParaRPr lang="en-US" sz="3000" dirty="0">
              <a:latin typeface="Times New Roman"/>
              <a:cs typeface="Times New Roman"/>
            </a:endParaRPr>
          </a:p>
          <a:p>
            <a:endParaRPr lang="en-US" sz="3000" dirty="0">
              <a:latin typeface="Times New Roman"/>
              <a:cs typeface="Times New Roman"/>
            </a:endParaRPr>
          </a:p>
          <a:p>
            <a:endParaRPr lang="en-US" sz="3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160" y="197662"/>
            <a:ext cx="6176172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latin typeface="Britannic Bold"/>
                <a:cs typeface="Britannic Bold"/>
              </a:rPr>
              <a:t>PERKEMBANGAN PEKERJA PUBLIC RELATIONS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120" y="1552346"/>
            <a:ext cx="4756948" cy="4990540"/>
          </a:xfrm>
          <a:solidFill>
            <a:schemeClr val="lt1">
              <a:alpha val="66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US" dirty="0" err="1">
                <a:latin typeface="Times New Roman"/>
                <a:cs typeface="Times New Roman"/>
              </a:rPr>
              <a:t>Jumlah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praktisi</a:t>
            </a:r>
            <a:r>
              <a:rPr lang="en-US" dirty="0">
                <a:latin typeface="Times New Roman"/>
                <a:cs typeface="Times New Roman"/>
              </a:rPr>
              <a:t> PR </a:t>
            </a:r>
            <a:r>
              <a:rPr lang="en-US" dirty="0" err="1">
                <a:latin typeface="Times New Roman"/>
                <a:cs typeface="Times New Roman"/>
              </a:rPr>
              <a:t>terus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bertambah</a:t>
            </a:r>
            <a:endParaRPr lang="en-US" dirty="0">
              <a:latin typeface="Times New Roman"/>
              <a:cs typeface="Times New Roman"/>
            </a:endParaRPr>
          </a:p>
          <a:p>
            <a:r>
              <a:rPr lang="en-US" dirty="0" err="1">
                <a:latin typeface="Times New Roman"/>
                <a:cs typeface="Times New Roman"/>
              </a:rPr>
              <a:t>Tahun</a:t>
            </a:r>
            <a:r>
              <a:rPr lang="en-US" dirty="0">
                <a:latin typeface="Times New Roman"/>
                <a:cs typeface="Times New Roman"/>
              </a:rPr>
              <a:t> 2003 </a:t>
            </a:r>
            <a:r>
              <a:rPr lang="en-US" dirty="0" err="1">
                <a:latin typeface="Times New Roman"/>
                <a:cs typeface="Times New Roman"/>
              </a:rPr>
              <a:t>terdapat</a:t>
            </a:r>
            <a:r>
              <a:rPr lang="en-US" dirty="0">
                <a:latin typeface="Times New Roman"/>
                <a:cs typeface="Times New Roman"/>
              </a:rPr>
              <a:t> 150.000 </a:t>
            </a:r>
            <a:r>
              <a:rPr lang="en-US" dirty="0" err="1">
                <a:latin typeface="Times New Roman"/>
                <a:cs typeface="Times New Roman"/>
              </a:rPr>
              <a:t>pekerja</a:t>
            </a:r>
            <a:r>
              <a:rPr lang="en-US" dirty="0">
                <a:latin typeface="Times New Roman"/>
                <a:cs typeface="Times New Roman"/>
              </a:rPr>
              <a:t> PR </a:t>
            </a:r>
            <a:r>
              <a:rPr lang="en-US" dirty="0" err="1">
                <a:latin typeface="Times New Roman"/>
                <a:cs typeface="Times New Roman"/>
              </a:rPr>
              <a:t>di</a:t>
            </a:r>
            <a:r>
              <a:rPr lang="en-US" dirty="0">
                <a:latin typeface="Times New Roman"/>
                <a:cs typeface="Times New Roman"/>
              </a:rPr>
              <a:t> AS</a:t>
            </a:r>
          </a:p>
          <a:p>
            <a:r>
              <a:rPr lang="en-US" dirty="0" err="1">
                <a:latin typeface="Times New Roman"/>
                <a:cs typeface="Times New Roman"/>
              </a:rPr>
              <a:t>Penyebutan</a:t>
            </a:r>
            <a:r>
              <a:rPr lang="en-US" dirty="0">
                <a:latin typeface="Times New Roman"/>
                <a:cs typeface="Times New Roman"/>
              </a:rPr>
              <a:t> PR yang </a:t>
            </a:r>
            <a:r>
              <a:rPr lang="en-US" dirty="0" err="1">
                <a:latin typeface="Times New Roman"/>
                <a:cs typeface="Times New Roman"/>
              </a:rPr>
              <a:t>bervariasi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jobdesk</a:t>
            </a:r>
            <a:r>
              <a:rPr lang="en-US" dirty="0">
                <a:latin typeface="Times New Roman"/>
                <a:cs typeface="Times New Roman"/>
              </a:rPr>
              <a:t> yang </a:t>
            </a:r>
            <a:r>
              <a:rPr lang="en-US" dirty="0" err="1">
                <a:latin typeface="Times New Roman"/>
                <a:cs typeface="Times New Roman"/>
              </a:rPr>
              <a:t>berbeda-beda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membuat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hitungan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akurat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pekerja</a:t>
            </a:r>
            <a:r>
              <a:rPr lang="en-US" dirty="0">
                <a:latin typeface="Times New Roman"/>
                <a:cs typeface="Times New Roman"/>
              </a:rPr>
              <a:t> PR </a:t>
            </a:r>
            <a:r>
              <a:rPr lang="en-US" dirty="0" err="1">
                <a:latin typeface="Times New Roman"/>
                <a:cs typeface="Times New Roman"/>
              </a:rPr>
              <a:t>menjadi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sulit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bahkan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di</a:t>
            </a:r>
            <a:r>
              <a:rPr lang="en-US" dirty="0">
                <a:latin typeface="Times New Roman"/>
                <a:cs typeface="Times New Roman"/>
              </a:rPr>
              <a:t> AS, </a:t>
            </a:r>
            <a:r>
              <a:rPr lang="en-US" dirty="0" err="1">
                <a:latin typeface="Times New Roman"/>
                <a:cs typeface="Times New Roman"/>
              </a:rPr>
              <a:t>dan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seluruh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dunia</a:t>
            </a:r>
            <a:endParaRPr lang="en-US" dirty="0">
              <a:latin typeface="Times New Roman"/>
              <a:cs typeface="Times New Roman"/>
            </a:endParaRPr>
          </a:p>
          <a:p>
            <a:endParaRPr lang="en-US" dirty="0">
              <a:latin typeface="Times New Roman"/>
              <a:cs typeface="Times New Roman"/>
            </a:endParaRPr>
          </a:p>
          <a:p>
            <a:pPr>
              <a:buNone/>
            </a:pPr>
            <a:endParaRPr lang="en-US" dirty="0">
              <a:latin typeface="Times New Roman"/>
              <a:cs typeface="Times New Roman"/>
            </a:endParaRPr>
          </a:p>
          <a:p>
            <a:pPr>
              <a:buNone/>
            </a:pPr>
            <a:endParaRPr lang="en-US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Britannic Bold"/>
                <a:cs typeface="Britannic Bold"/>
              </a:rPr>
              <a:t>DIMANA PUBLIC RELATIONS BEKERJA?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9112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Britannic Bold"/>
                <a:cs typeface="Britannic Bold"/>
              </a:rPr>
              <a:t>DATA AGENSI PR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65495"/>
            <a:ext cx="8229600" cy="2479480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>
                <a:latin typeface="Times New Roman"/>
                <a:cs typeface="Times New Roman"/>
              </a:rPr>
              <a:t>Tahun</a:t>
            </a:r>
            <a:r>
              <a:rPr lang="en-US" dirty="0">
                <a:latin typeface="Times New Roman"/>
                <a:cs typeface="Times New Roman"/>
              </a:rPr>
              <a:t> 2012, </a:t>
            </a:r>
            <a:r>
              <a:rPr lang="en-US" dirty="0" err="1">
                <a:latin typeface="Times New Roman"/>
                <a:cs typeface="Times New Roman"/>
              </a:rPr>
              <a:t>pertumbuhan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konsultan/agensi</a:t>
            </a:r>
            <a:r>
              <a:rPr lang="en-US" dirty="0">
                <a:latin typeface="Times New Roman"/>
                <a:cs typeface="Times New Roman"/>
              </a:rPr>
              <a:t> PR </a:t>
            </a:r>
            <a:r>
              <a:rPr lang="en-US" dirty="0" err="1">
                <a:latin typeface="Times New Roman"/>
                <a:cs typeface="Times New Roman"/>
              </a:rPr>
              <a:t>di</a:t>
            </a:r>
            <a:r>
              <a:rPr lang="en-US" dirty="0">
                <a:latin typeface="Times New Roman"/>
                <a:cs typeface="Times New Roman"/>
              </a:rPr>
              <a:t> Asia </a:t>
            </a:r>
            <a:r>
              <a:rPr lang="en-US" dirty="0" err="1">
                <a:latin typeface="Times New Roman"/>
                <a:cs typeface="Times New Roman"/>
              </a:rPr>
              <a:t>Pasifik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naik</a:t>
            </a:r>
            <a:r>
              <a:rPr lang="en-US" dirty="0">
                <a:latin typeface="Times New Roman"/>
                <a:cs typeface="Times New Roman"/>
              </a:rPr>
              <a:t> 13.6%, </a:t>
            </a:r>
            <a:r>
              <a:rPr lang="en-US" dirty="0" err="1">
                <a:latin typeface="Times New Roman"/>
                <a:cs typeface="Times New Roman"/>
              </a:rPr>
              <a:t>lebih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unggul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dari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Amerika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Eropa</a:t>
            </a:r>
            <a:endParaRPr lang="en-US" dirty="0">
              <a:latin typeface="Times New Roman"/>
              <a:cs typeface="Times New Roman"/>
            </a:endParaRPr>
          </a:p>
          <a:p>
            <a:r>
              <a:rPr lang="en-US" dirty="0" err="1">
                <a:latin typeface="Times New Roman"/>
                <a:cs typeface="Times New Roman"/>
              </a:rPr>
              <a:t>Tahun</a:t>
            </a:r>
            <a:r>
              <a:rPr lang="en-US" dirty="0">
                <a:latin typeface="Times New Roman"/>
                <a:cs typeface="Times New Roman"/>
              </a:rPr>
              <a:t> 2012, Fortune PR </a:t>
            </a:r>
            <a:r>
              <a:rPr lang="en-US" dirty="0" err="1">
                <a:latin typeface="Times New Roman"/>
                <a:cs typeface="Times New Roman"/>
              </a:rPr>
              <a:t>dari</a:t>
            </a:r>
            <a:r>
              <a:rPr lang="en-US" dirty="0">
                <a:latin typeface="Times New Roman"/>
                <a:cs typeface="Times New Roman"/>
              </a:rPr>
              <a:t> Indonesia </a:t>
            </a:r>
            <a:r>
              <a:rPr lang="en-US" dirty="0" err="1">
                <a:latin typeface="Times New Roman"/>
                <a:cs typeface="Times New Roman"/>
              </a:rPr>
              <a:t>masuk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ke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dalam</a:t>
            </a:r>
            <a:r>
              <a:rPr lang="en-US" dirty="0">
                <a:latin typeface="Times New Roman"/>
                <a:cs typeface="Times New Roman"/>
              </a:rPr>
              <a:t> Top 10 </a:t>
            </a:r>
            <a:r>
              <a:rPr lang="en-US" dirty="0" err="1">
                <a:latin typeface="Times New Roman"/>
                <a:cs typeface="Times New Roman"/>
              </a:rPr>
              <a:t>agensi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pertumbuhan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bisnis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tertinggi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dunia</a:t>
            </a:r>
            <a:r>
              <a:rPr lang="en-US" dirty="0">
                <a:latin typeface="Times New Roman"/>
                <a:cs typeface="Times New Roman"/>
              </a:rPr>
              <a:t> no 2 (</a:t>
            </a:r>
            <a:r>
              <a:rPr lang="en-US" dirty="0" err="1">
                <a:latin typeface="Times New Roman"/>
                <a:cs typeface="Times New Roman"/>
              </a:rPr>
              <a:t>pertumbuhan</a:t>
            </a:r>
            <a:r>
              <a:rPr lang="en-US" dirty="0">
                <a:latin typeface="Times New Roman"/>
                <a:cs typeface="Times New Roman"/>
              </a:rPr>
              <a:t> 199%)</a:t>
            </a:r>
          </a:p>
          <a:p>
            <a:r>
              <a:rPr lang="en-US" dirty="0">
                <a:latin typeface="Times New Roman"/>
                <a:cs typeface="Times New Roman"/>
              </a:rPr>
              <a:t>Ranking PR </a:t>
            </a:r>
            <a:r>
              <a:rPr lang="en-US" dirty="0" err="1">
                <a:latin typeface="Times New Roman"/>
                <a:cs typeface="Times New Roman"/>
              </a:rPr>
              <a:t>Agensi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di</a:t>
            </a:r>
            <a:r>
              <a:rPr lang="en-US" dirty="0">
                <a:latin typeface="Times New Roman"/>
                <a:cs typeface="Times New Roman"/>
              </a:rPr>
              <a:t> Indonesia 2015 :</a:t>
            </a:r>
          </a:p>
          <a:p>
            <a:endParaRPr lang="en-US" dirty="0">
              <a:latin typeface="Times New Roman"/>
              <a:cs typeface="Times New Roman"/>
            </a:endParaRPr>
          </a:p>
          <a:p>
            <a:pPr>
              <a:buNone/>
            </a:pP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5" name="Picture 4" descr="Public-Relation-Agenc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264" y="3636363"/>
            <a:ext cx="6485845" cy="24831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3520" y="6377461"/>
            <a:ext cx="5353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/>
                <a:cs typeface="Times New Roman"/>
              </a:rPr>
              <a:t>Sumber</a:t>
            </a:r>
            <a:r>
              <a:rPr lang="en-US" dirty="0">
                <a:latin typeface="Times New Roman"/>
                <a:cs typeface="Times New Roman"/>
              </a:rPr>
              <a:t> : Daily Social, 2013 &amp; </a:t>
            </a:r>
            <a:r>
              <a:rPr lang="en-US" dirty="0" err="1">
                <a:latin typeface="Times New Roman"/>
                <a:cs typeface="Times New Roman"/>
              </a:rPr>
              <a:t>Mix.id</a:t>
            </a:r>
            <a:r>
              <a:rPr lang="en-US" dirty="0">
                <a:latin typeface="Times New Roman"/>
                <a:cs typeface="Times New Roman"/>
              </a:rPr>
              <a:t>, 2015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Britannic Bold"/>
                <a:cs typeface="Britannic Bold"/>
              </a:rPr>
              <a:t>RANKING PR AGENSI DUNIA</a:t>
            </a:r>
          </a:p>
        </p:txBody>
      </p:sp>
      <p:pic>
        <p:nvPicPr>
          <p:cNvPr id="6" name="Picture 5" descr="Screen Shot 2021-01-17 at 9.43.06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" y="1676400"/>
            <a:ext cx="8305800" cy="3505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6038845"/>
            <a:ext cx="4025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/>
                <a:cs typeface="Times New Roman"/>
              </a:rPr>
              <a:t>Sumber</a:t>
            </a:r>
            <a:r>
              <a:rPr lang="en-US" dirty="0">
                <a:latin typeface="Times New Roman"/>
                <a:cs typeface="Times New Roman"/>
              </a:rPr>
              <a:t> : World PR Reports 2020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3656317"/>
            <a:ext cx="2020242" cy="2578666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3500" dirty="0">
                <a:latin typeface="Britannic Bold"/>
                <a:cs typeface="Britannic Bold"/>
              </a:rPr>
              <a:t>APAKAH PR HARUS WANITA?</a:t>
            </a:r>
            <a:endParaRPr lang="en-US" sz="35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020243" y="3656317"/>
            <a:ext cx="7123757" cy="2848080"/>
          </a:xfrm>
          <a:solidFill>
            <a:schemeClr val="bg1">
              <a:alpha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>
              <a:buClr>
                <a:schemeClr val="tx2">
                  <a:lumMod val="10000"/>
                  <a:lumOff val="90000"/>
                </a:schemeClr>
              </a:buClr>
            </a:pPr>
            <a:r>
              <a:rPr lang="en-US" dirty="0" err="1">
                <a:latin typeface="Times New Roman"/>
                <a:cs typeface="Times New Roman"/>
              </a:rPr>
              <a:t>Terjadi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peningkatan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jumlah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pekerja</a:t>
            </a:r>
            <a:r>
              <a:rPr lang="en-US" dirty="0">
                <a:latin typeface="Times New Roman"/>
                <a:cs typeface="Times New Roman"/>
              </a:rPr>
              <a:t> PR </a:t>
            </a:r>
            <a:r>
              <a:rPr lang="en-US" dirty="0" err="1">
                <a:latin typeface="Times New Roman"/>
                <a:cs typeface="Times New Roman"/>
              </a:rPr>
              <a:t>wanita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sejak</a:t>
            </a:r>
            <a:r>
              <a:rPr lang="en-US" dirty="0">
                <a:latin typeface="Times New Roman"/>
                <a:cs typeface="Times New Roman"/>
              </a:rPr>
              <a:t> 1968 </a:t>
            </a:r>
          </a:p>
          <a:p>
            <a:pPr>
              <a:buClr>
                <a:schemeClr val="tx2">
                  <a:lumMod val="10000"/>
                  <a:lumOff val="90000"/>
                </a:schemeClr>
              </a:buClr>
            </a:pPr>
            <a:r>
              <a:rPr lang="en-US" dirty="0" err="1">
                <a:latin typeface="Times New Roman"/>
                <a:cs typeface="Times New Roman"/>
              </a:rPr>
              <a:t>Pada</a:t>
            </a:r>
            <a:r>
              <a:rPr lang="en-US" dirty="0">
                <a:latin typeface="Times New Roman"/>
                <a:cs typeface="Times New Roman"/>
              </a:rPr>
              <a:t> 1900-an </a:t>
            </a:r>
            <a:r>
              <a:rPr lang="en-US" dirty="0" err="1">
                <a:latin typeface="Times New Roman"/>
                <a:cs typeface="Times New Roman"/>
              </a:rPr>
              <a:t>jumlah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praktisi</a:t>
            </a:r>
            <a:r>
              <a:rPr lang="en-US" dirty="0">
                <a:latin typeface="Times New Roman"/>
                <a:cs typeface="Times New Roman"/>
              </a:rPr>
              <a:t> PR </a:t>
            </a:r>
            <a:r>
              <a:rPr lang="en-US" dirty="0" err="1">
                <a:latin typeface="Times New Roman"/>
                <a:cs typeface="Times New Roman"/>
              </a:rPr>
              <a:t>wanita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mencapai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lebih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dari</a:t>
            </a:r>
            <a:r>
              <a:rPr lang="en-US" dirty="0">
                <a:latin typeface="Times New Roman"/>
                <a:cs typeface="Times New Roman"/>
              </a:rPr>
              <a:t> 60%</a:t>
            </a:r>
          </a:p>
          <a:p>
            <a:pPr>
              <a:buClr>
                <a:schemeClr val="tx2">
                  <a:lumMod val="10000"/>
                  <a:lumOff val="90000"/>
                </a:schemeClr>
              </a:buClr>
            </a:pPr>
            <a:r>
              <a:rPr lang="en-US" dirty="0" err="1">
                <a:latin typeface="Times New Roman"/>
                <a:cs typeface="Times New Roman"/>
              </a:rPr>
              <a:t>Praktisi</a:t>
            </a:r>
            <a:r>
              <a:rPr lang="en-US" dirty="0">
                <a:latin typeface="Times New Roman"/>
                <a:cs typeface="Times New Roman"/>
              </a:rPr>
              <a:t> PR </a:t>
            </a:r>
            <a:r>
              <a:rPr lang="en-US" dirty="0" err="1">
                <a:latin typeface="Times New Roman"/>
                <a:cs typeface="Times New Roman"/>
              </a:rPr>
              <a:t>cenderung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dipandang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sebagai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orang</a:t>
            </a:r>
            <a:r>
              <a:rPr lang="en-US" dirty="0">
                <a:latin typeface="Times New Roman"/>
                <a:cs typeface="Times New Roman"/>
              </a:rPr>
              <a:t> yang </a:t>
            </a:r>
            <a:r>
              <a:rPr lang="en-US" dirty="0" err="1">
                <a:latin typeface="Times New Roman"/>
                <a:cs typeface="Times New Roman"/>
              </a:rPr>
              <a:t>harus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rapih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goodlooking</a:t>
            </a:r>
            <a:r>
              <a:rPr lang="en-US" dirty="0">
                <a:latin typeface="Times New Roman"/>
                <a:cs typeface="Times New Roman"/>
              </a:rPr>
              <a:t>. </a:t>
            </a:r>
            <a:r>
              <a:rPr lang="en-US" dirty="0" err="1">
                <a:latin typeface="Times New Roman"/>
                <a:cs typeface="Times New Roman"/>
              </a:rPr>
              <a:t>Namun</a:t>
            </a:r>
            <a:r>
              <a:rPr lang="en-US" dirty="0">
                <a:latin typeface="Times New Roman"/>
                <a:cs typeface="Times New Roman"/>
              </a:rPr>
              <a:t> PR </a:t>
            </a:r>
            <a:r>
              <a:rPr lang="en-US" dirty="0" err="1">
                <a:latin typeface="Times New Roman"/>
                <a:cs typeface="Times New Roman"/>
              </a:rPr>
              <a:t>tidak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harus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wanita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siapa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saja</a:t>
            </a:r>
            <a:r>
              <a:rPr lang="en-US" dirty="0">
                <a:latin typeface="Times New Roman"/>
                <a:cs typeface="Times New Roman"/>
              </a:rPr>
              <a:t> yang </a:t>
            </a:r>
            <a:r>
              <a:rPr lang="en-US" dirty="0" err="1">
                <a:latin typeface="Times New Roman"/>
                <a:cs typeface="Times New Roman"/>
              </a:rPr>
              <a:t>memiliki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kualifikasi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bisa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menjadi</a:t>
            </a:r>
            <a:r>
              <a:rPr lang="en-US" dirty="0">
                <a:latin typeface="Times New Roman"/>
                <a:cs typeface="Times New Roman"/>
              </a:rPr>
              <a:t> PR, </a:t>
            </a:r>
            <a:r>
              <a:rPr lang="en-US" dirty="0" err="1">
                <a:latin typeface="Times New Roman"/>
                <a:cs typeface="Times New Roman"/>
              </a:rPr>
              <a:t>tidak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memandang</a:t>
            </a:r>
            <a:r>
              <a:rPr lang="en-US" dirty="0">
                <a:latin typeface="Times New Roman"/>
                <a:cs typeface="Times New Roman"/>
              </a:rPr>
              <a:t> gender</a:t>
            </a:r>
          </a:p>
          <a:p>
            <a:pPr>
              <a:buClr>
                <a:schemeClr val="tx2">
                  <a:lumMod val="10000"/>
                  <a:lumOff val="90000"/>
                </a:schemeClr>
              </a:buClr>
            </a:pPr>
            <a:endParaRPr lang="en-US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Britannic Bold"/>
                <a:cs typeface="Britannic Bold"/>
              </a:rPr>
              <a:t>PENDIDIKAN &amp; PELATIHAN PR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310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993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latin typeface="Britannic Bold"/>
                <a:cs typeface="Britannic Bold"/>
              </a:rPr>
              <a:t>GAJI PR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05954"/>
            <a:ext cx="8229600" cy="5413904"/>
          </a:xfrm>
          <a:solidFill>
            <a:srgbClr val="D9D9D9">
              <a:alpha val="68000"/>
            </a:srgbClr>
          </a:solidFill>
        </p:spPr>
        <p:txBody>
          <a:bodyPr>
            <a:noAutofit/>
          </a:bodyPr>
          <a:lstStyle/>
          <a:p>
            <a:r>
              <a:rPr lang="en-US" sz="2200" dirty="0" err="1">
                <a:latin typeface="Times New Roman"/>
                <a:cs typeface="Times New Roman"/>
              </a:rPr>
              <a:t>Besaran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gaji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tergantung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jenis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industri</a:t>
            </a:r>
            <a:r>
              <a:rPr lang="en-US" sz="2200" dirty="0">
                <a:latin typeface="Times New Roman"/>
                <a:cs typeface="Times New Roman"/>
              </a:rPr>
              <a:t> &amp; </a:t>
            </a:r>
            <a:r>
              <a:rPr lang="en-US" sz="2200" dirty="0" err="1">
                <a:latin typeface="Times New Roman"/>
                <a:cs typeface="Times New Roman"/>
              </a:rPr>
              <a:t>perusahaan</a:t>
            </a:r>
            <a:r>
              <a:rPr lang="en-US" sz="2200" dirty="0">
                <a:latin typeface="Times New Roman"/>
                <a:cs typeface="Times New Roman"/>
              </a:rPr>
              <a:t>, </a:t>
            </a:r>
            <a:r>
              <a:rPr lang="en-US" sz="2200" dirty="0" err="1">
                <a:latin typeface="Times New Roman"/>
                <a:cs typeface="Times New Roman"/>
              </a:rPr>
              <a:t>jenis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pekerjaan</a:t>
            </a:r>
            <a:r>
              <a:rPr lang="en-US" sz="2200" dirty="0">
                <a:latin typeface="Times New Roman"/>
                <a:cs typeface="Times New Roman"/>
              </a:rPr>
              <a:t> yang </a:t>
            </a:r>
            <a:r>
              <a:rPr lang="en-US" sz="2200" dirty="0" err="1">
                <a:latin typeface="Times New Roman"/>
                <a:cs typeface="Times New Roman"/>
              </a:rPr>
              <a:t>diselesaikan</a:t>
            </a:r>
            <a:r>
              <a:rPr lang="en-US" sz="2200" dirty="0">
                <a:latin typeface="Times New Roman"/>
                <a:cs typeface="Times New Roman"/>
              </a:rPr>
              <a:t>, </a:t>
            </a:r>
            <a:r>
              <a:rPr lang="en-US" sz="2200" dirty="0" err="1">
                <a:latin typeface="Times New Roman"/>
                <a:cs typeface="Times New Roman"/>
              </a:rPr>
              <a:t>jenjang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pendidikan</a:t>
            </a:r>
            <a:r>
              <a:rPr lang="en-US" sz="2200" dirty="0">
                <a:latin typeface="Times New Roman"/>
                <a:cs typeface="Times New Roman"/>
              </a:rPr>
              <a:t>, </a:t>
            </a:r>
            <a:r>
              <a:rPr lang="en-US" sz="2200" dirty="0" err="1">
                <a:latin typeface="Times New Roman"/>
                <a:cs typeface="Times New Roman"/>
              </a:rPr>
              <a:t>pengalaman</a:t>
            </a:r>
            <a:endParaRPr lang="en-US" sz="2200" dirty="0">
              <a:latin typeface="Times New Roman"/>
              <a:cs typeface="Times New Roman"/>
            </a:endParaRPr>
          </a:p>
          <a:p>
            <a:r>
              <a:rPr lang="en-US" sz="2200" dirty="0" err="1">
                <a:latin typeface="Times New Roman"/>
                <a:cs typeface="Times New Roman"/>
              </a:rPr>
              <a:t>Gaji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tertinggi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biasanya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diterima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oleh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praktisi</a:t>
            </a:r>
            <a:r>
              <a:rPr lang="en-US" sz="2200" dirty="0">
                <a:latin typeface="Times New Roman"/>
                <a:cs typeface="Times New Roman"/>
              </a:rPr>
              <a:t> yang </a:t>
            </a:r>
            <a:r>
              <a:rPr lang="en-US" sz="2200" dirty="0" err="1">
                <a:latin typeface="Times New Roman"/>
                <a:cs typeface="Times New Roman"/>
              </a:rPr>
              <a:t>bekerja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di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perusahaan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terutama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di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bidang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industri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dan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manufaktur</a:t>
            </a:r>
            <a:r>
              <a:rPr lang="en-US" sz="2200" dirty="0">
                <a:latin typeface="Times New Roman"/>
                <a:cs typeface="Times New Roman"/>
              </a:rPr>
              <a:t>, </a:t>
            </a:r>
            <a:r>
              <a:rPr lang="en-US" sz="2200" dirty="0" err="1">
                <a:latin typeface="Times New Roman"/>
                <a:cs typeface="Times New Roman"/>
              </a:rPr>
              <a:t>bidang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teknologi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tinggi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dan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bidang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energi</a:t>
            </a:r>
            <a:endParaRPr lang="en-US" sz="2200" dirty="0">
              <a:latin typeface="Times New Roman"/>
              <a:cs typeface="Times New Roman"/>
            </a:endParaRPr>
          </a:p>
          <a:p>
            <a:r>
              <a:rPr lang="en-US" sz="2200" dirty="0" err="1">
                <a:latin typeface="Times New Roman"/>
                <a:cs typeface="Times New Roman"/>
              </a:rPr>
              <a:t>Spesialis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hubungan</a:t>
            </a:r>
            <a:r>
              <a:rPr lang="en-US" sz="2200" dirty="0">
                <a:latin typeface="Times New Roman"/>
                <a:cs typeface="Times New Roman"/>
              </a:rPr>
              <a:t> investor / </a:t>
            </a:r>
            <a:r>
              <a:rPr lang="en-US" sz="2200" dirty="0" err="1">
                <a:latin typeface="Times New Roman"/>
                <a:cs typeface="Times New Roman"/>
              </a:rPr>
              <a:t>manajemen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krisis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bergaji</a:t>
            </a:r>
            <a:r>
              <a:rPr lang="en-US" sz="2200" dirty="0">
                <a:latin typeface="Times New Roman"/>
                <a:cs typeface="Times New Roman"/>
              </a:rPr>
              <a:t> paling </a:t>
            </a:r>
            <a:r>
              <a:rPr lang="en-US" sz="2200" dirty="0" err="1">
                <a:latin typeface="Times New Roman"/>
                <a:cs typeface="Times New Roman"/>
              </a:rPr>
              <a:t>tinggi</a:t>
            </a:r>
            <a:endParaRPr lang="en-US" sz="2200" dirty="0">
              <a:latin typeface="Times New Roman"/>
              <a:cs typeface="Times New Roman"/>
            </a:endParaRPr>
          </a:p>
          <a:p>
            <a:r>
              <a:rPr lang="en-US" sz="2200" dirty="0" err="1">
                <a:latin typeface="Times New Roman"/>
                <a:cs typeface="Times New Roman"/>
              </a:rPr>
              <a:t>Memiliki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pengalaman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di</a:t>
            </a:r>
            <a:r>
              <a:rPr lang="en-US" sz="2200" dirty="0">
                <a:latin typeface="Times New Roman"/>
                <a:cs typeface="Times New Roman"/>
              </a:rPr>
              <a:t> media</a:t>
            </a:r>
          </a:p>
          <a:p>
            <a:r>
              <a:rPr lang="en-US" sz="2200" dirty="0">
                <a:latin typeface="Times New Roman"/>
                <a:cs typeface="Times New Roman"/>
              </a:rPr>
              <a:t>Median </a:t>
            </a:r>
            <a:r>
              <a:rPr lang="en-US" sz="2200" dirty="0" err="1">
                <a:latin typeface="Times New Roman"/>
                <a:cs typeface="Times New Roman"/>
              </a:rPr>
              <a:t>gaji</a:t>
            </a:r>
            <a:r>
              <a:rPr lang="en-US" sz="2200" dirty="0">
                <a:latin typeface="Times New Roman"/>
                <a:cs typeface="Times New Roman"/>
              </a:rPr>
              <a:t> PR </a:t>
            </a:r>
            <a:r>
              <a:rPr lang="en-US" sz="2200" dirty="0" err="1">
                <a:latin typeface="Times New Roman"/>
                <a:cs typeface="Times New Roman"/>
              </a:rPr>
              <a:t>spesialis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di</a:t>
            </a:r>
            <a:r>
              <a:rPr lang="en-US" sz="2200" dirty="0">
                <a:latin typeface="Times New Roman"/>
                <a:cs typeface="Times New Roman"/>
              </a:rPr>
              <a:t> AS </a:t>
            </a:r>
            <a:r>
              <a:rPr lang="en-US" sz="2200" dirty="0" err="1">
                <a:latin typeface="Times New Roman"/>
                <a:cs typeface="Times New Roman"/>
              </a:rPr>
              <a:t>sekitar</a:t>
            </a:r>
            <a:r>
              <a:rPr lang="en-US" sz="2200" dirty="0">
                <a:latin typeface="Times New Roman"/>
                <a:cs typeface="Times New Roman"/>
              </a:rPr>
              <a:t> $61.150 per </a:t>
            </a:r>
            <a:r>
              <a:rPr lang="en-US" sz="2200" dirty="0" err="1">
                <a:latin typeface="Times New Roman"/>
                <a:cs typeface="Times New Roman"/>
              </a:rPr>
              <a:t>tahun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dengan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kisaran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gaji</a:t>
            </a:r>
            <a:r>
              <a:rPr lang="en-US" sz="2200" dirty="0">
                <a:latin typeface="Times New Roman"/>
                <a:cs typeface="Times New Roman"/>
              </a:rPr>
              <a:t> $29.40 per jam (US BLS, 2019)</a:t>
            </a:r>
          </a:p>
          <a:p>
            <a:r>
              <a:rPr lang="en-US" sz="2200" i="1" dirty="0">
                <a:latin typeface="Times New Roman"/>
                <a:cs typeface="Times New Roman"/>
              </a:rPr>
              <a:t>“</a:t>
            </a:r>
            <a:r>
              <a:rPr lang="en-US" sz="2200" i="1" dirty="0" err="1">
                <a:latin typeface="Times New Roman"/>
                <a:cs typeface="Times New Roman"/>
              </a:rPr>
              <a:t>Seorang</a:t>
            </a:r>
            <a:r>
              <a:rPr lang="en-US" sz="2200" i="1" dirty="0">
                <a:latin typeface="Times New Roman"/>
                <a:cs typeface="Times New Roman"/>
              </a:rPr>
              <a:t> </a:t>
            </a:r>
            <a:r>
              <a:rPr lang="en-US" sz="2200" i="1" dirty="0" err="1">
                <a:latin typeface="Times New Roman"/>
                <a:cs typeface="Times New Roman"/>
              </a:rPr>
              <a:t>praktisi</a:t>
            </a:r>
            <a:r>
              <a:rPr lang="en-US" sz="2200" i="1" dirty="0">
                <a:latin typeface="Times New Roman"/>
                <a:cs typeface="Times New Roman"/>
              </a:rPr>
              <a:t> PR yang </a:t>
            </a:r>
            <a:r>
              <a:rPr lang="en-US" sz="2200" i="1" dirty="0" err="1">
                <a:latin typeface="Times New Roman"/>
                <a:cs typeface="Times New Roman"/>
              </a:rPr>
              <a:t>enggan</a:t>
            </a:r>
            <a:r>
              <a:rPr lang="en-US" sz="2200" i="1" dirty="0">
                <a:latin typeface="Times New Roman"/>
                <a:cs typeface="Times New Roman"/>
              </a:rPr>
              <a:t> </a:t>
            </a:r>
            <a:r>
              <a:rPr lang="en-US" sz="2200" i="1" dirty="0" err="1">
                <a:latin typeface="Times New Roman"/>
                <a:cs typeface="Times New Roman"/>
              </a:rPr>
              <a:t>disebut</a:t>
            </a:r>
            <a:r>
              <a:rPr lang="en-US" sz="2200" i="1" dirty="0">
                <a:latin typeface="Times New Roman"/>
                <a:cs typeface="Times New Roman"/>
              </a:rPr>
              <a:t> </a:t>
            </a:r>
            <a:r>
              <a:rPr lang="en-US" sz="2200" i="1" dirty="0" err="1">
                <a:latin typeface="Times New Roman"/>
                <a:cs typeface="Times New Roman"/>
              </a:rPr>
              <a:t>namanya</a:t>
            </a:r>
            <a:r>
              <a:rPr lang="en-US" sz="2200" i="1" dirty="0">
                <a:latin typeface="Times New Roman"/>
                <a:cs typeface="Times New Roman"/>
              </a:rPr>
              <a:t> </a:t>
            </a:r>
            <a:r>
              <a:rPr lang="en-US" sz="2200" i="1" dirty="0" err="1">
                <a:latin typeface="Times New Roman"/>
                <a:cs typeface="Times New Roman"/>
              </a:rPr>
              <a:t>menyebutkan</a:t>
            </a:r>
            <a:r>
              <a:rPr lang="en-US" sz="2200" i="1" dirty="0">
                <a:latin typeface="Times New Roman"/>
                <a:cs typeface="Times New Roman"/>
              </a:rPr>
              <a:t>, </a:t>
            </a:r>
            <a:r>
              <a:rPr lang="en-US" sz="2200" i="1" dirty="0" err="1">
                <a:latin typeface="Times New Roman"/>
                <a:cs typeface="Times New Roman"/>
              </a:rPr>
              <a:t>kisaran</a:t>
            </a:r>
            <a:r>
              <a:rPr lang="en-US" sz="2200" i="1" dirty="0">
                <a:latin typeface="Times New Roman"/>
                <a:cs typeface="Times New Roman"/>
              </a:rPr>
              <a:t> </a:t>
            </a:r>
            <a:r>
              <a:rPr lang="en-US" sz="2200" i="1" dirty="0" err="1">
                <a:latin typeface="Times New Roman"/>
                <a:cs typeface="Times New Roman"/>
              </a:rPr>
              <a:t>penghasilan</a:t>
            </a:r>
            <a:r>
              <a:rPr lang="en-US" sz="2200" i="1" dirty="0">
                <a:latin typeface="Times New Roman"/>
                <a:cs typeface="Times New Roman"/>
              </a:rPr>
              <a:t> PR </a:t>
            </a:r>
            <a:r>
              <a:rPr lang="en-US" sz="2200" i="1" dirty="0" err="1">
                <a:latin typeface="Times New Roman"/>
                <a:cs typeface="Times New Roman"/>
              </a:rPr>
              <a:t>di</a:t>
            </a:r>
            <a:r>
              <a:rPr lang="en-US" sz="2200" i="1" dirty="0">
                <a:latin typeface="Times New Roman"/>
                <a:cs typeface="Times New Roman"/>
              </a:rPr>
              <a:t> level </a:t>
            </a:r>
            <a:r>
              <a:rPr lang="en-US" sz="2200" i="1" dirty="0" err="1">
                <a:latin typeface="Times New Roman"/>
                <a:cs typeface="Times New Roman"/>
              </a:rPr>
              <a:t>pemula</a:t>
            </a:r>
            <a:r>
              <a:rPr lang="en-US" sz="2200" i="1" dirty="0">
                <a:latin typeface="Times New Roman"/>
                <a:cs typeface="Times New Roman"/>
              </a:rPr>
              <a:t> </a:t>
            </a:r>
            <a:r>
              <a:rPr lang="en-US" sz="2200" i="1" dirty="0" err="1">
                <a:latin typeface="Times New Roman"/>
                <a:cs typeface="Times New Roman"/>
              </a:rPr>
              <a:t>hingga</a:t>
            </a:r>
            <a:r>
              <a:rPr lang="en-US" sz="2200" i="1" dirty="0">
                <a:latin typeface="Times New Roman"/>
                <a:cs typeface="Times New Roman"/>
              </a:rPr>
              <a:t> </a:t>
            </a:r>
            <a:r>
              <a:rPr lang="en-US" sz="2200" i="1" dirty="0" err="1">
                <a:latin typeface="Times New Roman"/>
                <a:cs typeface="Times New Roman"/>
              </a:rPr>
              <a:t>masa</a:t>
            </a:r>
            <a:r>
              <a:rPr lang="en-US" sz="2200" i="1" dirty="0">
                <a:latin typeface="Times New Roman"/>
                <a:cs typeface="Times New Roman"/>
              </a:rPr>
              <a:t> </a:t>
            </a:r>
            <a:r>
              <a:rPr lang="en-US" sz="2200" i="1" dirty="0" err="1">
                <a:latin typeface="Times New Roman"/>
                <a:cs typeface="Times New Roman"/>
              </a:rPr>
              <a:t>kerja</a:t>
            </a:r>
            <a:r>
              <a:rPr lang="en-US" sz="2200" i="1" dirty="0">
                <a:latin typeface="Times New Roman"/>
                <a:cs typeface="Times New Roman"/>
              </a:rPr>
              <a:t> </a:t>
            </a:r>
            <a:r>
              <a:rPr lang="en-US" sz="2200" i="1" dirty="0" err="1">
                <a:latin typeface="Times New Roman"/>
                <a:cs typeface="Times New Roman"/>
              </a:rPr>
              <a:t>tiga</a:t>
            </a:r>
            <a:r>
              <a:rPr lang="en-US" sz="2200" i="1" dirty="0">
                <a:latin typeface="Times New Roman"/>
                <a:cs typeface="Times New Roman"/>
              </a:rPr>
              <a:t> </a:t>
            </a:r>
            <a:r>
              <a:rPr lang="en-US" sz="2200" i="1" dirty="0" err="1">
                <a:latin typeface="Times New Roman"/>
                <a:cs typeface="Times New Roman"/>
              </a:rPr>
              <a:t>tahun</a:t>
            </a:r>
            <a:r>
              <a:rPr lang="en-US" sz="2200" i="1" dirty="0">
                <a:latin typeface="Times New Roman"/>
                <a:cs typeface="Times New Roman"/>
              </a:rPr>
              <a:t> </a:t>
            </a:r>
            <a:r>
              <a:rPr lang="en-US" sz="2200" i="1" dirty="0" err="1">
                <a:latin typeface="Times New Roman"/>
                <a:cs typeface="Times New Roman"/>
              </a:rPr>
              <a:t>antara</a:t>
            </a:r>
            <a:r>
              <a:rPr lang="en-US" sz="2200" i="1" dirty="0">
                <a:latin typeface="Times New Roman"/>
                <a:cs typeface="Times New Roman"/>
              </a:rPr>
              <a:t> </a:t>
            </a:r>
            <a:r>
              <a:rPr lang="en-US" sz="2200" i="1" dirty="0" err="1">
                <a:latin typeface="Times New Roman"/>
                <a:cs typeface="Times New Roman"/>
              </a:rPr>
              <a:t>Rp</a:t>
            </a:r>
            <a:r>
              <a:rPr lang="en-US" sz="2200" i="1" dirty="0">
                <a:latin typeface="Times New Roman"/>
                <a:cs typeface="Times New Roman"/>
              </a:rPr>
              <a:t> 3 </a:t>
            </a:r>
            <a:r>
              <a:rPr lang="en-US" sz="2200" i="1" dirty="0" err="1">
                <a:latin typeface="Times New Roman"/>
                <a:cs typeface="Times New Roman"/>
              </a:rPr>
              <a:t>juta</a:t>
            </a:r>
            <a:r>
              <a:rPr lang="en-US" sz="2200" i="1" dirty="0">
                <a:latin typeface="Times New Roman"/>
                <a:cs typeface="Times New Roman"/>
              </a:rPr>
              <a:t> </a:t>
            </a:r>
            <a:r>
              <a:rPr lang="en-US" sz="2200" i="1" dirty="0" err="1">
                <a:latin typeface="Times New Roman"/>
                <a:cs typeface="Times New Roman"/>
              </a:rPr>
              <a:t>hingga</a:t>
            </a:r>
            <a:r>
              <a:rPr lang="en-US" sz="2200" i="1" dirty="0">
                <a:latin typeface="Times New Roman"/>
                <a:cs typeface="Times New Roman"/>
              </a:rPr>
              <a:t> </a:t>
            </a:r>
            <a:r>
              <a:rPr lang="en-US" sz="2200" i="1" dirty="0" err="1">
                <a:latin typeface="Times New Roman"/>
                <a:cs typeface="Times New Roman"/>
              </a:rPr>
              <a:t>Rp</a:t>
            </a:r>
            <a:r>
              <a:rPr lang="en-US" sz="2200" i="1" dirty="0">
                <a:latin typeface="Times New Roman"/>
                <a:cs typeface="Times New Roman"/>
              </a:rPr>
              <a:t> 5 </a:t>
            </a:r>
            <a:r>
              <a:rPr lang="en-US" sz="2200" i="1" dirty="0" err="1">
                <a:latin typeface="Times New Roman"/>
                <a:cs typeface="Times New Roman"/>
              </a:rPr>
              <a:t>juta</a:t>
            </a:r>
            <a:r>
              <a:rPr lang="en-US" sz="2200" i="1" dirty="0">
                <a:latin typeface="Times New Roman"/>
                <a:cs typeface="Times New Roman"/>
              </a:rPr>
              <a:t> per </a:t>
            </a:r>
            <a:r>
              <a:rPr lang="en-US" sz="2200" i="1" dirty="0" err="1">
                <a:latin typeface="Times New Roman"/>
                <a:cs typeface="Times New Roman"/>
              </a:rPr>
              <a:t>bulan</a:t>
            </a:r>
            <a:r>
              <a:rPr lang="en-US" sz="2200" i="1" dirty="0">
                <a:latin typeface="Times New Roman"/>
                <a:cs typeface="Times New Roman"/>
              </a:rPr>
              <a:t>. </a:t>
            </a:r>
            <a:r>
              <a:rPr lang="en-US" sz="2200" i="1" dirty="0" err="1">
                <a:latin typeface="Times New Roman"/>
                <a:cs typeface="Times New Roman"/>
              </a:rPr>
              <a:t>Sedangkan</a:t>
            </a:r>
            <a:r>
              <a:rPr lang="en-US" sz="2200" i="1" dirty="0">
                <a:latin typeface="Times New Roman"/>
                <a:cs typeface="Times New Roman"/>
              </a:rPr>
              <a:t> </a:t>
            </a:r>
            <a:r>
              <a:rPr lang="en-US" sz="2200" i="1" dirty="0" err="1">
                <a:latin typeface="Times New Roman"/>
                <a:cs typeface="Times New Roman"/>
              </a:rPr>
              <a:t>penghasilan</a:t>
            </a:r>
            <a:r>
              <a:rPr lang="en-US" sz="2200" i="1" dirty="0">
                <a:latin typeface="Times New Roman"/>
                <a:cs typeface="Times New Roman"/>
              </a:rPr>
              <a:t> </a:t>
            </a:r>
            <a:r>
              <a:rPr lang="en-US" sz="2200" i="1" dirty="0" err="1">
                <a:latin typeface="Times New Roman"/>
                <a:cs typeface="Times New Roman"/>
              </a:rPr>
              <a:t>tingkat</a:t>
            </a:r>
            <a:r>
              <a:rPr lang="en-US" sz="2200" i="1" dirty="0">
                <a:latin typeface="Times New Roman"/>
                <a:cs typeface="Times New Roman"/>
              </a:rPr>
              <a:t> senior </a:t>
            </a:r>
            <a:r>
              <a:rPr lang="en-US" sz="2200" i="1" dirty="0" err="1">
                <a:latin typeface="Times New Roman"/>
                <a:cs typeface="Times New Roman"/>
              </a:rPr>
              <a:t>berkisar</a:t>
            </a:r>
            <a:r>
              <a:rPr lang="en-US" sz="2200" i="1" dirty="0">
                <a:latin typeface="Times New Roman"/>
                <a:cs typeface="Times New Roman"/>
              </a:rPr>
              <a:t> </a:t>
            </a:r>
            <a:r>
              <a:rPr lang="en-US" sz="2200" i="1" dirty="0" err="1">
                <a:latin typeface="Times New Roman"/>
                <a:cs typeface="Times New Roman"/>
              </a:rPr>
              <a:t>Rp</a:t>
            </a:r>
            <a:r>
              <a:rPr lang="en-US" sz="2200" i="1" dirty="0">
                <a:latin typeface="Times New Roman"/>
                <a:cs typeface="Times New Roman"/>
              </a:rPr>
              <a:t> 7 </a:t>
            </a:r>
            <a:r>
              <a:rPr lang="en-US" sz="2200" i="1" dirty="0" err="1">
                <a:latin typeface="Times New Roman"/>
                <a:cs typeface="Times New Roman"/>
              </a:rPr>
              <a:t>juta</a:t>
            </a:r>
            <a:r>
              <a:rPr lang="en-US" sz="2200" i="1" dirty="0">
                <a:latin typeface="Times New Roman"/>
                <a:cs typeface="Times New Roman"/>
              </a:rPr>
              <a:t> </a:t>
            </a:r>
            <a:r>
              <a:rPr lang="en-US" sz="2200" i="1" dirty="0" err="1">
                <a:latin typeface="Times New Roman"/>
                <a:cs typeface="Times New Roman"/>
              </a:rPr>
              <a:t>hingga</a:t>
            </a:r>
            <a:r>
              <a:rPr lang="en-US" sz="2200" i="1" dirty="0">
                <a:latin typeface="Times New Roman"/>
                <a:cs typeface="Times New Roman"/>
              </a:rPr>
              <a:t> </a:t>
            </a:r>
            <a:r>
              <a:rPr lang="en-US" sz="2200" i="1" dirty="0" err="1">
                <a:latin typeface="Times New Roman"/>
                <a:cs typeface="Times New Roman"/>
              </a:rPr>
              <a:t>Rp</a:t>
            </a:r>
            <a:r>
              <a:rPr lang="en-US" sz="2200" i="1" dirty="0">
                <a:latin typeface="Times New Roman"/>
                <a:cs typeface="Times New Roman"/>
              </a:rPr>
              <a:t> 12 </a:t>
            </a:r>
            <a:r>
              <a:rPr lang="en-US" sz="2200" i="1" dirty="0" err="1">
                <a:latin typeface="Times New Roman"/>
                <a:cs typeface="Times New Roman"/>
              </a:rPr>
              <a:t>juta</a:t>
            </a:r>
            <a:r>
              <a:rPr lang="en-US" sz="2200" i="1" dirty="0">
                <a:latin typeface="Times New Roman"/>
                <a:cs typeface="Times New Roman"/>
              </a:rPr>
              <a:t>. Di level </a:t>
            </a:r>
            <a:r>
              <a:rPr lang="en-US" sz="2200" i="1" dirty="0" err="1">
                <a:latin typeface="Times New Roman"/>
                <a:cs typeface="Times New Roman"/>
              </a:rPr>
              <a:t>selanjutnya</a:t>
            </a:r>
            <a:r>
              <a:rPr lang="en-US" sz="2200" i="1" dirty="0">
                <a:latin typeface="Times New Roman"/>
                <a:cs typeface="Times New Roman"/>
              </a:rPr>
              <a:t>, </a:t>
            </a:r>
            <a:r>
              <a:rPr lang="en-US" sz="2200" i="1" dirty="0" err="1">
                <a:latin typeface="Times New Roman"/>
                <a:cs typeface="Times New Roman"/>
              </a:rPr>
              <a:t>penghasilan</a:t>
            </a:r>
            <a:r>
              <a:rPr lang="en-US" sz="2200" i="1" dirty="0">
                <a:latin typeface="Times New Roman"/>
                <a:cs typeface="Times New Roman"/>
              </a:rPr>
              <a:t> </a:t>
            </a:r>
            <a:r>
              <a:rPr lang="en-US" sz="2200" i="1" dirty="0" err="1">
                <a:latin typeface="Times New Roman"/>
                <a:cs typeface="Times New Roman"/>
              </a:rPr>
              <a:t>mereka</a:t>
            </a:r>
            <a:r>
              <a:rPr lang="en-US" sz="2200" i="1" dirty="0">
                <a:latin typeface="Times New Roman"/>
                <a:cs typeface="Times New Roman"/>
              </a:rPr>
              <a:t> </a:t>
            </a:r>
            <a:r>
              <a:rPr lang="en-US" sz="2200" i="1" dirty="0" err="1">
                <a:latin typeface="Times New Roman"/>
                <a:cs typeface="Times New Roman"/>
              </a:rPr>
              <a:t>bisa</a:t>
            </a:r>
            <a:r>
              <a:rPr lang="en-US" sz="2200" i="1" dirty="0">
                <a:latin typeface="Times New Roman"/>
                <a:cs typeface="Times New Roman"/>
              </a:rPr>
              <a:t> </a:t>
            </a:r>
            <a:r>
              <a:rPr lang="en-US" sz="2200" i="1" dirty="0" err="1">
                <a:latin typeface="Times New Roman"/>
                <a:cs typeface="Times New Roman"/>
              </a:rPr>
              <a:t>mencapai</a:t>
            </a:r>
            <a:r>
              <a:rPr lang="en-US" sz="2200" i="1" dirty="0">
                <a:latin typeface="Times New Roman"/>
                <a:cs typeface="Times New Roman"/>
              </a:rPr>
              <a:t> </a:t>
            </a:r>
            <a:r>
              <a:rPr lang="en-US" sz="2200" i="1" dirty="0" err="1">
                <a:latin typeface="Times New Roman"/>
                <a:cs typeface="Times New Roman"/>
              </a:rPr>
              <a:t>puluhan</a:t>
            </a:r>
            <a:r>
              <a:rPr lang="en-US" sz="2200" i="1" dirty="0">
                <a:latin typeface="Times New Roman"/>
                <a:cs typeface="Times New Roman"/>
              </a:rPr>
              <a:t> </a:t>
            </a:r>
            <a:r>
              <a:rPr lang="en-US" sz="2200" i="1" dirty="0" err="1">
                <a:latin typeface="Times New Roman"/>
                <a:cs typeface="Times New Roman"/>
              </a:rPr>
              <a:t>juta</a:t>
            </a:r>
            <a:r>
              <a:rPr lang="en-US" sz="2200" i="1" dirty="0">
                <a:latin typeface="Times New Roman"/>
                <a:cs typeface="Times New Roman"/>
              </a:rPr>
              <a:t> per </a:t>
            </a:r>
            <a:r>
              <a:rPr lang="en-US" sz="2200" i="1" dirty="0" err="1">
                <a:latin typeface="Times New Roman"/>
                <a:cs typeface="Times New Roman"/>
              </a:rPr>
              <a:t>bulan</a:t>
            </a:r>
            <a:r>
              <a:rPr lang="en-US" sz="2200" i="1" dirty="0">
                <a:latin typeface="Times New Roman"/>
                <a:cs typeface="Times New Roman"/>
              </a:rPr>
              <a:t>” (</a:t>
            </a:r>
            <a:r>
              <a:rPr lang="en-US" sz="2200" i="1" dirty="0" err="1">
                <a:latin typeface="Times New Roman"/>
                <a:cs typeface="Times New Roman"/>
              </a:rPr>
              <a:t>kontan.co.id</a:t>
            </a:r>
            <a:r>
              <a:rPr lang="en-US" sz="2200" i="1" dirty="0">
                <a:latin typeface="Times New Roman"/>
                <a:cs typeface="Times New Roman"/>
              </a:rPr>
              <a:t>, 2012)</a:t>
            </a:r>
            <a:endParaRPr lang="en-US" sz="2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rgbClr val="F2F2F2">
              <a:alpha val="73000"/>
            </a:srgbClr>
          </a:solidFill>
        </p:spPr>
        <p:txBody>
          <a:bodyPr>
            <a:normAutofit fontScale="90000"/>
          </a:bodyPr>
          <a:lstStyle/>
          <a:p>
            <a:r>
              <a:rPr lang="en-US" dirty="0">
                <a:latin typeface="Britannic Bold"/>
                <a:cs typeface="Britannic Bold"/>
              </a:rPr>
              <a:t>PEKERJAAN &amp; TUGAS PUBLIC RELATIONS</a:t>
            </a:r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8079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1677</TotalTime>
  <Words>1641</Words>
  <Application>Microsoft Office PowerPoint</Application>
  <PresentationFormat>On-screen Show (4:3)</PresentationFormat>
  <Paragraphs>158</Paragraphs>
  <Slides>18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PENGANTAR PUBLIC RELATIONS: Pekerjaan, Tugas &amp; Peran PR</vt:lpstr>
      <vt:lpstr>PERKEMBANGAN PEKERJA PUBLIC RELATIONS</vt:lpstr>
      <vt:lpstr>DIMANA PUBLIC RELATIONS BEKERJA?</vt:lpstr>
      <vt:lpstr>DATA AGENSI PR</vt:lpstr>
      <vt:lpstr>RANKING PR AGENSI DUNIA</vt:lpstr>
      <vt:lpstr>APAKAH PR HARUS WANITA?</vt:lpstr>
      <vt:lpstr>PENDIDIKAN &amp; PELATIHAN PR</vt:lpstr>
      <vt:lpstr>GAJI PR</vt:lpstr>
      <vt:lpstr>PEKERJAAN &amp; TUGAS PUBLIC RELATIONS</vt:lpstr>
      <vt:lpstr>PEKERJAAN DAN TUGAS</vt:lpstr>
      <vt:lpstr>PEKERJAAN DAN TUGAS</vt:lpstr>
      <vt:lpstr>PEKERJAAN DAN TUGAS</vt:lpstr>
      <vt:lpstr>PEKERJAAN DAN TUGAS</vt:lpstr>
      <vt:lpstr>PERAN PR</vt:lpstr>
      <vt:lpstr>PERAN PR</vt:lpstr>
      <vt:lpstr>RISET PERAN</vt:lpstr>
      <vt:lpstr>PowerPoint Presentation</vt:lpstr>
      <vt:lpstr>THANKYOU</vt:lpstr>
    </vt:vector>
  </TitlesOfParts>
  <Company>London School of Public Relation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PENGANTAR HUBUNGAN MASYARAKAT</dc:title>
  <dc:creator>Reny Dyanasari</dc:creator>
  <cp:lastModifiedBy>Reny Dyanasari</cp:lastModifiedBy>
  <cp:revision>41</cp:revision>
  <dcterms:created xsi:type="dcterms:W3CDTF">2021-06-24T04:38:29Z</dcterms:created>
  <dcterms:modified xsi:type="dcterms:W3CDTF">2021-06-24T06:02:02Z</dcterms:modified>
</cp:coreProperties>
</file>