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2"/>
    <p:restoredTop sz="92523"/>
  </p:normalViewPr>
  <p:slideViewPr>
    <p:cSldViewPr snapToGrid="0" snapToObjects="1">
      <p:cViewPr varScale="1">
        <p:scale>
          <a:sx n="117" d="100"/>
          <a:sy n="117" d="100"/>
        </p:scale>
        <p:origin x="2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81CF5-5A58-AB4F-B953-C45C1A714FE5}" type="doc">
      <dgm:prSet loTypeId="urn:microsoft.com/office/officeart/2005/8/layout/default#4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9EAD6875-DD3C-5E43-824A-262114F46D2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Melalukan</a:t>
          </a:r>
          <a:r>
            <a:rPr lang="en-US" dirty="0">
              <a:solidFill>
                <a:srgbClr val="000000"/>
              </a:solidFill>
            </a:rPr>
            <a:t> program </a:t>
          </a:r>
          <a:r>
            <a:rPr lang="en-US" b="1" dirty="0" err="1">
              <a:solidFill>
                <a:srgbClr val="000000"/>
              </a:solidFill>
            </a:rPr>
            <a:t>terencana</a:t>
          </a:r>
          <a:r>
            <a:rPr lang="en-US" b="1" dirty="0">
              <a:solidFill>
                <a:srgbClr val="000000"/>
              </a:solidFill>
            </a:rPr>
            <a:t> &amp; </a:t>
          </a:r>
          <a:r>
            <a:rPr lang="en-US" b="1" dirty="0" err="1">
              <a:solidFill>
                <a:srgbClr val="000000"/>
              </a:solidFill>
            </a:rPr>
            <a:t>berkesinambungan</a:t>
          </a:r>
          <a:r>
            <a:rPr lang="en-US" b="1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bagian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manajemen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organisasional</a:t>
          </a:r>
          <a:endParaRPr lang="en-US" dirty="0">
            <a:solidFill>
              <a:srgbClr val="000000"/>
            </a:solidFill>
          </a:endParaRPr>
        </a:p>
      </dgm:t>
    </dgm:pt>
    <dgm:pt modelId="{1CA09516-2D0C-8746-B040-AEB12E79F04F}" type="parTrans" cxnId="{A02B7B37-83FB-7046-8DF8-124047E69B9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0A686C0-906D-2C48-A473-FD146AB030D3}" type="sibTrans" cxnId="{A02B7B37-83FB-7046-8DF8-124047E69B9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5DE94EE-2621-394B-A794-EEE1DE8771F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Menangani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b="1" dirty="0" err="1">
              <a:solidFill>
                <a:srgbClr val="000000"/>
              </a:solidFill>
            </a:rPr>
            <a:t>hubungan</a:t>
          </a:r>
          <a:r>
            <a:rPr lang="en-US" b="1" dirty="0">
              <a:solidFill>
                <a:srgbClr val="000000"/>
              </a:solidFill>
            </a:rPr>
            <a:t> </a:t>
          </a:r>
          <a:r>
            <a:rPr lang="en-US" b="1" dirty="0" err="1">
              <a:solidFill>
                <a:srgbClr val="000000"/>
              </a:solidFill>
            </a:rPr>
            <a:t>antara</a:t>
          </a:r>
          <a:r>
            <a:rPr lang="en-US" b="1" dirty="0">
              <a:solidFill>
                <a:srgbClr val="000000"/>
              </a:solidFill>
            </a:rPr>
            <a:t> </a:t>
          </a:r>
          <a:r>
            <a:rPr lang="en-US" b="1" dirty="0" err="1">
              <a:solidFill>
                <a:srgbClr val="000000"/>
              </a:solidFill>
            </a:rPr>
            <a:t>organisasi</a:t>
          </a:r>
          <a:r>
            <a:rPr lang="en-US" b="1" dirty="0">
              <a:solidFill>
                <a:srgbClr val="000000"/>
              </a:solidFill>
            </a:rPr>
            <a:t> </a:t>
          </a:r>
          <a:r>
            <a:rPr lang="en-US" b="1" dirty="0" err="1">
              <a:solidFill>
                <a:srgbClr val="000000"/>
              </a:solidFill>
            </a:rPr>
            <a:t>dan</a:t>
          </a:r>
          <a:r>
            <a:rPr lang="en-US" b="1" dirty="0">
              <a:solidFill>
                <a:srgbClr val="000000"/>
              </a:solidFill>
            </a:rPr>
            <a:t> </a:t>
          </a:r>
          <a:r>
            <a:rPr lang="en-US" b="1" dirty="0" err="1">
              <a:solidFill>
                <a:srgbClr val="000000"/>
              </a:solidFill>
            </a:rPr>
            <a:t>publik</a:t>
          </a:r>
          <a:r>
            <a:rPr lang="en-US" b="1" dirty="0">
              <a:solidFill>
                <a:srgbClr val="000000"/>
              </a:solidFill>
            </a:rPr>
            <a:t> stakeholder-</a:t>
          </a:r>
          <a:r>
            <a:rPr lang="en-US" b="1" dirty="0" err="1">
              <a:solidFill>
                <a:srgbClr val="000000"/>
              </a:solidFill>
            </a:rPr>
            <a:t>nya</a:t>
          </a:r>
          <a:endParaRPr lang="en-US" b="1" dirty="0">
            <a:solidFill>
              <a:srgbClr val="000000"/>
            </a:solidFill>
          </a:endParaRPr>
        </a:p>
      </dgm:t>
    </dgm:pt>
    <dgm:pt modelId="{0382E8FE-4AFA-3340-9144-76EEB03B825A}" type="parTrans" cxnId="{DE64D3B6-F5DA-1948-8BC2-C65485784E8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45CDE1B-18B6-B74C-B925-505C4C4A269C}" type="sibTrans" cxnId="{DE64D3B6-F5DA-1948-8BC2-C65485784E8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8BF5DF4-A2E4-E043-A290-41510EB764E5}">
      <dgm:prSet phldrT="[Text]"/>
      <dgm:spPr/>
      <dgm:t>
        <a:bodyPr/>
        <a:lstStyle/>
        <a:p>
          <a:r>
            <a:rPr lang="en-US" b="1" dirty="0" err="1">
              <a:solidFill>
                <a:srgbClr val="000000"/>
              </a:solidFill>
            </a:rPr>
            <a:t>Memonitor</a:t>
          </a:r>
          <a:r>
            <a:rPr lang="en-US" b="1" dirty="0">
              <a:solidFill>
                <a:srgbClr val="000000"/>
              </a:solidFill>
            </a:rPr>
            <a:t> </a:t>
          </a:r>
          <a:r>
            <a:rPr lang="en-US" b="1" dirty="0" err="1">
              <a:solidFill>
                <a:srgbClr val="000000"/>
              </a:solidFill>
            </a:rPr>
            <a:t>kesadaran</a:t>
          </a:r>
          <a:r>
            <a:rPr lang="en-US" b="1" dirty="0">
              <a:solidFill>
                <a:srgbClr val="000000"/>
              </a:solidFill>
            </a:rPr>
            <a:t>, </a:t>
          </a:r>
          <a:r>
            <a:rPr lang="en-US" b="1" dirty="0" err="1">
              <a:solidFill>
                <a:srgbClr val="000000"/>
              </a:solidFill>
            </a:rPr>
            <a:t>opini</a:t>
          </a:r>
          <a:r>
            <a:rPr lang="en-US" b="1" dirty="0">
              <a:solidFill>
                <a:srgbClr val="000000"/>
              </a:solidFill>
            </a:rPr>
            <a:t>, </a:t>
          </a:r>
          <a:r>
            <a:rPr lang="en-US" b="1" dirty="0" err="1">
              <a:solidFill>
                <a:srgbClr val="000000"/>
              </a:solidFill>
            </a:rPr>
            <a:t>sikap</a:t>
          </a:r>
          <a:r>
            <a:rPr lang="en-US" b="1" dirty="0">
              <a:solidFill>
                <a:srgbClr val="000000"/>
              </a:solidFill>
            </a:rPr>
            <a:t>, </a:t>
          </a:r>
          <a:r>
            <a:rPr lang="en-US" b="1" dirty="0" err="1">
              <a:solidFill>
                <a:srgbClr val="000000"/>
              </a:solidFill>
            </a:rPr>
            <a:t>dan</a:t>
          </a:r>
          <a:r>
            <a:rPr lang="en-US" b="1" dirty="0">
              <a:solidFill>
                <a:srgbClr val="000000"/>
              </a:solidFill>
            </a:rPr>
            <a:t> </a:t>
          </a:r>
          <a:r>
            <a:rPr lang="en-US" b="1" dirty="0" err="1">
              <a:solidFill>
                <a:srgbClr val="000000"/>
              </a:solidFill>
            </a:rPr>
            <a:t>perilaku</a:t>
          </a:r>
          <a:r>
            <a:rPr lang="en-US" b="1" dirty="0">
              <a:solidFill>
                <a:srgbClr val="000000"/>
              </a:solidFill>
            </a:rPr>
            <a:t> </a:t>
          </a:r>
          <a:r>
            <a:rPr lang="en-US" b="1" dirty="0" err="1">
              <a:solidFill>
                <a:srgbClr val="000000"/>
              </a:solidFill>
            </a:rPr>
            <a:t>dalam</a:t>
          </a:r>
          <a:r>
            <a:rPr lang="en-US" b="1" dirty="0">
              <a:solidFill>
                <a:srgbClr val="000000"/>
              </a:solidFill>
            </a:rPr>
            <a:t> &amp; </a:t>
          </a:r>
          <a:r>
            <a:rPr lang="en-US" b="1" dirty="0" err="1">
              <a:solidFill>
                <a:srgbClr val="000000"/>
              </a:solidFill>
            </a:rPr>
            <a:t>luar</a:t>
          </a:r>
          <a:r>
            <a:rPr lang="en-US" b="1" dirty="0">
              <a:solidFill>
                <a:srgbClr val="000000"/>
              </a:solidFill>
            </a:rPr>
            <a:t> </a:t>
          </a:r>
          <a:r>
            <a:rPr lang="en-US" b="1" dirty="0" err="1">
              <a:solidFill>
                <a:srgbClr val="000000"/>
              </a:solidFill>
            </a:rPr>
            <a:t>organisasi</a:t>
          </a:r>
          <a:endParaRPr lang="en-US" b="1" dirty="0">
            <a:solidFill>
              <a:srgbClr val="000000"/>
            </a:solidFill>
          </a:endParaRPr>
        </a:p>
      </dgm:t>
    </dgm:pt>
    <dgm:pt modelId="{0B4FCC13-0FF5-794E-BE9B-C271489FDC67}" type="parTrans" cxnId="{5F7B0A00-979A-7B4B-BA11-3B5B1CDE0DF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EC0441B-518B-6A49-96BE-1A2B5A234ABE}" type="sibTrans" cxnId="{5F7B0A00-979A-7B4B-BA11-3B5B1CDE0DF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EF66966-79DC-B342-9CC4-83EA1E4BFE5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Menganalisis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dampak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dari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kebijakan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prosedur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aksi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terhadap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publik</a:t>
          </a:r>
          <a:r>
            <a:rPr lang="en-US" dirty="0">
              <a:solidFill>
                <a:srgbClr val="000000"/>
              </a:solidFill>
            </a:rPr>
            <a:t> stakeholders</a:t>
          </a:r>
        </a:p>
      </dgm:t>
    </dgm:pt>
    <dgm:pt modelId="{DD7AABD7-51BC-454F-A4ED-4B51215D2E87}" type="parTrans" cxnId="{8A7E1627-ED82-D445-87D8-92BDDC4A2E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E2C6F9A-A9A9-FF40-BC2C-320EEC9B90AB}" type="sibTrans" cxnId="{8A7E1627-ED82-D445-87D8-92BDDC4A2E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C3D9A3A-C835-D241-8ABD-A221173B9B2D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Mengidentifikasi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kebijakan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prosedur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tindakan</a:t>
          </a:r>
          <a:r>
            <a:rPr lang="en-US" dirty="0">
              <a:solidFill>
                <a:srgbClr val="000000"/>
              </a:solidFill>
            </a:rPr>
            <a:t> yang </a:t>
          </a:r>
          <a:r>
            <a:rPr lang="en-US" dirty="0" err="1">
              <a:solidFill>
                <a:srgbClr val="000000"/>
              </a:solidFill>
            </a:rPr>
            <a:t>bertentangan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dengan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publik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organisasi</a:t>
          </a:r>
          <a:endParaRPr lang="en-US" dirty="0">
            <a:solidFill>
              <a:srgbClr val="000000"/>
            </a:solidFill>
          </a:endParaRPr>
        </a:p>
      </dgm:t>
    </dgm:pt>
    <dgm:pt modelId="{03644D48-B35E-094C-9443-C0504E15C0FF}" type="parTrans" cxnId="{DE65364D-CCD1-3D47-96C5-7F0E606A959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007F0AF-F1FF-E842-BCAB-7E259013A8A3}" type="sibTrans" cxnId="{DE65364D-CCD1-3D47-96C5-7F0E606A959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F7984B0-B83E-E744-A12B-098582765B65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Memberi</a:t>
          </a:r>
          <a:r>
            <a:rPr lang="en-US" dirty="0">
              <a:solidFill>
                <a:srgbClr val="000000"/>
              </a:solidFill>
            </a:rPr>
            <a:t> saran </a:t>
          </a:r>
          <a:r>
            <a:rPr lang="en-US" dirty="0" err="1">
              <a:solidFill>
                <a:srgbClr val="000000"/>
              </a:solidFill>
            </a:rPr>
            <a:t>kepada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manajemen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dalam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pembentukan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kebijakan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prosedur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tindakan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baru</a:t>
          </a:r>
          <a:endParaRPr lang="en-US" dirty="0">
            <a:solidFill>
              <a:srgbClr val="000000"/>
            </a:solidFill>
          </a:endParaRPr>
        </a:p>
      </dgm:t>
    </dgm:pt>
    <dgm:pt modelId="{551155B2-49E3-7D42-9D26-F7BDF4E2A60E}" type="parTrans" cxnId="{1639C4B9-1649-4749-A9A2-0D818E4E729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A146956-CC9D-164E-A551-60F4844F709F}" type="sibTrans" cxnId="{1639C4B9-1649-4749-A9A2-0D818E4E729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FB266FC-B692-4F4B-BA69-AD08C4BFE31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Membangun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mempertahankan </a:t>
          </a:r>
          <a:r>
            <a:rPr lang="en-US" dirty="0" err="1">
              <a:solidFill>
                <a:srgbClr val="000000"/>
              </a:solidFill>
            </a:rPr>
            <a:t>komunikasi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dua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arah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antara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organisasi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publiknya</a:t>
          </a:r>
          <a:endParaRPr lang="en-US" dirty="0">
            <a:solidFill>
              <a:srgbClr val="000000"/>
            </a:solidFill>
          </a:endParaRPr>
        </a:p>
      </dgm:t>
    </dgm:pt>
    <dgm:pt modelId="{F6D755C1-20D4-BB43-95D6-B596B66FAB5E}" type="parTrans" cxnId="{956B5E9E-C699-E84D-B138-76A0A138717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9D27641-C0D9-8E44-9AAF-4E8870C43634}" type="sibTrans" cxnId="{956B5E9E-C699-E84D-B138-76A0A138717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EA2D779-74E1-374A-8CD7-932B563F98E4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Menciptakan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perubahan</a:t>
          </a:r>
          <a:r>
            <a:rPr lang="en-US" dirty="0">
              <a:solidFill>
                <a:srgbClr val="000000"/>
              </a:solidFill>
            </a:rPr>
            <a:t> yang </a:t>
          </a:r>
          <a:r>
            <a:rPr lang="en-US" dirty="0" err="1">
              <a:solidFill>
                <a:srgbClr val="000000"/>
              </a:solidFill>
            </a:rPr>
            <a:t>terukur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dalam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kesadaran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opini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sikap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perilaku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dalam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luar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organisasi</a:t>
          </a:r>
          <a:endParaRPr lang="en-US" dirty="0">
            <a:solidFill>
              <a:srgbClr val="000000"/>
            </a:solidFill>
          </a:endParaRPr>
        </a:p>
      </dgm:t>
    </dgm:pt>
    <dgm:pt modelId="{843E4F20-8664-0F42-AE4F-7AD31A29F762}" type="parTrans" cxnId="{1D2447D9-2AF4-E747-9188-BC1E37DAAF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E3DAA30-BFED-5846-82DF-32F67578FF9F}" type="sibTrans" cxnId="{1D2447D9-2AF4-E747-9188-BC1E37DAAFEA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599DF4B-F693-1842-ADD0-4A173389C446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Menghasilkan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hubungan</a:t>
          </a:r>
          <a:r>
            <a:rPr lang="en-US" dirty="0">
              <a:solidFill>
                <a:srgbClr val="000000"/>
              </a:solidFill>
            </a:rPr>
            <a:t> yang </a:t>
          </a:r>
          <a:r>
            <a:rPr lang="en-US" dirty="0" err="1">
              <a:solidFill>
                <a:srgbClr val="000000"/>
              </a:solidFill>
            </a:rPr>
            <a:t>baru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tetap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antara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organisasi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publiknya</a:t>
          </a:r>
          <a:r>
            <a:rPr lang="en-US" dirty="0">
              <a:solidFill>
                <a:srgbClr val="000000"/>
              </a:solidFill>
            </a:rPr>
            <a:t>.</a:t>
          </a:r>
        </a:p>
      </dgm:t>
    </dgm:pt>
    <dgm:pt modelId="{55E906D2-6970-394A-91CA-9B89B0CC37C8}" type="parTrans" cxnId="{13F72369-88AC-7745-9440-DC482F0BE89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969CB2D-E801-8046-ABB4-99A90F197C8A}" type="sibTrans" cxnId="{13F72369-88AC-7745-9440-DC482F0BE89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E75E7DD-3D67-D64A-9452-BDDC66673B17}" type="pres">
      <dgm:prSet presAssocID="{42B81CF5-5A58-AB4F-B953-C45C1A714FE5}" presName="diagram" presStyleCnt="0">
        <dgm:presLayoutVars>
          <dgm:dir/>
          <dgm:resizeHandles val="exact"/>
        </dgm:presLayoutVars>
      </dgm:prSet>
      <dgm:spPr/>
    </dgm:pt>
    <dgm:pt modelId="{903D6DB0-4843-2D43-AB12-468EB3645729}" type="pres">
      <dgm:prSet presAssocID="{9EAD6875-DD3C-5E43-824A-262114F46D2F}" presName="node" presStyleLbl="node1" presStyleIdx="0" presStyleCnt="9">
        <dgm:presLayoutVars>
          <dgm:bulletEnabled val="1"/>
        </dgm:presLayoutVars>
      </dgm:prSet>
      <dgm:spPr/>
    </dgm:pt>
    <dgm:pt modelId="{6614BB6C-7CCA-1A46-AE90-4BB88B54C001}" type="pres">
      <dgm:prSet presAssocID="{A0A686C0-906D-2C48-A473-FD146AB030D3}" presName="sibTrans" presStyleCnt="0"/>
      <dgm:spPr/>
    </dgm:pt>
    <dgm:pt modelId="{54523E5A-303D-5444-BE9A-9A97FFB49AFE}" type="pres">
      <dgm:prSet presAssocID="{45DE94EE-2621-394B-A794-EEE1DE8771FD}" presName="node" presStyleLbl="node1" presStyleIdx="1" presStyleCnt="9">
        <dgm:presLayoutVars>
          <dgm:bulletEnabled val="1"/>
        </dgm:presLayoutVars>
      </dgm:prSet>
      <dgm:spPr/>
    </dgm:pt>
    <dgm:pt modelId="{D58BC29C-EA17-264C-B28F-105D02DC0A66}" type="pres">
      <dgm:prSet presAssocID="{845CDE1B-18B6-B74C-B925-505C4C4A269C}" presName="sibTrans" presStyleCnt="0"/>
      <dgm:spPr/>
    </dgm:pt>
    <dgm:pt modelId="{491E668B-FAE4-EC4F-AF1A-21692C191A66}" type="pres">
      <dgm:prSet presAssocID="{C8BF5DF4-A2E4-E043-A290-41510EB764E5}" presName="node" presStyleLbl="node1" presStyleIdx="2" presStyleCnt="9">
        <dgm:presLayoutVars>
          <dgm:bulletEnabled val="1"/>
        </dgm:presLayoutVars>
      </dgm:prSet>
      <dgm:spPr/>
    </dgm:pt>
    <dgm:pt modelId="{B79C61A9-709B-6548-9053-9C9A83B771F9}" type="pres">
      <dgm:prSet presAssocID="{2EC0441B-518B-6A49-96BE-1A2B5A234ABE}" presName="sibTrans" presStyleCnt="0"/>
      <dgm:spPr/>
    </dgm:pt>
    <dgm:pt modelId="{3B1B9806-4FE9-6E40-B9AF-507B7ED3B1CD}" type="pres">
      <dgm:prSet presAssocID="{5EF66966-79DC-B342-9CC4-83EA1E4BFE5B}" presName="node" presStyleLbl="node1" presStyleIdx="3" presStyleCnt="9">
        <dgm:presLayoutVars>
          <dgm:bulletEnabled val="1"/>
        </dgm:presLayoutVars>
      </dgm:prSet>
      <dgm:spPr/>
    </dgm:pt>
    <dgm:pt modelId="{CC060CED-620C-0C47-9135-9CE066AFB48D}" type="pres">
      <dgm:prSet presAssocID="{8E2C6F9A-A9A9-FF40-BC2C-320EEC9B90AB}" presName="sibTrans" presStyleCnt="0"/>
      <dgm:spPr/>
    </dgm:pt>
    <dgm:pt modelId="{0313977F-1B71-5F4B-B97C-F2FFECE8B174}" type="pres">
      <dgm:prSet presAssocID="{BC3D9A3A-C835-D241-8ABD-A221173B9B2D}" presName="node" presStyleLbl="node1" presStyleIdx="4" presStyleCnt="9">
        <dgm:presLayoutVars>
          <dgm:bulletEnabled val="1"/>
        </dgm:presLayoutVars>
      </dgm:prSet>
      <dgm:spPr/>
    </dgm:pt>
    <dgm:pt modelId="{C4D530B6-8478-F242-97D9-72AD97BF2E15}" type="pres">
      <dgm:prSet presAssocID="{6007F0AF-F1FF-E842-BCAB-7E259013A8A3}" presName="sibTrans" presStyleCnt="0"/>
      <dgm:spPr/>
    </dgm:pt>
    <dgm:pt modelId="{362F6EFA-8AE6-F54A-8FAA-DE90922AB83E}" type="pres">
      <dgm:prSet presAssocID="{DF7984B0-B83E-E744-A12B-098582765B65}" presName="node" presStyleLbl="node1" presStyleIdx="5" presStyleCnt="9">
        <dgm:presLayoutVars>
          <dgm:bulletEnabled val="1"/>
        </dgm:presLayoutVars>
      </dgm:prSet>
      <dgm:spPr/>
    </dgm:pt>
    <dgm:pt modelId="{C2AAB029-2889-C74C-9A94-B5663AF1DC8C}" type="pres">
      <dgm:prSet presAssocID="{8A146956-CC9D-164E-A551-60F4844F709F}" presName="sibTrans" presStyleCnt="0"/>
      <dgm:spPr/>
    </dgm:pt>
    <dgm:pt modelId="{445D4A84-F03B-164C-AF41-968F0479BB42}" type="pres">
      <dgm:prSet presAssocID="{1FB266FC-B692-4F4B-BA69-AD08C4BFE312}" presName="node" presStyleLbl="node1" presStyleIdx="6" presStyleCnt="9">
        <dgm:presLayoutVars>
          <dgm:bulletEnabled val="1"/>
        </dgm:presLayoutVars>
      </dgm:prSet>
      <dgm:spPr/>
    </dgm:pt>
    <dgm:pt modelId="{8BE5D334-E296-0145-A049-A8DFB1E878C7}" type="pres">
      <dgm:prSet presAssocID="{A9D27641-C0D9-8E44-9AAF-4E8870C43634}" presName="sibTrans" presStyleCnt="0"/>
      <dgm:spPr/>
    </dgm:pt>
    <dgm:pt modelId="{529CE2E2-3BA4-9843-8C5E-9873E43DBD1C}" type="pres">
      <dgm:prSet presAssocID="{EEA2D779-74E1-374A-8CD7-932B563F98E4}" presName="node" presStyleLbl="node1" presStyleIdx="7" presStyleCnt="9">
        <dgm:presLayoutVars>
          <dgm:bulletEnabled val="1"/>
        </dgm:presLayoutVars>
      </dgm:prSet>
      <dgm:spPr/>
    </dgm:pt>
    <dgm:pt modelId="{8A3031E8-EB2B-7A49-8DF4-0AE979C42E2F}" type="pres">
      <dgm:prSet presAssocID="{BE3DAA30-BFED-5846-82DF-32F67578FF9F}" presName="sibTrans" presStyleCnt="0"/>
      <dgm:spPr/>
    </dgm:pt>
    <dgm:pt modelId="{A4956B6E-E94E-8946-AA6A-C1EB4F38DD3E}" type="pres">
      <dgm:prSet presAssocID="{6599DF4B-F693-1842-ADD0-4A173389C446}" presName="node" presStyleLbl="node1" presStyleIdx="8" presStyleCnt="9">
        <dgm:presLayoutVars>
          <dgm:bulletEnabled val="1"/>
        </dgm:presLayoutVars>
      </dgm:prSet>
      <dgm:spPr/>
    </dgm:pt>
  </dgm:ptLst>
  <dgm:cxnLst>
    <dgm:cxn modelId="{5F7B0A00-979A-7B4B-BA11-3B5B1CDE0DF2}" srcId="{42B81CF5-5A58-AB4F-B953-C45C1A714FE5}" destId="{C8BF5DF4-A2E4-E043-A290-41510EB764E5}" srcOrd="2" destOrd="0" parTransId="{0B4FCC13-0FF5-794E-BE9B-C271489FDC67}" sibTransId="{2EC0441B-518B-6A49-96BE-1A2B5A234ABE}"/>
    <dgm:cxn modelId="{FDF1F121-BF87-714E-8D94-7BE34E25474D}" type="presOf" srcId="{9EAD6875-DD3C-5E43-824A-262114F46D2F}" destId="{903D6DB0-4843-2D43-AB12-468EB3645729}" srcOrd="0" destOrd="0" presId="urn:microsoft.com/office/officeart/2005/8/layout/default#4"/>
    <dgm:cxn modelId="{81AF9D22-5D9F-0D4B-B561-C36DB9F08F85}" type="presOf" srcId="{EEA2D779-74E1-374A-8CD7-932B563F98E4}" destId="{529CE2E2-3BA4-9843-8C5E-9873E43DBD1C}" srcOrd="0" destOrd="0" presId="urn:microsoft.com/office/officeart/2005/8/layout/default#4"/>
    <dgm:cxn modelId="{8A7E1627-ED82-D445-87D8-92BDDC4A2E8F}" srcId="{42B81CF5-5A58-AB4F-B953-C45C1A714FE5}" destId="{5EF66966-79DC-B342-9CC4-83EA1E4BFE5B}" srcOrd="3" destOrd="0" parTransId="{DD7AABD7-51BC-454F-A4ED-4B51215D2E87}" sibTransId="{8E2C6F9A-A9A9-FF40-BC2C-320EEC9B90AB}"/>
    <dgm:cxn modelId="{A02B7B37-83FB-7046-8DF8-124047E69B9F}" srcId="{42B81CF5-5A58-AB4F-B953-C45C1A714FE5}" destId="{9EAD6875-DD3C-5E43-824A-262114F46D2F}" srcOrd="0" destOrd="0" parTransId="{1CA09516-2D0C-8746-B040-AEB12E79F04F}" sibTransId="{A0A686C0-906D-2C48-A473-FD146AB030D3}"/>
    <dgm:cxn modelId="{DE65364D-CCD1-3D47-96C5-7F0E606A959D}" srcId="{42B81CF5-5A58-AB4F-B953-C45C1A714FE5}" destId="{BC3D9A3A-C835-D241-8ABD-A221173B9B2D}" srcOrd="4" destOrd="0" parTransId="{03644D48-B35E-094C-9443-C0504E15C0FF}" sibTransId="{6007F0AF-F1FF-E842-BCAB-7E259013A8A3}"/>
    <dgm:cxn modelId="{13F72369-88AC-7745-9440-DC482F0BE890}" srcId="{42B81CF5-5A58-AB4F-B953-C45C1A714FE5}" destId="{6599DF4B-F693-1842-ADD0-4A173389C446}" srcOrd="8" destOrd="0" parTransId="{55E906D2-6970-394A-91CA-9B89B0CC37C8}" sibTransId="{F969CB2D-E801-8046-ABB4-99A90F197C8A}"/>
    <dgm:cxn modelId="{A3056376-7B04-A544-8443-2A9E24A2B48C}" type="presOf" srcId="{1FB266FC-B692-4F4B-BA69-AD08C4BFE312}" destId="{445D4A84-F03B-164C-AF41-968F0479BB42}" srcOrd="0" destOrd="0" presId="urn:microsoft.com/office/officeart/2005/8/layout/default#4"/>
    <dgm:cxn modelId="{C5D83D80-6DA4-7541-846F-42E76BA9FA7A}" type="presOf" srcId="{BC3D9A3A-C835-D241-8ABD-A221173B9B2D}" destId="{0313977F-1B71-5F4B-B97C-F2FFECE8B174}" srcOrd="0" destOrd="0" presId="urn:microsoft.com/office/officeart/2005/8/layout/default#4"/>
    <dgm:cxn modelId="{D98EED93-ECFF-F541-9D2C-9BA12E239D18}" type="presOf" srcId="{C8BF5DF4-A2E4-E043-A290-41510EB764E5}" destId="{491E668B-FAE4-EC4F-AF1A-21692C191A66}" srcOrd="0" destOrd="0" presId="urn:microsoft.com/office/officeart/2005/8/layout/default#4"/>
    <dgm:cxn modelId="{956B5E9E-C699-E84D-B138-76A0A138717A}" srcId="{42B81CF5-5A58-AB4F-B953-C45C1A714FE5}" destId="{1FB266FC-B692-4F4B-BA69-AD08C4BFE312}" srcOrd="6" destOrd="0" parTransId="{F6D755C1-20D4-BB43-95D6-B596B66FAB5E}" sibTransId="{A9D27641-C0D9-8E44-9AAF-4E8870C43634}"/>
    <dgm:cxn modelId="{B18728AD-EEB5-5847-98C1-DD0D1FEBA56D}" type="presOf" srcId="{42B81CF5-5A58-AB4F-B953-C45C1A714FE5}" destId="{5E75E7DD-3D67-D64A-9452-BDDC66673B17}" srcOrd="0" destOrd="0" presId="urn:microsoft.com/office/officeart/2005/8/layout/default#4"/>
    <dgm:cxn modelId="{DE64D3B6-F5DA-1948-8BC2-C65485784E86}" srcId="{42B81CF5-5A58-AB4F-B953-C45C1A714FE5}" destId="{45DE94EE-2621-394B-A794-EEE1DE8771FD}" srcOrd="1" destOrd="0" parTransId="{0382E8FE-4AFA-3340-9144-76EEB03B825A}" sibTransId="{845CDE1B-18B6-B74C-B925-505C4C4A269C}"/>
    <dgm:cxn modelId="{C6A5EEB8-92C4-8848-925C-7E0B13223BFA}" type="presOf" srcId="{45DE94EE-2621-394B-A794-EEE1DE8771FD}" destId="{54523E5A-303D-5444-BE9A-9A97FFB49AFE}" srcOrd="0" destOrd="0" presId="urn:microsoft.com/office/officeart/2005/8/layout/default#4"/>
    <dgm:cxn modelId="{1639C4B9-1649-4749-A9A2-0D818E4E7295}" srcId="{42B81CF5-5A58-AB4F-B953-C45C1A714FE5}" destId="{DF7984B0-B83E-E744-A12B-098582765B65}" srcOrd="5" destOrd="0" parTransId="{551155B2-49E3-7D42-9D26-F7BDF4E2A60E}" sibTransId="{8A146956-CC9D-164E-A551-60F4844F709F}"/>
    <dgm:cxn modelId="{E94652BA-9BF0-7449-9AD6-F14E74324002}" type="presOf" srcId="{5EF66966-79DC-B342-9CC4-83EA1E4BFE5B}" destId="{3B1B9806-4FE9-6E40-B9AF-507B7ED3B1CD}" srcOrd="0" destOrd="0" presId="urn:microsoft.com/office/officeart/2005/8/layout/default#4"/>
    <dgm:cxn modelId="{B4AA41C7-DCC0-3645-83AB-A031FCAC8838}" type="presOf" srcId="{6599DF4B-F693-1842-ADD0-4A173389C446}" destId="{A4956B6E-E94E-8946-AA6A-C1EB4F38DD3E}" srcOrd="0" destOrd="0" presId="urn:microsoft.com/office/officeart/2005/8/layout/default#4"/>
    <dgm:cxn modelId="{428E69CA-E97A-504A-8E3B-36498A9C0838}" type="presOf" srcId="{DF7984B0-B83E-E744-A12B-098582765B65}" destId="{362F6EFA-8AE6-F54A-8FAA-DE90922AB83E}" srcOrd="0" destOrd="0" presId="urn:microsoft.com/office/officeart/2005/8/layout/default#4"/>
    <dgm:cxn modelId="{1D2447D9-2AF4-E747-9188-BC1E37DAAFEA}" srcId="{42B81CF5-5A58-AB4F-B953-C45C1A714FE5}" destId="{EEA2D779-74E1-374A-8CD7-932B563F98E4}" srcOrd="7" destOrd="0" parTransId="{843E4F20-8664-0F42-AE4F-7AD31A29F762}" sibTransId="{BE3DAA30-BFED-5846-82DF-32F67578FF9F}"/>
    <dgm:cxn modelId="{564A9910-B05E-F249-9B2C-B8B009949446}" type="presParOf" srcId="{5E75E7DD-3D67-D64A-9452-BDDC66673B17}" destId="{903D6DB0-4843-2D43-AB12-468EB3645729}" srcOrd="0" destOrd="0" presId="urn:microsoft.com/office/officeart/2005/8/layout/default#4"/>
    <dgm:cxn modelId="{CF7ACCC8-86AB-9D41-B8B0-04F942BB2127}" type="presParOf" srcId="{5E75E7DD-3D67-D64A-9452-BDDC66673B17}" destId="{6614BB6C-7CCA-1A46-AE90-4BB88B54C001}" srcOrd="1" destOrd="0" presId="urn:microsoft.com/office/officeart/2005/8/layout/default#4"/>
    <dgm:cxn modelId="{3E4E2DE1-83FC-C24C-90C0-7E78646E71D9}" type="presParOf" srcId="{5E75E7DD-3D67-D64A-9452-BDDC66673B17}" destId="{54523E5A-303D-5444-BE9A-9A97FFB49AFE}" srcOrd="2" destOrd="0" presId="urn:microsoft.com/office/officeart/2005/8/layout/default#4"/>
    <dgm:cxn modelId="{A3FF0548-0286-EE4B-AB54-2536E4CC0EF3}" type="presParOf" srcId="{5E75E7DD-3D67-D64A-9452-BDDC66673B17}" destId="{D58BC29C-EA17-264C-B28F-105D02DC0A66}" srcOrd="3" destOrd="0" presId="urn:microsoft.com/office/officeart/2005/8/layout/default#4"/>
    <dgm:cxn modelId="{81E20039-4E04-7C46-9231-53455A57B7F4}" type="presParOf" srcId="{5E75E7DD-3D67-D64A-9452-BDDC66673B17}" destId="{491E668B-FAE4-EC4F-AF1A-21692C191A66}" srcOrd="4" destOrd="0" presId="urn:microsoft.com/office/officeart/2005/8/layout/default#4"/>
    <dgm:cxn modelId="{0E2CF691-DC36-2B43-81A4-B245178F943F}" type="presParOf" srcId="{5E75E7DD-3D67-D64A-9452-BDDC66673B17}" destId="{B79C61A9-709B-6548-9053-9C9A83B771F9}" srcOrd="5" destOrd="0" presId="urn:microsoft.com/office/officeart/2005/8/layout/default#4"/>
    <dgm:cxn modelId="{75B6FEF7-11CA-4D4E-AB9D-16A3670BE82D}" type="presParOf" srcId="{5E75E7DD-3D67-D64A-9452-BDDC66673B17}" destId="{3B1B9806-4FE9-6E40-B9AF-507B7ED3B1CD}" srcOrd="6" destOrd="0" presId="urn:microsoft.com/office/officeart/2005/8/layout/default#4"/>
    <dgm:cxn modelId="{70C8B041-6571-8E43-A5A2-87A77863FF1A}" type="presParOf" srcId="{5E75E7DD-3D67-D64A-9452-BDDC66673B17}" destId="{CC060CED-620C-0C47-9135-9CE066AFB48D}" srcOrd="7" destOrd="0" presId="urn:microsoft.com/office/officeart/2005/8/layout/default#4"/>
    <dgm:cxn modelId="{020730A2-B3AC-6049-88BC-E9FE1CFC0319}" type="presParOf" srcId="{5E75E7DD-3D67-D64A-9452-BDDC66673B17}" destId="{0313977F-1B71-5F4B-B97C-F2FFECE8B174}" srcOrd="8" destOrd="0" presId="urn:microsoft.com/office/officeart/2005/8/layout/default#4"/>
    <dgm:cxn modelId="{3241D674-38B2-BD48-9B67-32BA21D7E154}" type="presParOf" srcId="{5E75E7DD-3D67-D64A-9452-BDDC66673B17}" destId="{C4D530B6-8478-F242-97D9-72AD97BF2E15}" srcOrd="9" destOrd="0" presId="urn:microsoft.com/office/officeart/2005/8/layout/default#4"/>
    <dgm:cxn modelId="{E4294AFB-8DDE-BD40-8DC2-3AFF7F0E63F0}" type="presParOf" srcId="{5E75E7DD-3D67-D64A-9452-BDDC66673B17}" destId="{362F6EFA-8AE6-F54A-8FAA-DE90922AB83E}" srcOrd="10" destOrd="0" presId="urn:microsoft.com/office/officeart/2005/8/layout/default#4"/>
    <dgm:cxn modelId="{7B11CFDF-7704-0948-B2A1-3AC3A2388B77}" type="presParOf" srcId="{5E75E7DD-3D67-D64A-9452-BDDC66673B17}" destId="{C2AAB029-2889-C74C-9A94-B5663AF1DC8C}" srcOrd="11" destOrd="0" presId="urn:microsoft.com/office/officeart/2005/8/layout/default#4"/>
    <dgm:cxn modelId="{366F98B2-EACB-B849-8F3A-4D1D87CFB1B4}" type="presParOf" srcId="{5E75E7DD-3D67-D64A-9452-BDDC66673B17}" destId="{445D4A84-F03B-164C-AF41-968F0479BB42}" srcOrd="12" destOrd="0" presId="urn:microsoft.com/office/officeart/2005/8/layout/default#4"/>
    <dgm:cxn modelId="{8C640798-E2FF-7941-8375-CAB0367816E1}" type="presParOf" srcId="{5E75E7DD-3D67-D64A-9452-BDDC66673B17}" destId="{8BE5D334-E296-0145-A049-A8DFB1E878C7}" srcOrd="13" destOrd="0" presId="urn:microsoft.com/office/officeart/2005/8/layout/default#4"/>
    <dgm:cxn modelId="{026C12B4-40F7-B840-84E8-DC86EC334F2C}" type="presParOf" srcId="{5E75E7DD-3D67-D64A-9452-BDDC66673B17}" destId="{529CE2E2-3BA4-9843-8C5E-9873E43DBD1C}" srcOrd="14" destOrd="0" presId="urn:microsoft.com/office/officeart/2005/8/layout/default#4"/>
    <dgm:cxn modelId="{46E71691-44E7-FA44-AF57-55193DA7E042}" type="presParOf" srcId="{5E75E7DD-3D67-D64A-9452-BDDC66673B17}" destId="{8A3031E8-EB2B-7A49-8DF4-0AE979C42E2F}" srcOrd="15" destOrd="0" presId="urn:microsoft.com/office/officeart/2005/8/layout/default#4"/>
    <dgm:cxn modelId="{0F7A6065-2CED-4C46-9B9C-B2F5EC744450}" type="presParOf" srcId="{5E75E7DD-3D67-D64A-9452-BDDC66673B17}" destId="{A4956B6E-E94E-8946-AA6A-C1EB4F38DD3E}" srcOrd="16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9BD0F1-F430-E445-A949-38F7F3401136}" type="doc">
      <dgm:prSet loTypeId="urn:microsoft.com/office/officeart/2005/8/layout/hList1" loCatId="list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67CA9A3A-F0A7-234D-AE94-1C7D3CC5FEC7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Marketing/ Sales</a:t>
          </a:r>
        </a:p>
      </dgm:t>
    </dgm:pt>
    <dgm:pt modelId="{ADAC05E3-747A-524A-8C77-1590FA09D546}" type="parTrans" cxnId="{5E9BD3D4-170E-2542-B424-6218E2F016E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C1BADB6-4FAF-124F-8E8D-FB85A93FB8E7}" type="sibTrans" cxnId="{5E9BD3D4-170E-2542-B424-6218E2F016E1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807AA36-6790-9242-942E-22587CED5574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Transaksi/ </a:t>
          </a:r>
          <a:r>
            <a:rPr lang="en-US" dirty="0" err="1">
              <a:solidFill>
                <a:srgbClr val="000000"/>
              </a:solidFill>
            </a:rPr>
            <a:t>pertukaran</a:t>
          </a:r>
          <a:r>
            <a:rPr lang="en-US" dirty="0">
              <a:solidFill>
                <a:srgbClr val="000000"/>
              </a:solidFill>
            </a:rPr>
            <a:t> yang </a:t>
          </a:r>
          <a:r>
            <a:rPr lang="en-US" b="1" dirty="0" err="1">
              <a:solidFill>
                <a:srgbClr val="000000"/>
              </a:solidFill>
            </a:rPr>
            <a:t>menguntungkan</a:t>
          </a:r>
          <a:r>
            <a:rPr lang="en-US" dirty="0">
              <a:solidFill>
                <a:srgbClr val="000000"/>
              </a:solidFill>
            </a:rPr>
            <a:t>.</a:t>
          </a:r>
        </a:p>
      </dgm:t>
    </dgm:pt>
    <dgm:pt modelId="{CAE2F125-65D6-3144-8919-EA6493C35FA8}" type="parTrans" cxnId="{D6642EC8-BCCD-0545-890F-EA314830368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09C3529-4748-C344-ABA2-DAC18B724C12}" type="sibTrans" cxnId="{D6642EC8-BCCD-0545-890F-EA314830368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F1A066E-91D1-C94B-9C7A-A60FD653DFD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Public Relations</a:t>
          </a:r>
        </a:p>
      </dgm:t>
    </dgm:pt>
    <dgm:pt modelId="{5C376B09-CF01-C941-89ED-287F94CC2111}" type="parTrans" cxnId="{74D0F053-6D7B-D440-8B7D-52365FADB6E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7879AD4F-359C-8D44-AD99-14D6ABBF15F2}" type="sibTrans" cxnId="{74D0F053-6D7B-D440-8B7D-52365FADB6E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92F16E-A21B-0646-BF2A-53901E9E289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Proses </a:t>
          </a:r>
          <a:r>
            <a:rPr lang="en-US" b="1" dirty="0"/>
            <a:t>mempertahankan </a:t>
          </a:r>
          <a:r>
            <a:rPr lang="en-US" b="1" dirty="0" err="1"/>
            <a:t>hubungan</a:t>
          </a:r>
          <a:r>
            <a:rPr lang="en-US" b="1" dirty="0"/>
            <a:t> yang </a:t>
          </a:r>
          <a:r>
            <a:rPr lang="en-US" b="1" dirty="0" err="1"/>
            <a:t>baik</a:t>
          </a:r>
          <a:r>
            <a:rPr lang="en-US" b="1" dirty="0"/>
            <a:t> </a:t>
          </a:r>
          <a:r>
            <a:rPr lang="en-US" dirty="0" err="1"/>
            <a:t>dengan</a:t>
          </a:r>
          <a:r>
            <a:rPr lang="en-US" dirty="0"/>
            <a:t> stakeholders. </a:t>
          </a:r>
          <a:endParaRPr lang="en-US" dirty="0">
            <a:solidFill>
              <a:srgbClr val="000000"/>
            </a:solidFill>
          </a:endParaRPr>
        </a:p>
      </dgm:t>
    </dgm:pt>
    <dgm:pt modelId="{1434D5FD-FBB3-9A42-9D20-3D83DCC99173}" type="parTrans" cxnId="{199C8E91-10E5-4346-B0AF-975D599CF67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DAD4B8-14BB-1145-AE13-1C9DD3BE6FDA}" type="sibTrans" cxnId="{199C8E91-10E5-4346-B0AF-975D599CF67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3A7E848-B1C2-CF45-8772-0BD9CE8A5FD0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Target </a:t>
          </a:r>
          <a:r>
            <a:rPr lang="en-US" dirty="0" err="1">
              <a:solidFill>
                <a:srgbClr val="000000"/>
              </a:solidFill>
            </a:rPr>
            <a:t>komunikasi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seluruh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b="1" dirty="0">
              <a:solidFill>
                <a:srgbClr val="000000"/>
              </a:solidFill>
            </a:rPr>
            <a:t>stakeholders</a:t>
          </a:r>
          <a:r>
            <a:rPr lang="en-US" dirty="0">
              <a:solidFill>
                <a:srgbClr val="000000"/>
              </a:solidFill>
            </a:rPr>
            <a:t> (</a:t>
          </a:r>
          <a:r>
            <a:rPr lang="en-US" dirty="0" err="1">
              <a:solidFill>
                <a:srgbClr val="000000"/>
              </a:solidFill>
            </a:rPr>
            <a:t>karyawan</a:t>
          </a:r>
          <a:r>
            <a:rPr lang="en-US" dirty="0">
              <a:solidFill>
                <a:srgbClr val="000000"/>
              </a:solidFill>
            </a:rPr>
            <a:t>, investor, media, </a:t>
          </a:r>
          <a:r>
            <a:rPr lang="en-US" dirty="0" err="1">
              <a:solidFill>
                <a:srgbClr val="000000"/>
              </a:solidFill>
            </a:rPr>
            <a:t>lingkungan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pemerintah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masyarakat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dll</a:t>
          </a:r>
          <a:r>
            <a:rPr lang="en-US" dirty="0">
              <a:solidFill>
                <a:srgbClr val="000000"/>
              </a:solidFill>
            </a:rPr>
            <a:t>).</a:t>
          </a:r>
        </a:p>
      </dgm:t>
    </dgm:pt>
    <dgm:pt modelId="{781E45C8-9BE7-1643-B9CF-05B17513BA0B}" type="parTrans" cxnId="{713B4030-5B22-0D46-9F76-61BA6AAC63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92B58F0-7673-AE40-8629-FF3E5A576B13}" type="sibTrans" cxnId="{713B4030-5B22-0D46-9F76-61BA6AAC632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06C8BA3-BBF0-CC4D-A360-A0A9F094BA00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Proses </a:t>
          </a:r>
          <a:r>
            <a:rPr lang="en-US" b="1" dirty="0"/>
            <a:t>menawarkan </a:t>
          </a:r>
          <a:r>
            <a:rPr lang="en-US" b="1" dirty="0" err="1"/>
            <a:t>produk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jasa</a:t>
          </a:r>
          <a:r>
            <a:rPr lang="en-US" b="1" dirty="0"/>
            <a:t> </a:t>
          </a:r>
          <a:r>
            <a:rPr lang="en-US" b="0" dirty="0" err="1"/>
            <a:t>untuk</a:t>
          </a:r>
          <a:r>
            <a:rPr lang="en-US" b="0" dirty="0"/>
            <a:t> </a:t>
          </a:r>
          <a:r>
            <a:rPr lang="en-US" b="0" dirty="0" err="1"/>
            <a:t>memenuhi</a:t>
          </a:r>
          <a:r>
            <a:rPr lang="en-US" b="0" dirty="0"/>
            <a:t> </a:t>
          </a:r>
          <a:r>
            <a:rPr lang="en-US" b="0" dirty="0" err="1"/>
            <a:t>permintaan</a:t>
          </a:r>
          <a:r>
            <a:rPr lang="en-US" b="0" dirty="0"/>
            <a:t>.</a:t>
          </a:r>
          <a:endParaRPr lang="en-US" b="0" dirty="0">
            <a:solidFill>
              <a:srgbClr val="000000"/>
            </a:solidFill>
          </a:endParaRPr>
        </a:p>
      </dgm:t>
    </dgm:pt>
    <dgm:pt modelId="{807D49C0-463B-D14C-AEC7-1E0B8912A266}" type="parTrans" cxnId="{E7F1F1FA-42A2-5E40-9B91-D51ADE8D15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C7194FAD-E211-7F44-9DBC-95EA18395725}" type="sibTrans" cxnId="{E7F1F1FA-42A2-5E40-9B91-D51ADE8D158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0FF0D5C-F18C-234C-A7FB-EBD98635ECE9}">
      <dgm:prSet/>
      <dgm:spPr/>
      <dgm:t>
        <a:bodyPr/>
        <a:lstStyle/>
        <a:p>
          <a:r>
            <a:rPr lang="en-US" b="1" dirty="0">
              <a:solidFill>
                <a:srgbClr val="000000"/>
              </a:solidFill>
            </a:rPr>
            <a:t>Target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komunikasi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lebih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sempit</a:t>
          </a:r>
          <a:r>
            <a:rPr lang="en-US" dirty="0">
              <a:solidFill>
                <a:srgbClr val="000000"/>
              </a:solidFill>
            </a:rPr>
            <a:t> (</a:t>
          </a:r>
          <a:r>
            <a:rPr lang="en-US" b="1" dirty="0" err="1">
              <a:solidFill>
                <a:srgbClr val="000000"/>
              </a:solidFill>
            </a:rPr>
            <a:t>spesifik</a:t>
          </a:r>
          <a:r>
            <a:rPr lang="en-US" dirty="0">
              <a:solidFill>
                <a:srgbClr val="000000"/>
              </a:solidFill>
            </a:rPr>
            <a:t>)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eksternal</a:t>
          </a:r>
          <a:r>
            <a:rPr lang="en-US" dirty="0">
              <a:solidFill>
                <a:srgbClr val="000000"/>
              </a:solidFill>
            </a:rPr>
            <a:t>.</a:t>
          </a:r>
        </a:p>
      </dgm:t>
    </dgm:pt>
    <dgm:pt modelId="{B848C9D6-336A-4B40-BF3A-39CF329D3568}" type="parTrans" cxnId="{ABCF884D-3BC3-A84B-99BE-2C25CD7E38D8}">
      <dgm:prSet/>
      <dgm:spPr/>
      <dgm:t>
        <a:bodyPr/>
        <a:lstStyle/>
        <a:p>
          <a:endParaRPr lang="en-US"/>
        </a:p>
      </dgm:t>
    </dgm:pt>
    <dgm:pt modelId="{2D47507F-500A-1546-B8EC-3C079A735D6E}" type="sibTrans" cxnId="{ABCF884D-3BC3-A84B-99BE-2C25CD7E38D8}">
      <dgm:prSet/>
      <dgm:spPr/>
      <dgm:t>
        <a:bodyPr/>
        <a:lstStyle/>
        <a:p>
          <a:endParaRPr lang="en-US"/>
        </a:p>
      </dgm:t>
    </dgm:pt>
    <dgm:pt modelId="{D1B53493-8979-DE4A-937B-06F4CF35C82B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Transaksi</a:t>
          </a:r>
          <a:r>
            <a:rPr lang="en-US" dirty="0">
              <a:solidFill>
                <a:srgbClr val="000000"/>
              </a:solidFill>
            </a:rPr>
            <a:t>/ </a:t>
          </a:r>
          <a:r>
            <a:rPr lang="en-US" dirty="0" err="1">
              <a:solidFill>
                <a:srgbClr val="000000"/>
              </a:solidFill>
            </a:rPr>
            <a:t>pertukaran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informasi</a:t>
          </a:r>
          <a:r>
            <a:rPr lang="en-US" dirty="0">
              <a:solidFill>
                <a:srgbClr val="000000"/>
              </a:solidFill>
            </a:rPr>
            <a:t> yang </a:t>
          </a:r>
          <a:r>
            <a:rPr lang="en-US" b="1" dirty="0" err="1">
              <a:solidFill>
                <a:srgbClr val="000000"/>
              </a:solidFill>
            </a:rPr>
            <a:t>membangun</a:t>
          </a:r>
          <a:r>
            <a:rPr lang="en-US" b="1" dirty="0">
              <a:solidFill>
                <a:srgbClr val="000000"/>
              </a:solidFill>
            </a:rPr>
            <a:t> </a:t>
          </a:r>
          <a:r>
            <a:rPr lang="en-US" b="1" dirty="0" err="1">
              <a:solidFill>
                <a:srgbClr val="000000"/>
              </a:solidFill>
            </a:rPr>
            <a:t>pemahaman</a:t>
          </a:r>
          <a:r>
            <a:rPr lang="en-US" dirty="0">
              <a:solidFill>
                <a:srgbClr val="000000"/>
              </a:solidFill>
            </a:rPr>
            <a:t>.</a:t>
          </a:r>
        </a:p>
      </dgm:t>
    </dgm:pt>
    <dgm:pt modelId="{917C5FB8-63C0-D840-A3CF-33272EDC5FE5}" type="parTrans" cxnId="{4E2F7529-BD64-164D-9368-8B7EB18F9197}">
      <dgm:prSet/>
      <dgm:spPr/>
      <dgm:t>
        <a:bodyPr/>
        <a:lstStyle/>
        <a:p>
          <a:endParaRPr lang="en-US"/>
        </a:p>
      </dgm:t>
    </dgm:pt>
    <dgm:pt modelId="{6851DDBB-B58F-A645-9BD8-859B79F9EB77}" type="sibTrans" cxnId="{4E2F7529-BD64-164D-9368-8B7EB18F9197}">
      <dgm:prSet/>
      <dgm:spPr/>
      <dgm:t>
        <a:bodyPr/>
        <a:lstStyle/>
        <a:p>
          <a:endParaRPr lang="en-US"/>
        </a:p>
      </dgm:t>
    </dgm:pt>
    <dgm:pt modelId="{95DC982F-353D-9A49-A865-E6DF9276C7F6}" type="pres">
      <dgm:prSet presAssocID="{5D9BD0F1-F430-E445-A949-38F7F3401136}" presName="Name0" presStyleCnt="0">
        <dgm:presLayoutVars>
          <dgm:dir/>
          <dgm:animLvl val="lvl"/>
          <dgm:resizeHandles val="exact"/>
        </dgm:presLayoutVars>
      </dgm:prSet>
      <dgm:spPr/>
    </dgm:pt>
    <dgm:pt modelId="{15B98585-6996-D742-8709-FB5B9E05196C}" type="pres">
      <dgm:prSet presAssocID="{67CA9A3A-F0A7-234D-AE94-1C7D3CC5FEC7}" presName="composite" presStyleCnt="0"/>
      <dgm:spPr/>
    </dgm:pt>
    <dgm:pt modelId="{97289AE3-06EB-2D49-9603-12F1D8F8B094}" type="pres">
      <dgm:prSet presAssocID="{67CA9A3A-F0A7-234D-AE94-1C7D3CC5FEC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9FD69A4-56FF-664F-9710-2DE4F0807496}" type="pres">
      <dgm:prSet presAssocID="{67CA9A3A-F0A7-234D-AE94-1C7D3CC5FEC7}" presName="desTx" presStyleLbl="alignAccFollowNode1" presStyleIdx="0" presStyleCnt="2">
        <dgm:presLayoutVars>
          <dgm:bulletEnabled val="1"/>
        </dgm:presLayoutVars>
      </dgm:prSet>
      <dgm:spPr/>
    </dgm:pt>
    <dgm:pt modelId="{201F4A1C-72E2-9549-A6E9-77ADFB25AECD}" type="pres">
      <dgm:prSet presAssocID="{7C1BADB6-4FAF-124F-8E8D-FB85A93FB8E7}" presName="space" presStyleCnt="0"/>
      <dgm:spPr/>
    </dgm:pt>
    <dgm:pt modelId="{8DDD47E2-91EA-9347-91ED-5A7C7EA48409}" type="pres">
      <dgm:prSet presAssocID="{7F1A066E-91D1-C94B-9C7A-A60FD653DFD3}" presName="composite" presStyleCnt="0"/>
      <dgm:spPr/>
    </dgm:pt>
    <dgm:pt modelId="{6633E515-1909-5945-8450-205576543B71}" type="pres">
      <dgm:prSet presAssocID="{7F1A066E-91D1-C94B-9C7A-A60FD653DFD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23EDE89-C77B-CF4E-AA25-A8D4994C2AB3}" type="pres">
      <dgm:prSet presAssocID="{7F1A066E-91D1-C94B-9C7A-A60FD653DFD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1F34F19-A77E-EB48-BF64-60E86E5F4B82}" type="presOf" srcId="{0B92F16E-A21B-0646-BF2A-53901E9E289B}" destId="{123EDE89-C77B-CF4E-AA25-A8D4994C2AB3}" srcOrd="0" destOrd="1" presId="urn:microsoft.com/office/officeart/2005/8/layout/hList1"/>
    <dgm:cxn modelId="{4E2F7529-BD64-164D-9368-8B7EB18F9197}" srcId="{7F1A066E-91D1-C94B-9C7A-A60FD653DFD3}" destId="{D1B53493-8979-DE4A-937B-06F4CF35C82B}" srcOrd="0" destOrd="0" parTransId="{917C5FB8-63C0-D840-A3CF-33272EDC5FE5}" sibTransId="{6851DDBB-B58F-A645-9BD8-859B79F9EB77}"/>
    <dgm:cxn modelId="{713B4030-5B22-0D46-9F76-61BA6AAC632C}" srcId="{7F1A066E-91D1-C94B-9C7A-A60FD653DFD3}" destId="{B3A7E848-B1C2-CF45-8772-0BD9CE8A5FD0}" srcOrd="2" destOrd="0" parTransId="{781E45C8-9BE7-1643-B9CF-05B17513BA0B}" sibTransId="{A92B58F0-7673-AE40-8629-FF3E5A576B13}"/>
    <dgm:cxn modelId="{3138EA48-5250-EF42-BE7B-2A081AA50A98}" type="presOf" srcId="{30FF0D5C-F18C-234C-A7FB-EBD98635ECE9}" destId="{89FD69A4-56FF-664F-9710-2DE4F0807496}" srcOrd="0" destOrd="2" presId="urn:microsoft.com/office/officeart/2005/8/layout/hList1"/>
    <dgm:cxn modelId="{ABCF884D-3BC3-A84B-99BE-2C25CD7E38D8}" srcId="{67CA9A3A-F0A7-234D-AE94-1C7D3CC5FEC7}" destId="{30FF0D5C-F18C-234C-A7FB-EBD98635ECE9}" srcOrd="2" destOrd="0" parTransId="{B848C9D6-336A-4B40-BF3A-39CF329D3568}" sibTransId="{2D47507F-500A-1546-B8EC-3C079A735D6E}"/>
    <dgm:cxn modelId="{74D0F053-6D7B-D440-8B7D-52365FADB6E5}" srcId="{5D9BD0F1-F430-E445-A949-38F7F3401136}" destId="{7F1A066E-91D1-C94B-9C7A-A60FD653DFD3}" srcOrd="1" destOrd="0" parTransId="{5C376B09-CF01-C941-89ED-287F94CC2111}" sibTransId="{7879AD4F-359C-8D44-AD99-14D6ABBF15F2}"/>
    <dgm:cxn modelId="{4A47DD5B-55BA-FC44-96A5-F7C4A8F5C847}" type="presOf" srcId="{67CA9A3A-F0A7-234D-AE94-1C7D3CC5FEC7}" destId="{97289AE3-06EB-2D49-9603-12F1D8F8B094}" srcOrd="0" destOrd="0" presId="urn:microsoft.com/office/officeart/2005/8/layout/hList1"/>
    <dgm:cxn modelId="{8CD3B25C-F656-CC4F-A5A1-20EB35DD473C}" type="presOf" srcId="{5D9BD0F1-F430-E445-A949-38F7F3401136}" destId="{95DC982F-353D-9A49-A865-E6DF9276C7F6}" srcOrd="0" destOrd="0" presId="urn:microsoft.com/office/officeart/2005/8/layout/hList1"/>
    <dgm:cxn modelId="{44CD565D-B994-0047-B084-8D4DB03271D2}" type="presOf" srcId="{3807AA36-6790-9242-942E-22587CED5574}" destId="{89FD69A4-56FF-664F-9710-2DE4F0807496}" srcOrd="0" destOrd="0" presId="urn:microsoft.com/office/officeart/2005/8/layout/hList1"/>
    <dgm:cxn modelId="{C53A3C8F-0653-1644-9A58-9D8200513222}" type="presOf" srcId="{B3A7E848-B1C2-CF45-8772-0BD9CE8A5FD0}" destId="{123EDE89-C77B-CF4E-AA25-A8D4994C2AB3}" srcOrd="0" destOrd="2" presId="urn:microsoft.com/office/officeart/2005/8/layout/hList1"/>
    <dgm:cxn modelId="{199C8E91-10E5-4346-B0AF-975D599CF67B}" srcId="{7F1A066E-91D1-C94B-9C7A-A60FD653DFD3}" destId="{0B92F16E-A21B-0646-BF2A-53901E9E289B}" srcOrd="1" destOrd="0" parTransId="{1434D5FD-FBB3-9A42-9D20-3D83DCC99173}" sibTransId="{0BDAD4B8-14BB-1145-AE13-1C9DD3BE6FDA}"/>
    <dgm:cxn modelId="{CE02589B-E185-4244-B998-BD20EAC6AE84}" type="presOf" srcId="{A06C8BA3-BBF0-CC4D-A360-A0A9F094BA00}" destId="{89FD69A4-56FF-664F-9710-2DE4F0807496}" srcOrd="0" destOrd="1" presId="urn:microsoft.com/office/officeart/2005/8/layout/hList1"/>
    <dgm:cxn modelId="{D6642EC8-BCCD-0545-890F-EA3148303686}" srcId="{67CA9A3A-F0A7-234D-AE94-1C7D3CC5FEC7}" destId="{3807AA36-6790-9242-942E-22587CED5574}" srcOrd="0" destOrd="0" parTransId="{CAE2F125-65D6-3144-8919-EA6493C35FA8}" sibTransId="{B09C3529-4748-C344-ABA2-DAC18B724C12}"/>
    <dgm:cxn modelId="{A008E1CE-4263-5F4D-8CC2-BCC2B115676B}" type="presOf" srcId="{7F1A066E-91D1-C94B-9C7A-A60FD653DFD3}" destId="{6633E515-1909-5945-8450-205576543B71}" srcOrd="0" destOrd="0" presId="urn:microsoft.com/office/officeart/2005/8/layout/hList1"/>
    <dgm:cxn modelId="{5E9BD3D4-170E-2542-B424-6218E2F016E1}" srcId="{5D9BD0F1-F430-E445-A949-38F7F3401136}" destId="{67CA9A3A-F0A7-234D-AE94-1C7D3CC5FEC7}" srcOrd="0" destOrd="0" parTransId="{ADAC05E3-747A-524A-8C77-1590FA09D546}" sibTransId="{7C1BADB6-4FAF-124F-8E8D-FB85A93FB8E7}"/>
    <dgm:cxn modelId="{ED9A72EC-29D9-8D44-8F09-531FB9DE863C}" type="presOf" srcId="{D1B53493-8979-DE4A-937B-06F4CF35C82B}" destId="{123EDE89-C77B-CF4E-AA25-A8D4994C2AB3}" srcOrd="0" destOrd="0" presId="urn:microsoft.com/office/officeart/2005/8/layout/hList1"/>
    <dgm:cxn modelId="{E7F1F1FA-42A2-5E40-9B91-D51ADE8D158F}" srcId="{67CA9A3A-F0A7-234D-AE94-1C7D3CC5FEC7}" destId="{A06C8BA3-BBF0-CC4D-A360-A0A9F094BA00}" srcOrd="1" destOrd="0" parTransId="{807D49C0-463B-D14C-AEC7-1E0B8912A266}" sibTransId="{C7194FAD-E211-7F44-9DBC-95EA18395725}"/>
    <dgm:cxn modelId="{ECD64EED-8DA2-F345-8566-49CE9F0C519F}" type="presParOf" srcId="{95DC982F-353D-9A49-A865-E6DF9276C7F6}" destId="{15B98585-6996-D742-8709-FB5B9E05196C}" srcOrd="0" destOrd="0" presId="urn:microsoft.com/office/officeart/2005/8/layout/hList1"/>
    <dgm:cxn modelId="{E07977E2-A6D9-2E4E-8692-554197A69B90}" type="presParOf" srcId="{15B98585-6996-D742-8709-FB5B9E05196C}" destId="{97289AE3-06EB-2D49-9603-12F1D8F8B094}" srcOrd="0" destOrd="0" presId="urn:microsoft.com/office/officeart/2005/8/layout/hList1"/>
    <dgm:cxn modelId="{10C03A2F-D0E3-7C40-B323-081728BDA6B3}" type="presParOf" srcId="{15B98585-6996-D742-8709-FB5B9E05196C}" destId="{89FD69A4-56FF-664F-9710-2DE4F0807496}" srcOrd="1" destOrd="0" presId="urn:microsoft.com/office/officeart/2005/8/layout/hList1"/>
    <dgm:cxn modelId="{3D36A409-1E36-6446-92E8-A7A22F560E9B}" type="presParOf" srcId="{95DC982F-353D-9A49-A865-E6DF9276C7F6}" destId="{201F4A1C-72E2-9549-A6E9-77ADFB25AECD}" srcOrd="1" destOrd="0" presId="urn:microsoft.com/office/officeart/2005/8/layout/hList1"/>
    <dgm:cxn modelId="{B01393BB-3C7E-B441-A9F4-8F3F2E82F62D}" type="presParOf" srcId="{95DC982F-353D-9A49-A865-E6DF9276C7F6}" destId="{8DDD47E2-91EA-9347-91ED-5A7C7EA48409}" srcOrd="2" destOrd="0" presId="urn:microsoft.com/office/officeart/2005/8/layout/hList1"/>
    <dgm:cxn modelId="{7C76D2CC-B8B6-134E-95C7-CF802AAA4D87}" type="presParOf" srcId="{8DDD47E2-91EA-9347-91ED-5A7C7EA48409}" destId="{6633E515-1909-5945-8450-205576543B71}" srcOrd="0" destOrd="0" presId="urn:microsoft.com/office/officeart/2005/8/layout/hList1"/>
    <dgm:cxn modelId="{1B356EB2-D07F-1145-BAED-B593C3BEBC64}" type="presParOf" srcId="{8DDD47E2-91EA-9347-91ED-5A7C7EA48409}" destId="{123EDE89-C77B-CF4E-AA25-A8D4994C2AB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769881-0A0D-7D43-9FE4-9891F7046FCE}" type="doc">
      <dgm:prSet loTypeId="urn:microsoft.com/office/officeart/2005/8/layout/vList2" loCatId="list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CCF10638-B333-1E43-A4CD-5E115C11527F}">
      <dgm:prSet phldrT="[Text]"/>
      <dgm:spPr/>
      <dgm:t>
        <a:bodyPr/>
        <a:lstStyle/>
        <a:p>
          <a:r>
            <a:rPr lang="en-US" dirty="0" err="1"/>
            <a:t>Hubungan</a:t>
          </a:r>
          <a:r>
            <a:rPr lang="en-US" dirty="0"/>
            <a:t> Internal</a:t>
          </a:r>
        </a:p>
      </dgm:t>
    </dgm:pt>
    <dgm:pt modelId="{57758BEE-B8A2-9F4F-94FD-8FFC8CB13DFD}" type="parTrans" cxnId="{E4D50B2A-6973-084B-8F55-8DA2E2FA1FCA}">
      <dgm:prSet/>
      <dgm:spPr/>
      <dgm:t>
        <a:bodyPr/>
        <a:lstStyle/>
        <a:p>
          <a:endParaRPr lang="en-US"/>
        </a:p>
      </dgm:t>
    </dgm:pt>
    <dgm:pt modelId="{A52A6085-D9A9-9F47-BF14-489022BF127B}" type="sibTrans" cxnId="{E4D50B2A-6973-084B-8F55-8DA2E2FA1FCA}">
      <dgm:prSet/>
      <dgm:spPr/>
      <dgm:t>
        <a:bodyPr/>
        <a:lstStyle/>
        <a:p>
          <a:endParaRPr lang="en-US"/>
        </a:p>
      </dgm:t>
    </dgm:pt>
    <dgm:pt modelId="{ABEE12D3-BF3B-AB4C-939A-05ECC3A77B99}">
      <dgm:prSet phldrT="[Text]"/>
      <dgm:spPr/>
      <dgm:t>
        <a:bodyPr/>
        <a:lstStyle/>
        <a:p>
          <a:r>
            <a:rPr lang="en-US" dirty="0" err="1"/>
            <a:t>Membangun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mempertahankan </a:t>
          </a:r>
          <a:r>
            <a:rPr lang="en-US" dirty="0" err="1"/>
            <a:t>hubungan</a:t>
          </a:r>
          <a:r>
            <a:rPr lang="en-US" dirty="0"/>
            <a:t> yang </a:t>
          </a:r>
          <a:r>
            <a:rPr lang="en-US" dirty="0" err="1"/>
            <a:t>baik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saling</a:t>
          </a:r>
          <a:r>
            <a:rPr lang="en-US" dirty="0"/>
            <a:t> </a:t>
          </a:r>
          <a:r>
            <a:rPr lang="en-US" dirty="0" err="1"/>
            <a:t>bermanfaat</a:t>
          </a:r>
          <a:r>
            <a:rPr lang="en-US" dirty="0"/>
            <a:t> </a:t>
          </a:r>
          <a:r>
            <a:rPr lang="en-US" dirty="0" err="1"/>
            <a:t>antar</a:t>
          </a:r>
          <a:r>
            <a:rPr lang="en-US" dirty="0"/>
            <a:t> </a:t>
          </a:r>
          <a:r>
            <a:rPr lang="en-US" dirty="0" err="1"/>
            <a:t>karyawan</a:t>
          </a:r>
          <a:r>
            <a:rPr lang="en-US" dirty="0"/>
            <a:t> (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) </a:t>
          </a:r>
          <a:r>
            <a:rPr lang="en-US" dirty="0" err="1"/>
            <a:t>guna</a:t>
          </a:r>
          <a:r>
            <a:rPr lang="en-US" dirty="0"/>
            <a:t> </a:t>
          </a:r>
          <a:r>
            <a:rPr lang="en-US" dirty="0" err="1"/>
            <a:t>mensukseskan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0A2817F1-D1AA-6545-897E-45E92E5C3B17}" type="parTrans" cxnId="{ED449C2A-E858-D84F-A6D1-6EEAF3B425FB}">
      <dgm:prSet/>
      <dgm:spPr/>
      <dgm:t>
        <a:bodyPr/>
        <a:lstStyle/>
        <a:p>
          <a:endParaRPr lang="en-US"/>
        </a:p>
      </dgm:t>
    </dgm:pt>
    <dgm:pt modelId="{BE47E32A-7A19-5044-A126-DF0CB307CDFA}" type="sibTrans" cxnId="{ED449C2A-E858-D84F-A6D1-6EEAF3B425FB}">
      <dgm:prSet/>
      <dgm:spPr/>
      <dgm:t>
        <a:bodyPr/>
        <a:lstStyle/>
        <a:p>
          <a:endParaRPr lang="en-US"/>
        </a:p>
      </dgm:t>
    </dgm:pt>
    <dgm:pt modelId="{9C0C4277-5161-0948-AA2F-B0A19486DA9F}">
      <dgm:prSet phldrT="[Text]"/>
      <dgm:spPr/>
      <dgm:t>
        <a:bodyPr/>
        <a:lstStyle/>
        <a:p>
          <a:r>
            <a:rPr lang="en-US" dirty="0" err="1"/>
            <a:t>Publisitas</a:t>
          </a:r>
          <a:endParaRPr lang="en-US" dirty="0"/>
        </a:p>
      </dgm:t>
    </dgm:pt>
    <dgm:pt modelId="{1B33AE07-EE7D-B34D-8D4A-3AF138F16E7A}" type="parTrans" cxnId="{614260BD-012D-2843-9454-555D0A1F90D5}">
      <dgm:prSet/>
      <dgm:spPr/>
      <dgm:t>
        <a:bodyPr/>
        <a:lstStyle/>
        <a:p>
          <a:endParaRPr lang="en-US"/>
        </a:p>
      </dgm:t>
    </dgm:pt>
    <dgm:pt modelId="{BF23B44F-AEE8-6E4B-89D4-0EC84F11FB1C}" type="sibTrans" cxnId="{614260BD-012D-2843-9454-555D0A1F90D5}">
      <dgm:prSet/>
      <dgm:spPr/>
      <dgm:t>
        <a:bodyPr/>
        <a:lstStyle/>
        <a:p>
          <a:endParaRPr lang="en-US"/>
        </a:p>
      </dgm:t>
    </dgm:pt>
    <dgm:pt modelId="{E1B049CC-0B54-5343-8BAE-71824A42ED41}">
      <dgm:prSet phldrT="[Text]"/>
      <dgm:spPr/>
      <dgm:t>
        <a:bodyPr/>
        <a:lstStyle/>
        <a:p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yang </a:t>
          </a:r>
          <a:r>
            <a:rPr lang="en-US" dirty="0" err="1"/>
            <a:t>diperoleh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luar</a:t>
          </a:r>
          <a:r>
            <a:rPr lang="en-US" dirty="0"/>
            <a:t> &amp; PR yang </a:t>
          </a:r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berita</a:t>
          </a:r>
          <a:r>
            <a:rPr lang="en-US" dirty="0"/>
            <a:t> yang dimuat/ </a:t>
          </a:r>
          <a:r>
            <a:rPr lang="en-US" dirty="0" err="1"/>
            <a:t>ditulis</a:t>
          </a:r>
          <a:r>
            <a:rPr lang="en-US" dirty="0"/>
            <a:t>/ </a:t>
          </a:r>
          <a:r>
            <a:rPr lang="en-US" dirty="0" err="1"/>
            <a:t>ditanyangkan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media </a:t>
          </a:r>
          <a:r>
            <a:rPr lang="en-US" dirty="0" err="1"/>
            <a:t>massa</a:t>
          </a:r>
          <a:r>
            <a:rPr lang="en-US" dirty="0"/>
            <a:t>.</a:t>
          </a:r>
        </a:p>
      </dgm:t>
    </dgm:pt>
    <dgm:pt modelId="{24C97108-3936-944B-B58C-B690F4CF0277}" type="parTrans" cxnId="{6C810EA0-7D94-8347-8CD3-41CBE6E67AE6}">
      <dgm:prSet/>
      <dgm:spPr/>
      <dgm:t>
        <a:bodyPr/>
        <a:lstStyle/>
        <a:p>
          <a:endParaRPr lang="en-US"/>
        </a:p>
      </dgm:t>
    </dgm:pt>
    <dgm:pt modelId="{8AC4D92D-9166-FA40-9B56-9D85F3CA7886}" type="sibTrans" cxnId="{6C810EA0-7D94-8347-8CD3-41CBE6E67AE6}">
      <dgm:prSet/>
      <dgm:spPr/>
      <dgm:t>
        <a:bodyPr/>
        <a:lstStyle/>
        <a:p>
          <a:endParaRPr lang="en-US"/>
        </a:p>
      </dgm:t>
    </dgm:pt>
    <dgm:pt modelId="{998EEF24-37D5-3447-8519-A3CA6B972405}">
      <dgm:prSet phldrT="[Text]"/>
      <dgm:spPr/>
      <dgm:t>
        <a:bodyPr/>
        <a:lstStyle/>
        <a:p>
          <a:r>
            <a:rPr lang="en-US" dirty="0" err="1"/>
            <a:t>Perancangan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pengaplikasian</a:t>
          </a:r>
          <a:r>
            <a:rPr lang="en-US" dirty="0"/>
            <a:t> program </a:t>
          </a:r>
          <a:r>
            <a:rPr lang="en-US" dirty="0" err="1"/>
            <a:t>komunikasi</a:t>
          </a:r>
          <a:r>
            <a:rPr lang="en-US" dirty="0"/>
            <a:t> internal </a:t>
          </a:r>
          <a:r>
            <a:rPr lang="en-US" dirty="0" err="1"/>
            <a:t>bertujuan</a:t>
          </a:r>
          <a:r>
            <a:rPr lang="en-US" dirty="0"/>
            <a:t> agar </a:t>
          </a:r>
          <a:r>
            <a:rPr lang="en-US" dirty="0" err="1"/>
            <a:t>karyawan</a:t>
          </a:r>
          <a:r>
            <a:rPr lang="en-US" dirty="0"/>
            <a:t> mendapatkan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terbaru</a:t>
          </a:r>
          <a:r>
            <a:rPr lang="en-US" dirty="0"/>
            <a:t>, </a:t>
          </a:r>
          <a:r>
            <a:rPr lang="en-US" dirty="0" err="1"/>
            <a:t>termotivasi</a:t>
          </a:r>
          <a:r>
            <a:rPr lang="en-US" dirty="0"/>
            <a:t>,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menciptakan</a:t>
          </a:r>
          <a:r>
            <a:rPr lang="en-US" dirty="0"/>
            <a:t> kultur/ </a:t>
          </a:r>
          <a:r>
            <a:rPr lang="en-US" dirty="0" err="1"/>
            <a:t>budaya</a:t>
          </a:r>
          <a:r>
            <a:rPr lang="en-US" dirty="0"/>
            <a:t>.</a:t>
          </a:r>
        </a:p>
      </dgm:t>
    </dgm:pt>
    <dgm:pt modelId="{8E918C1E-4FAB-0E4E-9158-D9EBB5D27DF1}" type="parTrans" cxnId="{8CB74600-D64E-5444-B249-146EB7E24D39}">
      <dgm:prSet/>
      <dgm:spPr/>
      <dgm:t>
        <a:bodyPr/>
        <a:lstStyle/>
        <a:p>
          <a:endParaRPr lang="en-US"/>
        </a:p>
      </dgm:t>
    </dgm:pt>
    <dgm:pt modelId="{6C7DAF3E-EDFE-8246-8ECD-E117689FFBD6}" type="sibTrans" cxnId="{8CB74600-D64E-5444-B249-146EB7E24D39}">
      <dgm:prSet/>
      <dgm:spPr/>
      <dgm:t>
        <a:bodyPr/>
        <a:lstStyle/>
        <a:p>
          <a:endParaRPr lang="en-US"/>
        </a:p>
      </dgm:t>
    </dgm:pt>
    <dgm:pt modelId="{F8F636CD-ADA0-7840-A5A9-A8DC6B68335C}">
      <dgm:prSet phldrT="[Text]"/>
      <dgm:spPr/>
      <dgm:t>
        <a:bodyPr/>
        <a:lstStyle/>
        <a:p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 </a:t>
          </a:r>
          <a:r>
            <a:rPr lang="en-US" dirty="0" err="1"/>
            <a:t>masuk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media </a:t>
          </a:r>
          <a:r>
            <a:rPr lang="en-US" b="1" dirty="0" err="1"/>
            <a:t>tanpa</a:t>
          </a:r>
          <a:r>
            <a:rPr lang="en-US" b="1" dirty="0"/>
            <a:t> </a:t>
          </a:r>
          <a:r>
            <a:rPr lang="en-US" b="1" dirty="0" err="1"/>
            <a:t>berbayar</a:t>
          </a:r>
          <a:r>
            <a:rPr lang="en-US" b="1" dirty="0"/>
            <a:t>, </a:t>
          </a:r>
          <a:r>
            <a:rPr lang="en-US" b="1" dirty="0" err="1"/>
            <a:t>dan</a:t>
          </a:r>
          <a:r>
            <a:rPr lang="en-US" b="1" dirty="0"/>
            <a:t> PR </a:t>
          </a:r>
          <a:r>
            <a:rPr lang="en-US" b="1" dirty="0" err="1"/>
            <a:t>tidak</a:t>
          </a:r>
          <a:r>
            <a:rPr lang="en-US" b="1" dirty="0"/>
            <a:t> </a:t>
          </a:r>
          <a:r>
            <a:rPr lang="en-US" b="1" dirty="0" err="1"/>
            <a:t>berhak</a:t>
          </a:r>
          <a:r>
            <a:rPr lang="en-US" b="1" dirty="0"/>
            <a:t> </a:t>
          </a:r>
          <a:r>
            <a:rPr lang="en-US" b="1" dirty="0" err="1"/>
            <a:t>mengatur</a:t>
          </a:r>
          <a:r>
            <a:rPr lang="en-US" b="1" dirty="0"/>
            <a:t> </a:t>
          </a:r>
          <a:r>
            <a:rPr lang="en-US" b="1" dirty="0" err="1"/>
            <a:t>konten</a:t>
          </a:r>
          <a:r>
            <a:rPr lang="en-US" b="1" dirty="0"/>
            <a:t> yang dimuat/ </a:t>
          </a:r>
          <a:r>
            <a:rPr lang="en-US" b="1" dirty="0" err="1"/>
            <a:t>ditulis</a:t>
          </a:r>
          <a:r>
            <a:rPr lang="en-US" b="1" dirty="0"/>
            <a:t>/ </a:t>
          </a:r>
          <a:r>
            <a:rPr lang="en-US" b="1" dirty="0" err="1"/>
            <a:t>ditanyangkan</a:t>
          </a:r>
          <a:r>
            <a:rPr lang="en-US" b="1" dirty="0"/>
            <a:t> </a:t>
          </a:r>
          <a:r>
            <a:rPr lang="en-US" b="1" dirty="0" err="1"/>
            <a:t>oleh</a:t>
          </a:r>
          <a:r>
            <a:rPr lang="en-US" b="1" dirty="0"/>
            <a:t> media </a:t>
          </a:r>
          <a:r>
            <a:rPr lang="en-US" b="1" dirty="0" err="1"/>
            <a:t>massa</a:t>
          </a:r>
          <a:r>
            <a:rPr lang="en-US" dirty="0"/>
            <a:t>.</a:t>
          </a:r>
        </a:p>
      </dgm:t>
    </dgm:pt>
    <dgm:pt modelId="{79687416-EC74-A34A-9DAE-85161E66A224}" type="parTrans" cxnId="{6D40F1A0-3133-ED4D-B119-8D59ABD64BCB}">
      <dgm:prSet/>
      <dgm:spPr/>
      <dgm:t>
        <a:bodyPr/>
        <a:lstStyle/>
        <a:p>
          <a:endParaRPr lang="en-US"/>
        </a:p>
      </dgm:t>
    </dgm:pt>
    <dgm:pt modelId="{870E402A-2DF3-744B-834C-4AFFE6FE0538}" type="sibTrans" cxnId="{6D40F1A0-3133-ED4D-B119-8D59ABD64BCB}">
      <dgm:prSet/>
      <dgm:spPr/>
      <dgm:t>
        <a:bodyPr/>
        <a:lstStyle/>
        <a:p>
          <a:endParaRPr lang="en-US"/>
        </a:p>
      </dgm:t>
    </dgm:pt>
    <dgm:pt modelId="{281A58B0-A9C3-5B41-BD6D-55BB9D5726C9}">
      <dgm:prSet phldrT="[Text]"/>
      <dgm:spPr/>
      <dgm:t>
        <a:bodyPr/>
        <a:lstStyle/>
        <a:p>
          <a:r>
            <a:rPr lang="en-US" dirty="0"/>
            <a:t>Advertising (</a:t>
          </a:r>
          <a:r>
            <a:rPr lang="en-US" dirty="0" err="1"/>
            <a:t>Iklan</a:t>
          </a:r>
          <a:r>
            <a:rPr lang="en-US" dirty="0"/>
            <a:t>)</a:t>
          </a:r>
        </a:p>
      </dgm:t>
    </dgm:pt>
    <dgm:pt modelId="{14D39AC8-13D7-014D-8B04-72200D0B17A2}" type="parTrans" cxnId="{0155D677-BDE4-A744-9CC3-92EEFE131803}">
      <dgm:prSet/>
      <dgm:spPr/>
      <dgm:t>
        <a:bodyPr/>
        <a:lstStyle/>
        <a:p>
          <a:endParaRPr lang="en-US"/>
        </a:p>
      </dgm:t>
    </dgm:pt>
    <dgm:pt modelId="{EA8BDEA9-F9BB-D74C-B77F-2B516CE7D561}" type="sibTrans" cxnId="{0155D677-BDE4-A744-9CC3-92EEFE131803}">
      <dgm:prSet/>
      <dgm:spPr/>
      <dgm:t>
        <a:bodyPr/>
        <a:lstStyle/>
        <a:p>
          <a:endParaRPr lang="en-US"/>
        </a:p>
      </dgm:t>
    </dgm:pt>
    <dgm:pt modelId="{A6C6ABE1-51B0-2F40-BF2D-6D958E5478A3}">
      <dgm:prSet phldrT="[Text]"/>
      <dgm:spPr/>
      <dgm:t>
        <a:bodyPr/>
        <a:lstStyle/>
        <a:p>
          <a:r>
            <a:rPr lang="en-US" dirty="0"/>
            <a:t>PR </a:t>
          </a:r>
          <a:r>
            <a:rPr lang="en-US" dirty="0" err="1"/>
            <a:t>menggunakan</a:t>
          </a:r>
          <a:r>
            <a:rPr lang="en-US" dirty="0"/>
            <a:t> advertising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audiens</a:t>
          </a:r>
          <a:r>
            <a:rPr lang="en-US" dirty="0"/>
            <a:t> </a:t>
          </a:r>
          <a:r>
            <a:rPr lang="en-US" dirty="0" err="1"/>
            <a:t>luas</a:t>
          </a:r>
          <a:r>
            <a:rPr lang="en-US" dirty="0"/>
            <a:t> (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spesifik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target market </a:t>
          </a:r>
          <a:r>
            <a:rPr lang="en-US" dirty="0" err="1"/>
            <a:t>saja</a:t>
          </a:r>
          <a:r>
            <a:rPr lang="en-US" dirty="0"/>
            <a:t>) </a:t>
          </a:r>
          <a:r>
            <a:rPr lang="en-US" b="1" dirty="0" err="1"/>
            <a:t>bukan</a:t>
          </a:r>
          <a:r>
            <a:rPr lang="en-US" b="1" dirty="0"/>
            <a:t> </a:t>
          </a:r>
          <a:r>
            <a:rPr lang="en-US" b="1" dirty="0" err="1"/>
            <a:t>iklan</a:t>
          </a:r>
          <a:r>
            <a:rPr lang="en-US" b="1" dirty="0"/>
            <a:t> </a:t>
          </a:r>
          <a:r>
            <a:rPr lang="en-US" b="1" dirty="0" err="1"/>
            <a:t>dengan</a:t>
          </a:r>
          <a:r>
            <a:rPr lang="en-US" b="1" dirty="0"/>
            <a:t> </a:t>
          </a:r>
          <a:r>
            <a:rPr lang="en-US" b="1" dirty="0" err="1"/>
            <a:t>tujuan</a:t>
          </a:r>
          <a:r>
            <a:rPr lang="en-US" b="1" dirty="0"/>
            <a:t> marketing.</a:t>
          </a:r>
        </a:p>
      </dgm:t>
    </dgm:pt>
    <dgm:pt modelId="{F6D35AAF-71D2-BB43-8D41-43184823873E}" type="parTrans" cxnId="{38F92D67-7189-D347-AA88-E22FF59EF65C}">
      <dgm:prSet/>
      <dgm:spPr/>
      <dgm:t>
        <a:bodyPr/>
        <a:lstStyle/>
        <a:p>
          <a:endParaRPr lang="en-US"/>
        </a:p>
      </dgm:t>
    </dgm:pt>
    <dgm:pt modelId="{AC12DBBE-0B38-E143-8490-43B8BED2290E}" type="sibTrans" cxnId="{38F92D67-7189-D347-AA88-E22FF59EF65C}">
      <dgm:prSet/>
      <dgm:spPr/>
      <dgm:t>
        <a:bodyPr/>
        <a:lstStyle/>
        <a:p>
          <a:endParaRPr lang="en-US"/>
        </a:p>
      </dgm:t>
    </dgm:pt>
    <dgm:pt modelId="{D6729A96-1C60-964C-B61A-67DD983C1A7D}">
      <dgm:prSet phldrT="[Text]"/>
      <dgm:spPr/>
      <dgm:t>
        <a:bodyPr/>
        <a:lstStyle/>
        <a:p>
          <a:r>
            <a:rPr lang="en-US" dirty="0" err="1"/>
            <a:t>Konten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media </a:t>
          </a:r>
          <a:r>
            <a:rPr lang="en-US" dirty="0" err="1"/>
            <a:t>massa</a:t>
          </a:r>
          <a:r>
            <a:rPr lang="en-US" dirty="0"/>
            <a:t>, </a:t>
          </a:r>
          <a:r>
            <a:rPr lang="en-US" dirty="0" err="1"/>
            <a:t>berbayar</a:t>
          </a:r>
          <a:r>
            <a:rPr lang="en-US" dirty="0"/>
            <a:t>. </a:t>
          </a:r>
          <a:r>
            <a:rPr lang="en-US" dirty="0" err="1"/>
            <a:t>Konten</a:t>
          </a:r>
          <a:r>
            <a:rPr lang="en-US" dirty="0"/>
            <a:t> </a:t>
          </a:r>
          <a:r>
            <a:rPr lang="en-US" dirty="0" err="1"/>
            <a:t>diatur</a:t>
          </a:r>
          <a:r>
            <a:rPr lang="en-US" dirty="0"/>
            <a:t> </a:t>
          </a:r>
          <a:r>
            <a:rPr lang="en-US" dirty="0" err="1"/>
            <a:t>olah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CB48A076-2A15-1640-B196-0395D50584D4}" type="parTrans" cxnId="{ED9993AC-B4A6-6546-8003-6D0ED119F1DC}">
      <dgm:prSet/>
      <dgm:spPr/>
      <dgm:t>
        <a:bodyPr/>
        <a:lstStyle/>
        <a:p>
          <a:endParaRPr lang="en-US"/>
        </a:p>
      </dgm:t>
    </dgm:pt>
    <dgm:pt modelId="{DF2E073B-91BF-1A4B-869C-9117D43CF746}" type="sibTrans" cxnId="{ED9993AC-B4A6-6546-8003-6D0ED119F1DC}">
      <dgm:prSet/>
      <dgm:spPr/>
      <dgm:t>
        <a:bodyPr/>
        <a:lstStyle/>
        <a:p>
          <a:endParaRPr lang="en-US"/>
        </a:p>
      </dgm:t>
    </dgm:pt>
    <dgm:pt modelId="{ECB39FD4-4125-5B41-90C7-B41DFB73E788}" type="pres">
      <dgm:prSet presAssocID="{7F769881-0A0D-7D43-9FE4-9891F7046FCE}" presName="linear" presStyleCnt="0">
        <dgm:presLayoutVars>
          <dgm:animLvl val="lvl"/>
          <dgm:resizeHandles val="exact"/>
        </dgm:presLayoutVars>
      </dgm:prSet>
      <dgm:spPr/>
    </dgm:pt>
    <dgm:pt modelId="{B0BA545B-9822-2E43-93A6-CC7FCA768F8F}" type="pres">
      <dgm:prSet presAssocID="{CCF10638-B333-1E43-A4CD-5E115C1152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0E1101-A36E-6B4B-8EF5-3C2ECECA9CF5}" type="pres">
      <dgm:prSet presAssocID="{CCF10638-B333-1E43-A4CD-5E115C11527F}" presName="childText" presStyleLbl="revTx" presStyleIdx="0" presStyleCnt="3">
        <dgm:presLayoutVars>
          <dgm:bulletEnabled val="1"/>
        </dgm:presLayoutVars>
      </dgm:prSet>
      <dgm:spPr/>
    </dgm:pt>
    <dgm:pt modelId="{5AE7C33E-3ECC-EE4E-909D-27891F64306B}" type="pres">
      <dgm:prSet presAssocID="{9C0C4277-5161-0948-AA2F-B0A19486DA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202985-5BFD-7941-8333-CEB1D35891BC}" type="pres">
      <dgm:prSet presAssocID="{9C0C4277-5161-0948-AA2F-B0A19486DA9F}" presName="childText" presStyleLbl="revTx" presStyleIdx="1" presStyleCnt="3">
        <dgm:presLayoutVars>
          <dgm:bulletEnabled val="1"/>
        </dgm:presLayoutVars>
      </dgm:prSet>
      <dgm:spPr/>
    </dgm:pt>
    <dgm:pt modelId="{218542B9-1CFF-8041-A749-6D73EFA512E2}" type="pres">
      <dgm:prSet presAssocID="{281A58B0-A9C3-5B41-BD6D-55BB9D5726C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C7ADCAE-AC7D-2B47-939C-C368CBCBD020}" type="pres">
      <dgm:prSet presAssocID="{281A58B0-A9C3-5B41-BD6D-55BB9D5726C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CB74600-D64E-5444-B249-146EB7E24D39}" srcId="{CCF10638-B333-1E43-A4CD-5E115C11527F}" destId="{998EEF24-37D5-3447-8519-A3CA6B972405}" srcOrd="1" destOrd="0" parTransId="{8E918C1E-4FAB-0E4E-9158-D9EBB5D27DF1}" sibTransId="{6C7DAF3E-EDFE-8246-8ECD-E117689FFBD6}"/>
    <dgm:cxn modelId="{6551030E-6FE6-4340-A7A5-FCDB07C1B20C}" type="presOf" srcId="{D6729A96-1C60-964C-B61A-67DD983C1A7D}" destId="{9C7ADCAE-AC7D-2B47-939C-C368CBCBD020}" srcOrd="0" destOrd="0" presId="urn:microsoft.com/office/officeart/2005/8/layout/vList2"/>
    <dgm:cxn modelId="{C96D1124-E778-E841-B93D-DAC9CA2107A6}" type="presOf" srcId="{998EEF24-37D5-3447-8519-A3CA6B972405}" destId="{5D0E1101-A36E-6B4B-8EF5-3C2ECECA9CF5}" srcOrd="0" destOrd="1" presId="urn:microsoft.com/office/officeart/2005/8/layout/vList2"/>
    <dgm:cxn modelId="{E4D50B2A-6973-084B-8F55-8DA2E2FA1FCA}" srcId="{7F769881-0A0D-7D43-9FE4-9891F7046FCE}" destId="{CCF10638-B333-1E43-A4CD-5E115C11527F}" srcOrd="0" destOrd="0" parTransId="{57758BEE-B8A2-9F4F-94FD-8FFC8CB13DFD}" sibTransId="{A52A6085-D9A9-9F47-BF14-489022BF127B}"/>
    <dgm:cxn modelId="{ED449C2A-E858-D84F-A6D1-6EEAF3B425FB}" srcId="{CCF10638-B333-1E43-A4CD-5E115C11527F}" destId="{ABEE12D3-BF3B-AB4C-939A-05ECC3A77B99}" srcOrd="0" destOrd="0" parTransId="{0A2817F1-D1AA-6545-897E-45E92E5C3B17}" sibTransId="{BE47E32A-7A19-5044-A126-DF0CB307CDFA}"/>
    <dgm:cxn modelId="{F0A9E12A-BB42-C74B-903E-B07B582472D0}" type="presOf" srcId="{7F769881-0A0D-7D43-9FE4-9891F7046FCE}" destId="{ECB39FD4-4125-5B41-90C7-B41DFB73E788}" srcOrd="0" destOrd="0" presId="urn:microsoft.com/office/officeart/2005/8/layout/vList2"/>
    <dgm:cxn modelId="{F4C60C51-187E-BC47-AE3A-68812680AC79}" type="presOf" srcId="{9C0C4277-5161-0948-AA2F-B0A19486DA9F}" destId="{5AE7C33E-3ECC-EE4E-909D-27891F64306B}" srcOrd="0" destOrd="0" presId="urn:microsoft.com/office/officeart/2005/8/layout/vList2"/>
    <dgm:cxn modelId="{51E3E65D-C17A-474D-893B-17AD44AE8042}" type="presOf" srcId="{A6C6ABE1-51B0-2F40-BF2D-6D958E5478A3}" destId="{9C7ADCAE-AC7D-2B47-939C-C368CBCBD020}" srcOrd="0" destOrd="1" presId="urn:microsoft.com/office/officeart/2005/8/layout/vList2"/>
    <dgm:cxn modelId="{7B13EA60-94C5-7A44-A44B-D38FDCE7DC5C}" type="presOf" srcId="{ABEE12D3-BF3B-AB4C-939A-05ECC3A77B99}" destId="{5D0E1101-A36E-6B4B-8EF5-3C2ECECA9CF5}" srcOrd="0" destOrd="0" presId="urn:microsoft.com/office/officeart/2005/8/layout/vList2"/>
    <dgm:cxn modelId="{38F92D67-7189-D347-AA88-E22FF59EF65C}" srcId="{281A58B0-A9C3-5B41-BD6D-55BB9D5726C9}" destId="{A6C6ABE1-51B0-2F40-BF2D-6D958E5478A3}" srcOrd="1" destOrd="0" parTransId="{F6D35AAF-71D2-BB43-8D41-43184823873E}" sibTransId="{AC12DBBE-0B38-E143-8490-43B8BED2290E}"/>
    <dgm:cxn modelId="{0155D677-BDE4-A744-9CC3-92EEFE131803}" srcId="{7F769881-0A0D-7D43-9FE4-9891F7046FCE}" destId="{281A58B0-A9C3-5B41-BD6D-55BB9D5726C9}" srcOrd="2" destOrd="0" parTransId="{14D39AC8-13D7-014D-8B04-72200D0B17A2}" sibTransId="{EA8BDEA9-F9BB-D74C-B77F-2B516CE7D561}"/>
    <dgm:cxn modelId="{2A240C8A-1AAA-2C46-B20D-AF4A41CEC7F3}" type="presOf" srcId="{CCF10638-B333-1E43-A4CD-5E115C11527F}" destId="{B0BA545B-9822-2E43-93A6-CC7FCA768F8F}" srcOrd="0" destOrd="0" presId="urn:microsoft.com/office/officeart/2005/8/layout/vList2"/>
    <dgm:cxn modelId="{6C810EA0-7D94-8347-8CD3-41CBE6E67AE6}" srcId="{9C0C4277-5161-0948-AA2F-B0A19486DA9F}" destId="{E1B049CC-0B54-5343-8BAE-71824A42ED41}" srcOrd="0" destOrd="0" parTransId="{24C97108-3936-944B-B58C-B690F4CF0277}" sibTransId="{8AC4D92D-9166-FA40-9B56-9D85F3CA7886}"/>
    <dgm:cxn modelId="{6D40F1A0-3133-ED4D-B119-8D59ABD64BCB}" srcId="{9C0C4277-5161-0948-AA2F-B0A19486DA9F}" destId="{F8F636CD-ADA0-7840-A5A9-A8DC6B68335C}" srcOrd="1" destOrd="0" parTransId="{79687416-EC74-A34A-9DAE-85161E66A224}" sibTransId="{870E402A-2DF3-744B-834C-4AFFE6FE0538}"/>
    <dgm:cxn modelId="{1F555DA3-6B58-9343-84FC-E43F22C0B18F}" type="presOf" srcId="{281A58B0-A9C3-5B41-BD6D-55BB9D5726C9}" destId="{218542B9-1CFF-8041-A749-6D73EFA512E2}" srcOrd="0" destOrd="0" presId="urn:microsoft.com/office/officeart/2005/8/layout/vList2"/>
    <dgm:cxn modelId="{ED9993AC-B4A6-6546-8003-6D0ED119F1DC}" srcId="{281A58B0-A9C3-5B41-BD6D-55BB9D5726C9}" destId="{D6729A96-1C60-964C-B61A-67DD983C1A7D}" srcOrd="0" destOrd="0" parTransId="{CB48A076-2A15-1640-B196-0395D50584D4}" sibTransId="{DF2E073B-91BF-1A4B-869C-9117D43CF746}"/>
    <dgm:cxn modelId="{82A8AEB6-60C3-124D-9DB7-D25C59B366E1}" type="presOf" srcId="{E1B049CC-0B54-5343-8BAE-71824A42ED41}" destId="{E9202985-5BFD-7941-8333-CEB1D35891BC}" srcOrd="0" destOrd="0" presId="urn:microsoft.com/office/officeart/2005/8/layout/vList2"/>
    <dgm:cxn modelId="{614260BD-012D-2843-9454-555D0A1F90D5}" srcId="{7F769881-0A0D-7D43-9FE4-9891F7046FCE}" destId="{9C0C4277-5161-0948-AA2F-B0A19486DA9F}" srcOrd="1" destOrd="0" parTransId="{1B33AE07-EE7D-B34D-8D4A-3AF138F16E7A}" sibTransId="{BF23B44F-AEE8-6E4B-89D4-0EC84F11FB1C}"/>
    <dgm:cxn modelId="{6D1EF7E6-E774-6A42-84D8-2AA9F450451D}" type="presOf" srcId="{F8F636CD-ADA0-7840-A5A9-A8DC6B68335C}" destId="{E9202985-5BFD-7941-8333-CEB1D35891BC}" srcOrd="0" destOrd="1" presId="urn:microsoft.com/office/officeart/2005/8/layout/vList2"/>
    <dgm:cxn modelId="{B344A5F1-164F-894C-B56A-CBC981B31A77}" type="presParOf" srcId="{ECB39FD4-4125-5B41-90C7-B41DFB73E788}" destId="{B0BA545B-9822-2E43-93A6-CC7FCA768F8F}" srcOrd="0" destOrd="0" presId="urn:microsoft.com/office/officeart/2005/8/layout/vList2"/>
    <dgm:cxn modelId="{C4D27889-B4BE-A940-82E8-F6C149D6D839}" type="presParOf" srcId="{ECB39FD4-4125-5B41-90C7-B41DFB73E788}" destId="{5D0E1101-A36E-6B4B-8EF5-3C2ECECA9CF5}" srcOrd="1" destOrd="0" presId="urn:microsoft.com/office/officeart/2005/8/layout/vList2"/>
    <dgm:cxn modelId="{9397B631-937A-3E4A-8950-D2F7B3847543}" type="presParOf" srcId="{ECB39FD4-4125-5B41-90C7-B41DFB73E788}" destId="{5AE7C33E-3ECC-EE4E-909D-27891F64306B}" srcOrd="2" destOrd="0" presId="urn:microsoft.com/office/officeart/2005/8/layout/vList2"/>
    <dgm:cxn modelId="{B7702898-6291-7A49-B25F-3C0875C3DEA6}" type="presParOf" srcId="{ECB39FD4-4125-5B41-90C7-B41DFB73E788}" destId="{E9202985-5BFD-7941-8333-CEB1D35891BC}" srcOrd="3" destOrd="0" presId="urn:microsoft.com/office/officeart/2005/8/layout/vList2"/>
    <dgm:cxn modelId="{98171872-9A7F-9D42-B097-C0660117C354}" type="presParOf" srcId="{ECB39FD4-4125-5B41-90C7-B41DFB73E788}" destId="{218542B9-1CFF-8041-A749-6D73EFA512E2}" srcOrd="4" destOrd="0" presId="urn:microsoft.com/office/officeart/2005/8/layout/vList2"/>
    <dgm:cxn modelId="{CC9D2F91-2D43-9848-A893-B52CA4B07608}" type="presParOf" srcId="{ECB39FD4-4125-5B41-90C7-B41DFB73E788}" destId="{9C7ADCAE-AC7D-2B47-939C-C368CBCBD02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4F7E60-F780-6943-A2F9-A0B4561BA884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1DD812-CDF9-D546-AC87-BB9D452256A0}">
      <dgm:prSet phldrT="[Text]"/>
      <dgm:spPr/>
      <dgm:t>
        <a:bodyPr/>
        <a:lstStyle/>
        <a:p>
          <a:r>
            <a:rPr lang="en-US" dirty="0"/>
            <a:t>Press </a:t>
          </a:r>
          <a:r>
            <a:rPr lang="en-US" dirty="0" err="1"/>
            <a:t>Agentry</a:t>
          </a:r>
          <a:endParaRPr lang="en-US" dirty="0"/>
        </a:p>
      </dgm:t>
    </dgm:pt>
    <dgm:pt modelId="{E7E3CF10-1F0A-2F45-80D2-DBEB35982D03}" type="parTrans" cxnId="{412DBE3C-2E5B-6D4A-904E-1945D91C35B0}">
      <dgm:prSet/>
      <dgm:spPr/>
      <dgm:t>
        <a:bodyPr/>
        <a:lstStyle/>
        <a:p>
          <a:endParaRPr lang="en-US"/>
        </a:p>
      </dgm:t>
    </dgm:pt>
    <dgm:pt modelId="{2ECA7F6E-BEF3-1343-9DE2-E76FD5210DA6}" type="sibTrans" cxnId="{412DBE3C-2E5B-6D4A-904E-1945D91C35B0}">
      <dgm:prSet/>
      <dgm:spPr/>
      <dgm:t>
        <a:bodyPr/>
        <a:lstStyle/>
        <a:p>
          <a:endParaRPr lang="en-US"/>
        </a:p>
      </dgm:t>
    </dgm:pt>
    <dgm:pt modelId="{40202743-31F5-D843-A750-8FF0F3FB5C5F}">
      <dgm:prSet phldrT="[Text]"/>
      <dgm:spPr/>
      <dgm:t>
        <a:bodyPr/>
        <a:lstStyle/>
        <a:p>
          <a:r>
            <a:rPr lang="en-US" dirty="0" err="1"/>
            <a:t>Penciptaan</a:t>
          </a:r>
          <a:r>
            <a:rPr lang="en-US" dirty="0"/>
            <a:t> </a:t>
          </a:r>
          <a:r>
            <a:rPr lang="en-US" dirty="0" err="1"/>
            <a:t>berita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peristiwa</a:t>
          </a:r>
          <a:r>
            <a:rPr lang="en-US" dirty="0"/>
            <a:t> yang </a:t>
          </a:r>
          <a:r>
            <a:rPr lang="en-US" dirty="0" err="1"/>
            <a:t>bernilai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b="1" dirty="0" err="1"/>
            <a:t>menarik</a:t>
          </a:r>
          <a:r>
            <a:rPr lang="en-US" b="1" dirty="0"/>
            <a:t> </a:t>
          </a:r>
          <a:r>
            <a:rPr lang="en-US" b="1" dirty="0" err="1"/>
            <a:t>perhatian</a:t>
          </a:r>
          <a:r>
            <a:rPr lang="en-US" b="1" dirty="0"/>
            <a:t> media </a:t>
          </a:r>
          <a:r>
            <a:rPr lang="en-US" b="1" dirty="0" err="1"/>
            <a:t>massa</a:t>
          </a:r>
          <a:r>
            <a:rPr lang="en-US" b="1" dirty="0"/>
            <a:t>.</a:t>
          </a:r>
        </a:p>
      </dgm:t>
    </dgm:pt>
    <dgm:pt modelId="{BC7E8EBB-D6E5-794F-B9D5-696A727BD693}" type="parTrans" cxnId="{9E6ECB8F-1B7D-CD4E-AF36-0FB7E540BF7B}">
      <dgm:prSet/>
      <dgm:spPr/>
      <dgm:t>
        <a:bodyPr/>
        <a:lstStyle/>
        <a:p>
          <a:endParaRPr lang="en-US"/>
        </a:p>
      </dgm:t>
    </dgm:pt>
    <dgm:pt modelId="{8CCD9784-35F6-9948-B793-674548BECC73}" type="sibTrans" cxnId="{9E6ECB8F-1B7D-CD4E-AF36-0FB7E540BF7B}">
      <dgm:prSet/>
      <dgm:spPr/>
      <dgm:t>
        <a:bodyPr/>
        <a:lstStyle/>
        <a:p>
          <a:endParaRPr lang="en-US"/>
        </a:p>
      </dgm:t>
    </dgm:pt>
    <dgm:pt modelId="{1C1EFB0F-DC50-C747-B892-63067B310766}">
      <dgm:prSet phldrT="[Text]"/>
      <dgm:spPr/>
      <dgm:t>
        <a:bodyPr/>
        <a:lstStyle/>
        <a:p>
          <a:r>
            <a:rPr lang="en-US" dirty="0"/>
            <a:t>Public Affairs</a:t>
          </a:r>
        </a:p>
      </dgm:t>
    </dgm:pt>
    <dgm:pt modelId="{0851F585-2032-BC44-901E-3B8224CB634F}" type="parTrans" cxnId="{1500D603-FC38-5A42-95FB-A2D4F2143972}">
      <dgm:prSet/>
      <dgm:spPr/>
      <dgm:t>
        <a:bodyPr/>
        <a:lstStyle/>
        <a:p>
          <a:endParaRPr lang="en-US"/>
        </a:p>
      </dgm:t>
    </dgm:pt>
    <dgm:pt modelId="{5766DB90-F9E5-6247-9B48-7A957BC42C4A}" type="sibTrans" cxnId="{1500D603-FC38-5A42-95FB-A2D4F2143972}">
      <dgm:prSet/>
      <dgm:spPr/>
      <dgm:t>
        <a:bodyPr/>
        <a:lstStyle/>
        <a:p>
          <a:endParaRPr lang="en-US"/>
        </a:p>
      </dgm:t>
    </dgm:pt>
    <dgm:pt modelId="{655BAC66-75EE-A84A-9F9B-A7468AF73AFC}">
      <dgm:prSet phldrT="[Text]"/>
      <dgm:spPr/>
      <dgm:t>
        <a:bodyPr/>
        <a:lstStyle/>
        <a:p>
          <a:r>
            <a:rPr lang="en-US" dirty="0" err="1"/>
            <a:t>Membangun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mempertahankan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pemerintah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komunitas</a:t>
          </a:r>
          <a:r>
            <a:rPr lang="en-US" dirty="0"/>
            <a:t> </a:t>
          </a:r>
          <a:r>
            <a:rPr lang="en-US" dirty="0" err="1"/>
            <a:t>lokal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rangka</a:t>
          </a:r>
          <a:r>
            <a:rPr lang="en-US" dirty="0"/>
            <a:t> </a:t>
          </a:r>
          <a:r>
            <a:rPr lang="en-US" dirty="0" err="1"/>
            <a:t>mempengaruhi</a:t>
          </a:r>
          <a:r>
            <a:rPr lang="en-US" dirty="0"/>
            <a:t> </a:t>
          </a:r>
          <a:r>
            <a:rPr lang="en-US" dirty="0" err="1"/>
            <a:t>kebijakan</a:t>
          </a:r>
          <a:r>
            <a:rPr lang="en-US" dirty="0"/>
            <a:t> </a:t>
          </a:r>
          <a:r>
            <a:rPr lang="en-US" dirty="0" err="1"/>
            <a:t>publik</a:t>
          </a:r>
          <a:r>
            <a:rPr lang="en-US" dirty="0"/>
            <a:t>.</a:t>
          </a:r>
        </a:p>
      </dgm:t>
    </dgm:pt>
    <dgm:pt modelId="{BBD053BA-FDD9-B740-B01D-B220C3C49D0C}" type="parTrans" cxnId="{D06288BB-E58B-9444-9F96-9C507B6928D1}">
      <dgm:prSet/>
      <dgm:spPr/>
      <dgm:t>
        <a:bodyPr/>
        <a:lstStyle/>
        <a:p>
          <a:endParaRPr lang="en-US"/>
        </a:p>
      </dgm:t>
    </dgm:pt>
    <dgm:pt modelId="{25A1E563-39C8-4744-99BF-9752234F95D2}" type="sibTrans" cxnId="{D06288BB-E58B-9444-9F96-9C507B6928D1}">
      <dgm:prSet/>
      <dgm:spPr/>
      <dgm:t>
        <a:bodyPr/>
        <a:lstStyle/>
        <a:p>
          <a:endParaRPr lang="en-US"/>
        </a:p>
      </dgm:t>
    </dgm:pt>
    <dgm:pt modelId="{D0DAF93C-5718-FC4F-AFD7-2B6D53993D21}">
      <dgm:prSet phldrT="[Text]"/>
      <dgm:spPr/>
      <dgm:t>
        <a:bodyPr/>
        <a:lstStyle/>
        <a:p>
          <a:r>
            <a:rPr lang="en-US" dirty="0"/>
            <a:t>Press </a:t>
          </a:r>
          <a:r>
            <a:rPr lang="en-US" dirty="0" err="1"/>
            <a:t>agentry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memperoleh</a:t>
          </a:r>
          <a:r>
            <a:rPr lang="en-US" dirty="0"/>
            <a:t> </a:t>
          </a:r>
          <a:r>
            <a:rPr lang="en-US" dirty="0" err="1"/>
            <a:t>publisitas</a:t>
          </a:r>
          <a:r>
            <a:rPr lang="en-US" dirty="0"/>
            <a:t>.</a:t>
          </a:r>
        </a:p>
      </dgm:t>
    </dgm:pt>
    <dgm:pt modelId="{3B0131BE-C056-8343-AE3D-76880A1D1350}" type="parTrans" cxnId="{2BD76656-4EE2-8C43-8595-CDF098BE2D48}">
      <dgm:prSet/>
      <dgm:spPr/>
      <dgm:t>
        <a:bodyPr/>
        <a:lstStyle/>
        <a:p>
          <a:endParaRPr lang="en-US"/>
        </a:p>
      </dgm:t>
    </dgm:pt>
    <dgm:pt modelId="{85E6B8C5-CF2C-A74B-8DFB-00B6E520EAC1}" type="sibTrans" cxnId="{2BD76656-4EE2-8C43-8595-CDF098BE2D48}">
      <dgm:prSet/>
      <dgm:spPr/>
      <dgm:t>
        <a:bodyPr/>
        <a:lstStyle/>
        <a:p>
          <a:endParaRPr lang="en-US"/>
        </a:p>
      </dgm:t>
    </dgm:pt>
    <dgm:pt modelId="{CF1C405E-8913-A142-8307-CACDB9C75245}">
      <dgm:prSet phldrT="[Text]"/>
      <dgm:spPr/>
      <dgm:t>
        <a:bodyPr/>
        <a:lstStyle/>
        <a:p>
          <a:r>
            <a:rPr lang="en-US" dirty="0"/>
            <a:t>Press </a:t>
          </a:r>
          <a:r>
            <a:rPr lang="en-US" dirty="0" err="1"/>
            <a:t>agentry</a:t>
          </a:r>
          <a:r>
            <a:rPr lang="en-US" dirty="0"/>
            <a:t> </a:t>
          </a:r>
          <a:r>
            <a:rPr lang="en-US" dirty="0" err="1"/>
            <a:t>fokus</a:t>
          </a:r>
          <a:r>
            <a:rPr lang="en-US" dirty="0"/>
            <a:t> </a:t>
          </a:r>
          <a:r>
            <a:rPr lang="en-US" dirty="0" err="1"/>
            <a:t>menggunakan</a:t>
          </a:r>
          <a:r>
            <a:rPr lang="en-US" dirty="0"/>
            <a:t> media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ekspos</a:t>
          </a:r>
          <a:r>
            <a:rPr lang="en-US" dirty="0"/>
            <a:t>, </a:t>
          </a:r>
          <a:r>
            <a:rPr lang="en-US" dirty="0" err="1"/>
            <a:t>Publisitas</a:t>
          </a:r>
          <a:r>
            <a:rPr lang="en-US" dirty="0"/>
            <a:t> </a:t>
          </a:r>
          <a:r>
            <a:rPr lang="en-US" dirty="0" err="1"/>
            <a:t>membangun</a:t>
          </a:r>
          <a:r>
            <a:rPr lang="en-US" dirty="0"/>
            <a:t> </a:t>
          </a:r>
          <a:r>
            <a:rPr lang="en-US" dirty="0" err="1"/>
            <a:t>pengertian</a:t>
          </a:r>
          <a:r>
            <a:rPr lang="en-US" dirty="0"/>
            <a:t> </a:t>
          </a:r>
          <a:r>
            <a:rPr lang="en-US" dirty="0" err="1"/>
            <a:t>publik</a:t>
          </a:r>
          <a:r>
            <a:rPr lang="en-US" dirty="0"/>
            <a:t>.</a:t>
          </a:r>
        </a:p>
      </dgm:t>
    </dgm:pt>
    <dgm:pt modelId="{747844F1-9F3D-6946-B461-41E7DEBA4D07}" type="parTrans" cxnId="{8046631D-FF3A-084E-9304-78B54DED608C}">
      <dgm:prSet/>
      <dgm:spPr/>
      <dgm:t>
        <a:bodyPr/>
        <a:lstStyle/>
        <a:p>
          <a:endParaRPr lang="en-US"/>
        </a:p>
      </dgm:t>
    </dgm:pt>
    <dgm:pt modelId="{C6019A5E-98FD-0B44-A493-B41C1D76495F}" type="sibTrans" cxnId="{8046631D-FF3A-084E-9304-78B54DED608C}">
      <dgm:prSet/>
      <dgm:spPr/>
      <dgm:t>
        <a:bodyPr/>
        <a:lstStyle/>
        <a:p>
          <a:endParaRPr lang="en-US"/>
        </a:p>
      </dgm:t>
    </dgm:pt>
    <dgm:pt modelId="{646E3D86-D72D-C24E-974F-0912AE722A1A}">
      <dgm:prSet phldrT="[Text]"/>
      <dgm:spPr/>
      <dgm:t>
        <a:bodyPr/>
        <a:lstStyle/>
        <a:p>
          <a:r>
            <a:rPr lang="en-US" dirty="0"/>
            <a:t>Lobbying</a:t>
          </a:r>
        </a:p>
      </dgm:t>
    </dgm:pt>
    <dgm:pt modelId="{52514B9B-9C35-CB40-BA8B-641B74C14C8B}" type="parTrans" cxnId="{0C674EDF-0E81-6947-ADEE-CA0770A95536}">
      <dgm:prSet/>
      <dgm:spPr/>
      <dgm:t>
        <a:bodyPr/>
        <a:lstStyle/>
        <a:p>
          <a:endParaRPr lang="en-US"/>
        </a:p>
      </dgm:t>
    </dgm:pt>
    <dgm:pt modelId="{EFC78913-F06A-C745-A20D-44D3F90D09F3}" type="sibTrans" cxnId="{0C674EDF-0E81-6947-ADEE-CA0770A95536}">
      <dgm:prSet/>
      <dgm:spPr/>
      <dgm:t>
        <a:bodyPr/>
        <a:lstStyle/>
        <a:p>
          <a:endParaRPr lang="en-US"/>
        </a:p>
      </dgm:t>
    </dgm:pt>
    <dgm:pt modelId="{A99E1330-0648-B64E-8E12-03B5BC1259F8}">
      <dgm:prSet phldrT="[Text]"/>
      <dgm:spPr/>
      <dgm:t>
        <a:bodyPr/>
        <a:lstStyle/>
        <a:p>
          <a:r>
            <a:rPr lang="en-US" dirty="0" err="1"/>
            <a:t>Berfungsi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menjalin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memelihara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pemerintah</a:t>
          </a:r>
          <a:r>
            <a:rPr lang="en-US" dirty="0"/>
            <a:t> </a:t>
          </a:r>
          <a:r>
            <a:rPr lang="en-US" dirty="0" err="1"/>
            <a:t>terutama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mempengaruhi</a:t>
          </a:r>
          <a:r>
            <a:rPr lang="en-US" dirty="0"/>
            <a:t> </a:t>
          </a:r>
          <a:r>
            <a:rPr lang="en-US" dirty="0" err="1"/>
            <a:t>penyusunan</a:t>
          </a:r>
          <a:r>
            <a:rPr lang="en-US" dirty="0"/>
            <a:t> </a:t>
          </a:r>
          <a:r>
            <a:rPr lang="en-US" dirty="0" err="1"/>
            <a:t>undang-undang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regulasi</a:t>
          </a:r>
          <a:r>
            <a:rPr lang="en-US" dirty="0"/>
            <a:t>.</a:t>
          </a:r>
        </a:p>
      </dgm:t>
    </dgm:pt>
    <dgm:pt modelId="{6A3E7B8E-ECE8-5A4A-84B2-39F83FF91507}" type="parTrans" cxnId="{6C8118B3-32EE-6640-A6CD-8C5082B0251D}">
      <dgm:prSet/>
      <dgm:spPr/>
      <dgm:t>
        <a:bodyPr/>
        <a:lstStyle/>
        <a:p>
          <a:endParaRPr lang="en-US"/>
        </a:p>
      </dgm:t>
    </dgm:pt>
    <dgm:pt modelId="{33708622-6028-6E41-97A9-CB4932D9E3B8}" type="sibTrans" cxnId="{6C8118B3-32EE-6640-A6CD-8C5082B0251D}">
      <dgm:prSet/>
      <dgm:spPr/>
      <dgm:t>
        <a:bodyPr/>
        <a:lstStyle/>
        <a:p>
          <a:endParaRPr lang="en-US"/>
        </a:p>
      </dgm:t>
    </dgm:pt>
    <dgm:pt modelId="{16F1DA7B-7617-3D4F-9A97-E3711714B87B}">
      <dgm:prSet phldrT="[Text]"/>
      <dgm:spPr/>
      <dgm:t>
        <a:bodyPr/>
        <a:lstStyle/>
        <a:p>
          <a:r>
            <a:rPr lang="en-US" dirty="0" err="1"/>
            <a:t>Pelobi</a:t>
          </a:r>
          <a:r>
            <a:rPr lang="en-US" dirty="0"/>
            <a:t> </a:t>
          </a:r>
          <a:r>
            <a:rPr lang="en-US" dirty="0" err="1"/>
            <a:t>harus</a:t>
          </a:r>
          <a:r>
            <a:rPr lang="en-US" dirty="0"/>
            <a:t> </a:t>
          </a:r>
          <a:r>
            <a:rPr lang="en-US" dirty="0" err="1"/>
            <a:t>memahami</a:t>
          </a:r>
          <a:r>
            <a:rPr lang="en-US" dirty="0"/>
            <a:t> </a:t>
          </a:r>
          <a:r>
            <a:rPr lang="en-US" dirty="0" err="1"/>
            <a:t>berbagai</a:t>
          </a:r>
          <a:r>
            <a:rPr lang="en-US" dirty="0"/>
            <a:t> </a:t>
          </a:r>
          <a:r>
            <a:rPr lang="en-US" dirty="0" err="1"/>
            <a:t>proses</a:t>
          </a:r>
          <a:r>
            <a:rPr lang="en-US" dirty="0"/>
            <a:t> </a:t>
          </a:r>
          <a:r>
            <a:rPr lang="en-US" dirty="0" err="1"/>
            <a:t>di</a:t>
          </a:r>
          <a:r>
            <a:rPr lang="en-US" dirty="0"/>
            <a:t> </a:t>
          </a:r>
          <a:r>
            <a:rPr lang="en-US" dirty="0" err="1"/>
            <a:t>pemerintahan</a:t>
          </a:r>
          <a:r>
            <a:rPr lang="en-US" dirty="0"/>
            <a:t>.</a:t>
          </a:r>
        </a:p>
      </dgm:t>
    </dgm:pt>
    <dgm:pt modelId="{ACED69FF-5CA6-194F-9561-051DD6E1D155}" type="parTrans" cxnId="{065C7A51-9BA3-2C4C-BB58-64997DE86369}">
      <dgm:prSet/>
      <dgm:spPr/>
      <dgm:t>
        <a:bodyPr/>
        <a:lstStyle/>
        <a:p>
          <a:endParaRPr lang="en-US"/>
        </a:p>
      </dgm:t>
    </dgm:pt>
    <dgm:pt modelId="{B6191620-190C-B049-B9C7-11B84F472B32}" type="sibTrans" cxnId="{065C7A51-9BA3-2C4C-BB58-64997DE86369}">
      <dgm:prSet/>
      <dgm:spPr/>
      <dgm:t>
        <a:bodyPr/>
        <a:lstStyle/>
        <a:p>
          <a:endParaRPr lang="en-US"/>
        </a:p>
      </dgm:t>
    </dgm:pt>
    <dgm:pt modelId="{1134761C-ECDA-B342-9D80-C356D554863E}">
      <dgm:prSet phldrT="[Text]"/>
      <dgm:spPr/>
      <dgm:t>
        <a:bodyPr/>
        <a:lstStyle/>
        <a:p>
          <a:r>
            <a:rPr lang="en-US" dirty="0" err="1"/>
            <a:t>Strategi</a:t>
          </a:r>
          <a:r>
            <a:rPr lang="en-US" dirty="0"/>
            <a:t>, </a:t>
          </a:r>
          <a:r>
            <a:rPr lang="en-US" dirty="0" err="1"/>
            <a:t>taktik</a:t>
          </a:r>
          <a:r>
            <a:rPr lang="en-US" dirty="0"/>
            <a:t>,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posisi</a:t>
          </a:r>
          <a:r>
            <a:rPr lang="en-US" dirty="0"/>
            <a:t> lobbying yang </a:t>
          </a:r>
          <a:r>
            <a:rPr lang="en-US" dirty="0" err="1"/>
            <a:t>baik</a:t>
          </a:r>
          <a:r>
            <a:rPr lang="en-US" dirty="0"/>
            <a:t> </a:t>
          </a:r>
          <a:r>
            <a:rPr lang="en-US" dirty="0" err="1"/>
            <a:t>sangat</a:t>
          </a:r>
          <a:r>
            <a:rPr lang="en-US" dirty="0"/>
            <a:t> </a:t>
          </a:r>
          <a:r>
            <a:rPr lang="en-US" dirty="0" err="1"/>
            <a:t>tergantung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basis </a:t>
          </a:r>
          <a:r>
            <a:rPr lang="en-US" dirty="0" err="1"/>
            <a:t>informasi</a:t>
          </a:r>
          <a:r>
            <a:rPr lang="en-US" dirty="0"/>
            <a:t> yang </a:t>
          </a:r>
          <a:r>
            <a:rPr lang="en-US" dirty="0" err="1"/>
            <a:t>kuat</a:t>
          </a:r>
          <a:endParaRPr lang="en-US" dirty="0"/>
        </a:p>
      </dgm:t>
    </dgm:pt>
    <dgm:pt modelId="{22B30D6F-983A-7F4D-99B3-5B7B295E3BDA}" type="parTrans" cxnId="{621A5CBC-6BBA-4543-9476-C44FB6D4E45E}">
      <dgm:prSet/>
      <dgm:spPr/>
      <dgm:t>
        <a:bodyPr/>
        <a:lstStyle/>
        <a:p>
          <a:endParaRPr lang="en-US"/>
        </a:p>
      </dgm:t>
    </dgm:pt>
    <dgm:pt modelId="{0FC602F1-A440-AB41-9E2D-B041CD3F6EBB}" type="sibTrans" cxnId="{621A5CBC-6BBA-4543-9476-C44FB6D4E45E}">
      <dgm:prSet/>
      <dgm:spPr/>
      <dgm:t>
        <a:bodyPr/>
        <a:lstStyle/>
        <a:p>
          <a:endParaRPr lang="en-US"/>
        </a:p>
      </dgm:t>
    </dgm:pt>
    <dgm:pt modelId="{C3160E52-8B28-5843-A3B6-D21D3507EAF6}" type="pres">
      <dgm:prSet presAssocID="{EF4F7E60-F780-6943-A2F9-A0B4561BA884}" presName="linear" presStyleCnt="0">
        <dgm:presLayoutVars>
          <dgm:animLvl val="lvl"/>
          <dgm:resizeHandles val="exact"/>
        </dgm:presLayoutVars>
      </dgm:prSet>
      <dgm:spPr/>
    </dgm:pt>
    <dgm:pt modelId="{932E84E9-AF10-9343-8014-44052CCA06A9}" type="pres">
      <dgm:prSet presAssocID="{1A1DD812-CDF9-D546-AC87-BB9D452256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332E887-3F2F-9E4F-988A-F85701B55AF7}" type="pres">
      <dgm:prSet presAssocID="{1A1DD812-CDF9-D546-AC87-BB9D452256A0}" presName="childText" presStyleLbl="revTx" presStyleIdx="0" presStyleCnt="3">
        <dgm:presLayoutVars>
          <dgm:bulletEnabled val="1"/>
        </dgm:presLayoutVars>
      </dgm:prSet>
      <dgm:spPr/>
    </dgm:pt>
    <dgm:pt modelId="{B6471808-BD12-3040-9986-77C63CFE11B8}" type="pres">
      <dgm:prSet presAssocID="{1C1EFB0F-DC50-C747-B892-63067B3107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8535A7-168B-FD47-B5F1-A0878DA208F5}" type="pres">
      <dgm:prSet presAssocID="{1C1EFB0F-DC50-C747-B892-63067B310766}" presName="childText" presStyleLbl="revTx" presStyleIdx="1" presStyleCnt="3">
        <dgm:presLayoutVars>
          <dgm:bulletEnabled val="1"/>
        </dgm:presLayoutVars>
      </dgm:prSet>
      <dgm:spPr/>
    </dgm:pt>
    <dgm:pt modelId="{AA906B40-BF13-1544-BF9D-E284BCE5DD45}" type="pres">
      <dgm:prSet presAssocID="{646E3D86-D72D-C24E-974F-0912AE722A1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7DBE261-B072-0844-90AD-87A2D6DBD0EA}" type="pres">
      <dgm:prSet presAssocID="{646E3D86-D72D-C24E-974F-0912AE722A1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1500D603-FC38-5A42-95FB-A2D4F2143972}" srcId="{EF4F7E60-F780-6943-A2F9-A0B4561BA884}" destId="{1C1EFB0F-DC50-C747-B892-63067B310766}" srcOrd="1" destOrd="0" parTransId="{0851F585-2032-BC44-901E-3B8224CB634F}" sibTransId="{5766DB90-F9E5-6247-9B48-7A957BC42C4A}"/>
    <dgm:cxn modelId="{7DFB8F08-0D9D-0A41-ADEE-9CCA474D9B63}" type="presOf" srcId="{16F1DA7B-7617-3D4F-9A97-E3711714B87B}" destId="{67DBE261-B072-0844-90AD-87A2D6DBD0EA}" srcOrd="0" destOrd="1" presId="urn:microsoft.com/office/officeart/2005/8/layout/vList2"/>
    <dgm:cxn modelId="{F2808515-4E22-994B-BF50-B0D6D246EA1F}" type="presOf" srcId="{CF1C405E-8913-A142-8307-CACDB9C75245}" destId="{A332E887-3F2F-9E4F-988A-F85701B55AF7}" srcOrd="0" destOrd="2" presId="urn:microsoft.com/office/officeart/2005/8/layout/vList2"/>
    <dgm:cxn modelId="{8A5E1E17-A11B-9547-912B-A46E30268685}" type="presOf" srcId="{A99E1330-0648-B64E-8E12-03B5BC1259F8}" destId="{67DBE261-B072-0844-90AD-87A2D6DBD0EA}" srcOrd="0" destOrd="0" presId="urn:microsoft.com/office/officeart/2005/8/layout/vList2"/>
    <dgm:cxn modelId="{8046631D-FF3A-084E-9304-78B54DED608C}" srcId="{1A1DD812-CDF9-D546-AC87-BB9D452256A0}" destId="{CF1C405E-8913-A142-8307-CACDB9C75245}" srcOrd="2" destOrd="0" parTransId="{747844F1-9F3D-6946-B461-41E7DEBA4D07}" sibTransId="{C6019A5E-98FD-0B44-A493-B41C1D76495F}"/>
    <dgm:cxn modelId="{3C43C335-AAB6-F943-B202-9DB5B7E3BF9E}" type="presOf" srcId="{40202743-31F5-D843-A750-8FF0F3FB5C5F}" destId="{A332E887-3F2F-9E4F-988A-F85701B55AF7}" srcOrd="0" destOrd="0" presId="urn:microsoft.com/office/officeart/2005/8/layout/vList2"/>
    <dgm:cxn modelId="{412DBE3C-2E5B-6D4A-904E-1945D91C35B0}" srcId="{EF4F7E60-F780-6943-A2F9-A0B4561BA884}" destId="{1A1DD812-CDF9-D546-AC87-BB9D452256A0}" srcOrd="0" destOrd="0" parTransId="{E7E3CF10-1F0A-2F45-80D2-DBEB35982D03}" sibTransId="{2ECA7F6E-BEF3-1343-9DE2-E76FD5210DA6}"/>
    <dgm:cxn modelId="{99846C49-7E7D-704F-B671-703C6D6A5D24}" type="presOf" srcId="{646E3D86-D72D-C24E-974F-0912AE722A1A}" destId="{AA906B40-BF13-1544-BF9D-E284BCE5DD45}" srcOrd="0" destOrd="0" presId="urn:microsoft.com/office/officeart/2005/8/layout/vList2"/>
    <dgm:cxn modelId="{065C7A51-9BA3-2C4C-BB58-64997DE86369}" srcId="{646E3D86-D72D-C24E-974F-0912AE722A1A}" destId="{16F1DA7B-7617-3D4F-9A97-E3711714B87B}" srcOrd="1" destOrd="0" parTransId="{ACED69FF-5CA6-194F-9561-051DD6E1D155}" sibTransId="{B6191620-190C-B049-B9C7-11B84F472B32}"/>
    <dgm:cxn modelId="{2BD76656-4EE2-8C43-8595-CDF098BE2D48}" srcId="{1A1DD812-CDF9-D546-AC87-BB9D452256A0}" destId="{D0DAF93C-5718-FC4F-AFD7-2B6D53993D21}" srcOrd="1" destOrd="0" parTransId="{3B0131BE-C056-8343-AE3D-76880A1D1350}" sibTransId="{85E6B8C5-CF2C-A74B-8DFB-00B6E520EAC1}"/>
    <dgm:cxn modelId="{9E6ECB8F-1B7D-CD4E-AF36-0FB7E540BF7B}" srcId="{1A1DD812-CDF9-D546-AC87-BB9D452256A0}" destId="{40202743-31F5-D843-A750-8FF0F3FB5C5F}" srcOrd="0" destOrd="0" parTransId="{BC7E8EBB-D6E5-794F-B9D5-696A727BD693}" sibTransId="{8CCD9784-35F6-9948-B793-674548BECC73}"/>
    <dgm:cxn modelId="{DE1E5696-C0CA-1445-95C7-7A017E4CEF0D}" type="presOf" srcId="{D0DAF93C-5718-FC4F-AFD7-2B6D53993D21}" destId="{A332E887-3F2F-9E4F-988A-F85701B55AF7}" srcOrd="0" destOrd="1" presId="urn:microsoft.com/office/officeart/2005/8/layout/vList2"/>
    <dgm:cxn modelId="{742816A0-F917-4442-B48C-486393B8740C}" type="presOf" srcId="{1134761C-ECDA-B342-9D80-C356D554863E}" destId="{67DBE261-B072-0844-90AD-87A2D6DBD0EA}" srcOrd="0" destOrd="2" presId="urn:microsoft.com/office/officeart/2005/8/layout/vList2"/>
    <dgm:cxn modelId="{6C8118B3-32EE-6640-A6CD-8C5082B0251D}" srcId="{646E3D86-D72D-C24E-974F-0912AE722A1A}" destId="{A99E1330-0648-B64E-8E12-03B5BC1259F8}" srcOrd="0" destOrd="0" parTransId="{6A3E7B8E-ECE8-5A4A-84B2-39F83FF91507}" sibTransId="{33708622-6028-6E41-97A9-CB4932D9E3B8}"/>
    <dgm:cxn modelId="{D06288BB-E58B-9444-9F96-9C507B6928D1}" srcId="{1C1EFB0F-DC50-C747-B892-63067B310766}" destId="{655BAC66-75EE-A84A-9F9B-A7468AF73AFC}" srcOrd="0" destOrd="0" parTransId="{BBD053BA-FDD9-B740-B01D-B220C3C49D0C}" sibTransId="{25A1E563-39C8-4744-99BF-9752234F95D2}"/>
    <dgm:cxn modelId="{621A5CBC-6BBA-4543-9476-C44FB6D4E45E}" srcId="{646E3D86-D72D-C24E-974F-0912AE722A1A}" destId="{1134761C-ECDA-B342-9D80-C356D554863E}" srcOrd="2" destOrd="0" parTransId="{22B30D6F-983A-7F4D-99B3-5B7B295E3BDA}" sibTransId="{0FC602F1-A440-AB41-9E2D-B041CD3F6EBB}"/>
    <dgm:cxn modelId="{F2CCBED4-7E3D-DC43-82BF-2802F2FC7000}" type="presOf" srcId="{655BAC66-75EE-A84A-9F9B-A7468AF73AFC}" destId="{DB8535A7-168B-FD47-B5F1-A0878DA208F5}" srcOrd="0" destOrd="0" presId="urn:microsoft.com/office/officeart/2005/8/layout/vList2"/>
    <dgm:cxn modelId="{DE0BECD7-01E2-664A-AB08-76BC92385A23}" type="presOf" srcId="{EF4F7E60-F780-6943-A2F9-A0B4561BA884}" destId="{C3160E52-8B28-5843-A3B6-D21D3507EAF6}" srcOrd="0" destOrd="0" presId="urn:microsoft.com/office/officeart/2005/8/layout/vList2"/>
    <dgm:cxn modelId="{0C674EDF-0E81-6947-ADEE-CA0770A95536}" srcId="{EF4F7E60-F780-6943-A2F9-A0B4561BA884}" destId="{646E3D86-D72D-C24E-974F-0912AE722A1A}" srcOrd="2" destOrd="0" parTransId="{52514B9B-9C35-CB40-BA8B-641B74C14C8B}" sibTransId="{EFC78913-F06A-C745-A20D-44D3F90D09F3}"/>
    <dgm:cxn modelId="{4C0EADDF-750C-4C42-BA88-A56421C0E489}" type="presOf" srcId="{1C1EFB0F-DC50-C747-B892-63067B310766}" destId="{B6471808-BD12-3040-9986-77C63CFE11B8}" srcOrd="0" destOrd="0" presId="urn:microsoft.com/office/officeart/2005/8/layout/vList2"/>
    <dgm:cxn modelId="{6EAF6FFB-BBA1-074B-91B1-A0C9E1915834}" type="presOf" srcId="{1A1DD812-CDF9-D546-AC87-BB9D452256A0}" destId="{932E84E9-AF10-9343-8014-44052CCA06A9}" srcOrd="0" destOrd="0" presId="urn:microsoft.com/office/officeart/2005/8/layout/vList2"/>
    <dgm:cxn modelId="{632EE769-B640-CD49-829E-757099A213C6}" type="presParOf" srcId="{C3160E52-8B28-5843-A3B6-D21D3507EAF6}" destId="{932E84E9-AF10-9343-8014-44052CCA06A9}" srcOrd="0" destOrd="0" presId="urn:microsoft.com/office/officeart/2005/8/layout/vList2"/>
    <dgm:cxn modelId="{ECEA2644-1009-3547-8C38-06C7D6D95DB2}" type="presParOf" srcId="{C3160E52-8B28-5843-A3B6-D21D3507EAF6}" destId="{A332E887-3F2F-9E4F-988A-F85701B55AF7}" srcOrd="1" destOrd="0" presId="urn:microsoft.com/office/officeart/2005/8/layout/vList2"/>
    <dgm:cxn modelId="{40975BC4-A4B3-9B4F-B0A3-C3B91D0AE1B8}" type="presParOf" srcId="{C3160E52-8B28-5843-A3B6-D21D3507EAF6}" destId="{B6471808-BD12-3040-9986-77C63CFE11B8}" srcOrd="2" destOrd="0" presId="urn:microsoft.com/office/officeart/2005/8/layout/vList2"/>
    <dgm:cxn modelId="{E8DF7323-D7EA-2840-AB1F-B4D77C1F93F1}" type="presParOf" srcId="{C3160E52-8B28-5843-A3B6-D21D3507EAF6}" destId="{DB8535A7-168B-FD47-B5F1-A0878DA208F5}" srcOrd="3" destOrd="0" presId="urn:microsoft.com/office/officeart/2005/8/layout/vList2"/>
    <dgm:cxn modelId="{C99718BB-BB65-9842-80FF-33FDE204D126}" type="presParOf" srcId="{C3160E52-8B28-5843-A3B6-D21D3507EAF6}" destId="{AA906B40-BF13-1544-BF9D-E284BCE5DD45}" srcOrd="4" destOrd="0" presId="urn:microsoft.com/office/officeart/2005/8/layout/vList2"/>
    <dgm:cxn modelId="{9721E280-626D-EA4B-B84F-F4DF2B3A40B2}" type="presParOf" srcId="{C3160E52-8B28-5843-A3B6-D21D3507EAF6}" destId="{67DBE261-B072-0844-90AD-87A2D6DBD0E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8C12A8-518D-F94C-90CF-57F07AECDBE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2CDD95-16FF-A040-8524-67934BD41773}">
      <dgm:prSet phldrT="[Text]"/>
      <dgm:spPr/>
      <dgm:t>
        <a:bodyPr/>
        <a:lstStyle/>
        <a:p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Isu</a:t>
          </a:r>
          <a:endParaRPr lang="en-US" dirty="0"/>
        </a:p>
      </dgm:t>
    </dgm:pt>
    <dgm:pt modelId="{317AE6B4-1ECF-164D-A0FA-216032D1D122}" type="parTrans" cxnId="{D6385775-41C6-844E-9E7D-09A673C024FC}">
      <dgm:prSet/>
      <dgm:spPr/>
      <dgm:t>
        <a:bodyPr/>
        <a:lstStyle/>
        <a:p>
          <a:endParaRPr lang="en-US"/>
        </a:p>
      </dgm:t>
    </dgm:pt>
    <dgm:pt modelId="{9D05A2D9-8D19-B843-9C6E-00E2D9DC991D}" type="sibTrans" cxnId="{D6385775-41C6-844E-9E7D-09A673C024FC}">
      <dgm:prSet/>
      <dgm:spPr/>
      <dgm:t>
        <a:bodyPr/>
        <a:lstStyle/>
        <a:p>
          <a:endParaRPr lang="en-US"/>
        </a:p>
      </dgm:t>
    </dgm:pt>
    <dgm:pt modelId="{89EA9283-F6AB-E346-98D9-6CD455050834}">
      <dgm:prSet phldrT="[Text]"/>
      <dgm:spPr/>
      <dgm:t>
        <a:bodyPr/>
        <a:lstStyle/>
        <a:p>
          <a:r>
            <a:rPr lang="en-US" b="1" dirty="0"/>
            <a:t>Proses </a:t>
          </a:r>
          <a:r>
            <a:rPr lang="en-US" b="1" dirty="0" err="1"/>
            <a:t>proaktif</a:t>
          </a:r>
          <a:r>
            <a:rPr lang="en-US" b="1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mengantisipasi</a:t>
          </a:r>
          <a:r>
            <a:rPr lang="en-US" dirty="0"/>
            <a:t>, </a:t>
          </a:r>
          <a:r>
            <a:rPr lang="en-US" dirty="0" err="1"/>
            <a:t>mengidentifikasi</a:t>
          </a:r>
          <a:r>
            <a:rPr lang="en-US" dirty="0"/>
            <a:t>, </a:t>
          </a:r>
          <a:r>
            <a:rPr lang="en-US" dirty="0" err="1"/>
            <a:t>mengevaluasi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merespon</a:t>
          </a:r>
          <a:r>
            <a:rPr lang="en-US" dirty="0"/>
            <a:t> </a:t>
          </a:r>
          <a:r>
            <a:rPr lang="en-US" dirty="0" err="1"/>
            <a:t>isu-isu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kebijakan</a:t>
          </a:r>
          <a:r>
            <a:rPr lang="en-US" dirty="0"/>
            <a:t> </a:t>
          </a:r>
          <a:r>
            <a:rPr lang="en-US" dirty="0" err="1"/>
            <a:t>publik</a:t>
          </a:r>
          <a:r>
            <a:rPr lang="en-US" dirty="0"/>
            <a:t> yang </a:t>
          </a:r>
          <a:r>
            <a:rPr lang="en-US" dirty="0" err="1"/>
            <a:t>mempengaruhi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publik</a:t>
          </a:r>
          <a:r>
            <a:rPr lang="en-US" dirty="0"/>
            <a:t>.</a:t>
          </a:r>
        </a:p>
      </dgm:t>
    </dgm:pt>
    <dgm:pt modelId="{57EC7B50-E40E-814B-8C96-7274251DD95B}" type="parTrans" cxnId="{3D8E5528-9E3E-3D44-BFE9-A6924F99CF92}">
      <dgm:prSet/>
      <dgm:spPr/>
      <dgm:t>
        <a:bodyPr/>
        <a:lstStyle/>
        <a:p>
          <a:endParaRPr lang="en-US"/>
        </a:p>
      </dgm:t>
    </dgm:pt>
    <dgm:pt modelId="{8CC7B020-02F5-3D43-AC9D-D0611D7094D9}" type="sibTrans" cxnId="{3D8E5528-9E3E-3D44-BFE9-A6924F99CF92}">
      <dgm:prSet/>
      <dgm:spPr/>
      <dgm:t>
        <a:bodyPr/>
        <a:lstStyle/>
        <a:p>
          <a:endParaRPr lang="en-US"/>
        </a:p>
      </dgm:t>
    </dgm:pt>
    <dgm:pt modelId="{EC3B457C-571D-BE4E-A061-78F8AD25DEBD}">
      <dgm:prSet phldrT="[Text]"/>
      <dgm:spPr/>
      <dgm:t>
        <a:bodyPr/>
        <a:lstStyle/>
        <a:p>
          <a:r>
            <a:rPr lang="en-US" dirty="0" err="1"/>
            <a:t>Hubungan</a:t>
          </a:r>
          <a:r>
            <a:rPr lang="en-US" dirty="0"/>
            <a:t> Investor</a:t>
          </a:r>
        </a:p>
      </dgm:t>
    </dgm:pt>
    <dgm:pt modelId="{1106AFED-233E-2549-82CF-2B7BC68FAF31}" type="parTrans" cxnId="{AABBA050-40B6-D147-9C45-D03797D9BE9A}">
      <dgm:prSet/>
      <dgm:spPr/>
      <dgm:t>
        <a:bodyPr/>
        <a:lstStyle/>
        <a:p>
          <a:endParaRPr lang="en-US"/>
        </a:p>
      </dgm:t>
    </dgm:pt>
    <dgm:pt modelId="{541060C6-0A92-1B4F-861D-CB648E04F478}" type="sibTrans" cxnId="{AABBA050-40B6-D147-9C45-D03797D9BE9A}">
      <dgm:prSet/>
      <dgm:spPr/>
      <dgm:t>
        <a:bodyPr/>
        <a:lstStyle/>
        <a:p>
          <a:endParaRPr lang="en-US"/>
        </a:p>
      </dgm:t>
    </dgm:pt>
    <dgm:pt modelId="{11EACDDF-4C09-B547-965C-AA96743D546D}">
      <dgm:prSet phldrT="[Text]"/>
      <dgm:spPr/>
      <dgm:t>
        <a:bodyPr/>
        <a:lstStyle/>
        <a:p>
          <a:r>
            <a:rPr lang="en-US" dirty="0" err="1"/>
            <a:t>Membangun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menjaga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yang </a:t>
          </a:r>
          <a:r>
            <a:rPr lang="en-US" dirty="0" err="1"/>
            <a:t>bermanfaat</a:t>
          </a:r>
          <a:r>
            <a:rPr lang="en-US" dirty="0"/>
            <a:t> &amp; </a:t>
          </a:r>
          <a:r>
            <a:rPr lang="en-US" dirty="0" err="1"/>
            <a:t>saling</a:t>
          </a:r>
          <a:r>
            <a:rPr lang="en-US" dirty="0"/>
            <a:t> </a:t>
          </a:r>
          <a:r>
            <a:rPr lang="en-US" dirty="0" err="1"/>
            <a:t>menguntungkan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b="1" i="1" dirty="0"/>
            <a:t>shareholder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lain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komunitas</a:t>
          </a:r>
          <a:r>
            <a:rPr lang="en-US" dirty="0"/>
            <a:t> </a:t>
          </a:r>
          <a:r>
            <a:rPr lang="en-US" dirty="0" err="1"/>
            <a:t>keuangan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rangka</a:t>
          </a:r>
          <a:r>
            <a:rPr lang="en-US" dirty="0"/>
            <a:t> </a:t>
          </a:r>
          <a:r>
            <a:rPr lang="en-US" dirty="0" err="1"/>
            <a:t>memaksimalkan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pasar</a:t>
          </a:r>
          <a:endParaRPr lang="en-US" dirty="0"/>
        </a:p>
      </dgm:t>
    </dgm:pt>
    <dgm:pt modelId="{3F8056AE-A67F-2D47-BE37-BFB7AB1120E5}" type="parTrans" cxnId="{C71865C7-8177-AF41-8A83-32F8CCA1BC46}">
      <dgm:prSet/>
      <dgm:spPr/>
      <dgm:t>
        <a:bodyPr/>
        <a:lstStyle/>
        <a:p>
          <a:endParaRPr lang="en-US"/>
        </a:p>
      </dgm:t>
    </dgm:pt>
    <dgm:pt modelId="{06B2D192-85D6-DF4C-9E64-2B8C263D81B3}" type="sibTrans" cxnId="{C71865C7-8177-AF41-8A83-32F8CCA1BC46}">
      <dgm:prSet/>
      <dgm:spPr/>
      <dgm:t>
        <a:bodyPr/>
        <a:lstStyle/>
        <a:p>
          <a:endParaRPr lang="en-US"/>
        </a:p>
      </dgm:t>
    </dgm:pt>
    <dgm:pt modelId="{733AAA24-0199-1143-92AC-2B5B2EF96231}">
      <dgm:prSet phldrT="[Text]"/>
      <dgm:spPr/>
      <dgm:t>
        <a:bodyPr/>
        <a:lstStyle/>
        <a:p>
          <a:r>
            <a:rPr lang="en-US" dirty="0"/>
            <a:t>Proses: </a:t>
          </a:r>
          <a:r>
            <a:rPr lang="en-US" dirty="0" err="1"/>
            <a:t>identifikasi</a:t>
          </a:r>
          <a:r>
            <a:rPr lang="en-US" dirty="0"/>
            <a:t> </a:t>
          </a:r>
          <a:r>
            <a:rPr lang="en-US" dirty="0" err="1"/>
            <a:t>isu</a:t>
          </a:r>
          <a:r>
            <a:rPr lang="en-US" dirty="0"/>
            <a:t> – </a:t>
          </a:r>
          <a:r>
            <a:rPr lang="en-US" dirty="0" err="1"/>
            <a:t>analisis</a:t>
          </a:r>
          <a:r>
            <a:rPr lang="en-US" dirty="0"/>
            <a:t> </a:t>
          </a:r>
          <a:r>
            <a:rPr lang="en-US" dirty="0" err="1"/>
            <a:t>isu</a:t>
          </a:r>
          <a:r>
            <a:rPr lang="en-US" dirty="0"/>
            <a:t> – </a:t>
          </a:r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prioritas</a:t>
          </a:r>
          <a:r>
            <a:rPr lang="en-US" dirty="0"/>
            <a:t> – </a:t>
          </a:r>
          <a:r>
            <a:rPr lang="en-US" dirty="0" err="1"/>
            <a:t>memilih</a:t>
          </a:r>
          <a:r>
            <a:rPr lang="en-US" dirty="0"/>
            <a:t> program </a:t>
          </a:r>
          <a:r>
            <a:rPr lang="en-US" dirty="0" err="1"/>
            <a:t>strategi</a:t>
          </a:r>
          <a:r>
            <a:rPr lang="en-US" dirty="0"/>
            <a:t> – </a:t>
          </a:r>
          <a:r>
            <a:rPr lang="en-US" dirty="0" err="1"/>
            <a:t>implementasi</a:t>
          </a:r>
          <a:r>
            <a:rPr lang="en-US" dirty="0"/>
            <a:t> </a:t>
          </a:r>
          <a:r>
            <a:rPr lang="en-US" dirty="0" err="1"/>
            <a:t>aksi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– </a:t>
          </a:r>
          <a:r>
            <a:rPr lang="en-US" dirty="0" err="1"/>
            <a:t>evaluasi</a:t>
          </a:r>
          <a:r>
            <a:rPr lang="en-US" dirty="0"/>
            <a:t> </a:t>
          </a:r>
          <a:r>
            <a:rPr lang="en-US" dirty="0" err="1"/>
            <a:t>efektivitas</a:t>
          </a:r>
          <a:r>
            <a:rPr lang="en-US" dirty="0"/>
            <a:t> program.</a:t>
          </a:r>
        </a:p>
      </dgm:t>
    </dgm:pt>
    <dgm:pt modelId="{325F3F66-E226-444E-80FC-3C54791535D8}" type="parTrans" cxnId="{EC8BBB22-8DC7-AE4D-BF36-4552517FE716}">
      <dgm:prSet/>
      <dgm:spPr/>
      <dgm:t>
        <a:bodyPr/>
        <a:lstStyle/>
        <a:p>
          <a:endParaRPr lang="en-US"/>
        </a:p>
      </dgm:t>
    </dgm:pt>
    <dgm:pt modelId="{7FC5B955-5AD5-4444-BDB1-310D1AC5ED0D}" type="sibTrans" cxnId="{EC8BBB22-8DC7-AE4D-BF36-4552517FE716}">
      <dgm:prSet/>
      <dgm:spPr/>
      <dgm:t>
        <a:bodyPr/>
        <a:lstStyle/>
        <a:p>
          <a:endParaRPr lang="en-US"/>
        </a:p>
      </dgm:t>
    </dgm:pt>
    <dgm:pt modelId="{EB8B476B-9E92-0444-9A95-64A82F30BD60}">
      <dgm:prSet phldrT="[Text]"/>
      <dgm:spPr/>
      <dgm:t>
        <a:bodyPr/>
        <a:lstStyle/>
        <a:p>
          <a:r>
            <a:rPr lang="en-US" dirty="0" err="1"/>
            <a:t>Pengembangan</a:t>
          </a:r>
          <a:endParaRPr lang="en-US" dirty="0"/>
        </a:p>
      </dgm:t>
    </dgm:pt>
    <dgm:pt modelId="{640FECE6-6CA4-8243-94D4-946AA36B8351}" type="parTrans" cxnId="{24E4CC84-E6F4-3B48-BFCF-9EE2EC7AC031}">
      <dgm:prSet/>
      <dgm:spPr/>
      <dgm:t>
        <a:bodyPr/>
        <a:lstStyle/>
        <a:p>
          <a:endParaRPr lang="en-US"/>
        </a:p>
      </dgm:t>
    </dgm:pt>
    <dgm:pt modelId="{81807C1D-97B7-D046-A5B0-54AF05863C41}" type="sibTrans" cxnId="{24E4CC84-E6F4-3B48-BFCF-9EE2EC7AC031}">
      <dgm:prSet/>
      <dgm:spPr/>
      <dgm:t>
        <a:bodyPr/>
        <a:lstStyle/>
        <a:p>
          <a:endParaRPr lang="en-US"/>
        </a:p>
      </dgm:t>
    </dgm:pt>
    <dgm:pt modelId="{92CBCF31-72C9-4D46-B124-B5834F35A557}">
      <dgm:prSet phldrT="[Text]"/>
      <dgm:spPr/>
      <dgm:t>
        <a:bodyPr/>
        <a:lstStyle/>
        <a:p>
          <a:r>
            <a:rPr lang="en-US" dirty="0" err="1"/>
            <a:t>Membangun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memelihara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donor (</a:t>
          </a:r>
          <a:r>
            <a:rPr lang="en-US" dirty="0" err="1"/>
            <a:t>donatur</a:t>
          </a:r>
          <a:r>
            <a:rPr lang="en-US" dirty="0"/>
            <a:t>)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anggota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mendapatkan dana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dukungan</a:t>
          </a:r>
          <a:r>
            <a:rPr lang="en-US" dirty="0"/>
            <a:t> </a:t>
          </a:r>
          <a:r>
            <a:rPr lang="en-US" dirty="0" err="1"/>
            <a:t>sukarera</a:t>
          </a:r>
          <a:r>
            <a:rPr lang="en-US" dirty="0"/>
            <a:t>.</a:t>
          </a:r>
        </a:p>
      </dgm:t>
    </dgm:pt>
    <dgm:pt modelId="{D03AAAB6-6258-B94E-A674-FBCD7C662F81}" type="parTrans" cxnId="{5720BE68-183D-4946-AE6E-6044A21D5C1A}">
      <dgm:prSet/>
      <dgm:spPr/>
      <dgm:t>
        <a:bodyPr/>
        <a:lstStyle/>
        <a:p>
          <a:endParaRPr lang="en-US"/>
        </a:p>
      </dgm:t>
    </dgm:pt>
    <dgm:pt modelId="{D118876C-A3EC-1A4D-ABF2-352547D52C91}" type="sibTrans" cxnId="{5720BE68-183D-4946-AE6E-6044A21D5C1A}">
      <dgm:prSet/>
      <dgm:spPr/>
      <dgm:t>
        <a:bodyPr/>
        <a:lstStyle/>
        <a:p>
          <a:endParaRPr lang="en-US"/>
        </a:p>
      </dgm:t>
    </dgm:pt>
    <dgm:pt modelId="{BB7200CE-9B0F-5646-8B7A-1F57AD479AD5}" type="pres">
      <dgm:prSet presAssocID="{B98C12A8-518D-F94C-90CF-57F07AECDBE5}" presName="linear" presStyleCnt="0">
        <dgm:presLayoutVars>
          <dgm:animLvl val="lvl"/>
          <dgm:resizeHandles val="exact"/>
        </dgm:presLayoutVars>
      </dgm:prSet>
      <dgm:spPr/>
    </dgm:pt>
    <dgm:pt modelId="{8A128B88-B7C5-2549-A605-3968DD514AC9}" type="pres">
      <dgm:prSet presAssocID="{F92CDD95-16FF-A040-8524-67934BD417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EDDD27-7330-E242-815F-26B576D4F535}" type="pres">
      <dgm:prSet presAssocID="{F92CDD95-16FF-A040-8524-67934BD41773}" presName="childText" presStyleLbl="revTx" presStyleIdx="0" presStyleCnt="3">
        <dgm:presLayoutVars>
          <dgm:bulletEnabled val="1"/>
        </dgm:presLayoutVars>
      </dgm:prSet>
      <dgm:spPr/>
    </dgm:pt>
    <dgm:pt modelId="{5935224F-D86A-664C-9011-480B659ED98F}" type="pres">
      <dgm:prSet presAssocID="{EC3B457C-571D-BE4E-A061-78F8AD25DE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D1884E-D965-094E-B4A7-4F8C65A91081}" type="pres">
      <dgm:prSet presAssocID="{EC3B457C-571D-BE4E-A061-78F8AD25DEBD}" presName="childText" presStyleLbl="revTx" presStyleIdx="1" presStyleCnt="3">
        <dgm:presLayoutVars>
          <dgm:bulletEnabled val="1"/>
        </dgm:presLayoutVars>
      </dgm:prSet>
      <dgm:spPr/>
    </dgm:pt>
    <dgm:pt modelId="{10BBA3DF-4CE6-3945-91C8-504A1FFDDCB3}" type="pres">
      <dgm:prSet presAssocID="{EB8B476B-9E92-0444-9A95-64A82F30BD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473BA71-DB31-0940-A690-F73BC8BBDB2D}" type="pres">
      <dgm:prSet presAssocID="{EB8B476B-9E92-0444-9A95-64A82F30BD6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C8BBB22-8DC7-AE4D-BF36-4552517FE716}" srcId="{F92CDD95-16FF-A040-8524-67934BD41773}" destId="{733AAA24-0199-1143-92AC-2B5B2EF96231}" srcOrd="1" destOrd="0" parTransId="{325F3F66-E226-444E-80FC-3C54791535D8}" sibTransId="{7FC5B955-5AD5-4444-BDB1-310D1AC5ED0D}"/>
    <dgm:cxn modelId="{3D8E5528-9E3E-3D44-BFE9-A6924F99CF92}" srcId="{F92CDD95-16FF-A040-8524-67934BD41773}" destId="{89EA9283-F6AB-E346-98D9-6CD455050834}" srcOrd="0" destOrd="0" parTransId="{57EC7B50-E40E-814B-8C96-7274251DD95B}" sibTransId="{8CC7B020-02F5-3D43-AC9D-D0611D7094D9}"/>
    <dgm:cxn modelId="{7B7E9A47-E364-0747-8729-C2A8F4E32823}" type="presOf" srcId="{733AAA24-0199-1143-92AC-2B5B2EF96231}" destId="{43EDDD27-7330-E242-815F-26B576D4F535}" srcOrd="0" destOrd="1" presId="urn:microsoft.com/office/officeart/2005/8/layout/vList2"/>
    <dgm:cxn modelId="{AABBA050-40B6-D147-9C45-D03797D9BE9A}" srcId="{B98C12A8-518D-F94C-90CF-57F07AECDBE5}" destId="{EC3B457C-571D-BE4E-A061-78F8AD25DEBD}" srcOrd="1" destOrd="0" parTransId="{1106AFED-233E-2549-82CF-2B7BC68FAF31}" sibTransId="{541060C6-0A92-1B4F-861D-CB648E04F478}"/>
    <dgm:cxn modelId="{21B12057-446B-D048-BCCC-458CEF5321AF}" type="presOf" srcId="{B98C12A8-518D-F94C-90CF-57F07AECDBE5}" destId="{BB7200CE-9B0F-5646-8B7A-1F57AD479AD5}" srcOrd="0" destOrd="0" presId="urn:microsoft.com/office/officeart/2005/8/layout/vList2"/>
    <dgm:cxn modelId="{5720BE68-183D-4946-AE6E-6044A21D5C1A}" srcId="{EB8B476B-9E92-0444-9A95-64A82F30BD60}" destId="{92CBCF31-72C9-4D46-B124-B5834F35A557}" srcOrd="0" destOrd="0" parTransId="{D03AAAB6-6258-B94E-A674-FBCD7C662F81}" sibTransId="{D118876C-A3EC-1A4D-ABF2-352547D52C91}"/>
    <dgm:cxn modelId="{D6385775-41C6-844E-9E7D-09A673C024FC}" srcId="{B98C12A8-518D-F94C-90CF-57F07AECDBE5}" destId="{F92CDD95-16FF-A040-8524-67934BD41773}" srcOrd="0" destOrd="0" parTransId="{317AE6B4-1ECF-164D-A0FA-216032D1D122}" sibTransId="{9D05A2D9-8D19-B843-9C6E-00E2D9DC991D}"/>
    <dgm:cxn modelId="{F73F577C-8EAB-0D45-9B54-A9B974C2BAC4}" type="presOf" srcId="{EB8B476B-9E92-0444-9A95-64A82F30BD60}" destId="{10BBA3DF-4CE6-3945-91C8-504A1FFDDCB3}" srcOrd="0" destOrd="0" presId="urn:microsoft.com/office/officeart/2005/8/layout/vList2"/>
    <dgm:cxn modelId="{24E4CC84-E6F4-3B48-BFCF-9EE2EC7AC031}" srcId="{B98C12A8-518D-F94C-90CF-57F07AECDBE5}" destId="{EB8B476B-9E92-0444-9A95-64A82F30BD60}" srcOrd="2" destOrd="0" parTransId="{640FECE6-6CA4-8243-94D4-946AA36B8351}" sibTransId="{81807C1D-97B7-D046-A5B0-54AF05863C41}"/>
    <dgm:cxn modelId="{29B28C9C-4A93-7B46-8771-D3BFB169CAE0}" type="presOf" srcId="{EC3B457C-571D-BE4E-A061-78F8AD25DEBD}" destId="{5935224F-D86A-664C-9011-480B659ED98F}" srcOrd="0" destOrd="0" presId="urn:microsoft.com/office/officeart/2005/8/layout/vList2"/>
    <dgm:cxn modelId="{002445B2-5592-FA40-89B5-1546FA141A83}" type="presOf" srcId="{F92CDD95-16FF-A040-8524-67934BD41773}" destId="{8A128B88-B7C5-2549-A605-3968DD514AC9}" srcOrd="0" destOrd="0" presId="urn:microsoft.com/office/officeart/2005/8/layout/vList2"/>
    <dgm:cxn modelId="{43B335C5-1CEC-AC42-A1B8-FE4FCE27D4D9}" type="presOf" srcId="{92CBCF31-72C9-4D46-B124-B5834F35A557}" destId="{9473BA71-DB31-0940-A690-F73BC8BBDB2D}" srcOrd="0" destOrd="0" presId="urn:microsoft.com/office/officeart/2005/8/layout/vList2"/>
    <dgm:cxn modelId="{C71865C7-8177-AF41-8A83-32F8CCA1BC46}" srcId="{EC3B457C-571D-BE4E-A061-78F8AD25DEBD}" destId="{11EACDDF-4C09-B547-965C-AA96743D546D}" srcOrd="0" destOrd="0" parTransId="{3F8056AE-A67F-2D47-BE37-BFB7AB1120E5}" sibTransId="{06B2D192-85D6-DF4C-9E64-2B8C263D81B3}"/>
    <dgm:cxn modelId="{0FDD87DB-B80B-EB44-9F62-DEDAD18F25FC}" type="presOf" srcId="{11EACDDF-4C09-B547-965C-AA96743D546D}" destId="{60D1884E-D965-094E-B4A7-4F8C65A91081}" srcOrd="0" destOrd="0" presId="urn:microsoft.com/office/officeart/2005/8/layout/vList2"/>
    <dgm:cxn modelId="{EC38C4E8-FD88-5242-803C-DEB239185A00}" type="presOf" srcId="{89EA9283-F6AB-E346-98D9-6CD455050834}" destId="{43EDDD27-7330-E242-815F-26B576D4F535}" srcOrd="0" destOrd="0" presId="urn:microsoft.com/office/officeart/2005/8/layout/vList2"/>
    <dgm:cxn modelId="{5234D1B0-40D5-864A-89D0-A702BA99B5B2}" type="presParOf" srcId="{BB7200CE-9B0F-5646-8B7A-1F57AD479AD5}" destId="{8A128B88-B7C5-2549-A605-3968DD514AC9}" srcOrd="0" destOrd="0" presId="urn:microsoft.com/office/officeart/2005/8/layout/vList2"/>
    <dgm:cxn modelId="{CD821EA0-819A-E242-8C51-573B5F95615E}" type="presParOf" srcId="{BB7200CE-9B0F-5646-8B7A-1F57AD479AD5}" destId="{43EDDD27-7330-E242-815F-26B576D4F535}" srcOrd="1" destOrd="0" presId="urn:microsoft.com/office/officeart/2005/8/layout/vList2"/>
    <dgm:cxn modelId="{F9D58269-0AC3-2049-815D-2017F9C33C70}" type="presParOf" srcId="{BB7200CE-9B0F-5646-8B7A-1F57AD479AD5}" destId="{5935224F-D86A-664C-9011-480B659ED98F}" srcOrd="2" destOrd="0" presId="urn:microsoft.com/office/officeart/2005/8/layout/vList2"/>
    <dgm:cxn modelId="{7FC71B98-4844-334F-A7B5-D5F9C2ED9CFE}" type="presParOf" srcId="{BB7200CE-9B0F-5646-8B7A-1F57AD479AD5}" destId="{60D1884E-D965-094E-B4A7-4F8C65A91081}" srcOrd="3" destOrd="0" presId="urn:microsoft.com/office/officeart/2005/8/layout/vList2"/>
    <dgm:cxn modelId="{F14409D8-6409-CD4E-B157-20F646FD3554}" type="presParOf" srcId="{BB7200CE-9B0F-5646-8B7A-1F57AD479AD5}" destId="{10BBA3DF-4CE6-3945-91C8-504A1FFDDCB3}" srcOrd="4" destOrd="0" presId="urn:microsoft.com/office/officeart/2005/8/layout/vList2"/>
    <dgm:cxn modelId="{18F96696-6725-6244-A593-CAEBB6C0FD40}" type="presParOf" srcId="{BB7200CE-9B0F-5646-8B7A-1F57AD479AD5}" destId="{9473BA71-DB31-0940-A690-F73BC8BBDB2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3D6DB0-4843-2D43-AB12-468EB3645729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0000"/>
              </a:solidFill>
            </a:rPr>
            <a:t>Melalukan</a:t>
          </a:r>
          <a:r>
            <a:rPr lang="en-US" sz="1700" kern="1200" dirty="0">
              <a:solidFill>
                <a:srgbClr val="000000"/>
              </a:solidFill>
            </a:rPr>
            <a:t> program </a:t>
          </a:r>
          <a:r>
            <a:rPr lang="en-US" sz="1700" b="1" kern="1200" dirty="0" err="1">
              <a:solidFill>
                <a:srgbClr val="000000"/>
              </a:solidFill>
            </a:rPr>
            <a:t>terencana</a:t>
          </a:r>
          <a:r>
            <a:rPr lang="en-US" sz="1700" b="1" kern="1200" dirty="0">
              <a:solidFill>
                <a:srgbClr val="000000"/>
              </a:solidFill>
            </a:rPr>
            <a:t> &amp; </a:t>
          </a:r>
          <a:r>
            <a:rPr lang="en-US" sz="1700" b="1" kern="1200" dirty="0" err="1">
              <a:solidFill>
                <a:srgbClr val="000000"/>
              </a:solidFill>
            </a:rPr>
            <a:t>berkesinambungan</a:t>
          </a:r>
          <a:r>
            <a:rPr lang="en-US" sz="1700" b="1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bagian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dari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manajemen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organisasional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495061" y="645"/>
        <a:ext cx="2262336" cy="1357401"/>
      </dsp:txXfrm>
    </dsp:sp>
    <dsp:sp modelId="{54523E5A-303D-5444-BE9A-9A97FFB49AFE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0000"/>
              </a:solidFill>
            </a:rPr>
            <a:t>Menangani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b="1" kern="1200" dirty="0" err="1">
              <a:solidFill>
                <a:srgbClr val="000000"/>
              </a:solidFill>
            </a:rPr>
            <a:t>hubungan</a:t>
          </a:r>
          <a:r>
            <a:rPr lang="en-US" sz="1700" b="1" kern="1200" dirty="0">
              <a:solidFill>
                <a:srgbClr val="000000"/>
              </a:solidFill>
            </a:rPr>
            <a:t> </a:t>
          </a:r>
          <a:r>
            <a:rPr lang="en-US" sz="1700" b="1" kern="1200" dirty="0" err="1">
              <a:solidFill>
                <a:srgbClr val="000000"/>
              </a:solidFill>
            </a:rPr>
            <a:t>antara</a:t>
          </a:r>
          <a:r>
            <a:rPr lang="en-US" sz="1700" b="1" kern="1200" dirty="0">
              <a:solidFill>
                <a:srgbClr val="000000"/>
              </a:solidFill>
            </a:rPr>
            <a:t> </a:t>
          </a:r>
          <a:r>
            <a:rPr lang="en-US" sz="1700" b="1" kern="1200" dirty="0" err="1">
              <a:solidFill>
                <a:srgbClr val="000000"/>
              </a:solidFill>
            </a:rPr>
            <a:t>organisasi</a:t>
          </a:r>
          <a:r>
            <a:rPr lang="en-US" sz="1700" b="1" kern="1200" dirty="0">
              <a:solidFill>
                <a:srgbClr val="000000"/>
              </a:solidFill>
            </a:rPr>
            <a:t> </a:t>
          </a:r>
          <a:r>
            <a:rPr lang="en-US" sz="1700" b="1" kern="1200" dirty="0" err="1">
              <a:solidFill>
                <a:srgbClr val="000000"/>
              </a:solidFill>
            </a:rPr>
            <a:t>dan</a:t>
          </a:r>
          <a:r>
            <a:rPr lang="en-US" sz="1700" b="1" kern="1200" dirty="0">
              <a:solidFill>
                <a:srgbClr val="000000"/>
              </a:solidFill>
            </a:rPr>
            <a:t> </a:t>
          </a:r>
          <a:r>
            <a:rPr lang="en-US" sz="1700" b="1" kern="1200" dirty="0" err="1">
              <a:solidFill>
                <a:srgbClr val="000000"/>
              </a:solidFill>
            </a:rPr>
            <a:t>publik</a:t>
          </a:r>
          <a:r>
            <a:rPr lang="en-US" sz="1700" b="1" kern="1200" dirty="0">
              <a:solidFill>
                <a:srgbClr val="000000"/>
              </a:solidFill>
            </a:rPr>
            <a:t> stakeholder-</a:t>
          </a:r>
          <a:r>
            <a:rPr lang="en-US" sz="1700" b="1" kern="1200" dirty="0" err="1">
              <a:solidFill>
                <a:srgbClr val="000000"/>
              </a:solidFill>
            </a:rPr>
            <a:t>nya</a:t>
          </a:r>
          <a:endParaRPr lang="en-US" sz="1700" b="1" kern="1200" dirty="0">
            <a:solidFill>
              <a:srgbClr val="000000"/>
            </a:solidFill>
          </a:endParaRPr>
        </a:p>
      </dsp:txBody>
      <dsp:txXfrm>
        <a:off x="2983631" y="645"/>
        <a:ext cx="2262336" cy="1357401"/>
      </dsp:txXfrm>
    </dsp:sp>
    <dsp:sp modelId="{491E668B-FAE4-EC4F-AF1A-21692C191A66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rgbClr val="000000"/>
              </a:solidFill>
            </a:rPr>
            <a:t>Memonitor</a:t>
          </a:r>
          <a:r>
            <a:rPr lang="en-US" sz="1700" b="1" kern="1200" dirty="0">
              <a:solidFill>
                <a:srgbClr val="000000"/>
              </a:solidFill>
            </a:rPr>
            <a:t> </a:t>
          </a:r>
          <a:r>
            <a:rPr lang="en-US" sz="1700" b="1" kern="1200" dirty="0" err="1">
              <a:solidFill>
                <a:srgbClr val="000000"/>
              </a:solidFill>
            </a:rPr>
            <a:t>kesadaran</a:t>
          </a:r>
          <a:r>
            <a:rPr lang="en-US" sz="1700" b="1" kern="1200" dirty="0">
              <a:solidFill>
                <a:srgbClr val="000000"/>
              </a:solidFill>
            </a:rPr>
            <a:t>, </a:t>
          </a:r>
          <a:r>
            <a:rPr lang="en-US" sz="1700" b="1" kern="1200" dirty="0" err="1">
              <a:solidFill>
                <a:srgbClr val="000000"/>
              </a:solidFill>
            </a:rPr>
            <a:t>opini</a:t>
          </a:r>
          <a:r>
            <a:rPr lang="en-US" sz="1700" b="1" kern="1200" dirty="0">
              <a:solidFill>
                <a:srgbClr val="000000"/>
              </a:solidFill>
            </a:rPr>
            <a:t>, </a:t>
          </a:r>
          <a:r>
            <a:rPr lang="en-US" sz="1700" b="1" kern="1200" dirty="0" err="1">
              <a:solidFill>
                <a:srgbClr val="000000"/>
              </a:solidFill>
            </a:rPr>
            <a:t>sikap</a:t>
          </a:r>
          <a:r>
            <a:rPr lang="en-US" sz="1700" b="1" kern="1200" dirty="0">
              <a:solidFill>
                <a:srgbClr val="000000"/>
              </a:solidFill>
            </a:rPr>
            <a:t>, </a:t>
          </a:r>
          <a:r>
            <a:rPr lang="en-US" sz="1700" b="1" kern="1200" dirty="0" err="1">
              <a:solidFill>
                <a:srgbClr val="000000"/>
              </a:solidFill>
            </a:rPr>
            <a:t>dan</a:t>
          </a:r>
          <a:r>
            <a:rPr lang="en-US" sz="1700" b="1" kern="1200" dirty="0">
              <a:solidFill>
                <a:srgbClr val="000000"/>
              </a:solidFill>
            </a:rPr>
            <a:t> </a:t>
          </a:r>
          <a:r>
            <a:rPr lang="en-US" sz="1700" b="1" kern="1200" dirty="0" err="1">
              <a:solidFill>
                <a:srgbClr val="000000"/>
              </a:solidFill>
            </a:rPr>
            <a:t>perilaku</a:t>
          </a:r>
          <a:r>
            <a:rPr lang="en-US" sz="1700" b="1" kern="1200" dirty="0">
              <a:solidFill>
                <a:srgbClr val="000000"/>
              </a:solidFill>
            </a:rPr>
            <a:t> </a:t>
          </a:r>
          <a:r>
            <a:rPr lang="en-US" sz="1700" b="1" kern="1200" dirty="0" err="1">
              <a:solidFill>
                <a:srgbClr val="000000"/>
              </a:solidFill>
            </a:rPr>
            <a:t>dalam</a:t>
          </a:r>
          <a:r>
            <a:rPr lang="en-US" sz="1700" b="1" kern="1200" dirty="0">
              <a:solidFill>
                <a:srgbClr val="000000"/>
              </a:solidFill>
            </a:rPr>
            <a:t> &amp; </a:t>
          </a:r>
          <a:r>
            <a:rPr lang="en-US" sz="1700" b="1" kern="1200" dirty="0" err="1">
              <a:solidFill>
                <a:srgbClr val="000000"/>
              </a:solidFill>
            </a:rPr>
            <a:t>luar</a:t>
          </a:r>
          <a:r>
            <a:rPr lang="en-US" sz="1700" b="1" kern="1200" dirty="0">
              <a:solidFill>
                <a:srgbClr val="000000"/>
              </a:solidFill>
            </a:rPr>
            <a:t> </a:t>
          </a:r>
          <a:r>
            <a:rPr lang="en-US" sz="1700" b="1" kern="1200" dirty="0" err="1">
              <a:solidFill>
                <a:srgbClr val="000000"/>
              </a:solidFill>
            </a:rPr>
            <a:t>organisasi</a:t>
          </a:r>
          <a:endParaRPr lang="en-US" sz="1700" b="1" kern="1200" dirty="0">
            <a:solidFill>
              <a:srgbClr val="000000"/>
            </a:solidFill>
          </a:endParaRPr>
        </a:p>
      </dsp:txBody>
      <dsp:txXfrm>
        <a:off x="5472201" y="645"/>
        <a:ext cx="2262336" cy="1357401"/>
      </dsp:txXfrm>
    </dsp:sp>
    <dsp:sp modelId="{3B1B9806-4FE9-6E40-B9AF-507B7ED3B1CD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0000"/>
              </a:solidFill>
            </a:rPr>
            <a:t>Menganalisis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dampak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dari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kebijakan</a:t>
          </a:r>
          <a:r>
            <a:rPr lang="en-US" sz="1700" kern="1200" dirty="0">
              <a:solidFill>
                <a:srgbClr val="000000"/>
              </a:solidFill>
            </a:rPr>
            <a:t>, </a:t>
          </a:r>
          <a:r>
            <a:rPr lang="en-US" sz="1700" kern="1200" dirty="0" err="1">
              <a:solidFill>
                <a:srgbClr val="000000"/>
              </a:solidFill>
            </a:rPr>
            <a:t>prosedur</a:t>
          </a:r>
          <a:r>
            <a:rPr lang="en-US" sz="1700" kern="1200" dirty="0">
              <a:solidFill>
                <a:srgbClr val="000000"/>
              </a:solidFill>
            </a:rPr>
            <a:t>, </a:t>
          </a:r>
          <a:r>
            <a:rPr lang="en-US" sz="1700" kern="1200" dirty="0" err="1">
              <a:solidFill>
                <a:srgbClr val="000000"/>
              </a:solidFill>
            </a:rPr>
            <a:t>dan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aksi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terhadap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publik</a:t>
          </a:r>
          <a:r>
            <a:rPr lang="en-US" sz="1700" kern="1200" dirty="0">
              <a:solidFill>
                <a:srgbClr val="000000"/>
              </a:solidFill>
            </a:rPr>
            <a:t> stakeholders</a:t>
          </a:r>
        </a:p>
      </dsp:txBody>
      <dsp:txXfrm>
        <a:off x="495061" y="1584280"/>
        <a:ext cx="2262336" cy="1357401"/>
      </dsp:txXfrm>
    </dsp:sp>
    <dsp:sp modelId="{0313977F-1B71-5F4B-B97C-F2FFECE8B174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0000"/>
              </a:solidFill>
            </a:rPr>
            <a:t>Mengidentifikasi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kebijakan</a:t>
          </a:r>
          <a:r>
            <a:rPr lang="en-US" sz="1700" kern="1200" dirty="0">
              <a:solidFill>
                <a:srgbClr val="000000"/>
              </a:solidFill>
            </a:rPr>
            <a:t>, </a:t>
          </a:r>
          <a:r>
            <a:rPr lang="en-US" sz="1700" kern="1200" dirty="0" err="1">
              <a:solidFill>
                <a:srgbClr val="000000"/>
              </a:solidFill>
            </a:rPr>
            <a:t>prosedur</a:t>
          </a:r>
          <a:r>
            <a:rPr lang="en-US" sz="1700" kern="1200" dirty="0">
              <a:solidFill>
                <a:srgbClr val="000000"/>
              </a:solidFill>
            </a:rPr>
            <a:t>, </a:t>
          </a:r>
          <a:r>
            <a:rPr lang="en-US" sz="1700" kern="1200" dirty="0" err="1">
              <a:solidFill>
                <a:srgbClr val="000000"/>
              </a:solidFill>
            </a:rPr>
            <a:t>dan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tindakan</a:t>
          </a:r>
          <a:r>
            <a:rPr lang="en-US" sz="1700" kern="1200" dirty="0">
              <a:solidFill>
                <a:srgbClr val="000000"/>
              </a:solidFill>
            </a:rPr>
            <a:t> yang </a:t>
          </a:r>
          <a:r>
            <a:rPr lang="en-US" sz="1700" kern="1200" dirty="0" err="1">
              <a:solidFill>
                <a:srgbClr val="000000"/>
              </a:solidFill>
            </a:rPr>
            <a:t>bertentangan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dengan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publik</a:t>
          </a:r>
          <a:r>
            <a:rPr lang="en-US" sz="1700" kern="1200" dirty="0">
              <a:solidFill>
                <a:srgbClr val="000000"/>
              </a:solidFill>
            </a:rPr>
            <a:t>/ </a:t>
          </a:r>
          <a:r>
            <a:rPr lang="en-US" sz="1700" kern="1200" dirty="0" err="1">
              <a:solidFill>
                <a:srgbClr val="000000"/>
              </a:solidFill>
            </a:rPr>
            <a:t>organisasi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2983631" y="1584280"/>
        <a:ext cx="2262336" cy="1357401"/>
      </dsp:txXfrm>
    </dsp:sp>
    <dsp:sp modelId="{362F6EFA-8AE6-F54A-8FAA-DE90922AB83E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0000"/>
              </a:solidFill>
            </a:rPr>
            <a:t>Memberi</a:t>
          </a:r>
          <a:r>
            <a:rPr lang="en-US" sz="1700" kern="1200" dirty="0">
              <a:solidFill>
                <a:srgbClr val="000000"/>
              </a:solidFill>
            </a:rPr>
            <a:t> saran </a:t>
          </a:r>
          <a:r>
            <a:rPr lang="en-US" sz="1700" kern="1200" dirty="0" err="1">
              <a:solidFill>
                <a:srgbClr val="000000"/>
              </a:solidFill>
            </a:rPr>
            <a:t>kepada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manajemen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dalam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pembentukan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kebijakan</a:t>
          </a:r>
          <a:r>
            <a:rPr lang="en-US" sz="1700" kern="1200" dirty="0">
              <a:solidFill>
                <a:srgbClr val="000000"/>
              </a:solidFill>
            </a:rPr>
            <a:t>/ </a:t>
          </a:r>
          <a:r>
            <a:rPr lang="en-US" sz="1700" kern="1200" dirty="0" err="1">
              <a:solidFill>
                <a:srgbClr val="000000"/>
              </a:solidFill>
            </a:rPr>
            <a:t>prosedur</a:t>
          </a:r>
          <a:r>
            <a:rPr lang="en-US" sz="1700" kern="1200" dirty="0">
              <a:solidFill>
                <a:srgbClr val="000000"/>
              </a:solidFill>
            </a:rPr>
            <a:t>/ </a:t>
          </a:r>
          <a:r>
            <a:rPr lang="en-US" sz="1700" kern="1200" dirty="0" err="1">
              <a:solidFill>
                <a:srgbClr val="000000"/>
              </a:solidFill>
            </a:rPr>
            <a:t>tindakan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baru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5472201" y="1584280"/>
        <a:ext cx="2262336" cy="1357401"/>
      </dsp:txXfrm>
    </dsp:sp>
    <dsp:sp modelId="{445D4A84-F03B-164C-AF41-968F0479BB42}">
      <dsp:nvSpPr>
        <dsp:cNvPr id="0" name=""/>
        <dsp:cNvSpPr/>
      </dsp:nvSpPr>
      <dsp:spPr>
        <a:xfrm>
          <a:off x="495061" y="3167916"/>
          <a:ext cx="2262336" cy="135740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0000"/>
              </a:solidFill>
            </a:rPr>
            <a:t>Membangun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dan</a:t>
          </a:r>
          <a:r>
            <a:rPr lang="en-US" sz="1700" kern="1200" dirty="0">
              <a:solidFill>
                <a:srgbClr val="000000"/>
              </a:solidFill>
            </a:rPr>
            <a:t> mempertahankan </a:t>
          </a:r>
          <a:r>
            <a:rPr lang="en-US" sz="1700" kern="1200" dirty="0" err="1">
              <a:solidFill>
                <a:srgbClr val="000000"/>
              </a:solidFill>
            </a:rPr>
            <a:t>komunikasi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dua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arah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antara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organisasi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dan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publiknya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495061" y="3167916"/>
        <a:ext cx="2262336" cy="1357401"/>
      </dsp:txXfrm>
    </dsp:sp>
    <dsp:sp modelId="{529CE2E2-3BA4-9843-8C5E-9873E43DBD1C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0000"/>
              </a:solidFill>
            </a:rPr>
            <a:t>Menciptakan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perubahan</a:t>
          </a:r>
          <a:r>
            <a:rPr lang="en-US" sz="1700" kern="1200" dirty="0">
              <a:solidFill>
                <a:srgbClr val="000000"/>
              </a:solidFill>
            </a:rPr>
            <a:t> yang </a:t>
          </a:r>
          <a:r>
            <a:rPr lang="en-US" sz="1700" kern="1200" dirty="0" err="1">
              <a:solidFill>
                <a:srgbClr val="000000"/>
              </a:solidFill>
            </a:rPr>
            <a:t>terukur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dalam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kesadaran</a:t>
          </a:r>
          <a:r>
            <a:rPr lang="en-US" sz="1700" kern="1200" dirty="0">
              <a:solidFill>
                <a:srgbClr val="000000"/>
              </a:solidFill>
            </a:rPr>
            <a:t>, </a:t>
          </a:r>
          <a:r>
            <a:rPr lang="en-US" sz="1700" kern="1200" dirty="0" err="1">
              <a:solidFill>
                <a:srgbClr val="000000"/>
              </a:solidFill>
            </a:rPr>
            <a:t>opini</a:t>
          </a:r>
          <a:r>
            <a:rPr lang="en-US" sz="1700" kern="1200" dirty="0">
              <a:solidFill>
                <a:srgbClr val="000000"/>
              </a:solidFill>
            </a:rPr>
            <a:t>, </a:t>
          </a:r>
          <a:r>
            <a:rPr lang="en-US" sz="1700" kern="1200" dirty="0" err="1">
              <a:solidFill>
                <a:srgbClr val="000000"/>
              </a:solidFill>
            </a:rPr>
            <a:t>sikap</a:t>
          </a:r>
          <a:r>
            <a:rPr lang="en-US" sz="1700" kern="1200" dirty="0">
              <a:solidFill>
                <a:srgbClr val="000000"/>
              </a:solidFill>
            </a:rPr>
            <a:t>, </a:t>
          </a:r>
          <a:r>
            <a:rPr lang="en-US" sz="1700" kern="1200" dirty="0" err="1">
              <a:solidFill>
                <a:srgbClr val="000000"/>
              </a:solidFill>
            </a:rPr>
            <a:t>dan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perilaku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dalam</a:t>
          </a:r>
          <a:r>
            <a:rPr lang="en-US" sz="1700" kern="1200" dirty="0">
              <a:solidFill>
                <a:srgbClr val="000000"/>
              </a:solidFill>
            </a:rPr>
            <a:t>/ </a:t>
          </a:r>
          <a:r>
            <a:rPr lang="en-US" sz="1700" kern="1200" dirty="0" err="1">
              <a:solidFill>
                <a:srgbClr val="000000"/>
              </a:solidFill>
            </a:rPr>
            <a:t>luar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organisasi</a:t>
          </a:r>
          <a:endParaRPr lang="en-US" sz="1700" kern="1200" dirty="0">
            <a:solidFill>
              <a:srgbClr val="000000"/>
            </a:solidFill>
          </a:endParaRPr>
        </a:p>
      </dsp:txBody>
      <dsp:txXfrm>
        <a:off x="2983631" y="3167916"/>
        <a:ext cx="2262336" cy="1357401"/>
      </dsp:txXfrm>
    </dsp:sp>
    <dsp:sp modelId="{A4956B6E-E94E-8946-AA6A-C1EB4F38DD3E}">
      <dsp:nvSpPr>
        <dsp:cNvPr id="0" name=""/>
        <dsp:cNvSpPr/>
      </dsp:nvSpPr>
      <dsp:spPr>
        <a:xfrm>
          <a:off x="5472201" y="3167916"/>
          <a:ext cx="2262336" cy="13574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rgbClr val="000000"/>
              </a:solidFill>
            </a:rPr>
            <a:t>Menghasilkan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hubungan</a:t>
          </a:r>
          <a:r>
            <a:rPr lang="en-US" sz="1700" kern="1200" dirty="0">
              <a:solidFill>
                <a:srgbClr val="000000"/>
              </a:solidFill>
            </a:rPr>
            <a:t> yang </a:t>
          </a:r>
          <a:r>
            <a:rPr lang="en-US" sz="1700" kern="1200" dirty="0" err="1">
              <a:solidFill>
                <a:srgbClr val="000000"/>
              </a:solidFill>
            </a:rPr>
            <a:t>baru</a:t>
          </a:r>
          <a:r>
            <a:rPr lang="en-US" sz="1700" kern="1200" dirty="0">
              <a:solidFill>
                <a:srgbClr val="000000"/>
              </a:solidFill>
            </a:rPr>
            <a:t>/ </a:t>
          </a:r>
          <a:r>
            <a:rPr lang="en-US" sz="1700" kern="1200" dirty="0" err="1">
              <a:solidFill>
                <a:srgbClr val="000000"/>
              </a:solidFill>
            </a:rPr>
            <a:t>tetap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antara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organisasi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dan</a:t>
          </a:r>
          <a:r>
            <a:rPr lang="en-US" sz="1700" kern="1200" dirty="0">
              <a:solidFill>
                <a:srgbClr val="000000"/>
              </a:solidFill>
            </a:rPr>
            <a:t> </a:t>
          </a:r>
          <a:r>
            <a:rPr lang="en-US" sz="1700" kern="1200" dirty="0" err="1">
              <a:solidFill>
                <a:srgbClr val="000000"/>
              </a:solidFill>
            </a:rPr>
            <a:t>publiknya</a:t>
          </a:r>
          <a:r>
            <a:rPr lang="en-US" sz="1700" kern="1200" dirty="0">
              <a:solidFill>
                <a:srgbClr val="000000"/>
              </a:solidFill>
            </a:rPr>
            <a:t>.</a:t>
          </a:r>
        </a:p>
      </dsp:txBody>
      <dsp:txXfrm>
        <a:off x="5472201" y="3167916"/>
        <a:ext cx="2262336" cy="13574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89AE3-06EB-2D49-9603-12F1D8F8B094}">
      <dsp:nvSpPr>
        <dsp:cNvPr id="0" name=""/>
        <dsp:cNvSpPr/>
      </dsp:nvSpPr>
      <dsp:spPr>
        <a:xfrm>
          <a:off x="37" y="61070"/>
          <a:ext cx="3618978" cy="633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0000"/>
              </a:solidFill>
            </a:rPr>
            <a:t>Marketing/ Sales</a:t>
          </a:r>
        </a:p>
      </dsp:txBody>
      <dsp:txXfrm>
        <a:off x="37" y="61070"/>
        <a:ext cx="3618978" cy="633600"/>
      </dsp:txXfrm>
    </dsp:sp>
    <dsp:sp modelId="{89FD69A4-56FF-664F-9710-2DE4F0807496}">
      <dsp:nvSpPr>
        <dsp:cNvPr id="0" name=""/>
        <dsp:cNvSpPr/>
      </dsp:nvSpPr>
      <dsp:spPr>
        <a:xfrm>
          <a:off x="37" y="694670"/>
          <a:ext cx="3618978" cy="38045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000000"/>
              </a:solidFill>
            </a:rPr>
            <a:t>Transaksi/ </a:t>
          </a:r>
          <a:r>
            <a:rPr lang="en-US" sz="2200" kern="1200" dirty="0" err="1">
              <a:solidFill>
                <a:srgbClr val="000000"/>
              </a:solidFill>
            </a:rPr>
            <a:t>pertukaran</a:t>
          </a:r>
          <a:r>
            <a:rPr lang="en-US" sz="2200" kern="1200" dirty="0">
              <a:solidFill>
                <a:srgbClr val="000000"/>
              </a:solidFill>
            </a:rPr>
            <a:t> yang </a:t>
          </a:r>
          <a:r>
            <a:rPr lang="en-US" sz="2200" b="1" kern="1200" dirty="0" err="1">
              <a:solidFill>
                <a:srgbClr val="000000"/>
              </a:solidFill>
            </a:rPr>
            <a:t>menguntungkan</a:t>
          </a:r>
          <a:r>
            <a:rPr lang="en-US" sz="2200" kern="1200" dirty="0">
              <a:solidFill>
                <a:srgbClr val="000000"/>
              </a:solidFill>
            </a:rPr>
            <a:t>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000000"/>
              </a:solidFill>
            </a:rPr>
            <a:t>Proses </a:t>
          </a:r>
          <a:r>
            <a:rPr lang="en-US" sz="2200" b="1" kern="1200" dirty="0"/>
            <a:t>menawarkan </a:t>
          </a:r>
          <a:r>
            <a:rPr lang="en-US" sz="2200" b="1" kern="1200" dirty="0" err="1"/>
            <a:t>produk</a:t>
          </a:r>
          <a:r>
            <a:rPr lang="en-US" sz="2200" b="1" kern="1200" dirty="0"/>
            <a:t> </a:t>
          </a:r>
          <a:r>
            <a:rPr lang="en-US" sz="2200" b="1" kern="1200" dirty="0" err="1"/>
            <a:t>dan</a:t>
          </a:r>
          <a:r>
            <a:rPr lang="en-US" sz="2200" b="1" kern="1200" dirty="0"/>
            <a:t> </a:t>
          </a:r>
          <a:r>
            <a:rPr lang="en-US" sz="2200" b="1" kern="1200" dirty="0" err="1"/>
            <a:t>jasa</a:t>
          </a:r>
          <a:r>
            <a:rPr lang="en-US" sz="2200" b="1" kern="1200" dirty="0"/>
            <a:t> </a:t>
          </a:r>
          <a:r>
            <a:rPr lang="en-US" sz="2200" b="0" kern="1200" dirty="0" err="1"/>
            <a:t>untuk</a:t>
          </a:r>
          <a:r>
            <a:rPr lang="en-US" sz="2200" b="0" kern="1200" dirty="0"/>
            <a:t> </a:t>
          </a:r>
          <a:r>
            <a:rPr lang="en-US" sz="2200" b="0" kern="1200" dirty="0" err="1"/>
            <a:t>memenuhi</a:t>
          </a:r>
          <a:r>
            <a:rPr lang="en-US" sz="2200" b="0" kern="1200" dirty="0"/>
            <a:t> </a:t>
          </a:r>
          <a:r>
            <a:rPr lang="en-US" sz="2200" b="0" kern="1200" dirty="0" err="1"/>
            <a:t>permintaan</a:t>
          </a:r>
          <a:r>
            <a:rPr lang="en-US" sz="2200" b="0" kern="1200" dirty="0"/>
            <a:t>.</a:t>
          </a:r>
          <a:endParaRPr lang="en-US" sz="2200" b="0" kern="1200" dirty="0">
            <a:solidFill>
              <a:srgbClr val="00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1" kern="1200" dirty="0">
              <a:solidFill>
                <a:srgbClr val="000000"/>
              </a:solidFill>
            </a:rPr>
            <a:t>Target</a:t>
          </a:r>
          <a:r>
            <a:rPr lang="en-US" sz="2200" kern="1200" dirty="0">
              <a:solidFill>
                <a:srgbClr val="000000"/>
              </a:solidFill>
            </a:rPr>
            <a:t> </a:t>
          </a:r>
          <a:r>
            <a:rPr lang="en-US" sz="2200" kern="1200" dirty="0" err="1">
              <a:solidFill>
                <a:srgbClr val="000000"/>
              </a:solidFill>
            </a:rPr>
            <a:t>komunikasi</a:t>
          </a:r>
          <a:r>
            <a:rPr lang="en-US" sz="2200" kern="1200" dirty="0">
              <a:solidFill>
                <a:srgbClr val="000000"/>
              </a:solidFill>
            </a:rPr>
            <a:t> </a:t>
          </a:r>
          <a:r>
            <a:rPr lang="en-US" sz="2200" kern="1200" dirty="0" err="1">
              <a:solidFill>
                <a:srgbClr val="000000"/>
              </a:solidFill>
            </a:rPr>
            <a:t>lebih</a:t>
          </a:r>
          <a:r>
            <a:rPr lang="en-US" sz="2200" kern="1200" dirty="0">
              <a:solidFill>
                <a:srgbClr val="000000"/>
              </a:solidFill>
            </a:rPr>
            <a:t> </a:t>
          </a:r>
          <a:r>
            <a:rPr lang="en-US" sz="2200" kern="1200" dirty="0" err="1">
              <a:solidFill>
                <a:srgbClr val="000000"/>
              </a:solidFill>
            </a:rPr>
            <a:t>sempit</a:t>
          </a:r>
          <a:r>
            <a:rPr lang="en-US" sz="2200" kern="1200" dirty="0">
              <a:solidFill>
                <a:srgbClr val="000000"/>
              </a:solidFill>
            </a:rPr>
            <a:t> (</a:t>
          </a:r>
          <a:r>
            <a:rPr lang="en-US" sz="2200" b="1" kern="1200" dirty="0" err="1">
              <a:solidFill>
                <a:srgbClr val="000000"/>
              </a:solidFill>
            </a:rPr>
            <a:t>spesifik</a:t>
          </a:r>
          <a:r>
            <a:rPr lang="en-US" sz="2200" kern="1200" dirty="0">
              <a:solidFill>
                <a:srgbClr val="000000"/>
              </a:solidFill>
            </a:rPr>
            <a:t>) </a:t>
          </a:r>
          <a:r>
            <a:rPr lang="en-US" sz="2200" kern="1200" dirty="0" err="1">
              <a:solidFill>
                <a:srgbClr val="000000"/>
              </a:solidFill>
            </a:rPr>
            <a:t>dan</a:t>
          </a:r>
          <a:r>
            <a:rPr lang="en-US" sz="2200" kern="1200" dirty="0">
              <a:solidFill>
                <a:srgbClr val="000000"/>
              </a:solidFill>
            </a:rPr>
            <a:t> </a:t>
          </a:r>
          <a:r>
            <a:rPr lang="en-US" sz="2200" kern="1200" dirty="0" err="1">
              <a:solidFill>
                <a:srgbClr val="000000"/>
              </a:solidFill>
            </a:rPr>
            <a:t>eksternal</a:t>
          </a:r>
          <a:r>
            <a:rPr lang="en-US" sz="2200" kern="1200" dirty="0">
              <a:solidFill>
                <a:srgbClr val="000000"/>
              </a:solidFill>
            </a:rPr>
            <a:t>.</a:t>
          </a:r>
        </a:p>
      </dsp:txBody>
      <dsp:txXfrm>
        <a:off x="37" y="694670"/>
        <a:ext cx="3618978" cy="3804570"/>
      </dsp:txXfrm>
    </dsp:sp>
    <dsp:sp modelId="{6633E515-1909-5945-8450-205576543B71}">
      <dsp:nvSpPr>
        <dsp:cNvPr id="0" name=""/>
        <dsp:cNvSpPr/>
      </dsp:nvSpPr>
      <dsp:spPr>
        <a:xfrm>
          <a:off x="4125673" y="61070"/>
          <a:ext cx="3618978" cy="6336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000000"/>
              </a:solidFill>
            </a:rPr>
            <a:t>Public Relations</a:t>
          </a:r>
        </a:p>
      </dsp:txBody>
      <dsp:txXfrm>
        <a:off x="4125673" y="61070"/>
        <a:ext cx="3618978" cy="633600"/>
      </dsp:txXfrm>
    </dsp:sp>
    <dsp:sp modelId="{123EDE89-C77B-CF4E-AA25-A8D4994C2AB3}">
      <dsp:nvSpPr>
        <dsp:cNvPr id="0" name=""/>
        <dsp:cNvSpPr/>
      </dsp:nvSpPr>
      <dsp:spPr>
        <a:xfrm>
          <a:off x="4125673" y="694670"/>
          <a:ext cx="3618978" cy="38045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 err="1">
              <a:solidFill>
                <a:srgbClr val="000000"/>
              </a:solidFill>
            </a:rPr>
            <a:t>Transaksi</a:t>
          </a:r>
          <a:r>
            <a:rPr lang="en-US" sz="2200" kern="1200" dirty="0">
              <a:solidFill>
                <a:srgbClr val="000000"/>
              </a:solidFill>
            </a:rPr>
            <a:t>/ </a:t>
          </a:r>
          <a:r>
            <a:rPr lang="en-US" sz="2200" kern="1200" dirty="0" err="1">
              <a:solidFill>
                <a:srgbClr val="000000"/>
              </a:solidFill>
            </a:rPr>
            <a:t>pertukaran</a:t>
          </a:r>
          <a:r>
            <a:rPr lang="en-US" sz="2200" kern="1200" dirty="0">
              <a:solidFill>
                <a:srgbClr val="000000"/>
              </a:solidFill>
            </a:rPr>
            <a:t> </a:t>
          </a:r>
          <a:r>
            <a:rPr lang="en-US" sz="2200" kern="1200" dirty="0" err="1">
              <a:solidFill>
                <a:srgbClr val="000000"/>
              </a:solidFill>
            </a:rPr>
            <a:t>informasi</a:t>
          </a:r>
          <a:r>
            <a:rPr lang="en-US" sz="2200" kern="1200" dirty="0">
              <a:solidFill>
                <a:srgbClr val="000000"/>
              </a:solidFill>
            </a:rPr>
            <a:t> yang </a:t>
          </a:r>
          <a:r>
            <a:rPr lang="en-US" sz="2200" b="1" kern="1200" dirty="0" err="1">
              <a:solidFill>
                <a:srgbClr val="000000"/>
              </a:solidFill>
            </a:rPr>
            <a:t>membangun</a:t>
          </a:r>
          <a:r>
            <a:rPr lang="en-US" sz="2200" b="1" kern="1200" dirty="0">
              <a:solidFill>
                <a:srgbClr val="000000"/>
              </a:solidFill>
            </a:rPr>
            <a:t> </a:t>
          </a:r>
          <a:r>
            <a:rPr lang="en-US" sz="2200" b="1" kern="1200" dirty="0" err="1">
              <a:solidFill>
                <a:srgbClr val="000000"/>
              </a:solidFill>
            </a:rPr>
            <a:t>pemahaman</a:t>
          </a:r>
          <a:r>
            <a:rPr lang="en-US" sz="2200" kern="1200" dirty="0">
              <a:solidFill>
                <a:srgbClr val="000000"/>
              </a:solidFill>
            </a:rPr>
            <a:t>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000000"/>
              </a:solidFill>
            </a:rPr>
            <a:t>Proses </a:t>
          </a:r>
          <a:r>
            <a:rPr lang="en-US" sz="2200" b="1" kern="1200" dirty="0"/>
            <a:t>mempertahankan </a:t>
          </a:r>
          <a:r>
            <a:rPr lang="en-US" sz="2200" b="1" kern="1200" dirty="0" err="1"/>
            <a:t>hubungan</a:t>
          </a:r>
          <a:r>
            <a:rPr lang="en-US" sz="2200" b="1" kern="1200" dirty="0"/>
            <a:t> yang </a:t>
          </a:r>
          <a:r>
            <a:rPr lang="en-US" sz="2200" b="1" kern="1200" dirty="0" err="1"/>
            <a:t>baik</a:t>
          </a:r>
          <a:r>
            <a:rPr lang="en-US" sz="2200" b="1" kern="1200" dirty="0"/>
            <a:t> </a:t>
          </a:r>
          <a:r>
            <a:rPr lang="en-US" sz="2200" kern="1200" dirty="0" err="1"/>
            <a:t>dengan</a:t>
          </a:r>
          <a:r>
            <a:rPr lang="en-US" sz="2200" kern="1200" dirty="0"/>
            <a:t> stakeholders. </a:t>
          </a:r>
          <a:endParaRPr lang="en-US" sz="2200" kern="1200" dirty="0">
            <a:solidFill>
              <a:srgbClr val="00000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srgbClr val="000000"/>
              </a:solidFill>
            </a:rPr>
            <a:t>Target </a:t>
          </a:r>
          <a:r>
            <a:rPr lang="en-US" sz="2200" kern="1200" dirty="0" err="1">
              <a:solidFill>
                <a:srgbClr val="000000"/>
              </a:solidFill>
            </a:rPr>
            <a:t>komunikasi</a:t>
          </a:r>
          <a:r>
            <a:rPr lang="en-US" sz="2200" kern="1200" dirty="0">
              <a:solidFill>
                <a:srgbClr val="000000"/>
              </a:solidFill>
            </a:rPr>
            <a:t> </a:t>
          </a:r>
          <a:r>
            <a:rPr lang="en-US" sz="2200" kern="1200" dirty="0" err="1">
              <a:solidFill>
                <a:srgbClr val="000000"/>
              </a:solidFill>
            </a:rPr>
            <a:t>seluruh</a:t>
          </a:r>
          <a:r>
            <a:rPr lang="en-US" sz="2200" kern="1200" dirty="0">
              <a:solidFill>
                <a:srgbClr val="000000"/>
              </a:solidFill>
            </a:rPr>
            <a:t> </a:t>
          </a:r>
          <a:r>
            <a:rPr lang="en-US" sz="2200" b="1" kern="1200" dirty="0">
              <a:solidFill>
                <a:srgbClr val="000000"/>
              </a:solidFill>
            </a:rPr>
            <a:t>stakeholders</a:t>
          </a:r>
          <a:r>
            <a:rPr lang="en-US" sz="2200" kern="1200" dirty="0">
              <a:solidFill>
                <a:srgbClr val="000000"/>
              </a:solidFill>
            </a:rPr>
            <a:t> (</a:t>
          </a:r>
          <a:r>
            <a:rPr lang="en-US" sz="2200" kern="1200" dirty="0" err="1">
              <a:solidFill>
                <a:srgbClr val="000000"/>
              </a:solidFill>
            </a:rPr>
            <a:t>karyawan</a:t>
          </a:r>
          <a:r>
            <a:rPr lang="en-US" sz="2200" kern="1200" dirty="0">
              <a:solidFill>
                <a:srgbClr val="000000"/>
              </a:solidFill>
            </a:rPr>
            <a:t>, investor, media, </a:t>
          </a:r>
          <a:r>
            <a:rPr lang="en-US" sz="2200" kern="1200" dirty="0" err="1">
              <a:solidFill>
                <a:srgbClr val="000000"/>
              </a:solidFill>
            </a:rPr>
            <a:t>lingkungan</a:t>
          </a:r>
          <a:r>
            <a:rPr lang="en-US" sz="2200" kern="1200" dirty="0">
              <a:solidFill>
                <a:srgbClr val="000000"/>
              </a:solidFill>
            </a:rPr>
            <a:t>, </a:t>
          </a:r>
          <a:r>
            <a:rPr lang="en-US" sz="2200" kern="1200" dirty="0" err="1">
              <a:solidFill>
                <a:srgbClr val="000000"/>
              </a:solidFill>
            </a:rPr>
            <a:t>pemerintah</a:t>
          </a:r>
          <a:r>
            <a:rPr lang="en-US" sz="2200" kern="1200" dirty="0">
              <a:solidFill>
                <a:srgbClr val="000000"/>
              </a:solidFill>
            </a:rPr>
            <a:t>, </a:t>
          </a:r>
          <a:r>
            <a:rPr lang="en-US" sz="2200" kern="1200" dirty="0" err="1">
              <a:solidFill>
                <a:srgbClr val="000000"/>
              </a:solidFill>
            </a:rPr>
            <a:t>masyarakat</a:t>
          </a:r>
          <a:r>
            <a:rPr lang="en-US" sz="2200" kern="1200" dirty="0">
              <a:solidFill>
                <a:srgbClr val="000000"/>
              </a:solidFill>
            </a:rPr>
            <a:t>, </a:t>
          </a:r>
          <a:r>
            <a:rPr lang="en-US" sz="2200" kern="1200" dirty="0" err="1">
              <a:solidFill>
                <a:srgbClr val="000000"/>
              </a:solidFill>
            </a:rPr>
            <a:t>dll</a:t>
          </a:r>
          <a:r>
            <a:rPr lang="en-US" sz="2200" kern="1200" dirty="0">
              <a:solidFill>
                <a:srgbClr val="000000"/>
              </a:solidFill>
            </a:rPr>
            <a:t>).</a:t>
          </a:r>
        </a:p>
      </dsp:txBody>
      <dsp:txXfrm>
        <a:off x="4125673" y="694670"/>
        <a:ext cx="3618978" cy="3804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A545B-9822-2E43-93A6-CC7FCA768F8F}">
      <dsp:nvSpPr>
        <dsp:cNvPr id="0" name=""/>
        <dsp:cNvSpPr/>
      </dsp:nvSpPr>
      <dsp:spPr>
        <a:xfrm>
          <a:off x="0" y="55817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Hubungan</a:t>
          </a:r>
          <a:r>
            <a:rPr lang="en-US" sz="2300" kern="1200" dirty="0"/>
            <a:t> Internal</a:t>
          </a:r>
        </a:p>
      </dsp:txBody>
      <dsp:txXfrm>
        <a:off x="26930" y="82747"/>
        <a:ext cx="8175740" cy="497795"/>
      </dsp:txXfrm>
    </dsp:sp>
    <dsp:sp modelId="{5D0E1101-A36E-6B4B-8EF5-3C2ECECA9CF5}">
      <dsp:nvSpPr>
        <dsp:cNvPr id="0" name=""/>
        <dsp:cNvSpPr/>
      </dsp:nvSpPr>
      <dsp:spPr>
        <a:xfrm>
          <a:off x="0" y="607472"/>
          <a:ext cx="8229600" cy="1380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Membangun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mempertahankan </a:t>
          </a:r>
          <a:r>
            <a:rPr lang="en-US" sz="1800" kern="1200" dirty="0" err="1"/>
            <a:t>hubungan</a:t>
          </a:r>
          <a:r>
            <a:rPr lang="en-US" sz="1800" kern="1200" dirty="0"/>
            <a:t> yang </a:t>
          </a:r>
          <a:r>
            <a:rPr lang="en-US" sz="1800" kern="1200" dirty="0" err="1"/>
            <a:t>baik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saling</a:t>
          </a:r>
          <a:r>
            <a:rPr lang="en-US" sz="1800" kern="1200" dirty="0"/>
            <a:t> </a:t>
          </a:r>
          <a:r>
            <a:rPr lang="en-US" sz="1800" kern="1200" dirty="0" err="1"/>
            <a:t>bermanfaat</a:t>
          </a:r>
          <a:r>
            <a:rPr lang="en-US" sz="1800" kern="1200" dirty="0"/>
            <a:t> </a:t>
          </a:r>
          <a:r>
            <a:rPr lang="en-US" sz="1800" kern="1200" dirty="0" err="1"/>
            <a:t>antar</a:t>
          </a:r>
          <a:r>
            <a:rPr lang="en-US" sz="1800" kern="1200" dirty="0"/>
            <a:t> </a:t>
          </a:r>
          <a:r>
            <a:rPr lang="en-US" sz="1800" kern="1200" dirty="0" err="1"/>
            <a:t>karyawan</a:t>
          </a:r>
          <a:r>
            <a:rPr lang="en-US" sz="1800" kern="1200" dirty="0"/>
            <a:t> (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perusahaan</a:t>
          </a:r>
          <a:r>
            <a:rPr lang="en-US" sz="1800" kern="1200" dirty="0"/>
            <a:t>) </a:t>
          </a:r>
          <a:r>
            <a:rPr lang="en-US" sz="1800" kern="1200" dirty="0" err="1"/>
            <a:t>guna</a:t>
          </a:r>
          <a:r>
            <a:rPr lang="en-US" sz="1800" kern="1200" dirty="0"/>
            <a:t> </a:t>
          </a:r>
          <a:r>
            <a:rPr lang="en-US" sz="1800" kern="1200" dirty="0" err="1"/>
            <a:t>mensukseskan</a:t>
          </a:r>
          <a:r>
            <a:rPr lang="en-US" sz="1800" kern="1200" dirty="0"/>
            <a:t> </a:t>
          </a:r>
          <a:r>
            <a:rPr lang="en-US" sz="1800" kern="1200" dirty="0" err="1"/>
            <a:t>organisasi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Perancangan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pengaplikasian</a:t>
          </a:r>
          <a:r>
            <a:rPr lang="en-US" sz="1800" kern="1200" dirty="0"/>
            <a:t> program </a:t>
          </a:r>
          <a:r>
            <a:rPr lang="en-US" sz="1800" kern="1200" dirty="0" err="1"/>
            <a:t>komunikasi</a:t>
          </a:r>
          <a:r>
            <a:rPr lang="en-US" sz="1800" kern="1200" dirty="0"/>
            <a:t> internal </a:t>
          </a:r>
          <a:r>
            <a:rPr lang="en-US" sz="1800" kern="1200" dirty="0" err="1"/>
            <a:t>bertujuan</a:t>
          </a:r>
          <a:r>
            <a:rPr lang="en-US" sz="1800" kern="1200" dirty="0"/>
            <a:t> agar </a:t>
          </a:r>
          <a:r>
            <a:rPr lang="en-US" sz="1800" kern="1200" dirty="0" err="1"/>
            <a:t>karyawan</a:t>
          </a:r>
          <a:r>
            <a:rPr lang="en-US" sz="1800" kern="1200" dirty="0"/>
            <a:t> mendapatkan </a:t>
          </a:r>
          <a:r>
            <a:rPr lang="en-US" sz="1800" kern="1200" dirty="0" err="1"/>
            <a:t>informasi</a:t>
          </a:r>
          <a:r>
            <a:rPr lang="en-US" sz="1800" kern="1200" dirty="0"/>
            <a:t> </a:t>
          </a:r>
          <a:r>
            <a:rPr lang="en-US" sz="1800" kern="1200" dirty="0" err="1"/>
            <a:t>terbaru</a:t>
          </a:r>
          <a:r>
            <a:rPr lang="en-US" sz="1800" kern="1200" dirty="0"/>
            <a:t>, </a:t>
          </a:r>
          <a:r>
            <a:rPr lang="en-US" sz="1800" kern="1200" dirty="0" err="1"/>
            <a:t>termotivasi</a:t>
          </a:r>
          <a:r>
            <a:rPr lang="en-US" sz="1800" kern="1200" dirty="0"/>
            <a:t>,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menciptakan</a:t>
          </a:r>
          <a:r>
            <a:rPr lang="en-US" sz="1800" kern="1200" dirty="0"/>
            <a:t> kultur/ </a:t>
          </a:r>
          <a:r>
            <a:rPr lang="en-US" sz="1800" kern="1200" dirty="0" err="1"/>
            <a:t>budaya</a:t>
          </a:r>
          <a:r>
            <a:rPr lang="en-US" sz="1800" kern="1200" dirty="0"/>
            <a:t>.</a:t>
          </a:r>
        </a:p>
      </dsp:txBody>
      <dsp:txXfrm>
        <a:off x="0" y="607472"/>
        <a:ext cx="8229600" cy="1380690"/>
      </dsp:txXfrm>
    </dsp:sp>
    <dsp:sp modelId="{5AE7C33E-3ECC-EE4E-909D-27891F64306B}">
      <dsp:nvSpPr>
        <dsp:cNvPr id="0" name=""/>
        <dsp:cNvSpPr/>
      </dsp:nvSpPr>
      <dsp:spPr>
        <a:xfrm>
          <a:off x="0" y="1988162"/>
          <a:ext cx="8229600" cy="5516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Publisitas</a:t>
          </a:r>
          <a:endParaRPr lang="en-US" sz="2300" kern="1200" dirty="0"/>
        </a:p>
      </dsp:txBody>
      <dsp:txXfrm>
        <a:off x="26930" y="2015092"/>
        <a:ext cx="8175740" cy="497795"/>
      </dsp:txXfrm>
    </dsp:sp>
    <dsp:sp modelId="{E9202985-5BFD-7941-8333-CEB1D35891BC}">
      <dsp:nvSpPr>
        <dsp:cNvPr id="0" name=""/>
        <dsp:cNvSpPr/>
      </dsp:nvSpPr>
      <dsp:spPr>
        <a:xfrm>
          <a:off x="0" y="2539817"/>
          <a:ext cx="8229600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Berbagai</a:t>
          </a:r>
          <a:r>
            <a:rPr lang="en-US" sz="1800" kern="1200" dirty="0"/>
            <a:t> </a:t>
          </a:r>
          <a:r>
            <a:rPr lang="en-US" sz="1800" kern="1200" dirty="0" err="1"/>
            <a:t>informasi</a:t>
          </a:r>
          <a:r>
            <a:rPr lang="en-US" sz="1800" kern="1200" dirty="0"/>
            <a:t> yang </a:t>
          </a:r>
          <a:r>
            <a:rPr lang="en-US" sz="1800" kern="1200" dirty="0" err="1"/>
            <a:t>diperoleh</a:t>
          </a:r>
          <a:r>
            <a:rPr lang="en-US" sz="1800" kern="1200" dirty="0"/>
            <a:t> </a:t>
          </a:r>
          <a:r>
            <a:rPr lang="en-US" sz="1800" kern="1200" dirty="0" err="1"/>
            <a:t>dari</a:t>
          </a:r>
          <a:r>
            <a:rPr lang="en-US" sz="1800" kern="1200" dirty="0"/>
            <a:t> </a:t>
          </a:r>
          <a:r>
            <a:rPr lang="en-US" sz="1800" kern="1200" dirty="0" err="1"/>
            <a:t>sumber</a:t>
          </a:r>
          <a:r>
            <a:rPr lang="en-US" sz="1800" kern="1200" dirty="0"/>
            <a:t> </a:t>
          </a:r>
          <a:r>
            <a:rPr lang="en-US" sz="1800" kern="1200" dirty="0" err="1"/>
            <a:t>luar</a:t>
          </a:r>
          <a:r>
            <a:rPr lang="en-US" sz="1800" kern="1200" dirty="0"/>
            <a:t> &amp; PR yang </a:t>
          </a:r>
          <a:r>
            <a:rPr lang="en-US" sz="1800" kern="1200" dirty="0" err="1"/>
            <a:t>memiliki</a:t>
          </a:r>
          <a:r>
            <a:rPr lang="en-US" sz="1800" kern="1200" dirty="0"/>
            <a:t> </a:t>
          </a:r>
          <a:r>
            <a:rPr lang="en-US" sz="1800" kern="1200" dirty="0" err="1"/>
            <a:t>nilai</a:t>
          </a:r>
          <a:r>
            <a:rPr lang="en-US" sz="1800" kern="1200" dirty="0"/>
            <a:t> </a:t>
          </a:r>
          <a:r>
            <a:rPr lang="en-US" sz="1800" kern="1200" dirty="0" err="1"/>
            <a:t>berita</a:t>
          </a:r>
          <a:r>
            <a:rPr lang="en-US" sz="1800" kern="1200" dirty="0"/>
            <a:t> yang dimuat/ </a:t>
          </a:r>
          <a:r>
            <a:rPr lang="en-US" sz="1800" kern="1200" dirty="0" err="1"/>
            <a:t>ditulis</a:t>
          </a:r>
          <a:r>
            <a:rPr lang="en-US" sz="1800" kern="1200" dirty="0"/>
            <a:t>/ </a:t>
          </a:r>
          <a:r>
            <a:rPr lang="en-US" sz="1800" kern="1200" dirty="0" err="1"/>
            <a:t>ditanyangkan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media </a:t>
          </a:r>
          <a:r>
            <a:rPr lang="en-US" sz="1800" kern="1200" dirty="0" err="1"/>
            <a:t>massa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Informasi</a:t>
          </a:r>
          <a:r>
            <a:rPr lang="en-US" sz="1800" kern="1200" dirty="0"/>
            <a:t> </a:t>
          </a:r>
          <a:r>
            <a:rPr lang="en-US" sz="1800" kern="1200" dirty="0" err="1"/>
            <a:t>tersebut</a:t>
          </a:r>
          <a:r>
            <a:rPr lang="en-US" sz="1800" kern="1200" dirty="0"/>
            <a:t> </a:t>
          </a:r>
          <a:r>
            <a:rPr lang="en-US" sz="1800" kern="1200" dirty="0" err="1"/>
            <a:t>masuk</a:t>
          </a:r>
          <a:r>
            <a:rPr lang="en-US" sz="1800" kern="1200" dirty="0"/>
            <a:t> </a:t>
          </a:r>
          <a:r>
            <a:rPr lang="en-US" sz="1800" kern="1200" dirty="0" err="1"/>
            <a:t>ke</a:t>
          </a:r>
          <a:r>
            <a:rPr lang="en-US" sz="1800" kern="1200" dirty="0"/>
            <a:t> media </a:t>
          </a:r>
          <a:r>
            <a:rPr lang="en-US" sz="1800" b="1" kern="1200" dirty="0" err="1"/>
            <a:t>tanpa</a:t>
          </a:r>
          <a:r>
            <a:rPr lang="en-US" sz="1800" b="1" kern="1200" dirty="0"/>
            <a:t> </a:t>
          </a:r>
          <a:r>
            <a:rPr lang="en-US" sz="1800" b="1" kern="1200" dirty="0" err="1"/>
            <a:t>berbayar</a:t>
          </a:r>
          <a:r>
            <a:rPr lang="en-US" sz="1800" b="1" kern="1200" dirty="0"/>
            <a:t>, </a:t>
          </a:r>
          <a:r>
            <a:rPr lang="en-US" sz="1800" b="1" kern="1200" dirty="0" err="1"/>
            <a:t>dan</a:t>
          </a:r>
          <a:r>
            <a:rPr lang="en-US" sz="1800" b="1" kern="1200" dirty="0"/>
            <a:t> PR </a:t>
          </a:r>
          <a:r>
            <a:rPr lang="en-US" sz="1800" b="1" kern="1200" dirty="0" err="1"/>
            <a:t>tidak</a:t>
          </a:r>
          <a:r>
            <a:rPr lang="en-US" sz="1800" b="1" kern="1200" dirty="0"/>
            <a:t> </a:t>
          </a:r>
          <a:r>
            <a:rPr lang="en-US" sz="1800" b="1" kern="1200" dirty="0" err="1"/>
            <a:t>berhak</a:t>
          </a:r>
          <a:r>
            <a:rPr lang="en-US" sz="1800" b="1" kern="1200" dirty="0"/>
            <a:t> </a:t>
          </a:r>
          <a:r>
            <a:rPr lang="en-US" sz="1800" b="1" kern="1200" dirty="0" err="1"/>
            <a:t>mengatur</a:t>
          </a:r>
          <a:r>
            <a:rPr lang="en-US" sz="1800" b="1" kern="1200" dirty="0"/>
            <a:t> </a:t>
          </a:r>
          <a:r>
            <a:rPr lang="en-US" sz="1800" b="1" kern="1200" dirty="0" err="1"/>
            <a:t>konten</a:t>
          </a:r>
          <a:r>
            <a:rPr lang="en-US" sz="1800" b="1" kern="1200" dirty="0"/>
            <a:t> yang dimuat/ </a:t>
          </a:r>
          <a:r>
            <a:rPr lang="en-US" sz="1800" b="1" kern="1200" dirty="0" err="1"/>
            <a:t>ditulis</a:t>
          </a:r>
          <a:r>
            <a:rPr lang="en-US" sz="1800" b="1" kern="1200" dirty="0"/>
            <a:t>/ </a:t>
          </a:r>
          <a:r>
            <a:rPr lang="en-US" sz="1800" b="1" kern="1200" dirty="0" err="1"/>
            <a:t>ditanyangkan</a:t>
          </a:r>
          <a:r>
            <a:rPr lang="en-US" sz="1800" b="1" kern="1200" dirty="0"/>
            <a:t> </a:t>
          </a:r>
          <a:r>
            <a:rPr lang="en-US" sz="1800" b="1" kern="1200" dirty="0" err="1"/>
            <a:t>oleh</a:t>
          </a:r>
          <a:r>
            <a:rPr lang="en-US" sz="1800" b="1" kern="1200" dirty="0"/>
            <a:t> media </a:t>
          </a:r>
          <a:r>
            <a:rPr lang="en-US" sz="1800" b="1" kern="1200" dirty="0" err="1"/>
            <a:t>massa</a:t>
          </a:r>
          <a:r>
            <a:rPr lang="en-US" sz="1800" kern="1200" dirty="0"/>
            <a:t>.</a:t>
          </a:r>
        </a:p>
      </dsp:txBody>
      <dsp:txXfrm>
        <a:off x="0" y="2539817"/>
        <a:ext cx="8229600" cy="1142640"/>
      </dsp:txXfrm>
    </dsp:sp>
    <dsp:sp modelId="{218542B9-1CFF-8041-A749-6D73EFA512E2}">
      <dsp:nvSpPr>
        <dsp:cNvPr id="0" name=""/>
        <dsp:cNvSpPr/>
      </dsp:nvSpPr>
      <dsp:spPr>
        <a:xfrm>
          <a:off x="0" y="3682457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Advertising (</a:t>
          </a:r>
          <a:r>
            <a:rPr lang="en-US" sz="2300" kern="1200" dirty="0" err="1"/>
            <a:t>Iklan</a:t>
          </a:r>
          <a:r>
            <a:rPr lang="en-US" sz="2300" kern="1200" dirty="0"/>
            <a:t>)</a:t>
          </a:r>
        </a:p>
      </dsp:txBody>
      <dsp:txXfrm>
        <a:off x="26930" y="3709387"/>
        <a:ext cx="8175740" cy="497795"/>
      </dsp:txXfrm>
    </dsp:sp>
    <dsp:sp modelId="{9C7ADCAE-AC7D-2B47-939C-C368CBCBD020}">
      <dsp:nvSpPr>
        <dsp:cNvPr id="0" name=""/>
        <dsp:cNvSpPr/>
      </dsp:nvSpPr>
      <dsp:spPr>
        <a:xfrm>
          <a:off x="0" y="4234112"/>
          <a:ext cx="82296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/>
            <a:t>Konten</a:t>
          </a:r>
          <a:r>
            <a:rPr lang="en-US" sz="1800" kern="1200" dirty="0"/>
            <a:t> </a:t>
          </a:r>
          <a:r>
            <a:rPr lang="en-US" sz="1800" kern="1200" dirty="0" err="1"/>
            <a:t>di</a:t>
          </a:r>
          <a:r>
            <a:rPr lang="en-US" sz="1800" kern="1200" dirty="0"/>
            <a:t> media </a:t>
          </a:r>
          <a:r>
            <a:rPr lang="en-US" sz="1800" kern="1200" dirty="0" err="1"/>
            <a:t>massa</a:t>
          </a:r>
          <a:r>
            <a:rPr lang="en-US" sz="1800" kern="1200" dirty="0"/>
            <a:t>, </a:t>
          </a:r>
          <a:r>
            <a:rPr lang="en-US" sz="1800" kern="1200" dirty="0" err="1"/>
            <a:t>berbayar</a:t>
          </a:r>
          <a:r>
            <a:rPr lang="en-US" sz="1800" kern="1200" dirty="0"/>
            <a:t>. </a:t>
          </a:r>
          <a:r>
            <a:rPr lang="en-US" sz="1800" kern="1200" dirty="0" err="1"/>
            <a:t>Konten</a:t>
          </a:r>
          <a:r>
            <a:rPr lang="en-US" sz="1800" kern="1200" dirty="0"/>
            <a:t> </a:t>
          </a:r>
          <a:r>
            <a:rPr lang="en-US" sz="1800" kern="1200" dirty="0" err="1"/>
            <a:t>diatur</a:t>
          </a:r>
          <a:r>
            <a:rPr lang="en-US" sz="1800" kern="1200" dirty="0"/>
            <a:t> </a:t>
          </a:r>
          <a:r>
            <a:rPr lang="en-US" sz="1800" kern="1200" dirty="0" err="1"/>
            <a:t>olah</a:t>
          </a:r>
          <a:r>
            <a:rPr lang="en-US" sz="1800" kern="1200" dirty="0"/>
            <a:t> </a:t>
          </a:r>
          <a:r>
            <a:rPr lang="en-US" sz="1800" kern="1200" dirty="0" err="1"/>
            <a:t>organisasi</a:t>
          </a:r>
          <a:r>
            <a:rPr lang="en-US" sz="1800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PR </a:t>
          </a:r>
          <a:r>
            <a:rPr lang="en-US" sz="1800" kern="1200" dirty="0" err="1"/>
            <a:t>menggunakan</a:t>
          </a:r>
          <a:r>
            <a:rPr lang="en-US" sz="1800" kern="1200" dirty="0"/>
            <a:t> advertising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audiens</a:t>
          </a:r>
          <a:r>
            <a:rPr lang="en-US" sz="1800" kern="1200" dirty="0"/>
            <a:t> </a:t>
          </a:r>
          <a:r>
            <a:rPr lang="en-US" sz="1800" kern="1200" dirty="0" err="1"/>
            <a:t>luas</a:t>
          </a:r>
          <a:r>
            <a:rPr lang="en-US" sz="1800" kern="1200" dirty="0"/>
            <a:t> (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spesifik</a:t>
          </a:r>
          <a:r>
            <a:rPr lang="en-US" sz="1800" kern="1200" dirty="0"/>
            <a:t> </a:t>
          </a:r>
          <a:r>
            <a:rPr lang="en-US" sz="1800" kern="1200" dirty="0" err="1"/>
            <a:t>kepada</a:t>
          </a:r>
          <a:r>
            <a:rPr lang="en-US" sz="1800" kern="1200" dirty="0"/>
            <a:t> target market </a:t>
          </a:r>
          <a:r>
            <a:rPr lang="en-US" sz="1800" kern="1200" dirty="0" err="1"/>
            <a:t>saja</a:t>
          </a:r>
          <a:r>
            <a:rPr lang="en-US" sz="1800" kern="1200" dirty="0"/>
            <a:t>) </a:t>
          </a:r>
          <a:r>
            <a:rPr lang="en-US" sz="1800" b="1" kern="1200" dirty="0" err="1"/>
            <a:t>bukan</a:t>
          </a:r>
          <a:r>
            <a:rPr lang="en-US" sz="1800" b="1" kern="1200" dirty="0"/>
            <a:t> </a:t>
          </a:r>
          <a:r>
            <a:rPr lang="en-US" sz="1800" b="1" kern="1200" dirty="0" err="1"/>
            <a:t>iklan</a:t>
          </a:r>
          <a:r>
            <a:rPr lang="en-US" sz="1800" b="1" kern="1200" dirty="0"/>
            <a:t> </a:t>
          </a:r>
          <a:r>
            <a:rPr lang="en-US" sz="1800" b="1" kern="1200" dirty="0" err="1"/>
            <a:t>dengan</a:t>
          </a:r>
          <a:r>
            <a:rPr lang="en-US" sz="1800" b="1" kern="1200" dirty="0"/>
            <a:t> </a:t>
          </a:r>
          <a:r>
            <a:rPr lang="en-US" sz="1800" b="1" kern="1200" dirty="0" err="1"/>
            <a:t>tujuan</a:t>
          </a:r>
          <a:r>
            <a:rPr lang="en-US" sz="1800" b="1" kern="1200" dirty="0"/>
            <a:t> marketing.</a:t>
          </a:r>
        </a:p>
      </dsp:txBody>
      <dsp:txXfrm>
        <a:off x="0" y="4234112"/>
        <a:ext cx="8229600" cy="880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E84E9-AF10-9343-8014-44052CCA06A9}">
      <dsp:nvSpPr>
        <dsp:cNvPr id="0" name=""/>
        <dsp:cNvSpPr/>
      </dsp:nvSpPr>
      <dsp:spPr>
        <a:xfrm>
          <a:off x="0" y="245991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Press </a:t>
          </a:r>
          <a:r>
            <a:rPr lang="en-US" sz="2200" kern="1200" dirty="0" err="1"/>
            <a:t>Agentry</a:t>
          </a:r>
          <a:endParaRPr lang="en-US" sz="2200" kern="1200" dirty="0"/>
        </a:p>
      </dsp:txBody>
      <dsp:txXfrm>
        <a:off x="25759" y="271750"/>
        <a:ext cx="8178082" cy="476152"/>
      </dsp:txXfrm>
    </dsp:sp>
    <dsp:sp modelId="{A332E887-3F2F-9E4F-988A-F85701B55AF7}">
      <dsp:nvSpPr>
        <dsp:cNvPr id="0" name=""/>
        <dsp:cNvSpPr/>
      </dsp:nvSpPr>
      <dsp:spPr>
        <a:xfrm>
          <a:off x="0" y="773661"/>
          <a:ext cx="8229600" cy="1115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/>
            <a:t>Penciptaan</a:t>
          </a:r>
          <a:r>
            <a:rPr lang="en-US" sz="1700" kern="1200" dirty="0"/>
            <a:t> </a:t>
          </a:r>
          <a:r>
            <a:rPr lang="en-US" sz="1700" kern="1200" dirty="0" err="1"/>
            <a:t>berita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peristiwa</a:t>
          </a:r>
          <a:r>
            <a:rPr lang="en-US" sz="1700" kern="1200" dirty="0"/>
            <a:t> yang </a:t>
          </a:r>
          <a:r>
            <a:rPr lang="en-US" sz="1700" kern="1200" dirty="0" err="1"/>
            <a:t>bernilai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b="1" kern="1200" dirty="0" err="1"/>
            <a:t>menarik</a:t>
          </a:r>
          <a:r>
            <a:rPr lang="en-US" sz="1700" b="1" kern="1200" dirty="0"/>
            <a:t> </a:t>
          </a:r>
          <a:r>
            <a:rPr lang="en-US" sz="1700" b="1" kern="1200" dirty="0" err="1"/>
            <a:t>perhatian</a:t>
          </a:r>
          <a:r>
            <a:rPr lang="en-US" sz="1700" b="1" kern="1200" dirty="0"/>
            <a:t> media </a:t>
          </a:r>
          <a:r>
            <a:rPr lang="en-US" sz="1700" b="1" kern="1200" dirty="0" err="1"/>
            <a:t>massa</a:t>
          </a:r>
          <a:r>
            <a:rPr lang="en-US" sz="1700" b="1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Press </a:t>
          </a:r>
          <a:r>
            <a:rPr lang="en-US" sz="1700" kern="1200" dirty="0" err="1"/>
            <a:t>agentry</a:t>
          </a:r>
          <a:r>
            <a:rPr lang="en-US" sz="1700" kern="1200" dirty="0"/>
            <a:t> </a:t>
          </a:r>
          <a:r>
            <a:rPr lang="en-US" sz="1700" kern="1200" dirty="0" err="1"/>
            <a:t>dilakukan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memperoleh</a:t>
          </a:r>
          <a:r>
            <a:rPr lang="en-US" sz="1700" kern="1200" dirty="0"/>
            <a:t> </a:t>
          </a:r>
          <a:r>
            <a:rPr lang="en-US" sz="1700" kern="1200" dirty="0" err="1"/>
            <a:t>publisitas</a:t>
          </a:r>
          <a:r>
            <a:rPr lang="en-US" sz="1700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Press </a:t>
          </a:r>
          <a:r>
            <a:rPr lang="en-US" sz="1700" kern="1200" dirty="0" err="1"/>
            <a:t>agentry</a:t>
          </a:r>
          <a:r>
            <a:rPr lang="en-US" sz="1700" kern="1200" dirty="0"/>
            <a:t> </a:t>
          </a:r>
          <a:r>
            <a:rPr lang="en-US" sz="1700" kern="1200" dirty="0" err="1"/>
            <a:t>fokus</a:t>
          </a:r>
          <a:r>
            <a:rPr lang="en-US" sz="1700" kern="1200" dirty="0"/>
            <a:t> </a:t>
          </a:r>
          <a:r>
            <a:rPr lang="en-US" sz="1700" kern="1200" dirty="0" err="1"/>
            <a:t>menggunakan</a:t>
          </a:r>
          <a:r>
            <a:rPr lang="en-US" sz="1700" kern="1200" dirty="0"/>
            <a:t> media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ekspos</a:t>
          </a:r>
          <a:r>
            <a:rPr lang="en-US" sz="1700" kern="1200" dirty="0"/>
            <a:t>, </a:t>
          </a:r>
          <a:r>
            <a:rPr lang="en-US" sz="1700" kern="1200" dirty="0" err="1"/>
            <a:t>Publisitas</a:t>
          </a:r>
          <a:r>
            <a:rPr lang="en-US" sz="1700" kern="1200" dirty="0"/>
            <a:t> </a:t>
          </a:r>
          <a:r>
            <a:rPr lang="en-US" sz="1700" kern="1200" dirty="0" err="1"/>
            <a:t>membangun</a:t>
          </a:r>
          <a:r>
            <a:rPr lang="en-US" sz="1700" kern="1200" dirty="0"/>
            <a:t> </a:t>
          </a:r>
          <a:r>
            <a:rPr lang="en-US" sz="1700" kern="1200" dirty="0" err="1"/>
            <a:t>pengertian</a:t>
          </a:r>
          <a:r>
            <a:rPr lang="en-US" sz="1700" kern="1200" dirty="0"/>
            <a:t> </a:t>
          </a:r>
          <a:r>
            <a:rPr lang="en-US" sz="1700" kern="1200" dirty="0" err="1"/>
            <a:t>publik</a:t>
          </a:r>
          <a:r>
            <a:rPr lang="en-US" sz="1700" kern="1200" dirty="0"/>
            <a:t>.</a:t>
          </a:r>
        </a:p>
      </dsp:txBody>
      <dsp:txXfrm>
        <a:off x="0" y="773661"/>
        <a:ext cx="8229600" cy="1115730"/>
      </dsp:txXfrm>
    </dsp:sp>
    <dsp:sp modelId="{B6471808-BD12-3040-9986-77C63CFE11B8}">
      <dsp:nvSpPr>
        <dsp:cNvPr id="0" name=""/>
        <dsp:cNvSpPr/>
      </dsp:nvSpPr>
      <dsp:spPr>
        <a:xfrm>
          <a:off x="0" y="1889392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Public Affairs</a:t>
          </a:r>
        </a:p>
      </dsp:txBody>
      <dsp:txXfrm>
        <a:off x="25759" y="1915151"/>
        <a:ext cx="8178082" cy="476152"/>
      </dsp:txXfrm>
    </dsp:sp>
    <dsp:sp modelId="{DB8535A7-168B-FD47-B5F1-A0878DA208F5}">
      <dsp:nvSpPr>
        <dsp:cNvPr id="0" name=""/>
        <dsp:cNvSpPr/>
      </dsp:nvSpPr>
      <dsp:spPr>
        <a:xfrm>
          <a:off x="0" y="2417062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/>
            <a:t>Membangun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mempertahankan </a:t>
          </a:r>
          <a:r>
            <a:rPr lang="en-US" sz="1700" kern="1200" dirty="0" err="1"/>
            <a:t>hubungan</a:t>
          </a:r>
          <a:r>
            <a:rPr lang="en-US" sz="1700" kern="1200" dirty="0"/>
            <a:t> </a:t>
          </a:r>
          <a:r>
            <a:rPr lang="en-US" sz="1700" kern="1200" dirty="0" err="1"/>
            <a:t>pemerintah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komunitas</a:t>
          </a:r>
          <a:r>
            <a:rPr lang="en-US" sz="1700" kern="1200" dirty="0"/>
            <a:t> </a:t>
          </a:r>
          <a:r>
            <a:rPr lang="en-US" sz="1700" kern="1200" dirty="0" err="1"/>
            <a:t>lokal</a:t>
          </a:r>
          <a:r>
            <a:rPr lang="en-US" sz="1700" kern="1200" dirty="0"/>
            <a:t> </a:t>
          </a:r>
          <a:r>
            <a:rPr lang="en-US" sz="1700" kern="1200" dirty="0" err="1"/>
            <a:t>dalam</a:t>
          </a:r>
          <a:r>
            <a:rPr lang="en-US" sz="1700" kern="1200" dirty="0"/>
            <a:t> </a:t>
          </a:r>
          <a:r>
            <a:rPr lang="en-US" sz="1700" kern="1200" dirty="0" err="1"/>
            <a:t>rangka</a:t>
          </a:r>
          <a:r>
            <a:rPr lang="en-US" sz="1700" kern="1200" dirty="0"/>
            <a:t> </a:t>
          </a:r>
          <a:r>
            <a:rPr lang="en-US" sz="1700" kern="1200" dirty="0" err="1"/>
            <a:t>mempengaruhi</a:t>
          </a:r>
          <a:r>
            <a:rPr lang="en-US" sz="1700" kern="1200" dirty="0"/>
            <a:t> </a:t>
          </a:r>
          <a:r>
            <a:rPr lang="en-US" sz="1700" kern="1200" dirty="0" err="1"/>
            <a:t>kebijakan</a:t>
          </a:r>
          <a:r>
            <a:rPr lang="en-US" sz="1700" kern="1200" dirty="0"/>
            <a:t> </a:t>
          </a:r>
          <a:r>
            <a:rPr lang="en-US" sz="1700" kern="1200" dirty="0" err="1"/>
            <a:t>publik</a:t>
          </a:r>
          <a:r>
            <a:rPr lang="en-US" sz="1700" kern="1200" dirty="0"/>
            <a:t>.</a:t>
          </a:r>
        </a:p>
      </dsp:txBody>
      <dsp:txXfrm>
        <a:off x="0" y="2417062"/>
        <a:ext cx="8229600" cy="535095"/>
      </dsp:txXfrm>
    </dsp:sp>
    <dsp:sp modelId="{AA906B40-BF13-1544-BF9D-E284BCE5DD45}">
      <dsp:nvSpPr>
        <dsp:cNvPr id="0" name=""/>
        <dsp:cNvSpPr/>
      </dsp:nvSpPr>
      <dsp:spPr>
        <a:xfrm>
          <a:off x="0" y="2952157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Lobbying</a:t>
          </a:r>
        </a:p>
      </dsp:txBody>
      <dsp:txXfrm>
        <a:off x="25759" y="2977916"/>
        <a:ext cx="8178082" cy="476152"/>
      </dsp:txXfrm>
    </dsp:sp>
    <dsp:sp modelId="{67DBE261-B072-0844-90AD-87A2D6DBD0EA}">
      <dsp:nvSpPr>
        <dsp:cNvPr id="0" name=""/>
        <dsp:cNvSpPr/>
      </dsp:nvSpPr>
      <dsp:spPr>
        <a:xfrm>
          <a:off x="0" y="3479827"/>
          <a:ext cx="822960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/>
            <a:t>Berfungsi</a:t>
          </a:r>
          <a:r>
            <a:rPr lang="en-US" sz="1700" kern="1200" dirty="0"/>
            <a:t> </a:t>
          </a:r>
          <a:r>
            <a:rPr lang="en-US" sz="1700" kern="1200" dirty="0" err="1"/>
            <a:t>untuk</a:t>
          </a:r>
          <a:r>
            <a:rPr lang="en-US" sz="1700" kern="1200" dirty="0"/>
            <a:t> </a:t>
          </a:r>
          <a:r>
            <a:rPr lang="en-US" sz="1700" kern="1200" dirty="0" err="1"/>
            <a:t>menjalin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memelihara</a:t>
          </a:r>
          <a:r>
            <a:rPr lang="en-US" sz="1700" kern="1200" dirty="0"/>
            <a:t> </a:t>
          </a:r>
          <a:r>
            <a:rPr lang="en-US" sz="1700" kern="1200" dirty="0" err="1"/>
            <a:t>hubungan</a:t>
          </a:r>
          <a:r>
            <a:rPr lang="en-US" sz="1700" kern="1200" dirty="0"/>
            <a:t>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pemerintah</a:t>
          </a:r>
          <a:r>
            <a:rPr lang="en-US" sz="1700" kern="1200" dirty="0"/>
            <a:t> </a:t>
          </a:r>
          <a:r>
            <a:rPr lang="en-US" sz="1700" kern="1200" dirty="0" err="1"/>
            <a:t>terutama</a:t>
          </a:r>
          <a:r>
            <a:rPr lang="en-US" sz="1700" kern="1200" dirty="0"/>
            <a:t>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tujuan</a:t>
          </a:r>
          <a:r>
            <a:rPr lang="en-US" sz="1700" kern="1200" dirty="0"/>
            <a:t> </a:t>
          </a:r>
          <a:r>
            <a:rPr lang="en-US" sz="1700" kern="1200" dirty="0" err="1"/>
            <a:t>mempengaruhi</a:t>
          </a:r>
          <a:r>
            <a:rPr lang="en-US" sz="1700" kern="1200" dirty="0"/>
            <a:t> </a:t>
          </a:r>
          <a:r>
            <a:rPr lang="en-US" sz="1700" kern="1200" dirty="0" err="1"/>
            <a:t>penyusunan</a:t>
          </a:r>
          <a:r>
            <a:rPr lang="en-US" sz="1700" kern="1200" dirty="0"/>
            <a:t> </a:t>
          </a:r>
          <a:r>
            <a:rPr lang="en-US" sz="1700" kern="1200" dirty="0" err="1"/>
            <a:t>undang-undang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regulasi</a:t>
          </a:r>
          <a:r>
            <a:rPr lang="en-US" sz="1700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/>
            <a:t>Pelobi</a:t>
          </a:r>
          <a:r>
            <a:rPr lang="en-US" sz="1700" kern="1200" dirty="0"/>
            <a:t> </a:t>
          </a:r>
          <a:r>
            <a:rPr lang="en-US" sz="1700" kern="1200" dirty="0" err="1"/>
            <a:t>harus</a:t>
          </a:r>
          <a:r>
            <a:rPr lang="en-US" sz="1700" kern="1200" dirty="0"/>
            <a:t> </a:t>
          </a:r>
          <a:r>
            <a:rPr lang="en-US" sz="1700" kern="1200" dirty="0" err="1"/>
            <a:t>memahami</a:t>
          </a:r>
          <a:r>
            <a:rPr lang="en-US" sz="1700" kern="1200" dirty="0"/>
            <a:t> </a:t>
          </a:r>
          <a:r>
            <a:rPr lang="en-US" sz="1700" kern="1200" dirty="0" err="1"/>
            <a:t>berbagai</a:t>
          </a:r>
          <a:r>
            <a:rPr lang="en-US" sz="1700" kern="1200" dirty="0"/>
            <a:t> </a:t>
          </a:r>
          <a:r>
            <a:rPr lang="en-US" sz="1700" kern="1200" dirty="0" err="1"/>
            <a:t>proses</a:t>
          </a:r>
          <a:r>
            <a:rPr lang="en-US" sz="1700" kern="1200" dirty="0"/>
            <a:t> </a:t>
          </a:r>
          <a:r>
            <a:rPr lang="en-US" sz="1700" kern="1200" dirty="0" err="1"/>
            <a:t>di</a:t>
          </a:r>
          <a:r>
            <a:rPr lang="en-US" sz="1700" kern="1200" dirty="0"/>
            <a:t> </a:t>
          </a:r>
          <a:r>
            <a:rPr lang="en-US" sz="1700" kern="1200" dirty="0" err="1"/>
            <a:t>pemerintahan</a:t>
          </a:r>
          <a:r>
            <a:rPr lang="en-US" sz="1700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/>
            <a:t>Strategi</a:t>
          </a:r>
          <a:r>
            <a:rPr lang="en-US" sz="1700" kern="1200" dirty="0"/>
            <a:t>, </a:t>
          </a:r>
          <a:r>
            <a:rPr lang="en-US" sz="1700" kern="1200" dirty="0" err="1"/>
            <a:t>taktik</a:t>
          </a:r>
          <a:r>
            <a:rPr lang="en-US" sz="1700" kern="1200" dirty="0"/>
            <a:t>,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posisi</a:t>
          </a:r>
          <a:r>
            <a:rPr lang="en-US" sz="1700" kern="1200" dirty="0"/>
            <a:t> lobbying yang </a:t>
          </a:r>
          <a:r>
            <a:rPr lang="en-US" sz="1700" kern="1200" dirty="0" err="1"/>
            <a:t>baik</a:t>
          </a:r>
          <a:r>
            <a:rPr lang="en-US" sz="1700" kern="1200" dirty="0"/>
            <a:t> </a:t>
          </a:r>
          <a:r>
            <a:rPr lang="en-US" sz="1700" kern="1200" dirty="0" err="1"/>
            <a:t>sangat</a:t>
          </a:r>
          <a:r>
            <a:rPr lang="en-US" sz="1700" kern="1200" dirty="0"/>
            <a:t> </a:t>
          </a:r>
          <a:r>
            <a:rPr lang="en-US" sz="1700" kern="1200" dirty="0" err="1"/>
            <a:t>tergantung</a:t>
          </a:r>
          <a:r>
            <a:rPr lang="en-US" sz="1700" kern="1200" dirty="0"/>
            <a:t> </a:t>
          </a:r>
          <a:r>
            <a:rPr lang="en-US" sz="1700" kern="1200" dirty="0" err="1"/>
            <a:t>kepada</a:t>
          </a:r>
          <a:r>
            <a:rPr lang="en-US" sz="1700" kern="1200" dirty="0"/>
            <a:t> basis </a:t>
          </a:r>
          <a:r>
            <a:rPr lang="en-US" sz="1700" kern="1200" dirty="0" err="1"/>
            <a:t>informasi</a:t>
          </a:r>
          <a:r>
            <a:rPr lang="en-US" sz="1700" kern="1200" dirty="0"/>
            <a:t> yang </a:t>
          </a:r>
          <a:r>
            <a:rPr lang="en-US" sz="1700" kern="1200" dirty="0" err="1"/>
            <a:t>kuat</a:t>
          </a:r>
          <a:endParaRPr lang="en-US" sz="1700" kern="1200" dirty="0"/>
        </a:p>
      </dsp:txBody>
      <dsp:txXfrm>
        <a:off x="0" y="3479827"/>
        <a:ext cx="8229600" cy="1366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28B88-B7C5-2549-A605-3968DD514AC9}">
      <dsp:nvSpPr>
        <dsp:cNvPr id="0" name=""/>
        <dsp:cNvSpPr/>
      </dsp:nvSpPr>
      <dsp:spPr>
        <a:xfrm>
          <a:off x="0" y="69483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Manajemen</a:t>
          </a:r>
          <a:r>
            <a:rPr lang="en-US" sz="2400" kern="1200" dirty="0"/>
            <a:t> </a:t>
          </a:r>
          <a:r>
            <a:rPr lang="en-US" sz="2400" kern="1200" dirty="0" err="1"/>
            <a:t>Isu</a:t>
          </a:r>
          <a:endParaRPr lang="en-US" sz="2400" kern="1200" dirty="0"/>
        </a:p>
      </dsp:txBody>
      <dsp:txXfrm>
        <a:off x="28100" y="97583"/>
        <a:ext cx="8173400" cy="519439"/>
      </dsp:txXfrm>
    </dsp:sp>
    <dsp:sp modelId="{43EDDD27-7330-E242-815F-26B576D4F535}">
      <dsp:nvSpPr>
        <dsp:cNvPr id="0" name=""/>
        <dsp:cNvSpPr/>
      </dsp:nvSpPr>
      <dsp:spPr>
        <a:xfrm>
          <a:off x="0" y="645123"/>
          <a:ext cx="8229600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1" kern="1200" dirty="0"/>
            <a:t>Proses </a:t>
          </a:r>
          <a:r>
            <a:rPr lang="en-US" sz="1900" b="1" kern="1200" dirty="0" err="1"/>
            <a:t>proaktif</a:t>
          </a:r>
          <a:r>
            <a:rPr lang="en-US" sz="1900" b="1" kern="1200" dirty="0"/>
            <a:t> </a:t>
          </a:r>
          <a:r>
            <a:rPr lang="en-US" sz="1900" kern="1200" dirty="0" err="1"/>
            <a:t>dalam</a:t>
          </a:r>
          <a:r>
            <a:rPr lang="en-US" sz="1900" kern="1200" dirty="0"/>
            <a:t> </a:t>
          </a:r>
          <a:r>
            <a:rPr lang="en-US" sz="1900" kern="1200" dirty="0" err="1"/>
            <a:t>mengantisipasi</a:t>
          </a:r>
          <a:r>
            <a:rPr lang="en-US" sz="1900" kern="1200" dirty="0"/>
            <a:t>, </a:t>
          </a:r>
          <a:r>
            <a:rPr lang="en-US" sz="1900" kern="1200" dirty="0" err="1"/>
            <a:t>mengidentifikasi</a:t>
          </a:r>
          <a:r>
            <a:rPr lang="en-US" sz="1900" kern="1200" dirty="0"/>
            <a:t>, </a:t>
          </a:r>
          <a:r>
            <a:rPr lang="en-US" sz="1900" kern="1200" dirty="0" err="1"/>
            <a:t>mengevaluasi</a:t>
          </a:r>
          <a:r>
            <a:rPr lang="en-US" sz="1900" kern="1200" dirty="0"/>
            <a:t>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merespon</a:t>
          </a:r>
          <a:r>
            <a:rPr lang="en-US" sz="1900" kern="1200" dirty="0"/>
            <a:t> </a:t>
          </a:r>
          <a:r>
            <a:rPr lang="en-US" sz="1900" kern="1200" dirty="0" err="1"/>
            <a:t>isu-isu</a:t>
          </a:r>
          <a:r>
            <a:rPr lang="en-US" sz="1900" kern="1200" dirty="0"/>
            <a:t> </a:t>
          </a:r>
          <a:r>
            <a:rPr lang="en-US" sz="1900" kern="1200" dirty="0" err="1"/>
            <a:t>dari</a:t>
          </a:r>
          <a:r>
            <a:rPr lang="en-US" sz="1900" kern="1200" dirty="0"/>
            <a:t> </a:t>
          </a:r>
          <a:r>
            <a:rPr lang="en-US" sz="1900" kern="1200" dirty="0" err="1"/>
            <a:t>kebijakan</a:t>
          </a:r>
          <a:r>
            <a:rPr lang="en-US" sz="1900" kern="1200" dirty="0"/>
            <a:t> </a:t>
          </a:r>
          <a:r>
            <a:rPr lang="en-US" sz="1900" kern="1200" dirty="0" err="1"/>
            <a:t>publik</a:t>
          </a:r>
          <a:r>
            <a:rPr lang="en-US" sz="1900" kern="1200" dirty="0"/>
            <a:t> yang </a:t>
          </a:r>
          <a:r>
            <a:rPr lang="en-US" sz="1900" kern="1200" dirty="0" err="1"/>
            <a:t>mempengaruhi</a:t>
          </a:r>
          <a:r>
            <a:rPr lang="en-US" sz="1900" kern="1200" dirty="0"/>
            <a:t> </a:t>
          </a:r>
          <a:r>
            <a:rPr lang="en-US" sz="1900" kern="1200" dirty="0" err="1"/>
            <a:t>hubungan</a:t>
          </a:r>
          <a:r>
            <a:rPr lang="en-US" sz="1900" kern="1200" dirty="0"/>
            <a:t> </a:t>
          </a:r>
          <a:r>
            <a:rPr lang="en-US" sz="1900" kern="1200" dirty="0" err="1"/>
            <a:t>organisasi</a:t>
          </a:r>
          <a:r>
            <a:rPr lang="en-US" sz="1900" kern="1200" dirty="0"/>
            <a:t> </a:t>
          </a:r>
          <a:r>
            <a:rPr lang="en-US" sz="1900" kern="1200" dirty="0" err="1"/>
            <a:t>dengan</a:t>
          </a:r>
          <a:r>
            <a:rPr lang="en-US" sz="1900" kern="1200" dirty="0"/>
            <a:t> </a:t>
          </a:r>
          <a:r>
            <a:rPr lang="en-US" sz="1900" kern="1200" dirty="0" err="1"/>
            <a:t>publik</a:t>
          </a:r>
          <a:r>
            <a:rPr lang="en-US" sz="1900" kern="1200" dirty="0"/>
            <a:t>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Proses: </a:t>
          </a:r>
          <a:r>
            <a:rPr lang="en-US" sz="1900" kern="1200" dirty="0" err="1"/>
            <a:t>identifikasi</a:t>
          </a:r>
          <a:r>
            <a:rPr lang="en-US" sz="1900" kern="1200" dirty="0"/>
            <a:t> </a:t>
          </a:r>
          <a:r>
            <a:rPr lang="en-US" sz="1900" kern="1200" dirty="0" err="1"/>
            <a:t>isu</a:t>
          </a:r>
          <a:r>
            <a:rPr lang="en-US" sz="1900" kern="1200" dirty="0"/>
            <a:t> – </a:t>
          </a:r>
          <a:r>
            <a:rPr lang="en-US" sz="1900" kern="1200" dirty="0" err="1"/>
            <a:t>analisis</a:t>
          </a:r>
          <a:r>
            <a:rPr lang="en-US" sz="1900" kern="1200" dirty="0"/>
            <a:t> </a:t>
          </a:r>
          <a:r>
            <a:rPr lang="en-US" sz="1900" kern="1200" dirty="0" err="1"/>
            <a:t>isu</a:t>
          </a:r>
          <a:r>
            <a:rPr lang="en-US" sz="1900" kern="1200" dirty="0"/>
            <a:t> – </a:t>
          </a:r>
          <a:r>
            <a:rPr lang="en-US" sz="1900" kern="1200" dirty="0" err="1"/>
            <a:t>menentukan</a:t>
          </a:r>
          <a:r>
            <a:rPr lang="en-US" sz="1900" kern="1200" dirty="0"/>
            <a:t> </a:t>
          </a:r>
          <a:r>
            <a:rPr lang="en-US" sz="1900" kern="1200" dirty="0" err="1"/>
            <a:t>prioritas</a:t>
          </a:r>
          <a:r>
            <a:rPr lang="en-US" sz="1900" kern="1200" dirty="0"/>
            <a:t> – </a:t>
          </a:r>
          <a:r>
            <a:rPr lang="en-US" sz="1900" kern="1200" dirty="0" err="1"/>
            <a:t>memilih</a:t>
          </a:r>
          <a:r>
            <a:rPr lang="en-US" sz="1900" kern="1200" dirty="0"/>
            <a:t> program </a:t>
          </a:r>
          <a:r>
            <a:rPr lang="en-US" sz="1900" kern="1200" dirty="0" err="1"/>
            <a:t>strategi</a:t>
          </a:r>
          <a:r>
            <a:rPr lang="en-US" sz="1900" kern="1200" dirty="0"/>
            <a:t> – </a:t>
          </a:r>
          <a:r>
            <a:rPr lang="en-US" sz="1900" kern="1200" dirty="0" err="1"/>
            <a:t>implementasi</a:t>
          </a:r>
          <a:r>
            <a:rPr lang="en-US" sz="1900" kern="1200" dirty="0"/>
            <a:t> </a:t>
          </a:r>
          <a:r>
            <a:rPr lang="en-US" sz="1900" kern="1200" dirty="0" err="1"/>
            <a:t>aksi</a:t>
          </a:r>
          <a:r>
            <a:rPr lang="en-US" sz="1900" kern="1200" dirty="0"/>
            <a:t>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 – </a:t>
          </a:r>
          <a:r>
            <a:rPr lang="en-US" sz="1900" kern="1200" dirty="0" err="1"/>
            <a:t>evaluasi</a:t>
          </a:r>
          <a:r>
            <a:rPr lang="en-US" sz="1900" kern="1200" dirty="0"/>
            <a:t> </a:t>
          </a:r>
          <a:r>
            <a:rPr lang="en-US" sz="1900" kern="1200" dirty="0" err="1"/>
            <a:t>efektivitas</a:t>
          </a:r>
          <a:r>
            <a:rPr lang="en-US" sz="1900" kern="1200" dirty="0"/>
            <a:t> program.</a:t>
          </a:r>
        </a:p>
      </dsp:txBody>
      <dsp:txXfrm>
        <a:off x="0" y="645123"/>
        <a:ext cx="8229600" cy="1738800"/>
      </dsp:txXfrm>
    </dsp:sp>
    <dsp:sp modelId="{5935224F-D86A-664C-9011-480B659ED98F}">
      <dsp:nvSpPr>
        <dsp:cNvPr id="0" name=""/>
        <dsp:cNvSpPr/>
      </dsp:nvSpPr>
      <dsp:spPr>
        <a:xfrm>
          <a:off x="0" y="2383924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Hubungan</a:t>
          </a:r>
          <a:r>
            <a:rPr lang="en-US" sz="2400" kern="1200" dirty="0"/>
            <a:t> Investor</a:t>
          </a:r>
        </a:p>
      </dsp:txBody>
      <dsp:txXfrm>
        <a:off x="28100" y="2412024"/>
        <a:ext cx="8173400" cy="519439"/>
      </dsp:txXfrm>
    </dsp:sp>
    <dsp:sp modelId="{60D1884E-D965-094E-B4A7-4F8C65A91081}">
      <dsp:nvSpPr>
        <dsp:cNvPr id="0" name=""/>
        <dsp:cNvSpPr/>
      </dsp:nvSpPr>
      <dsp:spPr>
        <a:xfrm>
          <a:off x="0" y="2959563"/>
          <a:ext cx="8229600" cy="869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Membangun</a:t>
          </a:r>
          <a:r>
            <a:rPr lang="en-US" sz="1900" kern="1200" dirty="0"/>
            <a:t>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menjaga</a:t>
          </a:r>
          <a:r>
            <a:rPr lang="en-US" sz="1900" kern="1200" dirty="0"/>
            <a:t> </a:t>
          </a:r>
          <a:r>
            <a:rPr lang="en-US" sz="1900" kern="1200" dirty="0" err="1"/>
            <a:t>hubungan</a:t>
          </a:r>
          <a:r>
            <a:rPr lang="en-US" sz="1900" kern="1200" dirty="0"/>
            <a:t> yang </a:t>
          </a:r>
          <a:r>
            <a:rPr lang="en-US" sz="1900" kern="1200" dirty="0" err="1"/>
            <a:t>bermanfaat</a:t>
          </a:r>
          <a:r>
            <a:rPr lang="en-US" sz="1900" kern="1200" dirty="0"/>
            <a:t> &amp; </a:t>
          </a:r>
          <a:r>
            <a:rPr lang="en-US" sz="1900" kern="1200" dirty="0" err="1"/>
            <a:t>saling</a:t>
          </a:r>
          <a:r>
            <a:rPr lang="en-US" sz="1900" kern="1200" dirty="0"/>
            <a:t> </a:t>
          </a:r>
          <a:r>
            <a:rPr lang="en-US" sz="1900" kern="1200" dirty="0" err="1"/>
            <a:t>menguntungkan</a:t>
          </a:r>
          <a:r>
            <a:rPr lang="en-US" sz="1900" kern="1200" dirty="0"/>
            <a:t> </a:t>
          </a:r>
          <a:r>
            <a:rPr lang="en-US" sz="1900" kern="1200" dirty="0" err="1"/>
            <a:t>dengan</a:t>
          </a:r>
          <a:r>
            <a:rPr lang="en-US" sz="1900" kern="1200" dirty="0"/>
            <a:t> </a:t>
          </a:r>
          <a:r>
            <a:rPr lang="en-US" sz="1900" b="1" i="1" kern="1200" dirty="0"/>
            <a:t>shareholder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pihak</a:t>
          </a:r>
          <a:r>
            <a:rPr lang="en-US" sz="1900" kern="1200" dirty="0"/>
            <a:t> lain </a:t>
          </a:r>
          <a:r>
            <a:rPr lang="en-US" sz="1900" kern="1200" dirty="0" err="1"/>
            <a:t>dalam</a:t>
          </a:r>
          <a:r>
            <a:rPr lang="en-US" sz="1900" kern="1200" dirty="0"/>
            <a:t> </a:t>
          </a:r>
          <a:r>
            <a:rPr lang="en-US" sz="1900" kern="1200" dirty="0" err="1"/>
            <a:t>komunitas</a:t>
          </a:r>
          <a:r>
            <a:rPr lang="en-US" sz="1900" kern="1200" dirty="0"/>
            <a:t> </a:t>
          </a:r>
          <a:r>
            <a:rPr lang="en-US" sz="1900" kern="1200" dirty="0" err="1"/>
            <a:t>keuangan</a:t>
          </a:r>
          <a:r>
            <a:rPr lang="en-US" sz="1900" kern="1200" dirty="0"/>
            <a:t> </a:t>
          </a:r>
          <a:r>
            <a:rPr lang="en-US" sz="1900" kern="1200" dirty="0" err="1"/>
            <a:t>dalam</a:t>
          </a:r>
          <a:r>
            <a:rPr lang="en-US" sz="1900" kern="1200" dirty="0"/>
            <a:t> </a:t>
          </a:r>
          <a:r>
            <a:rPr lang="en-US" sz="1900" kern="1200" dirty="0" err="1"/>
            <a:t>rangka</a:t>
          </a:r>
          <a:r>
            <a:rPr lang="en-US" sz="1900" kern="1200" dirty="0"/>
            <a:t> </a:t>
          </a:r>
          <a:r>
            <a:rPr lang="en-US" sz="1900" kern="1200" dirty="0" err="1"/>
            <a:t>memaksimalkan</a:t>
          </a:r>
          <a:r>
            <a:rPr lang="en-US" sz="1900" kern="1200" dirty="0"/>
            <a:t> </a:t>
          </a:r>
          <a:r>
            <a:rPr lang="en-US" sz="1900" kern="1200" dirty="0" err="1"/>
            <a:t>nilai</a:t>
          </a:r>
          <a:r>
            <a:rPr lang="en-US" sz="1900" kern="1200" dirty="0"/>
            <a:t> </a:t>
          </a:r>
          <a:r>
            <a:rPr lang="en-US" sz="1900" kern="1200" dirty="0" err="1"/>
            <a:t>pasar</a:t>
          </a:r>
          <a:endParaRPr lang="en-US" sz="1900" kern="1200" dirty="0"/>
        </a:p>
      </dsp:txBody>
      <dsp:txXfrm>
        <a:off x="0" y="2959563"/>
        <a:ext cx="8229600" cy="869400"/>
      </dsp:txXfrm>
    </dsp:sp>
    <dsp:sp modelId="{10BBA3DF-4CE6-3945-91C8-504A1FFDDCB3}">
      <dsp:nvSpPr>
        <dsp:cNvPr id="0" name=""/>
        <dsp:cNvSpPr/>
      </dsp:nvSpPr>
      <dsp:spPr>
        <a:xfrm>
          <a:off x="0" y="3828964"/>
          <a:ext cx="8229600" cy="57563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Pengembangan</a:t>
          </a:r>
          <a:endParaRPr lang="en-US" sz="2400" kern="1200" dirty="0"/>
        </a:p>
      </dsp:txBody>
      <dsp:txXfrm>
        <a:off x="28100" y="3857064"/>
        <a:ext cx="8173400" cy="519439"/>
      </dsp:txXfrm>
    </dsp:sp>
    <dsp:sp modelId="{9473BA71-DB31-0940-A690-F73BC8BBDB2D}">
      <dsp:nvSpPr>
        <dsp:cNvPr id="0" name=""/>
        <dsp:cNvSpPr/>
      </dsp:nvSpPr>
      <dsp:spPr>
        <a:xfrm>
          <a:off x="0" y="4404604"/>
          <a:ext cx="82296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 err="1"/>
            <a:t>Membangun</a:t>
          </a:r>
          <a:r>
            <a:rPr lang="en-US" sz="1900" kern="1200" dirty="0"/>
            <a:t>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memelihara</a:t>
          </a:r>
          <a:r>
            <a:rPr lang="en-US" sz="1900" kern="1200" dirty="0"/>
            <a:t> </a:t>
          </a:r>
          <a:r>
            <a:rPr lang="en-US" sz="1900" kern="1200" dirty="0" err="1"/>
            <a:t>hubungan</a:t>
          </a:r>
          <a:r>
            <a:rPr lang="en-US" sz="1900" kern="1200" dirty="0"/>
            <a:t> </a:t>
          </a:r>
          <a:r>
            <a:rPr lang="en-US" sz="1900" kern="1200" dirty="0" err="1"/>
            <a:t>dengan</a:t>
          </a:r>
          <a:r>
            <a:rPr lang="en-US" sz="1900" kern="1200" dirty="0"/>
            <a:t> donor (</a:t>
          </a:r>
          <a:r>
            <a:rPr lang="en-US" sz="1900" kern="1200" dirty="0" err="1"/>
            <a:t>donatur</a:t>
          </a:r>
          <a:r>
            <a:rPr lang="en-US" sz="1900" kern="1200" dirty="0"/>
            <a:t>)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anggota</a:t>
          </a:r>
          <a:r>
            <a:rPr lang="en-US" sz="1900" kern="1200" dirty="0"/>
            <a:t> </a:t>
          </a:r>
          <a:r>
            <a:rPr lang="en-US" sz="1900" kern="1200" dirty="0" err="1"/>
            <a:t>dengan</a:t>
          </a:r>
          <a:r>
            <a:rPr lang="en-US" sz="1900" kern="1200" dirty="0"/>
            <a:t> </a:t>
          </a:r>
          <a:r>
            <a:rPr lang="en-US" sz="1900" kern="1200" dirty="0" err="1"/>
            <a:t>tujuan</a:t>
          </a:r>
          <a:r>
            <a:rPr lang="en-US" sz="1900" kern="1200" dirty="0"/>
            <a:t> mendapatkan dana </a:t>
          </a:r>
          <a:r>
            <a:rPr lang="en-US" sz="1900" kern="1200" dirty="0" err="1"/>
            <a:t>dan</a:t>
          </a:r>
          <a:r>
            <a:rPr lang="en-US" sz="1900" kern="1200" dirty="0"/>
            <a:t> </a:t>
          </a:r>
          <a:r>
            <a:rPr lang="en-US" sz="1900" kern="1200" dirty="0" err="1"/>
            <a:t>dukungan</a:t>
          </a:r>
          <a:r>
            <a:rPr lang="en-US" sz="1900" kern="1200" dirty="0"/>
            <a:t> </a:t>
          </a:r>
          <a:r>
            <a:rPr lang="en-US" sz="1900" kern="1200" dirty="0" err="1"/>
            <a:t>sukarera</a:t>
          </a:r>
          <a:r>
            <a:rPr lang="en-US" sz="1900" kern="1200" dirty="0"/>
            <a:t>.</a:t>
          </a:r>
        </a:p>
      </dsp:txBody>
      <dsp:txXfrm>
        <a:off x="0" y="4404604"/>
        <a:ext cx="8229600" cy="596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C92D3B-C27A-D048-AC8D-43A4E03D5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reen Shot 2016-02-17 at 7.50.30 AM.png"/>
          <p:cNvPicPr>
            <a:picLocks noChangeAspect="1"/>
          </p:cNvPicPr>
          <p:nvPr userDrawn="1"/>
        </p:nvPicPr>
        <p:blipFill>
          <a:blip r:embed="rId2"/>
          <a:srcRect r="16304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rcRect r="1132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reen Shot 2016-02-17 at 7.50.49 AM.png"/>
          <p:cNvPicPr>
            <a:picLocks noChangeAspect="1"/>
          </p:cNvPicPr>
          <p:nvPr userDrawn="1"/>
        </p:nvPicPr>
        <p:blipFill>
          <a:blip r:embed="rId2"/>
          <a:srcRect r="1650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reen Shot 2016-02-17 at 7.58.58 AM.png"/>
          <p:cNvPicPr>
            <a:picLocks noChangeAspect="1"/>
          </p:cNvPicPr>
          <p:nvPr userDrawn="1"/>
        </p:nvPicPr>
        <p:blipFill>
          <a:blip r:embed="rId2"/>
          <a:srcRect l="10887" r="1448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reen Shot 2016-02-17 at 8.01.37 AM.png"/>
          <p:cNvPicPr>
            <a:picLocks noChangeAspect="1"/>
          </p:cNvPicPr>
          <p:nvPr userDrawn="1"/>
        </p:nvPicPr>
        <p:blipFill>
          <a:blip r:embed="rId2"/>
          <a:srcRect l="3457" r="1284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reen Shot 2016-02-17 at 8.03.20 A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918410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78FEC3-0A9A-6649-9A76-D2F18F967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171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4A42B58-AE9C-4044-AEFB-D5FE270F5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2613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2DBFAF-4DF8-1F49-BBD3-A5EFD866D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3727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11138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5E6445-1349-9D47-A9DE-DBD220F3CB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08674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reen Shot 2016-02-17 at 7.45.14 AM.png"/>
          <p:cNvPicPr>
            <a:picLocks noChangeAspect="1"/>
          </p:cNvPicPr>
          <p:nvPr userDrawn="1"/>
        </p:nvPicPr>
        <p:blipFill>
          <a:blip r:embed="rId2"/>
          <a:srcRect r="16699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reen Shot 2016-02-17 at 7.43.37 AM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56319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creen Shot 2016-02-17 at 7.45.55 AM.png"/>
          <p:cNvPicPr>
            <a:picLocks noChangeAspect="1"/>
          </p:cNvPicPr>
          <p:nvPr userDrawn="1"/>
        </p:nvPicPr>
        <p:blipFill>
          <a:blip r:embed="rId2"/>
          <a:srcRect l="17467" r="598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B7AF-575B-264F-9BCB-1B64887BC7E2}" type="datetimeFigureOut">
              <a:rPr lang="en-US" smtClean="0"/>
              <a:pPr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EA1DC-E94E-BD48-8E53-B94835B57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71" r:id="rId4"/>
    <p:sldLayoutId id="2147483672" r:id="rId5"/>
    <p:sldLayoutId id="2147483673" r:id="rId6"/>
    <p:sldLayoutId id="2147483662" r:id="rId7"/>
    <p:sldLayoutId id="2147483661" r:id="rId8"/>
    <p:sldLayoutId id="2147483660" r:id="rId9"/>
    <p:sldLayoutId id="2147483663" r:id="rId10"/>
    <p:sldLayoutId id="2147483664" r:id="rId11"/>
    <p:sldLayoutId id="2147483665" r:id="rId12"/>
    <p:sldLayoutId id="2147483666" r:id="rId13"/>
    <p:sldLayoutId id="2147483669" r:id="rId14"/>
    <p:sldLayoutId id="2147483668" r:id="rId15"/>
    <p:sldLayoutId id="2147483667" r:id="rId16"/>
    <p:sldLayoutId id="2147483651" r:id="rId17"/>
    <p:sldLayoutId id="2147483652" r:id="rId18"/>
    <p:sldLayoutId id="2147483653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457" y="2283918"/>
            <a:ext cx="6868886" cy="2081254"/>
          </a:xfrm>
        </p:spPr>
        <p:txBody>
          <a:bodyPr/>
          <a:lstStyle/>
          <a:p>
            <a:pPr algn="l"/>
            <a:r>
              <a:rPr lang="en-US" dirty="0">
                <a:latin typeface="Bebas" pitchFamily="2" charset="0"/>
                <a:cs typeface="Apple Chancery" panose="03020702040506060504" pitchFamily="66" charset="-79"/>
              </a:rPr>
              <a:t>WHAT’S  PUBLIC  RELATIONS?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457" y="3615466"/>
            <a:ext cx="6400800" cy="1064524"/>
          </a:xfrm>
        </p:spPr>
        <p:txBody>
          <a:bodyPr>
            <a:normAutofit/>
          </a:bodyPr>
          <a:lstStyle/>
          <a:p>
            <a:pPr algn="r"/>
            <a:r>
              <a:rPr lang="en-US" sz="2800" dirty="0">
                <a:solidFill>
                  <a:srgbClr val="000000"/>
                </a:solidFill>
              </a:rPr>
              <a:t>2019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506" y="2332037"/>
            <a:ext cx="5970918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Pesan</a:t>
            </a:r>
            <a:r>
              <a:rPr lang="en-US" dirty="0"/>
              <a:t> Public Relations </a:t>
            </a:r>
            <a:r>
              <a:rPr lang="en-US" dirty="0" err="1"/>
              <a:t>dan</a:t>
            </a:r>
            <a:r>
              <a:rPr lang="en-US" dirty="0"/>
              <a:t> Marketing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bertolak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</a:t>
            </a:r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FUNGSI PUBLIC RELATIONS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979852"/>
              </p:ext>
            </p:extLst>
          </p:nvPr>
        </p:nvGraphicFramePr>
        <p:xfrm>
          <a:off x="772885" y="1317171"/>
          <a:ext cx="8229600" cy="5170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FUNGSI PUBLIC 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213718"/>
              </p:ext>
            </p:extLst>
          </p:nvPr>
        </p:nvGraphicFramePr>
        <p:xfrm>
          <a:off x="587826" y="1417638"/>
          <a:ext cx="8229600" cy="509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Impact"/>
                <a:cs typeface="Impact"/>
              </a:rPr>
              <a:t>FUNGSI PUBLIC RELATIONS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5400982"/>
              </p:ext>
            </p:extLst>
          </p:nvPr>
        </p:nvGraphicFramePr>
        <p:xfrm>
          <a:off x="457200" y="1417638"/>
          <a:ext cx="8229600" cy="5070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9352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Baskerville Old Face" charset="0"/>
                <a:ea typeface="Baskerville Old Face" charset="0"/>
                <a:cs typeface="Baskerville Old Face" charset="0"/>
              </a:rPr>
              <a:t>Sebutkan</a:t>
            </a:r>
            <a:r>
              <a:rPr lang="en-US" sz="4800" dirty="0">
                <a:latin typeface="Baskerville Old Face" charset="0"/>
                <a:ea typeface="Baskerville Old Face" charset="0"/>
                <a:cs typeface="Baskerville Old Face" charset="0"/>
              </a:rPr>
              <a:t> keywords yang </a:t>
            </a:r>
            <a:r>
              <a:rPr lang="en-US" sz="4800" dirty="0" err="1">
                <a:latin typeface="Baskerville Old Face" charset="0"/>
                <a:ea typeface="Baskerville Old Face" charset="0"/>
                <a:cs typeface="Baskerville Old Face" charset="0"/>
              </a:rPr>
              <a:t>mewakili</a:t>
            </a:r>
            <a:r>
              <a:rPr lang="en-US" sz="4800" dirty="0">
                <a:latin typeface="Baskerville Old Face" charset="0"/>
                <a:ea typeface="Baskerville Old Face" charset="0"/>
                <a:cs typeface="Baskerville Old Face" charset="0"/>
              </a:rPr>
              <a:t> PR yang </a:t>
            </a:r>
            <a:r>
              <a:rPr lang="en-US" sz="4800" dirty="0" err="1">
                <a:latin typeface="Baskerville Old Face" charset="0"/>
                <a:ea typeface="Baskerville Old Face" charset="0"/>
                <a:cs typeface="Baskerville Old Face" charset="0"/>
              </a:rPr>
              <a:t>anda</a:t>
            </a:r>
            <a:r>
              <a:rPr lang="en-US" sz="4800" dirty="0">
                <a:latin typeface="Baskerville Old Face" charset="0"/>
                <a:ea typeface="Baskerville Old Face" charset="0"/>
                <a:cs typeface="Baskerville Old Face" charset="0"/>
              </a:rPr>
              <a:t> </a:t>
            </a:r>
            <a:r>
              <a:rPr lang="en-US" sz="4800" dirty="0" err="1">
                <a:latin typeface="Baskerville Old Face" charset="0"/>
                <a:ea typeface="Baskerville Old Face" charset="0"/>
                <a:cs typeface="Baskerville Old Face" charset="0"/>
              </a:rPr>
              <a:t>ketahui</a:t>
            </a:r>
            <a:r>
              <a:rPr lang="en-US" sz="4800" dirty="0">
                <a:latin typeface="Baskerville Old Face" charset="0"/>
                <a:ea typeface="Baskerville Old Face" charset="0"/>
                <a:cs typeface="Baskerville Old Face" charset="0"/>
              </a:rPr>
              <a:t>!</a:t>
            </a: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F0C28F-9B8B-0147-884A-A724E125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A9A22D-8863-7A4E-8DB7-8DFFFBACD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48089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DEFINISI PUBLIC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31971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mempertahankan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bermanfaat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b="1" dirty="0" err="1"/>
              <a:t>memengaruhi</a:t>
            </a:r>
            <a:r>
              <a:rPr lang="en-US" b="1" dirty="0"/>
              <a:t> </a:t>
            </a:r>
            <a:r>
              <a:rPr lang="en-US" b="1" dirty="0" err="1"/>
              <a:t>kesuksesan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kegagalan</a:t>
            </a:r>
            <a:r>
              <a:rPr lang="en-US" b="1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DEFINISI PUBLIC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6520543" cy="3763963"/>
          </a:xfrm>
          <a:solidFill>
            <a:schemeClr val="bg1">
              <a:alpha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/>
              <a:t>	“</a:t>
            </a:r>
            <a:r>
              <a:rPr lang="en-US" i="1" dirty="0"/>
              <a:t>Is about reputation; the result of what you do, what you say, and what others say about you” </a:t>
            </a:r>
            <a:r>
              <a:rPr lang="en-US" dirty="0"/>
              <a:t>(The British Institute of PR).</a:t>
            </a: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>
                <a:latin typeface="Impact"/>
                <a:cs typeface="Impact"/>
              </a:rPr>
              <a:t>UNSUR-UNSUR TERKAIT DEFINISI PR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1524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936" y="22763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i="1" dirty="0">
                <a:latin typeface="Abadi MT Condensed Extra Bold"/>
                <a:cs typeface="Abadi MT Condensed Extra Bold"/>
              </a:rPr>
              <a:t>Public Relations VS Marketing</a:t>
            </a: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19926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	Marketing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dirty="0"/>
              <a:t>yang </a:t>
            </a:r>
            <a:r>
              <a:rPr lang="en-US" b="1" dirty="0" err="1"/>
              <a:t>mengidentefikasi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keinginan</a:t>
            </a:r>
            <a:r>
              <a:rPr lang="en-US" b="1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b="1" dirty="0"/>
              <a:t>menawarkan </a:t>
            </a: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jasa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menyebabkan</a:t>
            </a:r>
            <a:r>
              <a:rPr lang="en-US" b="1" dirty="0"/>
              <a:t> </a:t>
            </a:r>
            <a:r>
              <a:rPr lang="en-US" b="1" dirty="0" err="1"/>
              <a:t>terjadinya</a:t>
            </a:r>
            <a:r>
              <a:rPr lang="en-US" b="1" dirty="0"/>
              <a:t> </a:t>
            </a:r>
            <a:r>
              <a:rPr lang="en-US" b="1" dirty="0" err="1"/>
              <a:t>transaksi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dirty="0">
                <a:latin typeface="Impact"/>
                <a:cs typeface="Impact"/>
              </a:rPr>
              <a:t>PERBEDAAN MENDASAR ANTARA MARKETING DAN PUBLIC RELATIONS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8867D2-CD73-FE42-81DD-4DCDAC6A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5658076"/>
              </p:ext>
            </p:extLst>
          </p:nvPr>
        </p:nvGraphicFramePr>
        <p:xfrm>
          <a:off x="457201" y="2062163"/>
          <a:ext cx="7744690" cy="456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500" i="1" dirty="0" err="1">
                <a:latin typeface="Deftone Stylus"/>
                <a:cs typeface="Deftone Stylus"/>
              </a:rPr>
              <a:t>Bagaimana</a:t>
            </a:r>
            <a:r>
              <a:rPr lang="en-US" sz="4500" i="1" dirty="0">
                <a:latin typeface="Deftone Stylus"/>
                <a:cs typeface="Deftone Stylus"/>
              </a:rPr>
              <a:t> </a:t>
            </a:r>
            <a:r>
              <a:rPr lang="en-US" sz="4500" i="1" dirty="0" err="1">
                <a:latin typeface="Deftone Stylus"/>
                <a:cs typeface="Deftone Stylus"/>
              </a:rPr>
              <a:t>sebaiknya</a:t>
            </a:r>
            <a:r>
              <a:rPr lang="en-US" sz="4500" i="1" dirty="0">
                <a:latin typeface="Deftone Stylus"/>
                <a:cs typeface="Deftone Stylus"/>
              </a:rPr>
              <a:t> </a:t>
            </a:r>
            <a:r>
              <a:rPr lang="en-US" sz="4500" i="1" dirty="0" err="1">
                <a:latin typeface="Deftone Stylus"/>
                <a:cs typeface="Deftone Stylus"/>
              </a:rPr>
              <a:t>hubungan</a:t>
            </a:r>
            <a:r>
              <a:rPr lang="en-US" sz="4500" i="1" dirty="0">
                <a:latin typeface="Deftone Stylus"/>
                <a:cs typeface="Deftone Stylus"/>
              </a:rPr>
              <a:t> PR </a:t>
            </a:r>
            <a:r>
              <a:rPr lang="en-US" sz="4500" i="1" dirty="0" err="1">
                <a:latin typeface="Deftone Stylus"/>
                <a:cs typeface="Deftone Stylus"/>
              </a:rPr>
              <a:t>dan</a:t>
            </a:r>
            <a:r>
              <a:rPr lang="en-US" sz="4500" i="1" dirty="0">
                <a:latin typeface="Deftone Stylus"/>
                <a:cs typeface="Deftone Stylus"/>
              </a:rPr>
              <a:t> Marketing?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112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6266</TotalTime>
  <Words>530</Words>
  <Application>Microsoft Macintosh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Abadi MT Condensed Extra Bold</vt:lpstr>
      <vt:lpstr>Apple Chancery</vt:lpstr>
      <vt:lpstr>Arial</vt:lpstr>
      <vt:lpstr>Baskerville Old Face</vt:lpstr>
      <vt:lpstr>Bebas</vt:lpstr>
      <vt:lpstr>Calibri</vt:lpstr>
      <vt:lpstr>Deftone Stylus</vt:lpstr>
      <vt:lpstr>Impact</vt:lpstr>
      <vt:lpstr>Office Theme</vt:lpstr>
      <vt:lpstr>WHAT’S  PUBLIC  RELATIONS?</vt:lpstr>
      <vt:lpstr>DEFINISI PUBLIC RELATIONS</vt:lpstr>
      <vt:lpstr>DEFINISI PUBLIC RELATIONS</vt:lpstr>
      <vt:lpstr>UNSUR-UNSUR TERKAIT DEFINISI PR</vt:lpstr>
      <vt:lpstr>Public Relations VS Marketing</vt:lpstr>
      <vt:lpstr>MARKETING</vt:lpstr>
      <vt:lpstr>PERBEDAAN MENDASAR ANTARA MARKETING DAN PUBLIC RELATIONS</vt:lpstr>
      <vt:lpstr>Bagaimana sebaiknya hubungan PR dan Marketing?</vt:lpstr>
      <vt:lpstr>PowerPoint Presentation</vt:lpstr>
      <vt:lpstr>PowerPoint Presentation</vt:lpstr>
      <vt:lpstr>FUNGSI PUBLIC RELATIONS</vt:lpstr>
      <vt:lpstr>FUNGSI PUBLIC RELATIONS</vt:lpstr>
      <vt:lpstr>FUNGSI PUBLIC RELATIONS</vt:lpstr>
      <vt:lpstr>Sebutkan keywords yang mewakili PR yang anda ketahui!</vt:lpstr>
      <vt:lpstr>PowerPoint Presentation</vt:lpstr>
    </vt:vector>
  </TitlesOfParts>
  <Company>London School of Public Relation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PUBLIC RELATIONS?</dc:title>
  <dc:creator>Reny Dyanasari</dc:creator>
  <cp:lastModifiedBy>Microsoft Office User</cp:lastModifiedBy>
  <cp:revision>30</cp:revision>
  <dcterms:created xsi:type="dcterms:W3CDTF">2017-02-16T00:34:05Z</dcterms:created>
  <dcterms:modified xsi:type="dcterms:W3CDTF">2019-02-07T03:06:01Z</dcterms:modified>
</cp:coreProperties>
</file>