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57" r:id="rId5"/>
    <p:sldId id="258" r:id="rId6"/>
    <p:sldId id="259" r:id="rId7"/>
    <p:sldId id="300" r:id="rId8"/>
    <p:sldId id="261" r:id="rId9"/>
    <p:sldId id="262" r:id="rId10"/>
    <p:sldId id="297" r:id="rId11"/>
    <p:sldId id="263" r:id="rId12"/>
    <p:sldId id="264" r:id="rId13"/>
    <p:sldId id="298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9" r:id="rId37"/>
    <p:sldId id="290" r:id="rId38"/>
    <p:sldId id="291" r:id="rId39"/>
    <p:sldId id="292" r:id="rId40"/>
    <p:sldId id="293" r:id="rId41"/>
    <p:sldId id="294" r:id="rId42"/>
    <p:sldId id="29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EB702ED-AFCD-4503-9A21-B370AC3672F7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2EC4CAC-E128-4BBB-81B4-3E3D86A1775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effectLst/>
              </a:rPr>
              <a:t>Dampak  perkembangan teknologi komunikasi dan informasi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Media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1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 </a:t>
            </a:r>
            <a:r>
              <a:rPr lang="en-US" dirty="0" err="1" smtClean="0"/>
              <a:t>KOMUNIKASI</a:t>
            </a:r>
            <a:r>
              <a:rPr lang="en-US" dirty="0" smtClean="0"/>
              <a:t> DAN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PROSOSIAL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ditingkatkan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, altruism, </a:t>
            </a:r>
            <a:r>
              <a:rPr lang="en-US" dirty="0" err="1" smtClean="0"/>
              <a:t>berbagai</a:t>
            </a:r>
            <a:r>
              <a:rPr lang="en-US" dirty="0" smtClean="0"/>
              <a:t>, </a:t>
            </a:r>
            <a:r>
              <a:rPr lang="en-US" dirty="0" err="1" smtClean="0"/>
              <a:t>cinta</a:t>
            </a:r>
            <a:r>
              <a:rPr lang="en-US" dirty="0" smtClean="0"/>
              <a:t>, </a:t>
            </a:r>
            <a:r>
              <a:rPr lang="en-US" dirty="0" err="1" smtClean="0"/>
              <a:t>toleranci</a:t>
            </a:r>
            <a:r>
              <a:rPr lang="en-US" dirty="0" smtClean="0"/>
              <a:t>, </a:t>
            </a:r>
            <a:r>
              <a:rPr lang="en-US" dirty="0" err="1" smtClean="0"/>
              <a:t>respek</a:t>
            </a:r>
            <a:r>
              <a:rPr lang="en-US" dirty="0" smtClean="0"/>
              <a:t>, </a:t>
            </a:r>
            <a:r>
              <a:rPr lang="en-US" dirty="0" err="1" smtClean="0"/>
              <a:t>gizi</a:t>
            </a:r>
            <a:r>
              <a:rPr lang="en-US" dirty="0" smtClean="0"/>
              <a:t>, KB, </a:t>
            </a:r>
            <a:r>
              <a:rPr lang="en-US" dirty="0" err="1" smtClean="0"/>
              <a:t>kebersihan</a:t>
            </a:r>
            <a:r>
              <a:rPr lang="en-US" dirty="0" smtClean="0"/>
              <a:t>, safety driving, </a:t>
            </a:r>
            <a:r>
              <a:rPr lang="en-US" dirty="0" err="1" smtClean="0"/>
              <a:t>melek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err="1" smtClean="0"/>
              <a:t>Meniadakan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antisosial</a:t>
            </a:r>
            <a:r>
              <a:rPr lang="en-US" dirty="0" smtClean="0"/>
              <a:t>: sex, </a:t>
            </a:r>
            <a:r>
              <a:rPr lang="en-US" dirty="0" err="1" smtClean="0"/>
              <a:t>mabok</a:t>
            </a:r>
            <a:r>
              <a:rPr lang="en-US" dirty="0" smtClean="0"/>
              <a:t>, </a:t>
            </a:r>
            <a:r>
              <a:rPr lang="en-US" dirty="0" err="1" smtClean="0"/>
              <a:t>merokok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seks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Pesannya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r>
              <a:rPr lang="en-US" dirty="0" smtClean="0"/>
              <a:t>,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sampaik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mendidik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PR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prososial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Merubah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awareness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thp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  <a:p>
            <a:r>
              <a:rPr lang="en-US" dirty="0" smtClean="0"/>
              <a:t>Gaya informal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menghibur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PSA</a:t>
            </a:r>
            <a:r>
              <a:rPr lang="en-US" dirty="0" smtClean="0"/>
              <a:t>: public service announcement.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awareness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orang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proses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4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berharap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apatis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proses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sayangnya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: </a:t>
            </a:r>
            <a:r>
              <a:rPr lang="en-US" dirty="0" err="1" smtClean="0"/>
              <a:t>berita</a:t>
            </a:r>
            <a:r>
              <a:rPr lang="en-US" dirty="0" smtClean="0"/>
              <a:t>, polling, </a:t>
            </a:r>
            <a:r>
              <a:rPr lang="en-US" dirty="0" err="1" smtClean="0"/>
              <a:t>konferensi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, </a:t>
            </a:r>
            <a:r>
              <a:rPr lang="en-US" dirty="0" err="1" smtClean="0"/>
              <a:t>debat</a:t>
            </a:r>
            <a:r>
              <a:rPr lang="en-US" dirty="0" smtClean="0"/>
              <a:t>, editorial.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media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Debat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voter. </a:t>
            </a:r>
          </a:p>
          <a:p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pemilu</a:t>
            </a:r>
            <a:r>
              <a:rPr lang="en-US" dirty="0"/>
              <a:t>, </a:t>
            </a:r>
            <a:r>
              <a:rPr lang="en-US" dirty="0" err="1"/>
              <a:t>kandidat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Incumbent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diuntungkan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interpersonal </a:t>
            </a:r>
            <a:r>
              <a:rPr lang="en-US" dirty="0" err="1" smtClean="0"/>
              <a:t>dan</a:t>
            </a:r>
            <a:r>
              <a:rPr lang="en-US" dirty="0" smtClean="0"/>
              <a:t> polling </a:t>
            </a:r>
            <a:r>
              <a:rPr lang="en-US" dirty="0" err="1" smtClean="0"/>
              <a:t>kandidat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polling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Perubahan</a:t>
            </a:r>
            <a:r>
              <a:rPr lang="en-US" dirty="0" smtClean="0"/>
              <a:t> media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media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media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,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Sisi</a:t>
            </a:r>
            <a:r>
              <a:rPr lang="en-US" dirty="0" smtClean="0"/>
              <a:t> lain, internet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black campaign </a:t>
            </a:r>
            <a:r>
              <a:rPr lang="en-US" dirty="0" err="1" smtClean="0"/>
              <a:t>kandidat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Internet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dinikmati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( Global Village, </a:t>
            </a:r>
            <a:r>
              <a:rPr lang="en-US" dirty="0" err="1"/>
              <a:t>Fragmentasi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Politik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parsial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Ketidaksetaraan</a:t>
            </a:r>
            <a:r>
              <a:rPr lang="en-US" dirty="0" smtClean="0"/>
              <a:t> media </a:t>
            </a:r>
            <a:r>
              <a:rPr lang="en-US" dirty="0" err="1" smtClean="0"/>
              <a:t>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Ketidaksetaraan</a:t>
            </a:r>
            <a:r>
              <a:rPr lang="en-US" dirty="0" smtClean="0"/>
              <a:t> media </a:t>
            </a:r>
            <a:r>
              <a:rPr lang="en-US" dirty="0" err="1" smtClean="0"/>
              <a:t>komunikasi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21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Kekayaan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</a:p>
          <a:p>
            <a:r>
              <a:rPr lang="en-US" dirty="0" err="1"/>
              <a:t>Konsep</a:t>
            </a:r>
            <a:r>
              <a:rPr lang="en-US" dirty="0"/>
              <a:t> digital divide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pemisahaan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melebar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knowledge gap hypothesis. </a:t>
            </a:r>
          </a:p>
          <a:p>
            <a:r>
              <a:rPr lang="en-US" dirty="0" err="1" smtClean="0"/>
              <a:t>Siapa</a:t>
            </a:r>
            <a:r>
              <a:rPr lang="en-US" dirty="0" smtClean="0"/>
              <a:t> yang kaya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80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</a:p>
          <a:p>
            <a:r>
              <a:rPr lang="en-US" dirty="0"/>
              <a:t>Knowledge gap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kaya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memanfaatkannya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dikompensasikan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community networking.</a:t>
            </a:r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spt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sekolah</a:t>
            </a:r>
            <a:r>
              <a:rPr lang="en-US" dirty="0" smtClean="0"/>
              <a:t>, </a:t>
            </a:r>
            <a:r>
              <a:rPr lang="en-US" dirty="0" err="1" smtClean="0"/>
              <a:t>perpustakaan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mempersempit</a:t>
            </a:r>
            <a:r>
              <a:rPr lang="en-US" dirty="0" smtClean="0"/>
              <a:t> knowledge gap.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DAN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media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endParaRPr lang="en-US" dirty="0"/>
          </a:p>
          <a:p>
            <a:r>
              <a:rPr lang="en-US" dirty="0" err="1" smtClean="0"/>
              <a:t>Komunitas</a:t>
            </a:r>
            <a:r>
              <a:rPr lang="en-US" dirty="0" smtClean="0"/>
              <a:t> virtual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93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media </a:t>
            </a:r>
            <a:r>
              <a:rPr lang="en-US" dirty="0" err="1"/>
              <a:t>seolah-olah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julukan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 </a:t>
            </a:r>
          </a:p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internet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depresi</a:t>
            </a:r>
            <a:r>
              <a:rPr lang="en-US" dirty="0" smtClean="0"/>
              <a:t>, stress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kesepian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yang </a:t>
            </a:r>
            <a:r>
              <a:rPr lang="en-US" dirty="0" err="1" smtClean="0"/>
              <a:t>memainkan</a:t>
            </a:r>
            <a:r>
              <a:rPr lang="en-US" dirty="0" smtClean="0"/>
              <a:t> internet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eksesif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Lemahnya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internet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57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internet paradox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soial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orang lain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kesepian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depresi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Survei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internet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lain. </a:t>
            </a:r>
          </a:p>
          <a:p>
            <a:r>
              <a:rPr lang="en-US" dirty="0" err="1" smtClean="0"/>
              <a:t>Psikologi</a:t>
            </a:r>
            <a:r>
              <a:rPr lang="en-US" dirty="0" smtClean="0"/>
              <a:t>: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Facebook </a:t>
            </a:r>
            <a:r>
              <a:rPr lang="en-US" dirty="0" err="1" smtClean="0"/>
              <a:t>terhadap</a:t>
            </a:r>
            <a:r>
              <a:rPr lang="en-US" dirty="0" smtClean="0"/>
              <a:t> well being. </a:t>
            </a:r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478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penjelasannya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online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orang-orang yang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.</a:t>
            </a:r>
          </a:p>
          <a:p>
            <a:r>
              <a:rPr lang="en-US" dirty="0" err="1"/>
              <a:t>Sebaliknya</a:t>
            </a:r>
            <a:r>
              <a:rPr lang="en-US" dirty="0"/>
              <a:t> orang-orang yang </a:t>
            </a:r>
            <a:r>
              <a:rPr lang="en-US" dirty="0" err="1"/>
              <a:t>terisolasi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menghilang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internet.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</a:t>
            </a:r>
            <a:r>
              <a:rPr lang="en-US" dirty="0" smtClean="0"/>
              <a:t> DAN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new </a:t>
            </a:r>
            <a:r>
              <a:rPr lang="en-US" dirty="0" err="1" smtClean="0"/>
              <a:t>mediapun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di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05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editing video digital yang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 film </a:t>
            </a:r>
            <a:r>
              <a:rPr lang="en-US" dirty="0" err="1"/>
              <a:t>secara</a:t>
            </a:r>
            <a:r>
              <a:rPr lang="en-US" dirty="0"/>
              <a:t> analog. </a:t>
            </a:r>
          </a:p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job displacement.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Offshoring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customer service </a:t>
            </a:r>
            <a:r>
              <a:rPr lang="en-US" dirty="0" err="1" smtClean="0"/>
              <a:t>dan</a:t>
            </a:r>
            <a:r>
              <a:rPr lang="en-US" dirty="0" smtClean="0"/>
              <a:t> officer loans di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India.</a:t>
            </a:r>
          </a:p>
          <a:p>
            <a:r>
              <a:rPr lang="en-US" dirty="0" err="1" smtClean="0"/>
              <a:t>Gaji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di AS.</a:t>
            </a:r>
          </a:p>
        </p:txBody>
      </p:sp>
    </p:spTree>
    <p:extLst>
      <p:ext uri="{BB962C8B-B14F-4D97-AF65-F5344CB8AC3E}">
        <p14:creationId xmlns:p14="http://schemas.microsoft.com/office/powerpoint/2010/main" val="128010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pun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offshore. </a:t>
            </a:r>
          </a:p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pun </a:t>
            </a:r>
            <a:r>
              <a:rPr lang="en-US" dirty="0" err="1"/>
              <a:t>berubah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&gt; </a:t>
            </a:r>
            <a:r>
              <a:rPr lang="en-US" dirty="0" err="1"/>
              <a:t>manajer</a:t>
            </a:r>
            <a:r>
              <a:rPr lang="en-US" dirty="0"/>
              <a:t> &gt; file and rank.</a:t>
            </a:r>
          </a:p>
          <a:p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&gt; file and rank.</a:t>
            </a:r>
          </a:p>
          <a:p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virtual corporation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menghemat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setup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pPr marL="3657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Pekerjaan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endParaRPr lang="en-US" dirty="0" smtClean="0"/>
          </a:p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= deskilling. </a:t>
            </a:r>
          </a:p>
          <a:p>
            <a:r>
              <a:rPr lang="en-US" dirty="0" err="1"/>
              <a:t>Misalnya</a:t>
            </a:r>
            <a:r>
              <a:rPr lang="en-US" dirty="0"/>
              <a:t> operator </a:t>
            </a:r>
            <a:r>
              <a:rPr lang="en-US" dirty="0" err="1"/>
              <a:t>pabrik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tuga</a:t>
            </a:r>
            <a:r>
              <a:rPr lang="en-US" dirty="0"/>
              <a:t> </a:t>
            </a:r>
            <a:r>
              <a:rPr lang="en-US" dirty="0" err="1"/>
              <a:t>syang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jenjang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/>
              <a:t>supervisor </a:t>
            </a:r>
            <a:r>
              <a:rPr lang="en-US" dirty="0" err="1"/>
              <a:t>dan</a:t>
            </a:r>
            <a:r>
              <a:rPr lang="en-US" dirty="0"/>
              <a:t> manager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. </a:t>
            </a:r>
          </a:p>
          <a:p>
            <a:r>
              <a:rPr lang="en-US" dirty="0" err="1"/>
              <a:t>Pekerja</a:t>
            </a:r>
            <a:r>
              <a:rPr lang="en-US" dirty="0"/>
              <a:t> de-skilled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murah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1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(</a:t>
            </a:r>
            <a:r>
              <a:rPr lang="en-US" dirty="0" err="1" smtClean="0"/>
              <a:t>upskilling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film </a:t>
            </a:r>
            <a:r>
              <a:rPr lang="en-US" dirty="0" err="1" smtClean="0"/>
              <a:t>dan</a:t>
            </a:r>
            <a:r>
              <a:rPr lang="en-US" dirty="0" smtClean="0"/>
              <a:t> TV analog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digital. </a:t>
            </a:r>
          </a:p>
        </p:txBody>
      </p:sp>
    </p:spTree>
    <p:extLst>
      <p:ext uri="{BB962C8B-B14F-4D97-AF65-F5344CB8AC3E}">
        <p14:creationId xmlns:p14="http://schemas.microsoft.com/office/powerpoint/2010/main" val="15222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desentralisasi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 </a:t>
            </a:r>
          </a:p>
          <a:p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MEDIA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ANTISOCIAL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antisosial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berlawanan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pembunuhan</a:t>
            </a:r>
            <a:r>
              <a:rPr lang="en-US" dirty="0" smtClean="0"/>
              <a:t>, </a:t>
            </a:r>
            <a:r>
              <a:rPr lang="en-US" dirty="0" err="1" smtClean="0"/>
              <a:t>kebencian</a:t>
            </a:r>
            <a:r>
              <a:rPr lang="en-US" dirty="0" smtClean="0"/>
              <a:t>, </a:t>
            </a:r>
            <a:r>
              <a:rPr lang="en-US" dirty="0" err="1" smtClean="0"/>
              <a:t>pemerkosaan</a:t>
            </a:r>
            <a:r>
              <a:rPr lang="en-US" dirty="0" smtClean="0"/>
              <a:t>,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obat-obatan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mabuk-mabukan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seks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Telecommuting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stress di </a:t>
            </a:r>
            <a:r>
              <a:rPr lang="en-US" dirty="0" err="1" smtClean="0"/>
              <a:t>jalan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Kelemahannya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supervisi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, </a:t>
            </a:r>
            <a:r>
              <a:rPr lang="en-US" dirty="0" err="1" smtClean="0"/>
              <a:t>infrastruktur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Re-skilling: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Menugaskan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yang </a:t>
            </a:r>
            <a:r>
              <a:rPr lang="en-US" dirty="0" err="1" smtClean="0"/>
              <a:t>dahulunya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spesialis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: print publication yang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orang </a:t>
            </a:r>
            <a:r>
              <a:rPr lang="en-US" dirty="0" err="1" smtClean="0"/>
              <a:t>khusus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tararengkyu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KEKERASAN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meniru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di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internet, video games, social media.</a:t>
            </a:r>
          </a:p>
        </p:txBody>
      </p:sp>
    </p:spTree>
    <p:extLst>
      <p:ext uri="{BB962C8B-B14F-4D97-AF65-F5344CB8AC3E}">
        <p14:creationId xmlns:p14="http://schemas.microsoft.com/office/powerpoint/2010/main" val="13730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cyberbullying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online </a:t>
            </a:r>
            <a:r>
              <a:rPr lang="en-US" dirty="0" err="1"/>
              <a:t>melalui</a:t>
            </a:r>
            <a:r>
              <a:rPr lang="en-US" dirty="0"/>
              <a:t> social media. </a:t>
            </a:r>
          </a:p>
          <a:p>
            <a:r>
              <a:rPr lang="en-US" dirty="0"/>
              <a:t>Video games: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 orang lain. </a:t>
            </a:r>
          </a:p>
          <a:p>
            <a:r>
              <a:rPr lang="en-US" dirty="0"/>
              <a:t>Video games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realistik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A mourner holds a photograph of Rehtaeh Parsons (April 201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8148"/>
            <a:ext cx="555413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0268" y="3962400"/>
            <a:ext cx="83247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Rahteah</a:t>
            </a:r>
            <a:r>
              <a:rPr lang="en-US" sz="2000" dirty="0" smtClean="0"/>
              <a:t> Parson, 17. </a:t>
            </a:r>
            <a:r>
              <a:rPr lang="en-US" sz="2000" dirty="0" err="1" smtClean="0"/>
              <a:t>Warga</a:t>
            </a:r>
            <a:r>
              <a:rPr lang="en-US" sz="2000" dirty="0" smtClean="0"/>
              <a:t> Nova Scotia, Canada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Ikut</a:t>
            </a:r>
            <a:r>
              <a:rPr lang="en-US" sz="2000" dirty="0" smtClean="0"/>
              <a:t> </a:t>
            </a:r>
            <a:r>
              <a:rPr lang="en-US" sz="2000" dirty="0" err="1" smtClean="0"/>
              <a:t>pesta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mengkonsumsi</a:t>
            </a:r>
            <a:r>
              <a:rPr lang="en-US" sz="2000" dirty="0" smtClean="0"/>
              <a:t> vodka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kehilangan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kesadaran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Mengalami</a:t>
            </a:r>
            <a:r>
              <a:rPr lang="en-US" sz="2000" dirty="0" smtClean="0"/>
              <a:t> </a:t>
            </a:r>
            <a:r>
              <a:rPr lang="en-US" sz="2000" dirty="0" err="1" smtClean="0"/>
              <a:t>perkosaan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empat</a:t>
            </a:r>
            <a:r>
              <a:rPr lang="en-US" sz="2000" dirty="0" smtClean="0"/>
              <a:t> orang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Selama</a:t>
            </a:r>
            <a:r>
              <a:rPr lang="en-US" sz="2000" dirty="0" smtClean="0"/>
              <a:t> </a:t>
            </a:r>
            <a:r>
              <a:rPr lang="en-US" sz="2000" dirty="0" err="1" smtClean="0"/>
              <a:t>perkosaan</a:t>
            </a:r>
            <a:r>
              <a:rPr lang="en-US" sz="2000" dirty="0" smtClean="0"/>
              <a:t>, </a:t>
            </a:r>
            <a:r>
              <a:rPr lang="en-US" sz="2000" dirty="0" err="1" smtClean="0"/>
              <a:t>diambil</a:t>
            </a:r>
            <a:r>
              <a:rPr lang="en-US" sz="2000" dirty="0" smtClean="0"/>
              <a:t> </a:t>
            </a:r>
            <a:r>
              <a:rPr lang="en-US" sz="2000" dirty="0" err="1" smtClean="0"/>
              <a:t>foto-foto</a:t>
            </a:r>
            <a:r>
              <a:rPr lang="en-US" sz="2000" dirty="0" smtClean="0"/>
              <a:t> </a:t>
            </a:r>
            <a:r>
              <a:rPr lang="en-US" sz="2000" dirty="0" err="1" smtClean="0"/>
              <a:t>kejadian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Foto-foto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beredar</a:t>
            </a:r>
            <a:r>
              <a:rPr lang="en-US" sz="2000" dirty="0" smtClean="0"/>
              <a:t> di internet.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Digoda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verbal, </a:t>
            </a:r>
            <a:r>
              <a:rPr lang="en-US" sz="2000" dirty="0" err="1" smtClean="0"/>
              <a:t>SMS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Facebook.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bunuh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31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SEKSUAL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Pornografi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ditemui</a:t>
            </a:r>
            <a:r>
              <a:rPr lang="en-US" dirty="0"/>
              <a:t> di </a:t>
            </a:r>
            <a:r>
              <a:rPr lang="en-US" dirty="0" err="1"/>
              <a:t>majalah</a:t>
            </a:r>
            <a:r>
              <a:rPr lang="en-US" dirty="0"/>
              <a:t>, video, film, </a:t>
            </a:r>
            <a:r>
              <a:rPr lang="en-US" dirty="0" err="1"/>
              <a:t>dan</a:t>
            </a:r>
            <a:r>
              <a:rPr lang="en-US" dirty="0"/>
              <a:t> TV </a:t>
            </a:r>
            <a:r>
              <a:rPr lang="en-US" dirty="0" err="1"/>
              <a:t>kabel</a:t>
            </a:r>
            <a:r>
              <a:rPr lang="en-US" dirty="0"/>
              <a:t>.</a:t>
            </a:r>
          </a:p>
          <a:p>
            <a:r>
              <a:rPr lang="en-US" dirty="0"/>
              <a:t>Online sex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pornografi</a:t>
            </a:r>
            <a:r>
              <a:rPr lang="en-US" dirty="0"/>
              <a:t> di </a:t>
            </a:r>
            <a:r>
              <a:rPr lang="en-US" dirty="0" err="1"/>
              <a:t>internat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online sexual predator. </a:t>
            </a:r>
          </a:p>
        </p:txBody>
      </p:sp>
    </p:spTree>
    <p:extLst>
      <p:ext uri="{BB962C8B-B14F-4D97-AF65-F5344CB8AC3E}">
        <p14:creationId xmlns:p14="http://schemas.microsoft.com/office/powerpoint/2010/main" val="27003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Sexting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pornografi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pornografi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audiens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seks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pemerkosaan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lumrah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434</TotalTime>
  <Words>1094</Words>
  <Application>Microsoft Office PowerPoint</Application>
  <PresentationFormat>On-screen Show (4:3)</PresentationFormat>
  <Paragraphs>127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Technic</vt:lpstr>
      <vt:lpstr>Dampak  perkembangan teknologi komunikasi dan informasi</vt:lpstr>
      <vt:lpstr>PowerPoint Presentation</vt:lpstr>
      <vt:lpstr>Media Komunikasi dan Budaya </vt:lpstr>
      <vt:lpstr>MEDIA AND  ANTISOCIAL BEHAVIOR</vt:lpstr>
      <vt:lpstr>KEKERASAN</vt:lpstr>
      <vt:lpstr>PowerPoint Presentation</vt:lpstr>
      <vt:lpstr>PowerPoint Presentation</vt:lpstr>
      <vt:lpstr>PERILAKU SEKSUAL</vt:lpstr>
      <vt:lpstr>PowerPoint Presentation</vt:lpstr>
      <vt:lpstr>Media Komunikasi dan Institusi Sosial </vt:lpstr>
      <vt:lpstr>MEDIA KOMUNIKASI DAN PERILAKU PROSOSIAL</vt:lpstr>
      <vt:lpstr>KAMPANYE INFORMASI </vt:lpstr>
      <vt:lpstr>Media Komunikasi dan Lembaga Politik </vt:lpstr>
      <vt:lpstr>DAMPAK PADA  KOMUNIKASI POLITIK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Dampak sosial</vt:lpstr>
      <vt:lpstr>Ketidaksetaraan media komunikasi</vt:lpstr>
      <vt:lpstr>PowerPoint Presentation</vt:lpstr>
      <vt:lpstr>PowerPoint Presentation</vt:lpstr>
      <vt:lpstr>PowerPoint Presentation</vt:lpstr>
      <vt:lpstr>PowerPoint Presentation</vt:lpstr>
      <vt:lpstr>MEDIA DAN KOMUNITAS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EKONOMI DAN MEDIA </vt:lpstr>
      <vt:lpstr>PowerPoint Presentation</vt:lpstr>
      <vt:lpstr>Offshoring</vt:lpstr>
      <vt:lpstr>PowerPoint Presentation</vt:lpstr>
      <vt:lpstr>Pekerjaan</vt:lpstr>
      <vt:lpstr>PowerPoint Presentation</vt:lpstr>
      <vt:lpstr>PowerPoint Presentation</vt:lpstr>
      <vt:lpstr>Sisi positif teknologi informasi pada dunia kerja</vt:lpstr>
      <vt:lpstr>Sisi positif teknologi informasi pada dunia kerja</vt:lpstr>
      <vt:lpstr>Re-skilling: </vt:lpstr>
      <vt:lpstr>tararengkyu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DAN PERILAKU</dc:title>
  <dc:creator>adhi</dc:creator>
  <cp:lastModifiedBy>adhi</cp:lastModifiedBy>
  <cp:revision>12</cp:revision>
  <dcterms:created xsi:type="dcterms:W3CDTF">2014-02-17T13:28:38Z</dcterms:created>
  <dcterms:modified xsi:type="dcterms:W3CDTF">2014-05-23T08:01:32Z</dcterms:modified>
</cp:coreProperties>
</file>