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270" r:id="rId22"/>
  </p:sldIdLst>
  <p:sldSz cx="9144000" cy="5143500" type="screen16x9"/>
  <p:notesSz cx="6858000" cy="9144000"/>
  <p:embeddedFontLst>
    <p:embeddedFont>
      <p:font typeface="Impact" pitchFamily="34" charset="0"/>
      <p:regular r:id="rId24"/>
    </p:embeddedFont>
    <p:embeddedFont>
      <p:font typeface="Sniglet" charset="0"/>
      <p:regular r:id="rId25"/>
    </p:embeddedFont>
    <p:embeddedFont>
      <p:font typeface="Walter Turncoat" charset="0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AA779C8-6149-45B7-AA1C-1EA225FCDFC8}">
  <a:tblStyle styleId="{7AA779C8-6149-45B7-AA1C-1EA225FCDF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510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05740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1700925" y="1399800"/>
            <a:ext cx="57423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✘"/>
              <a:defRPr sz="3000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>
            <a:endParaRPr/>
          </a:p>
        </p:txBody>
      </p:sp>
      <p:sp>
        <p:nvSpPr>
          <p:cNvPr id="17" name="Google Shape;17;p4"/>
          <p:cNvSpPr txBox="1"/>
          <p:nvPr/>
        </p:nvSpPr>
        <p:spPr>
          <a:xfrm>
            <a:off x="3593400" y="8575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rPr>
              <a:t>“</a:t>
            </a:r>
            <a:endParaRPr sz="9600">
              <a:solidFill>
                <a:srgbClr val="FFFFFF"/>
              </a:solidFill>
              <a:latin typeface="Walter Turncoat"/>
              <a:ea typeface="Walter Turncoat"/>
              <a:cs typeface="Walter Turncoat"/>
              <a:sym typeface="Walter Turncoat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4128150" y="550650"/>
            <a:ext cx="887711" cy="849160"/>
          </a:xfrm>
          <a:custGeom>
            <a:avLst/>
            <a:gdLst/>
            <a:ahLst/>
            <a:cxnLst/>
            <a:rect l="l" t="t" r="r" b="b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●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○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Sniglet"/>
              <a:buChar char="■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ctr">
              <a:buNone/>
              <a:defRPr sz="1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6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ctrTitle"/>
          </p:nvPr>
        </p:nvSpPr>
        <p:spPr>
          <a:xfrm>
            <a:off x="685800" y="1991813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Konflik dalam </a:t>
            </a:r>
            <a:br>
              <a:rPr lang="en" sz="4400" dirty="0" smtClean="0"/>
            </a:br>
            <a:r>
              <a:rPr lang="en" sz="4400" dirty="0" smtClean="0"/>
              <a:t>Komunikasi Interpersonal</a:t>
            </a:r>
            <a:endParaRPr sz="4400" dirty="0"/>
          </a:p>
        </p:txBody>
      </p:sp>
      <p:grpSp>
        <p:nvGrpSpPr>
          <p:cNvPr id="48" name="Google Shape;48;p11"/>
          <p:cNvGrpSpPr/>
          <p:nvPr/>
        </p:nvGrpSpPr>
        <p:grpSpPr>
          <a:xfrm rot="2194107">
            <a:off x="803001" y="3346301"/>
            <a:ext cx="1014485" cy="642684"/>
            <a:chOff x="238125" y="1918825"/>
            <a:chExt cx="1042450" cy="660400"/>
          </a:xfrm>
        </p:grpSpPr>
        <p:sp>
          <p:nvSpPr>
            <p:cNvPr id="49" name="Google Shape;49;p11"/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l" t="t" r="r" b="b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1"/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l" t="t" r="r" b="b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51;p11"/>
          <p:cNvGrpSpPr/>
          <p:nvPr/>
        </p:nvGrpSpPr>
        <p:grpSpPr>
          <a:xfrm rot="-9269861">
            <a:off x="6165721" y="1346512"/>
            <a:ext cx="750220" cy="664172"/>
            <a:chOff x="1113100" y="2199475"/>
            <a:chExt cx="801900" cy="709925"/>
          </a:xfrm>
        </p:grpSpPr>
        <p:sp>
          <p:nvSpPr>
            <p:cNvPr id="52" name="Google Shape;52;p11"/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1"/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" name="Google Shape;54;p11"/>
          <p:cNvSpPr/>
          <p:nvPr/>
        </p:nvSpPr>
        <p:spPr>
          <a:xfrm>
            <a:off x="2497627" y="2497075"/>
            <a:ext cx="1442481" cy="102978"/>
          </a:xfrm>
          <a:custGeom>
            <a:avLst/>
            <a:gdLst/>
            <a:ahLst/>
            <a:cxnLst/>
            <a:rect l="l" t="t" r="r" b="b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1"/>
          <p:cNvSpPr/>
          <p:nvPr/>
        </p:nvSpPr>
        <p:spPr>
          <a:xfrm>
            <a:off x="3923928" y="2600050"/>
            <a:ext cx="4411543" cy="1015968"/>
          </a:xfrm>
          <a:custGeom>
            <a:avLst/>
            <a:gdLst/>
            <a:ahLst/>
            <a:cxnLst/>
            <a:rect l="l" t="t" r="r" b="b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1"/>
          <p:cNvSpPr/>
          <p:nvPr/>
        </p:nvSpPr>
        <p:spPr>
          <a:xfrm>
            <a:off x="4045614" y="719848"/>
            <a:ext cx="1052762" cy="922444"/>
          </a:xfrm>
          <a:custGeom>
            <a:avLst/>
            <a:gdLst/>
            <a:ahLst/>
            <a:cxnLst/>
            <a:rect l="l" t="t" r="r" b="b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25" y="411510"/>
            <a:ext cx="9156000" cy="857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Konflik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Dikelola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Buruk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2503200"/>
          </a:xfrm>
        </p:spPr>
        <p:txBody>
          <a:bodyPr/>
          <a:lstStyle/>
          <a:p>
            <a:pPr marL="914400"/>
            <a:r>
              <a:rPr lang="en-US" sz="1800" dirty="0" err="1" smtClean="0">
                <a:solidFill>
                  <a:schemeClr val="bg1"/>
                </a:solidFill>
              </a:rPr>
              <a:t>Konflik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tidak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menjadi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pertengkaran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ketika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ditangani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karena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manusia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biasanya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mengenal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potensi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tersebut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914400"/>
            <a:r>
              <a:rPr lang="en-US" sz="1800" b="1" dirty="0">
                <a:solidFill>
                  <a:schemeClr val="bg1"/>
                </a:solidFill>
              </a:rPr>
              <a:t>4 </a:t>
            </a:r>
            <a:r>
              <a:rPr lang="en-US" sz="1800" b="1" dirty="0" err="1">
                <a:solidFill>
                  <a:schemeClr val="bg1"/>
                </a:solidFill>
              </a:rPr>
              <a:t>komponen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konflik</a:t>
            </a:r>
            <a:r>
              <a:rPr lang="en-US" sz="1800" b="1" dirty="0">
                <a:solidFill>
                  <a:schemeClr val="bg1"/>
                </a:solidFill>
              </a:rPr>
              <a:t> yang </a:t>
            </a:r>
            <a:r>
              <a:rPr lang="en-US" sz="1800" b="1" dirty="0" err="1">
                <a:solidFill>
                  <a:schemeClr val="bg1"/>
                </a:solidFill>
              </a:rPr>
              <a:t>harus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dipahami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>
                <a:solidFill>
                  <a:schemeClr val="bg1"/>
                </a:solidFill>
              </a:rPr>
              <a:t>;</a:t>
            </a:r>
          </a:p>
          <a:p>
            <a:pPr lvl="2"/>
            <a:r>
              <a:rPr lang="en-US" sz="1800" dirty="0" err="1" smtClean="0">
                <a:solidFill>
                  <a:srgbClr val="FF0000"/>
                </a:solidFill>
              </a:rPr>
              <a:t>Kepentingan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Konflik</a:t>
            </a:r>
            <a:r>
              <a:rPr lang="en-US" sz="1800" dirty="0" smtClean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opini</a:t>
            </a:r>
            <a:r>
              <a:rPr lang="en-US" sz="1800" dirty="0">
                <a:solidFill>
                  <a:schemeClr val="bg1"/>
                </a:solidFill>
              </a:rPr>
              <a:t>/ </a:t>
            </a:r>
            <a:r>
              <a:rPr lang="en-US" sz="1800" dirty="0" err="1">
                <a:solidFill>
                  <a:schemeClr val="bg1"/>
                </a:solidFill>
              </a:rPr>
              <a:t>sudut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pandang</a:t>
            </a:r>
            <a:r>
              <a:rPr lang="en-US" sz="1800" dirty="0">
                <a:solidFill>
                  <a:schemeClr val="bg1"/>
                </a:solidFill>
              </a:rPr>
              <a:t>/ </a:t>
            </a:r>
            <a:r>
              <a:rPr lang="en-US" sz="1800" dirty="0" err="1">
                <a:solidFill>
                  <a:schemeClr val="bg1"/>
                </a:solidFill>
              </a:rPr>
              <a:t>tujuan</a:t>
            </a:r>
            <a:r>
              <a:rPr lang="en-US" sz="1800" dirty="0">
                <a:solidFill>
                  <a:schemeClr val="bg1"/>
                </a:solidFill>
              </a:rPr>
              <a:t>/ </a:t>
            </a:r>
            <a:r>
              <a:rPr lang="en-US" sz="1800" dirty="0" err="1">
                <a:solidFill>
                  <a:schemeClr val="bg1"/>
                </a:solidFill>
              </a:rPr>
              <a:t>kepentingan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terlihat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bertentangan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merupakan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penyebab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sz="1800" dirty="0" err="1">
                <a:solidFill>
                  <a:srgbClr val="FF0000"/>
                </a:solidFill>
              </a:rPr>
              <a:t>Orientasi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en-US" sz="1800" b="1" dirty="0" err="1">
                <a:solidFill>
                  <a:schemeClr val="bg1"/>
                </a:solidFill>
              </a:rPr>
              <a:t>sikap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terhadap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 (win/ loose)</a:t>
            </a:r>
          </a:p>
          <a:p>
            <a:pPr lvl="2"/>
            <a:r>
              <a:rPr lang="en-US" sz="1800" dirty="0" err="1">
                <a:solidFill>
                  <a:srgbClr val="FF0000"/>
                </a:solidFill>
              </a:rPr>
              <a:t>Respons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en-US" sz="1800" b="1" dirty="0" err="1">
                <a:solidFill>
                  <a:schemeClr val="bg1"/>
                </a:solidFill>
              </a:rPr>
              <a:t>respon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perilaku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terhadap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b="1" dirty="0" err="1">
                <a:solidFill>
                  <a:schemeClr val="bg1"/>
                </a:solidFill>
              </a:rPr>
              <a:t>metode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pemecahan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dan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strategi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dapat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mempertahankan</a:t>
            </a:r>
            <a:r>
              <a:rPr lang="en-US" sz="1800" dirty="0">
                <a:solidFill>
                  <a:schemeClr val="bg1"/>
                </a:solidFill>
              </a:rPr>
              <a:t>/ </a:t>
            </a:r>
            <a:r>
              <a:rPr lang="en-US" sz="1800" dirty="0" err="1">
                <a:solidFill>
                  <a:schemeClr val="bg1"/>
                </a:solidFill>
              </a:rPr>
              <a:t>meningkatkan</a:t>
            </a:r>
            <a:r>
              <a:rPr lang="en-US" sz="1800" dirty="0">
                <a:solidFill>
                  <a:schemeClr val="bg1"/>
                </a:solidFill>
              </a:rPr>
              <a:t>/ </a:t>
            </a:r>
            <a:r>
              <a:rPr lang="en-US" sz="1800" dirty="0" err="1">
                <a:solidFill>
                  <a:schemeClr val="bg1"/>
                </a:solidFill>
              </a:rPr>
              <a:t>meredakan</a:t>
            </a:r>
            <a:r>
              <a:rPr lang="en-US" sz="1800" dirty="0">
                <a:solidFill>
                  <a:schemeClr val="bg1"/>
                </a:solidFill>
              </a:rPr>
              <a:t>/ </a:t>
            </a:r>
            <a:r>
              <a:rPr lang="en-US" sz="1800" dirty="0" err="1">
                <a:solidFill>
                  <a:schemeClr val="bg1"/>
                </a:solidFill>
              </a:rPr>
              <a:t>menyelesaikan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sz="1800" dirty="0" err="1">
                <a:solidFill>
                  <a:srgbClr val="FF0000"/>
                </a:solidFill>
              </a:rPr>
              <a:t>Hasil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err="1">
                <a:solidFill>
                  <a:srgbClr val="FF0000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en-US" sz="1800" b="1" dirty="0" err="1">
                <a:solidFill>
                  <a:schemeClr val="bg1"/>
                </a:solidFill>
              </a:rPr>
              <a:t>hasil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bagaimana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</a:rPr>
              <a:t>kepentingan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</a:rPr>
              <a:t>konflik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dipecahkan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seberapa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adil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prosesnya</a:t>
            </a:r>
            <a:r>
              <a:rPr lang="en-US" sz="1800" b="1" dirty="0">
                <a:solidFill>
                  <a:schemeClr val="bg1"/>
                </a:solidFill>
              </a:rPr>
              <a:t>, </a:t>
            </a:r>
            <a:r>
              <a:rPr lang="en-US" sz="1800" b="1" dirty="0" err="1">
                <a:solidFill>
                  <a:schemeClr val="bg1"/>
                </a:solidFill>
              </a:rPr>
              <a:t>bagaimana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konflik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mempengaruhi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kedekatan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49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25" y="411510"/>
            <a:ext cx="9156000" cy="857400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3. </a:t>
            </a:r>
            <a:r>
              <a:rPr lang="en-US" dirty="0" err="1">
                <a:solidFill>
                  <a:schemeClr val="bg1"/>
                </a:solidFill>
              </a:rPr>
              <a:t>Konflik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Merefleksikan</a:t>
            </a:r>
            <a:r>
              <a:rPr lang="en-US" dirty="0">
                <a:solidFill>
                  <a:schemeClr val="bg1"/>
                </a:solidFill>
              </a:rPr>
              <a:t> &amp; </a:t>
            </a:r>
            <a:r>
              <a:rPr lang="en-US" dirty="0" err="1">
                <a:solidFill>
                  <a:schemeClr val="bg1"/>
                </a:solidFill>
              </a:rPr>
              <a:t>Mengekspresikan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Budaya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Komunitas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Sosial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0678"/>
            <a:ext cx="8229600" cy="2503200"/>
          </a:xfrm>
        </p:spPr>
        <p:txBody>
          <a:bodyPr/>
          <a:lstStyle/>
          <a:p>
            <a:pPr lvl="0"/>
            <a:r>
              <a:rPr lang="en-US" sz="1800" dirty="0" err="1">
                <a:solidFill>
                  <a:schemeClr val="bg1"/>
                </a:solidFill>
              </a:rPr>
              <a:t>Bagaimana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manusia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melihat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bertindak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pada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saat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konflik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dibentuk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oleh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budaya</a:t>
            </a:r>
            <a:r>
              <a:rPr lang="en-US" sz="1800" b="1" dirty="0">
                <a:solidFill>
                  <a:schemeClr val="bg1"/>
                </a:solidFill>
              </a:rPr>
              <a:t> / </a:t>
            </a:r>
            <a:r>
              <a:rPr lang="en-US" sz="1800" b="1" dirty="0" err="1">
                <a:solidFill>
                  <a:schemeClr val="bg1"/>
                </a:solidFill>
              </a:rPr>
              <a:t>komunitas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sosial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tertentu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53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25" y="411510"/>
            <a:ext cx="9156000" cy="8574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Konflik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Mungkin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Individu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0678"/>
            <a:ext cx="8229600" cy="2503200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Konflik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selalu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negatif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dikelola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konstruktif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Konflik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membantu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tumbuh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individu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memperkuat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Konflik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memungkinkan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manusia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mengatasi</a:t>
            </a:r>
            <a:r>
              <a:rPr lang="en-US" dirty="0">
                <a:solidFill>
                  <a:schemeClr val="bg1"/>
                </a:solidFill>
              </a:rPr>
              <a:t> &amp; </a:t>
            </a:r>
            <a:r>
              <a:rPr lang="en-US" dirty="0" err="1">
                <a:solidFill>
                  <a:schemeClr val="bg1"/>
                </a:solidFill>
              </a:rPr>
              <a:t>menyelesaikan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perbedaan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mengganggu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641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4</a:t>
            </a:r>
            <a:r>
              <a:rPr lang="en" sz="6000" dirty="0" smtClean="0"/>
              <a:t>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Respon Konflik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8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Cara </a:t>
            </a:r>
            <a:r>
              <a:rPr lang="en-US" dirty="0" err="1" smtClean="0"/>
              <a:t>Merespon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endParaRPr lang="en-US" dirty="0"/>
          </a:p>
          <a:p>
            <a:pPr lvl="1"/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 smtClean="0"/>
              <a:t>merusak</a:t>
            </a:r>
            <a:endParaRPr lang="en-US" dirty="0" smtClean="0"/>
          </a:p>
          <a:p>
            <a:pPr lvl="0"/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Pengabaian</a:t>
            </a:r>
            <a:endParaRPr lang="en-US" dirty="0"/>
          </a:p>
          <a:p>
            <a:pPr lvl="1"/>
            <a:r>
              <a:rPr lang="en-US" dirty="0" err="1"/>
              <a:t>Menyangkal</a:t>
            </a:r>
            <a:r>
              <a:rPr lang="en-US" dirty="0"/>
              <a:t>/ </a:t>
            </a:r>
            <a:r>
              <a:rPr lang="en-US" dirty="0" err="1"/>
              <a:t>menekan</a:t>
            </a:r>
            <a:r>
              <a:rPr lang="en-US" dirty="0"/>
              <a:t> </a:t>
            </a: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mengkonfirmasi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mengakui</a:t>
            </a:r>
            <a:r>
              <a:rPr lang="en-US" dirty="0"/>
              <a:t> &amp;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orang lain.</a:t>
            </a:r>
          </a:p>
          <a:p>
            <a:pPr lvl="1"/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 smtClean="0"/>
              <a:t>merusak</a:t>
            </a:r>
            <a:endParaRPr lang="en-US" dirty="0"/>
          </a:p>
          <a:p>
            <a:pPr lvl="1"/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3617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Cara </a:t>
            </a:r>
            <a:r>
              <a:rPr lang="en-US" dirty="0" err="1" smtClean="0"/>
              <a:t>Merespon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Loyalitas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Berkomitmen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perbedaannya</a:t>
            </a:r>
            <a:r>
              <a:rPr lang="en-US" dirty="0"/>
              <a:t>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kesetiaan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Penyuaraan</a:t>
            </a:r>
            <a:endParaRPr lang="en-US" dirty="0"/>
          </a:p>
          <a:p>
            <a:pPr lvl="1"/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membicarakan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maaf</a:t>
            </a:r>
            <a:r>
              <a:rPr lang="en-US" dirty="0"/>
              <a:t> </a:t>
            </a:r>
            <a:r>
              <a:rPr lang="en-US" dirty="0" err="1"/>
              <a:t>tulus</a:t>
            </a:r>
            <a:r>
              <a:rPr lang="en-US" dirty="0"/>
              <a:t>,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perbedaan</a:t>
            </a:r>
            <a:endParaRPr lang="en-US" dirty="0"/>
          </a:p>
          <a:p>
            <a:pPr lvl="1"/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753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3644198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5</a:t>
            </a:r>
            <a:r>
              <a:rPr lang="en" sz="6000" dirty="0" smtClean="0"/>
              <a:t>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342900" indent="-342900"/>
            <a:r>
              <a:rPr lang="en-US" dirty="0" err="1">
                <a:latin typeface="Sniglet" charset="0"/>
                <a:cs typeface="Impact"/>
              </a:rPr>
              <a:t>Panduan</a:t>
            </a:r>
            <a:r>
              <a:rPr lang="en-US" dirty="0">
                <a:latin typeface="Sniglet" charset="0"/>
                <a:cs typeface="Impact"/>
              </a:rPr>
              <a:t> </a:t>
            </a:r>
            <a:r>
              <a:rPr lang="en-US" dirty="0" err="1">
                <a:latin typeface="Sniglet" charset="0"/>
                <a:cs typeface="Impact"/>
              </a:rPr>
              <a:t>Menciptakan</a:t>
            </a:r>
            <a:r>
              <a:rPr lang="en-US" dirty="0">
                <a:latin typeface="Sniglet" charset="0"/>
                <a:cs typeface="Impact"/>
              </a:rPr>
              <a:t> &amp; </a:t>
            </a:r>
            <a:r>
              <a:rPr lang="en-US" dirty="0" err="1">
                <a:latin typeface="Sniglet" charset="0"/>
                <a:cs typeface="Impact"/>
              </a:rPr>
              <a:t>Mempertahankan</a:t>
            </a:r>
            <a:r>
              <a:rPr lang="en-US" dirty="0">
                <a:latin typeface="Sniglet" charset="0"/>
                <a:cs typeface="Impact"/>
              </a:rPr>
              <a:t> </a:t>
            </a:r>
            <a:r>
              <a:rPr lang="en-US" dirty="0" err="1">
                <a:latin typeface="Sniglet" charset="0"/>
                <a:cs typeface="Impact"/>
              </a:rPr>
              <a:t>Iklim</a:t>
            </a:r>
            <a:r>
              <a:rPr lang="en-US" dirty="0">
                <a:latin typeface="Sniglet" charset="0"/>
                <a:cs typeface="Impact"/>
              </a:rPr>
              <a:t> </a:t>
            </a:r>
            <a:r>
              <a:rPr lang="en-US" dirty="0" err="1">
                <a:latin typeface="Sniglet" charset="0"/>
                <a:cs typeface="Impact"/>
              </a:rPr>
              <a:t>Sehat</a:t>
            </a:r>
            <a:r>
              <a:rPr lang="en-US" dirty="0">
                <a:latin typeface="Sniglet" charset="0"/>
                <a:cs typeface="Impact"/>
              </a:rPr>
              <a:t> </a:t>
            </a:r>
            <a:endParaRPr lang="en-US" dirty="0">
              <a:latin typeface="Sniglet" charset="0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16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Aktif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Komunikasi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Iklim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Komunikasi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mempengaruhi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iklim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Dua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prinsip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memupuk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iklim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efektif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Menghargai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mengakui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mengesahkan</a:t>
            </a:r>
            <a:r>
              <a:rPr lang="en-US" dirty="0">
                <a:solidFill>
                  <a:schemeClr val="bg1"/>
                </a:solidFill>
              </a:rPr>
              <a:t> orang lain </a:t>
            </a:r>
            <a:r>
              <a:rPr lang="en-US" dirty="0" err="1">
                <a:solidFill>
                  <a:schemeClr val="bg1"/>
                </a:solidFill>
              </a:rPr>
              <a:t>kapanpun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kita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bisa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komunikasi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memupuk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iklim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mengkonfirmasikan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mendukung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marL="1016000" lvl="2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08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1590"/>
            <a:ext cx="8229600" cy="2503200"/>
          </a:xfrm>
        </p:spPr>
        <p:txBody>
          <a:bodyPr/>
          <a:lstStyle/>
          <a:p>
            <a:pPr lvl="0"/>
            <a:r>
              <a:rPr lang="en-US" dirty="0" err="1">
                <a:solidFill>
                  <a:schemeClr val="bg1"/>
                </a:solidFill>
              </a:rPr>
              <a:t>Menerima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Mengonfirmasikan</a:t>
            </a:r>
            <a:r>
              <a:rPr lang="en-US" dirty="0">
                <a:solidFill>
                  <a:schemeClr val="bg1"/>
                </a:solidFill>
              </a:rPr>
              <a:t> Orang Lain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Mengakui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menghormati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kebutuhan</a:t>
            </a:r>
            <a:r>
              <a:rPr lang="en-US" dirty="0">
                <a:solidFill>
                  <a:schemeClr val="bg1"/>
                </a:solidFill>
              </a:rPr>
              <a:t> orang lain </a:t>
            </a:r>
            <a:r>
              <a:rPr lang="en-US" dirty="0" err="1">
                <a:solidFill>
                  <a:schemeClr val="bg1"/>
                </a:solidFill>
              </a:rPr>
              <a:t>seperti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ingin</a:t>
            </a:r>
            <a:r>
              <a:rPr lang="en-US" dirty="0">
                <a:solidFill>
                  <a:schemeClr val="bg1"/>
                </a:solidFill>
              </a:rPr>
              <a:t> orang lain </a:t>
            </a:r>
            <a:r>
              <a:rPr lang="en-US" dirty="0" err="1">
                <a:solidFill>
                  <a:schemeClr val="bg1"/>
                </a:solidFill>
              </a:rPr>
              <a:t>menghormati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Anda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Terima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Konfirmasikan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Sendiri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Sama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mengkonfirmasi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pihak</a:t>
            </a:r>
            <a:r>
              <a:rPr lang="en-US" dirty="0">
                <a:solidFill>
                  <a:schemeClr val="bg1"/>
                </a:solidFill>
              </a:rPr>
              <a:t> lain, </a:t>
            </a:r>
            <a:r>
              <a:rPr lang="en-US" dirty="0" err="1">
                <a:solidFill>
                  <a:schemeClr val="bg1"/>
                </a:solidFill>
              </a:rPr>
              <a:t>menusia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juga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mengungkapkan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perasaannya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sendiri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jika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sendiri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mengungkapkan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bagaimana</a:t>
            </a:r>
            <a:r>
              <a:rPr lang="en-US" dirty="0">
                <a:solidFill>
                  <a:schemeClr val="bg1"/>
                </a:solidFill>
              </a:rPr>
              <a:t> orang lain </a:t>
            </a:r>
            <a:r>
              <a:rPr lang="en-US" dirty="0" err="1">
                <a:solidFill>
                  <a:schemeClr val="bg1"/>
                </a:solidFill>
              </a:rPr>
              <a:t>mampu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mengkonfirmasikan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tersebut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Bedakan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agresif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tegas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segan</a:t>
            </a:r>
            <a:r>
              <a:rPr lang="en-US" dirty="0">
                <a:solidFill>
                  <a:schemeClr val="bg1"/>
                </a:solidFill>
              </a:rPr>
              <a:t>. (hal.172)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00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1590"/>
            <a:ext cx="8229600" cy="2503200"/>
          </a:xfrm>
        </p:spPr>
        <p:txBody>
          <a:bodyPr/>
          <a:lstStyle/>
          <a:p>
            <a:pPr lvl="0"/>
            <a:r>
              <a:rPr lang="en-US" dirty="0" err="1">
                <a:solidFill>
                  <a:schemeClr val="bg1"/>
                </a:solidFill>
              </a:rPr>
              <a:t>Membuka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Saat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Tepat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Membuka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keterampilan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komunikasi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penting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terutama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tingkat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awal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Meningkatkan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kepercayaan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kedekatan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Keterbukaan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memiliki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resiko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namun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bagaimana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kita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tersebut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sehingga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unsur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percaya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terlibat</a:t>
            </a:r>
            <a:r>
              <a:rPr lang="en-US" dirty="0">
                <a:solidFill>
                  <a:schemeClr val="bg1"/>
                </a:solidFill>
              </a:rPr>
              <a:t> di </a:t>
            </a:r>
            <a:r>
              <a:rPr lang="en-US" dirty="0" err="1" smtClean="0">
                <a:solidFill>
                  <a:schemeClr val="bg1"/>
                </a:solidFill>
              </a:rPr>
              <a:t>dalamnya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951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 idx="4294967295"/>
          </p:nvPr>
        </p:nvSpPr>
        <p:spPr>
          <a:xfrm>
            <a:off x="1822500" y="1202350"/>
            <a:ext cx="54570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pembahasan!</a:t>
            </a:r>
            <a:endParaRPr sz="4800" dirty="0"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4294967295"/>
          </p:nvPr>
        </p:nvSpPr>
        <p:spPr>
          <a:xfrm>
            <a:off x="1275150" y="2376673"/>
            <a:ext cx="6593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 smtClean="0"/>
          </a:p>
          <a:p>
            <a:pPr marL="342900" indent="-342900"/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endParaRPr lang="en-US" dirty="0" smtClean="0"/>
          </a:p>
          <a:p>
            <a:pPr marL="342900" indent="-342900"/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 smtClean="0"/>
          </a:p>
          <a:p>
            <a:pPr marL="342900" indent="-342900"/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</a:p>
          <a:p>
            <a:pPr marL="342900" indent="-342900"/>
            <a:r>
              <a:rPr lang="en-US" dirty="0" err="1" smtClean="0">
                <a:latin typeface="Sniglet" charset="0"/>
                <a:cs typeface="Impact"/>
              </a:rPr>
              <a:t>Panduan</a:t>
            </a:r>
            <a:r>
              <a:rPr lang="en-US" dirty="0" smtClean="0">
                <a:latin typeface="Sniglet" charset="0"/>
                <a:cs typeface="Impact"/>
              </a:rPr>
              <a:t> </a:t>
            </a:r>
            <a:r>
              <a:rPr lang="en-US" dirty="0" err="1" smtClean="0">
                <a:latin typeface="Sniglet" charset="0"/>
                <a:cs typeface="Impact"/>
              </a:rPr>
              <a:t>Menciptakan</a:t>
            </a:r>
            <a:r>
              <a:rPr lang="en-US" dirty="0" smtClean="0">
                <a:latin typeface="Sniglet" charset="0"/>
                <a:cs typeface="Impact"/>
              </a:rPr>
              <a:t> &amp; </a:t>
            </a:r>
            <a:r>
              <a:rPr lang="en-US" dirty="0" err="1" smtClean="0">
                <a:latin typeface="Sniglet" charset="0"/>
                <a:cs typeface="Impact"/>
              </a:rPr>
              <a:t>Mempertahankan</a:t>
            </a:r>
            <a:r>
              <a:rPr lang="en-US" dirty="0" smtClean="0">
                <a:latin typeface="Sniglet" charset="0"/>
                <a:cs typeface="Impact"/>
              </a:rPr>
              <a:t> </a:t>
            </a:r>
            <a:r>
              <a:rPr lang="en-US" dirty="0" err="1" smtClean="0">
                <a:latin typeface="Sniglet" charset="0"/>
                <a:cs typeface="Impact"/>
              </a:rPr>
              <a:t>Iklim</a:t>
            </a:r>
            <a:r>
              <a:rPr lang="en-US" dirty="0" smtClean="0">
                <a:latin typeface="Sniglet" charset="0"/>
                <a:cs typeface="Impact"/>
              </a:rPr>
              <a:t> </a:t>
            </a:r>
            <a:r>
              <a:rPr lang="en-US" dirty="0" err="1" smtClean="0">
                <a:latin typeface="Sniglet" charset="0"/>
                <a:cs typeface="Impact"/>
              </a:rPr>
              <a:t>Sehat</a:t>
            </a:r>
            <a:r>
              <a:rPr lang="en-US" dirty="0" smtClean="0">
                <a:latin typeface="Sniglet" charset="0"/>
                <a:cs typeface="Impact"/>
              </a:rPr>
              <a:t> </a:t>
            </a:r>
            <a:endParaRPr lang="en-US" dirty="0" smtClean="0">
              <a:latin typeface="Sniglet" charset="0"/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74" name="Google Shape;74;p13"/>
          <p:cNvSpPr/>
          <p:nvPr/>
        </p:nvSpPr>
        <p:spPr>
          <a:xfrm>
            <a:off x="3799402" y="2051575"/>
            <a:ext cx="1442481" cy="102978"/>
          </a:xfrm>
          <a:custGeom>
            <a:avLst/>
            <a:gdLst/>
            <a:ahLst/>
            <a:cxnLst/>
            <a:rect l="l" t="t" r="r" b="b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4249880" y="630379"/>
            <a:ext cx="602256" cy="637792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1590"/>
            <a:ext cx="8229600" cy="2503200"/>
          </a:xfrm>
        </p:spPr>
        <p:txBody>
          <a:bodyPr/>
          <a:lstStyle/>
          <a:p>
            <a:pPr lvl="0"/>
            <a:r>
              <a:rPr lang="en-US" dirty="0" err="1">
                <a:solidFill>
                  <a:schemeClr val="bg1"/>
                </a:solidFill>
              </a:rPr>
              <a:t>Hormati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Keragaman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Terdapat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variasi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luas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mengenai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hubungan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nyaman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menegaskan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memuaskan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interaksi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Cara orang </a:t>
            </a:r>
            <a:r>
              <a:rPr lang="en-US" dirty="0" err="1" smtClean="0">
                <a:solidFill>
                  <a:schemeClr val="bg1"/>
                </a:solidFill>
              </a:rPr>
              <a:t>menciptakan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kedekatan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orang lain </a:t>
            </a:r>
            <a:r>
              <a:rPr lang="en-US" dirty="0" err="1">
                <a:solidFill>
                  <a:schemeClr val="bg1"/>
                </a:solidFill>
              </a:rPr>
              <a:t>berbeda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Kedekatan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dialog; </a:t>
            </a:r>
            <a:r>
              <a:rPr lang="en-US" dirty="0" err="1">
                <a:solidFill>
                  <a:schemeClr val="bg1"/>
                </a:solidFill>
              </a:rPr>
              <a:t>mengandalkan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berbicara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menciptakan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kedekatan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orang lain.</a:t>
            </a:r>
          </a:p>
          <a:p>
            <a:pPr lvl="2"/>
            <a:r>
              <a:rPr lang="en-US" dirty="0" err="1">
                <a:solidFill>
                  <a:schemeClr val="bg1"/>
                </a:solidFill>
              </a:rPr>
              <a:t>Kedekatan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tindakan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melihat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aktivitas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sebagai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menciptakan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kedekatan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8147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"/>
          <p:cNvSpPr txBox="1">
            <a:spLocks noGrp="1"/>
          </p:cNvSpPr>
          <p:nvPr>
            <p:ph type="ctrTitle" idx="4294967295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Apa konflik yang menurut Anda paling destruktif dalam hidup Anda, dan analisis bagaimana seharusnya konflik dihadapi!</a:t>
            </a:r>
            <a:endParaRPr sz="2800" dirty="0"/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4294967295"/>
          </p:nvPr>
        </p:nvSpPr>
        <p:spPr>
          <a:xfrm>
            <a:off x="685800" y="31448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Pengayaan</a:t>
            </a:r>
            <a:endParaRPr dirty="0"/>
          </a:p>
        </p:txBody>
      </p:sp>
      <p:sp>
        <p:nvSpPr>
          <p:cNvPr id="201" name="Google Shape;201;p25"/>
          <p:cNvSpPr/>
          <p:nvPr/>
        </p:nvSpPr>
        <p:spPr>
          <a:xfrm rot="231374">
            <a:off x="2662148" y="2994784"/>
            <a:ext cx="3491296" cy="326027"/>
          </a:xfrm>
          <a:custGeom>
            <a:avLst/>
            <a:gdLst/>
            <a:ahLst/>
            <a:cxnLst/>
            <a:rect l="l" t="t" r="r" b="b"/>
            <a:pathLst>
              <a:path w="82170" h="8963" extrusionOk="0">
                <a:moveTo>
                  <a:pt x="60471" y="1"/>
                </a:moveTo>
                <a:lnTo>
                  <a:pt x="60547" y="39"/>
                </a:lnTo>
                <a:lnTo>
                  <a:pt x="60660" y="1"/>
                </a:lnTo>
                <a:close/>
                <a:moveTo>
                  <a:pt x="63019" y="95"/>
                </a:moveTo>
                <a:lnTo>
                  <a:pt x="62924" y="190"/>
                </a:lnTo>
                <a:lnTo>
                  <a:pt x="63019" y="190"/>
                </a:lnTo>
                <a:lnTo>
                  <a:pt x="63019" y="95"/>
                </a:lnTo>
                <a:close/>
                <a:moveTo>
                  <a:pt x="82075" y="944"/>
                </a:moveTo>
                <a:lnTo>
                  <a:pt x="82075" y="1039"/>
                </a:lnTo>
                <a:lnTo>
                  <a:pt x="81980" y="1133"/>
                </a:lnTo>
                <a:lnTo>
                  <a:pt x="81792" y="1133"/>
                </a:lnTo>
                <a:lnTo>
                  <a:pt x="81697" y="1039"/>
                </a:lnTo>
                <a:lnTo>
                  <a:pt x="81509" y="1227"/>
                </a:lnTo>
                <a:lnTo>
                  <a:pt x="81886" y="1227"/>
                </a:lnTo>
                <a:lnTo>
                  <a:pt x="82169" y="1039"/>
                </a:lnTo>
                <a:lnTo>
                  <a:pt x="82075" y="944"/>
                </a:lnTo>
                <a:close/>
                <a:moveTo>
                  <a:pt x="44151" y="1510"/>
                </a:moveTo>
                <a:lnTo>
                  <a:pt x="43962" y="1605"/>
                </a:lnTo>
                <a:lnTo>
                  <a:pt x="44245" y="1605"/>
                </a:lnTo>
                <a:lnTo>
                  <a:pt x="44151" y="1510"/>
                </a:lnTo>
                <a:close/>
                <a:moveTo>
                  <a:pt x="43019" y="1699"/>
                </a:moveTo>
                <a:lnTo>
                  <a:pt x="42830" y="1793"/>
                </a:lnTo>
                <a:lnTo>
                  <a:pt x="42956" y="1762"/>
                </a:lnTo>
                <a:lnTo>
                  <a:pt x="43019" y="1699"/>
                </a:lnTo>
                <a:close/>
                <a:moveTo>
                  <a:pt x="13585" y="5472"/>
                </a:moveTo>
                <a:lnTo>
                  <a:pt x="13585" y="5504"/>
                </a:lnTo>
                <a:lnTo>
                  <a:pt x="13585" y="5504"/>
                </a:lnTo>
                <a:lnTo>
                  <a:pt x="13680" y="5472"/>
                </a:lnTo>
                <a:close/>
                <a:moveTo>
                  <a:pt x="15095" y="6321"/>
                </a:moveTo>
                <a:lnTo>
                  <a:pt x="14812" y="6416"/>
                </a:lnTo>
                <a:lnTo>
                  <a:pt x="14812" y="6321"/>
                </a:lnTo>
                <a:close/>
                <a:moveTo>
                  <a:pt x="60547" y="39"/>
                </a:moveTo>
                <a:lnTo>
                  <a:pt x="60377" y="95"/>
                </a:lnTo>
                <a:lnTo>
                  <a:pt x="60471" y="190"/>
                </a:lnTo>
                <a:lnTo>
                  <a:pt x="60094" y="378"/>
                </a:lnTo>
                <a:lnTo>
                  <a:pt x="59811" y="473"/>
                </a:lnTo>
                <a:lnTo>
                  <a:pt x="59717" y="473"/>
                </a:lnTo>
                <a:lnTo>
                  <a:pt x="59622" y="378"/>
                </a:lnTo>
                <a:lnTo>
                  <a:pt x="59811" y="378"/>
                </a:lnTo>
                <a:lnTo>
                  <a:pt x="59811" y="284"/>
                </a:lnTo>
                <a:lnTo>
                  <a:pt x="59811" y="190"/>
                </a:lnTo>
                <a:lnTo>
                  <a:pt x="58962" y="190"/>
                </a:lnTo>
                <a:lnTo>
                  <a:pt x="58773" y="284"/>
                </a:lnTo>
                <a:lnTo>
                  <a:pt x="58396" y="473"/>
                </a:lnTo>
                <a:lnTo>
                  <a:pt x="58585" y="473"/>
                </a:lnTo>
                <a:lnTo>
                  <a:pt x="58396" y="661"/>
                </a:lnTo>
                <a:lnTo>
                  <a:pt x="58207" y="661"/>
                </a:lnTo>
                <a:lnTo>
                  <a:pt x="58302" y="567"/>
                </a:lnTo>
                <a:lnTo>
                  <a:pt x="58113" y="661"/>
                </a:lnTo>
                <a:lnTo>
                  <a:pt x="57924" y="661"/>
                </a:lnTo>
                <a:lnTo>
                  <a:pt x="57453" y="473"/>
                </a:lnTo>
                <a:lnTo>
                  <a:pt x="56981" y="284"/>
                </a:lnTo>
                <a:lnTo>
                  <a:pt x="56604" y="284"/>
                </a:lnTo>
                <a:lnTo>
                  <a:pt x="56604" y="473"/>
                </a:lnTo>
                <a:lnTo>
                  <a:pt x="56415" y="567"/>
                </a:lnTo>
                <a:lnTo>
                  <a:pt x="57075" y="473"/>
                </a:lnTo>
                <a:lnTo>
                  <a:pt x="56698" y="661"/>
                </a:lnTo>
                <a:lnTo>
                  <a:pt x="57170" y="567"/>
                </a:lnTo>
                <a:lnTo>
                  <a:pt x="57075" y="661"/>
                </a:lnTo>
                <a:lnTo>
                  <a:pt x="57075" y="756"/>
                </a:lnTo>
                <a:lnTo>
                  <a:pt x="56321" y="756"/>
                </a:lnTo>
                <a:lnTo>
                  <a:pt x="56226" y="567"/>
                </a:lnTo>
                <a:lnTo>
                  <a:pt x="56132" y="473"/>
                </a:lnTo>
                <a:lnTo>
                  <a:pt x="55849" y="473"/>
                </a:lnTo>
                <a:lnTo>
                  <a:pt x="55471" y="567"/>
                </a:lnTo>
                <a:lnTo>
                  <a:pt x="55000" y="661"/>
                </a:lnTo>
                <a:lnTo>
                  <a:pt x="55094" y="661"/>
                </a:lnTo>
                <a:lnTo>
                  <a:pt x="53868" y="850"/>
                </a:lnTo>
                <a:lnTo>
                  <a:pt x="52830" y="1039"/>
                </a:lnTo>
                <a:lnTo>
                  <a:pt x="52830" y="1039"/>
                </a:lnTo>
                <a:lnTo>
                  <a:pt x="52924" y="850"/>
                </a:lnTo>
                <a:lnTo>
                  <a:pt x="53019" y="756"/>
                </a:lnTo>
                <a:lnTo>
                  <a:pt x="53019" y="756"/>
                </a:lnTo>
                <a:lnTo>
                  <a:pt x="52358" y="944"/>
                </a:lnTo>
                <a:lnTo>
                  <a:pt x="51981" y="1039"/>
                </a:lnTo>
                <a:lnTo>
                  <a:pt x="51887" y="1133"/>
                </a:lnTo>
                <a:lnTo>
                  <a:pt x="51887" y="1227"/>
                </a:lnTo>
                <a:lnTo>
                  <a:pt x="51604" y="1039"/>
                </a:lnTo>
                <a:lnTo>
                  <a:pt x="50755" y="1039"/>
                </a:lnTo>
                <a:lnTo>
                  <a:pt x="50755" y="944"/>
                </a:lnTo>
                <a:lnTo>
                  <a:pt x="50755" y="850"/>
                </a:lnTo>
                <a:lnTo>
                  <a:pt x="50660" y="850"/>
                </a:lnTo>
                <a:lnTo>
                  <a:pt x="50660" y="1039"/>
                </a:lnTo>
                <a:lnTo>
                  <a:pt x="49623" y="1322"/>
                </a:lnTo>
                <a:lnTo>
                  <a:pt x="49151" y="1416"/>
                </a:lnTo>
                <a:lnTo>
                  <a:pt x="48679" y="1416"/>
                </a:lnTo>
                <a:lnTo>
                  <a:pt x="48679" y="1322"/>
                </a:lnTo>
                <a:lnTo>
                  <a:pt x="48773" y="1322"/>
                </a:lnTo>
                <a:lnTo>
                  <a:pt x="48585" y="1133"/>
                </a:lnTo>
                <a:lnTo>
                  <a:pt x="47547" y="1133"/>
                </a:lnTo>
                <a:lnTo>
                  <a:pt x="46981" y="1322"/>
                </a:lnTo>
                <a:lnTo>
                  <a:pt x="46038" y="1699"/>
                </a:lnTo>
                <a:lnTo>
                  <a:pt x="46038" y="1699"/>
                </a:lnTo>
                <a:lnTo>
                  <a:pt x="46132" y="1605"/>
                </a:lnTo>
                <a:lnTo>
                  <a:pt x="46038" y="1510"/>
                </a:lnTo>
                <a:lnTo>
                  <a:pt x="45755" y="1699"/>
                </a:lnTo>
                <a:lnTo>
                  <a:pt x="45660" y="1793"/>
                </a:lnTo>
                <a:lnTo>
                  <a:pt x="45566" y="1793"/>
                </a:lnTo>
                <a:lnTo>
                  <a:pt x="45472" y="1699"/>
                </a:lnTo>
                <a:lnTo>
                  <a:pt x="45472" y="1510"/>
                </a:lnTo>
                <a:lnTo>
                  <a:pt x="45755" y="1510"/>
                </a:lnTo>
                <a:lnTo>
                  <a:pt x="45566" y="1416"/>
                </a:lnTo>
                <a:lnTo>
                  <a:pt x="45189" y="1416"/>
                </a:lnTo>
                <a:lnTo>
                  <a:pt x="44245" y="1605"/>
                </a:lnTo>
                <a:lnTo>
                  <a:pt x="42736" y="2076"/>
                </a:lnTo>
                <a:lnTo>
                  <a:pt x="42736" y="2076"/>
                </a:lnTo>
                <a:lnTo>
                  <a:pt x="43113" y="1793"/>
                </a:lnTo>
                <a:lnTo>
                  <a:pt x="43491" y="1605"/>
                </a:lnTo>
                <a:lnTo>
                  <a:pt x="43208" y="1699"/>
                </a:lnTo>
                <a:lnTo>
                  <a:pt x="42956" y="1762"/>
                </a:lnTo>
                <a:lnTo>
                  <a:pt x="42924" y="1793"/>
                </a:lnTo>
                <a:lnTo>
                  <a:pt x="42453" y="1982"/>
                </a:lnTo>
                <a:lnTo>
                  <a:pt x="42075" y="1982"/>
                </a:lnTo>
                <a:lnTo>
                  <a:pt x="41981" y="1888"/>
                </a:lnTo>
                <a:lnTo>
                  <a:pt x="40377" y="1888"/>
                </a:lnTo>
                <a:lnTo>
                  <a:pt x="38962" y="1982"/>
                </a:lnTo>
                <a:lnTo>
                  <a:pt x="39057" y="2076"/>
                </a:lnTo>
                <a:lnTo>
                  <a:pt x="38962" y="2171"/>
                </a:lnTo>
                <a:lnTo>
                  <a:pt x="38679" y="2265"/>
                </a:lnTo>
                <a:lnTo>
                  <a:pt x="38774" y="2076"/>
                </a:lnTo>
                <a:lnTo>
                  <a:pt x="38679" y="2076"/>
                </a:lnTo>
                <a:lnTo>
                  <a:pt x="38585" y="2171"/>
                </a:lnTo>
                <a:lnTo>
                  <a:pt x="38491" y="2265"/>
                </a:lnTo>
                <a:lnTo>
                  <a:pt x="38302" y="2171"/>
                </a:lnTo>
                <a:lnTo>
                  <a:pt x="38208" y="1982"/>
                </a:lnTo>
                <a:lnTo>
                  <a:pt x="37453" y="1982"/>
                </a:lnTo>
                <a:lnTo>
                  <a:pt x="37736" y="2171"/>
                </a:lnTo>
                <a:lnTo>
                  <a:pt x="37264" y="2171"/>
                </a:lnTo>
                <a:lnTo>
                  <a:pt x="37076" y="2076"/>
                </a:lnTo>
                <a:lnTo>
                  <a:pt x="36793" y="2171"/>
                </a:lnTo>
                <a:lnTo>
                  <a:pt x="36887" y="1982"/>
                </a:lnTo>
                <a:lnTo>
                  <a:pt x="35943" y="2359"/>
                </a:lnTo>
                <a:lnTo>
                  <a:pt x="34906" y="2548"/>
                </a:lnTo>
                <a:lnTo>
                  <a:pt x="33868" y="2737"/>
                </a:lnTo>
                <a:lnTo>
                  <a:pt x="32925" y="2737"/>
                </a:lnTo>
                <a:lnTo>
                  <a:pt x="33113" y="2642"/>
                </a:lnTo>
                <a:lnTo>
                  <a:pt x="32830" y="2642"/>
                </a:lnTo>
                <a:lnTo>
                  <a:pt x="32547" y="2737"/>
                </a:lnTo>
                <a:lnTo>
                  <a:pt x="32076" y="2925"/>
                </a:lnTo>
                <a:lnTo>
                  <a:pt x="31321" y="2925"/>
                </a:lnTo>
                <a:lnTo>
                  <a:pt x="30472" y="3020"/>
                </a:lnTo>
                <a:lnTo>
                  <a:pt x="29623" y="3114"/>
                </a:lnTo>
                <a:lnTo>
                  <a:pt x="27736" y="3397"/>
                </a:lnTo>
                <a:lnTo>
                  <a:pt x="26698" y="3491"/>
                </a:lnTo>
                <a:lnTo>
                  <a:pt x="26415" y="3586"/>
                </a:lnTo>
                <a:lnTo>
                  <a:pt x="26321" y="3680"/>
                </a:lnTo>
                <a:lnTo>
                  <a:pt x="26132" y="3586"/>
                </a:lnTo>
                <a:lnTo>
                  <a:pt x="25944" y="3491"/>
                </a:lnTo>
                <a:lnTo>
                  <a:pt x="25755" y="3586"/>
                </a:lnTo>
                <a:lnTo>
                  <a:pt x="25661" y="3869"/>
                </a:lnTo>
                <a:lnTo>
                  <a:pt x="25189" y="3774"/>
                </a:lnTo>
                <a:lnTo>
                  <a:pt x="24623" y="3774"/>
                </a:lnTo>
                <a:lnTo>
                  <a:pt x="23491" y="3963"/>
                </a:lnTo>
                <a:lnTo>
                  <a:pt x="22642" y="4057"/>
                </a:lnTo>
                <a:lnTo>
                  <a:pt x="21793" y="4152"/>
                </a:lnTo>
                <a:lnTo>
                  <a:pt x="21887" y="4057"/>
                </a:lnTo>
                <a:lnTo>
                  <a:pt x="21698" y="4152"/>
                </a:lnTo>
                <a:lnTo>
                  <a:pt x="21510" y="4340"/>
                </a:lnTo>
                <a:lnTo>
                  <a:pt x="21415" y="4529"/>
                </a:lnTo>
                <a:lnTo>
                  <a:pt x="21227" y="4623"/>
                </a:lnTo>
                <a:lnTo>
                  <a:pt x="21132" y="4529"/>
                </a:lnTo>
                <a:lnTo>
                  <a:pt x="20944" y="4435"/>
                </a:lnTo>
                <a:lnTo>
                  <a:pt x="20378" y="4340"/>
                </a:lnTo>
                <a:lnTo>
                  <a:pt x="19906" y="4435"/>
                </a:lnTo>
                <a:lnTo>
                  <a:pt x="19529" y="4623"/>
                </a:lnTo>
                <a:lnTo>
                  <a:pt x="19434" y="4529"/>
                </a:lnTo>
                <a:lnTo>
                  <a:pt x="19340" y="4529"/>
                </a:lnTo>
                <a:lnTo>
                  <a:pt x="18868" y="4623"/>
                </a:lnTo>
                <a:lnTo>
                  <a:pt x="17925" y="5001"/>
                </a:lnTo>
                <a:lnTo>
                  <a:pt x="17925" y="4812"/>
                </a:lnTo>
                <a:lnTo>
                  <a:pt x="17736" y="5001"/>
                </a:lnTo>
                <a:lnTo>
                  <a:pt x="17548" y="5095"/>
                </a:lnTo>
                <a:lnTo>
                  <a:pt x="17359" y="5189"/>
                </a:lnTo>
                <a:lnTo>
                  <a:pt x="16887" y="5284"/>
                </a:lnTo>
                <a:lnTo>
                  <a:pt x="16982" y="5189"/>
                </a:lnTo>
                <a:lnTo>
                  <a:pt x="16982" y="5189"/>
                </a:lnTo>
                <a:lnTo>
                  <a:pt x="16321" y="5284"/>
                </a:lnTo>
                <a:lnTo>
                  <a:pt x="15755" y="5472"/>
                </a:lnTo>
                <a:lnTo>
                  <a:pt x="15189" y="5567"/>
                </a:lnTo>
                <a:lnTo>
                  <a:pt x="14623" y="5567"/>
                </a:lnTo>
                <a:lnTo>
                  <a:pt x="15283" y="5472"/>
                </a:lnTo>
                <a:lnTo>
                  <a:pt x="15189" y="5378"/>
                </a:lnTo>
                <a:lnTo>
                  <a:pt x="15095" y="5284"/>
                </a:lnTo>
                <a:lnTo>
                  <a:pt x="15095" y="5189"/>
                </a:lnTo>
                <a:lnTo>
                  <a:pt x="15095" y="5095"/>
                </a:lnTo>
                <a:lnTo>
                  <a:pt x="14906" y="5189"/>
                </a:lnTo>
                <a:lnTo>
                  <a:pt x="14529" y="5284"/>
                </a:lnTo>
                <a:lnTo>
                  <a:pt x="13680" y="5472"/>
                </a:lnTo>
                <a:lnTo>
                  <a:pt x="13680" y="5567"/>
                </a:lnTo>
                <a:lnTo>
                  <a:pt x="13585" y="5567"/>
                </a:lnTo>
                <a:lnTo>
                  <a:pt x="13585" y="5504"/>
                </a:lnTo>
                <a:lnTo>
                  <a:pt x="13585" y="5504"/>
                </a:lnTo>
                <a:lnTo>
                  <a:pt x="13397" y="5567"/>
                </a:lnTo>
                <a:lnTo>
                  <a:pt x="13208" y="5661"/>
                </a:lnTo>
                <a:lnTo>
                  <a:pt x="13302" y="5755"/>
                </a:lnTo>
                <a:lnTo>
                  <a:pt x="13585" y="5661"/>
                </a:lnTo>
                <a:lnTo>
                  <a:pt x="13868" y="5661"/>
                </a:lnTo>
                <a:lnTo>
                  <a:pt x="13585" y="5850"/>
                </a:lnTo>
                <a:lnTo>
                  <a:pt x="13302" y="5850"/>
                </a:lnTo>
                <a:lnTo>
                  <a:pt x="13019" y="5755"/>
                </a:lnTo>
                <a:lnTo>
                  <a:pt x="12736" y="5755"/>
                </a:lnTo>
                <a:lnTo>
                  <a:pt x="11133" y="6227"/>
                </a:lnTo>
                <a:lnTo>
                  <a:pt x="11038" y="6133"/>
                </a:lnTo>
                <a:lnTo>
                  <a:pt x="10472" y="6321"/>
                </a:lnTo>
                <a:lnTo>
                  <a:pt x="10001" y="6416"/>
                </a:lnTo>
                <a:lnTo>
                  <a:pt x="9434" y="6510"/>
                </a:lnTo>
                <a:lnTo>
                  <a:pt x="8680" y="6699"/>
                </a:lnTo>
                <a:lnTo>
                  <a:pt x="7642" y="6888"/>
                </a:lnTo>
                <a:lnTo>
                  <a:pt x="6416" y="7076"/>
                </a:lnTo>
                <a:lnTo>
                  <a:pt x="3963" y="7454"/>
                </a:lnTo>
                <a:lnTo>
                  <a:pt x="1604" y="7831"/>
                </a:lnTo>
                <a:lnTo>
                  <a:pt x="944" y="8020"/>
                </a:lnTo>
                <a:lnTo>
                  <a:pt x="567" y="7925"/>
                </a:lnTo>
                <a:lnTo>
                  <a:pt x="284" y="7831"/>
                </a:lnTo>
                <a:lnTo>
                  <a:pt x="189" y="7831"/>
                </a:lnTo>
                <a:lnTo>
                  <a:pt x="189" y="7925"/>
                </a:lnTo>
                <a:lnTo>
                  <a:pt x="189" y="8208"/>
                </a:lnTo>
                <a:lnTo>
                  <a:pt x="1" y="8397"/>
                </a:lnTo>
                <a:lnTo>
                  <a:pt x="1" y="8586"/>
                </a:lnTo>
                <a:lnTo>
                  <a:pt x="1" y="8680"/>
                </a:lnTo>
                <a:lnTo>
                  <a:pt x="95" y="8774"/>
                </a:lnTo>
                <a:lnTo>
                  <a:pt x="472" y="8869"/>
                </a:lnTo>
                <a:lnTo>
                  <a:pt x="755" y="8869"/>
                </a:lnTo>
                <a:lnTo>
                  <a:pt x="567" y="8963"/>
                </a:lnTo>
                <a:lnTo>
                  <a:pt x="755" y="8963"/>
                </a:lnTo>
                <a:lnTo>
                  <a:pt x="1038" y="8869"/>
                </a:lnTo>
                <a:lnTo>
                  <a:pt x="1416" y="8586"/>
                </a:lnTo>
                <a:lnTo>
                  <a:pt x="1416" y="8774"/>
                </a:lnTo>
                <a:lnTo>
                  <a:pt x="1510" y="8869"/>
                </a:lnTo>
                <a:lnTo>
                  <a:pt x="1699" y="8774"/>
                </a:lnTo>
                <a:lnTo>
                  <a:pt x="1793" y="8774"/>
                </a:lnTo>
                <a:lnTo>
                  <a:pt x="2265" y="8586"/>
                </a:lnTo>
                <a:lnTo>
                  <a:pt x="2642" y="8491"/>
                </a:lnTo>
                <a:lnTo>
                  <a:pt x="3397" y="8491"/>
                </a:lnTo>
                <a:lnTo>
                  <a:pt x="4152" y="8397"/>
                </a:lnTo>
                <a:lnTo>
                  <a:pt x="4623" y="8397"/>
                </a:lnTo>
                <a:lnTo>
                  <a:pt x="5001" y="8114"/>
                </a:lnTo>
                <a:lnTo>
                  <a:pt x="5001" y="8208"/>
                </a:lnTo>
                <a:lnTo>
                  <a:pt x="5284" y="8114"/>
                </a:lnTo>
                <a:lnTo>
                  <a:pt x="5850" y="7831"/>
                </a:lnTo>
                <a:lnTo>
                  <a:pt x="5944" y="7925"/>
                </a:lnTo>
                <a:lnTo>
                  <a:pt x="5850" y="8020"/>
                </a:lnTo>
                <a:lnTo>
                  <a:pt x="5850" y="8114"/>
                </a:lnTo>
                <a:lnTo>
                  <a:pt x="5944" y="8020"/>
                </a:lnTo>
                <a:lnTo>
                  <a:pt x="6416" y="7925"/>
                </a:lnTo>
                <a:lnTo>
                  <a:pt x="7170" y="7925"/>
                </a:lnTo>
                <a:lnTo>
                  <a:pt x="7170" y="8020"/>
                </a:lnTo>
                <a:lnTo>
                  <a:pt x="7076" y="8114"/>
                </a:lnTo>
                <a:lnTo>
                  <a:pt x="7265" y="8020"/>
                </a:lnTo>
                <a:lnTo>
                  <a:pt x="7359" y="7925"/>
                </a:lnTo>
                <a:lnTo>
                  <a:pt x="7359" y="7831"/>
                </a:lnTo>
                <a:lnTo>
                  <a:pt x="7548" y="8020"/>
                </a:lnTo>
                <a:lnTo>
                  <a:pt x="8397" y="7642"/>
                </a:lnTo>
                <a:lnTo>
                  <a:pt x="8963" y="7454"/>
                </a:lnTo>
                <a:lnTo>
                  <a:pt x="9151" y="7359"/>
                </a:lnTo>
                <a:lnTo>
                  <a:pt x="9246" y="7359"/>
                </a:lnTo>
                <a:lnTo>
                  <a:pt x="9151" y="7171"/>
                </a:lnTo>
                <a:lnTo>
                  <a:pt x="9246" y="7076"/>
                </a:lnTo>
                <a:lnTo>
                  <a:pt x="9340" y="7076"/>
                </a:lnTo>
                <a:lnTo>
                  <a:pt x="9340" y="7171"/>
                </a:lnTo>
                <a:lnTo>
                  <a:pt x="9434" y="7076"/>
                </a:lnTo>
                <a:lnTo>
                  <a:pt x="9529" y="7171"/>
                </a:lnTo>
                <a:lnTo>
                  <a:pt x="9434" y="7265"/>
                </a:lnTo>
                <a:lnTo>
                  <a:pt x="9340" y="7265"/>
                </a:lnTo>
                <a:lnTo>
                  <a:pt x="9340" y="7359"/>
                </a:lnTo>
                <a:lnTo>
                  <a:pt x="9717" y="7171"/>
                </a:lnTo>
                <a:lnTo>
                  <a:pt x="10095" y="7076"/>
                </a:lnTo>
                <a:lnTo>
                  <a:pt x="10095" y="7171"/>
                </a:lnTo>
                <a:lnTo>
                  <a:pt x="10001" y="7171"/>
                </a:lnTo>
                <a:lnTo>
                  <a:pt x="9906" y="7265"/>
                </a:lnTo>
                <a:lnTo>
                  <a:pt x="9906" y="7359"/>
                </a:lnTo>
                <a:lnTo>
                  <a:pt x="9623" y="7265"/>
                </a:lnTo>
                <a:lnTo>
                  <a:pt x="9717" y="7454"/>
                </a:lnTo>
                <a:lnTo>
                  <a:pt x="10850" y="7076"/>
                </a:lnTo>
                <a:lnTo>
                  <a:pt x="11038" y="7076"/>
                </a:lnTo>
                <a:lnTo>
                  <a:pt x="11133" y="7171"/>
                </a:lnTo>
                <a:lnTo>
                  <a:pt x="11321" y="7265"/>
                </a:lnTo>
                <a:lnTo>
                  <a:pt x="11416" y="7265"/>
                </a:lnTo>
                <a:lnTo>
                  <a:pt x="11604" y="7171"/>
                </a:lnTo>
                <a:lnTo>
                  <a:pt x="11793" y="6982"/>
                </a:lnTo>
                <a:lnTo>
                  <a:pt x="11887" y="6888"/>
                </a:lnTo>
                <a:lnTo>
                  <a:pt x="12170" y="6888"/>
                </a:lnTo>
                <a:lnTo>
                  <a:pt x="12076" y="7076"/>
                </a:lnTo>
                <a:lnTo>
                  <a:pt x="12265" y="7076"/>
                </a:lnTo>
                <a:lnTo>
                  <a:pt x="12359" y="6888"/>
                </a:lnTo>
                <a:lnTo>
                  <a:pt x="12548" y="6793"/>
                </a:lnTo>
                <a:lnTo>
                  <a:pt x="12736" y="6793"/>
                </a:lnTo>
                <a:lnTo>
                  <a:pt x="12453" y="6982"/>
                </a:lnTo>
                <a:lnTo>
                  <a:pt x="12925" y="6982"/>
                </a:lnTo>
                <a:lnTo>
                  <a:pt x="13491" y="6888"/>
                </a:lnTo>
                <a:lnTo>
                  <a:pt x="14434" y="6605"/>
                </a:lnTo>
                <a:lnTo>
                  <a:pt x="15849" y="6510"/>
                </a:lnTo>
                <a:lnTo>
                  <a:pt x="16510" y="6416"/>
                </a:lnTo>
                <a:lnTo>
                  <a:pt x="16982" y="6227"/>
                </a:lnTo>
                <a:lnTo>
                  <a:pt x="17831" y="6038"/>
                </a:lnTo>
                <a:lnTo>
                  <a:pt x="18680" y="6038"/>
                </a:lnTo>
                <a:lnTo>
                  <a:pt x="19057" y="5850"/>
                </a:lnTo>
                <a:lnTo>
                  <a:pt x="19340" y="5755"/>
                </a:lnTo>
                <a:lnTo>
                  <a:pt x="20472" y="5661"/>
                </a:lnTo>
                <a:lnTo>
                  <a:pt x="21604" y="5567"/>
                </a:lnTo>
                <a:lnTo>
                  <a:pt x="22736" y="5378"/>
                </a:lnTo>
                <a:lnTo>
                  <a:pt x="23774" y="5095"/>
                </a:lnTo>
                <a:lnTo>
                  <a:pt x="23774" y="5284"/>
                </a:lnTo>
                <a:lnTo>
                  <a:pt x="24151" y="5189"/>
                </a:lnTo>
                <a:lnTo>
                  <a:pt x="24246" y="5189"/>
                </a:lnTo>
                <a:lnTo>
                  <a:pt x="24246" y="5095"/>
                </a:lnTo>
                <a:lnTo>
                  <a:pt x="24623" y="5001"/>
                </a:lnTo>
                <a:lnTo>
                  <a:pt x="25000" y="5095"/>
                </a:lnTo>
                <a:lnTo>
                  <a:pt x="25378" y="5095"/>
                </a:lnTo>
                <a:lnTo>
                  <a:pt x="25755" y="4906"/>
                </a:lnTo>
                <a:lnTo>
                  <a:pt x="25755" y="5095"/>
                </a:lnTo>
                <a:lnTo>
                  <a:pt x="25849" y="5001"/>
                </a:lnTo>
                <a:lnTo>
                  <a:pt x="26132" y="4906"/>
                </a:lnTo>
                <a:lnTo>
                  <a:pt x="27264" y="4906"/>
                </a:lnTo>
                <a:lnTo>
                  <a:pt x="28491" y="4718"/>
                </a:lnTo>
                <a:lnTo>
                  <a:pt x="28302" y="4529"/>
                </a:lnTo>
                <a:lnTo>
                  <a:pt x="28491" y="4435"/>
                </a:lnTo>
                <a:lnTo>
                  <a:pt x="28585" y="4340"/>
                </a:lnTo>
                <a:lnTo>
                  <a:pt x="28774" y="4529"/>
                </a:lnTo>
                <a:lnTo>
                  <a:pt x="28679" y="4623"/>
                </a:lnTo>
                <a:lnTo>
                  <a:pt x="29717" y="4623"/>
                </a:lnTo>
                <a:lnTo>
                  <a:pt x="30189" y="4529"/>
                </a:lnTo>
                <a:lnTo>
                  <a:pt x="31510" y="4246"/>
                </a:lnTo>
                <a:lnTo>
                  <a:pt x="32076" y="4057"/>
                </a:lnTo>
                <a:lnTo>
                  <a:pt x="32547" y="3869"/>
                </a:lnTo>
                <a:lnTo>
                  <a:pt x="32642" y="3963"/>
                </a:lnTo>
                <a:lnTo>
                  <a:pt x="32830" y="4057"/>
                </a:lnTo>
                <a:lnTo>
                  <a:pt x="33019" y="4057"/>
                </a:lnTo>
                <a:lnTo>
                  <a:pt x="33679" y="3869"/>
                </a:lnTo>
                <a:lnTo>
                  <a:pt x="33962" y="3586"/>
                </a:lnTo>
                <a:lnTo>
                  <a:pt x="34623" y="3586"/>
                </a:lnTo>
                <a:lnTo>
                  <a:pt x="35660" y="3491"/>
                </a:lnTo>
                <a:lnTo>
                  <a:pt x="37170" y="3586"/>
                </a:lnTo>
                <a:lnTo>
                  <a:pt x="37547" y="3397"/>
                </a:lnTo>
                <a:lnTo>
                  <a:pt x="38019" y="3303"/>
                </a:lnTo>
                <a:lnTo>
                  <a:pt x="39151" y="3208"/>
                </a:lnTo>
                <a:lnTo>
                  <a:pt x="41038" y="3208"/>
                </a:lnTo>
                <a:lnTo>
                  <a:pt x="41038" y="3114"/>
                </a:lnTo>
                <a:lnTo>
                  <a:pt x="41226" y="3020"/>
                </a:lnTo>
                <a:lnTo>
                  <a:pt x="41981" y="2925"/>
                </a:lnTo>
                <a:lnTo>
                  <a:pt x="44811" y="2925"/>
                </a:lnTo>
                <a:lnTo>
                  <a:pt x="45000" y="2831"/>
                </a:lnTo>
                <a:lnTo>
                  <a:pt x="45189" y="2642"/>
                </a:lnTo>
                <a:lnTo>
                  <a:pt x="45283" y="2548"/>
                </a:lnTo>
                <a:lnTo>
                  <a:pt x="45566" y="2548"/>
                </a:lnTo>
                <a:lnTo>
                  <a:pt x="45472" y="2737"/>
                </a:lnTo>
                <a:lnTo>
                  <a:pt x="45472" y="2737"/>
                </a:lnTo>
                <a:lnTo>
                  <a:pt x="46132" y="2548"/>
                </a:lnTo>
                <a:lnTo>
                  <a:pt x="46887" y="2548"/>
                </a:lnTo>
                <a:lnTo>
                  <a:pt x="47547" y="2454"/>
                </a:lnTo>
                <a:lnTo>
                  <a:pt x="48207" y="2265"/>
                </a:lnTo>
                <a:lnTo>
                  <a:pt x="48302" y="2359"/>
                </a:lnTo>
                <a:lnTo>
                  <a:pt x="49434" y="2359"/>
                </a:lnTo>
                <a:lnTo>
                  <a:pt x="49717" y="2265"/>
                </a:lnTo>
                <a:lnTo>
                  <a:pt x="50094" y="2171"/>
                </a:lnTo>
                <a:lnTo>
                  <a:pt x="50755" y="2076"/>
                </a:lnTo>
                <a:lnTo>
                  <a:pt x="52170" y="1982"/>
                </a:lnTo>
                <a:lnTo>
                  <a:pt x="54056" y="1793"/>
                </a:lnTo>
                <a:lnTo>
                  <a:pt x="56132" y="1510"/>
                </a:lnTo>
                <a:lnTo>
                  <a:pt x="56037" y="1605"/>
                </a:lnTo>
                <a:lnTo>
                  <a:pt x="55943" y="1699"/>
                </a:lnTo>
                <a:lnTo>
                  <a:pt x="55754" y="1699"/>
                </a:lnTo>
                <a:lnTo>
                  <a:pt x="55471" y="1793"/>
                </a:lnTo>
                <a:lnTo>
                  <a:pt x="55377" y="1888"/>
                </a:lnTo>
                <a:lnTo>
                  <a:pt x="56415" y="1605"/>
                </a:lnTo>
                <a:lnTo>
                  <a:pt x="56887" y="1510"/>
                </a:lnTo>
                <a:lnTo>
                  <a:pt x="56981" y="1605"/>
                </a:lnTo>
                <a:lnTo>
                  <a:pt x="56887" y="1699"/>
                </a:lnTo>
                <a:lnTo>
                  <a:pt x="57358" y="1605"/>
                </a:lnTo>
                <a:lnTo>
                  <a:pt x="57736" y="1605"/>
                </a:lnTo>
                <a:lnTo>
                  <a:pt x="58207" y="1510"/>
                </a:lnTo>
                <a:lnTo>
                  <a:pt x="58679" y="1510"/>
                </a:lnTo>
                <a:lnTo>
                  <a:pt x="58773" y="1416"/>
                </a:lnTo>
                <a:lnTo>
                  <a:pt x="58868" y="1322"/>
                </a:lnTo>
                <a:lnTo>
                  <a:pt x="59056" y="1133"/>
                </a:lnTo>
                <a:lnTo>
                  <a:pt x="59151" y="1227"/>
                </a:lnTo>
                <a:lnTo>
                  <a:pt x="59339" y="1227"/>
                </a:lnTo>
                <a:lnTo>
                  <a:pt x="59434" y="1322"/>
                </a:lnTo>
                <a:lnTo>
                  <a:pt x="59339" y="1510"/>
                </a:lnTo>
                <a:lnTo>
                  <a:pt x="59811" y="1416"/>
                </a:lnTo>
                <a:lnTo>
                  <a:pt x="60000" y="1322"/>
                </a:lnTo>
                <a:lnTo>
                  <a:pt x="60094" y="1416"/>
                </a:lnTo>
                <a:lnTo>
                  <a:pt x="60377" y="1322"/>
                </a:lnTo>
                <a:lnTo>
                  <a:pt x="60660" y="1227"/>
                </a:lnTo>
                <a:lnTo>
                  <a:pt x="61320" y="1133"/>
                </a:lnTo>
                <a:lnTo>
                  <a:pt x="61981" y="1227"/>
                </a:lnTo>
                <a:lnTo>
                  <a:pt x="62641" y="1227"/>
                </a:lnTo>
                <a:lnTo>
                  <a:pt x="62547" y="1133"/>
                </a:lnTo>
                <a:lnTo>
                  <a:pt x="63207" y="1039"/>
                </a:lnTo>
                <a:lnTo>
                  <a:pt x="63019" y="1133"/>
                </a:lnTo>
                <a:lnTo>
                  <a:pt x="63585" y="1133"/>
                </a:lnTo>
                <a:lnTo>
                  <a:pt x="63302" y="1039"/>
                </a:lnTo>
                <a:lnTo>
                  <a:pt x="63773" y="850"/>
                </a:lnTo>
                <a:lnTo>
                  <a:pt x="64151" y="756"/>
                </a:lnTo>
                <a:lnTo>
                  <a:pt x="64434" y="850"/>
                </a:lnTo>
                <a:lnTo>
                  <a:pt x="64434" y="1133"/>
                </a:lnTo>
                <a:lnTo>
                  <a:pt x="65283" y="850"/>
                </a:lnTo>
                <a:lnTo>
                  <a:pt x="65283" y="944"/>
                </a:lnTo>
                <a:lnTo>
                  <a:pt x="65471" y="944"/>
                </a:lnTo>
                <a:lnTo>
                  <a:pt x="65566" y="850"/>
                </a:lnTo>
                <a:lnTo>
                  <a:pt x="65754" y="944"/>
                </a:lnTo>
                <a:lnTo>
                  <a:pt x="66132" y="850"/>
                </a:lnTo>
                <a:lnTo>
                  <a:pt x="66981" y="850"/>
                </a:lnTo>
                <a:lnTo>
                  <a:pt x="66981" y="944"/>
                </a:lnTo>
                <a:lnTo>
                  <a:pt x="66886" y="1039"/>
                </a:lnTo>
                <a:lnTo>
                  <a:pt x="66792" y="1039"/>
                </a:lnTo>
                <a:lnTo>
                  <a:pt x="66792" y="1133"/>
                </a:lnTo>
                <a:lnTo>
                  <a:pt x="67641" y="944"/>
                </a:lnTo>
                <a:lnTo>
                  <a:pt x="68113" y="850"/>
                </a:lnTo>
                <a:lnTo>
                  <a:pt x="68584" y="850"/>
                </a:lnTo>
                <a:lnTo>
                  <a:pt x="68773" y="944"/>
                </a:lnTo>
                <a:lnTo>
                  <a:pt x="68962" y="944"/>
                </a:lnTo>
                <a:lnTo>
                  <a:pt x="69150" y="850"/>
                </a:lnTo>
                <a:lnTo>
                  <a:pt x="70849" y="944"/>
                </a:lnTo>
                <a:lnTo>
                  <a:pt x="71509" y="850"/>
                </a:lnTo>
                <a:lnTo>
                  <a:pt x="72169" y="756"/>
                </a:lnTo>
                <a:lnTo>
                  <a:pt x="73207" y="756"/>
                </a:lnTo>
                <a:lnTo>
                  <a:pt x="73584" y="944"/>
                </a:lnTo>
                <a:lnTo>
                  <a:pt x="73962" y="944"/>
                </a:lnTo>
                <a:lnTo>
                  <a:pt x="73773" y="756"/>
                </a:lnTo>
                <a:lnTo>
                  <a:pt x="74056" y="567"/>
                </a:lnTo>
                <a:lnTo>
                  <a:pt x="74150" y="567"/>
                </a:lnTo>
                <a:lnTo>
                  <a:pt x="74150" y="756"/>
                </a:lnTo>
                <a:lnTo>
                  <a:pt x="74339" y="850"/>
                </a:lnTo>
                <a:lnTo>
                  <a:pt x="74433" y="756"/>
                </a:lnTo>
                <a:lnTo>
                  <a:pt x="74716" y="661"/>
                </a:lnTo>
                <a:lnTo>
                  <a:pt x="75188" y="661"/>
                </a:lnTo>
                <a:lnTo>
                  <a:pt x="75188" y="756"/>
                </a:lnTo>
                <a:lnTo>
                  <a:pt x="74999" y="850"/>
                </a:lnTo>
                <a:lnTo>
                  <a:pt x="75377" y="756"/>
                </a:lnTo>
                <a:lnTo>
                  <a:pt x="75754" y="756"/>
                </a:lnTo>
                <a:lnTo>
                  <a:pt x="75471" y="850"/>
                </a:lnTo>
                <a:lnTo>
                  <a:pt x="75565" y="944"/>
                </a:lnTo>
                <a:lnTo>
                  <a:pt x="76226" y="1039"/>
                </a:lnTo>
                <a:lnTo>
                  <a:pt x="76320" y="850"/>
                </a:lnTo>
                <a:lnTo>
                  <a:pt x="76509" y="850"/>
                </a:lnTo>
                <a:lnTo>
                  <a:pt x="76792" y="756"/>
                </a:lnTo>
                <a:lnTo>
                  <a:pt x="77075" y="661"/>
                </a:lnTo>
                <a:lnTo>
                  <a:pt x="76886" y="850"/>
                </a:lnTo>
                <a:lnTo>
                  <a:pt x="76981" y="944"/>
                </a:lnTo>
                <a:lnTo>
                  <a:pt x="77264" y="1039"/>
                </a:lnTo>
                <a:lnTo>
                  <a:pt x="77547" y="1133"/>
                </a:lnTo>
                <a:lnTo>
                  <a:pt x="77924" y="1227"/>
                </a:lnTo>
                <a:lnTo>
                  <a:pt x="78018" y="1133"/>
                </a:lnTo>
                <a:lnTo>
                  <a:pt x="77924" y="1039"/>
                </a:lnTo>
                <a:lnTo>
                  <a:pt x="78207" y="944"/>
                </a:lnTo>
                <a:lnTo>
                  <a:pt x="78490" y="1039"/>
                </a:lnTo>
                <a:lnTo>
                  <a:pt x="78773" y="1039"/>
                </a:lnTo>
                <a:lnTo>
                  <a:pt x="79056" y="1133"/>
                </a:lnTo>
                <a:lnTo>
                  <a:pt x="79716" y="944"/>
                </a:lnTo>
                <a:lnTo>
                  <a:pt x="80282" y="756"/>
                </a:lnTo>
                <a:lnTo>
                  <a:pt x="80282" y="850"/>
                </a:lnTo>
                <a:lnTo>
                  <a:pt x="80188" y="944"/>
                </a:lnTo>
                <a:lnTo>
                  <a:pt x="80848" y="1039"/>
                </a:lnTo>
                <a:lnTo>
                  <a:pt x="81131" y="1039"/>
                </a:lnTo>
                <a:lnTo>
                  <a:pt x="81131" y="1133"/>
                </a:lnTo>
                <a:lnTo>
                  <a:pt x="81037" y="1227"/>
                </a:lnTo>
                <a:lnTo>
                  <a:pt x="81697" y="1039"/>
                </a:lnTo>
                <a:lnTo>
                  <a:pt x="81886" y="944"/>
                </a:lnTo>
                <a:lnTo>
                  <a:pt x="81792" y="850"/>
                </a:lnTo>
                <a:lnTo>
                  <a:pt x="81414" y="850"/>
                </a:lnTo>
                <a:lnTo>
                  <a:pt x="80943" y="944"/>
                </a:lnTo>
                <a:lnTo>
                  <a:pt x="81037" y="756"/>
                </a:lnTo>
                <a:lnTo>
                  <a:pt x="80754" y="944"/>
                </a:lnTo>
                <a:lnTo>
                  <a:pt x="80660" y="756"/>
                </a:lnTo>
                <a:lnTo>
                  <a:pt x="80754" y="661"/>
                </a:lnTo>
                <a:lnTo>
                  <a:pt x="80188" y="661"/>
                </a:lnTo>
                <a:lnTo>
                  <a:pt x="80188" y="567"/>
                </a:lnTo>
                <a:lnTo>
                  <a:pt x="80282" y="567"/>
                </a:lnTo>
                <a:lnTo>
                  <a:pt x="79528" y="473"/>
                </a:lnTo>
                <a:lnTo>
                  <a:pt x="79339" y="567"/>
                </a:lnTo>
                <a:lnTo>
                  <a:pt x="79245" y="567"/>
                </a:lnTo>
                <a:lnTo>
                  <a:pt x="79245" y="661"/>
                </a:lnTo>
                <a:lnTo>
                  <a:pt x="79056" y="850"/>
                </a:lnTo>
                <a:lnTo>
                  <a:pt x="78867" y="378"/>
                </a:lnTo>
                <a:lnTo>
                  <a:pt x="78679" y="473"/>
                </a:lnTo>
                <a:lnTo>
                  <a:pt x="78396" y="567"/>
                </a:lnTo>
                <a:lnTo>
                  <a:pt x="78018" y="661"/>
                </a:lnTo>
                <a:lnTo>
                  <a:pt x="77924" y="661"/>
                </a:lnTo>
                <a:lnTo>
                  <a:pt x="77830" y="567"/>
                </a:lnTo>
                <a:lnTo>
                  <a:pt x="77075" y="567"/>
                </a:lnTo>
                <a:lnTo>
                  <a:pt x="77264" y="473"/>
                </a:lnTo>
                <a:lnTo>
                  <a:pt x="77169" y="284"/>
                </a:lnTo>
                <a:lnTo>
                  <a:pt x="76981" y="378"/>
                </a:lnTo>
                <a:lnTo>
                  <a:pt x="76792" y="473"/>
                </a:lnTo>
                <a:lnTo>
                  <a:pt x="76037" y="473"/>
                </a:lnTo>
                <a:lnTo>
                  <a:pt x="74716" y="190"/>
                </a:lnTo>
                <a:lnTo>
                  <a:pt x="74433" y="378"/>
                </a:lnTo>
                <a:lnTo>
                  <a:pt x="74056" y="378"/>
                </a:lnTo>
                <a:lnTo>
                  <a:pt x="74150" y="190"/>
                </a:lnTo>
                <a:lnTo>
                  <a:pt x="74056" y="190"/>
                </a:lnTo>
                <a:lnTo>
                  <a:pt x="73773" y="284"/>
                </a:lnTo>
                <a:lnTo>
                  <a:pt x="73773" y="95"/>
                </a:lnTo>
                <a:lnTo>
                  <a:pt x="73301" y="190"/>
                </a:lnTo>
                <a:lnTo>
                  <a:pt x="72830" y="190"/>
                </a:lnTo>
                <a:lnTo>
                  <a:pt x="72830" y="378"/>
                </a:lnTo>
                <a:lnTo>
                  <a:pt x="72924" y="473"/>
                </a:lnTo>
                <a:lnTo>
                  <a:pt x="72924" y="567"/>
                </a:lnTo>
                <a:lnTo>
                  <a:pt x="72735" y="661"/>
                </a:lnTo>
                <a:lnTo>
                  <a:pt x="72735" y="567"/>
                </a:lnTo>
                <a:lnTo>
                  <a:pt x="72547" y="473"/>
                </a:lnTo>
                <a:lnTo>
                  <a:pt x="72452" y="378"/>
                </a:lnTo>
                <a:lnTo>
                  <a:pt x="72641" y="284"/>
                </a:lnTo>
                <a:lnTo>
                  <a:pt x="71603" y="284"/>
                </a:lnTo>
                <a:lnTo>
                  <a:pt x="70849" y="190"/>
                </a:lnTo>
                <a:lnTo>
                  <a:pt x="70660" y="284"/>
                </a:lnTo>
                <a:lnTo>
                  <a:pt x="69905" y="473"/>
                </a:lnTo>
                <a:lnTo>
                  <a:pt x="69056" y="473"/>
                </a:lnTo>
                <a:lnTo>
                  <a:pt x="68207" y="378"/>
                </a:lnTo>
                <a:lnTo>
                  <a:pt x="67547" y="284"/>
                </a:lnTo>
                <a:lnTo>
                  <a:pt x="67641" y="190"/>
                </a:lnTo>
                <a:lnTo>
                  <a:pt x="67735" y="190"/>
                </a:lnTo>
                <a:lnTo>
                  <a:pt x="67169" y="95"/>
                </a:lnTo>
                <a:lnTo>
                  <a:pt x="66698" y="95"/>
                </a:lnTo>
                <a:lnTo>
                  <a:pt x="66886" y="190"/>
                </a:lnTo>
                <a:lnTo>
                  <a:pt x="65283" y="190"/>
                </a:lnTo>
                <a:lnTo>
                  <a:pt x="64905" y="95"/>
                </a:lnTo>
                <a:lnTo>
                  <a:pt x="64905" y="190"/>
                </a:lnTo>
                <a:lnTo>
                  <a:pt x="65000" y="190"/>
                </a:lnTo>
                <a:lnTo>
                  <a:pt x="65094" y="284"/>
                </a:lnTo>
                <a:lnTo>
                  <a:pt x="65094" y="378"/>
                </a:lnTo>
                <a:lnTo>
                  <a:pt x="64528" y="284"/>
                </a:lnTo>
                <a:lnTo>
                  <a:pt x="63962" y="190"/>
                </a:lnTo>
                <a:lnTo>
                  <a:pt x="63773" y="284"/>
                </a:lnTo>
                <a:lnTo>
                  <a:pt x="63585" y="473"/>
                </a:lnTo>
                <a:lnTo>
                  <a:pt x="63396" y="567"/>
                </a:lnTo>
                <a:lnTo>
                  <a:pt x="63302" y="567"/>
                </a:lnTo>
                <a:lnTo>
                  <a:pt x="63207" y="473"/>
                </a:lnTo>
                <a:lnTo>
                  <a:pt x="63207" y="284"/>
                </a:lnTo>
                <a:lnTo>
                  <a:pt x="63396" y="284"/>
                </a:lnTo>
                <a:lnTo>
                  <a:pt x="63490" y="190"/>
                </a:lnTo>
                <a:lnTo>
                  <a:pt x="63113" y="190"/>
                </a:lnTo>
                <a:lnTo>
                  <a:pt x="61981" y="284"/>
                </a:lnTo>
                <a:lnTo>
                  <a:pt x="61320" y="284"/>
                </a:lnTo>
                <a:lnTo>
                  <a:pt x="61226" y="190"/>
                </a:lnTo>
                <a:lnTo>
                  <a:pt x="61320" y="95"/>
                </a:lnTo>
                <a:lnTo>
                  <a:pt x="60849" y="190"/>
                </a:lnTo>
                <a:lnTo>
                  <a:pt x="60547" y="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02;p25"/>
          <p:cNvGrpSpPr/>
          <p:nvPr/>
        </p:nvGrpSpPr>
        <p:grpSpPr>
          <a:xfrm rot="-8273672">
            <a:off x="7095801" y="1108847"/>
            <a:ext cx="1166676" cy="1032863"/>
            <a:chOff x="1113100" y="2199475"/>
            <a:chExt cx="801900" cy="709925"/>
          </a:xfrm>
        </p:grpSpPr>
        <p:sp>
          <p:nvSpPr>
            <p:cNvPr id="203" name="Google Shape;203;p25"/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05;p25"/>
          <p:cNvGrpSpPr/>
          <p:nvPr/>
        </p:nvGrpSpPr>
        <p:grpSpPr>
          <a:xfrm rot="2272541">
            <a:off x="1155376" y="1159396"/>
            <a:ext cx="1115297" cy="322611"/>
            <a:chOff x="271125" y="812725"/>
            <a:chExt cx="766525" cy="221725"/>
          </a:xfrm>
        </p:grpSpPr>
        <p:sp>
          <p:nvSpPr>
            <p:cNvPr id="206" name="Google Shape;206;p25"/>
            <p:cNvSpPr/>
            <p:nvPr/>
          </p:nvSpPr>
          <p:spPr>
            <a:xfrm>
              <a:off x="271125" y="921200"/>
              <a:ext cx="695775" cy="70775"/>
            </a:xfrm>
            <a:custGeom>
              <a:avLst/>
              <a:gdLst/>
              <a:ahLst/>
              <a:cxnLst/>
              <a:rect l="l" t="t" r="r" b="b"/>
              <a:pathLst>
                <a:path w="27831" h="2831" extrusionOk="0">
                  <a:moveTo>
                    <a:pt x="27264" y="944"/>
                  </a:moveTo>
                  <a:lnTo>
                    <a:pt x="27359" y="1086"/>
                  </a:lnTo>
                  <a:lnTo>
                    <a:pt x="27359" y="944"/>
                  </a:lnTo>
                  <a:close/>
                  <a:moveTo>
                    <a:pt x="27359" y="1086"/>
                  </a:moveTo>
                  <a:lnTo>
                    <a:pt x="27359" y="1133"/>
                  </a:lnTo>
                  <a:lnTo>
                    <a:pt x="27372" y="1106"/>
                  </a:lnTo>
                  <a:lnTo>
                    <a:pt x="27372" y="1106"/>
                  </a:lnTo>
                  <a:lnTo>
                    <a:pt x="27359" y="1086"/>
                  </a:lnTo>
                  <a:close/>
                  <a:moveTo>
                    <a:pt x="27453" y="944"/>
                  </a:moveTo>
                  <a:lnTo>
                    <a:pt x="27372" y="1106"/>
                  </a:lnTo>
                  <a:lnTo>
                    <a:pt x="27372" y="1106"/>
                  </a:lnTo>
                  <a:lnTo>
                    <a:pt x="27453" y="1227"/>
                  </a:lnTo>
                  <a:lnTo>
                    <a:pt x="27453" y="944"/>
                  </a:lnTo>
                  <a:close/>
                  <a:moveTo>
                    <a:pt x="27642" y="1039"/>
                  </a:moveTo>
                  <a:lnTo>
                    <a:pt x="27453" y="1227"/>
                  </a:lnTo>
                  <a:lnTo>
                    <a:pt x="27453" y="1322"/>
                  </a:lnTo>
                  <a:lnTo>
                    <a:pt x="27453" y="1416"/>
                  </a:lnTo>
                  <a:lnTo>
                    <a:pt x="27830" y="1416"/>
                  </a:lnTo>
                  <a:lnTo>
                    <a:pt x="27830" y="1227"/>
                  </a:lnTo>
                  <a:lnTo>
                    <a:pt x="27736" y="1322"/>
                  </a:lnTo>
                  <a:lnTo>
                    <a:pt x="27736" y="1227"/>
                  </a:lnTo>
                  <a:lnTo>
                    <a:pt x="27736" y="1133"/>
                  </a:lnTo>
                  <a:lnTo>
                    <a:pt x="27642" y="1039"/>
                  </a:lnTo>
                  <a:close/>
                  <a:moveTo>
                    <a:pt x="20189" y="1"/>
                  </a:moveTo>
                  <a:lnTo>
                    <a:pt x="20095" y="190"/>
                  </a:lnTo>
                  <a:lnTo>
                    <a:pt x="20000" y="95"/>
                  </a:lnTo>
                  <a:lnTo>
                    <a:pt x="19906" y="284"/>
                  </a:lnTo>
                  <a:lnTo>
                    <a:pt x="19812" y="473"/>
                  </a:lnTo>
                  <a:lnTo>
                    <a:pt x="19529" y="284"/>
                  </a:lnTo>
                  <a:lnTo>
                    <a:pt x="19340" y="95"/>
                  </a:lnTo>
                  <a:lnTo>
                    <a:pt x="19246" y="95"/>
                  </a:lnTo>
                  <a:lnTo>
                    <a:pt x="19246" y="190"/>
                  </a:lnTo>
                  <a:lnTo>
                    <a:pt x="19151" y="378"/>
                  </a:lnTo>
                  <a:lnTo>
                    <a:pt x="19434" y="190"/>
                  </a:lnTo>
                  <a:lnTo>
                    <a:pt x="19246" y="473"/>
                  </a:lnTo>
                  <a:lnTo>
                    <a:pt x="19434" y="378"/>
                  </a:lnTo>
                  <a:lnTo>
                    <a:pt x="19434" y="567"/>
                  </a:lnTo>
                  <a:lnTo>
                    <a:pt x="19151" y="567"/>
                  </a:lnTo>
                  <a:lnTo>
                    <a:pt x="19151" y="190"/>
                  </a:lnTo>
                  <a:lnTo>
                    <a:pt x="19057" y="95"/>
                  </a:lnTo>
                  <a:lnTo>
                    <a:pt x="18963" y="95"/>
                  </a:lnTo>
                  <a:lnTo>
                    <a:pt x="18774" y="284"/>
                  </a:lnTo>
                  <a:lnTo>
                    <a:pt x="18680" y="473"/>
                  </a:lnTo>
                  <a:lnTo>
                    <a:pt x="18585" y="378"/>
                  </a:lnTo>
                  <a:lnTo>
                    <a:pt x="18491" y="190"/>
                  </a:lnTo>
                  <a:lnTo>
                    <a:pt x="18397" y="378"/>
                  </a:lnTo>
                  <a:lnTo>
                    <a:pt x="17925" y="567"/>
                  </a:lnTo>
                  <a:lnTo>
                    <a:pt x="18019" y="284"/>
                  </a:lnTo>
                  <a:lnTo>
                    <a:pt x="17831" y="378"/>
                  </a:lnTo>
                  <a:lnTo>
                    <a:pt x="17642" y="567"/>
                  </a:lnTo>
                  <a:lnTo>
                    <a:pt x="17642" y="661"/>
                  </a:lnTo>
                  <a:lnTo>
                    <a:pt x="17453" y="567"/>
                  </a:lnTo>
                  <a:lnTo>
                    <a:pt x="17170" y="473"/>
                  </a:lnTo>
                  <a:lnTo>
                    <a:pt x="16699" y="473"/>
                  </a:lnTo>
                  <a:lnTo>
                    <a:pt x="16699" y="567"/>
                  </a:lnTo>
                  <a:lnTo>
                    <a:pt x="16604" y="661"/>
                  </a:lnTo>
                  <a:lnTo>
                    <a:pt x="16416" y="378"/>
                  </a:lnTo>
                  <a:lnTo>
                    <a:pt x="16227" y="378"/>
                  </a:lnTo>
                  <a:lnTo>
                    <a:pt x="15661" y="661"/>
                  </a:lnTo>
                  <a:lnTo>
                    <a:pt x="15661" y="473"/>
                  </a:lnTo>
                  <a:lnTo>
                    <a:pt x="15567" y="756"/>
                  </a:lnTo>
                  <a:lnTo>
                    <a:pt x="15378" y="473"/>
                  </a:lnTo>
                  <a:lnTo>
                    <a:pt x="15567" y="473"/>
                  </a:lnTo>
                  <a:lnTo>
                    <a:pt x="15472" y="378"/>
                  </a:lnTo>
                  <a:lnTo>
                    <a:pt x="15378" y="378"/>
                  </a:lnTo>
                  <a:lnTo>
                    <a:pt x="15189" y="473"/>
                  </a:lnTo>
                  <a:lnTo>
                    <a:pt x="15000" y="756"/>
                  </a:lnTo>
                  <a:lnTo>
                    <a:pt x="14906" y="661"/>
                  </a:lnTo>
                  <a:lnTo>
                    <a:pt x="14812" y="473"/>
                  </a:lnTo>
                  <a:lnTo>
                    <a:pt x="14529" y="756"/>
                  </a:lnTo>
                  <a:lnTo>
                    <a:pt x="14623" y="567"/>
                  </a:lnTo>
                  <a:lnTo>
                    <a:pt x="14529" y="661"/>
                  </a:lnTo>
                  <a:lnTo>
                    <a:pt x="14340" y="756"/>
                  </a:lnTo>
                  <a:lnTo>
                    <a:pt x="14340" y="567"/>
                  </a:lnTo>
                  <a:lnTo>
                    <a:pt x="14246" y="473"/>
                  </a:lnTo>
                  <a:lnTo>
                    <a:pt x="13963" y="378"/>
                  </a:lnTo>
                  <a:lnTo>
                    <a:pt x="13585" y="284"/>
                  </a:lnTo>
                  <a:lnTo>
                    <a:pt x="13302" y="284"/>
                  </a:lnTo>
                  <a:lnTo>
                    <a:pt x="13302" y="378"/>
                  </a:lnTo>
                  <a:lnTo>
                    <a:pt x="13302" y="473"/>
                  </a:lnTo>
                  <a:lnTo>
                    <a:pt x="13208" y="473"/>
                  </a:lnTo>
                  <a:lnTo>
                    <a:pt x="13208" y="661"/>
                  </a:lnTo>
                  <a:lnTo>
                    <a:pt x="13114" y="661"/>
                  </a:lnTo>
                  <a:lnTo>
                    <a:pt x="13019" y="567"/>
                  </a:lnTo>
                  <a:lnTo>
                    <a:pt x="12925" y="378"/>
                  </a:lnTo>
                  <a:lnTo>
                    <a:pt x="12831" y="95"/>
                  </a:lnTo>
                  <a:lnTo>
                    <a:pt x="12831" y="378"/>
                  </a:lnTo>
                  <a:lnTo>
                    <a:pt x="12736" y="378"/>
                  </a:lnTo>
                  <a:lnTo>
                    <a:pt x="12642" y="284"/>
                  </a:lnTo>
                  <a:lnTo>
                    <a:pt x="12548" y="190"/>
                  </a:lnTo>
                  <a:lnTo>
                    <a:pt x="12265" y="190"/>
                  </a:lnTo>
                  <a:lnTo>
                    <a:pt x="12170" y="473"/>
                  </a:lnTo>
                  <a:lnTo>
                    <a:pt x="12076" y="378"/>
                  </a:lnTo>
                  <a:lnTo>
                    <a:pt x="11887" y="284"/>
                  </a:lnTo>
                  <a:lnTo>
                    <a:pt x="11510" y="378"/>
                  </a:lnTo>
                  <a:lnTo>
                    <a:pt x="10755" y="661"/>
                  </a:lnTo>
                  <a:lnTo>
                    <a:pt x="10661" y="473"/>
                  </a:lnTo>
                  <a:lnTo>
                    <a:pt x="10567" y="378"/>
                  </a:lnTo>
                  <a:lnTo>
                    <a:pt x="10095" y="378"/>
                  </a:lnTo>
                  <a:lnTo>
                    <a:pt x="9529" y="473"/>
                  </a:lnTo>
                  <a:lnTo>
                    <a:pt x="9340" y="473"/>
                  </a:lnTo>
                  <a:lnTo>
                    <a:pt x="9152" y="378"/>
                  </a:lnTo>
                  <a:lnTo>
                    <a:pt x="9152" y="473"/>
                  </a:lnTo>
                  <a:lnTo>
                    <a:pt x="9152" y="567"/>
                  </a:lnTo>
                  <a:lnTo>
                    <a:pt x="8963" y="661"/>
                  </a:lnTo>
                  <a:lnTo>
                    <a:pt x="8869" y="567"/>
                  </a:lnTo>
                  <a:lnTo>
                    <a:pt x="8680" y="473"/>
                  </a:lnTo>
                  <a:lnTo>
                    <a:pt x="8680" y="756"/>
                  </a:lnTo>
                  <a:lnTo>
                    <a:pt x="8491" y="661"/>
                  </a:lnTo>
                  <a:lnTo>
                    <a:pt x="8208" y="567"/>
                  </a:lnTo>
                  <a:lnTo>
                    <a:pt x="7925" y="661"/>
                  </a:lnTo>
                  <a:lnTo>
                    <a:pt x="7831" y="756"/>
                  </a:lnTo>
                  <a:lnTo>
                    <a:pt x="7548" y="567"/>
                  </a:lnTo>
                  <a:lnTo>
                    <a:pt x="7359" y="473"/>
                  </a:lnTo>
                  <a:lnTo>
                    <a:pt x="7170" y="944"/>
                  </a:lnTo>
                  <a:lnTo>
                    <a:pt x="6982" y="661"/>
                  </a:lnTo>
                  <a:lnTo>
                    <a:pt x="6793" y="661"/>
                  </a:lnTo>
                  <a:lnTo>
                    <a:pt x="6604" y="756"/>
                  </a:lnTo>
                  <a:lnTo>
                    <a:pt x="6510" y="661"/>
                  </a:lnTo>
                  <a:lnTo>
                    <a:pt x="6416" y="756"/>
                  </a:lnTo>
                  <a:lnTo>
                    <a:pt x="6038" y="944"/>
                  </a:lnTo>
                  <a:lnTo>
                    <a:pt x="6038" y="1039"/>
                  </a:lnTo>
                  <a:lnTo>
                    <a:pt x="5850" y="1133"/>
                  </a:lnTo>
                  <a:lnTo>
                    <a:pt x="5850" y="1039"/>
                  </a:lnTo>
                  <a:lnTo>
                    <a:pt x="5755" y="1039"/>
                  </a:lnTo>
                  <a:lnTo>
                    <a:pt x="5567" y="1227"/>
                  </a:lnTo>
                  <a:lnTo>
                    <a:pt x="5472" y="1227"/>
                  </a:lnTo>
                  <a:lnTo>
                    <a:pt x="5378" y="1039"/>
                  </a:lnTo>
                  <a:lnTo>
                    <a:pt x="5378" y="1133"/>
                  </a:lnTo>
                  <a:lnTo>
                    <a:pt x="5189" y="1227"/>
                  </a:lnTo>
                  <a:lnTo>
                    <a:pt x="5095" y="1133"/>
                  </a:lnTo>
                  <a:lnTo>
                    <a:pt x="4906" y="1039"/>
                  </a:lnTo>
                  <a:lnTo>
                    <a:pt x="5189" y="1039"/>
                  </a:lnTo>
                  <a:lnTo>
                    <a:pt x="5095" y="944"/>
                  </a:lnTo>
                  <a:lnTo>
                    <a:pt x="5095" y="756"/>
                  </a:lnTo>
                  <a:lnTo>
                    <a:pt x="5001" y="944"/>
                  </a:lnTo>
                  <a:lnTo>
                    <a:pt x="4529" y="944"/>
                  </a:lnTo>
                  <a:lnTo>
                    <a:pt x="4529" y="1133"/>
                  </a:lnTo>
                  <a:lnTo>
                    <a:pt x="4718" y="1133"/>
                  </a:lnTo>
                  <a:lnTo>
                    <a:pt x="4623" y="1227"/>
                  </a:lnTo>
                  <a:lnTo>
                    <a:pt x="4623" y="1133"/>
                  </a:lnTo>
                  <a:lnTo>
                    <a:pt x="4529" y="1416"/>
                  </a:lnTo>
                  <a:lnTo>
                    <a:pt x="4340" y="1227"/>
                  </a:lnTo>
                  <a:lnTo>
                    <a:pt x="4152" y="1039"/>
                  </a:lnTo>
                  <a:lnTo>
                    <a:pt x="3963" y="1039"/>
                  </a:lnTo>
                  <a:lnTo>
                    <a:pt x="3774" y="1416"/>
                  </a:lnTo>
                  <a:lnTo>
                    <a:pt x="3774" y="1322"/>
                  </a:lnTo>
                  <a:lnTo>
                    <a:pt x="3774" y="1227"/>
                  </a:lnTo>
                  <a:lnTo>
                    <a:pt x="3680" y="1322"/>
                  </a:lnTo>
                  <a:lnTo>
                    <a:pt x="3586" y="1510"/>
                  </a:lnTo>
                  <a:lnTo>
                    <a:pt x="3208" y="1416"/>
                  </a:lnTo>
                  <a:lnTo>
                    <a:pt x="2454" y="1416"/>
                  </a:lnTo>
                  <a:lnTo>
                    <a:pt x="1793" y="1510"/>
                  </a:lnTo>
                  <a:lnTo>
                    <a:pt x="1510" y="1605"/>
                  </a:lnTo>
                  <a:lnTo>
                    <a:pt x="1321" y="1699"/>
                  </a:lnTo>
                  <a:lnTo>
                    <a:pt x="1321" y="1605"/>
                  </a:lnTo>
                  <a:lnTo>
                    <a:pt x="1038" y="1699"/>
                  </a:lnTo>
                  <a:lnTo>
                    <a:pt x="755" y="1793"/>
                  </a:lnTo>
                  <a:lnTo>
                    <a:pt x="567" y="1793"/>
                  </a:lnTo>
                  <a:lnTo>
                    <a:pt x="378" y="1888"/>
                  </a:lnTo>
                  <a:lnTo>
                    <a:pt x="284" y="1699"/>
                  </a:lnTo>
                  <a:lnTo>
                    <a:pt x="95" y="1605"/>
                  </a:lnTo>
                  <a:lnTo>
                    <a:pt x="1" y="1793"/>
                  </a:lnTo>
                  <a:lnTo>
                    <a:pt x="1" y="2076"/>
                  </a:lnTo>
                  <a:lnTo>
                    <a:pt x="95" y="2548"/>
                  </a:lnTo>
                  <a:lnTo>
                    <a:pt x="189" y="2831"/>
                  </a:lnTo>
                  <a:lnTo>
                    <a:pt x="284" y="2737"/>
                  </a:lnTo>
                  <a:lnTo>
                    <a:pt x="472" y="2831"/>
                  </a:lnTo>
                  <a:lnTo>
                    <a:pt x="567" y="2548"/>
                  </a:lnTo>
                  <a:lnTo>
                    <a:pt x="661" y="2642"/>
                  </a:lnTo>
                  <a:lnTo>
                    <a:pt x="661" y="2737"/>
                  </a:lnTo>
                  <a:lnTo>
                    <a:pt x="755" y="2642"/>
                  </a:lnTo>
                  <a:lnTo>
                    <a:pt x="944" y="2548"/>
                  </a:lnTo>
                  <a:lnTo>
                    <a:pt x="1227" y="2548"/>
                  </a:lnTo>
                  <a:lnTo>
                    <a:pt x="1227" y="2642"/>
                  </a:lnTo>
                  <a:lnTo>
                    <a:pt x="1321" y="2737"/>
                  </a:lnTo>
                  <a:lnTo>
                    <a:pt x="1416" y="2831"/>
                  </a:lnTo>
                  <a:lnTo>
                    <a:pt x="1510" y="2642"/>
                  </a:lnTo>
                  <a:lnTo>
                    <a:pt x="1793" y="2548"/>
                  </a:lnTo>
                  <a:lnTo>
                    <a:pt x="1699" y="2642"/>
                  </a:lnTo>
                  <a:lnTo>
                    <a:pt x="1887" y="2737"/>
                  </a:lnTo>
                  <a:lnTo>
                    <a:pt x="1887" y="2454"/>
                  </a:lnTo>
                  <a:lnTo>
                    <a:pt x="1982" y="2265"/>
                  </a:lnTo>
                  <a:lnTo>
                    <a:pt x="2076" y="2737"/>
                  </a:lnTo>
                  <a:lnTo>
                    <a:pt x="2171" y="2359"/>
                  </a:lnTo>
                  <a:lnTo>
                    <a:pt x="2265" y="2642"/>
                  </a:lnTo>
                  <a:lnTo>
                    <a:pt x="2265" y="2548"/>
                  </a:lnTo>
                  <a:lnTo>
                    <a:pt x="2359" y="2454"/>
                  </a:lnTo>
                  <a:lnTo>
                    <a:pt x="2454" y="2548"/>
                  </a:lnTo>
                  <a:lnTo>
                    <a:pt x="2454" y="2737"/>
                  </a:lnTo>
                  <a:lnTo>
                    <a:pt x="2548" y="2548"/>
                  </a:lnTo>
                  <a:lnTo>
                    <a:pt x="2548" y="2454"/>
                  </a:lnTo>
                  <a:lnTo>
                    <a:pt x="2642" y="2548"/>
                  </a:lnTo>
                  <a:lnTo>
                    <a:pt x="2642" y="2642"/>
                  </a:lnTo>
                  <a:lnTo>
                    <a:pt x="2831" y="2454"/>
                  </a:lnTo>
                  <a:lnTo>
                    <a:pt x="3020" y="2454"/>
                  </a:lnTo>
                  <a:lnTo>
                    <a:pt x="3114" y="2265"/>
                  </a:lnTo>
                  <a:lnTo>
                    <a:pt x="3114" y="2076"/>
                  </a:lnTo>
                  <a:lnTo>
                    <a:pt x="3208" y="1982"/>
                  </a:lnTo>
                  <a:lnTo>
                    <a:pt x="3208" y="2076"/>
                  </a:lnTo>
                  <a:lnTo>
                    <a:pt x="3208" y="2265"/>
                  </a:lnTo>
                  <a:lnTo>
                    <a:pt x="3303" y="2076"/>
                  </a:lnTo>
                  <a:lnTo>
                    <a:pt x="3491" y="2076"/>
                  </a:lnTo>
                  <a:lnTo>
                    <a:pt x="3491" y="2171"/>
                  </a:lnTo>
                  <a:lnTo>
                    <a:pt x="3397" y="2265"/>
                  </a:lnTo>
                  <a:lnTo>
                    <a:pt x="3303" y="2359"/>
                  </a:lnTo>
                  <a:lnTo>
                    <a:pt x="3303" y="2548"/>
                  </a:lnTo>
                  <a:lnTo>
                    <a:pt x="3491" y="2548"/>
                  </a:lnTo>
                  <a:lnTo>
                    <a:pt x="3586" y="2454"/>
                  </a:lnTo>
                  <a:lnTo>
                    <a:pt x="3680" y="2265"/>
                  </a:lnTo>
                  <a:lnTo>
                    <a:pt x="4152" y="2265"/>
                  </a:lnTo>
                  <a:lnTo>
                    <a:pt x="4152" y="2359"/>
                  </a:lnTo>
                  <a:lnTo>
                    <a:pt x="4246" y="2171"/>
                  </a:lnTo>
                  <a:lnTo>
                    <a:pt x="4340" y="2171"/>
                  </a:lnTo>
                  <a:lnTo>
                    <a:pt x="4246" y="2265"/>
                  </a:lnTo>
                  <a:lnTo>
                    <a:pt x="5284" y="2265"/>
                  </a:lnTo>
                  <a:lnTo>
                    <a:pt x="5567" y="2171"/>
                  </a:lnTo>
                  <a:lnTo>
                    <a:pt x="5755" y="2171"/>
                  </a:lnTo>
                  <a:lnTo>
                    <a:pt x="5755" y="2076"/>
                  </a:lnTo>
                  <a:lnTo>
                    <a:pt x="6416" y="2076"/>
                  </a:lnTo>
                  <a:lnTo>
                    <a:pt x="6510" y="1888"/>
                  </a:lnTo>
                  <a:lnTo>
                    <a:pt x="6604" y="1888"/>
                  </a:lnTo>
                  <a:lnTo>
                    <a:pt x="7170" y="1982"/>
                  </a:lnTo>
                  <a:lnTo>
                    <a:pt x="7453" y="1888"/>
                  </a:lnTo>
                  <a:lnTo>
                    <a:pt x="7548" y="1888"/>
                  </a:lnTo>
                  <a:lnTo>
                    <a:pt x="7642" y="1699"/>
                  </a:lnTo>
                  <a:lnTo>
                    <a:pt x="7736" y="1888"/>
                  </a:lnTo>
                  <a:lnTo>
                    <a:pt x="7925" y="2076"/>
                  </a:lnTo>
                  <a:lnTo>
                    <a:pt x="8114" y="1793"/>
                  </a:lnTo>
                  <a:lnTo>
                    <a:pt x="8114" y="1982"/>
                  </a:lnTo>
                  <a:lnTo>
                    <a:pt x="8208" y="1793"/>
                  </a:lnTo>
                  <a:lnTo>
                    <a:pt x="8302" y="1982"/>
                  </a:lnTo>
                  <a:lnTo>
                    <a:pt x="8302" y="1888"/>
                  </a:lnTo>
                  <a:lnTo>
                    <a:pt x="8302" y="1793"/>
                  </a:lnTo>
                  <a:lnTo>
                    <a:pt x="8491" y="1793"/>
                  </a:lnTo>
                  <a:lnTo>
                    <a:pt x="8585" y="1888"/>
                  </a:lnTo>
                  <a:lnTo>
                    <a:pt x="8774" y="1793"/>
                  </a:lnTo>
                  <a:lnTo>
                    <a:pt x="8774" y="1982"/>
                  </a:lnTo>
                  <a:lnTo>
                    <a:pt x="8869" y="1888"/>
                  </a:lnTo>
                  <a:lnTo>
                    <a:pt x="9718" y="1888"/>
                  </a:lnTo>
                  <a:lnTo>
                    <a:pt x="9623" y="1793"/>
                  </a:lnTo>
                  <a:lnTo>
                    <a:pt x="9718" y="1605"/>
                  </a:lnTo>
                  <a:lnTo>
                    <a:pt x="9812" y="1699"/>
                  </a:lnTo>
                  <a:lnTo>
                    <a:pt x="9812" y="1793"/>
                  </a:lnTo>
                  <a:lnTo>
                    <a:pt x="9906" y="1888"/>
                  </a:lnTo>
                  <a:lnTo>
                    <a:pt x="10095" y="1982"/>
                  </a:lnTo>
                  <a:lnTo>
                    <a:pt x="10661" y="1793"/>
                  </a:lnTo>
                  <a:lnTo>
                    <a:pt x="11038" y="1510"/>
                  </a:lnTo>
                  <a:lnTo>
                    <a:pt x="11133" y="1699"/>
                  </a:lnTo>
                  <a:lnTo>
                    <a:pt x="11321" y="1699"/>
                  </a:lnTo>
                  <a:lnTo>
                    <a:pt x="11510" y="1605"/>
                  </a:lnTo>
                  <a:lnTo>
                    <a:pt x="11604" y="1416"/>
                  </a:lnTo>
                  <a:lnTo>
                    <a:pt x="11982" y="1605"/>
                  </a:lnTo>
                  <a:lnTo>
                    <a:pt x="12453" y="1699"/>
                  </a:lnTo>
                  <a:lnTo>
                    <a:pt x="12642" y="1510"/>
                  </a:lnTo>
                  <a:lnTo>
                    <a:pt x="12642" y="1699"/>
                  </a:lnTo>
                  <a:lnTo>
                    <a:pt x="12925" y="1510"/>
                  </a:lnTo>
                  <a:lnTo>
                    <a:pt x="13208" y="1510"/>
                  </a:lnTo>
                  <a:lnTo>
                    <a:pt x="14057" y="1699"/>
                  </a:lnTo>
                  <a:lnTo>
                    <a:pt x="14434" y="1793"/>
                  </a:lnTo>
                  <a:lnTo>
                    <a:pt x="14812" y="1793"/>
                  </a:lnTo>
                  <a:lnTo>
                    <a:pt x="15095" y="1699"/>
                  </a:lnTo>
                  <a:lnTo>
                    <a:pt x="15378" y="1510"/>
                  </a:lnTo>
                  <a:lnTo>
                    <a:pt x="15472" y="1416"/>
                  </a:lnTo>
                  <a:lnTo>
                    <a:pt x="15472" y="1510"/>
                  </a:lnTo>
                  <a:lnTo>
                    <a:pt x="15472" y="1699"/>
                  </a:lnTo>
                  <a:lnTo>
                    <a:pt x="16416" y="1510"/>
                  </a:lnTo>
                  <a:lnTo>
                    <a:pt x="16416" y="1605"/>
                  </a:lnTo>
                  <a:lnTo>
                    <a:pt x="16510" y="1605"/>
                  </a:lnTo>
                  <a:lnTo>
                    <a:pt x="16604" y="1510"/>
                  </a:lnTo>
                  <a:lnTo>
                    <a:pt x="17642" y="1510"/>
                  </a:lnTo>
                  <a:lnTo>
                    <a:pt x="17736" y="1605"/>
                  </a:lnTo>
                  <a:lnTo>
                    <a:pt x="17831" y="1605"/>
                  </a:lnTo>
                  <a:lnTo>
                    <a:pt x="18397" y="1510"/>
                  </a:lnTo>
                  <a:lnTo>
                    <a:pt x="19057" y="1322"/>
                  </a:lnTo>
                  <a:lnTo>
                    <a:pt x="18774" y="1605"/>
                  </a:lnTo>
                  <a:lnTo>
                    <a:pt x="19151" y="1322"/>
                  </a:lnTo>
                  <a:lnTo>
                    <a:pt x="19340" y="1322"/>
                  </a:lnTo>
                  <a:lnTo>
                    <a:pt x="19340" y="1510"/>
                  </a:lnTo>
                  <a:lnTo>
                    <a:pt x="19529" y="1416"/>
                  </a:lnTo>
                  <a:lnTo>
                    <a:pt x="19906" y="1416"/>
                  </a:lnTo>
                  <a:lnTo>
                    <a:pt x="20000" y="1322"/>
                  </a:lnTo>
                  <a:lnTo>
                    <a:pt x="20095" y="944"/>
                  </a:lnTo>
                  <a:lnTo>
                    <a:pt x="20095" y="1133"/>
                  </a:lnTo>
                  <a:lnTo>
                    <a:pt x="20189" y="1227"/>
                  </a:lnTo>
                  <a:lnTo>
                    <a:pt x="20189" y="1416"/>
                  </a:lnTo>
                  <a:lnTo>
                    <a:pt x="20283" y="1322"/>
                  </a:lnTo>
                  <a:lnTo>
                    <a:pt x="20378" y="1322"/>
                  </a:lnTo>
                  <a:lnTo>
                    <a:pt x="20378" y="1416"/>
                  </a:lnTo>
                  <a:lnTo>
                    <a:pt x="20661" y="1227"/>
                  </a:lnTo>
                  <a:lnTo>
                    <a:pt x="20944" y="1133"/>
                  </a:lnTo>
                  <a:lnTo>
                    <a:pt x="21038" y="1133"/>
                  </a:lnTo>
                  <a:lnTo>
                    <a:pt x="21132" y="1416"/>
                  </a:lnTo>
                  <a:lnTo>
                    <a:pt x="21604" y="1227"/>
                  </a:lnTo>
                  <a:lnTo>
                    <a:pt x="21510" y="1039"/>
                  </a:lnTo>
                  <a:lnTo>
                    <a:pt x="21510" y="944"/>
                  </a:lnTo>
                  <a:lnTo>
                    <a:pt x="21698" y="944"/>
                  </a:lnTo>
                  <a:lnTo>
                    <a:pt x="21604" y="1039"/>
                  </a:lnTo>
                  <a:lnTo>
                    <a:pt x="21982" y="1039"/>
                  </a:lnTo>
                  <a:lnTo>
                    <a:pt x="21887" y="1227"/>
                  </a:lnTo>
                  <a:lnTo>
                    <a:pt x="21887" y="1227"/>
                  </a:lnTo>
                  <a:lnTo>
                    <a:pt x="22170" y="1039"/>
                  </a:lnTo>
                  <a:lnTo>
                    <a:pt x="22265" y="1227"/>
                  </a:lnTo>
                  <a:lnTo>
                    <a:pt x="22265" y="1133"/>
                  </a:lnTo>
                  <a:lnTo>
                    <a:pt x="22265" y="1039"/>
                  </a:lnTo>
                  <a:lnTo>
                    <a:pt x="22548" y="1039"/>
                  </a:lnTo>
                  <a:lnTo>
                    <a:pt x="22642" y="1322"/>
                  </a:lnTo>
                  <a:lnTo>
                    <a:pt x="23019" y="1227"/>
                  </a:lnTo>
                  <a:lnTo>
                    <a:pt x="23208" y="1133"/>
                  </a:lnTo>
                  <a:lnTo>
                    <a:pt x="23302" y="1039"/>
                  </a:lnTo>
                  <a:lnTo>
                    <a:pt x="23397" y="1133"/>
                  </a:lnTo>
                  <a:lnTo>
                    <a:pt x="23397" y="1227"/>
                  </a:lnTo>
                  <a:lnTo>
                    <a:pt x="23680" y="1227"/>
                  </a:lnTo>
                  <a:lnTo>
                    <a:pt x="23868" y="1133"/>
                  </a:lnTo>
                  <a:lnTo>
                    <a:pt x="24057" y="1227"/>
                  </a:lnTo>
                  <a:lnTo>
                    <a:pt x="24246" y="1227"/>
                  </a:lnTo>
                  <a:lnTo>
                    <a:pt x="24246" y="1133"/>
                  </a:lnTo>
                  <a:lnTo>
                    <a:pt x="24529" y="1227"/>
                  </a:lnTo>
                  <a:lnTo>
                    <a:pt x="24906" y="1322"/>
                  </a:lnTo>
                  <a:lnTo>
                    <a:pt x="25179" y="1048"/>
                  </a:lnTo>
                  <a:lnTo>
                    <a:pt x="25095" y="1133"/>
                  </a:lnTo>
                  <a:lnTo>
                    <a:pt x="25189" y="1227"/>
                  </a:lnTo>
                  <a:lnTo>
                    <a:pt x="25189" y="1133"/>
                  </a:lnTo>
                  <a:lnTo>
                    <a:pt x="25283" y="1039"/>
                  </a:lnTo>
                  <a:lnTo>
                    <a:pt x="25378" y="944"/>
                  </a:lnTo>
                  <a:lnTo>
                    <a:pt x="25472" y="944"/>
                  </a:lnTo>
                  <a:lnTo>
                    <a:pt x="25472" y="1133"/>
                  </a:lnTo>
                  <a:lnTo>
                    <a:pt x="25566" y="1039"/>
                  </a:lnTo>
                  <a:lnTo>
                    <a:pt x="25661" y="1039"/>
                  </a:lnTo>
                  <a:lnTo>
                    <a:pt x="25566" y="1133"/>
                  </a:lnTo>
                  <a:lnTo>
                    <a:pt x="25661" y="1227"/>
                  </a:lnTo>
                  <a:lnTo>
                    <a:pt x="25849" y="1322"/>
                  </a:lnTo>
                  <a:lnTo>
                    <a:pt x="25944" y="1133"/>
                  </a:lnTo>
                  <a:lnTo>
                    <a:pt x="26132" y="1039"/>
                  </a:lnTo>
                  <a:lnTo>
                    <a:pt x="26132" y="1039"/>
                  </a:lnTo>
                  <a:lnTo>
                    <a:pt x="26038" y="1227"/>
                  </a:lnTo>
                  <a:lnTo>
                    <a:pt x="26132" y="1322"/>
                  </a:lnTo>
                  <a:lnTo>
                    <a:pt x="26321" y="1416"/>
                  </a:lnTo>
                  <a:lnTo>
                    <a:pt x="26415" y="1416"/>
                  </a:lnTo>
                  <a:lnTo>
                    <a:pt x="26887" y="1227"/>
                  </a:lnTo>
                  <a:lnTo>
                    <a:pt x="27264" y="944"/>
                  </a:lnTo>
                  <a:lnTo>
                    <a:pt x="27170" y="944"/>
                  </a:lnTo>
                  <a:lnTo>
                    <a:pt x="27264" y="850"/>
                  </a:lnTo>
                  <a:lnTo>
                    <a:pt x="26981" y="756"/>
                  </a:lnTo>
                  <a:lnTo>
                    <a:pt x="26887" y="944"/>
                  </a:lnTo>
                  <a:lnTo>
                    <a:pt x="26793" y="1133"/>
                  </a:lnTo>
                  <a:lnTo>
                    <a:pt x="26793" y="661"/>
                  </a:lnTo>
                  <a:lnTo>
                    <a:pt x="26604" y="944"/>
                  </a:lnTo>
                  <a:lnTo>
                    <a:pt x="26510" y="850"/>
                  </a:lnTo>
                  <a:lnTo>
                    <a:pt x="26415" y="756"/>
                  </a:lnTo>
                  <a:lnTo>
                    <a:pt x="26321" y="944"/>
                  </a:lnTo>
                  <a:lnTo>
                    <a:pt x="26227" y="661"/>
                  </a:lnTo>
                  <a:lnTo>
                    <a:pt x="26038" y="756"/>
                  </a:lnTo>
                  <a:lnTo>
                    <a:pt x="25849" y="661"/>
                  </a:lnTo>
                  <a:lnTo>
                    <a:pt x="25378" y="567"/>
                  </a:lnTo>
                  <a:lnTo>
                    <a:pt x="25283" y="661"/>
                  </a:lnTo>
                  <a:lnTo>
                    <a:pt x="25095" y="756"/>
                  </a:lnTo>
                  <a:lnTo>
                    <a:pt x="25189" y="473"/>
                  </a:lnTo>
                  <a:lnTo>
                    <a:pt x="25000" y="661"/>
                  </a:lnTo>
                  <a:lnTo>
                    <a:pt x="25000" y="661"/>
                  </a:lnTo>
                  <a:lnTo>
                    <a:pt x="25095" y="473"/>
                  </a:lnTo>
                  <a:lnTo>
                    <a:pt x="24906" y="567"/>
                  </a:lnTo>
                  <a:lnTo>
                    <a:pt x="24717" y="567"/>
                  </a:lnTo>
                  <a:lnTo>
                    <a:pt x="24717" y="756"/>
                  </a:lnTo>
                  <a:lnTo>
                    <a:pt x="24623" y="1039"/>
                  </a:lnTo>
                  <a:lnTo>
                    <a:pt x="24623" y="850"/>
                  </a:lnTo>
                  <a:lnTo>
                    <a:pt x="24717" y="661"/>
                  </a:lnTo>
                  <a:lnTo>
                    <a:pt x="24623" y="756"/>
                  </a:lnTo>
                  <a:lnTo>
                    <a:pt x="24623" y="661"/>
                  </a:lnTo>
                  <a:lnTo>
                    <a:pt x="24529" y="473"/>
                  </a:lnTo>
                  <a:lnTo>
                    <a:pt x="24529" y="661"/>
                  </a:lnTo>
                  <a:lnTo>
                    <a:pt x="24434" y="567"/>
                  </a:lnTo>
                  <a:lnTo>
                    <a:pt x="24340" y="378"/>
                  </a:lnTo>
                  <a:lnTo>
                    <a:pt x="24246" y="567"/>
                  </a:lnTo>
                  <a:lnTo>
                    <a:pt x="23963" y="567"/>
                  </a:lnTo>
                  <a:lnTo>
                    <a:pt x="23397" y="661"/>
                  </a:lnTo>
                  <a:lnTo>
                    <a:pt x="23114" y="661"/>
                  </a:lnTo>
                  <a:lnTo>
                    <a:pt x="22925" y="567"/>
                  </a:lnTo>
                  <a:lnTo>
                    <a:pt x="22925" y="473"/>
                  </a:lnTo>
                  <a:lnTo>
                    <a:pt x="23019" y="473"/>
                  </a:lnTo>
                  <a:lnTo>
                    <a:pt x="22642" y="378"/>
                  </a:lnTo>
                  <a:lnTo>
                    <a:pt x="22736" y="473"/>
                  </a:lnTo>
                  <a:lnTo>
                    <a:pt x="22548" y="473"/>
                  </a:lnTo>
                  <a:lnTo>
                    <a:pt x="22642" y="284"/>
                  </a:lnTo>
                  <a:lnTo>
                    <a:pt x="22548" y="190"/>
                  </a:lnTo>
                  <a:lnTo>
                    <a:pt x="22453" y="190"/>
                  </a:lnTo>
                  <a:lnTo>
                    <a:pt x="22359" y="284"/>
                  </a:lnTo>
                  <a:lnTo>
                    <a:pt x="22170" y="378"/>
                  </a:lnTo>
                  <a:lnTo>
                    <a:pt x="22076" y="284"/>
                  </a:lnTo>
                  <a:lnTo>
                    <a:pt x="22170" y="473"/>
                  </a:lnTo>
                  <a:lnTo>
                    <a:pt x="21887" y="190"/>
                  </a:lnTo>
                  <a:lnTo>
                    <a:pt x="21793" y="190"/>
                  </a:lnTo>
                  <a:lnTo>
                    <a:pt x="21698" y="378"/>
                  </a:lnTo>
                  <a:lnTo>
                    <a:pt x="21604" y="756"/>
                  </a:lnTo>
                  <a:lnTo>
                    <a:pt x="21415" y="661"/>
                  </a:lnTo>
                  <a:lnTo>
                    <a:pt x="21510" y="473"/>
                  </a:lnTo>
                  <a:lnTo>
                    <a:pt x="21604" y="284"/>
                  </a:lnTo>
                  <a:lnTo>
                    <a:pt x="21415" y="284"/>
                  </a:lnTo>
                  <a:lnTo>
                    <a:pt x="21415" y="190"/>
                  </a:lnTo>
                  <a:lnTo>
                    <a:pt x="21227" y="378"/>
                  </a:lnTo>
                  <a:lnTo>
                    <a:pt x="20944" y="567"/>
                  </a:lnTo>
                  <a:lnTo>
                    <a:pt x="20566" y="1"/>
                  </a:lnTo>
                  <a:lnTo>
                    <a:pt x="20472" y="95"/>
                  </a:lnTo>
                  <a:lnTo>
                    <a:pt x="20472" y="190"/>
                  </a:lnTo>
                  <a:lnTo>
                    <a:pt x="20472" y="378"/>
                  </a:lnTo>
                  <a:lnTo>
                    <a:pt x="20283" y="284"/>
                  </a:lnTo>
                  <a:lnTo>
                    <a:pt x="20283" y="190"/>
                  </a:lnTo>
                  <a:lnTo>
                    <a:pt x="20378" y="95"/>
                  </a:lnTo>
                  <a:lnTo>
                    <a:pt x="202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858375" y="812725"/>
              <a:ext cx="179275" cy="221725"/>
            </a:xfrm>
            <a:custGeom>
              <a:avLst/>
              <a:gdLst/>
              <a:ahLst/>
              <a:cxnLst/>
              <a:rect l="l" t="t" r="r" b="b"/>
              <a:pathLst>
                <a:path w="7171" h="8869" extrusionOk="0">
                  <a:moveTo>
                    <a:pt x="5756" y="6510"/>
                  </a:moveTo>
                  <a:lnTo>
                    <a:pt x="5756" y="6604"/>
                  </a:lnTo>
                  <a:lnTo>
                    <a:pt x="5850" y="6604"/>
                  </a:lnTo>
                  <a:lnTo>
                    <a:pt x="5756" y="6510"/>
                  </a:lnTo>
                  <a:close/>
                  <a:moveTo>
                    <a:pt x="2265" y="7925"/>
                  </a:moveTo>
                  <a:lnTo>
                    <a:pt x="2252" y="7965"/>
                  </a:lnTo>
                  <a:lnTo>
                    <a:pt x="2252" y="796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265" y="7925"/>
                  </a:lnTo>
                  <a:close/>
                  <a:moveTo>
                    <a:pt x="567" y="0"/>
                  </a:moveTo>
                  <a:lnTo>
                    <a:pt x="284" y="189"/>
                  </a:lnTo>
                  <a:lnTo>
                    <a:pt x="95" y="472"/>
                  </a:lnTo>
                  <a:lnTo>
                    <a:pt x="1" y="755"/>
                  </a:lnTo>
                  <a:lnTo>
                    <a:pt x="95" y="1038"/>
                  </a:lnTo>
                  <a:lnTo>
                    <a:pt x="190" y="1227"/>
                  </a:lnTo>
                  <a:lnTo>
                    <a:pt x="473" y="1415"/>
                  </a:lnTo>
                  <a:lnTo>
                    <a:pt x="850" y="1321"/>
                  </a:lnTo>
                  <a:lnTo>
                    <a:pt x="661" y="1604"/>
                  </a:lnTo>
                  <a:lnTo>
                    <a:pt x="756" y="1604"/>
                  </a:lnTo>
                  <a:lnTo>
                    <a:pt x="661" y="1793"/>
                  </a:lnTo>
                  <a:lnTo>
                    <a:pt x="661" y="1887"/>
                  </a:lnTo>
                  <a:lnTo>
                    <a:pt x="756" y="1793"/>
                  </a:lnTo>
                  <a:lnTo>
                    <a:pt x="1510" y="1604"/>
                  </a:lnTo>
                  <a:lnTo>
                    <a:pt x="1510" y="1604"/>
                  </a:lnTo>
                  <a:lnTo>
                    <a:pt x="1133" y="2076"/>
                  </a:lnTo>
                  <a:lnTo>
                    <a:pt x="1322" y="2453"/>
                  </a:lnTo>
                  <a:lnTo>
                    <a:pt x="1888" y="2830"/>
                  </a:lnTo>
                  <a:lnTo>
                    <a:pt x="3397" y="3774"/>
                  </a:lnTo>
                  <a:lnTo>
                    <a:pt x="5001" y="4623"/>
                  </a:lnTo>
                  <a:lnTo>
                    <a:pt x="5944" y="5095"/>
                  </a:lnTo>
                  <a:lnTo>
                    <a:pt x="5756" y="5189"/>
                  </a:lnTo>
                  <a:lnTo>
                    <a:pt x="5378" y="5378"/>
                  </a:lnTo>
                  <a:lnTo>
                    <a:pt x="5378" y="5283"/>
                  </a:lnTo>
                  <a:lnTo>
                    <a:pt x="5001" y="5661"/>
                  </a:lnTo>
                  <a:lnTo>
                    <a:pt x="4623" y="5944"/>
                  </a:lnTo>
                  <a:lnTo>
                    <a:pt x="4435" y="6321"/>
                  </a:lnTo>
                  <a:lnTo>
                    <a:pt x="4340" y="6510"/>
                  </a:lnTo>
                  <a:lnTo>
                    <a:pt x="4435" y="6698"/>
                  </a:lnTo>
                  <a:lnTo>
                    <a:pt x="4435" y="6698"/>
                  </a:lnTo>
                  <a:lnTo>
                    <a:pt x="4246" y="6415"/>
                  </a:lnTo>
                  <a:lnTo>
                    <a:pt x="4057" y="6321"/>
                  </a:lnTo>
                  <a:lnTo>
                    <a:pt x="3963" y="6415"/>
                  </a:lnTo>
                  <a:lnTo>
                    <a:pt x="3869" y="6510"/>
                  </a:lnTo>
                  <a:lnTo>
                    <a:pt x="3680" y="6887"/>
                  </a:lnTo>
                  <a:lnTo>
                    <a:pt x="3680" y="7076"/>
                  </a:lnTo>
                  <a:lnTo>
                    <a:pt x="3774" y="7076"/>
                  </a:lnTo>
                  <a:lnTo>
                    <a:pt x="3680" y="7264"/>
                  </a:lnTo>
                  <a:lnTo>
                    <a:pt x="3303" y="7453"/>
                  </a:lnTo>
                  <a:lnTo>
                    <a:pt x="2359" y="7925"/>
                  </a:lnTo>
                  <a:lnTo>
                    <a:pt x="2284" y="7953"/>
                  </a:lnTo>
                  <a:lnTo>
                    <a:pt x="2284" y="7953"/>
                  </a:lnTo>
                  <a:lnTo>
                    <a:pt x="2454" y="8208"/>
                  </a:lnTo>
                  <a:lnTo>
                    <a:pt x="2642" y="8396"/>
                  </a:lnTo>
                  <a:lnTo>
                    <a:pt x="2642" y="8302"/>
                  </a:lnTo>
                  <a:lnTo>
                    <a:pt x="2737" y="8396"/>
                  </a:lnTo>
                  <a:lnTo>
                    <a:pt x="2831" y="8113"/>
                  </a:lnTo>
                  <a:lnTo>
                    <a:pt x="2925" y="7925"/>
                  </a:lnTo>
                  <a:lnTo>
                    <a:pt x="3020" y="7830"/>
                  </a:lnTo>
                  <a:lnTo>
                    <a:pt x="3397" y="7830"/>
                  </a:lnTo>
                  <a:lnTo>
                    <a:pt x="3680" y="7736"/>
                  </a:lnTo>
                  <a:lnTo>
                    <a:pt x="3774" y="7547"/>
                  </a:lnTo>
                  <a:lnTo>
                    <a:pt x="3869" y="7264"/>
                  </a:lnTo>
                  <a:lnTo>
                    <a:pt x="4246" y="7453"/>
                  </a:lnTo>
                  <a:lnTo>
                    <a:pt x="4623" y="7642"/>
                  </a:lnTo>
                  <a:lnTo>
                    <a:pt x="4718" y="7547"/>
                  </a:lnTo>
                  <a:lnTo>
                    <a:pt x="4906" y="7359"/>
                  </a:lnTo>
                  <a:lnTo>
                    <a:pt x="5190" y="7170"/>
                  </a:lnTo>
                  <a:lnTo>
                    <a:pt x="5095" y="7076"/>
                  </a:lnTo>
                  <a:lnTo>
                    <a:pt x="4906" y="6793"/>
                  </a:lnTo>
                  <a:lnTo>
                    <a:pt x="4906" y="6793"/>
                  </a:lnTo>
                  <a:lnTo>
                    <a:pt x="5095" y="6887"/>
                  </a:lnTo>
                  <a:lnTo>
                    <a:pt x="5378" y="6793"/>
                  </a:lnTo>
                  <a:lnTo>
                    <a:pt x="5756" y="6510"/>
                  </a:lnTo>
                  <a:lnTo>
                    <a:pt x="6322" y="6132"/>
                  </a:lnTo>
                  <a:lnTo>
                    <a:pt x="6699" y="5566"/>
                  </a:lnTo>
                  <a:lnTo>
                    <a:pt x="7171" y="5095"/>
                  </a:lnTo>
                  <a:lnTo>
                    <a:pt x="7076" y="4717"/>
                  </a:lnTo>
                  <a:lnTo>
                    <a:pt x="6982" y="4434"/>
                  </a:lnTo>
                  <a:lnTo>
                    <a:pt x="6605" y="3963"/>
                  </a:lnTo>
                  <a:lnTo>
                    <a:pt x="6133" y="3491"/>
                  </a:lnTo>
                  <a:lnTo>
                    <a:pt x="5567" y="3113"/>
                  </a:lnTo>
                  <a:lnTo>
                    <a:pt x="4340" y="2547"/>
                  </a:lnTo>
                  <a:lnTo>
                    <a:pt x="3208" y="1887"/>
                  </a:lnTo>
                  <a:lnTo>
                    <a:pt x="2925" y="1698"/>
                  </a:lnTo>
                  <a:lnTo>
                    <a:pt x="2925" y="1604"/>
                  </a:lnTo>
                  <a:lnTo>
                    <a:pt x="2925" y="1510"/>
                  </a:lnTo>
                  <a:lnTo>
                    <a:pt x="2737" y="1698"/>
                  </a:lnTo>
                  <a:lnTo>
                    <a:pt x="2642" y="1698"/>
                  </a:lnTo>
                  <a:lnTo>
                    <a:pt x="2642" y="1604"/>
                  </a:lnTo>
                  <a:lnTo>
                    <a:pt x="2642" y="1510"/>
                  </a:lnTo>
                  <a:lnTo>
                    <a:pt x="2642" y="1415"/>
                  </a:lnTo>
                  <a:lnTo>
                    <a:pt x="2454" y="1604"/>
                  </a:lnTo>
                  <a:lnTo>
                    <a:pt x="2454" y="1698"/>
                  </a:lnTo>
                  <a:lnTo>
                    <a:pt x="2265" y="1887"/>
                  </a:lnTo>
                  <a:lnTo>
                    <a:pt x="2265" y="1604"/>
                  </a:lnTo>
                  <a:lnTo>
                    <a:pt x="2171" y="1415"/>
                  </a:lnTo>
                  <a:lnTo>
                    <a:pt x="1605" y="944"/>
                  </a:lnTo>
                  <a:lnTo>
                    <a:pt x="1227" y="755"/>
                  </a:lnTo>
                  <a:lnTo>
                    <a:pt x="1039" y="472"/>
                  </a:lnTo>
                  <a:lnTo>
                    <a:pt x="850" y="283"/>
                  </a:lnTo>
                  <a:lnTo>
                    <a:pt x="944" y="0"/>
                  </a:lnTo>
                  <a:close/>
                  <a:moveTo>
                    <a:pt x="2252" y="7965"/>
                  </a:moveTo>
                  <a:lnTo>
                    <a:pt x="850" y="8491"/>
                  </a:lnTo>
                  <a:lnTo>
                    <a:pt x="756" y="8491"/>
                  </a:lnTo>
                  <a:lnTo>
                    <a:pt x="756" y="8774"/>
                  </a:lnTo>
                  <a:lnTo>
                    <a:pt x="944" y="8868"/>
                  </a:lnTo>
                  <a:lnTo>
                    <a:pt x="1133" y="8868"/>
                  </a:lnTo>
                  <a:lnTo>
                    <a:pt x="1605" y="8774"/>
                  </a:lnTo>
                  <a:lnTo>
                    <a:pt x="1793" y="8679"/>
                  </a:lnTo>
                  <a:lnTo>
                    <a:pt x="2076" y="8491"/>
                  </a:lnTo>
                  <a:lnTo>
                    <a:pt x="2171" y="8208"/>
                  </a:lnTo>
                  <a:lnTo>
                    <a:pt x="2252" y="79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8" name="Google Shape;208;p25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1.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Definisi Konflik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body" idx="1"/>
          </p:nvPr>
        </p:nvSpPr>
        <p:spPr>
          <a:xfrm>
            <a:off x="1700925" y="1399800"/>
            <a:ext cx="57423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ketika</a:t>
            </a:r>
            <a:r>
              <a:rPr lang="en-US" b="1" dirty="0">
                <a:solidFill>
                  <a:srgbClr val="FF0000"/>
                </a:solidFill>
              </a:rPr>
              <a:t> orang </a:t>
            </a:r>
            <a:r>
              <a:rPr lang="en-US" b="1" dirty="0" err="1">
                <a:solidFill>
                  <a:srgbClr val="FF0000"/>
                </a:solidFill>
              </a:rPr>
              <a:t>saling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bergantung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memiliki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pandangan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minat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atau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tujuan</a:t>
            </a:r>
            <a:r>
              <a:rPr lang="en-US" b="1" dirty="0">
                <a:solidFill>
                  <a:srgbClr val="FF0000"/>
                </a:solidFill>
              </a:rPr>
              <a:t> yang </a:t>
            </a:r>
            <a:r>
              <a:rPr lang="en-US" b="1" dirty="0" err="1">
                <a:solidFill>
                  <a:srgbClr val="FF0000"/>
                </a:solidFill>
              </a:rPr>
              <a:t>berbeda</a:t>
            </a:r>
            <a:r>
              <a:rPr lang="en-US" b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mempersepsikan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perbedaan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sebagai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pertentangan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90" name="Google Shape;90;p15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Kata Kunci Konflik</a:t>
            </a:r>
            <a:endParaRPr dirty="0"/>
          </a:p>
        </p:txBody>
      </p:sp>
      <p:sp>
        <p:nvSpPr>
          <p:cNvPr id="96" name="Google Shape;96;p16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✘"/>
            </a:pPr>
            <a:r>
              <a:rPr lang="en" dirty="0" smtClean="0">
                <a:solidFill>
                  <a:schemeClr val="bg1"/>
                </a:solidFill>
              </a:rPr>
              <a:t>Orang saling bergantung</a:t>
            </a:r>
            <a:endParaRPr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b="1" dirty="0" err="1" smtClean="0">
                <a:solidFill>
                  <a:schemeClr val="bg1"/>
                </a:solidFill>
              </a:rPr>
              <a:t>Memiliki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pandangan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minat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atau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tujuan</a:t>
            </a:r>
            <a:r>
              <a:rPr lang="en-US" b="1" dirty="0" smtClean="0">
                <a:solidFill>
                  <a:schemeClr val="bg1"/>
                </a:solidFill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</a:rPr>
              <a:t>berbeda</a:t>
            </a:r>
            <a:endParaRPr lang="en-US" b="1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b="1" dirty="0" err="1">
                <a:solidFill>
                  <a:schemeClr val="bg1"/>
                </a:solidFill>
              </a:rPr>
              <a:t>P</a:t>
            </a:r>
            <a:r>
              <a:rPr lang="en-US" b="1" dirty="0" err="1" smtClean="0">
                <a:solidFill>
                  <a:schemeClr val="bg1"/>
                </a:solidFill>
              </a:rPr>
              <a:t>ersepsikan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beda</a:t>
            </a:r>
            <a:r>
              <a:rPr lang="en-US" b="1" dirty="0" smtClean="0">
                <a:solidFill>
                  <a:schemeClr val="bg1"/>
                </a:solidFill>
              </a:rPr>
              <a:t> = </a:t>
            </a:r>
            <a:r>
              <a:rPr lang="en-US" b="1" dirty="0" err="1" smtClean="0">
                <a:solidFill>
                  <a:schemeClr val="bg1"/>
                </a:solidFill>
              </a:rPr>
              <a:t>pertentangan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4141750" y="281249"/>
            <a:ext cx="788694" cy="805193"/>
          </a:xfrm>
          <a:custGeom>
            <a:avLst/>
            <a:gdLst/>
            <a:ahLst/>
            <a:cxnLst/>
            <a:rect l="l" t="t" r="r" b="b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4363252" y="476438"/>
            <a:ext cx="345681" cy="414830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2</a:t>
            </a:r>
            <a:r>
              <a:rPr lang="en" sz="6000" dirty="0" smtClean="0"/>
              <a:t>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Konflik dalam Hubungan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0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mengindikasikan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mempererat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572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3</a:t>
            </a:r>
            <a:r>
              <a:rPr lang="en" sz="6000" dirty="0" smtClean="0"/>
              <a:t>.</a:t>
            </a:r>
            <a:endParaRPr sz="6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Prinsip Konflik</a:t>
            </a:r>
            <a:endParaRPr dirty="0"/>
          </a:p>
        </p:txBody>
      </p:sp>
      <p:sp>
        <p:nvSpPr>
          <p:cNvPr id="83" name="Google Shape;83;p14"/>
          <p:cNvSpPr/>
          <p:nvPr/>
        </p:nvSpPr>
        <p:spPr>
          <a:xfrm>
            <a:off x="3617075" y="256025"/>
            <a:ext cx="1824693" cy="1702276"/>
          </a:xfrm>
          <a:custGeom>
            <a:avLst/>
            <a:gdLst/>
            <a:ahLst/>
            <a:cxnLst/>
            <a:rect l="l" t="t" r="r" b="b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sldNum" idx="12"/>
          </p:nvPr>
        </p:nvSpPr>
        <p:spPr>
          <a:xfrm>
            <a:off x="4297650" y="4832975"/>
            <a:ext cx="548700" cy="3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019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1. </a:t>
            </a:r>
            <a:r>
              <a:rPr lang="en-US" dirty="0" err="1" smtClean="0">
                <a:solidFill>
                  <a:schemeClr val="bg1"/>
                </a:solidFill>
              </a:rPr>
              <a:t>Konflik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Dapat</a:t>
            </a:r>
            <a:r>
              <a:rPr lang="en-US" dirty="0">
                <a:solidFill>
                  <a:schemeClr val="bg1"/>
                </a:solidFill>
              </a:rPr>
              <a:t> Terbuka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Rahasia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err="1" smtClean="0">
                <a:solidFill>
                  <a:schemeClr val="bg1"/>
                </a:solidFill>
              </a:rPr>
              <a:t>Konflik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terbuka</a:t>
            </a:r>
            <a:r>
              <a:rPr lang="en-US" dirty="0">
                <a:solidFill>
                  <a:schemeClr val="bg1"/>
                </a:solidFill>
              </a:rPr>
              <a:t> (overt conflict) </a:t>
            </a:r>
            <a:r>
              <a:rPr lang="en-US" dirty="0" err="1">
                <a:solidFill>
                  <a:schemeClr val="bg1"/>
                </a:solidFill>
              </a:rPr>
              <a:t>mengekspresikan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perbedaan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terang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Konflik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rahasia</a:t>
            </a:r>
            <a:r>
              <a:rPr lang="en-US" dirty="0">
                <a:solidFill>
                  <a:schemeClr val="bg1"/>
                </a:solidFill>
              </a:rPr>
              <a:t> (covert conflict) </a:t>
            </a:r>
            <a:r>
              <a:rPr lang="en-US" dirty="0" err="1">
                <a:solidFill>
                  <a:schemeClr val="bg1"/>
                </a:solidFill>
              </a:rPr>
              <a:t>ketika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seseorang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menutupi</a:t>
            </a:r>
            <a:r>
              <a:rPr lang="en-US" dirty="0">
                <a:solidFill>
                  <a:schemeClr val="bg1"/>
                </a:solidFill>
              </a:rPr>
              <a:t>/ </a:t>
            </a:r>
            <a:r>
              <a:rPr lang="en-US" dirty="0" err="1">
                <a:solidFill>
                  <a:schemeClr val="bg1"/>
                </a:solidFill>
              </a:rPr>
              <a:t>menyangkal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pertentangan</a:t>
            </a:r>
            <a:r>
              <a:rPr lang="en-US" dirty="0">
                <a:solidFill>
                  <a:schemeClr val="bg1"/>
                </a:solidFill>
              </a:rPr>
              <a:t>/ </a:t>
            </a:r>
            <a:r>
              <a:rPr lang="en-US" dirty="0" err="1">
                <a:solidFill>
                  <a:schemeClr val="bg1"/>
                </a:solidFill>
              </a:rPr>
              <a:t>kemarahan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mengekspresikan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tidak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langsung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053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640</Words>
  <Application>Microsoft Office PowerPoint</Application>
  <PresentationFormat>On-screen Show (16:9)</PresentationFormat>
  <Paragraphs>99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Impact</vt:lpstr>
      <vt:lpstr>Sniglet</vt:lpstr>
      <vt:lpstr>Walter Turncoat</vt:lpstr>
      <vt:lpstr>Ursula template</vt:lpstr>
      <vt:lpstr>Konflik dalam  Komunikasi Interpersonal</vt:lpstr>
      <vt:lpstr>pembahasan!</vt:lpstr>
      <vt:lpstr>1.  Definisi Konflik</vt:lpstr>
      <vt:lpstr>PowerPoint Presentation</vt:lpstr>
      <vt:lpstr>Kata Kunci Konflik</vt:lpstr>
      <vt:lpstr>2.  Konflik dalam Hubungan</vt:lpstr>
      <vt:lpstr>PowerPoint Presentation</vt:lpstr>
      <vt:lpstr>3.  Prinsip Konflik</vt:lpstr>
      <vt:lpstr>1. Konflik Dapat Terbuka atau Rahasia </vt:lpstr>
      <vt:lpstr>2. Konflik Dapat Dikelola Baik atau Buruk </vt:lpstr>
      <vt:lpstr>3. Konflik Merefleksikan &amp; Mengekspresikan Budaya dan Komunitas Sosial</vt:lpstr>
      <vt:lpstr>4. Konflik Mungkin Baik untuk Individu dan Hubungan</vt:lpstr>
      <vt:lpstr>4.  Respon Konflik</vt:lpstr>
      <vt:lpstr>4 Cara Merespon Konflik</vt:lpstr>
      <vt:lpstr>4 Cara Merespon Konflik</vt:lpstr>
      <vt:lpstr>5.  Panduan Menciptakan &amp; Mempertahankan Iklim Sehat </vt:lpstr>
      <vt:lpstr>PowerPoint Presentation</vt:lpstr>
      <vt:lpstr>PowerPoint Presentation</vt:lpstr>
      <vt:lpstr>PowerPoint Presentation</vt:lpstr>
      <vt:lpstr>PowerPoint Presentation</vt:lpstr>
      <vt:lpstr>Apa konflik yang menurut Anda paling destruktif dalam hidup Anda, dan analisis bagaimana seharusnya konflik dihadapi!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suxi</dc:creator>
  <cp:lastModifiedBy>Suci Marini</cp:lastModifiedBy>
  <cp:revision>14</cp:revision>
  <dcterms:modified xsi:type="dcterms:W3CDTF">2019-11-08T02:17:49Z</dcterms:modified>
</cp:coreProperties>
</file>