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aleway Light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Playfair Display" charset="0"/>
      <p:regular r:id="rId39"/>
      <p:bold r:id="rId40"/>
      <p:italic r:id="rId41"/>
      <p:boldItalic r:id="rId42"/>
    </p:embeddedFont>
    <p:embeddedFont>
      <p:font typeface="Raleway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71C0D54-2323-406D-BFBC-1A711D3AEF21}">
  <a:tblStyle styleId="{871C0D54-2323-406D-BFBC-1A711D3AE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567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Google Shape;78;p11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rot="10800000" flipH="1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 flipH="1">
            <a:off x="4497775" y="-1112255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-25"/>
            <a:ext cx="9144000" cy="34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55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19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1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4800">
              <a:solidFill>
                <a:srgbClr val="00001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playfair-displa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alewa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Mendengar dan Mendengarkan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89" name="Google Shape;189;p22"/>
          <p:cNvGrpSpPr/>
          <p:nvPr/>
        </p:nvGrpSpPr>
        <p:grpSpPr>
          <a:xfrm>
            <a:off x="6327575" y="2125756"/>
            <a:ext cx="1071545" cy="891984"/>
            <a:chOff x="1247825" y="322750"/>
            <a:chExt cx="443300" cy="369000"/>
          </a:xfrm>
        </p:grpSpPr>
        <p:sp>
          <p:nvSpPr>
            <p:cNvPr id="190" name="Google Shape;190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 idx="4294967295"/>
          </p:nvPr>
        </p:nvSpPr>
        <p:spPr>
          <a:xfrm>
            <a:off x="0" y="682250"/>
            <a:ext cx="9144000" cy="41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1" name="Google Shape;201;p23"/>
          <p:cNvGrpSpPr/>
          <p:nvPr/>
        </p:nvGrpSpPr>
        <p:grpSpPr>
          <a:xfrm>
            <a:off x="4284003" y="1854302"/>
            <a:ext cx="576071" cy="506506"/>
            <a:chOff x="1929775" y="320925"/>
            <a:chExt cx="423800" cy="372650"/>
          </a:xfrm>
        </p:grpSpPr>
        <p:sp>
          <p:nvSpPr>
            <p:cNvPr id="202" name="Google Shape;202;p23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12" name="Google Shape;212;p24"/>
          <p:cNvSpPr/>
          <p:nvPr/>
        </p:nvSpPr>
        <p:spPr>
          <a:xfrm>
            <a:off x="3516725" y="2037125"/>
            <a:ext cx="2133000" cy="2133000"/>
          </a:xfrm>
          <a:prstGeom prst="ellipse">
            <a:avLst/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Gray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1694600" y="2037125"/>
            <a:ext cx="2133000" cy="2133000"/>
          </a:xfrm>
          <a:prstGeom prst="ellipse">
            <a:avLst/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White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5338850" y="2037125"/>
            <a:ext cx="2133000" cy="2133000"/>
          </a:xfrm>
          <a:prstGeom prst="ellipse">
            <a:avLst/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Black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5" name="Google Shape;215;p24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16" name="Google Shape;216;p24"/>
          <p:cNvGrpSpPr/>
          <p:nvPr/>
        </p:nvGrpSpPr>
        <p:grpSpPr>
          <a:xfrm>
            <a:off x="4476072" y="873677"/>
            <a:ext cx="191608" cy="303780"/>
            <a:chOff x="6718575" y="2318625"/>
            <a:chExt cx="256950" cy="407375"/>
          </a:xfrm>
        </p:grpSpPr>
        <p:sp>
          <p:nvSpPr>
            <p:cNvPr id="217" name="Google Shape;217;p2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0" name="Google Shape;230;p25"/>
          <p:cNvGraphicFramePr/>
          <p:nvPr/>
        </p:nvGraphicFramePr>
        <p:xfrm>
          <a:off x="1675350" y="1775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{871C0D54-2323-406D-BFBC-1A711D3AEF21}</a:tableStyleId>
              </a:tblPr>
              <a:tblGrid>
                <a:gridCol w="1448325"/>
                <a:gridCol w="1448325"/>
                <a:gridCol w="1448325"/>
                <a:gridCol w="1448325"/>
              </a:tblGrid>
              <a:tr h="64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A</a:t>
                      </a:r>
                      <a:endParaRPr sz="1100"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B</a:t>
                      </a:r>
                      <a:endParaRPr sz="1100"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C</a:t>
                      </a:r>
                      <a:endParaRPr sz="1100"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Yellow</a:t>
                      </a:r>
                      <a:endParaRPr sz="1100">
                        <a:solidFill>
                          <a:srgbClr val="11111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10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20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7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Blue</a:t>
                      </a:r>
                      <a:endParaRPr sz="1100">
                        <a:solidFill>
                          <a:srgbClr val="11111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30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15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10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Orange</a:t>
                      </a:r>
                      <a:endParaRPr sz="1100">
                        <a:solidFill>
                          <a:srgbClr val="11111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5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24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16</a:t>
                      </a:r>
                      <a:endParaRPr>
                        <a:solidFill>
                          <a:srgbClr val="11111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2" name="Google Shape;232;p25"/>
          <p:cNvGrpSpPr/>
          <p:nvPr/>
        </p:nvGrpSpPr>
        <p:grpSpPr>
          <a:xfrm>
            <a:off x="4407964" y="857831"/>
            <a:ext cx="327828" cy="327828"/>
            <a:chOff x="2594050" y="1631825"/>
            <a:chExt cx="439625" cy="439625"/>
          </a:xfrm>
        </p:grpSpPr>
        <p:sp>
          <p:nvSpPr>
            <p:cNvPr id="233" name="Google Shape;233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872252" y="974125"/>
            <a:ext cx="7399496" cy="352495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title" idx="4294967295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2160025" y="1799225"/>
            <a:ext cx="642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our office</a:t>
            </a:r>
            <a:endParaRPr sz="8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44" name="Google Shape;244;p26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1480325" y="2135175"/>
            <a:ext cx="102300" cy="102300"/>
          </a:xfrm>
          <a:prstGeom prst="flowChartSummingJunction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3024350" y="3590500"/>
            <a:ext cx="102300" cy="102300"/>
          </a:xfrm>
          <a:prstGeom prst="flowChartSummingJunction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3940743" y="1919890"/>
            <a:ext cx="102300" cy="102300"/>
          </a:xfrm>
          <a:prstGeom prst="flowChartSummingJunction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4604775" y="3854375"/>
            <a:ext cx="102300" cy="102300"/>
          </a:xfrm>
          <a:prstGeom prst="flowChartSummingJunction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6544450" y="2410525"/>
            <a:ext cx="102300" cy="102300"/>
          </a:xfrm>
          <a:prstGeom prst="flowChartSummingJunction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7085675" y="3899950"/>
            <a:ext cx="102300" cy="102300"/>
          </a:xfrm>
          <a:prstGeom prst="flowChartSummingJunction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56" name="Google Shape;256;p27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58" name="Google Shape;258;p27"/>
          <p:cNvGrpSpPr/>
          <p:nvPr/>
        </p:nvGrpSpPr>
        <p:grpSpPr>
          <a:xfrm>
            <a:off x="4324137" y="1503458"/>
            <a:ext cx="495483" cy="440203"/>
            <a:chOff x="5292575" y="3681900"/>
            <a:chExt cx="420150" cy="373275"/>
          </a:xfrm>
        </p:grpSpPr>
        <p:sp>
          <p:nvSpPr>
            <p:cNvPr id="259" name="Google Shape;259;p2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ctrTitle" idx="4294967295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71" name="Google Shape;271;p28"/>
          <p:cNvSpPr txBox="1">
            <a:spLocks noGrp="1"/>
          </p:cNvSpPr>
          <p:nvPr>
            <p:ph type="subTitle" idx="4294967295"/>
          </p:nvPr>
        </p:nvSpPr>
        <p:spPr>
          <a:xfrm>
            <a:off x="685800" y="15637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72" name="Google Shape;272;p28"/>
          <p:cNvSpPr txBox="1">
            <a:spLocks noGrp="1"/>
          </p:cNvSpPr>
          <p:nvPr>
            <p:ph type="ctrTitle" idx="4294967295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73" name="Google Shape;273;p28"/>
          <p:cNvSpPr txBox="1">
            <a:spLocks noGrp="1"/>
          </p:cNvSpPr>
          <p:nvPr>
            <p:ph type="subTitle" idx="4294967295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74" name="Google Shape;274;p28"/>
          <p:cNvSpPr txBox="1">
            <a:spLocks noGrp="1"/>
          </p:cNvSpPr>
          <p:nvPr>
            <p:ph type="ctrTitle" idx="4294967295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75" name="Google Shape;275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7" name="Google Shape;277;p28"/>
          <p:cNvGrpSpPr/>
          <p:nvPr/>
        </p:nvGrpSpPr>
        <p:grpSpPr>
          <a:xfrm>
            <a:off x="4412504" y="175146"/>
            <a:ext cx="318749" cy="334204"/>
            <a:chOff x="5961125" y="1623900"/>
            <a:chExt cx="427450" cy="448175"/>
          </a:xfrm>
        </p:grpSpPr>
        <p:sp>
          <p:nvSpPr>
            <p:cNvPr id="278" name="Google Shape;278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/>
          <p:nvPr/>
        </p:nvSpPr>
        <p:spPr>
          <a:xfrm>
            <a:off x="1895325" y="2895450"/>
            <a:ext cx="419100" cy="419400"/>
          </a:xfrm>
          <a:prstGeom prst="donut">
            <a:avLst>
              <a:gd name="adj" fmla="val 2410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4362450" y="2895450"/>
            <a:ext cx="419100" cy="419400"/>
          </a:xfrm>
          <a:prstGeom prst="donut">
            <a:avLst>
              <a:gd name="adj" fmla="val 2410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6829275" y="2895450"/>
            <a:ext cx="419100" cy="419400"/>
          </a:xfrm>
          <a:prstGeom prst="donut">
            <a:avLst>
              <a:gd name="adj" fmla="val 2410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cxnSp>
        <p:nvCxnSpPr>
          <p:cNvPr id="294" name="Google Shape;294;p29"/>
          <p:cNvCxnSpPr/>
          <p:nvPr/>
        </p:nvCxnSpPr>
        <p:spPr>
          <a:xfrm>
            <a:off x="-4800" y="3105150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9"/>
          <p:cNvCxnSpPr/>
          <p:nvPr/>
        </p:nvCxnSpPr>
        <p:spPr>
          <a:xfrm rot="10800000">
            <a:off x="2105025" y="2260128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6" name="Google Shape;296;p29"/>
          <p:cNvCxnSpPr/>
          <p:nvPr/>
        </p:nvCxnSpPr>
        <p:spPr>
          <a:xfrm>
            <a:off x="4572000" y="3071168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7" name="Google Shape;297;p29"/>
          <p:cNvCxnSpPr/>
          <p:nvPr/>
        </p:nvCxnSpPr>
        <p:spPr>
          <a:xfrm rot="10800000">
            <a:off x="7038975" y="2260128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98" name="Google Shape;298;p29"/>
          <p:cNvSpPr txBox="1"/>
          <p:nvPr/>
        </p:nvSpPr>
        <p:spPr>
          <a:xfrm>
            <a:off x="1481175" y="1863253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first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3948150" y="3893493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second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6415125" y="1863253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last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01" name="Google Shape;301;p29"/>
          <p:cNvGrpSpPr/>
          <p:nvPr/>
        </p:nvGrpSpPr>
        <p:grpSpPr>
          <a:xfrm>
            <a:off x="4379023" y="871554"/>
            <a:ext cx="385956" cy="286964"/>
            <a:chOff x="5247525" y="3007275"/>
            <a:chExt cx="517575" cy="384825"/>
          </a:xfrm>
        </p:grpSpPr>
        <p:sp>
          <p:nvSpPr>
            <p:cNvPr id="302" name="Google Shape;302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593575" y="17475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0" name="Google Shape;310;p30"/>
          <p:cNvSpPr txBox="1">
            <a:spLocks noGrp="1"/>
          </p:cNvSpPr>
          <p:nvPr>
            <p:ph type="body" idx="2"/>
          </p:nvPr>
        </p:nvSpPr>
        <p:spPr>
          <a:xfrm>
            <a:off x="3267923" y="17475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1" name="Google Shape;311;p30"/>
          <p:cNvSpPr txBox="1">
            <a:spLocks noGrp="1"/>
          </p:cNvSpPr>
          <p:nvPr>
            <p:ph type="body" idx="3"/>
          </p:nvPr>
        </p:nvSpPr>
        <p:spPr>
          <a:xfrm>
            <a:off x="5942271" y="17475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2" name="Google Shape;312;p30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body" idx="1"/>
          </p:nvPr>
        </p:nvSpPr>
        <p:spPr>
          <a:xfrm>
            <a:off x="593575" y="31953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4" name="Google Shape;314;p30"/>
          <p:cNvSpPr txBox="1">
            <a:spLocks noGrp="1"/>
          </p:cNvSpPr>
          <p:nvPr>
            <p:ph type="body" idx="2"/>
          </p:nvPr>
        </p:nvSpPr>
        <p:spPr>
          <a:xfrm>
            <a:off x="3267923" y="31953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5" name="Google Shape;315;p30"/>
          <p:cNvSpPr txBox="1">
            <a:spLocks noGrp="1"/>
          </p:cNvSpPr>
          <p:nvPr>
            <p:ph type="body" idx="3"/>
          </p:nvPr>
        </p:nvSpPr>
        <p:spPr>
          <a:xfrm>
            <a:off x="5942271" y="31953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316" name="Google Shape;316;p30"/>
          <p:cNvGrpSpPr/>
          <p:nvPr/>
        </p:nvGrpSpPr>
        <p:grpSpPr>
          <a:xfrm>
            <a:off x="4387813" y="874554"/>
            <a:ext cx="304208" cy="310584"/>
            <a:chOff x="3951850" y="2985350"/>
            <a:chExt cx="407950" cy="416500"/>
          </a:xfrm>
        </p:grpSpPr>
        <p:sp>
          <p:nvSpPr>
            <p:cNvPr id="317" name="Google Shape;317;p3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body" idx="1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27" name="Google Shape;327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650" y="1047825"/>
            <a:ext cx="5732450" cy="304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31"/>
          <p:cNvGrpSpPr/>
          <p:nvPr/>
        </p:nvGrpSpPr>
        <p:grpSpPr>
          <a:xfrm>
            <a:off x="4408097" y="226061"/>
            <a:ext cx="327847" cy="237934"/>
            <a:chOff x="3932350" y="3714775"/>
            <a:chExt cx="439650" cy="319075"/>
          </a:xfrm>
        </p:grpSpPr>
        <p:sp>
          <p:nvSpPr>
            <p:cNvPr id="329" name="Google Shape;329;p31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Pertemuan ini membahas: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593686" y="1823700"/>
            <a:ext cx="6786625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 err="1"/>
              <a:t>Perbedaan</a:t>
            </a:r>
            <a:r>
              <a:rPr lang="en-US" sz="1200" dirty="0"/>
              <a:t> </a:t>
            </a:r>
            <a:r>
              <a:rPr lang="en-US" sz="1200" i="1" dirty="0"/>
              <a:t>Listening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/>
              <a:t>Hearing</a:t>
            </a:r>
            <a:endParaRPr lang="id-ID" sz="1200" dirty="0"/>
          </a:p>
          <a:p>
            <a:pPr lvl="0"/>
            <a:r>
              <a:rPr lang="en-US" sz="1200" dirty="0"/>
              <a:t>Proses </a:t>
            </a:r>
            <a:r>
              <a:rPr lang="en-US" sz="1200" dirty="0" err="1"/>
              <a:t>Mendengarkan</a:t>
            </a:r>
            <a:endParaRPr lang="id-ID" sz="1200" dirty="0"/>
          </a:p>
          <a:p>
            <a:pPr lvl="0"/>
            <a:r>
              <a:rPr lang="en-US" sz="1200" dirty="0" err="1"/>
              <a:t>Hambatan-Hambatan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Mendengarkan</a:t>
            </a:r>
            <a:endParaRPr lang="id-ID" sz="1200" dirty="0"/>
          </a:p>
          <a:p>
            <a:pPr lvl="0"/>
            <a:r>
              <a:rPr lang="en-US" sz="1200" dirty="0" err="1"/>
              <a:t>Bentuk-bentuk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mendengarkan</a:t>
            </a:r>
            <a:endParaRPr lang="id-ID" sz="1200" dirty="0"/>
          </a:p>
          <a:p>
            <a:pPr lvl="0"/>
            <a:r>
              <a:rPr lang="en-US" sz="1200" dirty="0" err="1"/>
              <a:t>Strategi</a:t>
            </a:r>
            <a:r>
              <a:rPr lang="en-US" sz="1200" dirty="0"/>
              <a:t> </a:t>
            </a:r>
            <a:r>
              <a:rPr lang="en-US" sz="1200" dirty="0" err="1"/>
              <a:t>Mendengarkan</a:t>
            </a:r>
            <a:r>
              <a:rPr lang="en-US" sz="1200" dirty="0"/>
              <a:t> yang </a:t>
            </a:r>
            <a:r>
              <a:rPr lang="en-US" sz="1200" dirty="0" err="1"/>
              <a:t>Efektif</a:t>
            </a:r>
            <a:endParaRPr lang="id-ID" sz="1200"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01" name="Google Shape;101;p14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/>
          <p:nvPr/>
        </p:nvSpPr>
        <p:spPr>
          <a:xfrm>
            <a:off x="5819347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2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40" name="Google Shape;340;p32"/>
          <p:cNvSpPr/>
          <p:nvPr/>
        </p:nvSpPr>
        <p:spPr>
          <a:xfrm>
            <a:off x="5912663" y="839000"/>
            <a:ext cx="1888500" cy="3356100"/>
          </a:xfrm>
          <a:prstGeom prst="rect">
            <a:avLst/>
          </a:prstGeom>
          <a:solidFill>
            <a:srgbClr val="FFFFFF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1" name="Google Shape;341;p3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42" name="Google Shape;342;p32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/>
          <p:nvPr/>
        </p:nvSpPr>
        <p:spPr>
          <a:xfrm>
            <a:off x="5925096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6056825" y="1188850"/>
            <a:ext cx="1589700" cy="2811900"/>
          </a:xfrm>
          <a:prstGeom prst="rect">
            <a:avLst/>
          </a:prstGeom>
          <a:solidFill>
            <a:srgbClr val="FFFFFF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/>
          <p:nvPr/>
        </p:nvSpPr>
        <p:spPr>
          <a:xfrm>
            <a:off x="541715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8" name="Google Shape;358;p34"/>
          <p:cNvSpPr/>
          <p:nvPr/>
        </p:nvSpPr>
        <p:spPr>
          <a:xfrm>
            <a:off x="5615850" y="910325"/>
            <a:ext cx="2493300" cy="3333600"/>
          </a:xfrm>
          <a:prstGeom prst="rect">
            <a:avLst/>
          </a:prstGeom>
          <a:solidFill>
            <a:srgbClr val="FFFFFF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60" name="Google Shape;360;p34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/>
          <p:nvPr/>
        </p:nvSpPr>
        <p:spPr>
          <a:xfrm>
            <a:off x="4929325" y="1071119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5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5090650" y="1230500"/>
            <a:ext cx="3532500" cy="2255700"/>
          </a:xfrm>
          <a:prstGeom prst="rect">
            <a:avLst/>
          </a:prstGeom>
          <a:solidFill>
            <a:srgbClr val="FFFFFF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title"/>
          </p:nvPr>
        </p:nvSpPr>
        <p:spPr>
          <a:xfrm>
            <a:off x="589350" y="15052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76" name="Google Shape;376;p36"/>
          <p:cNvSpPr txBox="1">
            <a:spLocks noGrp="1"/>
          </p:cNvSpPr>
          <p:nvPr>
            <p:ph type="body" idx="1"/>
          </p:nvPr>
        </p:nvSpPr>
        <p:spPr>
          <a:xfrm>
            <a:off x="593575" y="2204700"/>
            <a:ext cx="3393300" cy="15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i="1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@username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user@mail.me</a:t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6323435" y="2089915"/>
            <a:ext cx="1073529" cy="963663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3" name="Google Shape;383;p37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1800"/>
              <a:buChar char="∙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∙"/>
            </a:pPr>
            <a:r>
              <a:rPr lang="en" sz="1800"/>
              <a:t>Photographs by </a:t>
            </a:r>
            <a:r>
              <a:rPr lang="en" sz="1800" u="sng">
                <a:hlinkClick r:id="rId4"/>
              </a:rPr>
              <a:t>Unsplash</a:t>
            </a:r>
            <a:endParaRPr sz="1800"/>
          </a:p>
        </p:txBody>
      </p:sp>
      <p:sp>
        <p:nvSpPr>
          <p:cNvPr id="384" name="Google Shape;384;p3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385" name="Google Shape;385;p37"/>
          <p:cNvGrpSpPr/>
          <p:nvPr/>
        </p:nvGrpSpPr>
        <p:grpSpPr>
          <a:xfrm>
            <a:off x="4418536" y="895184"/>
            <a:ext cx="306949" cy="288791"/>
            <a:chOff x="5972700" y="2330200"/>
            <a:chExt cx="411625" cy="387275"/>
          </a:xfrm>
        </p:grpSpPr>
        <p:sp>
          <p:nvSpPr>
            <p:cNvPr id="386" name="Google Shape;386;p3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3" name="Google Shape;393;p38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∙"/>
            </a:pPr>
            <a:r>
              <a:rPr lang="en" sz="1400"/>
              <a:t>Titles: Playfair Display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∙"/>
            </a:pPr>
            <a:r>
              <a:rPr lang="en" sz="1400"/>
              <a:t>Body copy: Raleway light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u="sng">
                <a:solidFill>
                  <a:srgbClr val="666666"/>
                </a:solidFill>
                <a:hlinkClick r:id="rId3"/>
              </a:rPr>
              <a:t>https://www.fontsquirrel.com/fonts/playfair-display</a:t>
            </a:r>
            <a:endParaRPr sz="14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u="sng">
                <a:solidFill>
                  <a:srgbClr val="666666"/>
                </a:solidFill>
                <a:hlinkClick r:id="rId4"/>
              </a:rPr>
              <a:t>https://www.fontsquirrel.com/fonts/raleway</a:t>
            </a:r>
            <a:endParaRPr sz="14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sp>
        <p:nvSpPr>
          <p:cNvPr id="394" name="Google Shape;394;p38"/>
          <p:cNvSpPr txBox="1"/>
          <p:nvPr/>
        </p:nvSpPr>
        <p:spPr>
          <a:xfrm>
            <a:off x="593575" y="4072225"/>
            <a:ext cx="7956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95" name="Google Shape;395;p3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396" name="Google Shape;396;p38"/>
          <p:cNvGrpSpPr/>
          <p:nvPr/>
        </p:nvGrpSpPr>
        <p:grpSpPr>
          <a:xfrm>
            <a:off x="4409440" y="865642"/>
            <a:ext cx="325125" cy="325107"/>
            <a:chOff x="1923675" y="1633650"/>
            <a:chExt cx="436000" cy="435975"/>
          </a:xfrm>
        </p:grpSpPr>
        <p:sp>
          <p:nvSpPr>
            <p:cNvPr id="397" name="Google Shape;397;p3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FF"/>
                </a:highlight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/>
          <p:nvPr/>
        </p:nvSpPr>
        <p:spPr>
          <a:xfrm>
            <a:off x="5891700" y="7771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SlidesCarnival icons are editable shapes. </a:t>
            </a: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means that you can:</a:t>
            </a: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Raleway Light"/>
              <a:buChar char="●"/>
            </a:pPr>
            <a:r>
              <a:rPr lang="en" sz="9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Resize them without losing quality.</a:t>
            </a: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Raleway Light"/>
              <a:buChar char="●"/>
            </a:pPr>
            <a:r>
              <a:rPr lang="en" sz="9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line color, width and style.</a:t>
            </a: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Isn’t that nice? :)</a:t>
            </a: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Examples:</a:t>
            </a: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408" name="Google Shape;408;p39"/>
          <p:cNvGrpSpPr/>
          <p:nvPr/>
        </p:nvGrpSpPr>
        <p:grpSpPr>
          <a:xfrm>
            <a:off x="781518" y="828579"/>
            <a:ext cx="304227" cy="396843"/>
            <a:chOff x="590250" y="244200"/>
            <a:chExt cx="407975" cy="532175"/>
          </a:xfrm>
        </p:grpSpPr>
        <p:sp>
          <p:nvSpPr>
            <p:cNvPr id="409" name="Google Shape;40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1271871" y="887153"/>
            <a:ext cx="330569" cy="275163"/>
            <a:chOff x="1247825" y="322750"/>
            <a:chExt cx="443300" cy="369000"/>
          </a:xfrm>
        </p:grpSpPr>
        <p:sp>
          <p:nvSpPr>
            <p:cNvPr id="424" name="Google Shape;424;p3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1780402" y="885793"/>
            <a:ext cx="316028" cy="277885"/>
            <a:chOff x="1929775" y="320925"/>
            <a:chExt cx="423800" cy="372650"/>
          </a:xfrm>
        </p:grpSpPr>
        <p:sp>
          <p:nvSpPr>
            <p:cNvPr id="430" name="Google Shape;430;p3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39"/>
          <p:cNvSpPr/>
          <p:nvPr/>
        </p:nvSpPr>
        <p:spPr>
          <a:xfrm>
            <a:off x="2310298" y="875804"/>
            <a:ext cx="258814" cy="297870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9"/>
          <p:cNvSpPr/>
          <p:nvPr/>
        </p:nvSpPr>
        <p:spPr>
          <a:xfrm>
            <a:off x="2829278" y="876718"/>
            <a:ext cx="223393" cy="296043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9"/>
          <p:cNvGrpSpPr/>
          <p:nvPr/>
        </p:nvGrpSpPr>
        <p:grpSpPr>
          <a:xfrm>
            <a:off x="3794053" y="854455"/>
            <a:ext cx="298783" cy="340543"/>
            <a:chOff x="4630125" y="278900"/>
            <a:chExt cx="400675" cy="456675"/>
          </a:xfrm>
        </p:grpSpPr>
        <p:sp>
          <p:nvSpPr>
            <p:cNvPr id="438" name="Google Shape;438;p3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9"/>
          <p:cNvSpPr/>
          <p:nvPr/>
        </p:nvSpPr>
        <p:spPr>
          <a:xfrm>
            <a:off x="4273597" y="875357"/>
            <a:ext cx="342370" cy="298765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39"/>
          <p:cNvGrpSpPr/>
          <p:nvPr/>
        </p:nvGrpSpPr>
        <p:grpSpPr>
          <a:xfrm>
            <a:off x="786067" y="1339365"/>
            <a:ext cx="304208" cy="370967"/>
            <a:chOff x="596350" y="929175"/>
            <a:chExt cx="407950" cy="497475"/>
          </a:xfrm>
        </p:grpSpPr>
        <p:sp>
          <p:nvSpPr>
            <p:cNvPr id="444" name="Google Shape;444;p3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9"/>
          <p:cNvGrpSpPr/>
          <p:nvPr/>
        </p:nvGrpSpPr>
        <p:grpSpPr>
          <a:xfrm>
            <a:off x="1783571" y="1393409"/>
            <a:ext cx="309689" cy="265171"/>
            <a:chOff x="1934025" y="1001650"/>
            <a:chExt cx="415300" cy="355600"/>
          </a:xfrm>
        </p:grpSpPr>
        <p:sp>
          <p:nvSpPr>
            <p:cNvPr id="452" name="Google Shape;452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39"/>
          <p:cNvSpPr/>
          <p:nvPr/>
        </p:nvSpPr>
        <p:spPr>
          <a:xfrm>
            <a:off x="2283974" y="1371164"/>
            <a:ext cx="311479" cy="3096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>
            <a:off x="2785691" y="1386600"/>
            <a:ext cx="310584" cy="278799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>
            <a:off x="3291491" y="1388874"/>
            <a:ext cx="301505" cy="27425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9"/>
          <p:cNvSpPr/>
          <p:nvPr/>
        </p:nvSpPr>
        <p:spPr>
          <a:xfrm>
            <a:off x="3802753" y="1391596"/>
            <a:ext cx="281520" cy="26880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39"/>
          <p:cNvGrpSpPr/>
          <p:nvPr/>
        </p:nvGrpSpPr>
        <p:grpSpPr>
          <a:xfrm>
            <a:off x="4289402" y="1373424"/>
            <a:ext cx="310584" cy="311031"/>
            <a:chOff x="5294400" y="974850"/>
            <a:chExt cx="416500" cy="417100"/>
          </a:xfrm>
        </p:grpSpPr>
        <p:sp>
          <p:nvSpPr>
            <p:cNvPr id="461" name="Google Shape;461;p3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9"/>
          <p:cNvGrpSpPr/>
          <p:nvPr/>
        </p:nvGrpSpPr>
        <p:grpSpPr>
          <a:xfrm>
            <a:off x="4753433" y="1338470"/>
            <a:ext cx="385042" cy="375050"/>
            <a:chOff x="5916675" y="927975"/>
            <a:chExt cx="516350" cy="502950"/>
          </a:xfrm>
        </p:grpSpPr>
        <p:sp>
          <p:nvSpPr>
            <p:cNvPr id="464" name="Google Shape;464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9"/>
          <p:cNvGrpSpPr/>
          <p:nvPr/>
        </p:nvGrpSpPr>
        <p:grpSpPr>
          <a:xfrm>
            <a:off x="762446" y="1914635"/>
            <a:ext cx="346900" cy="234299"/>
            <a:chOff x="564675" y="1700625"/>
            <a:chExt cx="465200" cy="314200"/>
          </a:xfrm>
        </p:grpSpPr>
        <p:sp>
          <p:nvSpPr>
            <p:cNvPr id="467" name="Google Shape;467;p3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1263706" y="1857421"/>
            <a:ext cx="346900" cy="339648"/>
            <a:chOff x="1236875" y="1623900"/>
            <a:chExt cx="465200" cy="455475"/>
          </a:xfrm>
        </p:grpSpPr>
        <p:sp>
          <p:nvSpPr>
            <p:cNvPr id="471" name="Google Shape;471;p3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1775853" y="1864692"/>
            <a:ext cx="325125" cy="325107"/>
            <a:chOff x="1923675" y="1633650"/>
            <a:chExt cx="436000" cy="435975"/>
          </a:xfrm>
        </p:grpSpPr>
        <p:sp>
          <p:nvSpPr>
            <p:cNvPr id="479" name="Google Shape;479;p3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39"/>
          <p:cNvGrpSpPr/>
          <p:nvPr/>
        </p:nvGrpSpPr>
        <p:grpSpPr>
          <a:xfrm>
            <a:off x="2275751" y="1863331"/>
            <a:ext cx="327828" cy="327828"/>
            <a:chOff x="2594050" y="1631825"/>
            <a:chExt cx="439625" cy="439625"/>
          </a:xfrm>
        </p:grpSpPr>
        <p:sp>
          <p:nvSpPr>
            <p:cNvPr id="486" name="Google Shape;486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>
            <a:off x="2791582" y="1877876"/>
            <a:ext cx="298783" cy="29878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39"/>
          <p:cNvGrpSpPr/>
          <p:nvPr/>
        </p:nvGrpSpPr>
        <p:grpSpPr>
          <a:xfrm>
            <a:off x="3309142" y="1838816"/>
            <a:ext cx="266084" cy="376858"/>
            <a:chOff x="3979850" y="1598950"/>
            <a:chExt cx="356825" cy="505375"/>
          </a:xfrm>
        </p:grpSpPr>
        <p:sp>
          <p:nvSpPr>
            <p:cNvPr id="492" name="Google Shape;492;p3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39"/>
          <p:cNvGrpSpPr/>
          <p:nvPr/>
        </p:nvGrpSpPr>
        <p:grpSpPr>
          <a:xfrm>
            <a:off x="3768177" y="1919631"/>
            <a:ext cx="350535" cy="215228"/>
            <a:chOff x="4595425" y="1707325"/>
            <a:chExt cx="470075" cy="288625"/>
          </a:xfrm>
        </p:grpSpPr>
        <p:sp>
          <p:nvSpPr>
            <p:cNvPr id="495" name="Google Shape;495;p3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39"/>
          <p:cNvGrpSpPr/>
          <p:nvPr/>
        </p:nvGrpSpPr>
        <p:grpSpPr>
          <a:xfrm>
            <a:off x="4286233" y="1866966"/>
            <a:ext cx="316941" cy="320558"/>
            <a:chOff x="5290150" y="1636700"/>
            <a:chExt cx="425025" cy="429875"/>
          </a:xfrm>
        </p:grpSpPr>
        <p:sp>
          <p:nvSpPr>
            <p:cNvPr id="501" name="Google Shape;501;p3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9"/>
          <p:cNvGrpSpPr/>
          <p:nvPr/>
        </p:nvGrpSpPr>
        <p:grpSpPr>
          <a:xfrm>
            <a:off x="4786579" y="1857421"/>
            <a:ext cx="318749" cy="334204"/>
            <a:chOff x="5961125" y="1623900"/>
            <a:chExt cx="427450" cy="448175"/>
          </a:xfrm>
        </p:grpSpPr>
        <p:sp>
          <p:nvSpPr>
            <p:cNvPr id="504" name="Google Shape;504;p3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9"/>
          <p:cNvGrpSpPr/>
          <p:nvPr/>
        </p:nvGrpSpPr>
        <p:grpSpPr>
          <a:xfrm>
            <a:off x="5276933" y="1866052"/>
            <a:ext cx="340543" cy="322385"/>
            <a:chOff x="6618700" y="1635475"/>
            <a:chExt cx="456675" cy="432325"/>
          </a:xfrm>
        </p:grpSpPr>
        <p:sp>
          <p:nvSpPr>
            <p:cNvPr id="512" name="Google Shape;51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801036" y="2383662"/>
            <a:ext cx="269720" cy="289686"/>
            <a:chOff x="616425" y="2329600"/>
            <a:chExt cx="361700" cy="388475"/>
          </a:xfrm>
        </p:grpSpPr>
        <p:sp>
          <p:nvSpPr>
            <p:cNvPr id="518" name="Google Shape;518;p3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9"/>
          <p:cNvGrpSpPr/>
          <p:nvPr/>
        </p:nvGrpSpPr>
        <p:grpSpPr>
          <a:xfrm>
            <a:off x="1295044" y="2386383"/>
            <a:ext cx="284242" cy="284242"/>
            <a:chOff x="1278900" y="2333250"/>
            <a:chExt cx="381175" cy="381175"/>
          </a:xfrm>
        </p:grpSpPr>
        <p:sp>
          <p:nvSpPr>
            <p:cNvPr id="527" name="Google Shape;527;p3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9"/>
          <p:cNvGrpSpPr/>
          <p:nvPr/>
        </p:nvGrpSpPr>
        <p:grpSpPr>
          <a:xfrm>
            <a:off x="1796285" y="2386383"/>
            <a:ext cx="284261" cy="284242"/>
            <a:chOff x="1951075" y="2333250"/>
            <a:chExt cx="381200" cy="381175"/>
          </a:xfrm>
        </p:grpSpPr>
        <p:sp>
          <p:nvSpPr>
            <p:cNvPr id="532" name="Google Shape;532;p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9"/>
          <p:cNvGrpSpPr/>
          <p:nvPr/>
        </p:nvGrpSpPr>
        <p:grpSpPr>
          <a:xfrm>
            <a:off x="2297544" y="2386383"/>
            <a:ext cx="284242" cy="284242"/>
            <a:chOff x="2623275" y="2333250"/>
            <a:chExt cx="381175" cy="381175"/>
          </a:xfrm>
        </p:grpSpPr>
        <p:sp>
          <p:nvSpPr>
            <p:cNvPr id="537" name="Google Shape;537;p3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2865097" y="2337354"/>
            <a:ext cx="151657" cy="378685"/>
            <a:chOff x="3384375" y="2267500"/>
            <a:chExt cx="203375" cy="507825"/>
          </a:xfrm>
        </p:grpSpPr>
        <p:sp>
          <p:nvSpPr>
            <p:cNvPr id="542" name="Google Shape;542;p3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9"/>
          <p:cNvGrpSpPr/>
          <p:nvPr/>
        </p:nvGrpSpPr>
        <p:grpSpPr>
          <a:xfrm>
            <a:off x="3881225" y="2385470"/>
            <a:ext cx="124420" cy="282434"/>
            <a:chOff x="4747025" y="2332025"/>
            <a:chExt cx="166850" cy="378750"/>
          </a:xfrm>
        </p:grpSpPr>
        <p:sp>
          <p:nvSpPr>
            <p:cNvPr id="545" name="Google Shape;545;p3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3377710" y="2339162"/>
            <a:ext cx="128950" cy="375050"/>
            <a:chOff x="4071800" y="2269925"/>
            <a:chExt cx="172925" cy="502950"/>
          </a:xfrm>
        </p:grpSpPr>
        <p:sp>
          <p:nvSpPr>
            <p:cNvPr id="548" name="Google Shape;548;p3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39"/>
          <p:cNvSpPr/>
          <p:nvPr/>
        </p:nvSpPr>
        <p:spPr>
          <a:xfrm>
            <a:off x="4302662" y="2378698"/>
            <a:ext cx="284242" cy="299678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39"/>
          <p:cNvGrpSpPr/>
          <p:nvPr/>
        </p:nvGrpSpPr>
        <p:grpSpPr>
          <a:xfrm>
            <a:off x="4795211" y="2384109"/>
            <a:ext cx="306949" cy="288791"/>
            <a:chOff x="5972700" y="2330200"/>
            <a:chExt cx="411625" cy="387275"/>
          </a:xfrm>
        </p:grpSpPr>
        <p:sp>
          <p:nvSpPr>
            <p:cNvPr id="552" name="Google Shape;552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9"/>
          <p:cNvGrpSpPr/>
          <p:nvPr/>
        </p:nvGrpSpPr>
        <p:grpSpPr>
          <a:xfrm>
            <a:off x="887314" y="2852670"/>
            <a:ext cx="97183" cy="354170"/>
            <a:chOff x="732125" y="2958550"/>
            <a:chExt cx="130325" cy="474950"/>
          </a:xfrm>
        </p:grpSpPr>
        <p:sp>
          <p:nvSpPr>
            <p:cNvPr id="555" name="Google Shape;555;p3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39"/>
          <p:cNvSpPr/>
          <p:nvPr/>
        </p:nvSpPr>
        <p:spPr>
          <a:xfrm>
            <a:off x="1789509" y="2838635"/>
            <a:ext cx="297870" cy="382320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9"/>
          <p:cNvSpPr/>
          <p:nvPr/>
        </p:nvSpPr>
        <p:spPr>
          <a:xfrm>
            <a:off x="1326831" y="2838635"/>
            <a:ext cx="220690" cy="382320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39"/>
          <p:cNvGrpSpPr/>
          <p:nvPr/>
        </p:nvGrpSpPr>
        <p:grpSpPr>
          <a:xfrm>
            <a:off x="2267586" y="2864023"/>
            <a:ext cx="344178" cy="326020"/>
            <a:chOff x="2583100" y="2973775"/>
            <a:chExt cx="461550" cy="437200"/>
          </a:xfrm>
        </p:grpSpPr>
        <p:sp>
          <p:nvSpPr>
            <p:cNvPr id="566" name="Google Shape;566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39"/>
          <p:cNvSpPr/>
          <p:nvPr/>
        </p:nvSpPr>
        <p:spPr>
          <a:xfrm>
            <a:off x="3785490" y="2871782"/>
            <a:ext cx="316028" cy="316028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39"/>
          <p:cNvGrpSpPr/>
          <p:nvPr/>
        </p:nvGrpSpPr>
        <p:grpSpPr>
          <a:xfrm>
            <a:off x="4254448" y="2889004"/>
            <a:ext cx="385956" cy="286964"/>
            <a:chOff x="5247525" y="3007275"/>
            <a:chExt cx="517575" cy="384825"/>
          </a:xfrm>
        </p:grpSpPr>
        <p:sp>
          <p:nvSpPr>
            <p:cNvPr id="570" name="Google Shape;570;p3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3288263" y="2872654"/>
            <a:ext cx="304208" cy="310584"/>
            <a:chOff x="3951850" y="2985350"/>
            <a:chExt cx="407950" cy="416500"/>
          </a:xfrm>
        </p:grpSpPr>
        <p:sp>
          <p:nvSpPr>
            <p:cNvPr id="573" name="Google Shape;57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9"/>
          <p:cNvGrpSpPr/>
          <p:nvPr/>
        </p:nvGrpSpPr>
        <p:grpSpPr>
          <a:xfrm>
            <a:off x="765634" y="3395707"/>
            <a:ext cx="352343" cy="270615"/>
            <a:chOff x="568950" y="3686775"/>
            <a:chExt cx="472500" cy="362900"/>
          </a:xfrm>
        </p:grpSpPr>
        <p:sp>
          <p:nvSpPr>
            <p:cNvPr id="578" name="Google Shape;578;p3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39"/>
          <p:cNvSpPr/>
          <p:nvPr/>
        </p:nvSpPr>
        <p:spPr>
          <a:xfrm>
            <a:off x="4826172" y="2857259"/>
            <a:ext cx="239743" cy="345091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39"/>
          <p:cNvGrpSpPr/>
          <p:nvPr/>
        </p:nvGrpSpPr>
        <p:grpSpPr>
          <a:xfrm>
            <a:off x="1269616" y="3418413"/>
            <a:ext cx="335099" cy="225220"/>
            <a:chOff x="1244800" y="3717225"/>
            <a:chExt cx="449375" cy="302025"/>
          </a:xfrm>
        </p:grpSpPr>
        <p:sp>
          <p:nvSpPr>
            <p:cNvPr id="583" name="Google Shape;583;p3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9"/>
          <p:cNvGrpSpPr/>
          <p:nvPr/>
        </p:nvGrpSpPr>
        <p:grpSpPr>
          <a:xfrm>
            <a:off x="1775405" y="3401151"/>
            <a:ext cx="326020" cy="254731"/>
            <a:chOff x="1923075" y="3694075"/>
            <a:chExt cx="437200" cy="341600"/>
          </a:xfrm>
        </p:grpSpPr>
        <p:sp>
          <p:nvSpPr>
            <p:cNvPr id="590" name="Google Shape;590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2279834" y="3397068"/>
            <a:ext cx="319663" cy="262449"/>
            <a:chOff x="2599525" y="3688600"/>
            <a:chExt cx="428675" cy="351950"/>
          </a:xfrm>
        </p:grpSpPr>
        <p:sp>
          <p:nvSpPr>
            <p:cNvPr id="600" name="Google Shape;600;p3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9"/>
          <p:cNvGrpSpPr/>
          <p:nvPr/>
        </p:nvGrpSpPr>
        <p:grpSpPr>
          <a:xfrm>
            <a:off x="2796530" y="3378910"/>
            <a:ext cx="296062" cy="291960"/>
            <a:chOff x="3292425" y="3664250"/>
            <a:chExt cx="397025" cy="391525"/>
          </a:xfrm>
        </p:grpSpPr>
        <p:sp>
          <p:nvSpPr>
            <p:cNvPr id="604" name="Google Shape;604;p3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3273722" y="3416587"/>
            <a:ext cx="327847" cy="237934"/>
            <a:chOff x="3932350" y="3714775"/>
            <a:chExt cx="439650" cy="319075"/>
          </a:xfrm>
        </p:grpSpPr>
        <p:sp>
          <p:nvSpPr>
            <p:cNvPr id="608" name="Google Shape;608;p3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3774981" y="3416587"/>
            <a:ext cx="327828" cy="237934"/>
            <a:chOff x="4604550" y="3714775"/>
            <a:chExt cx="439625" cy="319075"/>
          </a:xfrm>
        </p:grpSpPr>
        <p:sp>
          <p:nvSpPr>
            <p:cNvPr id="614" name="Google Shape;614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39"/>
          <p:cNvGrpSpPr/>
          <p:nvPr/>
        </p:nvGrpSpPr>
        <p:grpSpPr>
          <a:xfrm>
            <a:off x="4288042" y="3392072"/>
            <a:ext cx="313306" cy="278351"/>
            <a:chOff x="5292575" y="3681900"/>
            <a:chExt cx="420150" cy="373275"/>
          </a:xfrm>
        </p:grpSpPr>
        <p:sp>
          <p:nvSpPr>
            <p:cNvPr id="617" name="Google Shape;617;p3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4771591" y="3356651"/>
            <a:ext cx="348727" cy="348727"/>
            <a:chOff x="5941025" y="3634400"/>
            <a:chExt cx="467650" cy="467650"/>
          </a:xfrm>
        </p:grpSpPr>
        <p:sp>
          <p:nvSpPr>
            <p:cNvPr id="625" name="Google Shape;62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9"/>
          <p:cNvGrpSpPr/>
          <p:nvPr/>
        </p:nvGrpSpPr>
        <p:grpSpPr>
          <a:xfrm>
            <a:off x="5295109" y="3378910"/>
            <a:ext cx="304208" cy="304227"/>
            <a:chOff x="6643075" y="3664250"/>
            <a:chExt cx="407950" cy="407975"/>
          </a:xfrm>
        </p:grpSpPr>
        <p:sp>
          <p:nvSpPr>
            <p:cNvPr id="632" name="Google Shape;632;p3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9"/>
          <p:cNvGrpSpPr/>
          <p:nvPr/>
        </p:nvGrpSpPr>
        <p:grpSpPr>
          <a:xfrm>
            <a:off x="771078" y="3867455"/>
            <a:ext cx="329655" cy="329637"/>
            <a:chOff x="576250" y="4319400"/>
            <a:chExt cx="442075" cy="442050"/>
          </a:xfrm>
        </p:grpSpPr>
        <p:sp>
          <p:nvSpPr>
            <p:cNvPr id="635" name="Google Shape;63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39"/>
          <p:cNvSpPr/>
          <p:nvPr/>
        </p:nvSpPr>
        <p:spPr>
          <a:xfrm>
            <a:off x="1258728" y="3931535"/>
            <a:ext cx="356892" cy="201600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9"/>
          <p:cNvSpPr/>
          <p:nvPr/>
        </p:nvSpPr>
        <p:spPr>
          <a:xfrm>
            <a:off x="3291044" y="3881125"/>
            <a:ext cx="302400" cy="30241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9"/>
          <p:cNvSpPr/>
          <p:nvPr/>
        </p:nvSpPr>
        <p:spPr>
          <a:xfrm>
            <a:off x="2789774" y="3900196"/>
            <a:ext cx="302400" cy="264276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9"/>
          <p:cNvSpPr/>
          <p:nvPr/>
        </p:nvSpPr>
        <p:spPr>
          <a:xfrm>
            <a:off x="3790952" y="3879764"/>
            <a:ext cx="305122" cy="305140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3" name="Google Shape;643;p39"/>
          <p:cNvGrpSpPr/>
          <p:nvPr/>
        </p:nvGrpSpPr>
        <p:grpSpPr>
          <a:xfrm>
            <a:off x="4269884" y="3884252"/>
            <a:ext cx="349621" cy="288791"/>
            <a:chOff x="5268225" y="4341925"/>
            <a:chExt cx="468850" cy="387275"/>
          </a:xfrm>
        </p:grpSpPr>
        <p:sp>
          <p:nvSpPr>
            <p:cNvPr id="644" name="Google Shape;644;p3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9"/>
          <p:cNvGrpSpPr/>
          <p:nvPr/>
        </p:nvGrpSpPr>
        <p:grpSpPr>
          <a:xfrm>
            <a:off x="4788854" y="3875173"/>
            <a:ext cx="314201" cy="314201"/>
            <a:chOff x="5964175" y="4329750"/>
            <a:chExt cx="421350" cy="421350"/>
          </a:xfrm>
        </p:grpSpPr>
        <p:sp>
          <p:nvSpPr>
            <p:cNvPr id="653" name="Google Shape;653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39"/>
          <p:cNvGrpSpPr/>
          <p:nvPr/>
        </p:nvGrpSpPr>
        <p:grpSpPr>
          <a:xfrm>
            <a:off x="1271871" y="4376433"/>
            <a:ext cx="330569" cy="319663"/>
            <a:chOff x="1247825" y="5001950"/>
            <a:chExt cx="443300" cy="428675"/>
          </a:xfrm>
        </p:grpSpPr>
        <p:sp>
          <p:nvSpPr>
            <p:cNvPr id="656" name="Google Shape;656;p3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9"/>
          <p:cNvGrpSpPr/>
          <p:nvPr/>
        </p:nvGrpSpPr>
        <p:grpSpPr>
          <a:xfrm>
            <a:off x="1802642" y="4360531"/>
            <a:ext cx="271547" cy="346005"/>
            <a:chOff x="1959600" y="4980625"/>
            <a:chExt cx="364150" cy="464000"/>
          </a:xfrm>
        </p:grpSpPr>
        <p:sp>
          <p:nvSpPr>
            <p:cNvPr id="663" name="Google Shape;663;p3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9"/>
          <p:cNvGrpSpPr/>
          <p:nvPr/>
        </p:nvGrpSpPr>
        <p:grpSpPr>
          <a:xfrm>
            <a:off x="2283935" y="4373711"/>
            <a:ext cx="311479" cy="320110"/>
            <a:chOff x="2605025" y="4998300"/>
            <a:chExt cx="417700" cy="429275"/>
          </a:xfrm>
        </p:grpSpPr>
        <p:sp>
          <p:nvSpPr>
            <p:cNvPr id="671" name="Google Shape;671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9"/>
          <p:cNvGrpSpPr/>
          <p:nvPr/>
        </p:nvGrpSpPr>
        <p:grpSpPr>
          <a:xfrm>
            <a:off x="2754770" y="4376433"/>
            <a:ext cx="372328" cy="310118"/>
            <a:chOff x="3236425" y="5001950"/>
            <a:chExt cx="499300" cy="415875"/>
          </a:xfrm>
        </p:grpSpPr>
        <p:sp>
          <p:nvSpPr>
            <p:cNvPr id="675" name="Google Shape;675;p3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3300511" y="4360531"/>
            <a:ext cx="283347" cy="337373"/>
            <a:chOff x="3968275" y="4980625"/>
            <a:chExt cx="379975" cy="452425"/>
          </a:xfrm>
        </p:grpSpPr>
        <p:sp>
          <p:nvSpPr>
            <p:cNvPr id="682" name="Google Shape;682;p3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39"/>
          <p:cNvGrpSpPr/>
          <p:nvPr/>
        </p:nvGrpSpPr>
        <p:grpSpPr>
          <a:xfrm>
            <a:off x="4769316" y="4435902"/>
            <a:ext cx="358719" cy="195262"/>
            <a:chOff x="5937975" y="5081700"/>
            <a:chExt cx="481050" cy="261850"/>
          </a:xfrm>
        </p:grpSpPr>
        <p:sp>
          <p:nvSpPr>
            <p:cNvPr id="686" name="Google Shape;686;p3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39"/>
          <p:cNvGrpSpPr/>
          <p:nvPr/>
        </p:nvGrpSpPr>
        <p:grpSpPr>
          <a:xfrm>
            <a:off x="5317797" y="4398226"/>
            <a:ext cx="257453" cy="296043"/>
            <a:chOff x="6673500" y="5031175"/>
            <a:chExt cx="345250" cy="397000"/>
          </a:xfrm>
        </p:grpSpPr>
        <p:sp>
          <p:nvSpPr>
            <p:cNvPr id="690" name="Google Shape;690;p3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39"/>
          <p:cNvGrpSpPr/>
          <p:nvPr/>
        </p:nvGrpSpPr>
        <p:grpSpPr>
          <a:xfrm>
            <a:off x="3270105" y="871251"/>
            <a:ext cx="344178" cy="306949"/>
            <a:chOff x="3927500" y="301425"/>
            <a:chExt cx="461550" cy="411625"/>
          </a:xfrm>
        </p:grpSpPr>
        <p:sp>
          <p:nvSpPr>
            <p:cNvPr id="696" name="Google Shape;696;p3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9"/>
          <p:cNvGrpSpPr/>
          <p:nvPr/>
        </p:nvGrpSpPr>
        <p:grpSpPr>
          <a:xfrm>
            <a:off x="5299639" y="877161"/>
            <a:ext cx="295148" cy="295148"/>
            <a:chOff x="6649150" y="309350"/>
            <a:chExt cx="395800" cy="395800"/>
          </a:xfrm>
        </p:grpSpPr>
        <p:sp>
          <p:nvSpPr>
            <p:cNvPr id="724" name="Google Shape;724;p3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9"/>
          <p:cNvGrpSpPr/>
          <p:nvPr/>
        </p:nvGrpSpPr>
        <p:grpSpPr>
          <a:xfrm>
            <a:off x="4796106" y="883966"/>
            <a:ext cx="299697" cy="283795"/>
            <a:chOff x="5973900" y="318475"/>
            <a:chExt cx="401900" cy="380575"/>
          </a:xfrm>
        </p:grpSpPr>
        <p:sp>
          <p:nvSpPr>
            <p:cNvPr id="748" name="Google Shape;748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39"/>
          <p:cNvGrpSpPr/>
          <p:nvPr/>
        </p:nvGrpSpPr>
        <p:grpSpPr>
          <a:xfrm>
            <a:off x="1287326" y="1339365"/>
            <a:ext cx="304208" cy="370967"/>
            <a:chOff x="1268550" y="929175"/>
            <a:chExt cx="407950" cy="497475"/>
          </a:xfrm>
        </p:grpSpPr>
        <p:sp>
          <p:nvSpPr>
            <p:cNvPr id="763" name="Google Shape;763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39"/>
          <p:cNvGrpSpPr/>
          <p:nvPr/>
        </p:nvGrpSpPr>
        <p:grpSpPr>
          <a:xfrm>
            <a:off x="5267407" y="1353440"/>
            <a:ext cx="359614" cy="345091"/>
            <a:chOff x="6605925" y="948050"/>
            <a:chExt cx="482250" cy="462775"/>
          </a:xfrm>
        </p:grpSpPr>
        <p:sp>
          <p:nvSpPr>
            <p:cNvPr id="767" name="Google Shape;767;p3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39"/>
          <p:cNvGrpSpPr/>
          <p:nvPr/>
        </p:nvGrpSpPr>
        <p:grpSpPr>
          <a:xfrm>
            <a:off x="5351410" y="2375477"/>
            <a:ext cx="191608" cy="303780"/>
            <a:chOff x="6718575" y="2318625"/>
            <a:chExt cx="256950" cy="407375"/>
          </a:xfrm>
        </p:grpSpPr>
        <p:sp>
          <p:nvSpPr>
            <p:cNvPr id="774" name="Google Shape;774;p3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9"/>
          <p:cNvGrpSpPr/>
          <p:nvPr/>
        </p:nvGrpSpPr>
        <p:grpSpPr>
          <a:xfrm>
            <a:off x="2779733" y="2931676"/>
            <a:ext cx="322385" cy="196175"/>
            <a:chOff x="3269900" y="3064500"/>
            <a:chExt cx="432325" cy="263075"/>
          </a:xfrm>
        </p:grpSpPr>
        <p:sp>
          <p:nvSpPr>
            <p:cNvPr id="783" name="Google Shape;783;p3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5329598" y="2871741"/>
            <a:ext cx="235212" cy="330569"/>
            <a:chOff x="6689325" y="2984125"/>
            <a:chExt cx="315425" cy="443300"/>
          </a:xfrm>
        </p:grpSpPr>
        <p:sp>
          <p:nvSpPr>
            <p:cNvPr id="787" name="Google Shape;787;p3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9"/>
          <p:cNvGrpSpPr/>
          <p:nvPr/>
        </p:nvGrpSpPr>
        <p:grpSpPr>
          <a:xfrm>
            <a:off x="1823988" y="3842940"/>
            <a:ext cx="227494" cy="367779"/>
            <a:chOff x="1988225" y="4286525"/>
            <a:chExt cx="305075" cy="493200"/>
          </a:xfrm>
        </p:grpSpPr>
        <p:sp>
          <p:nvSpPr>
            <p:cNvPr id="793" name="Google Shape;793;p3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9"/>
          <p:cNvGrpSpPr/>
          <p:nvPr/>
        </p:nvGrpSpPr>
        <p:grpSpPr>
          <a:xfrm>
            <a:off x="2306623" y="3868816"/>
            <a:ext cx="274716" cy="347813"/>
            <a:chOff x="2635450" y="4321225"/>
            <a:chExt cx="368400" cy="466425"/>
          </a:xfrm>
        </p:grpSpPr>
        <p:sp>
          <p:nvSpPr>
            <p:cNvPr id="801" name="Google Shape;801;p3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9"/>
          <p:cNvGrpSpPr/>
          <p:nvPr/>
        </p:nvGrpSpPr>
        <p:grpSpPr>
          <a:xfrm>
            <a:off x="5295109" y="3860185"/>
            <a:ext cx="304208" cy="340543"/>
            <a:chOff x="6643075" y="4309650"/>
            <a:chExt cx="407950" cy="456675"/>
          </a:xfrm>
        </p:grpSpPr>
        <p:sp>
          <p:nvSpPr>
            <p:cNvPr id="808" name="Google Shape;808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9"/>
          <p:cNvGrpSpPr/>
          <p:nvPr/>
        </p:nvGrpSpPr>
        <p:grpSpPr>
          <a:xfrm>
            <a:off x="4244008" y="4341012"/>
            <a:ext cx="401392" cy="385042"/>
            <a:chOff x="5233525" y="4954450"/>
            <a:chExt cx="538275" cy="516350"/>
          </a:xfrm>
        </p:grpSpPr>
        <p:sp>
          <p:nvSpPr>
            <p:cNvPr id="818" name="Google Shape;818;p3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9"/>
          <p:cNvGrpSpPr/>
          <p:nvPr/>
        </p:nvGrpSpPr>
        <p:grpSpPr>
          <a:xfrm>
            <a:off x="3739113" y="4347817"/>
            <a:ext cx="408662" cy="371433"/>
            <a:chOff x="4556450" y="4963575"/>
            <a:chExt cx="548025" cy="498100"/>
          </a:xfrm>
        </p:grpSpPr>
        <p:sp>
          <p:nvSpPr>
            <p:cNvPr id="830" name="Google Shape;830;p3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39"/>
          <p:cNvGrpSpPr/>
          <p:nvPr/>
        </p:nvGrpSpPr>
        <p:grpSpPr>
          <a:xfrm>
            <a:off x="737932" y="4428184"/>
            <a:ext cx="395035" cy="218416"/>
            <a:chOff x="531800" y="5071350"/>
            <a:chExt cx="529750" cy="292900"/>
          </a:xfrm>
        </p:grpSpPr>
        <p:sp>
          <p:nvSpPr>
            <p:cNvPr id="836" name="Google Shape;836;p3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9"/>
          <p:cNvGrpSpPr/>
          <p:nvPr/>
        </p:nvGrpSpPr>
        <p:grpSpPr>
          <a:xfrm>
            <a:off x="6887019" y="2268450"/>
            <a:ext cx="433992" cy="422729"/>
            <a:chOff x="5916675" y="927975"/>
            <a:chExt cx="516350" cy="502950"/>
          </a:xfrm>
        </p:grpSpPr>
        <p:sp>
          <p:nvSpPr>
            <p:cNvPr id="844" name="Google Shape;844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9"/>
          <p:cNvGrpSpPr/>
          <p:nvPr/>
        </p:nvGrpSpPr>
        <p:grpSpPr>
          <a:xfrm>
            <a:off x="6003039" y="2974352"/>
            <a:ext cx="1079481" cy="1051467"/>
            <a:chOff x="5916675" y="927975"/>
            <a:chExt cx="516350" cy="502950"/>
          </a:xfrm>
        </p:grpSpPr>
        <p:sp>
          <p:nvSpPr>
            <p:cNvPr id="847" name="Google Shape;847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39"/>
          <p:cNvGrpSpPr/>
          <p:nvPr/>
        </p:nvGrpSpPr>
        <p:grpSpPr>
          <a:xfrm>
            <a:off x="6003182" y="2268450"/>
            <a:ext cx="433992" cy="422729"/>
            <a:chOff x="5916675" y="927975"/>
            <a:chExt cx="516350" cy="502950"/>
          </a:xfrm>
        </p:grpSpPr>
        <p:sp>
          <p:nvSpPr>
            <p:cNvPr id="850" name="Google Shape;850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39"/>
          <p:cNvSpPr/>
          <p:nvPr/>
        </p:nvSpPr>
        <p:spPr>
          <a:xfrm>
            <a:off x="7079180" y="250482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9"/>
          <p:cNvSpPr/>
          <p:nvPr/>
        </p:nvSpPr>
        <p:spPr>
          <a:xfrm>
            <a:off x="6195343" y="250482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9"/>
          <p:cNvSpPr/>
          <p:nvPr/>
        </p:nvSpPr>
        <p:spPr>
          <a:xfrm>
            <a:off x="6480878" y="356236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0"/>
          <p:cNvSpPr txBox="1"/>
          <p:nvPr/>
        </p:nvSpPr>
        <p:spPr>
          <a:xfrm>
            <a:off x="2163850" y="10666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Now you can use any emoji as an icon!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And of course it resizes without losing quality and you can change the color.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How? Follow Google instructions </a:t>
            </a:r>
            <a:r>
              <a:rPr lang="en" u="sng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  <a:hlinkClick r:id="rId3"/>
              </a:rPr>
              <a:t>https://twitter.com/googledocs/status/730087240156643328</a:t>
            </a: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61" name="Google Shape;861;p40"/>
          <p:cNvSpPr txBox="1"/>
          <p:nvPr/>
        </p:nvSpPr>
        <p:spPr>
          <a:xfrm>
            <a:off x="808100" y="25266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aleway Light"/>
                <a:ea typeface="Raleway Light"/>
                <a:cs typeface="Raleway Light"/>
                <a:sym typeface="Raleway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11111"/>
                </a:highlight>
                <a:latin typeface="Raleway Light"/>
                <a:ea typeface="Raleway Light"/>
                <a:cs typeface="Raleway Light"/>
                <a:sym typeface="Raleway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11111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62" name="Google Shape;862;p40"/>
          <p:cNvSpPr txBox="1"/>
          <p:nvPr/>
        </p:nvSpPr>
        <p:spPr>
          <a:xfrm>
            <a:off x="648975" y="10088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863" name="Google Shape;863;p40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 am Jayden Smith</a:t>
            </a:r>
            <a:endParaRPr sz="2400" i="1">
              <a:solidFill>
                <a:srgbClr val="11111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</a:rPr>
              <a:t>I am here because I love to give presentations. 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</a:rPr>
              <a:t>You can find me at @username</a:t>
            </a:r>
            <a:endParaRPr sz="3600" b="1">
              <a:solidFill>
                <a:srgbClr val="111111"/>
              </a:solidFill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</a:rPr>
              <a:t>Quotations are commonly printed as a means of inspiration and to invoke philosophical thoughts from the reader.</a:t>
            </a:r>
            <a:endParaRPr>
              <a:solidFill>
                <a:srgbClr val="111111"/>
              </a:solidFill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Here you have a list of items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And some text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589350" y="21148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BIG CONCEPT</a:t>
            </a:r>
            <a:endParaRPr sz="5200"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593575" y="2814300"/>
            <a:ext cx="3393300" cy="1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4437149" y="888293"/>
            <a:ext cx="269720" cy="289686"/>
            <a:chOff x="616425" y="2329600"/>
            <a:chExt cx="361700" cy="388475"/>
          </a:xfrm>
        </p:grpSpPr>
        <p:sp>
          <p:nvSpPr>
            <p:cNvPr id="164" name="Google Shape;164;p20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3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4433832" y="865926"/>
            <a:ext cx="298783" cy="29878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841</Words>
  <Application>Microsoft Office PowerPoint</Application>
  <PresentationFormat>On-screen Show (16:9)</PresentationFormat>
  <Paragraphs>159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Raleway Light</vt:lpstr>
      <vt:lpstr>Calibri</vt:lpstr>
      <vt:lpstr>Playfair Display</vt:lpstr>
      <vt:lpstr>Raleway</vt:lpstr>
      <vt:lpstr>Isabella template</vt:lpstr>
      <vt:lpstr>Mendengar dan Mendengarkan</vt:lpstr>
      <vt:lpstr>Pertemuan ini membahas:</vt:lpstr>
      <vt:lpstr>Hello!</vt:lpstr>
      <vt:lpstr>1.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Android project</vt:lpstr>
      <vt:lpstr>iPhone project</vt:lpstr>
      <vt:lpstr>Tablet project</vt:lpstr>
      <vt:lpstr>Desktop project</vt:lpstr>
      <vt:lpstr>Thanks!</vt:lpstr>
      <vt:lpstr>Credits</vt:lpstr>
      <vt:lpstr>Presentation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Mendengar dan Mendengarkan</dc:title>
  <dc:creator>suxi</dc:creator>
  <cp:lastModifiedBy>Suci Marini</cp:lastModifiedBy>
  <cp:revision>2</cp:revision>
  <dcterms:modified xsi:type="dcterms:W3CDTF">2019-08-23T09:28:48Z</dcterms:modified>
</cp:coreProperties>
</file>