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5"/>
  </p:notesMasterIdLst>
  <p:sldIdLst>
    <p:sldId id="310" r:id="rId2"/>
    <p:sldId id="410" r:id="rId3"/>
    <p:sldId id="31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48C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8046" autoAdjust="0"/>
  </p:normalViewPr>
  <p:slideViewPr>
    <p:cSldViewPr>
      <p:cViewPr>
        <p:scale>
          <a:sx n="90" d="100"/>
          <a:sy n="90" d="100"/>
        </p:scale>
        <p:origin x="-714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E1EC-6F2B-4712-8264-F36B98E37397}" type="datetimeFigureOut">
              <a:rPr lang="id-ID" smtClean="0"/>
              <a:t>07/04/2016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7F6B-57E6-44BA-96ED-147405387A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0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4/7/2016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8" r:id="rId13"/>
    <p:sldLayoutId id="2147483679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en-US" sz="2800" noProof="1" smtClean="0"/>
              <a:t>15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3200" noProof="1" smtClean="0">
                <a:effectLst/>
              </a:rPr>
              <a:t>Aplikasi SNI 1726-2012 </a:t>
            </a:r>
            <a:br>
              <a:rPr lang="en-US" sz="3200" noProof="1" smtClean="0">
                <a:effectLst/>
              </a:rPr>
            </a:br>
            <a:r>
              <a:rPr lang="en-US" sz="3200" noProof="1" smtClean="0">
                <a:effectLst/>
              </a:rPr>
              <a:t>dengan Program Komputer</a:t>
            </a:r>
            <a:endParaRPr lang="id-ID" sz="24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 - 308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lvl="0"/>
            <a:r>
              <a:rPr lang="id-ID" sz="2000" dirty="0"/>
              <a:t>Mahasiswa dapat menjelaskan fenomena-fenomena dinamik secara </a:t>
            </a:r>
            <a:r>
              <a:rPr lang="id-ID" sz="2000" dirty="0" smtClean="0"/>
              <a:t>fisik</a:t>
            </a:r>
            <a:endParaRPr lang="en-US" sz="2000" dirty="0" smtClean="0"/>
          </a:p>
          <a:p>
            <a:pPr lvl="0"/>
            <a:r>
              <a:rPr lang="id-ID" sz="2000" dirty="0" smtClean="0"/>
              <a:t>Mahasiswa </a:t>
            </a:r>
            <a:r>
              <a:rPr lang="id-ID" sz="2000" dirty="0"/>
              <a:t>dapat membuat model matematik dari masalah teknis yang ada serta mencari solusinya</a:t>
            </a: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</a:t>
            </a:r>
            <a:r>
              <a:rPr lang="id-ID" sz="2000" dirty="0" smtClean="0"/>
              <a:t>me</a:t>
            </a:r>
            <a:r>
              <a:rPr lang="en-US" sz="2000" dirty="0" err="1" smtClean="0"/>
              <a:t>ngaplikasikan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SNI 1726-2012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program </a:t>
            </a:r>
            <a:r>
              <a:rPr lang="en-US" sz="2000" dirty="0" err="1" smtClean="0"/>
              <a:t>komputer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20485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556792"/>
            <a:ext cx="8135938" cy="4824413"/>
          </a:xfrm>
        </p:spPr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801688" lvl="0" indent="-282575"/>
            <a:r>
              <a:rPr lang="en-US" sz="2000" dirty="0" err="1" smtClean="0"/>
              <a:t>Aplikasi</a:t>
            </a:r>
            <a:r>
              <a:rPr lang="en-US" sz="2000" dirty="0" smtClean="0"/>
              <a:t> Program </a:t>
            </a:r>
            <a:r>
              <a:rPr lang="en-US" sz="2000" dirty="0" err="1" smtClean="0"/>
              <a:t>Komputer</a:t>
            </a:r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49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10974</TotalTime>
  <Words>50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Aplikasi SNI 1726-2012  dengan Program Komputer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User</cp:lastModifiedBy>
  <cp:revision>533</cp:revision>
  <dcterms:created xsi:type="dcterms:W3CDTF">2012-08-30T00:56:22Z</dcterms:created>
  <dcterms:modified xsi:type="dcterms:W3CDTF">2016-04-07T07:52:05Z</dcterms:modified>
</cp:coreProperties>
</file>