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3"/>
  </p:notesMasterIdLst>
  <p:sldIdLst>
    <p:sldId id="310" r:id="rId2"/>
    <p:sldId id="312" r:id="rId3"/>
    <p:sldId id="313" r:id="rId4"/>
    <p:sldId id="290" r:id="rId5"/>
    <p:sldId id="314" r:id="rId6"/>
    <p:sldId id="315" r:id="rId7"/>
    <p:sldId id="316" r:id="rId8"/>
    <p:sldId id="317" r:id="rId9"/>
    <p:sldId id="320" r:id="rId10"/>
    <p:sldId id="324" r:id="rId11"/>
    <p:sldId id="334" r:id="rId12"/>
    <p:sldId id="319" r:id="rId13"/>
    <p:sldId id="318" r:id="rId14"/>
    <p:sldId id="321" r:id="rId15"/>
    <p:sldId id="335" r:id="rId16"/>
    <p:sldId id="322" r:id="rId17"/>
    <p:sldId id="323" r:id="rId18"/>
    <p:sldId id="325" r:id="rId19"/>
    <p:sldId id="326" r:id="rId20"/>
    <p:sldId id="327" r:id="rId21"/>
    <p:sldId id="33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14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gus\UPJ\Diktat%20Mekanika%20Getaran(TKS-411)\Grafik-Grafik%20DinStruk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gus\UPJ\Diktat%20Mekanika%20Getaran(TKS-411)\Grafik-Grafik%20DinStruk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Total Response</c:v>
          </c:tx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Sheet3!$A$5:$A$305</c:f>
              <c:numCache>
                <c:formatCode>General</c:formatCode>
                <c:ptCount val="30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1.1200000000000006</c:v>
                </c:pt>
                <c:pt idx="57">
                  <c:v>1.1400000000000006</c:v>
                </c:pt>
                <c:pt idx="58">
                  <c:v>1.1600000000000006</c:v>
                </c:pt>
                <c:pt idx="59">
                  <c:v>1.1800000000000006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1.3600000000000008</c:v>
                </c:pt>
                <c:pt idx="69">
                  <c:v>1.3800000000000008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</c:v>
                </c:pt>
                <c:pt idx="80">
                  <c:v>1.600000000000001</c:v>
                </c:pt>
                <c:pt idx="81">
                  <c:v>1.620000000000001</c:v>
                </c:pt>
                <c:pt idx="82">
                  <c:v>1.640000000000001</c:v>
                </c:pt>
                <c:pt idx="83">
                  <c:v>1.660000000000001</c:v>
                </c:pt>
                <c:pt idx="84">
                  <c:v>1.680000000000001</c:v>
                </c:pt>
                <c:pt idx="85">
                  <c:v>1.7000000000000011</c:v>
                </c:pt>
                <c:pt idx="86">
                  <c:v>1.7200000000000011</c:v>
                </c:pt>
                <c:pt idx="87">
                  <c:v>1.7400000000000011</c:v>
                </c:pt>
                <c:pt idx="88">
                  <c:v>1.7600000000000011</c:v>
                </c:pt>
                <c:pt idx="89">
                  <c:v>1.7800000000000011</c:v>
                </c:pt>
                <c:pt idx="90">
                  <c:v>1.8000000000000012</c:v>
                </c:pt>
                <c:pt idx="91">
                  <c:v>1.8200000000000012</c:v>
                </c:pt>
                <c:pt idx="92">
                  <c:v>1.8400000000000012</c:v>
                </c:pt>
                <c:pt idx="93">
                  <c:v>1.8600000000000012</c:v>
                </c:pt>
                <c:pt idx="94">
                  <c:v>1.8800000000000012</c:v>
                </c:pt>
                <c:pt idx="95">
                  <c:v>1.9000000000000012</c:v>
                </c:pt>
                <c:pt idx="96">
                  <c:v>1.9200000000000013</c:v>
                </c:pt>
                <c:pt idx="97">
                  <c:v>1.9400000000000013</c:v>
                </c:pt>
                <c:pt idx="98">
                  <c:v>1.9600000000000013</c:v>
                </c:pt>
                <c:pt idx="99">
                  <c:v>1.9800000000000013</c:v>
                </c:pt>
                <c:pt idx="100">
                  <c:v>2.0000000000000013</c:v>
                </c:pt>
                <c:pt idx="101">
                  <c:v>2.0200000000000014</c:v>
                </c:pt>
                <c:pt idx="102">
                  <c:v>2.0400000000000014</c:v>
                </c:pt>
                <c:pt idx="103">
                  <c:v>2.0600000000000014</c:v>
                </c:pt>
                <c:pt idx="104">
                  <c:v>2.0800000000000014</c:v>
                </c:pt>
                <c:pt idx="105">
                  <c:v>2.1000000000000014</c:v>
                </c:pt>
                <c:pt idx="106">
                  <c:v>2.1200000000000014</c:v>
                </c:pt>
                <c:pt idx="107">
                  <c:v>2.1400000000000015</c:v>
                </c:pt>
                <c:pt idx="108">
                  <c:v>2.1600000000000015</c:v>
                </c:pt>
                <c:pt idx="109">
                  <c:v>2.1800000000000015</c:v>
                </c:pt>
                <c:pt idx="110">
                  <c:v>2.2000000000000015</c:v>
                </c:pt>
                <c:pt idx="111">
                  <c:v>2.2200000000000015</c:v>
                </c:pt>
                <c:pt idx="112">
                  <c:v>2.2400000000000015</c:v>
                </c:pt>
                <c:pt idx="113">
                  <c:v>2.2600000000000016</c:v>
                </c:pt>
                <c:pt idx="114">
                  <c:v>2.2800000000000016</c:v>
                </c:pt>
                <c:pt idx="115">
                  <c:v>2.3000000000000016</c:v>
                </c:pt>
                <c:pt idx="116">
                  <c:v>2.3200000000000016</c:v>
                </c:pt>
                <c:pt idx="117">
                  <c:v>2.3400000000000016</c:v>
                </c:pt>
                <c:pt idx="118">
                  <c:v>2.3600000000000017</c:v>
                </c:pt>
                <c:pt idx="119">
                  <c:v>2.3800000000000017</c:v>
                </c:pt>
                <c:pt idx="120">
                  <c:v>2.4000000000000017</c:v>
                </c:pt>
                <c:pt idx="121">
                  <c:v>2.4200000000000017</c:v>
                </c:pt>
                <c:pt idx="122">
                  <c:v>2.4400000000000017</c:v>
                </c:pt>
                <c:pt idx="123">
                  <c:v>2.4600000000000017</c:v>
                </c:pt>
                <c:pt idx="124">
                  <c:v>2.4800000000000018</c:v>
                </c:pt>
                <c:pt idx="125">
                  <c:v>2.5000000000000018</c:v>
                </c:pt>
                <c:pt idx="126">
                  <c:v>2.5200000000000018</c:v>
                </c:pt>
                <c:pt idx="127">
                  <c:v>2.5400000000000018</c:v>
                </c:pt>
                <c:pt idx="128">
                  <c:v>2.5600000000000018</c:v>
                </c:pt>
                <c:pt idx="129">
                  <c:v>2.5800000000000018</c:v>
                </c:pt>
                <c:pt idx="130">
                  <c:v>2.6000000000000019</c:v>
                </c:pt>
                <c:pt idx="131">
                  <c:v>2.6200000000000019</c:v>
                </c:pt>
                <c:pt idx="132">
                  <c:v>2.6400000000000019</c:v>
                </c:pt>
                <c:pt idx="133">
                  <c:v>2.6600000000000019</c:v>
                </c:pt>
                <c:pt idx="134">
                  <c:v>2.6800000000000019</c:v>
                </c:pt>
                <c:pt idx="135">
                  <c:v>2.700000000000002</c:v>
                </c:pt>
                <c:pt idx="136">
                  <c:v>2.720000000000002</c:v>
                </c:pt>
                <c:pt idx="137">
                  <c:v>2.740000000000002</c:v>
                </c:pt>
                <c:pt idx="138">
                  <c:v>2.760000000000002</c:v>
                </c:pt>
                <c:pt idx="139">
                  <c:v>2.780000000000002</c:v>
                </c:pt>
                <c:pt idx="140">
                  <c:v>2.800000000000002</c:v>
                </c:pt>
                <c:pt idx="141">
                  <c:v>2.8200000000000021</c:v>
                </c:pt>
                <c:pt idx="142">
                  <c:v>2.8400000000000021</c:v>
                </c:pt>
                <c:pt idx="143">
                  <c:v>2.8600000000000021</c:v>
                </c:pt>
                <c:pt idx="144">
                  <c:v>2.8800000000000021</c:v>
                </c:pt>
                <c:pt idx="145">
                  <c:v>2.9000000000000021</c:v>
                </c:pt>
                <c:pt idx="146">
                  <c:v>2.9200000000000021</c:v>
                </c:pt>
                <c:pt idx="147">
                  <c:v>2.9400000000000022</c:v>
                </c:pt>
                <c:pt idx="148">
                  <c:v>2.9600000000000022</c:v>
                </c:pt>
                <c:pt idx="149">
                  <c:v>2.9800000000000022</c:v>
                </c:pt>
                <c:pt idx="150">
                  <c:v>3.0000000000000022</c:v>
                </c:pt>
                <c:pt idx="151">
                  <c:v>3.0200000000000022</c:v>
                </c:pt>
                <c:pt idx="152">
                  <c:v>3.0400000000000023</c:v>
                </c:pt>
                <c:pt idx="153">
                  <c:v>3.0600000000000023</c:v>
                </c:pt>
                <c:pt idx="154">
                  <c:v>3.0800000000000023</c:v>
                </c:pt>
                <c:pt idx="155">
                  <c:v>3.1000000000000023</c:v>
                </c:pt>
                <c:pt idx="156">
                  <c:v>3.1200000000000023</c:v>
                </c:pt>
                <c:pt idx="157">
                  <c:v>3.1400000000000023</c:v>
                </c:pt>
                <c:pt idx="158">
                  <c:v>3.1600000000000024</c:v>
                </c:pt>
                <c:pt idx="159">
                  <c:v>3.1800000000000024</c:v>
                </c:pt>
                <c:pt idx="160">
                  <c:v>3.2000000000000024</c:v>
                </c:pt>
                <c:pt idx="161">
                  <c:v>3.2200000000000024</c:v>
                </c:pt>
                <c:pt idx="162">
                  <c:v>3.2400000000000024</c:v>
                </c:pt>
                <c:pt idx="163">
                  <c:v>3.2600000000000025</c:v>
                </c:pt>
                <c:pt idx="164">
                  <c:v>3.2800000000000025</c:v>
                </c:pt>
                <c:pt idx="165">
                  <c:v>3.3000000000000025</c:v>
                </c:pt>
                <c:pt idx="166">
                  <c:v>3.3200000000000025</c:v>
                </c:pt>
                <c:pt idx="167">
                  <c:v>3.3400000000000025</c:v>
                </c:pt>
                <c:pt idx="168">
                  <c:v>3.3600000000000025</c:v>
                </c:pt>
                <c:pt idx="169">
                  <c:v>3.3800000000000026</c:v>
                </c:pt>
                <c:pt idx="170">
                  <c:v>3.4000000000000026</c:v>
                </c:pt>
                <c:pt idx="171">
                  <c:v>3.4200000000000026</c:v>
                </c:pt>
                <c:pt idx="172">
                  <c:v>3.4400000000000026</c:v>
                </c:pt>
                <c:pt idx="173">
                  <c:v>3.4600000000000026</c:v>
                </c:pt>
                <c:pt idx="174">
                  <c:v>3.4800000000000026</c:v>
                </c:pt>
                <c:pt idx="175">
                  <c:v>3.5000000000000027</c:v>
                </c:pt>
                <c:pt idx="176">
                  <c:v>3.5200000000000027</c:v>
                </c:pt>
                <c:pt idx="177">
                  <c:v>3.5400000000000027</c:v>
                </c:pt>
                <c:pt idx="178">
                  <c:v>3.5600000000000027</c:v>
                </c:pt>
                <c:pt idx="179">
                  <c:v>3.5800000000000027</c:v>
                </c:pt>
                <c:pt idx="180">
                  <c:v>3.6000000000000028</c:v>
                </c:pt>
                <c:pt idx="181">
                  <c:v>3.6200000000000028</c:v>
                </c:pt>
                <c:pt idx="182">
                  <c:v>3.6400000000000028</c:v>
                </c:pt>
                <c:pt idx="183">
                  <c:v>3.6600000000000028</c:v>
                </c:pt>
                <c:pt idx="184">
                  <c:v>3.6800000000000028</c:v>
                </c:pt>
                <c:pt idx="185">
                  <c:v>3.7000000000000028</c:v>
                </c:pt>
                <c:pt idx="186">
                  <c:v>3.7200000000000029</c:v>
                </c:pt>
                <c:pt idx="187">
                  <c:v>3.7400000000000029</c:v>
                </c:pt>
                <c:pt idx="188">
                  <c:v>3.7600000000000029</c:v>
                </c:pt>
                <c:pt idx="189">
                  <c:v>3.7800000000000029</c:v>
                </c:pt>
                <c:pt idx="190">
                  <c:v>3.8000000000000029</c:v>
                </c:pt>
                <c:pt idx="191">
                  <c:v>3.8200000000000029</c:v>
                </c:pt>
                <c:pt idx="192">
                  <c:v>3.840000000000003</c:v>
                </c:pt>
                <c:pt idx="193">
                  <c:v>3.860000000000003</c:v>
                </c:pt>
                <c:pt idx="194">
                  <c:v>3.880000000000003</c:v>
                </c:pt>
                <c:pt idx="195">
                  <c:v>3.900000000000003</c:v>
                </c:pt>
                <c:pt idx="196">
                  <c:v>3.920000000000003</c:v>
                </c:pt>
                <c:pt idx="197">
                  <c:v>3.9400000000000031</c:v>
                </c:pt>
                <c:pt idx="198">
                  <c:v>3.9600000000000031</c:v>
                </c:pt>
                <c:pt idx="199">
                  <c:v>3.9800000000000031</c:v>
                </c:pt>
                <c:pt idx="200">
                  <c:v>4.0000000000000027</c:v>
                </c:pt>
                <c:pt idx="201">
                  <c:v>4.0200000000000022</c:v>
                </c:pt>
                <c:pt idx="202">
                  <c:v>4.0400000000000018</c:v>
                </c:pt>
                <c:pt idx="203">
                  <c:v>4.0600000000000014</c:v>
                </c:pt>
                <c:pt idx="204">
                  <c:v>4.080000000000001</c:v>
                </c:pt>
                <c:pt idx="205">
                  <c:v>4.1000000000000005</c:v>
                </c:pt>
                <c:pt idx="206">
                  <c:v>4.12</c:v>
                </c:pt>
                <c:pt idx="207">
                  <c:v>4.1399999999999997</c:v>
                </c:pt>
                <c:pt idx="208">
                  <c:v>4.1599999999999993</c:v>
                </c:pt>
                <c:pt idx="209">
                  <c:v>4.1799999999999988</c:v>
                </c:pt>
                <c:pt idx="210">
                  <c:v>4.1999999999999984</c:v>
                </c:pt>
                <c:pt idx="211">
                  <c:v>4.219999999999998</c:v>
                </c:pt>
                <c:pt idx="212">
                  <c:v>4.2399999999999975</c:v>
                </c:pt>
                <c:pt idx="213">
                  <c:v>4.2599999999999971</c:v>
                </c:pt>
                <c:pt idx="214">
                  <c:v>4.2799999999999967</c:v>
                </c:pt>
                <c:pt idx="215">
                  <c:v>4.2999999999999963</c:v>
                </c:pt>
                <c:pt idx="216">
                  <c:v>4.3199999999999958</c:v>
                </c:pt>
                <c:pt idx="217">
                  <c:v>4.3399999999999954</c:v>
                </c:pt>
                <c:pt idx="218">
                  <c:v>4.359999999999995</c:v>
                </c:pt>
                <c:pt idx="219">
                  <c:v>4.3799999999999946</c:v>
                </c:pt>
                <c:pt idx="220">
                  <c:v>4.3999999999999941</c:v>
                </c:pt>
                <c:pt idx="221">
                  <c:v>4.4199999999999937</c:v>
                </c:pt>
                <c:pt idx="222">
                  <c:v>4.4399999999999933</c:v>
                </c:pt>
                <c:pt idx="223">
                  <c:v>4.4599999999999929</c:v>
                </c:pt>
                <c:pt idx="224">
                  <c:v>4.4799999999999924</c:v>
                </c:pt>
                <c:pt idx="225">
                  <c:v>4.499999999999992</c:v>
                </c:pt>
                <c:pt idx="226">
                  <c:v>4.5199999999999916</c:v>
                </c:pt>
                <c:pt idx="227">
                  <c:v>4.5399999999999912</c:v>
                </c:pt>
                <c:pt idx="228">
                  <c:v>4.5599999999999907</c:v>
                </c:pt>
                <c:pt idx="229">
                  <c:v>4.5799999999999903</c:v>
                </c:pt>
                <c:pt idx="230">
                  <c:v>4.5999999999999899</c:v>
                </c:pt>
                <c:pt idx="231">
                  <c:v>4.6199999999999894</c:v>
                </c:pt>
                <c:pt idx="232">
                  <c:v>4.639999999999989</c:v>
                </c:pt>
                <c:pt idx="233">
                  <c:v>4.6599999999999886</c:v>
                </c:pt>
                <c:pt idx="234">
                  <c:v>4.6799999999999882</c:v>
                </c:pt>
                <c:pt idx="235">
                  <c:v>4.6999999999999877</c:v>
                </c:pt>
                <c:pt idx="236">
                  <c:v>4.7199999999999873</c:v>
                </c:pt>
                <c:pt idx="237">
                  <c:v>4.7399999999999869</c:v>
                </c:pt>
                <c:pt idx="238">
                  <c:v>4.7599999999999865</c:v>
                </c:pt>
                <c:pt idx="239">
                  <c:v>4.779999999999986</c:v>
                </c:pt>
                <c:pt idx="240">
                  <c:v>4.7999999999999856</c:v>
                </c:pt>
                <c:pt idx="241">
                  <c:v>4.8199999999999852</c:v>
                </c:pt>
                <c:pt idx="242">
                  <c:v>4.8399999999999848</c:v>
                </c:pt>
                <c:pt idx="243">
                  <c:v>4.8599999999999843</c:v>
                </c:pt>
                <c:pt idx="244">
                  <c:v>4.8799999999999839</c:v>
                </c:pt>
                <c:pt idx="245">
                  <c:v>4.8999999999999835</c:v>
                </c:pt>
                <c:pt idx="246">
                  <c:v>4.9199999999999831</c:v>
                </c:pt>
                <c:pt idx="247">
                  <c:v>4.9399999999999826</c:v>
                </c:pt>
                <c:pt idx="248">
                  <c:v>4.9599999999999822</c:v>
                </c:pt>
                <c:pt idx="249">
                  <c:v>4.9799999999999818</c:v>
                </c:pt>
                <c:pt idx="250">
                  <c:v>4.9999999999999813</c:v>
                </c:pt>
                <c:pt idx="251">
                  <c:v>5.0199999999999809</c:v>
                </c:pt>
                <c:pt idx="252">
                  <c:v>5.0399999999999805</c:v>
                </c:pt>
                <c:pt idx="253">
                  <c:v>5.0599999999999801</c:v>
                </c:pt>
                <c:pt idx="254">
                  <c:v>5.0799999999999796</c:v>
                </c:pt>
                <c:pt idx="255">
                  <c:v>5.0999999999999792</c:v>
                </c:pt>
                <c:pt idx="256">
                  <c:v>5.1199999999999788</c:v>
                </c:pt>
                <c:pt idx="257">
                  <c:v>5.1399999999999784</c:v>
                </c:pt>
                <c:pt idx="258">
                  <c:v>5.1599999999999779</c:v>
                </c:pt>
                <c:pt idx="259">
                  <c:v>5.1799999999999775</c:v>
                </c:pt>
                <c:pt idx="260">
                  <c:v>5.1999999999999771</c:v>
                </c:pt>
                <c:pt idx="261">
                  <c:v>5.2199999999999767</c:v>
                </c:pt>
                <c:pt idx="262">
                  <c:v>5.2399999999999762</c:v>
                </c:pt>
                <c:pt idx="263">
                  <c:v>5.2599999999999758</c:v>
                </c:pt>
                <c:pt idx="264">
                  <c:v>5.2799999999999754</c:v>
                </c:pt>
                <c:pt idx="265">
                  <c:v>5.299999999999975</c:v>
                </c:pt>
                <c:pt idx="266">
                  <c:v>5.3199999999999745</c:v>
                </c:pt>
                <c:pt idx="267">
                  <c:v>5.3399999999999741</c:v>
                </c:pt>
                <c:pt idx="268">
                  <c:v>5.3599999999999737</c:v>
                </c:pt>
                <c:pt idx="269">
                  <c:v>5.3799999999999732</c:v>
                </c:pt>
                <c:pt idx="270">
                  <c:v>5.3999999999999728</c:v>
                </c:pt>
                <c:pt idx="271">
                  <c:v>5.4199999999999724</c:v>
                </c:pt>
                <c:pt idx="272">
                  <c:v>5.439999999999972</c:v>
                </c:pt>
                <c:pt idx="273">
                  <c:v>5.4599999999999715</c:v>
                </c:pt>
                <c:pt idx="274">
                  <c:v>5.4799999999999711</c:v>
                </c:pt>
                <c:pt idx="275">
                  <c:v>5.4999999999999707</c:v>
                </c:pt>
                <c:pt idx="276">
                  <c:v>5.5199999999999703</c:v>
                </c:pt>
                <c:pt idx="277">
                  <c:v>5.5399999999999698</c:v>
                </c:pt>
                <c:pt idx="278">
                  <c:v>5.5599999999999694</c:v>
                </c:pt>
                <c:pt idx="279">
                  <c:v>5.579999999999969</c:v>
                </c:pt>
                <c:pt idx="280">
                  <c:v>5.5999999999999686</c:v>
                </c:pt>
                <c:pt idx="281">
                  <c:v>5.6199999999999681</c:v>
                </c:pt>
                <c:pt idx="282">
                  <c:v>5.6399999999999677</c:v>
                </c:pt>
                <c:pt idx="283">
                  <c:v>5.6599999999999673</c:v>
                </c:pt>
                <c:pt idx="284">
                  <c:v>5.6799999999999669</c:v>
                </c:pt>
                <c:pt idx="285">
                  <c:v>5.6999999999999664</c:v>
                </c:pt>
                <c:pt idx="286">
                  <c:v>5.719999999999966</c:v>
                </c:pt>
                <c:pt idx="287">
                  <c:v>5.7399999999999656</c:v>
                </c:pt>
                <c:pt idx="288">
                  <c:v>5.7599999999999651</c:v>
                </c:pt>
                <c:pt idx="289">
                  <c:v>5.7799999999999647</c:v>
                </c:pt>
                <c:pt idx="290">
                  <c:v>5.7999999999999643</c:v>
                </c:pt>
                <c:pt idx="291">
                  <c:v>5.8199999999999639</c:v>
                </c:pt>
                <c:pt idx="292">
                  <c:v>5.8399999999999634</c:v>
                </c:pt>
                <c:pt idx="293">
                  <c:v>5.859999999999963</c:v>
                </c:pt>
                <c:pt idx="294">
                  <c:v>5.8799999999999626</c:v>
                </c:pt>
                <c:pt idx="295">
                  <c:v>5.8999999999999622</c:v>
                </c:pt>
                <c:pt idx="296">
                  <c:v>5.9199999999999617</c:v>
                </c:pt>
                <c:pt idx="297">
                  <c:v>5.9399999999999613</c:v>
                </c:pt>
                <c:pt idx="298">
                  <c:v>5.9599999999999609</c:v>
                </c:pt>
                <c:pt idx="299">
                  <c:v>5.9799999999999605</c:v>
                </c:pt>
                <c:pt idx="300">
                  <c:v>5.99999999999996</c:v>
                </c:pt>
              </c:numCache>
            </c:numRef>
          </c:xVal>
          <c:yVal>
            <c:numRef>
              <c:f>Sheet3!$D$5:$D$305</c:f>
              <c:numCache>
                <c:formatCode>General</c:formatCode>
                <c:ptCount val="301"/>
                <c:pt idx="0">
                  <c:v>0</c:v>
                </c:pt>
                <c:pt idx="1">
                  <c:v>0.3915339938789032</c:v>
                </c:pt>
                <c:pt idx="2">
                  <c:v>0.73386337051862838</c:v>
                </c:pt>
                <c:pt idx="3">
                  <c:v>0.98547117891898606</c:v>
                </c:pt>
                <c:pt idx="4">
                  <c:v>1.1190026030496476</c:v>
                </c:pt>
                <c:pt idx="5">
                  <c:v>1.1255045694751757</c:v>
                </c:pt>
                <c:pt idx="6">
                  <c:v>1.0157616591253722</c:v>
                </c:pt>
                <c:pt idx="7">
                  <c:v>0.81851790837434468</c:v>
                </c:pt>
                <c:pt idx="8">
                  <c:v>0.5758657212056576</c:v>
                </c:pt>
                <c:pt idx="9">
                  <c:v>0.33653034902852663</c:v>
                </c:pt>
                <c:pt idx="10">
                  <c:v>0.14811061923489321</c:v>
                </c:pt>
                <c:pt idx="11">
                  <c:v>4.9501357023892911E-2</c:v>
                </c:pt>
                <c:pt idx="12">
                  <c:v>6.469423498516591E-2</c:v>
                </c:pt>
                <c:pt idx="13">
                  <c:v>0.19893613426668932</c:v>
                </c:pt>
                <c:pt idx="14">
                  <c:v>0.43785187228493816</c:v>
                </c:pt>
                <c:pt idx="15">
                  <c:v>0.74967011180837773</c:v>
                </c:pt>
                <c:pt idx="16">
                  <c:v>1.0902013083079169</c:v>
                </c:pt>
                <c:pt idx="17">
                  <c:v>1.4097820305215198</c:v>
                </c:pt>
                <c:pt idx="18">
                  <c:v>1.6610895049135868</c:v>
                </c:pt>
                <c:pt idx="19">
                  <c:v>1.8065928069994928</c:v>
                </c:pt>
                <c:pt idx="20">
                  <c:v>1.8244644484117449</c:v>
                </c:pt>
                <c:pt idx="21">
                  <c:v>1.7120191378595506</c:v>
                </c:pt>
                <c:pt idx="22">
                  <c:v>1.4861368580576626</c:v>
                </c:pt>
                <c:pt idx="23">
                  <c:v>1.1806034696548267</c:v>
                </c:pt>
                <c:pt idx="24">
                  <c:v>0.84078866662068497</c:v>
                </c:pt>
                <c:pt idx="25">
                  <c:v>0.5165014401559993</c:v>
                </c:pt>
                <c:pt idx="26">
                  <c:v>0.25415089896085286</c:v>
                </c:pt>
                <c:pt idx="27">
                  <c:v>8.9449922841822072E-2</c:v>
                </c:pt>
                <c:pt idx="28">
                  <c:v>4.1813386384811468E-2</c:v>
                </c:pt>
                <c:pt idx="29">
                  <c:v>0.11133511651461858</c:v>
                </c:pt>
                <c:pt idx="30">
                  <c:v>0.27882058632377305</c:v>
                </c:pt>
                <c:pt idx="31">
                  <c:v>0.50886987965104014</c:v>
                </c:pt>
                <c:pt idx="32">
                  <c:v>0.75552385781697728</c:v>
                </c:pt>
                <c:pt idx="33">
                  <c:v>0.96958175642306266</c:v>
                </c:pt>
                <c:pt idx="34">
                  <c:v>1.1064345301697451</c:v>
                </c:pt>
                <c:pt idx="35">
                  <c:v>1.1331768130041726</c:v>
                </c:pt>
                <c:pt idx="36">
                  <c:v>1.0338742289984992</c:v>
                </c:pt>
                <c:pt idx="37">
                  <c:v>0.8121539990619473</c:v>
                </c:pt>
                <c:pt idx="38">
                  <c:v>0.49070936442237872</c:v>
                </c:pt>
                <c:pt idx="39">
                  <c:v>0.10779557445173618</c:v>
                </c:pt>
                <c:pt idx="40">
                  <c:v>-0.28872985843024601</c:v>
                </c:pt>
                <c:pt idx="41">
                  <c:v>-0.64888223526632804</c:v>
                </c:pt>
                <c:pt idx="42">
                  <c:v>-0.92836044365554926</c:v>
                </c:pt>
                <c:pt idx="43">
                  <c:v>-1.0954607943824821</c:v>
                </c:pt>
                <c:pt idx="44">
                  <c:v>-1.1360028926690118</c:v>
                </c:pt>
                <c:pt idx="45">
                  <c:v>-1.055490365459711</c:v>
                </c:pt>
                <c:pt idx="46">
                  <c:v>-0.87816581263579119</c:v>
                </c:pt>
                <c:pt idx="47">
                  <c:v>-0.64310967166280808</c:v>
                </c:pt>
                <c:pt idx="48">
                  <c:v>-0.39799937099039839</c:v>
                </c:pt>
                <c:pt idx="49">
                  <c:v>-0.19151451820731058</c:v>
                </c:pt>
                <c:pt idx="50">
                  <c:v>-6.5587609119719059E-2</c:v>
                </c:pt>
                <c:pt idx="51">
                  <c:v>-4.8724108827930102E-2</c:v>
                </c:pt>
                <c:pt idx="52">
                  <c:v>-0.15144689899674568</c:v>
                </c:pt>
                <c:pt idx="53">
                  <c:v>-0.3645846658056755</c:v>
                </c:pt>
                <c:pt idx="54">
                  <c:v>-0.6606747761098325</c:v>
                </c:pt>
                <c:pt idx="55">
                  <c:v>-0.99825944682315804</c:v>
                </c:pt>
                <c:pt idx="56">
                  <c:v>-1.3283971899973679</c:v>
                </c:pt>
                <c:pt idx="57">
                  <c:v>-1.6023617359716276</c:v>
                </c:pt>
                <c:pt idx="58">
                  <c:v>-1.7793131221311937</c:v>
                </c:pt>
                <c:pt idx="59">
                  <c:v>-1.8327299899519387</c:v>
                </c:pt>
                <c:pt idx="60">
                  <c:v>-1.7545876707925729</c:v>
                </c:pt>
                <c:pt idx="61">
                  <c:v>-1.5566224904676671</c:v>
                </c:pt>
                <c:pt idx="62">
                  <c:v>-1.2684827034306141</c:v>
                </c:pt>
                <c:pt idx="63">
                  <c:v>-0.93305795882628795</c:v>
                </c:pt>
                <c:pt idx="64">
                  <c:v>-0.59972460731245891</c:v>
                </c:pt>
                <c:pt idx="65">
                  <c:v>-0.31657315974546552</c:v>
                </c:pt>
                <c:pt idx="66">
                  <c:v>-0.12284486462704436</c:v>
                </c:pt>
                <c:pt idx="67">
                  <c:v>-4.2771316853040475E-2</c:v>
                </c:pt>
                <c:pt idx="68">
                  <c:v>-8.178946459715275E-2</c:v>
                </c:pt>
                <c:pt idx="69">
                  <c:v>-0.22572932154237046</c:v>
                </c:pt>
                <c:pt idx="70">
                  <c:v>-0.44310233203994676</c:v>
                </c:pt>
                <c:pt idx="71">
                  <c:v>-0.69012877891902635</c:v>
                </c:pt>
                <c:pt idx="72">
                  <c:v>-0.91771015822140356</c:v>
                </c:pt>
                <c:pt idx="73">
                  <c:v>-1.0792453490778202</c:v>
                </c:pt>
                <c:pt idx="74">
                  <c:v>-1.1380561641723987</c:v>
                </c:pt>
                <c:pt idx="75">
                  <c:v>-1.0732495130307242</c:v>
                </c:pt>
                <c:pt idx="76">
                  <c:v>-0.88309021419208977</c:v>
                </c:pt>
                <c:pt idx="77">
                  <c:v>-0.58535148842217888</c:v>
                </c:pt>
                <c:pt idx="78">
                  <c:v>-0.21458730815998603</c:v>
                </c:pt>
                <c:pt idx="79">
                  <c:v>0.18324326192821938</c:v>
                </c:pt>
                <c:pt idx="80">
                  <c:v>0.55795154436895367</c:v>
                </c:pt>
                <c:pt idx="81">
                  <c:v>0.86296221243173876</c:v>
                </c:pt>
                <c:pt idx="82">
                  <c:v>1.062586022681006</c:v>
                </c:pt>
                <c:pt idx="83">
                  <c:v>1.1375746268175555</c:v>
                </c:pt>
                <c:pt idx="84">
                  <c:v>1.0880809901907158</c:v>
                </c:pt>
                <c:pt idx="85">
                  <c:v>0.93355853394772548</c:v>
                </c:pt>
                <c:pt idx="86">
                  <c:v>0.70961541472658585</c:v>
                </c:pt>
                <c:pt idx="87">
                  <c:v>0.46232105820496855</c:v>
                </c:pt>
                <c:pt idx="88">
                  <c:v>0.24086427844248665</c:v>
                </c:pt>
                <c:pt idx="89">
                  <c:v>8.9722542905364633E-2</c:v>
                </c:pt>
                <c:pt idx="90">
                  <c:v>4.1579099200402037E-2</c:v>
                </c:pt>
                <c:pt idx="91">
                  <c:v>0.11210658275930052</c:v>
                </c:pt>
                <c:pt idx="92">
                  <c:v>0.29744102005682571</c:v>
                </c:pt>
                <c:pt idx="93">
                  <c:v>0.57474535698323992</c:v>
                </c:pt>
                <c:pt idx="94">
                  <c:v>0.90577384112494963</c:v>
                </c:pt>
                <c:pt idx="95">
                  <c:v>1.2428747831777514</c:v>
                </c:pt>
                <c:pt idx="96">
                  <c:v>1.5364842199059139</c:v>
                </c:pt>
                <c:pt idx="97">
                  <c:v>1.7429275826785</c:v>
                </c:pt>
                <c:pt idx="98">
                  <c:v>1.8312978092894878</c:v>
                </c:pt>
                <c:pt idx="99">
                  <c:v>1.7883241060932491</c:v>
                </c:pt>
                <c:pt idx="100">
                  <c:v>1.6204627589454914</c:v>
                </c:pt>
                <c:pt idx="101">
                  <c:v>1.3528799277357186</c:v>
                </c:pt>
                <c:pt idx="102">
                  <c:v>1.0254870054546337</c:v>
                </c:pt>
                <c:pt idx="103">
                  <c:v>0.68665441678329542</c:v>
                </c:pt>
                <c:pt idx="104">
                  <c:v>0.38559621368490049</c:v>
                </c:pt>
                <c:pt idx="105">
                  <c:v>0.16462763715873707</c:v>
                </c:pt>
                <c:pt idx="106">
                  <c:v>5.2517830786105058E-2</c:v>
                </c:pt>
                <c:pt idx="107">
                  <c:v>5.998695305059154E-2</c:v>
                </c:pt>
                <c:pt idx="108">
                  <c:v>0.17805834510527196</c:v>
                </c:pt>
                <c:pt idx="109">
                  <c:v>0.37952562488768837</c:v>
                </c:pt>
                <c:pt idx="110">
                  <c:v>0.62330276663738893</c:v>
                </c:pt>
                <c:pt idx="111">
                  <c:v>0.8609700334406778</c:v>
                </c:pt>
                <c:pt idx="112">
                  <c:v>1.0444819243324659</c:v>
                </c:pt>
                <c:pt idx="113">
                  <c:v>1.1338198141812135</c:v>
                </c:pt>
                <c:pt idx="114">
                  <c:v>1.1033806722200969</c:v>
                </c:pt>
                <c:pt idx="115">
                  <c:v>0.94609276907638162</c:v>
                </c:pt>
                <c:pt idx="116">
                  <c:v>0.6746081221770569</c:v>
                </c:pt>
                <c:pt idx="117">
                  <c:v>0.31938293264106693</c:v>
                </c:pt>
                <c:pt idx="118">
                  <c:v>-7.6051427907092808E-2</c:v>
                </c:pt>
                <c:pt idx="119">
                  <c:v>-0.46188078097930635</c:v>
                </c:pt>
                <c:pt idx="120">
                  <c:v>-0.789792003988532</c:v>
                </c:pt>
                <c:pt idx="121">
                  <c:v>-1.0205200075665037</c:v>
                </c:pt>
                <c:pt idx="122">
                  <c:v>-1.129966841239336</c:v>
                </c:pt>
                <c:pt idx="123">
                  <c:v>-1.1129273668757762</c:v>
                </c:pt>
                <c:pt idx="124">
                  <c:v>-0.98383380244520402</c:v>
                </c:pt>
                <c:pt idx="125">
                  <c:v>-0.77440208302534963</c:v>
                </c:pt>
                <c:pt idx="126">
                  <c:v>-0.52855210734670866</c:v>
                </c:pt>
                <c:pt idx="127">
                  <c:v>-0.29540431503321685</c:v>
                </c:pt>
                <c:pt idx="128">
                  <c:v>-0.12145872515794875</c:v>
                </c:pt>
                <c:pt idx="129">
                  <c:v>-4.3191615647687587E-2</c:v>
                </c:pt>
                <c:pt idx="130">
                  <c:v>-8.1239061598847306E-2</c:v>
                </c:pt>
                <c:pt idx="131">
                  <c:v>-0.23708599273583986</c:v>
                </c:pt>
                <c:pt idx="132">
                  <c:v>-0.49278383380168772</c:v>
                </c:pt>
                <c:pt idx="133">
                  <c:v>-0.81374161279098478</c:v>
                </c:pt>
                <c:pt idx="134">
                  <c:v>-1.1541501547546333</c:v>
                </c:pt>
                <c:pt idx="135">
                  <c:v>-1.4641832366601544</c:v>
                </c:pt>
                <c:pt idx="136">
                  <c:v>-1.6978389982703468</c:v>
                </c:pt>
                <c:pt idx="137">
                  <c:v>-1.8201837829407186</c:v>
                </c:pt>
                <c:pt idx="138">
                  <c:v>-1.8128548856722335</c:v>
                </c:pt>
                <c:pt idx="139">
                  <c:v>-1.6769535255062411</c:v>
                </c:pt>
                <c:pt idx="140">
                  <c:v>-1.4328713445180636</c:v>
                </c:pt>
                <c:pt idx="141">
                  <c:v>-1.1170778231179554</c:v>
                </c:pt>
                <c:pt idx="142">
                  <c:v>-0.77637576460208824</c:v>
                </c:pt>
                <c:pt idx="143">
                  <c:v>-0.46053169711053926</c:v>
                </c:pt>
                <c:pt idx="144">
                  <c:v>-0.21444456551980962</c:v>
                </c:pt>
                <c:pt idx="145">
                  <c:v>-7.1088940025470504E-2</c:v>
                </c:pt>
                <c:pt idx="146">
                  <c:v>-4.6346650429130776E-2</c:v>
                </c:pt>
                <c:pt idx="147">
                  <c:v>-0.13654257696116368</c:v>
                </c:pt>
                <c:pt idx="148">
                  <c:v>-0.31907336586439922</c:v>
                </c:pt>
                <c:pt idx="149">
                  <c:v>-0.55602949916989841</c:v>
                </c:pt>
                <c:pt idx="150">
                  <c:v>-0.80023853128973232</c:v>
                </c:pt>
                <c:pt idx="151">
                  <c:v>-1.0027750262394055</c:v>
                </c:pt>
                <c:pt idx="152">
                  <c:v>-1.1207511420943164</c:v>
                </c:pt>
                <c:pt idx="153">
                  <c:v>-1.1241574763835276</c:v>
                </c:pt>
                <c:pt idx="154">
                  <c:v>-1.0006737068795286</c:v>
                </c:pt>
                <c:pt idx="155">
                  <c:v>-0.75768906760592514</c:v>
                </c:pt>
                <c:pt idx="156">
                  <c:v>-0.42121318922948331</c:v>
                </c:pt>
                <c:pt idx="157">
                  <c:v>-3.1848762851457817E-2</c:v>
                </c:pt>
                <c:pt idx="158">
                  <c:v>0.36153865037843247</c:v>
                </c:pt>
                <c:pt idx="159">
                  <c:v>0.70945477820163017</c:v>
                </c:pt>
                <c:pt idx="160">
                  <c:v>0.96951001471991793</c:v>
                </c:pt>
                <c:pt idx="161">
                  <c:v>1.113031602209021</c:v>
                </c:pt>
                <c:pt idx="162">
                  <c:v>1.1295112121944428</c:v>
                </c:pt>
                <c:pt idx="163">
                  <c:v>1.0281862572491565</c:v>
                </c:pt>
                <c:pt idx="164">
                  <c:v>0.83650577630695788</c:v>
                </c:pt>
                <c:pt idx="165">
                  <c:v>0.59572358088434751</c:v>
                </c:pt>
                <c:pt idx="166">
                  <c:v>0.35431487610058654</c:v>
                </c:pt>
                <c:pt idx="167">
                  <c:v>0.16025617702064243</c:v>
                </c:pt>
                <c:pt idx="168">
                  <c:v>5.3387779806716384E-2</c:v>
                </c:pt>
                <c:pt idx="169">
                  <c:v>5.9064989122930123E-2</c:v>
                </c:pt>
                <c:pt idx="170">
                  <c:v>0.18410080992985323</c:v>
                </c:pt>
                <c:pt idx="171">
                  <c:v>0.41564101052094271</c:v>
                </c:pt>
                <c:pt idx="172">
                  <c:v>0.72314947504921478</c:v>
                </c:pt>
                <c:pt idx="173">
                  <c:v>1.0631906837909766</c:v>
                </c:pt>
                <c:pt idx="174">
                  <c:v>1.386254518945405</c:v>
                </c:pt>
                <c:pt idx="175">
                  <c:v>1.6445461184155155</c:v>
                </c:pt>
                <c:pt idx="176">
                  <c:v>1.7995111017641967</c:v>
                </c:pt>
                <c:pt idx="177">
                  <c:v>1.8279082319652251</c:v>
                </c:pt>
                <c:pt idx="178">
                  <c:v>1.7254708641899335</c:v>
                </c:pt>
                <c:pt idx="179">
                  <c:v>1.5075791694691205</c:v>
                </c:pt>
                <c:pt idx="180">
                  <c:v>1.2068370127587298</c:v>
                </c:pt>
                <c:pt idx="181">
                  <c:v>0.86793601065964254</c:v>
                </c:pt>
                <c:pt idx="182">
                  <c:v>0.54061754764452763</c:v>
                </c:pt>
                <c:pt idx="183">
                  <c:v>0.27184377956444028</c:v>
                </c:pt>
                <c:pt idx="184">
                  <c:v>9.8413496843569148E-2</c:v>
                </c:pt>
                <c:pt idx="185">
                  <c:v>4.1188447311926391E-2</c:v>
                </c:pt>
                <c:pt idx="186">
                  <c:v>0.10184142479893432</c:v>
                </c:pt>
                <c:pt idx="187">
                  <c:v>0.26263926205892157</c:v>
                </c:pt>
                <c:pt idx="188">
                  <c:v>0.48929468745702465</c:v>
                </c:pt>
                <c:pt idx="189">
                  <c:v>0.73643646618056979</c:v>
                </c:pt>
                <c:pt idx="190">
                  <c:v>0.95483384676712668</c:v>
                </c:pt>
                <c:pt idx="191">
                  <c:v>1.0992343394151236</c:v>
                </c:pt>
                <c:pt idx="192">
                  <c:v>1.1355769953611798</c:v>
                </c:pt>
                <c:pt idx="193">
                  <c:v>1.0464419283510975</c:v>
                </c:pt>
                <c:pt idx="194">
                  <c:v>0.83387525773603732</c:v>
                </c:pt>
                <c:pt idx="195">
                  <c:v>0.51914299880200143</c:v>
                </c:pt>
                <c:pt idx="196">
                  <c:v>0.13945226356399276</c:v>
                </c:pt>
                <c:pt idx="197">
                  <c:v>-0.25784308068315359</c:v>
                </c:pt>
                <c:pt idx="198">
                  <c:v>-0.62263800667407798</c:v>
                </c:pt>
                <c:pt idx="199">
                  <c:v>-0.90990608963285402</c:v>
                </c:pt>
                <c:pt idx="200">
                  <c:v>-1.0867278058821306</c:v>
                </c:pt>
                <c:pt idx="201">
                  <c:v>-1.1374082679717004</c:v>
                </c:pt>
                <c:pt idx="202">
                  <c:v>-1.0658769272233306</c:v>
                </c:pt>
                <c:pt idx="203">
                  <c:v>-0.89499088347860423</c:v>
                </c:pt>
                <c:pt idx="204">
                  <c:v>-0.66285228228551318</c:v>
                </c:pt>
                <c:pt idx="205">
                  <c:v>-0.4167216746862451</c:v>
                </c:pt>
                <c:pt idx="206">
                  <c:v>-0.20548874137480089</c:v>
                </c:pt>
                <c:pt idx="207">
                  <c:v>-7.1889522488152169E-2</c:v>
                </c:pt>
                <c:pt idx="208">
                  <c:v>-4.5699291753880211E-2</c:v>
                </c:pt>
                <c:pt idx="209">
                  <c:v>-0.1389761545730398</c:v>
                </c:pt>
                <c:pt idx="210">
                  <c:v>-0.34410665658935891</c:v>
                </c:pt>
                <c:pt idx="211">
                  <c:v>-0.63496228236858432</c:v>
                </c:pt>
                <c:pt idx="212">
                  <c:v>-0.9709845495098377</c:v>
                </c:pt>
                <c:pt idx="213">
                  <c:v>-1.3035540076686387</c:v>
                </c:pt>
                <c:pt idx="214">
                  <c:v>-1.5836378369491242</c:v>
                </c:pt>
                <c:pt idx="215">
                  <c:v>-1.7695088393381875</c:v>
                </c:pt>
                <c:pt idx="216">
                  <c:v>-1.8333173062447474</c:v>
                </c:pt>
                <c:pt idx="217">
                  <c:v>-1.7654783107205565</c:v>
                </c:pt>
                <c:pt idx="218">
                  <c:v>-1.5761818285682405</c:v>
                </c:pt>
                <c:pt idx="219">
                  <c:v>-1.2937872934273544</c:v>
                </c:pt>
                <c:pt idx="220">
                  <c:v>-0.96035602900066264</c:v>
                </c:pt>
                <c:pt idx="221">
                  <c:v>-0.62502682668784648</c:v>
                </c:pt>
                <c:pt idx="222">
                  <c:v>-0.33628041604637482</c:v>
                </c:pt>
                <c:pt idx="223">
                  <c:v>-0.13431395478834174</c:v>
                </c:pt>
                <c:pt idx="224">
                  <c:v>-4.4729256170702003E-2</c:v>
                </c:pt>
                <c:pt idx="225">
                  <c:v>-7.4531023370020932E-2</c:v>
                </c:pt>
                <c:pt idx="226">
                  <c:v>-0.21106662451466562</c:v>
                </c:pt>
                <c:pt idx="227">
                  <c:v>-0.42407450249313172</c:v>
                </c:pt>
                <c:pt idx="228">
                  <c:v>-0.67051749548407447</c:v>
                </c:pt>
                <c:pt idx="229">
                  <c:v>-0.90143763697072798</c:v>
                </c:pt>
                <c:pt idx="230">
                  <c:v>-1.0697498281040092</c:v>
                </c:pt>
                <c:pt idx="231">
                  <c:v>-1.1377435217048673</c:v>
                </c:pt>
                <c:pt idx="232">
                  <c:v>-1.0831076320948818</c:v>
                </c:pt>
                <c:pt idx="233">
                  <c:v>-0.90252701425263226</c:v>
                </c:pt>
                <c:pt idx="234">
                  <c:v>-0.61228223365360179</c:v>
                </c:pt>
                <c:pt idx="235">
                  <c:v>-0.2457574477437629</c:v>
                </c:pt>
                <c:pt idx="236">
                  <c:v>0.15175065060622922</c:v>
                </c:pt>
                <c:pt idx="237">
                  <c:v>0.53010378294142768</c:v>
                </c:pt>
                <c:pt idx="238">
                  <c:v>0.84215709515214887</c:v>
                </c:pt>
                <c:pt idx="239">
                  <c:v>1.0511217680450908</c:v>
                </c:pt>
                <c:pt idx="240">
                  <c:v>1.1362933493228988</c:v>
                </c:pt>
                <c:pt idx="241">
                  <c:v>1.0962419398422385</c:v>
                </c:pt>
                <c:pt idx="242">
                  <c:v>0.94896107660352469</c:v>
                </c:pt>
                <c:pt idx="243">
                  <c:v>0.72895229880607737</c:v>
                </c:pt>
                <c:pt idx="244">
                  <c:v>0.48170615738986888</c:v>
                </c:pt>
                <c:pt idx="245">
                  <c:v>0.25645145557871707</c:v>
                </c:pt>
                <c:pt idx="246">
                  <c:v>9.8317896009564421E-2</c:v>
                </c:pt>
                <c:pt idx="247">
                  <c:v>4.1149897242464872E-2</c:v>
                </c:pt>
                <c:pt idx="248">
                  <c:v>0.10210651145850946</c:v>
                </c:pt>
                <c:pt idx="249">
                  <c:v>0.27890036088414283</c:v>
                </c:pt>
                <c:pt idx="250">
                  <c:v>0.55011183696243593</c:v>
                </c:pt>
                <c:pt idx="251">
                  <c:v>0.87852925730653619</c:v>
                </c:pt>
                <c:pt idx="252">
                  <c:v>1.2169879087349016</c:v>
                </c:pt>
                <c:pt idx="253">
                  <c:v>1.5157863492853585</c:v>
                </c:pt>
                <c:pt idx="254">
                  <c:v>1.730509289889874</c:v>
                </c:pt>
                <c:pt idx="255">
                  <c:v>1.8290221474739838</c:v>
                </c:pt>
                <c:pt idx="256">
                  <c:v>1.7965330962069537</c:v>
                </c:pt>
                <c:pt idx="257">
                  <c:v>1.6379235025503411</c:v>
                </c:pt>
                <c:pt idx="258">
                  <c:v>1.3769788507974368</c:v>
                </c:pt>
                <c:pt idx="259">
                  <c:v>1.0526415689056849</c:v>
                </c:pt>
                <c:pt idx="260">
                  <c:v>0.7128772996604984</c:v>
                </c:pt>
                <c:pt idx="261">
                  <c:v>0.40712290581911947</c:v>
                </c:pt>
                <c:pt idx="262">
                  <c:v>0.17850837059672009</c:v>
                </c:pt>
                <c:pt idx="263">
                  <c:v>5.7080412352643051E-2</c:v>
                </c:pt>
                <c:pt idx="264">
                  <c:v>5.5097445330432926E-2</c:v>
                </c:pt>
                <c:pt idx="265">
                  <c:v>0.16513846129619258</c:v>
                </c:pt>
                <c:pt idx="266">
                  <c:v>0.36132411525300001</c:v>
                </c:pt>
                <c:pt idx="267">
                  <c:v>0.60345691619634512</c:v>
                </c:pt>
                <c:pt idx="268">
                  <c:v>0.8434265297787461</c:v>
                </c:pt>
                <c:pt idx="269">
                  <c:v>1.032868559016723</c:v>
                </c:pt>
                <c:pt idx="270">
                  <c:v>1.1308672455962547</c:v>
                </c:pt>
                <c:pt idx="271">
                  <c:v>1.1104855758670324</c:v>
                </c:pt>
                <c:pt idx="272">
                  <c:v>0.96309138100585745</c:v>
                </c:pt>
                <c:pt idx="273">
                  <c:v>0.69979596614277595</c:v>
                </c:pt>
                <c:pt idx="274">
                  <c:v>0.34977765568556668</c:v>
                </c:pt>
                <c:pt idx="275">
                  <c:v>-4.4245567327602285E-2</c:v>
                </c:pt>
                <c:pt idx="276">
                  <c:v>-0.43268006411159854</c:v>
                </c:pt>
                <c:pt idx="277">
                  <c:v>-0.76680559890796296</c:v>
                </c:pt>
                <c:pt idx="278">
                  <c:v>-1.0063865637718812</c:v>
                </c:pt>
                <c:pt idx="279">
                  <c:v>-1.1259442400858695</c:v>
                </c:pt>
                <c:pt idx="280">
                  <c:v>-1.118700356708676</c:v>
                </c:pt>
                <c:pt idx="281">
                  <c:v>-0.99756984878545218</c:v>
                </c:pt>
                <c:pt idx="282">
                  <c:v>-0.79304657740722884</c:v>
                </c:pt>
                <c:pt idx="283">
                  <c:v>-0.54831629013444061</c:v>
                </c:pt>
                <c:pt idx="284">
                  <c:v>-0.312368843680978</c:v>
                </c:pt>
                <c:pt idx="285">
                  <c:v>-0.13219756317361508</c:v>
                </c:pt>
                <c:pt idx="286">
                  <c:v>-4.5317711218388013E-2</c:v>
                </c:pt>
                <c:pt idx="287">
                  <c:v>-7.3785634628119823E-2</c:v>
                </c:pt>
                <c:pt idx="288">
                  <c:v>-0.22066320515421467</c:v>
                </c:pt>
                <c:pt idx="289">
                  <c:v>-0.46948608253054869</c:v>
                </c:pt>
                <c:pt idx="290">
                  <c:v>-0.78682005858031934</c:v>
                </c:pt>
                <c:pt idx="291">
                  <c:v>-1.1275021669980045</c:v>
                </c:pt>
                <c:pt idx="292">
                  <c:v>-1.4417393421515661</c:v>
                </c:pt>
                <c:pt idx="293">
                  <c:v>-1.6829441067730242</c:v>
                </c:pt>
                <c:pt idx="294">
                  <c:v>-1.8150703691271861</c:v>
                </c:pt>
                <c:pt idx="295">
                  <c:v>-1.8182912923023387</c:v>
                </c:pt>
                <c:pt idx="296">
                  <c:v>-1.6921229081649938</c:v>
                </c:pt>
                <c:pt idx="297">
                  <c:v>-1.4555003682836207</c:v>
                </c:pt>
                <c:pt idx="298">
                  <c:v>-1.1437947944814058</c:v>
                </c:pt>
                <c:pt idx="299">
                  <c:v>-0.80324166245803397</c:v>
                </c:pt>
                <c:pt idx="300">
                  <c:v>-0.48366027292273461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481-49BE-91EC-66332CD1901C}"/>
            </c:ext>
          </c:extLst>
        </c:ser>
        <c:ser>
          <c:idx val="1"/>
          <c:order val="1"/>
          <c:tx>
            <c:v>Steady State Response</c:v>
          </c:tx>
          <c:spPr>
            <a:ln w="254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Sheet3!$A$5:$A$305</c:f>
              <c:numCache>
                <c:formatCode>General</c:formatCode>
                <c:ptCount val="30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1.1200000000000006</c:v>
                </c:pt>
                <c:pt idx="57">
                  <c:v>1.1400000000000006</c:v>
                </c:pt>
                <c:pt idx="58">
                  <c:v>1.1600000000000006</c:v>
                </c:pt>
                <c:pt idx="59">
                  <c:v>1.1800000000000006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1.3600000000000008</c:v>
                </c:pt>
                <c:pt idx="69">
                  <c:v>1.3800000000000008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</c:v>
                </c:pt>
                <c:pt idx="80">
                  <c:v>1.600000000000001</c:v>
                </c:pt>
                <c:pt idx="81">
                  <c:v>1.620000000000001</c:v>
                </c:pt>
                <c:pt idx="82">
                  <c:v>1.640000000000001</c:v>
                </c:pt>
                <c:pt idx="83">
                  <c:v>1.660000000000001</c:v>
                </c:pt>
                <c:pt idx="84">
                  <c:v>1.680000000000001</c:v>
                </c:pt>
                <c:pt idx="85">
                  <c:v>1.7000000000000011</c:v>
                </c:pt>
                <c:pt idx="86">
                  <c:v>1.7200000000000011</c:v>
                </c:pt>
                <c:pt idx="87">
                  <c:v>1.7400000000000011</c:v>
                </c:pt>
                <c:pt idx="88">
                  <c:v>1.7600000000000011</c:v>
                </c:pt>
                <c:pt idx="89">
                  <c:v>1.7800000000000011</c:v>
                </c:pt>
                <c:pt idx="90">
                  <c:v>1.8000000000000012</c:v>
                </c:pt>
                <c:pt idx="91">
                  <c:v>1.8200000000000012</c:v>
                </c:pt>
                <c:pt idx="92">
                  <c:v>1.8400000000000012</c:v>
                </c:pt>
                <c:pt idx="93">
                  <c:v>1.8600000000000012</c:v>
                </c:pt>
                <c:pt idx="94">
                  <c:v>1.8800000000000012</c:v>
                </c:pt>
                <c:pt idx="95">
                  <c:v>1.9000000000000012</c:v>
                </c:pt>
                <c:pt idx="96">
                  <c:v>1.9200000000000013</c:v>
                </c:pt>
                <c:pt idx="97">
                  <c:v>1.9400000000000013</c:v>
                </c:pt>
                <c:pt idx="98">
                  <c:v>1.9600000000000013</c:v>
                </c:pt>
                <c:pt idx="99">
                  <c:v>1.9800000000000013</c:v>
                </c:pt>
                <c:pt idx="100">
                  <c:v>2.0000000000000013</c:v>
                </c:pt>
                <c:pt idx="101">
                  <c:v>2.0200000000000014</c:v>
                </c:pt>
                <c:pt idx="102">
                  <c:v>2.0400000000000014</c:v>
                </c:pt>
                <c:pt idx="103">
                  <c:v>2.0600000000000014</c:v>
                </c:pt>
                <c:pt idx="104">
                  <c:v>2.0800000000000014</c:v>
                </c:pt>
                <c:pt idx="105">
                  <c:v>2.1000000000000014</c:v>
                </c:pt>
                <c:pt idx="106">
                  <c:v>2.1200000000000014</c:v>
                </c:pt>
                <c:pt idx="107">
                  <c:v>2.1400000000000015</c:v>
                </c:pt>
                <c:pt idx="108">
                  <c:v>2.1600000000000015</c:v>
                </c:pt>
                <c:pt idx="109">
                  <c:v>2.1800000000000015</c:v>
                </c:pt>
                <c:pt idx="110">
                  <c:v>2.2000000000000015</c:v>
                </c:pt>
                <c:pt idx="111">
                  <c:v>2.2200000000000015</c:v>
                </c:pt>
                <c:pt idx="112">
                  <c:v>2.2400000000000015</c:v>
                </c:pt>
                <c:pt idx="113">
                  <c:v>2.2600000000000016</c:v>
                </c:pt>
                <c:pt idx="114">
                  <c:v>2.2800000000000016</c:v>
                </c:pt>
                <c:pt idx="115">
                  <c:v>2.3000000000000016</c:v>
                </c:pt>
                <c:pt idx="116">
                  <c:v>2.3200000000000016</c:v>
                </c:pt>
                <c:pt idx="117">
                  <c:v>2.3400000000000016</c:v>
                </c:pt>
                <c:pt idx="118">
                  <c:v>2.3600000000000017</c:v>
                </c:pt>
                <c:pt idx="119">
                  <c:v>2.3800000000000017</c:v>
                </c:pt>
                <c:pt idx="120">
                  <c:v>2.4000000000000017</c:v>
                </c:pt>
                <c:pt idx="121">
                  <c:v>2.4200000000000017</c:v>
                </c:pt>
                <c:pt idx="122">
                  <c:v>2.4400000000000017</c:v>
                </c:pt>
                <c:pt idx="123">
                  <c:v>2.4600000000000017</c:v>
                </c:pt>
                <c:pt idx="124">
                  <c:v>2.4800000000000018</c:v>
                </c:pt>
                <c:pt idx="125">
                  <c:v>2.5000000000000018</c:v>
                </c:pt>
                <c:pt idx="126">
                  <c:v>2.5200000000000018</c:v>
                </c:pt>
                <c:pt idx="127">
                  <c:v>2.5400000000000018</c:v>
                </c:pt>
                <c:pt idx="128">
                  <c:v>2.5600000000000018</c:v>
                </c:pt>
                <c:pt idx="129">
                  <c:v>2.5800000000000018</c:v>
                </c:pt>
                <c:pt idx="130">
                  <c:v>2.6000000000000019</c:v>
                </c:pt>
                <c:pt idx="131">
                  <c:v>2.6200000000000019</c:v>
                </c:pt>
                <c:pt idx="132">
                  <c:v>2.6400000000000019</c:v>
                </c:pt>
                <c:pt idx="133">
                  <c:v>2.6600000000000019</c:v>
                </c:pt>
                <c:pt idx="134">
                  <c:v>2.6800000000000019</c:v>
                </c:pt>
                <c:pt idx="135">
                  <c:v>2.700000000000002</c:v>
                </c:pt>
                <c:pt idx="136">
                  <c:v>2.720000000000002</c:v>
                </c:pt>
                <c:pt idx="137">
                  <c:v>2.740000000000002</c:v>
                </c:pt>
                <c:pt idx="138">
                  <c:v>2.760000000000002</c:v>
                </c:pt>
                <c:pt idx="139">
                  <c:v>2.780000000000002</c:v>
                </c:pt>
                <c:pt idx="140">
                  <c:v>2.800000000000002</c:v>
                </c:pt>
                <c:pt idx="141">
                  <c:v>2.8200000000000021</c:v>
                </c:pt>
                <c:pt idx="142">
                  <c:v>2.8400000000000021</c:v>
                </c:pt>
                <c:pt idx="143">
                  <c:v>2.8600000000000021</c:v>
                </c:pt>
                <c:pt idx="144">
                  <c:v>2.8800000000000021</c:v>
                </c:pt>
                <c:pt idx="145">
                  <c:v>2.9000000000000021</c:v>
                </c:pt>
                <c:pt idx="146">
                  <c:v>2.9200000000000021</c:v>
                </c:pt>
                <c:pt idx="147">
                  <c:v>2.9400000000000022</c:v>
                </c:pt>
                <c:pt idx="148">
                  <c:v>2.9600000000000022</c:v>
                </c:pt>
                <c:pt idx="149">
                  <c:v>2.9800000000000022</c:v>
                </c:pt>
                <c:pt idx="150">
                  <c:v>3.0000000000000022</c:v>
                </c:pt>
                <c:pt idx="151">
                  <c:v>3.0200000000000022</c:v>
                </c:pt>
                <c:pt idx="152">
                  <c:v>3.0400000000000023</c:v>
                </c:pt>
                <c:pt idx="153">
                  <c:v>3.0600000000000023</c:v>
                </c:pt>
                <c:pt idx="154">
                  <c:v>3.0800000000000023</c:v>
                </c:pt>
                <c:pt idx="155">
                  <c:v>3.1000000000000023</c:v>
                </c:pt>
                <c:pt idx="156">
                  <c:v>3.1200000000000023</c:v>
                </c:pt>
                <c:pt idx="157">
                  <c:v>3.1400000000000023</c:v>
                </c:pt>
                <c:pt idx="158">
                  <c:v>3.1600000000000024</c:v>
                </c:pt>
                <c:pt idx="159">
                  <c:v>3.1800000000000024</c:v>
                </c:pt>
                <c:pt idx="160">
                  <c:v>3.2000000000000024</c:v>
                </c:pt>
                <c:pt idx="161">
                  <c:v>3.2200000000000024</c:v>
                </c:pt>
                <c:pt idx="162">
                  <c:v>3.2400000000000024</c:v>
                </c:pt>
                <c:pt idx="163">
                  <c:v>3.2600000000000025</c:v>
                </c:pt>
                <c:pt idx="164">
                  <c:v>3.2800000000000025</c:v>
                </c:pt>
                <c:pt idx="165">
                  <c:v>3.3000000000000025</c:v>
                </c:pt>
                <c:pt idx="166">
                  <c:v>3.3200000000000025</c:v>
                </c:pt>
                <c:pt idx="167">
                  <c:v>3.3400000000000025</c:v>
                </c:pt>
                <c:pt idx="168">
                  <c:v>3.3600000000000025</c:v>
                </c:pt>
                <c:pt idx="169">
                  <c:v>3.3800000000000026</c:v>
                </c:pt>
                <c:pt idx="170">
                  <c:v>3.4000000000000026</c:v>
                </c:pt>
                <c:pt idx="171">
                  <c:v>3.4200000000000026</c:v>
                </c:pt>
                <c:pt idx="172">
                  <c:v>3.4400000000000026</c:v>
                </c:pt>
                <c:pt idx="173">
                  <c:v>3.4600000000000026</c:v>
                </c:pt>
                <c:pt idx="174">
                  <c:v>3.4800000000000026</c:v>
                </c:pt>
                <c:pt idx="175">
                  <c:v>3.5000000000000027</c:v>
                </c:pt>
                <c:pt idx="176">
                  <c:v>3.5200000000000027</c:v>
                </c:pt>
                <c:pt idx="177">
                  <c:v>3.5400000000000027</c:v>
                </c:pt>
                <c:pt idx="178">
                  <c:v>3.5600000000000027</c:v>
                </c:pt>
                <c:pt idx="179">
                  <c:v>3.5800000000000027</c:v>
                </c:pt>
                <c:pt idx="180">
                  <c:v>3.6000000000000028</c:v>
                </c:pt>
                <c:pt idx="181">
                  <c:v>3.6200000000000028</c:v>
                </c:pt>
                <c:pt idx="182">
                  <c:v>3.6400000000000028</c:v>
                </c:pt>
                <c:pt idx="183">
                  <c:v>3.6600000000000028</c:v>
                </c:pt>
                <c:pt idx="184">
                  <c:v>3.6800000000000028</c:v>
                </c:pt>
                <c:pt idx="185">
                  <c:v>3.7000000000000028</c:v>
                </c:pt>
                <c:pt idx="186">
                  <c:v>3.7200000000000029</c:v>
                </c:pt>
                <c:pt idx="187">
                  <c:v>3.7400000000000029</c:v>
                </c:pt>
                <c:pt idx="188">
                  <c:v>3.7600000000000029</c:v>
                </c:pt>
                <c:pt idx="189">
                  <c:v>3.7800000000000029</c:v>
                </c:pt>
                <c:pt idx="190">
                  <c:v>3.8000000000000029</c:v>
                </c:pt>
                <c:pt idx="191">
                  <c:v>3.8200000000000029</c:v>
                </c:pt>
                <c:pt idx="192">
                  <c:v>3.840000000000003</c:v>
                </c:pt>
                <c:pt idx="193">
                  <c:v>3.860000000000003</c:v>
                </c:pt>
                <c:pt idx="194">
                  <c:v>3.880000000000003</c:v>
                </c:pt>
                <c:pt idx="195">
                  <c:v>3.900000000000003</c:v>
                </c:pt>
                <c:pt idx="196">
                  <c:v>3.920000000000003</c:v>
                </c:pt>
                <c:pt idx="197">
                  <c:v>3.9400000000000031</c:v>
                </c:pt>
                <c:pt idx="198">
                  <c:v>3.9600000000000031</c:v>
                </c:pt>
                <c:pt idx="199">
                  <c:v>3.9800000000000031</c:v>
                </c:pt>
                <c:pt idx="200">
                  <c:v>4.0000000000000027</c:v>
                </c:pt>
                <c:pt idx="201">
                  <c:v>4.0200000000000022</c:v>
                </c:pt>
                <c:pt idx="202">
                  <c:v>4.0400000000000018</c:v>
                </c:pt>
                <c:pt idx="203">
                  <c:v>4.0600000000000014</c:v>
                </c:pt>
                <c:pt idx="204">
                  <c:v>4.080000000000001</c:v>
                </c:pt>
                <c:pt idx="205">
                  <c:v>4.1000000000000005</c:v>
                </c:pt>
                <c:pt idx="206">
                  <c:v>4.12</c:v>
                </c:pt>
                <c:pt idx="207">
                  <c:v>4.1399999999999997</c:v>
                </c:pt>
                <c:pt idx="208">
                  <c:v>4.1599999999999993</c:v>
                </c:pt>
                <c:pt idx="209">
                  <c:v>4.1799999999999988</c:v>
                </c:pt>
                <c:pt idx="210">
                  <c:v>4.1999999999999984</c:v>
                </c:pt>
                <c:pt idx="211">
                  <c:v>4.219999999999998</c:v>
                </c:pt>
                <c:pt idx="212">
                  <c:v>4.2399999999999975</c:v>
                </c:pt>
                <c:pt idx="213">
                  <c:v>4.2599999999999971</c:v>
                </c:pt>
                <c:pt idx="214">
                  <c:v>4.2799999999999967</c:v>
                </c:pt>
                <c:pt idx="215">
                  <c:v>4.2999999999999963</c:v>
                </c:pt>
                <c:pt idx="216">
                  <c:v>4.3199999999999958</c:v>
                </c:pt>
                <c:pt idx="217">
                  <c:v>4.3399999999999954</c:v>
                </c:pt>
                <c:pt idx="218">
                  <c:v>4.359999999999995</c:v>
                </c:pt>
                <c:pt idx="219">
                  <c:v>4.3799999999999946</c:v>
                </c:pt>
                <c:pt idx="220">
                  <c:v>4.3999999999999941</c:v>
                </c:pt>
                <c:pt idx="221">
                  <c:v>4.4199999999999937</c:v>
                </c:pt>
                <c:pt idx="222">
                  <c:v>4.4399999999999933</c:v>
                </c:pt>
                <c:pt idx="223">
                  <c:v>4.4599999999999929</c:v>
                </c:pt>
                <c:pt idx="224">
                  <c:v>4.4799999999999924</c:v>
                </c:pt>
                <c:pt idx="225">
                  <c:v>4.499999999999992</c:v>
                </c:pt>
                <c:pt idx="226">
                  <c:v>4.5199999999999916</c:v>
                </c:pt>
                <c:pt idx="227">
                  <c:v>4.5399999999999912</c:v>
                </c:pt>
                <c:pt idx="228">
                  <c:v>4.5599999999999907</c:v>
                </c:pt>
                <c:pt idx="229">
                  <c:v>4.5799999999999903</c:v>
                </c:pt>
                <c:pt idx="230">
                  <c:v>4.5999999999999899</c:v>
                </c:pt>
                <c:pt idx="231">
                  <c:v>4.6199999999999894</c:v>
                </c:pt>
                <c:pt idx="232">
                  <c:v>4.639999999999989</c:v>
                </c:pt>
                <c:pt idx="233">
                  <c:v>4.6599999999999886</c:v>
                </c:pt>
                <c:pt idx="234">
                  <c:v>4.6799999999999882</c:v>
                </c:pt>
                <c:pt idx="235">
                  <c:v>4.6999999999999877</c:v>
                </c:pt>
                <c:pt idx="236">
                  <c:v>4.7199999999999873</c:v>
                </c:pt>
                <c:pt idx="237">
                  <c:v>4.7399999999999869</c:v>
                </c:pt>
                <c:pt idx="238">
                  <c:v>4.7599999999999865</c:v>
                </c:pt>
                <c:pt idx="239">
                  <c:v>4.779999999999986</c:v>
                </c:pt>
                <c:pt idx="240">
                  <c:v>4.7999999999999856</c:v>
                </c:pt>
                <c:pt idx="241">
                  <c:v>4.8199999999999852</c:v>
                </c:pt>
                <c:pt idx="242">
                  <c:v>4.8399999999999848</c:v>
                </c:pt>
                <c:pt idx="243">
                  <c:v>4.8599999999999843</c:v>
                </c:pt>
                <c:pt idx="244">
                  <c:v>4.8799999999999839</c:v>
                </c:pt>
                <c:pt idx="245">
                  <c:v>4.8999999999999835</c:v>
                </c:pt>
                <c:pt idx="246">
                  <c:v>4.9199999999999831</c:v>
                </c:pt>
                <c:pt idx="247">
                  <c:v>4.9399999999999826</c:v>
                </c:pt>
                <c:pt idx="248">
                  <c:v>4.9599999999999822</c:v>
                </c:pt>
                <c:pt idx="249">
                  <c:v>4.9799999999999818</c:v>
                </c:pt>
                <c:pt idx="250">
                  <c:v>4.9999999999999813</c:v>
                </c:pt>
                <c:pt idx="251">
                  <c:v>5.0199999999999809</c:v>
                </c:pt>
                <c:pt idx="252">
                  <c:v>5.0399999999999805</c:v>
                </c:pt>
                <c:pt idx="253">
                  <c:v>5.0599999999999801</c:v>
                </c:pt>
                <c:pt idx="254">
                  <c:v>5.0799999999999796</c:v>
                </c:pt>
                <c:pt idx="255">
                  <c:v>5.0999999999999792</c:v>
                </c:pt>
                <c:pt idx="256">
                  <c:v>5.1199999999999788</c:v>
                </c:pt>
                <c:pt idx="257">
                  <c:v>5.1399999999999784</c:v>
                </c:pt>
                <c:pt idx="258">
                  <c:v>5.1599999999999779</c:v>
                </c:pt>
                <c:pt idx="259">
                  <c:v>5.1799999999999775</c:v>
                </c:pt>
                <c:pt idx="260">
                  <c:v>5.1999999999999771</c:v>
                </c:pt>
                <c:pt idx="261">
                  <c:v>5.2199999999999767</c:v>
                </c:pt>
                <c:pt idx="262">
                  <c:v>5.2399999999999762</c:v>
                </c:pt>
                <c:pt idx="263">
                  <c:v>5.2599999999999758</c:v>
                </c:pt>
                <c:pt idx="264">
                  <c:v>5.2799999999999754</c:v>
                </c:pt>
                <c:pt idx="265">
                  <c:v>5.299999999999975</c:v>
                </c:pt>
                <c:pt idx="266">
                  <c:v>5.3199999999999745</c:v>
                </c:pt>
                <c:pt idx="267">
                  <c:v>5.3399999999999741</c:v>
                </c:pt>
                <c:pt idx="268">
                  <c:v>5.3599999999999737</c:v>
                </c:pt>
                <c:pt idx="269">
                  <c:v>5.3799999999999732</c:v>
                </c:pt>
                <c:pt idx="270">
                  <c:v>5.3999999999999728</c:v>
                </c:pt>
                <c:pt idx="271">
                  <c:v>5.4199999999999724</c:v>
                </c:pt>
                <c:pt idx="272">
                  <c:v>5.439999999999972</c:v>
                </c:pt>
                <c:pt idx="273">
                  <c:v>5.4599999999999715</c:v>
                </c:pt>
                <c:pt idx="274">
                  <c:v>5.4799999999999711</c:v>
                </c:pt>
                <c:pt idx="275">
                  <c:v>5.4999999999999707</c:v>
                </c:pt>
                <c:pt idx="276">
                  <c:v>5.5199999999999703</c:v>
                </c:pt>
                <c:pt idx="277">
                  <c:v>5.5399999999999698</c:v>
                </c:pt>
                <c:pt idx="278">
                  <c:v>5.5599999999999694</c:v>
                </c:pt>
                <c:pt idx="279">
                  <c:v>5.579999999999969</c:v>
                </c:pt>
                <c:pt idx="280">
                  <c:v>5.5999999999999686</c:v>
                </c:pt>
                <c:pt idx="281">
                  <c:v>5.6199999999999681</c:v>
                </c:pt>
                <c:pt idx="282">
                  <c:v>5.6399999999999677</c:v>
                </c:pt>
                <c:pt idx="283">
                  <c:v>5.6599999999999673</c:v>
                </c:pt>
                <c:pt idx="284">
                  <c:v>5.6799999999999669</c:v>
                </c:pt>
                <c:pt idx="285">
                  <c:v>5.6999999999999664</c:v>
                </c:pt>
                <c:pt idx="286">
                  <c:v>5.719999999999966</c:v>
                </c:pt>
                <c:pt idx="287">
                  <c:v>5.7399999999999656</c:v>
                </c:pt>
                <c:pt idx="288">
                  <c:v>5.7599999999999651</c:v>
                </c:pt>
                <c:pt idx="289">
                  <c:v>5.7799999999999647</c:v>
                </c:pt>
                <c:pt idx="290">
                  <c:v>5.7999999999999643</c:v>
                </c:pt>
                <c:pt idx="291">
                  <c:v>5.8199999999999639</c:v>
                </c:pt>
                <c:pt idx="292">
                  <c:v>5.8399999999999634</c:v>
                </c:pt>
                <c:pt idx="293">
                  <c:v>5.859999999999963</c:v>
                </c:pt>
                <c:pt idx="294">
                  <c:v>5.8799999999999626</c:v>
                </c:pt>
                <c:pt idx="295">
                  <c:v>5.8999999999999622</c:v>
                </c:pt>
                <c:pt idx="296">
                  <c:v>5.9199999999999617</c:v>
                </c:pt>
                <c:pt idx="297">
                  <c:v>5.9399999999999613</c:v>
                </c:pt>
                <c:pt idx="298">
                  <c:v>5.9599999999999609</c:v>
                </c:pt>
                <c:pt idx="299">
                  <c:v>5.9799999999999605</c:v>
                </c:pt>
                <c:pt idx="300">
                  <c:v>5.99999999999996</c:v>
                </c:pt>
              </c:numCache>
            </c:numRef>
          </c:xVal>
          <c:yVal>
            <c:numRef>
              <c:f>Sheet3!$C$5:$C$305</c:f>
              <c:numCache>
                <c:formatCode>General</c:formatCode>
                <c:ptCount val="301"/>
                <c:pt idx="0">
                  <c:v>0</c:v>
                </c:pt>
                <c:pt idx="1">
                  <c:v>8.3244472884554901E-2</c:v>
                </c:pt>
                <c:pt idx="2">
                  <c:v>0.16595646522317289</c:v>
                </c:pt>
                <c:pt idx="3">
                  <c:v>0.2476069025282652</c:v>
                </c:pt>
                <c:pt idx="4">
                  <c:v>0.32767350064178935</c:v>
                </c:pt>
                <c:pt idx="5">
                  <c:v>0.40564410657151101</c:v>
                </c:pt>
                <c:pt idx="6">
                  <c:v>0.48101997452237805</c:v>
                </c:pt>
                <c:pt idx="7">
                  <c:v>0.55331895616758686</c:v>
                </c:pt>
                <c:pt idx="8">
                  <c:v>0.62207858475249178</c:v>
                </c:pt>
                <c:pt idx="9">
                  <c:v>0.68685903330361786</c:v>
                </c:pt>
                <c:pt idx="10">
                  <c:v>0.74724592802033618</c:v>
                </c:pt>
                <c:pt idx="11">
                  <c:v>0.80285299885309291</c:v>
                </c:pt>
                <c:pt idx="12">
                  <c:v>0.85332455031353982</c:v>
                </c:pt>
                <c:pt idx="13">
                  <c:v>0.89833773671181083</c:v>
                </c:pt>
                <c:pt idx="14">
                  <c:v>0.93760462726719274</c:v>
                </c:pt>
                <c:pt idx="15">
                  <c:v>0.9708740478825274</c:v>
                </c:pt>
                <c:pt idx="16">
                  <c:v>0.99793318780127604</c:v>
                </c:pt>
                <c:pt idx="17">
                  <c:v>1.0186089608701212</c:v>
                </c:pt>
                <c:pt idx="18">
                  <c:v>1.0327691126996734</c:v>
                </c:pt>
                <c:pt idx="19">
                  <c:v>1.0403230666412324</c:v>
                </c:pt>
                <c:pt idx="20">
                  <c:v>1.0412225031682345</c:v>
                </c:pt>
                <c:pt idx="21">
                  <c:v>1.0354616689563292</c:v>
                </c:pt>
                <c:pt idx="22">
                  <c:v>1.0230774136850191</c:v>
                </c:pt>
                <c:pt idx="23">
                  <c:v>1.0041489543254667</c:v>
                </c:pt>
                <c:pt idx="24">
                  <c:v>0.97879736842221332</c:v>
                </c:pt>
                <c:pt idx="25">
                  <c:v>0.94718481961008494</c:v>
                </c:pt>
                <c:pt idx="26">
                  <c:v>0.9095135203203295</c:v>
                </c:pt>
                <c:pt idx="27">
                  <c:v>0.86602443831112808</c:v>
                </c:pt>
                <c:pt idx="28">
                  <c:v>0.81699575529627044</c:v>
                </c:pt>
                <c:pt idx="29">
                  <c:v>0.76274108753151137</c:v>
                </c:pt>
                <c:pt idx="30">
                  <c:v>0.70360747974078164</c:v>
                </c:pt>
                <c:pt idx="31">
                  <c:v>0.63997318521428226</c:v>
                </c:pt>
                <c:pt idx="32">
                  <c:v>0.57224524627825624</c:v>
                </c:pt>
                <c:pt idx="33">
                  <c:v>0.50085689061317451</c:v>
                </c:pt>
                <c:pt idx="34">
                  <c:v>0.42626476007501723</c:v>
                </c:pt>
                <c:pt idx="35">
                  <c:v>0.34894598974573315</c:v>
                </c:pt>
                <c:pt idx="36">
                  <c:v>0.26939515589698909</c:v>
                </c:pt>
                <c:pt idx="37">
                  <c:v>0.1881211123898246</c:v>
                </c:pt>
                <c:pt idx="38">
                  <c:v>0.1056437357464589</c:v>
                </c:pt>
                <c:pt idx="39">
                  <c:v>2.2490599714681904E-2</c:v>
                </c:pt>
                <c:pt idx="40">
                  <c:v>-6.080639940373065E-2</c:v>
                </c:pt>
                <c:pt idx="41">
                  <c:v>-0.14371444507419648</c:v>
                </c:pt>
                <c:pt idx="42">
                  <c:v>-0.22570320873685562</c:v>
                </c:pt>
                <c:pt idx="43">
                  <c:v>-0.30624824209955137</c:v>
                </c:pt>
                <c:pt idx="44">
                  <c:v>-0.38483433181716536</c:v>
                </c:pt>
                <c:pt idx="45">
                  <c:v>-0.46095879509880638</c:v>
                </c:pt>
                <c:pt idx="46">
                  <c:v>-0.5341346951622139</c:v>
                </c:pt>
                <c:pt idx="47">
                  <c:v>-0.60389395596744233</c:v>
                </c:pt>
                <c:pt idx="48">
                  <c:v>-0.6697903563061568</c:v>
                </c:pt>
                <c:pt idx="49">
                  <c:v>-0.73140238409459069</c:v>
                </c:pt>
                <c:pt idx="50">
                  <c:v>-0.78833593261242652</c:v>
                </c:pt>
                <c:pt idx="51">
                  <c:v>-0.84022682144087668</c:v>
                </c:pt>
                <c:pt idx="52">
                  <c:v>-0.88674312597455784</c:v>
                </c:pt>
                <c:pt idx="53">
                  <c:v>-0.92758730060623895</c:v>
                </c:pt>
                <c:pt idx="54">
                  <c:v>-0.96249808200332154</c:v>
                </c:pt>
                <c:pt idx="55">
                  <c:v>-0.99125216030157981</c:v>
                </c:pt>
                <c:pt idx="56">
                  <c:v>-1.0136656075262231</c:v>
                </c:pt>
                <c:pt idx="57">
                  <c:v>-1.0295950541032612</c:v>
                </c:pt>
                <c:pt idx="58">
                  <c:v>-1.0389386059355141</c:v>
                </c:pt>
                <c:pt idx="59">
                  <c:v>-1.041636496177109</c:v>
                </c:pt>
                <c:pt idx="60">
                  <c:v>-1.037671467537334</c:v>
                </c:pt>
                <c:pt idx="61">
                  <c:v>-1.0270688826684062</c:v>
                </c:pt>
                <c:pt idx="62">
                  <c:v>-1.0098965619310503</c:v>
                </c:pt>
                <c:pt idx="63">
                  <c:v>-0.98626434957563347</c:v>
                </c:pt>
                <c:pt idx="64">
                  <c:v>-0.9563234111138188</c:v>
                </c:pt>
                <c:pt idx="65">
                  <c:v>-0.92026526637515826</c:v>
                </c:pt>
                <c:pt idx="66">
                  <c:v>-0.87832056443376605</c:v>
                </c:pt>
                <c:pt idx="67">
                  <c:v>-0.83075760824135703</c:v>
                </c:pt>
                <c:pt idx="68">
                  <c:v>-0.77788063840396937</c:v>
                </c:pt>
                <c:pt idx="69">
                  <c:v>-0.72002788708033816</c:v>
                </c:pt>
                <c:pt idx="70">
                  <c:v>-0.65756941445033223</c:v>
                </c:pt>
                <c:pt idx="71">
                  <c:v>-0.5909047415926727</c:v>
                </c:pt>
                <c:pt idx="72">
                  <c:v>-0.52046029491343693</c:v>
                </c:pt>
                <c:pt idx="73">
                  <c:v>-0.44668667847228405</c:v>
                </c:pt>
                <c:pt idx="74">
                  <c:v>-0.37005579165420771</c:v>
                </c:pt>
                <c:pt idx="75">
                  <c:v>-0.29105781062387759</c:v>
                </c:pt>
                <c:pt idx="76">
                  <c:v>-0.21019805287096399</c:v>
                </c:pt>
                <c:pt idx="77">
                  <c:v>-0.12799374490265264</c:v>
                </c:pt>
                <c:pt idx="78">
                  <c:v>-4.4970713759088683E-2</c:v>
                </c:pt>
                <c:pt idx="79">
                  <c:v>3.8339976485240068E-2</c:v>
                </c:pt>
                <c:pt idx="80">
                  <c:v>0.12140542171926789</c:v>
                </c:pt>
                <c:pt idx="81">
                  <c:v>0.20369428656307056</c:v>
                </c:pt>
                <c:pt idx="82">
                  <c:v>0.28468020310105902</c:v>
                </c:pt>
                <c:pt idx="83">
                  <c:v>0.36384513784035316</c:v>
                </c:pt>
                <c:pt idx="84">
                  <c:v>0.44068270535729259</c:v>
                </c:pt>
                <c:pt idx="85">
                  <c:v>0.5147014074360543</c:v>
                </c:pt>
                <c:pt idx="86">
                  <c:v>0.58542777697994464</c:v>
                </c:pt>
                <c:pt idx="87">
                  <c:v>0.65240940658506186</c:v>
                </c:pt>
                <c:pt idx="88">
                  <c:v>0.71521784240379349</c:v>
                </c:pt>
                <c:pt idx="89">
                  <c:v>0.77345132478729661</c:v>
                </c:pt>
                <c:pt idx="90">
                  <c:v>0.82673735817620408</c:v>
                </c:pt>
                <c:pt idx="91">
                  <c:v>0.87473509380102332</c:v>
                </c:pt>
                <c:pt idx="92">
                  <c:v>0.91713750995107979</c:v>
                </c:pt>
                <c:pt idx="93">
                  <c:v>0.95367337586572021</c:v>
                </c:pt>
                <c:pt idx="94">
                  <c:v>0.98410898668557878</c:v>
                </c:pt>
                <c:pt idx="95">
                  <c:v>1.0082496583661331</c:v>
                </c:pt>
                <c:pt idx="96">
                  <c:v>1.0259409729912101</c:v>
                </c:pt>
                <c:pt idx="97">
                  <c:v>1.0370697665206827</c:v>
                </c:pt>
                <c:pt idx="98">
                  <c:v>1.041564852654141</c:v>
                </c:pt>
                <c:pt idx="99">
                  <c:v>1.0393974781802855</c:v>
                </c:pt>
                <c:pt idx="100">
                  <c:v>1.0305815068993553</c:v>
                </c:pt>
                <c:pt idx="101">
                  <c:v>1.0151733309421187</c:v>
                </c:pt>
                <c:pt idx="102">
                  <c:v>0.99327151005267988</c:v>
                </c:pt>
                <c:pt idx="103">
                  <c:v>0.9650161411424627</c:v>
                </c:pt>
                <c:pt idx="104">
                  <c:v>0.93058796214807249</c:v>
                </c:pt>
                <c:pt idx="105">
                  <c:v>0.89020719592528941</c:v>
                </c:pt>
                <c:pt idx="106">
                  <c:v>0.84413214157432481</c:v>
                </c:pt>
                <c:pt idx="107">
                  <c:v>0.7926575222070531</c:v>
                </c:pt>
                <c:pt idx="108">
                  <c:v>0.73611259972486898</c:v>
                </c:pt>
                <c:pt idx="109">
                  <c:v>0.67485906866615997</c:v>
                </c:pt>
                <c:pt idx="110">
                  <c:v>0.60928874259558063</c:v>
                </c:pt>
                <c:pt idx="111">
                  <c:v>0.53982104783434448</c:v>
                </c:pt>
                <c:pt idx="112">
                  <c:v>0.46690034056310437</c:v>
                </c:pt>
                <c:pt idx="113">
                  <c:v>0.39099306445880855</c:v>
                </c:pt>
                <c:pt idx="114">
                  <c:v>0.31258476704695648</c:v>
                </c:pt>
                <c:pt idx="115">
                  <c:v>0.23217699385441745</c:v>
                </c:pt>
                <c:pt idx="116">
                  <c:v>0.15028408022963569</c:v>
                </c:pt>
                <c:pt idx="117">
                  <c:v>6.7429861351623752E-2</c:v>
                </c:pt>
                <c:pt idx="118">
                  <c:v>-1.5855678527540468E-2</c:v>
                </c:pt>
                <c:pt idx="119">
                  <c:v>-9.903979617330004E-2</c:v>
                </c:pt>
                <c:pt idx="120">
                  <c:v>-0.18159039710727776</c:v>
                </c:pt>
                <c:pt idx="121">
                  <c:v>-0.26297943919610933</c:v>
                </c:pt>
                <c:pt idx="122">
                  <c:v>-0.3426863103190978</c:v>
                </c:pt>
                <c:pt idx="123">
                  <c:v>-0.4202011585091418</c:v>
                </c:pt>
                <c:pt idx="124">
                  <c:v>-0.49502815326540217</c:v>
                </c:pt>
                <c:pt idx="125">
                  <c:v>-0.56668865717643313</c:v>
                </c:pt>
                <c:pt idx="126">
                  <c:v>-0.63472428756621513</c:v>
                </c:pt>
                <c:pt idx="127">
                  <c:v>-0.69869984857900236</c:v>
                </c:pt>
                <c:pt idx="128">
                  <c:v>-0.75820611494764745</c:v>
                </c:pt>
                <c:pt idx="129">
                  <c:v>-0.81286244963878751</c:v>
                </c:pt>
                <c:pt idx="130">
                  <c:v>-0.86231923863089355</c:v>
                </c:pt>
                <c:pt idx="131">
                  <c:v>-0.90626012725091276</c:v>
                </c:pt>
                <c:pt idx="132">
                  <c:v>-0.94440404376458431</c:v>
                </c:pt>
                <c:pt idx="133">
                  <c:v>-0.97650699727634982</c:v>
                </c:pt>
                <c:pt idx="134">
                  <c:v>-1.0023636384384411</c:v>
                </c:pt>
                <c:pt idx="135">
                  <c:v>-1.0218085729859301</c:v>
                </c:pt>
                <c:pt idx="136">
                  <c:v>-1.0347174196955984</c:v>
                </c:pt>
                <c:pt idx="137">
                  <c:v>-1.0410076060013018</c:v>
                </c:pt>
                <c:pt idx="138">
                  <c:v>-1.0406388961766069</c:v>
                </c:pt>
                <c:pt idx="139">
                  <c:v>-1.0336136487061305</c:v>
                </c:pt>
                <c:pt idx="140">
                  <c:v>-1.0199768011992871</c:v>
                </c:pt>
                <c:pt idx="141">
                  <c:v>-0.99981558294294348</c:v>
                </c:pt>
                <c:pt idx="142">
                  <c:v>-0.9732589569316612</c:v>
                </c:pt>
                <c:pt idx="143">
                  <c:v>-0.94047679494463143</c:v>
                </c:pt>
                <c:pt idx="144">
                  <c:v>-0.90167879094599335</c:v>
                </c:pt>
                <c:pt idx="145">
                  <c:v>-0.85711311975906646</c:v>
                </c:pt>
                <c:pt idx="146">
                  <c:v>-0.80706484959440428</c:v>
                </c:pt>
                <c:pt idx="147">
                  <c:v>-0.75185411858607176</c:v>
                </c:pt>
                <c:pt idx="148">
                  <c:v>-0.69183408700009219</c:v>
                </c:pt>
                <c:pt idx="149">
                  <c:v>-0.62738867821394162</c:v>
                </c:pt>
                <c:pt idx="150">
                  <c:v>-0.55893012291711197</c:v>
                </c:pt>
                <c:pt idx="151">
                  <c:v>-0.48689632224147827</c:v>
                </c:pt>
                <c:pt idx="152">
                  <c:v>-0.41174804668843923</c:v>
                </c:pt>
                <c:pt idx="153">
                  <c:v>-0.33396598877013522</c:v>
                </c:pt>
                <c:pt idx="154">
                  <c:v>-0.25404768821778528</c:v>
                </c:pt>
                <c:pt idx="155">
                  <c:v>-0.17250434942531317</c:v>
                </c:pt>
                <c:pt idx="156">
                  <c:v>-8.9857571485765633E-2</c:v>
                </c:pt>
                <c:pt idx="157">
                  <c:v>-6.6360117371283903E-3</c:v>
                </c:pt>
                <c:pt idx="158">
                  <c:v>7.662799584053806E-2</c:v>
                </c:pt>
                <c:pt idx="159">
                  <c:v>0.15940184574592511</c:v>
                </c:pt>
                <c:pt idx="160">
                  <c:v>0.24115606781411211</c:v>
                </c:pt>
                <c:pt idx="161">
                  <c:v>0.32136771401874914</c:v>
                </c:pt>
                <c:pt idx="162">
                  <c:v>0.39952370355481065</c:v>
                </c:pt>
                <c:pt idx="163">
                  <c:v>0.47512410480480505</c:v>
                </c:pt>
                <c:pt idx="164">
                  <c:v>0.54768533319505786</c:v>
                </c:pt>
                <c:pt idx="165">
                  <c:v>0.61674324448669959</c:v>
                </c:pt>
                <c:pt idx="166">
                  <c:v>0.6818561037148535</c:v>
                </c:pt>
                <c:pt idx="167">
                  <c:v>0.74260741078494408</c:v>
                </c:pt>
                <c:pt idx="168">
                  <c:v>0.79860856465195129</c:v>
                </c:pt>
                <c:pt idx="169">
                  <c:v>0.84950134904095742</c:v>
                </c:pt>
                <c:pt idx="170">
                  <c:v>0.89496022380885565</c:v>
                </c:pt>
                <c:pt idx="171">
                  <c:v>0.93469440729032527</c:v>
                </c:pt>
                <c:pt idx="172">
                  <c:v>0.96844973630816789</c:v>
                </c:pt>
                <c:pt idx="173">
                  <c:v>0.99601029195028179</c:v>
                </c:pt>
                <c:pt idx="174">
                  <c:v>1.017199780713854</c:v>
                </c:pt>
                <c:pt idx="175">
                  <c:v>1.0318826621821582</c:v>
                </c:pt>
                <c:pt idx="176">
                  <c:v>1.0399650160206753</c:v>
                </c:pt>
                <c:pt idx="177">
                  <c:v>1.0413951427467218</c:v>
                </c:pt>
                <c:pt idx="178">
                  <c:v>1.0361638944297091</c:v>
                </c:pt>
                <c:pt idx="179">
                  <c:v>1.0243047332066806</c:v>
                </c:pt>
                <c:pt idx="180">
                  <c:v>1.0058935172388279</c:v>
                </c:pt>
                <c:pt idx="181">
                  <c:v>0.98104801547813325</c:v>
                </c:pt>
                <c:pt idx="182">
                  <c:v>0.9499271543479757</c:v>
                </c:pt>
                <c:pt idx="183">
                  <c:v>0.91273000115637448</c:v>
                </c:pt>
                <c:pt idx="184">
                  <c:v>0.86969449074455607</c:v>
                </c:pt>
                <c:pt idx="185">
                  <c:v>0.82109590351594774</c:v>
                </c:pt>
                <c:pt idx="186">
                  <c:v>0.76724510458101902</c:v>
                </c:pt>
                <c:pt idx="187">
                  <c:v>0.70848655528143523</c:v>
                </c:pt>
                <c:pt idx="188">
                  <c:v>0.64519610981298026</c:v>
                </c:pt>
                <c:pt idx="189">
                  <c:v>0.57777861104134665</c:v>
                </c:pt>
                <c:pt idx="190">
                  <c:v>0.50666530088936346</c:v>
                </c:pt>
                <c:pt idx="191">
                  <c:v>0.43231106186034829</c:v>
                </c:pt>
                <c:pt idx="192">
                  <c:v>0.35519150734242139</c:v>
                </c:pt>
                <c:pt idx="193">
                  <c:v>0.27579993930590174</c:v>
                </c:pt>
                <c:pt idx="194">
                  <c:v>0.19464419285414203</c:v>
                </c:pt>
                <c:pt idx="195">
                  <c:v>0.11224338781190804</c:v>
                </c:pt>
                <c:pt idx="196">
                  <c:v>2.9124608130051095E-2</c:v>
                </c:pt>
                <c:pt idx="197">
                  <c:v>-5.4180469653047882E-2</c:v>
                </c:pt>
                <c:pt idx="198">
                  <c:v>-0.13713897732692193</c:v>
                </c:pt>
                <c:pt idx="199">
                  <c:v>-0.21922026354709614</c:v>
                </c:pt>
                <c:pt idx="200">
                  <c:v>-0.29989928819278699</c:v>
                </c:pt>
                <c:pt idx="201">
                  <c:v>-0.37865998083192604</c:v>
                </c:pt>
                <c:pt idx="202">
                  <c:v>-0.45499854181077526</c:v>
                </c:pt>
                <c:pt idx="203">
                  <c:v>-0.52842666485244294</c:v>
                </c:pt>
                <c:pt idx="204">
                  <c:v>-0.59847466055066001</c:v>
                </c:pt>
                <c:pt idx="205">
                  <c:v>-0.66469446077911487</c:v>
                </c:pt>
                <c:pt idx="206">
                  <c:v>-0.72666248479838258</c:v>
                </c:pt>
                <c:pt idx="207">
                  <c:v>-0.78398234872714323</c:v>
                </c:pt>
                <c:pt idx="208">
                  <c:v>-0.83628740104632093</c:v>
                </c:pt>
                <c:pt idx="209">
                  <c:v>-0.88324306791756813</c:v>
                </c:pt>
                <c:pt idx="210">
                  <c:v>-0.92454899331406382</c:v>
                </c:pt>
                <c:pt idx="211">
                  <c:v>-0.95994096027408793</c:v>
                </c:pt>
                <c:pt idx="212">
                  <c:v>-0.98919258098790808</c:v>
                </c:pt>
                <c:pt idx="213">
                  <c:v>-1.0121167449071899</c:v>
                </c:pt>
                <c:pt idx="214">
                  <c:v>-1.0285668156139718</c:v>
                </c:pt>
                <c:pt idx="215">
                  <c:v>-1.0384375687933283</c:v>
                </c:pt>
                <c:pt idx="216">
                  <c:v>-1.0416658653098949</c:v>
                </c:pt>
                <c:pt idx="217">
                  <c:v>-1.0382310550828673</c:v>
                </c:pt>
                <c:pt idx="218">
                  <c:v>-1.0281551091760475</c:v>
                </c:pt>
                <c:pt idx="219">
                  <c:v>-1.0115024792580132</c:v>
                </c:pt>
                <c:pt idx="220">
                  <c:v>-0.98837968533138743</c:v>
                </c:pt>
                <c:pt idx="221">
                  <c:v>-0.95893463436833315</c:v>
                </c:pt>
                <c:pt idx="222">
                  <c:v>-0.92335567421067866</c:v>
                </c:pt>
                <c:pt idx="223">
                  <c:v>-0.88187038878648716</c:v>
                </c:pt>
                <c:pt idx="224">
                  <c:v>-0.83474414234957117</c:v>
                </c:pt>
                <c:pt idx="225">
                  <c:v>-0.78227838205385136</c:v>
                </c:pt>
                <c:pt idx="226">
                  <c:v>-0.72480870972029177</c:v>
                </c:pt>
                <c:pt idx="227">
                  <c:v>-0.66270273513052247</c:v>
                </c:pt>
                <c:pt idx="228">
                  <c:v>-0.5963577245787437</c:v>
                </c:pt>
                <c:pt idx="229">
                  <c:v>-0.52619805972315614</c:v>
                </c:pt>
                <c:pt idx="230">
                  <c:v>-0.45267252299159583</c:v>
                </c:pt>
                <c:pt idx="231">
                  <c:v>-0.37625142690551278</c:v>
                </c:pt>
                <c:pt idx="232">
                  <c:v>-0.29742360568482507</c:v>
                </c:pt>
                <c:pt idx="233">
                  <c:v>-0.21669328837710955</c:v>
                </c:pt>
                <c:pt idx="234">
                  <c:v>-0.13457687351243167</c:v>
                </c:pt>
                <c:pt idx="235">
                  <c:v>-5.1599625915017808E-2</c:v>
                </c:pt>
                <c:pt idx="236">
                  <c:v>3.1707683199098412E-2</c:v>
                </c:pt>
                <c:pt idx="237">
                  <c:v>0.11481217134654621</c:v>
                </c:pt>
                <c:pt idx="238">
                  <c:v>0.19718225340599357</c:v>
                </c:pt>
                <c:pt idx="239">
                  <c:v>0.27829104194883358</c:v>
                </c:pt>
                <c:pt idx="240">
                  <c:v>0.35761971752066879</c:v>
                </c:pt>
                <c:pt idx="241">
                  <c:v>0.43466084731529325</c:v>
                </c:pt>
                <c:pt idx="242">
                  <c:v>0.50892163101298471</c:v>
                </c:pt>
                <c:pt idx="243">
                  <c:v>0.57992705302081726</c:v>
                </c:pt>
                <c:pt idx="244">
                  <c:v>0.64722292095141598</c:v>
                </c:pt>
                <c:pt idx="245">
                  <c:v>0.7103787709042565</c:v>
                </c:pt>
                <c:pt idx="246">
                  <c:v>0.76899062096562509</c:v>
                </c:pt>
                <c:pt idx="247">
                  <c:v>0.82268355531423554</c:v>
                </c:pt>
                <c:pt idx="248">
                  <c:v>0.87111412240304587</c:v>
                </c:pt>
                <c:pt idx="249">
                  <c:v>0.9139725318770946</c:v>
                </c:pt>
                <c:pt idx="250">
                  <c:v>0.95098463617458051</c:v>
                </c:pt>
                <c:pt idx="251">
                  <c:v>0.98191368413570079</c:v>
                </c:pt>
                <c:pt idx="252">
                  <c:v>1.0065618354021353</c:v>
                </c:pt>
                <c:pt idx="253">
                  <c:v>1.0247714259201892</c:v>
                </c:pt>
                <c:pt idx="254">
                  <c:v>1.0364259764526906</c:v>
                </c:pt>
                <c:pt idx="255">
                  <c:v>1.0414509376486121</c:v>
                </c:pt>
                <c:pt idx="256">
                  <c:v>1.0398141669045085</c:v>
                </c:pt>
                <c:pt idx="257">
                  <c:v>1.0315261339674895</c:v>
                </c:pt>
                <c:pt idx="258">
                  <c:v>1.0166398539645676</c:v>
                </c:pt>
                <c:pt idx="259">
                  <c:v>0.9952505482867644</c:v>
                </c:pt>
                <c:pt idx="260">
                  <c:v>0.96749503549716109</c:v>
                </c:pt>
                <c:pt idx="261">
                  <c:v>0.93355085615900291</c:v>
                </c:pt>
                <c:pt idx="262">
                  <c:v>0.89363513718196974</c:v>
                </c:pt>
                <c:pt idx="263">
                  <c:v>0.8480032029509228</c:v>
                </c:pt>
                <c:pt idx="264">
                  <c:v>0.79694694212116313</c:v>
                </c:pt>
                <c:pt idx="265">
                  <c:v>0.74079294052713784</c:v>
                </c:pt>
                <c:pt idx="266">
                  <c:v>0.67990039214760889</c:v>
                </c:pt>
                <c:pt idx="267">
                  <c:v>0.61465880148997554</c:v>
                </c:pt>
                <c:pt idx="268">
                  <c:v>0.54548549209065245</c:v>
                </c:pt>
                <c:pt idx="269">
                  <c:v>0.47282293706859735</c:v>
                </c:pt>
                <c:pt idx="270">
                  <c:v>0.39713592880733545</c:v>
                </c:pt>
                <c:pt idx="271">
                  <c:v>0.31890860586985775</c:v>
                </c:pt>
                <c:pt idx="272">
                  <c:v>0.23864135616399221</c:v>
                </c:pt>
                <c:pt idx="273">
                  <c:v>0.15684761616741938</c:v>
                </c:pt>
                <c:pt idx="274">
                  <c:v>7.4050586686371753E-2</c:v>
                </c:pt>
                <c:pt idx="275">
                  <c:v>-9.2201138440485848E-3</c:v>
                </c:pt>
                <c:pt idx="276">
                  <c:v>-9.2431837110475812E-2</c:v>
                </c:pt>
                <c:pt idx="277">
                  <c:v>-0.17505231205276758</c:v>
                </c:pt>
                <c:pt idx="278">
                  <c:v>-0.25655304958235886</c:v>
                </c:pt>
                <c:pt idx="279">
                  <c:v>-0.33641272310890413</c:v>
                </c:pt>
                <c:pt idx="280">
                  <c:v>-0.41412050325137378</c:v>
                </c:pt>
                <c:pt idx="281">
                  <c:v>-0.4891793254028336</c:v>
                </c:pt>
                <c:pt idx="282">
                  <c:v>-0.56110906924764403</c:v>
                </c:pt>
                <c:pt idx="283">
                  <c:v>-0.62944962989301889</c:v>
                </c:pt>
                <c:pt idx="284">
                  <c:v>-0.69376386097018317</c:v>
                </c:pt>
                <c:pt idx="285">
                  <c:v>-0.75364037087932489</c:v>
                </c:pt>
                <c:pt idx="286">
                  <c:v>-0.80869615429191688</c:v>
                </c:pt>
                <c:pt idx="287">
                  <c:v>-0.85857904207777358</c:v>
                </c:pt>
                <c:pt idx="288">
                  <c:v>-0.90296995398566959</c:v>
                </c:pt>
                <c:pt idx="289">
                  <c:v>-0.94158493966805301</c:v>
                </c:pt>
                <c:pt idx="290">
                  <c:v>-0.97417699499425903</c:v>
                </c:pt>
                <c:pt idx="291">
                  <c:v>-1.0005376420340186</c:v>
                </c:pt>
                <c:pt idx="292">
                  <c:v>-1.0204982626047596</c:v>
                </c:pt>
                <c:pt idx="293">
                  <c:v>-1.0339311768525477</c:v>
                </c:pt>
                <c:pt idx="294">
                  <c:v>-1.04075045996743</c:v>
                </c:pt>
                <c:pt idx="295">
                  <c:v>-1.0409124918089931</c:v>
                </c:pt>
                <c:pt idx="296">
                  <c:v>-1.034416235926402</c:v>
                </c:pt>
                <c:pt idx="297">
                  <c:v>-1.0213032461881475</c:v>
                </c:pt>
                <c:pt idx="298">
                  <c:v>-1.0016574009790977</c:v>
                </c:pt>
                <c:pt idx="299">
                  <c:v>-0.97560436666507588</c:v>
                </c:pt>
                <c:pt idx="300">
                  <c:v>-0.94331079375697047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481-49BE-91EC-66332CD1901C}"/>
            </c:ext>
          </c:extLst>
        </c:ser>
        <c:ser>
          <c:idx val="2"/>
          <c:order val="2"/>
          <c:tx>
            <c:v>Transient Response</c:v>
          </c:tx>
          <c:spPr>
            <a:ln w="635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Sheet3!$A$5:$A$305</c:f>
              <c:numCache>
                <c:formatCode>General</c:formatCode>
                <c:ptCount val="30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1.1200000000000006</c:v>
                </c:pt>
                <c:pt idx="57">
                  <c:v>1.1400000000000006</c:v>
                </c:pt>
                <c:pt idx="58">
                  <c:v>1.1600000000000006</c:v>
                </c:pt>
                <c:pt idx="59">
                  <c:v>1.1800000000000006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1.3600000000000008</c:v>
                </c:pt>
                <c:pt idx="69">
                  <c:v>1.3800000000000008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</c:v>
                </c:pt>
                <c:pt idx="80">
                  <c:v>1.600000000000001</c:v>
                </c:pt>
                <c:pt idx="81">
                  <c:v>1.620000000000001</c:v>
                </c:pt>
                <c:pt idx="82">
                  <c:v>1.640000000000001</c:v>
                </c:pt>
                <c:pt idx="83">
                  <c:v>1.660000000000001</c:v>
                </c:pt>
                <c:pt idx="84">
                  <c:v>1.680000000000001</c:v>
                </c:pt>
                <c:pt idx="85">
                  <c:v>1.7000000000000011</c:v>
                </c:pt>
                <c:pt idx="86">
                  <c:v>1.7200000000000011</c:v>
                </c:pt>
                <c:pt idx="87">
                  <c:v>1.7400000000000011</c:v>
                </c:pt>
                <c:pt idx="88">
                  <c:v>1.7600000000000011</c:v>
                </c:pt>
                <c:pt idx="89">
                  <c:v>1.7800000000000011</c:v>
                </c:pt>
                <c:pt idx="90">
                  <c:v>1.8000000000000012</c:v>
                </c:pt>
                <c:pt idx="91">
                  <c:v>1.8200000000000012</c:v>
                </c:pt>
                <c:pt idx="92">
                  <c:v>1.8400000000000012</c:v>
                </c:pt>
                <c:pt idx="93">
                  <c:v>1.8600000000000012</c:v>
                </c:pt>
                <c:pt idx="94">
                  <c:v>1.8800000000000012</c:v>
                </c:pt>
                <c:pt idx="95">
                  <c:v>1.9000000000000012</c:v>
                </c:pt>
                <c:pt idx="96">
                  <c:v>1.9200000000000013</c:v>
                </c:pt>
                <c:pt idx="97">
                  <c:v>1.9400000000000013</c:v>
                </c:pt>
                <c:pt idx="98">
                  <c:v>1.9600000000000013</c:v>
                </c:pt>
                <c:pt idx="99">
                  <c:v>1.9800000000000013</c:v>
                </c:pt>
                <c:pt idx="100">
                  <c:v>2.0000000000000013</c:v>
                </c:pt>
                <c:pt idx="101">
                  <c:v>2.0200000000000014</c:v>
                </c:pt>
                <c:pt idx="102">
                  <c:v>2.0400000000000014</c:v>
                </c:pt>
                <c:pt idx="103">
                  <c:v>2.0600000000000014</c:v>
                </c:pt>
                <c:pt idx="104">
                  <c:v>2.0800000000000014</c:v>
                </c:pt>
                <c:pt idx="105">
                  <c:v>2.1000000000000014</c:v>
                </c:pt>
                <c:pt idx="106">
                  <c:v>2.1200000000000014</c:v>
                </c:pt>
                <c:pt idx="107">
                  <c:v>2.1400000000000015</c:v>
                </c:pt>
                <c:pt idx="108">
                  <c:v>2.1600000000000015</c:v>
                </c:pt>
                <c:pt idx="109">
                  <c:v>2.1800000000000015</c:v>
                </c:pt>
                <c:pt idx="110">
                  <c:v>2.2000000000000015</c:v>
                </c:pt>
                <c:pt idx="111">
                  <c:v>2.2200000000000015</c:v>
                </c:pt>
                <c:pt idx="112">
                  <c:v>2.2400000000000015</c:v>
                </c:pt>
                <c:pt idx="113">
                  <c:v>2.2600000000000016</c:v>
                </c:pt>
                <c:pt idx="114">
                  <c:v>2.2800000000000016</c:v>
                </c:pt>
                <c:pt idx="115">
                  <c:v>2.3000000000000016</c:v>
                </c:pt>
                <c:pt idx="116">
                  <c:v>2.3200000000000016</c:v>
                </c:pt>
                <c:pt idx="117">
                  <c:v>2.3400000000000016</c:v>
                </c:pt>
                <c:pt idx="118">
                  <c:v>2.3600000000000017</c:v>
                </c:pt>
                <c:pt idx="119">
                  <c:v>2.3800000000000017</c:v>
                </c:pt>
                <c:pt idx="120">
                  <c:v>2.4000000000000017</c:v>
                </c:pt>
                <c:pt idx="121">
                  <c:v>2.4200000000000017</c:v>
                </c:pt>
                <c:pt idx="122">
                  <c:v>2.4400000000000017</c:v>
                </c:pt>
                <c:pt idx="123">
                  <c:v>2.4600000000000017</c:v>
                </c:pt>
                <c:pt idx="124">
                  <c:v>2.4800000000000018</c:v>
                </c:pt>
                <c:pt idx="125">
                  <c:v>2.5000000000000018</c:v>
                </c:pt>
                <c:pt idx="126">
                  <c:v>2.5200000000000018</c:v>
                </c:pt>
                <c:pt idx="127">
                  <c:v>2.5400000000000018</c:v>
                </c:pt>
                <c:pt idx="128">
                  <c:v>2.5600000000000018</c:v>
                </c:pt>
                <c:pt idx="129">
                  <c:v>2.5800000000000018</c:v>
                </c:pt>
                <c:pt idx="130">
                  <c:v>2.6000000000000019</c:v>
                </c:pt>
                <c:pt idx="131">
                  <c:v>2.6200000000000019</c:v>
                </c:pt>
                <c:pt idx="132">
                  <c:v>2.6400000000000019</c:v>
                </c:pt>
                <c:pt idx="133">
                  <c:v>2.6600000000000019</c:v>
                </c:pt>
                <c:pt idx="134">
                  <c:v>2.6800000000000019</c:v>
                </c:pt>
                <c:pt idx="135">
                  <c:v>2.700000000000002</c:v>
                </c:pt>
                <c:pt idx="136">
                  <c:v>2.720000000000002</c:v>
                </c:pt>
                <c:pt idx="137">
                  <c:v>2.740000000000002</c:v>
                </c:pt>
                <c:pt idx="138">
                  <c:v>2.760000000000002</c:v>
                </c:pt>
                <c:pt idx="139">
                  <c:v>2.780000000000002</c:v>
                </c:pt>
                <c:pt idx="140">
                  <c:v>2.800000000000002</c:v>
                </c:pt>
                <c:pt idx="141">
                  <c:v>2.8200000000000021</c:v>
                </c:pt>
                <c:pt idx="142">
                  <c:v>2.8400000000000021</c:v>
                </c:pt>
                <c:pt idx="143">
                  <c:v>2.8600000000000021</c:v>
                </c:pt>
                <c:pt idx="144">
                  <c:v>2.8800000000000021</c:v>
                </c:pt>
                <c:pt idx="145">
                  <c:v>2.9000000000000021</c:v>
                </c:pt>
                <c:pt idx="146">
                  <c:v>2.9200000000000021</c:v>
                </c:pt>
                <c:pt idx="147">
                  <c:v>2.9400000000000022</c:v>
                </c:pt>
                <c:pt idx="148">
                  <c:v>2.9600000000000022</c:v>
                </c:pt>
                <c:pt idx="149">
                  <c:v>2.9800000000000022</c:v>
                </c:pt>
                <c:pt idx="150">
                  <c:v>3.0000000000000022</c:v>
                </c:pt>
                <c:pt idx="151">
                  <c:v>3.0200000000000022</c:v>
                </c:pt>
                <c:pt idx="152">
                  <c:v>3.0400000000000023</c:v>
                </c:pt>
                <c:pt idx="153">
                  <c:v>3.0600000000000023</c:v>
                </c:pt>
                <c:pt idx="154">
                  <c:v>3.0800000000000023</c:v>
                </c:pt>
                <c:pt idx="155">
                  <c:v>3.1000000000000023</c:v>
                </c:pt>
                <c:pt idx="156">
                  <c:v>3.1200000000000023</c:v>
                </c:pt>
                <c:pt idx="157">
                  <c:v>3.1400000000000023</c:v>
                </c:pt>
                <c:pt idx="158">
                  <c:v>3.1600000000000024</c:v>
                </c:pt>
                <c:pt idx="159">
                  <c:v>3.1800000000000024</c:v>
                </c:pt>
                <c:pt idx="160">
                  <c:v>3.2000000000000024</c:v>
                </c:pt>
                <c:pt idx="161">
                  <c:v>3.2200000000000024</c:v>
                </c:pt>
                <c:pt idx="162">
                  <c:v>3.2400000000000024</c:v>
                </c:pt>
                <c:pt idx="163">
                  <c:v>3.2600000000000025</c:v>
                </c:pt>
                <c:pt idx="164">
                  <c:v>3.2800000000000025</c:v>
                </c:pt>
                <c:pt idx="165">
                  <c:v>3.3000000000000025</c:v>
                </c:pt>
                <c:pt idx="166">
                  <c:v>3.3200000000000025</c:v>
                </c:pt>
                <c:pt idx="167">
                  <c:v>3.3400000000000025</c:v>
                </c:pt>
                <c:pt idx="168">
                  <c:v>3.3600000000000025</c:v>
                </c:pt>
                <c:pt idx="169">
                  <c:v>3.3800000000000026</c:v>
                </c:pt>
                <c:pt idx="170">
                  <c:v>3.4000000000000026</c:v>
                </c:pt>
                <c:pt idx="171">
                  <c:v>3.4200000000000026</c:v>
                </c:pt>
                <c:pt idx="172">
                  <c:v>3.4400000000000026</c:v>
                </c:pt>
                <c:pt idx="173">
                  <c:v>3.4600000000000026</c:v>
                </c:pt>
                <c:pt idx="174">
                  <c:v>3.4800000000000026</c:v>
                </c:pt>
                <c:pt idx="175">
                  <c:v>3.5000000000000027</c:v>
                </c:pt>
                <c:pt idx="176">
                  <c:v>3.5200000000000027</c:v>
                </c:pt>
                <c:pt idx="177">
                  <c:v>3.5400000000000027</c:v>
                </c:pt>
                <c:pt idx="178">
                  <c:v>3.5600000000000027</c:v>
                </c:pt>
                <c:pt idx="179">
                  <c:v>3.5800000000000027</c:v>
                </c:pt>
                <c:pt idx="180">
                  <c:v>3.6000000000000028</c:v>
                </c:pt>
                <c:pt idx="181">
                  <c:v>3.6200000000000028</c:v>
                </c:pt>
                <c:pt idx="182">
                  <c:v>3.6400000000000028</c:v>
                </c:pt>
                <c:pt idx="183">
                  <c:v>3.6600000000000028</c:v>
                </c:pt>
                <c:pt idx="184">
                  <c:v>3.6800000000000028</c:v>
                </c:pt>
                <c:pt idx="185">
                  <c:v>3.7000000000000028</c:v>
                </c:pt>
                <c:pt idx="186">
                  <c:v>3.7200000000000029</c:v>
                </c:pt>
                <c:pt idx="187">
                  <c:v>3.7400000000000029</c:v>
                </c:pt>
                <c:pt idx="188">
                  <c:v>3.7600000000000029</c:v>
                </c:pt>
                <c:pt idx="189">
                  <c:v>3.7800000000000029</c:v>
                </c:pt>
                <c:pt idx="190">
                  <c:v>3.8000000000000029</c:v>
                </c:pt>
                <c:pt idx="191">
                  <c:v>3.8200000000000029</c:v>
                </c:pt>
                <c:pt idx="192">
                  <c:v>3.840000000000003</c:v>
                </c:pt>
                <c:pt idx="193">
                  <c:v>3.860000000000003</c:v>
                </c:pt>
                <c:pt idx="194">
                  <c:v>3.880000000000003</c:v>
                </c:pt>
                <c:pt idx="195">
                  <c:v>3.900000000000003</c:v>
                </c:pt>
                <c:pt idx="196">
                  <c:v>3.920000000000003</c:v>
                </c:pt>
                <c:pt idx="197">
                  <c:v>3.9400000000000031</c:v>
                </c:pt>
                <c:pt idx="198">
                  <c:v>3.9600000000000031</c:v>
                </c:pt>
                <c:pt idx="199">
                  <c:v>3.9800000000000031</c:v>
                </c:pt>
                <c:pt idx="200">
                  <c:v>4.0000000000000027</c:v>
                </c:pt>
                <c:pt idx="201">
                  <c:v>4.0200000000000022</c:v>
                </c:pt>
                <c:pt idx="202">
                  <c:v>4.0400000000000018</c:v>
                </c:pt>
                <c:pt idx="203">
                  <c:v>4.0600000000000014</c:v>
                </c:pt>
                <c:pt idx="204">
                  <c:v>4.080000000000001</c:v>
                </c:pt>
                <c:pt idx="205">
                  <c:v>4.1000000000000005</c:v>
                </c:pt>
                <c:pt idx="206">
                  <c:v>4.12</c:v>
                </c:pt>
                <c:pt idx="207">
                  <c:v>4.1399999999999997</c:v>
                </c:pt>
                <c:pt idx="208">
                  <c:v>4.1599999999999993</c:v>
                </c:pt>
                <c:pt idx="209">
                  <c:v>4.1799999999999988</c:v>
                </c:pt>
                <c:pt idx="210">
                  <c:v>4.1999999999999984</c:v>
                </c:pt>
                <c:pt idx="211">
                  <c:v>4.219999999999998</c:v>
                </c:pt>
                <c:pt idx="212">
                  <c:v>4.2399999999999975</c:v>
                </c:pt>
                <c:pt idx="213">
                  <c:v>4.2599999999999971</c:v>
                </c:pt>
                <c:pt idx="214">
                  <c:v>4.2799999999999967</c:v>
                </c:pt>
                <c:pt idx="215">
                  <c:v>4.2999999999999963</c:v>
                </c:pt>
                <c:pt idx="216">
                  <c:v>4.3199999999999958</c:v>
                </c:pt>
                <c:pt idx="217">
                  <c:v>4.3399999999999954</c:v>
                </c:pt>
                <c:pt idx="218">
                  <c:v>4.359999999999995</c:v>
                </c:pt>
                <c:pt idx="219">
                  <c:v>4.3799999999999946</c:v>
                </c:pt>
                <c:pt idx="220">
                  <c:v>4.3999999999999941</c:v>
                </c:pt>
                <c:pt idx="221">
                  <c:v>4.4199999999999937</c:v>
                </c:pt>
                <c:pt idx="222">
                  <c:v>4.4399999999999933</c:v>
                </c:pt>
                <c:pt idx="223">
                  <c:v>4.4599999999999929</c:v>
                </c:pt>
                <c:pt idx="224">
                  <c:v>4.4799999999999924</c:v>
                </c:pt>
                <c:pt idx="225">
                  <c:v>4.499999999999992</c:v>
                </c:pt>
                <c:pt idx="226">
                  <c:v>4.5199999999999916</c:v>
                </c:pt>
                <c:pt idx="227">
                  <c:v>4.5399999999999912</c:v>
                </c:pt>
                <c:pt idx="228">
                  <c:v>4.5599999999999907</c:v>
                </c:pt>
                <c:pt idx="229">
                  <c:v>4.5799999999999903</c:v>
                </c:pt>
                <c:pt idx="230">
                  <c:v>4.5999999999999899</c:v>
                </c:pt>
                <c:pt idx="231">
                  <c:v>4.6199999999999894</c:v>
                </c:pt>
                <c:pt idx="232">
                  <c:v>4.639999999999989</c:v>
                </c:pt>
                <c:pt idx="233">
                  <c:v>4.6599999999999886</c:v>
                </c:pt>
                <c:pt idx="234">
                  <c:v>4.6799999999999882</c:v>
                </c:pt>
                <c:pt idx="235">
                  <c:v>4.6999999999999877</c:v>
                </c:pt>
                <c:pt idx="236">
                  <c:v>4.7199999999999873</c:v>
                </c:pt>
                <c:pt idx="237">
                  <c:v>4.7399999999999869</c:v>
                </c:pt>
                <c:pt idx="238">
                  <c:v>4.7599999999999865</c:v>
                </c:pt>
                <c:pt idx="239">
                  <c:v>4.779999999999986</c:v>
                </c:pt>
                <c:pt idx="240">
                  <c:v>4.7999999999999856</c:v>
                </c:pt>
                <c:pt idx="241">
                  <c:v>4.8199999999999852</c:v>
                </c:pt>
                <c:pt idx="242">
                  <c:v>4.8399999999999848</c:v>
                </c:pt>
                <c:pt idx="243">
                  <c:v>4.8599999999999843</c:v>
                </c:pt>
                <c:pt idx="244">
                  <c:v>4.8799999999999839</c:v>
                </c:pt>
                <c:pt idx="245">
                  <c:v>4.8999999999999835</c:v>
                </c:pt>
                <c:pt idx="246">
                  <c:v>4.9199999999999831</c:v>
                </c:pt>
                <c:pt idx="247">
                  <c:v>4.9399999999999826</c:v>
                </c:pt>
                <c:pt idx="248">
                  <c:v>4.9599999999999822</c:v>
                </c:pt>
                <c:pt idx="249">
                  <c:v>4.9799999999999818</c:v>
                </c:pt>
                <c:pt idx="250">
                  <c:v>4.9999999999999813</c:v>
                </c:pt>
                <c:pt idx="251">
                  <c:v>5.0199999999999809</c:v>
                </c:pt>
                <c:pt idx="252">
                  <c:v>5.0399999999999805</c:v>
                </c:pt>
                <c:pt idx="253">
                  <c:v>5.0599999999999801</c:v>
                </c:pt>
                <c:pt idx="254">
                  <c:v>5.0799999999999796</c:v>
                </c:pt>
                <c:pt idx="255">
                  <c:v>5.0999999999999792</c:v>
                </c:pt>
                <c:pt idx="256">
                  <c:v>5.1199999999999788</c:v>
                </c:pt>
                <c:pt idx="257">
                  <c:v>5.1399999999999784</c:v>
                </c:pt>
                <c:pt idx="258">
                  <c:v>5.1599999999999779</c:v>
                </c:pt>
                <c:pt idx="259">
                  <c:v>5.1799999999999775</c:v>
                </c:pt>
                <c:pt idx="260">
                  <c:v>5.1999999999999771</c:v>
                </c:pt>
                <c:pt idx="261">
                  <c:v>5.2199999999999767</c:v>
                </c:pt>
                <c:pt idx="262">
                  <c:v>5.2399999999999762</c:v>
                </c:pt>
                <c:pt idx="263">
                  <c:v>5.2599999999999758</c:v>
                </c:pt>
                <c:pt idx="264">
                  <c:v>5.2799999999999754</c:v>
                </c:pt>
                <c:pt idx="265">
                  <c:v>5.299999999999975</c:v>
                </c:pt>
                <c:pt idx="266">
                  <c:v>5.3199999999999745</c:v>
                </c:pt>
                <c:pt idx="267">
                  <c:v>5.3399999999999741</c:v>
                </c:pt>
                <c:pt idx="268">
                  <c:v>5.3599999999999737</c:v>
                </c:pt>
                <c:pt idx="269">
                  <c:v>5.3799999999999732</c:v>
                </c:pt>
                <c:pt idx="270">
                  <c:v>5.3999999999999728</c:v>
                </c:pt>
                <c:pt idx="271">
                  <c:v>5.4199999999999724</c:v>
                </c:pt>
                <c:pt idx="272">
                  <c:v>5.439999999999972</c:v>
                </c:pt>
                <c:pt idx="273">
                  <c:v>5.4599999999999715</c:v>
                </c:pt>
                <c:pt idx="274">
                  <c:v>5.4799999999999711</c:v>
                </c:pt>
                <c:pt idx="275">
                  <c:v>5.4999999999999707</c:v>
                </c:pt>
                <c:pt idx="276">
                  <c:v>5.5199999999999703</c:v>
                </c:pt>
                <c:pt idx="277">
                  <c:v>5.5399999999999698</c:v>
                </c:pt>
                <c:pt idx="278">
                  <c:v>5.5599999999999694</c:v>
                </c:pt>
                <c:pt idx="279">
                  <c:v>5.579999999999969</c:v>
                </c:pt>
                <c:pt idx="280">
                  <c:v>5.5999999999999686</c:v>
                </c:pt>
                <c:pt idx="281">
                  <c:v>5.6199999999999681</c:v>
                </c:pt>
                <c:pt idx="282">
                  <c:v>5.6399999999999677</c:v>
                </c:pt>
                <c:pt idx="283">
                  <c:v>5.6599999999999673</c:v>
                </c:pt>
                <c:pt idx="284">
                  <c:v>5.6799999999999669</c:v>
                </c:pt>
                <c:pt idx="285">
                  <c:v>5.6999999999999664</c:v>
                </c:pt>
                <c:pt idx="286">
                  <c:v>5.719999999999966</c:v>
                </c:pt>
                <c:pt idx="287">
                  <c:v>5.7399999999999656</c:v>
                </c:pt>
                <c:pt idx="288">
                  <c:v>5.7599999999999651</c:v>
                </c:pt>
                <c:pt idx="289">
                  <c:v>5.7799999999999647</c:v>
                </c:pt>
                <c:pt idx="290">
                  <c:v>5.7999999999999643</c:v>
                </c:pt>
                <c:pt idx="291">
                  <c:v>5.8199999999999639</c:v>
                </c:pt>
                <c:pt idx="292">
                  <c:v>5.8399999999999634</c:v>
                </c:pt>
                <c:pt idx="293">
                  <c:v>5.859999999999963</c:v>
                </c:pt>
                <c:pt idx="294">
                  <c:v>5.8799999999999626</c:v>
                </c:pt>
                <c:pt idx="295">
                  <c:v>5.8999999999999622</c:v>
                </c:pt>
                <c:pt idx="296">
                  <c:v>5.9199999999999617</c:v>
                </c:pt>
                <c:pt idx="297">
                  <c:v>5.9399999999999613</c:v>
                </c:pt>
                <c:pt idx="298">
                  <c:v>5.9599999999999609</c:v>
                </c:pt>
                <c:pt idx="299">
                  <c:v>5.9799999999999605</c:v>
                </c:pt>
                <c:pt idx="300">
                  <c:v>5.99999999999996</c:v>
                </c:pt>
              </c:numCache>
            </c:numRef>
          </c:xVal>
          <c:yVal>
            <c:numRef>
              <c:f>Sheet3!$B$5:$B$305</c:f>
              <c:numCache>
                <c:formatCode>General</c:formatCode>
                <c:ptCount val="301"/>
                <c:pt idx="0">
                  <c:v>0</c:v>
                </c:pt>
                <c:pt idx="1">
                  <c:v>0.30828952099434831</c:v>
                </c:pt>
                <c:pt idx="2">
                  <c:v>0.56790690529545551</c:v>
                </c:pt>
                <c:pt idx="3">
                  <c:v>0.73786427639072083</c:v>
                </c:pt>
                <c:pt idx="4">
                  <c:v>0.79132910240785814</c:v>
                </c:pt>
                <c:pt idx="5">
                  <c:v>0.71986046290366468</c:v>
                </c:pt>
                <c:pt idx="6">
                  <c:v>0.53474168460299421</c:v>
                </c:pt>
                <c:pt idx="7">
                  <c:v>0.26519895220675782</c:v>
                </c:pt>
                <c:pt idx="8">
                  <c:v>-4.6212863546834231E-2</c:v>
                </c:pt>
                <c:pt idx="9">
                  <c:v>-0.35032868427509123</c:v>
                </c:pt>
                <c:pt idx="10">
                  <c:v>-0.59913530878544297</c:v>
                </c:pt>
                <c:pt idx="11">
                  <c:v>-0.7533516418292</c:v>
                </c:pt>
                <c:pt idx="12">
                  <c:v>-0.78863031532837391</c:v>
                </c:pt>
                <c:pt idx="13">
                  <c:v>-0.69940160244512151</c:v>
                </c:pt>
                <c:pt idx="14">
                  <c:v>-0.49975275498225458</c:v>
                </c:pt>
                <c:pt idx="15">
                  <c:v>-0.22120393607414962</c:v>
                </c:pt>
                <c:pt idx="16">
                  <c:v>9.2268120506640794E-2</c:v>
                </c:pt>
                <c:pt idx="17">
                  <c:v>0.3911730696513987</c:v>
                </c:pt>
                <c:pt idx="18">
                  <c:v>0.62832039221391334</c:v>
                </c:pt>
                <c:pt idx="19">
                  <c:v>0.76626974035826034</c:v>
                </c:pt>
                <c:pt idx="20">
                  <c:v>0.78324194524351032</c:v>
                </c:pt>
                <c:pt idx="21">
                  <c:v>0.67655746890322133</c:v>
                </c:pt>
                <c:pt idx="22">
                  <c:v>0.46305944437264351</c:v>
                </c:pt>
                <c:pt idx="23">
                  <c:v>0.17645451532935999</c:v>
                </c:pt>
                <c:pt idx="24">
                  <c:v>-0.13800870180152833</c:v>
                </c:pt>
                <c:pt idx="25">
                  <c:v>-0.43068337945408564</c:v>
                </c:pt>
                <c:pt idx="26">
                  <c:v>-0.65536262135947665</c:v>
                </c:pt>
                <c:pt idx="27">
                  <c:v>-0.776574515469306</c:v>
                </c:pt>
                <c:pt idx="28">
                  <c:v>-0.77518236891145897</c:v>
                </c:pt>
                <c:pt idx="29">
                  <c:v>-0.65140597101689279</c:v>
                </c:pt>
                <c:pt idx="30">
                  <c:v>-0.42478689341700859</c:v>
                </c:pt>
                <c:pt idx="31">
                  <c:v>-0.13110330556324215</c:v>
                </c:pt>
                <c:pt idx="32">
                  <c:v>0.18327861153872108</c:v>
                </c:pt>
                <c:pt idx="33">
                  <c:v>0.4687248658098882</c:v>
                </c:pt>
                <c:pt idx="34">
                  <c:v>0.68016977009472801</c:v>
                </c:pt>
                <c:pt idx="35">
                  <c:v>0.78423082325843951</c:v>
                </c:pt>
                <c:pt idx="36">
                  <c:v>0.7644790731015102</c:v>
                </c:pt>
                <c:pt idx="37">
                  <c:v>0.62403288667212276</c:v>
                </c:pt>
                <c:pt idx="38">
                  <c:v>0.38506562867591981</c:v>
                </c:pt>
                <c:pt idx="39">
                  <c:v>8.5304974737054284E-2</c:v>
                </c:pt>
                <c:pt idx="40">
                  <c:v>-0.22792345902651537</c:v>
                </c:pt>
                <c:pt idx="41">
                  <c:v>-0.50516779019213154</c:v>
                </c:pt>
                <c:pt idx="42">
                  <c:v>-0.70265723491869359</c:v>
                </c:pt>
                <c:pt idx="43">
                  <c:v>-0.78921255228293086</c:v>
                </c:pt>
                <c:pt idx="44">
                  <c:v>-0.75116856085184636</c:v>
                </c:pt>
                <c:pt idx="45">
                  <c:v>-0.59453157036090465</c:v>
                </c:pt>
                <c:pt idx="46">
                  <c:v>-0.34403111747357729</c:v>
                </c:pt>
                <c:pt idx="47">
                  <c:v>-3.9215715695365777E-2</c:v>
                </c:pt>
                <c:pt idx="48">
                  <c:v>0.2717909853157584</c:v>
                </c:pt>
                <c:pt idx="49">
                  <c:v>0.53988786588728011</c:v>
                </c:pt>
                <c:pt idx="50">
                  <c:v>0.72274832349270746</c:v>
                </c:pt>
                <c:pt idx="51">
                  <c:v>0.79150271261294658</c:v>
                </c:pt>
                <c:pt idx="52">
                  <c:v>0.73529622697781216</c:v>
                </c:pt>
                <c:pt idx="53">
                  <c:v>0.56300263480056345</c:v>
                </c:pt>
                <c:pt idx="54">
                  <c:v>0.30182330589348905</c:v>
                </c:pt>
                <c:pt idx="55">
                  <c:v>-7.007286521578171E-3</c:v>
                </c:pt>
                <c:pt idx="56">
                  <c:v>-0.31473158247114463</c:v>
                </c:pt>
                <c:pt idx="57">
                  <c:v>-0.57276668186836632</c:v>
                </c:pt>
                <c:pt idx="58">
                  <c:v>-0.74037451619567962</c:v>
                </c:pt>
                <c:pt idx="59">
                  <c:v>-0.79109349377482985</c:v>
                </c:pt>
                <c:pt idx="60">
                  <c:v>-0.71691620325523908</c:v>
                </c:pt>
                <c:pt idx="61">
                  <c:v>-0.52955360779926086</c:v>
                </c:pt>
                <c:pt idx="62">
                  <c:v>-0.25858614149956377</c:v>
                </c:pt>
                <c:pt idx="63">
                  <c:v>5.3206390749345536E-2</c:v>
                </c:pt>
                <c:pt idx="64">
                  <c:v>0.35659880380135989</c:v>
                </c:pt>
                <c:pt idx="65">
                  <c:v>0.60369210662969275</c:v>
                </c:pt>
                <c:pt idx="66">
                  <c:v>0.75547569980672169</c:v>
                </c:pt>
                <c:pt idx="67">
                  <c:v>0.78798629138831655</c:v>
                </c:pt>
                <c:pt idx="68">
                  <c:v>0.69609117380681662</c:v>
                </c:pt>
                <c:pt idx="69">
                  <c:v>0.49429856553796769</c:v>
                </c:pt>
                <c:pt idx="70">
                  <c:v>0.21446708241038545</c:v>
                </c:pt>
                <c:pt idx="71">
                  <c:v>-9.9224037326353667E-2</c:v>
                </c:pt>
                <c:pt idx="72">
                  <c:v>-0.39724986330796669</c:v>
                </c:pt>
                <c:pt idx="73">
                  <c:v>-0.63255867060553606</c:v>
                </c:pt>
                <c:pt idx="74">
                  <c:v>-0.76800037251819109</c:v>
                </c:pt>
                <c:pt idx="75">
                  <c:v>-0.78219170240684677</c:v>
                </c:pt>
                <c:pt idx="76">
                  <c:v>-0.67289216132112584</c:v>
                </c:pt>
                <c:pt idx="77">
                  <c:v>-0.45735774351952618</c:v>
                </c:pt>
                <c:pt idx="78">
                  <c:v>-0.16961659440089735</c:v>
                </c:pt>
                <c:pt idx="79">
                  <c:v>0.14490328544297931</c:v>
                </c:pt>
                <c:pt idx="80">
                  <c:v>0.43654612264968573</c:v>
                </c:pt>
                <c:pt idx="81">
                  <c:v>0.65926792586866823</c:v>
                </c:pt>
                <c:pt idx="82">
                  <c:v>0.77790581957994687</c:v>
                </c:pt>
                <c:pt idx="83">
                  <c:v>0.7737294889772024</c:v>
                </c:pt>
                <c:pt idx="84">
                  <c:v>0.64739828483342332</c:v>
                </c:pt>
                <c:pt idx="85">
                  <c:v>0.41885712651167117</c:v>
                </c:pt>
                <c:pt idx="86">
                  <c:v>0.12418763774664125</c:v>
                </c:pt>
                <c:pt idx="87">
                  <c:v>-0.19008834838009331</c:v>
                </c:pt>
                <c:pt idx="88">
                  <c:v>-0.47435356396130685</c:v>
                </c:pt>
                <c:pt idx="89">
                  <c:v>-0.68372878188193198</c:v>
                </c:pt>
                <c:pt idx="90">
                  <c:v>-0.78515825897580205</c:v>
                </c:pt>
                <c:pt idx="91">
                  <c:v>-0.7626285110417228</c:v>
                </c:pt>
                <c:pt idx="92">
                  <c:v>-0.61969648989425408</c:v>
                </c:pt>
                <c:pt idx="93">
                  <c:v>-0.37892801888248034</c:v>
                </c:pt>
                <c:pt idx="94">
                  <c:v>-7.8335145560629094E-2</c:v>
                </c:pt>
                <c:pt idx="95">
                  <c:v>0.23462512481161818</c:v>
                </c:pt>
                <c:pt idx="96">
                  <c:v>0.51054324691470376</c:v>
                </c:pt>
                <c:pt idx="97">
                  <c:v>0.7058578161578174</c:v>
                </c:pt>
                <c:pt idx="98">
                  <c:v>0.78973295663534682</c:v>
                </c:pt>
                <c:pt idx="99">
                  <c:v>0.74892662791296349</c:v>
                </c:pt>
                <c:pt idx="100">
                  <c:v>0.58988125204613606</c:v>
                </c:pt>
                <c:pt idx="101">
                  <c:v>0.33770659679360004</c:v>
                </c:pt>
                <c:pt idx="102">
                  <c:v>3.2215495401953863E-2</c:v>
                </c:pt>
                <c:pt idx="103">
                  <c:v>-0.27836172435916728</c:v>
                </c:pt>
                <c:pt idx="104">
                  <c:v>-0.544991748463172</c:v>
                </c:pt>
                <c:pt idx="105">
                  <c:v>-0.72557955876655233</c:v>
                </c:pt>
                <c:pt idx="106">
                  <c:v>-0.79161431078821975</c:v>
                </c:pt>
                <c:pt idx="107">
                  <c:v>-0.73267056915646156</c:v>
                </c:pt>
                <c:pt idx="108">
                  <c:v>-0.55805425461959701</c:v>
                </c:pt>
                <c:pt idx="109">
                  <c:v>-0.29533344377847159</c:v>
                </c:pt>
                <c:pt idx="110">
                  <c:v>1.4014024041808246E-2</c:v>
                </c:pt>
                <c:pt idx="111">
                  <c:v>0.32114898560633326</c:v>
                </c:pt>
                <c:pt idx="112">
                  <c:v>0.57758158376936153</c:v>
                </c:pt>
                <c:pt idx="113">
                  <c:v>0.74282674972240503</c:v>
                </c:pt>
                <c:pt idx="114">
                  <c:v>0.79079590517314058</c:v>
                </c:pt>
                <c:pt idx="115">
                  <c:v>0.71391577522196414</c:v>
                </c:pt>
                <c:pt idx="116">
                  <c:v>0.52432404194742122</c:v>
                </c:pt>
                <c:pt idx="117">
                  <c:v>0.25195307128944316</c:v>
                </c:pt>
                <c:pt idx="118">
                  <c:v>-6.0195749379552341E-2</c:v>
                </c:pt>
                <c:pt idx="119">
                  <c:v>-0.36284098480600629</c:v>
                </c:pt>
                <c:pt idx="120">
                  <c:v>-0.60820160688125424</c:v>
                </c:pt>
                <c:pt idx="121">
                  <c:v>-0.7575405683703943</c:v>
                </c:pt>
                <c:pt idx="122">
                  <c:v>-0.78728053092023831</c:v>
                </c:pt>
                <c:pt idx="123">
                  <c:v>-0.69272620836663434</c:v>
                </c:pt>
                <c:pt idx="124">
                  <c:v>-0.48880564917980185</c:v>
                </c:pt>
                <c:pt idx="125">
                  <c:v>-0.20771342584891647</c:v>
                </c:pt>
                <c:pt idx="126">
                  <c:v>0.10617218021950643</c:v>
                </c:pt>
                <c:pt idx="127">
                  <c:v>0.40329553354578551</c:v>
                </c:pt>
                <c:pt idx="128">
                  <c:v>0.63674738978969869</c:v>
                </c:pt>
                <c:pt idx="129">
                  <c:v>0.76967083399109992</c:v>
                </c:pt>
                <c:pt idx="130">
                  <c:v>0.78108017703204624</c:v>
                </c:pt>
                <c:pt idx="131">
                  <c:v>0.6691741345150729</c:v>
                </c:pt>
                <c:pt idx="132">
                  <c:v>0.45162020996289659</c:v>
                </c:pt>
                <c:pt idx="133">
                  <c:v>0.16276538448536507</c:v>
                </c:pt>
                <c:pt idx="134">
                  <c:v>-0.15178651631619222</c:v>
                </c:pt>
                <c:pt idx="135">
                  <c:v>-0.44237466367422418</c:v>
                </c:pt>
                <c:pt idx="136">
                  <c:v>-0.66312157857474852</c:v>
                </c:pt>
                <c:pt idx="137">
                  <c:v>-0.77917617693941688</c:v>
                </c:pt>
                <c:pt idx="138">
                  <c:v>-0.77221598949562664</c:v>
                </c:pt>
                <c:pt idx="139">
                  <c:v>-0.64333987680011062</c:v>
                </c:pt>
                <c:pt idx="140">
                  <c:v>-0.41289454331877645</c:v>
                </c:pt>
                <c:pt idx="141">
                  <c:v>-0.11726224017501206</c:v>
                </c:pt>
                <c:pt idx="142">
                  <c:v>0.19688319232957299</c:v>
                </c:pt>
                <c:pt idx="143">
                  <c:v>0.47994509783409217</c:v>
                </c:pt>
                <c:pt idx="144">
                  <c:v>0.68723422542618373</c:v>
                </c:pt>
                <c:pt idx="145">
                  <c:v>0.78602417973359595</c:v>
                </c:pt>
                <c:pt idx="146">
                  <c:v>0.7607181991652735</c:v>
                </c:pt>
                <c:pt idx="147">
                  <c:v>0.61531154162490809</c:v>
                </c:pt>
                <c:pt idx="148">
                  <c:v>0.37276072113569297</c:v>
                </c:pt>
                <c:pt idx="149">
                  <c:v>7.1359179044043194E-2</c:v>
                </c:pt>
                <c:pt idx="150">
                  <c:v>-0.24130840837262035</c:v>
                </c:pt>
                <c:pt idx="151">
                  <c:v>-0.51587870399792735</c:v>
                </c:pt>
                <c:pt idx="152">
                  <c:v>-0.70900309540587714</c:v>
                </c:pt>
                <c:pt idx="153">
                  <c:v>-0.79019148761339242</c:v>
                </c:pt>
                <c:pt idx="154">
                  <c:v>-0.74662601866174327</c:v>
                </c:pt>
                <c:pt idx="155">
                  <c:v>-0.58518471818061202</c:v>
                </c:pt>
                <c:pt idx="156">
                  <c:v>-0.33135561774371769</c:v>
                </c:pt>
                <c:pt idx="157">
                  <c:v>-2.5212751114329426E-2</c:v>
                </c:pt>
                <c:pt idx="158">
                  <c:v>0.28491065453789444</c:v>
                </c:pt>
                <c:pt idx="159">
                  <c:v>0.55005293245570508</c:v>
                </c:pt>
                <c:pt idx="160">
                  <c:v>0.72835394690580579</c:v>
                </c:pt>
                <c:pt idx="161">
                  <c:v>0.79166388819027189</c:v>
                </c:pt>
                <c:pt idx="162">
                  <c:v>0.72998750863963213</c:v>
                </c:pt>
                <c:pt idx="163">
                  <c:v>0.55306215244435142</c:v>
                </c:pt>
                <c:pt idx="164">
                  <c:v>0.28882044311189997</c:v>
                </c:pt>
                <c:pt idx="165">
                  <c:v>-2.101966360235203E-2</c:v>
                </c:pt>
                <c:pt idx="166">
                  <c:v>-0.32754122761426696</c:v>
                </c:pt>
                <c:pt idx="167">
                  <c:v>-0.58235123376430165</c:v>
                </c:pt>
                <c:pt idx="168">
                  <c:v>-0.74522078484523491</c:v>
                </c:pt>
                <c:pt idx="169">
                  <c:v>-0.7904363599180273</c:v>
                </c:pt>
                <c:pt idx="170">
                  <c:v>-0.71085941387900242</c:v>
                </c:pt>
                <c:pt idx="171">
                  <c:v>-0.51905339676938256</c:v>
                </c:pt>
                <c:pt idx="172">
                  <c:v>-0.24530026125895313</c:v>
                </c:pt>
                <c:pt idx="173">
                  <c:v>6.7180391840694881E-2</c:v>
                </c:pt>
                <c:pt idx="174">
                  <c:v>0.36905473823155099</c:v>
                </c:pt>
                <c:pt idx="175">
                  <c:v>0.61266345623335727</c:v>
                </c:pt>
                <c:pt idx="176">
                  <c:v>0.75954608574352145</c:v>
                </c:pt>
                <c:pt idx="177">
                  <c:v>0.78651308921850338</c:v>
                </c:pt>
                <c:pt idx="178">
                  <c:v>0.68930696976022421</c:v>
                </c:pt>
                <c:pt idx="179">
                  <c:v>0.48327443626243993</c:v>
                </c:pt>
                <c:pt idx="180">
                  <c:v>0.20094349551990187</c:v>
                </c:pt>
                <c:pt idx="181">
                  <c:v>-0.11311200481849065</c:v>
                </c:pt>
                <c:pt idx="182">
                  <c:v>-0.40930960670344801</c:v>
                </c:pt>
                <c:pt idx="183">
                  <c:v>-0.6408862215919342</c:v>
                </c:pt>
                <c:pt idx="184">
                  <c:v>-0.77128099390098692</c:v>
                </c:pt>
                <c:pt idx="185">
                  <c:v>-0.77990745620402135</c:v>
                </c:pt>
                <c:pt idx="186">
                  <c:v>-0.6654036797820847</c:v>
                </c:pt>
                <c:pt idx="187">
                  <c:v>-0.44584729322251365</c:v>
                </c:pt>
                <c:pt idx="188">
                  <c:v>-0.15590142235595558</c:v>
                </c:pt>
                <c:pt idx="189">
                  <c:v>0.15865785513922318</c:v>
                </c:pt>
                <c:pt idx="190">
                  <c:v>0.44816854587776317</c:v>
                </c:pt>
                <c:pt idx="191">
                  <c:v>0.66692327755477521</c:v>
                </c:pt>
                <c:pt idx="192">
                  <c:v>0.7803854880187584</c:v>
                </c:pt>
                <c:pt idx="193">
                  <c:v>0.77064198904519587</c:v>
                </c:pt>
                <c:pt idx="194">
                  <c:v>0.63923106488189529</c:v>
                </c:pt>
                <c:pt idx="195">
                  <c:v>0.40689961099009342</c:v>
                </c:pt>
                <c:pt idx="196">
                  <c:v>0.11032765543394166</c:v>
                </c:pt>
                <c:pt idx="197">
                  <c:v>-0.20366261103010569</c:v>
                </c:pt>
                <c:pt idx="198">
                  <c:v>-0.48549902934715605</c:v>
                </c:pt>
                <c:pt idx="199">
                  <c:v>-0.6906858260857579</c:v>
                </c:pt>
                <c:pt idx="200">
                  <c:v>-0.78682851768934359</c:v>
                </c:pt>
                <c:pt idx="201">
                  <c:v>-0.75874828713977427</c:v>
                </c:pt>
                <c:pt idx="202">
                  <c:v>-0.61087838541255535</c:v>
                </c:pt>
                <c:pt idx="203">
                  <c:v>-0.36656421862616134</c:v>
                </c:pt>
                <c:pt idx="204">
                  <c:v>-6.4377621734853147E-2</c:v>
                </c:pt>
                <c:pt idx="205">
                  <c:v>0.24797278609286974</c:v>
                </c:pt>
                <c:pt idx="206">
                  <c:v>0.52117374342358169</c:v>
                </c:pt>
                <c:pt idx="207">
                  <c:v>0.71209282623899106</c:v>
                </c:pt>
                <c:pt idx="208">
                  <c:v>0.79058810929244072</c:v>
                </c:pt>
                <c:pt idx="209">
                  <c:v>0.74426691334452832</c:v>
                </c:pt>
                <c:pt idx="210">
                  <c:v>0.58044233672470491</c:v>
                </c:pt>
                <c:pt idx="211">
                  <c:v>0.32497867790550361</c:v>
                </c:pt>
                <c:pt idx="212">
                  <c:v>1.8208031478070423E-2</c:v>
                </c:pt>
                <c:pt idx="213">
                  <c:v>-0.29143726276144877</c:v>
                </c:pt>
                <c:pt idx="214">
                  <c:v>-0.5550710213351524</c:v>
                </c:pt>
                <c:pt idx="215">
                  <c:v>-0.7310712705448591</c:v>
                </c:pt>
                <c:pt idx="216">
                  <c:v>-0.79165144093485251</c:v>
                </c:pt>
                <c:pt idx="217">
                  <c:v>-0.72724725563768922</c:v>
                </c:pt>
                <c:pt idx="218">
                  <c:v>-0.54802671939219305</c:v>
                </c:pt>
                <c:pt idx="219">
                  <c:v>-0.28228481416934126</c:v>
                </c:pt>
                <c:pt idx="220">
                  <c:v>2.8023656330724761E-2</c:v>
                </c:pt>
                <c:pt idx="221">
                  <c:v>0.33390780768048661</c:v>
                </c:pt>
                <c:pt idx="222">
                  <c:v>0.58707525816430384</c:v>
                </c:pt>
                <c:pt idx="223">
                  <c:v>0.74755643399814542</c:v>
                </c:pt>
                <c:pt idx="224">
                  <c:v>0.79001488617886917</c:v>
                </c:pt>
                <c:pt idx="225">
                  <c:v>0.70774735868383043</c:v>
                </c:pt>
                <c:pt idx="226">
                  <c:v>0.51374208520562614</c:v>
                </c:pt>
                <c:pt idx="227">
                  <c:v>0.23862823263739077</c:v>
                </c:pt>
                <c:pt idx="228">
                  <c:v>-7.4159770905330824E-2</c:v>
                </c:pt>
                <c:pt idx="229">
                  <c:v>-0.37523957724757179</c:v>
                </c:pt>
                <c:pt idx="230">
                  <c:v>-0.61707730511241343</c:v>
                </c:pt>
                <c:pt idx="231">
                  <c:v>-0.76149209479935442</c:v>
                </c:pt>
                <c:pt idx="232">
                  <c:v>-0.78568402641005686</c:v>
                </c:pt>
                <c:pt idx="233">
                  <c:v>-0.68583372587552272</c:v>
                </c:pt>
                <c:pt idx="234">
                  <c:v>-0.47770536014117015</c:v>
                </c:pt>
                <c:pt idx="235">
                  <c:v>-0.19415782182874508</c:v>
                </c:pt>
                <c:pt idx="236">
                  <c:v>0.1200429674071308</c:v>
                </c:pt>
                <c:pt idx="237">
                  <c:v>0.41529161159488148</c:v>
                </c:pt>
                <c:pt idx="238">
                  <c:v>0.64497484174615527</c:v>
                </c:pt>
                <c:pt idx="239">
                  <c:v>0.77283072609625736</c:v>
                </c:pt>
                <c:pt idx="240">
                  <c:v>0.77867363180223015</c:v>
                </c:pt>
                <c:pt idx="241">
                  <c:v>0.6615810925269453</c:v>
                </c:pt>
                <c:pt idx="242">
                  <c:v>0.44003944559053998</c:v>
                </c:pt>
                <c:pt idx="243">
                  <c:v>0.14902524578526014</c:v>
                </c:pt>
                <c:pt idx="244">
                  <c:v>-0.16551676356154713</c:v>
                </c:pt>
                <c:pt idx="245">
                  <c:v>-0.45392731532553943</c:v>
                </c:pt>
                <c:pt idx="246">
                  <c:v>-0.67067272495606067</c:v>
                </c:pt>
                <c:pt idx="247">
                  <c:v>-0.78153365807177066</c:v>
                </c:pt>
                <c:pt idx="248">
                  <c:v>-0.7690076109445364</c:v>
                </c:pt>
                <c:pt idx="249">
                  <c:v>-0.63507217099295177</c:v>
                </c:pt>
                <c:pt idx="250">
                  <c:v>-0.40087279921214458</c:v>
                </c:pt>
                <c:pt idx="251">
                  <c:v>-0.10338442682916454</c:v>
                </c:pt>
                <c:pt idx="252">
                  <c:v>0.21042607333276619</c:v>
                </c:pt>
                <c:pt idx="253">
                  <c:v>0.49101492336516922</c:v>
                </c:pt>
                <c:pt idx="254">
                  <c:v>0.69408331343718344</c:v>
                </c:pt>
                <c:pt idx="255">
                  <c:v>0.78757120982537188</c:v>
                </c:pt>
                <c:pt idx="256">
                  <c:v>0.75671892930244533</c:v>
                </c:pt>
                <c:pt idx="257">
                  <c:v>0.60639736858285165</c:v>
                </c:pt>
                <c:pt idx="258">
                  <c:v>0.36033899683286907</c:v>
                </c:pt>
                <c:pt idx="259">
                  <c:v>5.7391020618920485E-2</c:v>
                </c:pt>
                <c:pt idx="260">
                  <c:v>-0.25461773583666275</c:v>
                </c:pt>
                <c:pt idx="261">
                  <c:v>-0.52642795033988343</c:v>
                </c:pt>
                <c:pt idx="262">
                  <c:v>-0.71512676658524965</c:v>
                </c:pt>
                <c:pt idx="263">
                  <c:v>-0.79092279059827975</c:v>
                </c:pt>
                <c:pt idx="264">
                  <c:v>-0.7418494967907302</c:v>
                </c:pt>
                <c:pt idx="265">
                  <c:v>-0.57565447923094526</c:v>
                </c:pt>
                <c:pt idx="266">
                  <c:v>-0.31857627689460888</c:v>
                </c:pt>
                <c:pt idx="267">
                  <c:v>-1.1201885293630445E-2</c:v>
                </c:pt>
                <c:pt idx="268">
                  <c:v>0.29794103768809366</c:v>
                </c:pt>
                <c:pt idx="269">
                  <c:v>0.56004562194812568</c:v>
                </c:pt>
                <c:pt idx="270">
                  <c:v>0.73373131678891923</c:v>
                </c:pt>
                <c:pt idx="271">
                  <c:v>0.79157696999717475</c:v>
                </c:pt>
                <c:pt idx="272">
                  <c:v>0.72445002484186527</c:v>
                </c:pt>
                <c:pt idx="273">
                  <c:v>0.54294834997535657</c:v>
                </c:pt>
                <c:pt idx="274">
                  <c:v>0.27572706899919491</c:v>
                </c:pt>
                <c:pt idx="275">
                  <c:v>-3.5025453483553702E-2</c:v>
                </c:pt>
                <c:pt idx="276">
                  <c:v>-0.34024822700112273</c:v>
                </c:pt>
                <c:pt idx="277">
                  <c:v>-0.59175328685519535</c:v>
                </c:pt>
                <c:pt idx="278">
                  <c:v>-0.74983351418952238</c:v>
                </c:pt>
                <c:pt idx="279">
                  <c:v>-0.78953151697696544</c:v>
                </c:pt>
                <c:pt idx="280">
                  <c:v>-0.70457985345730212</c:v>
                </c:pt>
                <c:pt idx="281">
                  <c:v>-0.50839052338261859</c:v>
                </c:pt>
                <c:pt idx="282">
                  <c:v>-0.23193750815958475</c:v>
                </c:pt>
                <c:pt idx="283">
                  <c:v>8.113333975857831E-2</c:v>
                </c:pt>
                <c:pt idx="284">
                  <c:v>0.38139501728920516</c:v>
                </c:pt>
                <c:pt idx="285">
                  <c:v>0.62144280770570981</c:v>
                </c:pt>
                <c:pt idx="286">
                  <c:v>0.76337844307352887</c:v>
                </c:pt>
                <c:pt idx="287">
                  <c:v>0.78479340744965376</c:v>
                </c:pt>
                <c:pt idx="288">
                  <c:v>0.68230674883145492</c:v>
                </c:pt>
                <c:pt idx="289">
                  <c:v>0.47209885713750432</c:v>
                </c:pt>
                <c:pt idx="290">
                  <c:v>0.18735693641393963</c:v>
                </c:pt>
                <c:pt idx="291">
                  <c:v>-0.12696452496398586</c:v>
                </c:pt>
                <c:pt idx="292">
                  <c:v>-0.4212410795468064</c:v>
                </c:pt>
                <c:pt idx="293">
                  <c:v>-0.64901292992047666</c:v>
                </c:pt>
                <c:pt idx="294">
                  <c:v>-0.77431990915975601</c:v>
                </c:pt>
                <c:pt idx="295">
                  <c:v>-0.77737880049334551</c:v>
                </c:pt>
                <c:pt idx="296">
                  <c:v>-0.65770667223859181</c:v>
                </c:pt>
                <c:pt idx="297">
                  <c:v>-0.43419712209547312</c:v>
                </c:pt>
                <c:pt idx="298">
                  <c:v>-0.14213739350230811</c:v>
                </c:pt>
                <c:pt idx="299">
                  <c:v>0.17236270420704192</c:v>
                </c:pt>
                <c:pt idx="300">
                  <c:v>0.45965052083423585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B481-49BE-91EC-66332CD190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637632"/>
        <c:axId val="30394624"/>
      </c:scatterChart>
      <c:valAx>
        <c:axId val="29637632"/>
        <c:scaling>
          <c:orientation val="minMax"/>
          <c:max val="4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d-ID"/>
          </a:p>
        </c:txPr>
        <c:crossAx val="30394624"/>
        <c:crosses val="autoZero"/>
        <c:crossBetween val="midCat"/>
      </c:valAx>
      <c:valAx>
        <c:axId val="30394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d-ID"/>
          </a:p>
        </c:txPr>
        <c:crossAx val="29637632"/>
        <c:crosses val="autoZero"/>
        <c:crossBetween val="midCat"/>
        <c:majorUnit val="1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'Sheet3 '!$A$3:$A$153</c:f>
              <c:numCache>
                <c:formatCode>General</c:formatCode>
                <c:ptCount val="1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1.1200000000000006</c:v>
                </c:pt>
                <c:pt idx="57">
                  <c:v>1.1400000000000006</c:v>
                </c:pt>
                <c:pt idx="58">
                  <c:v>1.1600000000000006</c:v>
                </c:pt>
                <c:pt idx="59">
                  <c:v>1.1800000000000006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1.3600000000000008</c:v>
                </c:pt>
                <c:pt idx="69">
                  <c:v>1.3800000000000008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</c:v>
                </c:pt>
                <c:pt idx="80">
                  <c:v>1.600000000000001</c:v>
                </c:pt>
                <c:pt idx="81">
                  <c:v>1.620000000000001</c:v>
                </c:pt>
                <c:pt idx="82">
                  <c:v>1.640000000000001</c:v>
                </c:pt>
                <c:pt idx="83">
                  <c:v>1.660000000000001</c:v>
                </c:pt>
                <c:pt idx="84">
                  <c:v>1.680000000000001</c:v>
                </c:pt>
                <c:pt idx="85">
                  <c:v>1.7000000000000011</c:v>
                </c:pt>
                <c:pt idx="86">
                  <c:v>1.7200000000000011</c:v>
                </c:pt>
                <c:pt idx="87">
                  <c:v>1.7400000000000011</c:v>
                </c:pt>
                <c:pt idx="88">
                  <c:v>1.7600000000000011</c:v>
                </c:pt>
                <c:pt idx="89">
                  <c:v>1.7800000000000011</c:v>
                </c:pt>
                <c:pt idx="90">
                  <c:v>1.8000000000000012</c:v>
                </c:pt>
                <c:pt idx="91">
                  <c:v>1.8200000000000012</c:v>
                </c:pt>
                <c:pt idx="92">
                  <c:v>1.8400000000000012</c:v>
                </c:pt>
                <c:pt idx="93">
                  <c:v>1.8600000000000012</c:v>
                </c:pt>
                <c:pt idx="94">
                  <c:v>1.8800000000000012</c:v>
                </c:pt>
                <c:pt idx="95">
                  <c:v>1.9000000000000012</c:v>
                </c:pt>
                <c:pt idx="96">
                  <c:v>1.9200000000000013</c:v>
                </c:pt>
                <c:pt idx="97">
                  <c:v>1.9400000000000013</c:v>
                </c:pt>
                <c:pt idx="98">
                  <c:v>1.9600000000000013</c:v>
                </c:pt>
                <c:pt idx="99">
                  <c:v>1.9800000000000013</c:v>
                </c:pt>
                <c:pt idx="100">
                  <c:v>2.0000000000000013</c:v>
                </c:pt>
                <c:pt idx="101">
                  <c:v>2.0200000000000014</c:v>
                </c:pt>
                <c:pt idx="102">
                  <c:v>2.0400000000000014</c:v>
                </c:pt>
                <c:pt idx="103">
                  <c:v>2.0600000000000014</c:v>
                </c:pt>
                <c:pt idx="104">
                  <c:v>2.0800000000000014</c:v>
                </c:pt>
                <c:pt idx="105">
                  <c:v>2.1000000000000014</c:v>
                </c:pt>
                <c:pt idx="106">
                  <c:v>2.1200000000000014</c:v>
                </c:pt>
                <c:pt idx="107">
                  <c:v>2.1400000000000015</c:v>
                </c:pt>
                <c:pt idx="108">
                  <c:v>2.1600000000000015</c:v>
                </c:pt>
                <c:pt idx="109">
                  <c:v>2.1800000000000015</c:v>
                </c:pt>
                <c:pt idx="110">
                  <c:v>2.2000000000000015</c:v>
                </c:pt>
                <c:pt idx="111">
                  <c:v>2.2200000000000015</c:v>
                </c:pt>
                <c:pt idx="112">
                  <c:v>2.2400000000000015</c:v>
                </c:pt>
                <c:pt idx="113">
                  <c:v>2.2600000000000016</c:v>
                </c:pt>
                <c:pt idx="114">
                  <c:v>2.2800000000000016</c:v>
                </c:pt>
                <c:pt idx="115">
                  <c:v>2.3000000000000016</c:v>
                </c:pt>
                <c:pt idx="116">
                  <c:v>2.3200000000000016</c:v>
                </c:pt>
                <c:pt idx="117">
                  <c:v>2.3400000000000016</c:v>
                </c:pt>
                <c:pt idx="118">
                  <c:v>2.3600000000000017</c:v>
                </c:pt>
                <c:pt idx="119">
                  <c:v>2.3800000000000017</c:v>
                </c:pt>
                <c:pt idx="120">
                  <c:v>2.4000000000000017</c:v>
                </c:pt>
                <c:pt idx="121">
                  <c:v>2.4200000000000017</c:v>
                </c:pt>
                <c:pt idx="122">
                  <c:v>2.4400000000000017</c:v>
                </c:pt>
                <c:pt idx="123">
                  <c:v>2.4600000000000017</c:v>
                </c:pt>
                <c:pt idx="124">
                  <c:v>2.4800000000000018</c:v>
                </c:pt>
                <c:pt idx="125">
                  <c:v>2.5000000000000018</c:v>
                </c:pt>
                <c:pt idx="126">
                  <c:v>2.5200000000000018</c:v>
                </c:pt>
                <c:pt idx="127">
                  <c:v>2.5400000000000018</c:v>
                </c:pt>
                <c:pt idx="128">
                  <c:v>2.5600000000000018</c:v>
                </c:pt>
                <c:pt idx="129">
                  <c:v>2.5800000000000018</c:v>
                </c:pt>
                <c:pt idx="130">
                  <c:v>2.6000000000000019</c:v>
                </c:pt>
                <c:pt idx="131">
                  <c:v>2.6200000000000019</c:v>
                </c:pt>
                <c:pt idx="132">
                  <c:v>2.6400000000000019</c:v>
                </c:pt>
                <c:pt idx="133">
                  <c:v>2.6600000000000019</c:v>
                </c:pt>
                <c:pt idx="134">
                  <c:v>2.6800000000000019</c:v>
                </c:pt>
                <c:pt idx="135">
                  <c:v>2.700000000000002</c:v>
                </c:pt>
                <c:pt idx="136">
                  <c:v>2.720000000000002</c:v>
                </c:pt>
                <c:pt idx="137">
                  <c:v>2.740000000000002</c:v>
                </c:pt>
                <c:pt idx="138">
                  <c:v>2.760000000000002</c:v>
                </c:pt>
                <c:pt idx="139">
                  <c:v>2.780000000000002</c:v>
                </c:pt>
                <c:pt idx="140">
                  <c:v>2.800000000000002</c:v>
                </c:pt>
                <c:pt idx="141">
                  <c:v>2.8200000000000021</c:v>
                </c:pt>
                <c:pt idx="142">
                  <c:v>2.8400000000000021</c:v>
                </c:pt>
                <c:pt idx="143">
                  <c:v>2.8600000000000021</c:v>
                </c:pt>
                <c:pt idx="144">
                  <c:v>2.8800000000000021</c:v>
                </c:pt>
                <c:pt idx="145">
                  <c:v>2.9000000000000021</c:v>
                </c:pt>
                <c:pt idx="146">
                  <c:v>2.9200000000000021</c:v>
                </c:pt>
                <c:pt idx="147">
                  <c:v>2.9400000000000022</c:v>
                </c:pt>
                <c:pt idx="148">
                  <c:v>2.9600000000000022</c:v>
                </c:pt>
                <c:pt idx="149">
                  <c:v>2.9800000000000022</c:v>
                </c:pt>
                <c:pt idx="150">
                  <c:v>3.0000000000000022</c:v>
                </c:pt>
              </c:numCache>
            </c:numRef>
          </c:xVal>
          <c:yVal>
            <c:numRef>
              <c:f>'Sheet3 '!$E$3:$E$153</c:f>
              <c:numCache>
                <c:formatCode>General</c:formatCode>
                <c:ptCount val="151"/>
                <c:pt idx="0">
                  <c:v>0</c:v>
                </c:pt>
                <c:pt idx="1">
                  <c:v>1.0496972353748218E-2</c:v>
                </c:pt>
                <c:pt idx="2">
                  <c:v>7.9995361710895219E-2</c:v>
                </c:pt>
                <c:pt idx="3">
                  <c:v>0.24860489029760899</c:v>
                </c:pt>
                <c:pt idx="4">
                  <c:v>0.52314641936178363</c:v>
                </c:pt>
                <c:pt idx="5">
                  <c:v>0.87079554995998332</c:v>
                </c:pt>
                <c:pt idx="6">
                  <c:v>1.2226040489250702</c:v>
                </c:pt>
                <c:pt idx="7">
                  <c:v>1.4866053520140741</c:v>
                </c:pt>
                <c:pt idx="8">
                  <c:v>1.5680845695578149</c:v>
                </c:pt>
                <c:pt idx="9">
                  <c:v>1.3929049277540388</c:v>
                </c:pt>
                <c:pt idx="10">
                  <c:v>0.92888599407326033</c:v>
                </c:pt>
                <c:pt idx="11">
                  <c:v>0.20033127700776648</c:v>
                </c:pt>
                <c:pt idx="12">
                  <c:v>-0.70807986467258954</c:v>
                </c:pt>
                <c:pt idx="13">
                  <c:v>-1.6598706732410551</c:v>
                </c:pt>
                <c:pt idx="14">
                  <c:v>-2.4872177787648595</c:v>
                </c:pt>
                <c:pt idx="15">
                  <c:v>-3.0202186090505609</c:v>
                </c:pt>
                <c:pt idx="16">
                  <c:v>-3.1199171376009693</c:v>
                </c:pt>
                <c:pt idx="17">
                  <c:v>-2.7088947916201001</c:v>
                </c:pt>
                <c:pt idx="18">
                  <c:v>-1.7932308003915371</c:v>
                </c:pt>
                <c:pt idx="19">
                  <c:v>-0.47082756579682189</c:v>
                </c:pt>
                <c:pt idx="20">
                  <c:v>1.076679258546152</c:v>
                </c:pt>
                <c:pt idx="21">
                  <c:v>2.6083118013342261</c:v>
                </c:pt>
                <c:pt idx="22">
                  <c:v>3.8612678583171718</c:v>
                </c:pt>
                <c:pt idx="23">
                  <c:v>4.5957256155092798</c:v>
                </c:pt>
                <c:pt idx="24">
                  <c:v>4.6393383172003162</c:v>
                </c:pt>
                <c:pt idx="25">
                  <c:v>3.9233470899375726</c:v>
                </c:pt>
                <c:pt idx="26">
                  <c:v>2.5032049040787556</c:v>
                </c:pt>
                <c:pt idx="27">
                  <c:v>0.55891337982555278</c:v>
                </c:pt>
                <c:pt idx="28">
                  <c:v>-1.6264161019606802</c:v>
                </c:pt>
                <c:pt idx="29">
                  <c:v>-3.7074941501386185</c:v>
                </c:pt>
                <c:pt idx="30">
                  <c:v>-5.3314102113951822</c:v>
                </c:pt>
                <c:pt idx="31">
                  <c:v>-6.1971943618531133</c:v>
                </c:pt>
                <c:pt idx="32">
                  <c:v>-6.1103735079128123</c:v>
                </c:pt>
                <c:pt idx="33">
                  <c:v>-5.0227973630733427</c:v>
                </c:pt>
                <c:pt idx="34">
                  <c:v>-3.0500062412531346</c:v>
                </c:pt>
                <c:pt idx="35">
                  <c:v>-0.46185684960736301</c:v>
                </c:pt>
                <c:pt idx="36">
                  <c:v>2.3535138530137178</c:v>
                </c:pt>
                <c:pt idx="37">
                  <c:v>4.9477344075526233</c:v>
                </c:pt>
                <c:pt idx="38">
                  <c:v>6.8836004153111343</c:v>
                </c:pt>
                <c:pt idx="39">
                  <c:v>7.8084623025834858</c:v>
                </c:pt>
                <c:pt idx="40">
                  <c:v>7.5173241842545275</c:v>
                </c:pt>
                <c:pt idx="41">
                  <c:v>5.9945199352709579</c:v>
                </c:pt>
                <c:pt idx="42">
                  <c:v>3.4259166174646398</c:v>
                </c:pt>
                <c:pt idx="43">
                  <c:v>0.17818244167293573</c:v>
                </c:pt>
                <c:pt idx="44">
                  <c:v>-3.2529672922484627</c:v>
                </c:pt>
                <c:pt idx="45">
                  <c:v>-6.3183439975826312</c:v>
                </c:pt>
                <c:pt idx="46">
                  <c:v>-8.5031723969758595</c:v>
                </c:pt>
                <c:pt idx="47">
                  <c:v>-9.4132279723589658</c:v>
                </c:pt>
                <c:pt idx="48">
                  <c:v>-8.8448578638799766</c:v>
                </c:pt>
                <c:pt idx="49">
                  <c:v>-6.8266019272917289</c:v>
                </c:pt>
                <c:pt idx="50">
                  <c:v>-3.6243479927700419</c:v>
                </c:pt>
                <c:pt idx="51">
                  <c:v>0.29231784808827688</c:v>
                </c:pt>
                <c:pt idx="52">
                  <c:v>4.3185682057501937</c:v>
                </c:pt>
                <c:pt idx="53">
                  <c:v>7.8076875605861638</c:v>
                </c:pt>
                <c:pt idx="54">
                  <c:v>10.174920414900015</c:v>
                </c:pt>
                <c:pt idx="55">
                  <c:v>10.995143435695805</c:v>
                </c:pt>
                <c:pt idx="56">
                  <c:v>10.078096324396066</c:v>
                </c:pt>
                <c:pt idx="57">
                  <c:v>7.5080132106757169</c:v>
                </c:pt>
                <c:pt idx="58">
                  <c:v>3.6398830458003788</c:v>
                </c:pt>
                <c:pt idx="59">
                  <c:v>-0.94857977619173117</c:v>
                </c:pt>
                <c:pt idx="60">
                  <c:v>-5.5429372690474299</c:v>
                </c:pt>
                <c:pt idx="61">
                  <c:v>-9.4032463750824391</c:v>
                </c:pt>
                <c:pt idx="62">
                  <c:v>-11.883183938489728</c:v>
                </c:pt>
                <c:pt idx="63">
                  <c:v>-12.537907129265493</c:v>
                </c:pt>
                <c:pt idx="64">
                  <c:v>-11.202701645427467</c:v>
                </c:pt>
                <c:pt idx="65">
                  <c:v>-8.0286719650323821</c:v>
                </c:pt>
                <c:pt idx="66">
                  <c:v>-3.468309816764497</c:v>
                </c:pt>
                <c:pt idx="67">
                  <c:v>1.788268638189161</c:v>
                </c:pt>
                <c:pt idx="68">
                  <c:v>6.9175619865497824</c:v>
                </c:pt>
                <c:pt idx="69">
                  <c:v>11.091686423868897</c:v>
                </c:pt>
                <c:pt idx="70">
                  <c:v>13.61193502254392</c:v>
                </c:pt>
                <c:pt idx="71">
                  <c:v>14.025356653666952</c:v>
                </c:pt>
                <c:pt idx="72">
                  <c:v>12.2049596621003</c:v>
                </c:pt>
                <c:pt idx="73">
                  <c:v>8.3795055194948453</c:v>
                </c:pt>
                <c:pt idx="74">
                  <c:v>3.106650256101422</c:v>
                </c:pt>
                <c:pt idx="75">
                  <c:v>-2.8077875603604543</c:v>
                </c:pt>
                <c:pt idx="76">
                  <c:v>-8.4328405135715965</c:v>
                </c:pt>
                <c:pt idx="77">
                  <c:v>-12.858930785779608</c:v>
                </c:pt>
                <c:pt idx="78">
                  <c:v>-15.344867763131274</c:v>
                </c:pt>
                <c:pt idx="79">
                  <c:v>-15.441561071356412</c:v>
                </c:pt>
                <c:pt idx="80">
                  <c:v>-13.071860427483131</c:v>
                </c:pt>
                <c:pt idx="81">
                  <c:v>-8.5525061806072316</c:v>
                </c:pt>
                <c:pt idx="82">
                  <c:v>-2.5531825330445641</c:v>
                </c:pt>
                <c:pt idx="83">
                  <c:v>4.0022922670639636</c:v>
                </c:pt>
                <c:pt idx="84">
                  <c:v>10.07813116104608</c:v>
                </c:pt>
                <c:pt idx="85">
                  <c:v>14.690236014398492</c:v>
                </c:pt>
                <c:pt idx="86">
                  <c:v>17.06548941110087</c:v>
                </c:pt>
                <c:pt idx="87">
                  <c:v>16.770912269167667</c:v>
                </c:pt>
                <c:pt idx="88">
                  <c:v>13.79117529467093</c:v>
                </c:pt>
                <c:pt idx="89">
                  <c:v>8.5407817713749079</c:v>
                </c:pt>
                <c:pt idx="90">
                  <c:v>1.8074569865713459</c:v>
                </c:pt>
                <c:pt idx="91">
                  <c:v>-5.3657122648550146</c:v>
                </c:pt>
                <c:pt idx="92">
                  <c:v>-11.841807356943905</c:v>
                </c:pt>
                <c:pt idx="93">
                  <c:v>-16.570272146487071</c:v>
                </c:pt>
                <c:pt idx="94">
                  <c:v>-18.757212711407316</c:v>
                </c:pt>
                <c:pt idx="95">
                  <c:v>-17.998214947543751</c:v>
                </c:pt>
                <c:pt idx="96">
                  <c:v>-14.351530244063795</c:v>
                </c:pt>
                <c:pt idx="97">
                  <c:v>-8.3386006298945379</c:v>
                </c:pt>
                <c:pt idx="98">
                  <c:v>-0.87030562996537575</c:v>
                </c:pt>
                <c:pt idx="99">
                  <c:v>6.890778355221614</c:v>
                </c:pt>
                <c:pt idx="100">
                  <c:v>13.711317813285335</c:v>
                </c:pt>
                <c:pt idx="101">
                  <c:v>18.483205965880867</c:v>
                </c:pt>
                <c:pt idx="102">
                  <c:v>20.403449030243078</c:v>
                </c:pt>
                <c:pt idx="103">
                  <c:v>19.108774804213009</c:v>
                </c:pt>
                <c:pt idx="104">
                  <c:v>14.742475097915941</c:v>
                </c:pt>
                <c:pt idx="105">
                  <c:v>7.9414308407970138</c:v>
                </c:pt>
                <c:pt idx="106">
                  <c:v>-0.25615485060838927</c:v>
                </c:pt>
                <c:pt idx="107">
                  <c:v>-8.5690563588837723</c:v>
                </c:pt>
                <c:pt idx="108">
                  <c:v>-15.673251623583385</c:v>
                </c:pt>
                <c:pt idx="109">
                  <c:v>-20.41278713322523</c:v>
                </c:pt>
                <c:pt idx="110">
                  <c:v>-21.987701827696487</c:v>
                </c:pt>
                <c:pt idx="111">
                  <c:v>-20.088484487557</c:v>
                </c:pt>
                <c:pt idx="112">
                  <c:v>-14.954548282342708</c:v>
                </c:pt>
                <c:pt idx="113">
                  <c:v>-7.3459734985754492</c:v>
                </c:pt>
                <c:pt idx="114">
                  <c:v>1.5685266336457409</c:v>
                </c:pt>
                <c:pt idx="115">
                  <c:v>10.390986906174895</c:v>
                </c:pt>
                <c:pt idx="116">
                  <c:v>17.713407992681063</c:v>
                </c:pt>
                <c:pt idx="117">
                  <c:v>22.342436778227192</c:v>
                </c:pt>
                <c:pt idx="118">
                  <c:v>23.493660031313055</c:v>
                </c:pt>
                <c:pt idx="119">
                  <c:v>20.923906904302697</c:v>
                </c:pt>
                <c:pt idx="120">
                  <c:v>14.979336816598307</c:v>
                </c:pt>
                <c:pt idx="121">
                  <c:v>6.5501898286239877</c:v>
                </c:pt>
                <c:pt idx="122">
                  <c:v>-3.0621408364528784</c:v>
                </c:pt>
                <c:pt idx="123">
                  <c:v>-12.345931120198703</c:v>
                </c:pt>
                <c:pt idx="124">
                  <c:v>-19.816870279347064</c:v>
                </c:pt>
                <c:pt idx="125">
                  <c:v>-24.255338139155029</c:v>
                </c:pt>
                <c:pt idx="126">
                  <c:v>-24.90529086554254</c:v>
                </c:pt>
                <c:pt idx="127">
                  <c:v>-21.602355477390837</c:v>
                </c:pt>
                <c:pt idx="128">
                  <c:v>-14.80953123049262</c:v>
                </c:pt>
                <c:pt idx="129">
                  <c:v>-5.5533220193676698</c:v>
                </c:pt>
                <c:pt idx="130">
                  <c:v>4.731074096709496</c:v>
                </c:pt>
                <c:pt idx="131">
                  <c:v>14.422221992348128</c:v>
                </c:pt>
                <c:pt idx="132">
                  <c:v>21.968084011764727</c:v>
                </c:pt>
                <c:pt idx="133">
                  <c:v>26.134528824174271</c:v>
                </c:pt>
                <c:pt idx="134">
                  <c:v>26.206931693608396</c:v>
                </c:pt>
                <c:pt idx="135">
                  <c:v>22.111970962878601</c:v>
                </c:pt>
                <c:pt idx="136">
                  <c:v>14.438975133213843</c:v>
                </c:pt>
                <c:pt idx="137">
                  <c:v>4.3559076471028835</c:v>
                </c:pt>
                <c:pt idx="138">
                  <c:v>-6.5681716026486825</c:v>
                </c:pt>
                <c:pt idx="139">
                  <c:v>-16.60722122350148</c:v>
                </c:pt>
                <c:pt idx="140">
                  <c:v>-24.150938517276433</c:v>
                </c:pt>
                <c:pt idx="141">
                  <c:v>-27.962994260813609</c:v>
                </c:pt>
                <c:pt idx="142">
                  <c:v>-27.383380431835388</c:v>
                </c:pt>
                <c:pt idx="143">
                  <c:v>-22.441794449476156</c:v>
                </c:pt>
                <c:pt idx="144">
                  <c:v>-13.862709180470661</c:v>
                </c:pt>
                <c:pt idx="145">
                  <c:v>-2.9597876039722628</c:v>
                </c:pt>
                <c:pt idx="146">
                  <c:v>8.5650764836627094</c:v>
                </c:pt>
                <c:pt idx="147">
                  <c:v>18.887381278888835</c:v>
                </c:pt>
                <c:pt idx="148">
                  <c:v>26.348851790511933</c:v>
                </c:pt>
                <c:pt idx="149">
                  <c:v>29.723761893443715</c:v>
                </c:pt>
                <c:pt idx="150">
                  <c:v>28.419984101903193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D02-4E6F-A95D-94A9279FC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842176"/>
        <c:axId val="129852160"/>
      </c:scatterChart>
      <c:valAx>
        <c:axId val="129842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9852160"/>
        <c:crosses val="autoZero"/>
        <c:crossBetween val="midCat"/>
      </c:valAx>
      <c:valAx>
        <c:axId val="129852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84217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Integrity,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2/12/2019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7" r:id="rId13"/>
    <p:sldLayoutId id="2147483678" r:id="rId14"/>
    <p:sldLayoutId id="2147483679" r:id="rId15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chart" Target="../charts/chart2.x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- </a:t>
            </a:r>
            <a:r>
              <a:rPr lang="en-US" sz="2800" noProof="1" smtClean="0"/>
              <a:t>3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noProof="1" smtClean="0">
                <a:solidFill>
                  <a:srgbClr val="7030A0"/>
                </a:solidFill>
              </a:rPr>
              <a:t>Single Degree of Freedom System </a:t>
            </a:r>
            <a:r>
              <a:rPr lang="en-US" sz="3200" i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Forced Vibration</a:t>
            </a:r>
            <a:endParaRPr lang="id-ID" sz="32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 - 308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id-ID" sz="2400" noProof="1" smtClean="0"/>
              <a:t>If </a:t>
            </a:r>
            <a:r>
              <a:rPr lang="id-ID" sz="2400" noProof="1" smtClean="0">
                <a:latin typeface="Symbol" panose="05050102010706020507" pitchFamily="18" charset="2"/>
              </a:rPr>
              <a:t>w</a:t>
            </a:r>
            <a:r>
              <a:rPr lang="id-ID" sz="2400" noProof="1" smtClean="0"/>
              <a:t> = </a:t>
            </a:r>
            <a:r>
              <a:rPr lang="id-ID" sz="2400" noProof="1" smtClean="0">
                <a:latin typeface="Symbol" panose="05050102010706020507" pitchFamily="18" charset="2"/>
              </a:rPr>
              <a:t>w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 (</a:t>
            </a:r>
            <a:r>
              <a:rPr lang="id-ID" sz="2400" noProof="1" smtClean="0">
                <a:latin typeface="Symbol" panose="05050102010706020507" pitchFamily="18" charset="2"/>
              </a:rPr>
              <a:t>b</a:t>
            </a:r>
            <a:r>
              <a:rPr lang="id-ID" sz="2400" noProof="1" smtClean="0"/>
              <a:t> = </a:t>
            </a:r>
            <a:r>
              <a:rPr lang="id-ID" sz="2400" noProof="1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d-ID" sz="2400" noProof="1" smtClean="0"/>
              <a:t>)</a:t>
            </a:r>
            <a:r>
              <a:rPr lang="en-US" sz="2400" noProof="1" smtClean="0"/>
              <a:t>, the solution of Eq. (</a:t>
            </a:r>
            <a:r>
              <a:rPr lang="en-US" sz="2400" noProof="1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noProof="1" smtClean="0"/>
              <a:t>) becomes :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517050"/>
              </p:ext>
            </p:extLst>
          </p:nvPr>
        </p:nvGraphicFramePr>
        <p:xfrm>
          <a:off x="1691680" y="2348880"/>
          <a:ext cx="4138830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8" name="Equation" r:id="rId3" imgW="2108160" imgH="393480" progId="Equation.3">
                  <p:embed/>
                </p:oleObj>
              </mc:Choice>
              <mc:Fallback>
                <p:oleObj name="Equation" r:id="rId3" imgW="21081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2348880"/>
                        <a:ext cx="4138830" cy="772914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 w="22225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09365" y="2492896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(9)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150269" y="3424238"/>
            <a:ext cx="4560277" cy="2731477"/>
            <a:chOff x="0" y="0"/>
            <a:chExt cx="4560277" cy="2731477"/>
          </a:xfrm>
        </p:grpSpPr>
        <p:grpSp>
          <p:nvGrpSpPr>
            <p:cNvPr id="16" name="Group 15"/>
            <p:cNvGrpSpPr/>
            <p:nvPr/>
          </p:nvGrpSpPr>
          <p:grpSpPr>
            <a:xfrm>
              <a:off x="0" y="0"/>
              <a:ext cx="4560277" cy="2731477"/>
              <a:chOff x="0" y="0"/>
              <a:chExt cx="4560277" cy="2731477"/>
            </a:xfrm>
          </p:grpSpPr>
          <p:graphicFrame>
            <p:nvGraphicFramePr>
              <p:cNvPr id="19" name="Chart 18"/>
              <p:cNvGraphicFramePr/>
              <p:nvPr/>
            </p:nvGraphicFramePr>
            <p:xfrm>
              <a:off x="0" y="0"/>
              <a:ext cx="4560277" cy="273147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pSp>
            <p:nvGrpSpPr>
              <p:cNvPr id="20" name="Group 19"/>
              <p:cNvGrpSpPr/>
              <p:nvPr/>
            </p:nvGrpSpPr>
            <p:grpSpPr>
              <a:xfrm>
                <a:off x="1728033" y="1623967"/>
                <a:ext cx="815443" cy="550811"/>
                <a:chOff x="1728033" y="1623970"/>
                <a:chExt cx="818030" cy="554691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1929740" y="1623970"/>
                  <a:ext cx="616323" cy="554691"/>
                  <a:chOff x="1929740" y="1623970"/>
                  <a:chExt cx="616323" cy="554691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 bwMode="auto">
                  <a:xfrm>
                    <a:off x="1929740" y="1853690"/>
                    <a:ext cx="420220" cy="0"/>
                  </a:xfrm>
                  <a:prstGeom prst="line">
                    <a:avLst/>
                  </a:prstGeom>
                  <a:solidFill>
                    <a:srgbClr xmlns:mc="http://schemas.openxmlformats.org/markup-compatibility/2006" xmlns:a14="http://schemas.microsoft.com/office/drawing/2010/main" val="FFFFFF" mc:Ignorable="a14" a14:legacySpreadsheetColorIndex="9"/>
                  </a:solidFill>
                  <a:ln w="9525" cap="flat" cmpd="sng" algn="ctr">
                    <a:solidFill>
                      <a:srgbClr xmlns:mc="http://schemas.openxmlformats.org/markup-compatibility/2006" xmlns:a14="http://schemas.microsoft.com/office/drawing/2010/main" val="000000" mc:Ignorable="a14" a14:legacySpreadsheetColorIndex="6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4" name="Straight Connector 23"/>
                  <p:cNvCxnSpPr/>
                  <p:nvPr/>
                </p:nvCxnSpPr>
                <p:spPr bwMode="auto">
                  <a:xfrm>
                    <a:off x="1996975" y="1960146"/>
                    <a:ext cx="549088" cy="0"/>
                  </a:xfrm>
                  <a:prstGeom prst="line">
                    <a:avLst/>
                  </a:prstGeom>
                  <a:solidFill>
                    <a:srgbClr xmlns:mc="http://schemas.openxmlformats.org/markup-compatibility/2006" xmlns:a14="http://schemas.microsoft.com/office/drawing/2010/main" val="FFFFFF" mc:Ignorable="a14" a14:legacySpreadsheetColorIndex="9"/>
                  </a:solidFill>
                  <a:ln w="9525" cap="flat" cmpd="sng" algn="ctr">
                    <a:solidFill>
                      <a:srgbClr xmlns:mc="http://schemas.openxmlformats.org/markup-compatibility/2006" xmlns:a14="http://schemas.microsoft.com/office/drawing/2010/main" val="000000" mc:Ignorable="a14" a14:legacySpreadsheetColorIndex="6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5" name="Straight Arrow Connector 24"/>
                  <p:cNvCxnSpPr/>
                  <p:nvPr/>
                </p:nvCxnSpPr>
                <p:spPr bwMode="auto">
                  <a:xfrm>
                    <a:off x="2030592" y="1623970"/>
                    <a:ext cx="1" cy="224117"/>
                  </a:xfrm>
                  <a:prstGeom prst="straightConnector1">
                    <a:avLst/>
                  </a:prstGeom>
                  <a:solidFill>
                    <a:srgbClr xmlns:mc="http://schemas.openxmlformats.org/markup-compatibility/2006" xmlns:a14="http://schemas.microsoft.com/office/drawing/2010/main" val="FFFFFF" mc:Ignorable="a14" a14:legacySpreadsheetColorIndex="9"/>
                  </a:solidFill>
                  <a:ln w="9525" cap="flat" cmpd="sng" algn="ctr">
                    <a:solidFill>
                      <a:srgbClr xmlns:mc="http://schemas.openxmlformats.org/markup-compatibility/2006" xmlns:a14="http://schemas.microsoft.com/office/drawing/2010/main" val="000000" mc:Ignorable="a14" a14:legacySpreadsheetColorIndex="64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6" name="Straight Arrow Connector 25"/>
                  <p:cNvCxnSpPr/>
                  <p:nvPr/>
                </p:nvCxnSpPr>
                <p:spPr bwMode="auto">
                  <a:xfrm flipV="1">
                    <a:off x="2024989" y="1954544"/>
                    <a:ext cx="1" cy="224117"/>
                  </a:xfrm>
                  <a:prstGeom prst="straightConnector1">
                    <a:avLst/>
                  </a:prstGeom>
                  <a:solidFill>
                    <a:srgbClr xmlns:mc="http://schemas.openxmlformats.org/markup-compatibility/2006" xmlns:a14="http://schemas.microsoft.com/office/drawing/2010/main" val="FFFFFF" mc:Ignorable="a14" a14:legacySpreadsheetColorIndex="9"/>
                  </a:solidFill>
                  <a:ln w="9525" cap="flat" cmpd="sng" algn="ctr">
                    <a:solidFill>
                      <a:srgbClr xmlns:mc="http://schemas.openxmlformats.org/markup-compatibility/2006" xmlns:a14="http://schemas.microsoft.com/office/drawing/2010/main" val="000000" mc:Ignorable="a14" a14:legacySpreadsheetColorIndex="64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  <p:sp>
              <p:nvSpPr>
                <p:cNvPr id="22" name="TextBox 14"/>
                <p:cNvSpPr txBox="1"/>
                <p:nvPr/>
              </p:nvSpPr>
              <p:spPr>
                <a:xfrm>
                  <a:off x="1728033" y="1702411"/>
                  <a:ext cx="319368" cy="35858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800" b="1">
                      <a:latin typeface="Symbol" panose="05050102010706020507" pitchFamily="18" charset="2"/>
                    </a:rPr>
                    <a:t>p</a:t>
                  </a:r>
                  <a:endParaRPr lang="id-ID" sz="1800" b="1">
                    <a:latin typeface="Symbol" panose="05050102010706020507" pitchFamily="18" charset="2"/>
                  </a:endParaRPr>
                </a:p>
              </p:txBody>
            </p:sp>
          </p:grpSp>
        </p:grpSp>
        <p:cxnSp>
          <p:nvCxnSpPr>
            <p:cNvPr id="17" name="Straight Connector 16"/>
            <p:cNvCxnSpPr/>
            <p:nvPr/>
          </p:nvCxnSpPr>
          <p:spPr bwMode="auto">
            <a:xfrm flipV="1">
              <a:off x="370009" y="431923"/>
              <a:ext cx="3364523" cy="929054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3175" cap="flat" cmpd="sng" algn="ctr">
              <a:solidFill>
                <a:srgbClr val="00B0F0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 flipV="1">
              <a:off x="370009" y="1370502"/>
              <a:ext cx="3383573" cy="900478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3175" cap="flat" cmpd="sng" algn="ctr">
              <a:solidFill>
                <a:srgbClr val="00B0F0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164210"/>
              </p:ext>
            </p:extLst>
          </p:nvPr>
        </p:nvGraphicFramePr>
        <p:xfrm>
          <a:off x="971600" y="4478397"/>
          <a:ext cx="12747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Equation" r:id="rId6" imgW="723600" imgH="368280" progId="Equation.3">
                  <p:embed/>
                </p:oleObj>
              </mc:Choice>
              <mc:Fallback>
                <p:oleObj name="Equation" r:id="rId6" imgW="723600" imgH="368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478397"/>
                        <a:ext cx="12747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2778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b="1" noProof="1" smtClean="0">
                <a:solidFill>
                  <a:srgbClr val="FF0000"/>
                </a:solidFill>
              </a:rPr>
              <a:t>Assignment 3</a:t>
            </a:r>
          </a:p>
          <a:p>
            <a:r>
              <a:rPr lang="id-ID" sz="2400" noProof="1" smtClean="0"/>
              <a:t>If system in the figure have initial condition</a:t>
            </a:r>
          </a:p>
          <a:p>
            <a:r>
              <a:rPr lang="id-ID" sz="2400" noProof="1" smtClean="0"/>
              <a:t>And subjected to harmonic loading p(t) = 5000 sin (</a:t>
            </a:r>
            <a:r>
              <a:rPr lang="id-ID" sz="2400" noProof="1" smtClean="0">
                <a:latin typeface="Symbol" panose="05050102010706020507" pitchFamily="18" charset="2"/>
              </a:rPr>
              <a:t>w</a:t>
            </a:r>
            <a:r>
              <a:rPr lang="id-ID" sz="2400" noProof="1" smtClean="0"/>
              <a:t>t)</a:t>
            </a:r>
          </a:p>
          <a:p>
            <a:r>
              <a:rPr lang="id-ID" sz="2400" noProof="1" smtClean="0"/>
              <a:t>Plot a time history of displacement response of the system, for t = 0 s until t = </a:t>
            </a:r>
            <a:r>
              <a:rPr lang="id-ID" sz="2400" noProof="1" smtClean="0"/>
              <a:t>0,25 </a:t>
            </a:r>
            <a:r>
              <a:rPr lang="id-ID" sz="2400" noProof="1" smtClean="0"/>
              <a:t>s, if </a:t>
            </a:r>
            <a:r>
              <a:rPr lang="id-ID" sz="2400" noProof="1" smtClean="0">
                <a:latin typeface="Times New Roman"/>
                <a:cs typeface="Times New Roman"/>
              </a:rPr>
              <a:t>ξ = 0%, and :</a:t>
            </a:r>
          </a:p>
          <a:p>
            <a:pPr marL="531813" indent="0">
              <a:buNone/>
            </a:pPr>
            <a:r>
              <a:rPr lang="id-ID" sz="2400" noProof="1" smtClean="0">
                <a:latin typeface="Symbol" panose="05050102010706020507" pitchFamily="18" charset="2"/>
                <a:cs typeface="Times New Roman"/>
              </a:rPr>
              <a:t>b</a:t>
            </a:r>
            <a:r>
              <a:rPr lang="id-ID" sz="2400" noProof="1" smtClean="0">
                <a:latin typeface="Times New Roman"/>
                <a:cs typeface="Times New Roman"/>
              </a:rPr>
              <a:t> = 0,1 ; 0,25 ; 0,60 ; 0,90; 1,00; 1,25 &amp; 1,75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256865"/>
              </p:ext>
            </p:extLst>
          </p:nvPr>
        </p:nvGraphicFramePr>
        <p:xfrm>
          <a:off x="1025968" y="4620815"/>
          <a:ext cx="30464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Equation" r:id="rId3" imgW="1752480" imgH="215640" progId="Equation.3">
                  <p:embed/>
                </p:oleObj>
              </mc:Choice>
              <mc:Fallback>
                <p:oleObj name="Equation" r:id="rId3" imgW="1752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5968" y="4620815"/>
                        <a:ext cx="3046413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6372200" y="3404059"/>
            <a:ext cx="2909273" cy="3182811"/>
            <a:chOff x="5643607" y="3082932"/>
            <a:chExt cx="2909273" cy="3182811"/>
          </a:xfrm>
        </p:grpSpPr>
        <p:grpSp>
          <p:nvGrpSpPr>
            <p:cNvPr id="57" name="Group 56"/>
            <p:cNvGrpSpPr/>
            <p:nvPr/>
          </p:nvGrpSpPr>
          <p:grpSpPr>
            <a:xfrm>
              <a:off x="5643607" y="3082932"/>
              <a:ext cx="2909273" cy="3182811"/>
              <a:chOff x="5035406" y="2669494"/>
              <a:chExt cx="2909273" cy="3182811"/>
            </a:xfrm>
          </p:grpSpPr>
          <p:sp>
            <p:nvSpPr>
              <p:cNvPr id="58" name="TextBox 57"/>
              <p:cNvSpPr txBox="1"/>
              <p:nvPr/>
            </p:nvSpPr>
            <p:spPr>
              <a:xfrm rot="16200000">
                <a:off x="4614692" y="4171531"/>
                <a:ext cx="121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40x40 cm</a:t>
                </a:r>
                <a:r>
                  <a:rPr lang="en-US" i="1" baseline="30000" dirty="0" smtClean="0"/>
                  <a:t>2</a:t>
                </a:r>
                <a:endParaRPr lang="id-ID" i="1" baseline="300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436095" y="5482973"/>
                <a:ext cx="16505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E= 23.500 MPa</a:t>
                </a:r>
                <a:endParaRPr lang="id-ID" i="1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224599" y="5172184"/>
                <a:ext cx="720080" cy="382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(b)</a:t>
                </a:r>
                <a:endParaRPr lang="id-ID" dirty="0"/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5220072" y="2669494"/>
                <a:ext cx="2364567" cy="2771362"/>
                <a:chOff x="5220072" y="2669494"/>
                <a:chExt cx="2364567" cy="2771362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5220072" y="2669494"/>
                  <a:ext cx="1970506" cy="2771362"/>
                  <a:chOff x="5220072" y="2669494"/>
                  <a:chExt cx="1970506" cy="2771362"/>
                </a:xfrm>
              </p:grpSpPr>
              <p:grpSp>
                <p:nvGrpSpPr>
                  <p:cNvPr id="67" name="Group 66"/>
                  <p:cNvGrpSpPr/>
                  <p:nvPr/>
                </p:nvGrpSpPr>
                <p:grpSpPr>
                  <a:xfrm>
                    <a:off x="5220072" y="3068960"/>
                    <a:ext cx="1970506" cy="2371896"/>
                    <a:chOff x="5220072" y="3068960"/>
                    <a:chExt cx="1970506" cy="2371896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5436096" y="3462910"/>
                      <a:ext cx="45719" cy="1786574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grpSp>
                  <p:nvGrpSpPr>
                    <p:cNvPr id="71" name="Group 70"/>
                    <p:cNvGrpSpPr/>
                    <p:nvPr/>
                  </p:nvGrpSpPr>
                  <p:grpSpPr>
                    <a:xfrm>
                      <a:off x="5220072" y="5237701"/>
                      <a:ext cx="1970506" cy="203155"/>
                      <a:chOff x="5049766" y="5260311"/>
                      <a:chExt cx="864097" cy="213980"/>
                    </a:xfrm>
                  </p:grpSpPr>
                  <p:sp>
                    <p:nvSpPr>
                      <p:cNvPr id="75" name="Rectangle 74"/>
                      <p:cNvSpPr/>
                      <p:nvPr/>
                    </p:nvSpPr>
                    <p:spPr>
                      <a:xfrm rot="16200000" flipV="1">
                        <a:off x="5381921" y="4942350"/>
                        <a:ext cx="199787" cy="864096"/>
                      </a:xfrm>
                      <a:prstGeom prst="rect">
                        <a:avLst/>
                      </a:prstGeom>
                      <a:pattFill prst="ltUpDiag">
                        <a:fgClr>
                          <a:schemeClr val="accent1"/>
                        </a:fgClr>
                        <a:bgClr>
                          <a:schemeClr val="bg1"/>
                        </a:bgClr>
                      </a:patt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 rot="16200000" flipV="1">
                        <a:off x="5481814" y="4828263"/>
                        <a:ext cx="0" cy="864096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2" name="Rectangle 71"/>
                    <p:cNvSpPr/>
                    <p:nvPr/>
                  </p:nvSpPr>
                  <p:spPr>
                    <a:xfrm>
                      <a:off x="6982324" y="3447455"/>
                      <a:ext cx="45719" cy="1786574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73" name="Rectangle 72"/>
                    <p:cNvSpPr/>
                    <p:nvPr/>
                  </p:nvSpPr>
                  <p:spPr>
                    <a:xfrm>
                      <a:off x="5436095" y="3447455"/>
                      <a:ext cx="1569087" cy="115996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74" name="Rectangle 73"/>
                    <p:cNvSpPr/>
                    <p:nvPr/>
                  </p:nvSpPr>
                  <p:spPr>
                    <a:xfrm>
                      <a:off x="5458955" y="3068960"/>
                      <a:ext cx="1546228" cy="378495"/>
                    </a:xfrm>
                    <a:prstGeom prst="rect">
                      <a:avLst/>
                    </a:prstGeom>
                    <a:pattFill prst="ltVert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</p:grp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5872029" y="3572733"/>
                    <a:ext cx="720080" cy="382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EI </a:t>
                    </a:r>
                    <a:r>
                      <a:rPr lang="en-US" i="1" dirty="0" smtClean="0">
                        <a:latin typeface="Times New Roman"/>
                        <a:cs typeface="Times New Roman"/>
                      </a:rPr>
                      <a:t>∞</a:t>
                    </a:r>
                    <a:endParaRPr lang="id-ID" i="1" dirty="0"/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5515875" y="2669494"/>
                    <a:ext cx="151216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W = 2,5 tons</a:t>
                    </a:r>
                    <a:endParaRPr lang="id-ID" i="1" dirty="0"/>
                  </a:p>
                </p:txBody>
              </p:sp>
            </p:grp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7086675" y="3505453"/>
                  <a:ext cx="49796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7086675" y="5237700"/>
                  <a:ext cx="49796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>
                  <a:off x="7335657" y="3505453"/>
                  <a:ext cx="0" cy="1744031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7339299" y="4321805"/>
                <a:ext cx="6053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3 m</a:t>
                </a:r>
                <a:endParaRPr lang="id-ID" i="1" baseline="30000" dirty="0"/>
              </a:p>
            </p:txBody>
          </p:sp>
        </p:grpSp>
        <p:cxnSp>
          <p:nvCxnSpPr>
            <p:cNvPr id="5" name="Straight Connector 4"/>
            <p:cNvCxnSpPr>
              <a:stCxn id="70" idx="2"/>
            </p:cNvCxnSpPr>
            <p:nvPr/>
          </p:nvCxnSpPr>
          <p:spPr>
            <a:xfrm flipV="1">
              <a:off x="6067157" y="4790906"/>
              <a:ext cx="413073" cy="872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7225470" y="3971069"/>
              <a:ext cx="349405" cy="7985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6793161" y="4620815"/>
              <a:ext cx="111599" cy="318031"/>
              <a:chOff x="3700125" y="4695145"/>
              <a:chExt cx="111599" cy="318031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3707904" y="4695145"/>
                <a:ext cx="0" cy="31803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3707904" y="4695145"/>
                <a:ext cx="1038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3700125" y="5013176"/>
                <a:ext cx="1038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803945" y="4735243"/>
                <a:ext cx="0" cy="2267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>
              <a:off x="6480230" y="4790906"/>
              <a:ext cx="3207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904760" y="4779830"/>
              <a:ext cx="3207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5-Point Star 5"/>
          <p:cNvSpPr/>
          <p:nvPr/>
        </p:nvSpPr>
        <p:spPr>
          <a:xfrm>
            <a:off x="1331640" y="5259973"/>
            <a:ext cx="504056" cy="43616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1801057" y="5393651"/>
            <a:ext cx="71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T2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4550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noProof="1" smtClean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id-ID" b="1" noProof="1" smtClean="0">
                <a:solidFill>
                  <a:schemeClr val="accent3">
                    <a:lumMod val="75000"/>
                  </a:schemeClr>
                </a:solidFill>
              </a:rPr>
              <a:t>amped SDoF </a:t>
            </a:r>
            <a:r>
              <a:rPr lang="en-US" b="1" noProof="1" smtClean="0">
                <a:solidFill>
                  <a:schemeClr val="accent3">
                    <a:lumMod val="75000"/>
                  </a:schemeClr>
                </a:solidFill>
              </a:rPr>
              <a:t>Harmonic Loading</a:t>
            </a:r>
            <a:endParaRPr lang="id-ID" b="1" noProof="1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400" noProof="1" smtClean="0"/>
              <a:t>Including viscous damping the differential equation governing the response of SDoF systems to harmonic loading is :</a:t>
            </a:r>
            <a:endParaRPr lang="en-US" sz="2400" noProof="1"/>
          </a:p>
        </p:txBody>
      </p:sp>
      <p:grpSp>
        <p:nvGrpSpPr>
          <p:cNvPr id="4" name="Group 3"/>
          <p:cNvGrpSpPr/>
          <p:nvPr/>
        </p:nvGrpSpPr>
        <p:grpSpPr>
          <a:xfrm>
            <a:off x="1412610" y="4389868"/>
            <a:ext cx="7215009" cy="1605517"/>
            <a:chOff x="1412610" y="4389868"/>
            <a:chExt cx="7215009" cy="1605517"/>
          </a:xfrm>
        </p:grpSpPr>
        <p:grpSp>
          <p:nvGrpSpPr>
            <p:cNvPr id="51" name="Group 50"/>
            <p:cNvGrpSpPr/>
            <p:nvPr/>
          </p:nvGrpSpPr>
          <p:grpSpPr>
            <a:xfrm>
              <a:off x="1412610" y="4389868"/>
              <a:ext cx="2982373" cy="1552818"/>
              <a:chOff x="1979712" y="4324454"/>
              <a:chExt cx="2982373" cy="1552818"/>
            </a:xfrm>
          </p:grpSpPr>
          <p:grpSp>
            <p:nvGrpSpPr>
              <p:cNvPr id="101" name="Group 100"/>
              <p:cNvGrpSpPr/>
              <p:nvPr/>
            </p:nvGrpSpPr>
            <p:grpSpPr>
              <a:xfrm>
                <a:off x="4067944" y="4509120"/>
                <a:ext cx="480226" cy="288032"/>
                <a:chOff x="4067944" y="4509120"/>
                <a:chExt cx="480226" cy="288032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 flipV="1">
                  <a:off x="4067944" y="4509120"/>
                  <a:ext cx="0" cy="2880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Arrow Connector 128"/>
                <p:cNvCxnSpPr/>
                <p:nvPr/>
              </p:nvCxnSpPr>
              <p:spPr>
                <a:xfrm>
                  <a:off x="4067944" y="4653136"/>
                  <a:ext cx="480226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2" name="Group 101"/>
              <p:cNvGrpSpPr/>
              <p:nvPr/>
            </p:nvGrpSpPr>
            <p:grpSpPr>
              <a:xfrm>
                <a:off x="1979712" y="4324454"/>
                <a:ext cx="2982373" cy="1552818"/>
                <a:chOff x="1979712" y="4324454"/>
                <a:chExt cx="2982373" cy="1552818"/>
              </a:xfrm>
            </p:grpSpPr>
            <p:grpSp>
              <p:nvGrpSpPr>
                <p:cNvPr id="103" name="Group 102"/>
                <p:cNvGrpSpPr/>
                <p:nvPr/>
              </p:nvGrpSpPr>
              <p:grpSpPr>
                <a:xfrm>
                  <a:off x="1979712" y="4509120"/>
                  <a:ext cx="2664296" cy="1368152"/>
                  <a:chOff x="1979712" y="4509120"/>
                  <a:chExt cx="2664296" cy="1368152"/>
                </a:xfrm>
              </p:grpSpPr>
              <p:cxnSp>
                <p:nvCxnSpPr>
                  <p:cNvPr id="109" name="Straight Arrow Connector 108"/>
                  <p:cNvCxnSpPr/>
                  <p:nvPr/>
                </p:nvCxnSpPr>
                <p:spPr>
                  <a:xfrm>
                    <a:off x="4067944" y="5157192"/>
                    <a:ext cx="576064" cy="0"/>
                  </a:xfrm>
                  <a:prstGeom prst="straightConnector1">
                    <a:avLst/>
                  </a:prstGeom>
                  <a:ln w="3810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0" name="Group 109"/>
                  <p:cNvGrpSpPr/>
                  <p:nvPr/>
                </p:nvGrpSpPr>
                <p:grpSpPr>
                  <a:xfrm>
                    <a:off x="1979712" y="4509120"/>
                    <a:ext cx="2088232" cy="1368152"/>
                    <a:chOff x="1979712" y="4509120"/>
                    <a:chExt cx="2088232" cy="1368152"/>
                  </a:xfrm>
                </p:grpSpPr>
                <p:pic>
                  <p:nvPicPr>
                    <p:cNvPr id="111" name="Picture 3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205667" y="5241313"/>
                      <a:ext cx="854165" cy="2286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112" name="Rectangle 111"/>
                    <p:cNvSpPr/>
                    <p:nvPr/>
                  </p:nvSpPr>
                  <p:spPr>
                    <a:xfrm>
                      <a:off x="3059832" y="4869160"/>
                      <a:ext cx="1008112" cy="576064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113" name="Oval 112"/>
                    <p:cNvSpPr/>
                    <p:nvPr/>
                  </p:nvSpPr>
                  <p:spPr>
                    <a:xfrm>
                      <a:off x="3131840" y="5445224"/>
                      <a:ext cx="216024" cy="216024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114" name="Oval 113"/>
                    <p:cNvSpPr/>
                    <p:nvPr/>
                  </p:nvSpPr>
                  <p:spPr>
                    <a:xfrm>
                      <a:off x="3779912" y="5445224"/>
                      <a:ext cx="216024" cy="216024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115" name="Rectangle 114"/>
                    <p:cNvSpPr/>
                    <p:nvPr/>
                  </p:nvSpPr>
                  <p:spPr>
                    <a:xfrm>
                      <a:off x="1979712" y="4509120"/>
                      <a:ext cx="216024" cy="1152128"/>
                    </a:xfrm>
                    <a:prstGeom prst="rect">
                      <a:avLst/>
                    </a:prstGeom>
                    <a:pattFill prst="dkDnDiag">
                      <a:fgClr>
                        <a:schemeClr val="tx2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116" name="Rectangle 115"/>
                    <p:cNvSpPr/>
                    <p:nvPr/>
                  </p:nvSpPr>
                  <p:spPr>
                    <a:xfrm rot="5400000">
                      <a:off x="2915816" y="4725144"/>
                      <a:ext cx="216024" cy="2088232"/>
                    </a:xfrm>
                    <a:prstGeom prst="rect">
                      <a:avLst/>
                    </a:prstGeom>
                    <a:pattFill prst="dkDnDiag">
                      <a:fgClr>
                        <a:schemeClr val="tx2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>
                      <a:off x="2183998" y="4509120"/>
                      <a:ext cx="0" cy="1152128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Straight Connector 118"/>
                    <p:cNvCxnSpPr/>
                    <p:nvPr/>
                  </p:nvCxnSpPr>
                  <p:spPr>
                    <a:xfrm flipH="1">
                      <a:off x="2183998" y="5661248"/>
                      <a:ext cx="1883946" cy="7216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0" name="Group 119"/>
                    <p:cNvGrpSpPr/>
                    <p:nvPr/>
                  </p:nvGrpSpPr>
                  <p:grpSpPr>
                    <a:xfrm>
                      <a:off x="2183301" y="4869160"/>
                      <a:ext cx="876531" cy="288032"/>
                      <a:chOff x="2183301" y="4869160"/>
                      <a:chExt cx="876531" cy="288032"/>
                    </a:xfrm>
                  </p:grpSpPr>
                  <p:grpSp>
                    <p:nvGrpSpPr>
                      <p:cNvPr id="121" name="Group 120"/>
                      <p:cNvGrpSpPr/>
                      <p:nvPr/>
                    </p:nvGrpSpPr>
                    <p:grpSpPr>
                      <a:xfrm>
                        <a:off x="2561528" y="4869160"/>
                        <a:ext cx="174104" cy="288032"/>
                        <a:chOff x="2688940" y="3789040"/>
                        <a:chExt cx="174104" cy="288032"/>
                      </a:xfrm>
                    </p:grpSpPr>
                    <p:cxnSp>
                      <p:nvCxnSpPr>
                        <p:cNvPr id="124" name="Straight Connector 123"/>
                        <p:cNvCxnSpPr/>
                        <p:nvPr/>
                      </p:nvCxnSpPr>
                      <p:spPr>
                        <a:xfrm>
                          <a:off x="2699792" y="3789040"/>
                          <a:ext cx="0" cy="288032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5" name="Straight Connector 124"/>
                        <p:cNvCxnSpPr/>
                        <p:nvPr/>
                      </p:nvCxnSpPr>
                      <p:spPr>
                        <a:xfrm>
                          <a:off x="2852192" y="3866835"/>
                          <a:ext cx="0" cy="134179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6" name="Straight Connector 125"/>
                        <p:cNvCxnSpPr/>
                        <p:nvPr/>
                      </p:nvCxnSpPr>
                      <p:spPr>
                        <a:xfrm flipH="1">
                          <a:off x="2688940" y="3789040"/>
                          <a:ext cx="163252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7" name="Straight Connector 126"/>
                        <p:cNvCxnSpPr/>
                        <p:nvPr/>
                      </p:nvCxnSpPr>
                      <p:spPr>
                        <a:xfrm flipH="1">
                          <a:off x="2699792" y="4075619"/>
                          <a:ext cx="163252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22" name="Straight Connector 121"/>
                      <p:cNvCxnSpPr/>
                      <p:nvPr/>
                    </p:nvCxnSpPr>
                    <p:spPr>
                      <a:xfrm flipV="1">
                        <a:off x="2183301" y="5018429"/>
                        <a:ext cx="389079" cy="1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3" name="Straight Connector 122"/>
                      <p:cNvCxnSpPr/>
                      <p:nvPr/>
                    </p:nvCxnSpPr>
                    <p:spPr>
                      <a:xfrm flipV="1">
                        <a:off x="2736892" y="5024729"/>
                        <a:ext cx="322940" cy="1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sp>
              <p:nvSpPr>
                <p:cNvPr id="104" name="TextBox 103"/>
                <p:cNvSpPr txBox="1"/>
                <p:nvPr/>
              </p:nvSpPr>
              <p:spPr>
                <a:xfrm>
                  <a:off x="2632749" y="4564196"/>
                  <a:ext cx="2962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endParaRPr lang="id-ID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2554061" y="5345839"/>
                  <a:ext cx="2962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k</a:t>
                  </a:r>
                  <a:endParaRPr lang="id-ID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3361792" y="4986281"/>
                  <a:ext cx="41812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endParaRPr lang="id-ID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7" name="TextBox 106"/>
                <p:cNvSpPr txBox="1"/>
                <p:nvPr/>
              </p:nvSpPr>
              <p:spPr>
                <a:xfrm>
                  <a:off x="4314531" y="4324454"/>
                  <a:ext cx="5400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endParaRPr lang="id-ID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8" name="TextBox 107"/>
                <p:cNvSpPr txBox="1"/>
                <p:nvPr/>
              </p:nvSpPr>
              <p:spPr>
                <a:xfrm>
                  <a:off x="4422025" y="5108485"/>
                  <a:ext cx="5400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endParaRPr lang="id-ID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2" name="Group 51"/>
            <p:cNvGrpSpPr/>
            <p:nvPr/>
          </p:nvGrpSpPr>
          <p:grpSpPr>
            <a:xfrm>
              <a:off x="5004048" y="4446921"/>
              <a:ext cx="3623571" cy="1548464"/>
              <a:chOff x="4996680" y="4310952"/>
              <a:chExt cx="3623571" cy="1548464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4996680" y="4310952"/>
                <a:ext cx="3623571" cy="1548464"/>
                <a:chOff x="5353672" y="5191160"/>
                <a:chExt cx="3623571" cy="1548464"/>
              </a:xfrm>
            </p:grpSpPr>
            <p:grpSp>
              <p:nvGrpSpPr>
                <p:cNvPr id="55" name="Group 54"/>
                <p:cNvGrpSpPr/>
                <p:nvPr/>
              </p:nvGrpSpPr>
              <p:grpSpPr>
                <a:xfrm>
                  <a:off x="5353672" y="5191160"/>
                  <a:ext cx="3623571" cy="1548464"/>
                  <a:chOff x="4338267" y="4354914"/>
                  <a:chExt cx="3623571" cy="1548464"/>
                </a:xfrm>
              </p:grpSpPr>
              <p:grpSp>
                <p:nvGrpSpPr>
                  <p:cNvPr id="57" name="Group 56"/>
                  <p:cNvGrpSpPr/>
                  <p:nvPr/>
                </p:nvGrpSpPr>
                <p:grpSpPr>
                  <a:xfrm>
                    <a:off x="5023520" y="4539580"/>
                    <a:ext cx="2160240" cy="1363798"/>
                    <a:chOff x="5023520" y="4539580"/>
                    <a:chExt cx="2160240" cy="1363798"/>
                  </a:xfrm>
                </p:grpSpPr>
                <p:cxnSp>
                  <p:nvCxnSpPr>
                    <p:cNvPr id="75" name="Straight Arrow Connector 74"/>
                    <p:cNvCxnSpPr/>
                    <p:nvPr/>
                  </p:nvCxnSpPr>
                  <p:spPr>
                    <a:xfrm>
                      <a:off x="6607696" y="5157192"/>
                      <a:ext cx="576064" cy="0"/>
                    </a:xfrm>
                    <a:prstGeom prst="straightConnector1">
                      <a:avLst/>
                    </a:prstGeom>
                    <a:ln w="3810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5023520" y="4539580"/>
                      <a:ext cx="2064402" cy="1363798"/>
                      <a:chOff x="5023520" y="4539580"/>
                      <a:chExt cx="2064402" cy="1363798"/>
                    </a:xfrm>
                  </p:grpSpPr>
                  <p:grpSp>
                    <p:nvGrpSpPr>
                      <p:cNvPr id="88" name="Group 87"/>
                      <p:cNvGrpSpPr/>
                      <p:nvPr/>
                    </p:nvGrpSpPr>
                    <p:grpSpPr>
                      <a:xfrm>
                        <a:off x="5286086" y="4869160"/>
                        <a:ext cx="1537634" cy="1034218"/>
                        <a:chOff x="5724128" y="4869160"/>
                        <a:chExt cx="1537634" cy="1034218"/>
                      </a:xfrm>
                    </p:grpSpPr>
                    <p:grpSp>
                      <p:nvGrpSpPr>
                        <p:cNvPr id="94" name="Group 93"/>
                        <p:cNvGrpSpPr/>
                        <p:nvPr/>
                      </p:nvGrpSpPr>
                      <p:grpSpPr>
                        <a:xfrm>
                          <a:off x="6037626" y="4869160"/>
                          <a:ext cx="1008112" cy="792088"/>
                          <a:chOff x="6012160" y="4818923"/>
                          <a:chExt cx="1008112" cy="792088"/>
                        </a:xfrm>
                      </p:grpSpPr>
                      <p:sp>
                        <p:nvSpPr>
                          <p:cNvPr id="98" name="Rectangle 97"/>
                          <p:cNvSpPr/>
                          <p:nvPr/>
                        </p:nvSpPr>
                        <p:spPr>
                          <a:xfrm>
                            <a:off x="6012160" y="4818923"/>
                            <a:ext cx="1008112" cy="576064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99" name="Oval 98"/>
                          <p:cNvSpPr/>
                          <p:nvPr/>
                        </p:nvSpPr>
                        <p:spPr>
                          <a:xfrm>
                            <a:off x="6084168" y="5394987"/>
                            <a:ext cx="216024" cy="216024"/>
                          </a:xfrm>
                          <a:prstGeom prst="ellipse">
                            <a:avLst/>
                          </a:prstGeom>
                          <a:noFill/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100" name="Oval 99"/>
                          <p:cNvSpPr/>
                          <p:nvPr/>
                        </p:nvSpPr>
                        <p:spPr>
                          <a:xfrm>
                            <a:off x="6732240" y="5394987"/>
                            <a:ext cx="216024" cy="216024"/>
                          </a:xfrm>
                          <a:prstGeom prst="ellipse">
                            <a:avLst/>
                          </a:prstGeom>
                          <a:noFill/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</p:grpSp>
                    <p:grpSp>
                      <p:nvGrpSpPr>
                        <p:cNvPr id="95" name="Group 94"/>
                        <p:cNvGrpSpPr/>
                        <p:nvPr/>
                      </p:nvGrpSpPr>
                      <p:grpSpPr>
                        <a:xfrm>
                          <a:off x="5724128" y="5687354"/>
                          <a:ext cx="1537634" cy="216024"/>
                          <a:chOff x="5724128" y="5687354"/>
                          <a:chExt cx="1537634" cy="216024"/>
                        </a:xfrm>
                      </p:grpSpPr>
                      <p:sp>
                        <p:nvSpPr>
                          <p:cNvPr id="96" name="Rectangle 95"/>
                          <p:cNvSpPr/>
                          <p:nvPr/>
                        </p:nvSpPr>
                        <p:spPr>
                          <a:xfrm rot="5400000">
                            <a:off x="6384933" y="5026549"/>
                            <a:ext cx="216024" cy="1537634"/>
                          </a:xfrm>
                          <a:prstGeom prst="rect">
                            <a:avLst/>
                          </a:prstGeom>
                          <a:pattFill prst="dkDnDiag">
                            <a:fgClr>
                              <a:schemeClr val="tx2">
                                <a:lumMod val="40000"/>
                                <a:lumOff val="60000"/>
                              </a:schemeClr>
                            </a:fgClr>
                            <a:bgClr>
                              <a:schemeClr val="bg1"/>
                            </a:bgClr>
                          </a:patt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cxnSp>
                        <p:nvCxnSpPr>
                          <p:cNvPr id="97" name="Straight Connector 96"/>
                          <p:cNvCxnSpPr/>
                          <p:nvPr/>
                        </p:nvCxnSpPr>
                        <p:spPr>
                          <a:xfrm flipH="1">
                            <a:off x="5724128" y="5687354"/>
                            <a:ext cx="1537634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89" name="Straight Arrow Connector 88"/>
                      <p:cNvCxnSpPr/>
                      <p:nvPr/>
                    </p:nvCxnSpPr>
                    <p:spPr>
                      <a:xfrm flipH="1">
                        <a:off x="5023520" y="5024730"/>
                        <a:ext cx="576064" cy="0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7030A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0" name="Straight Arrow Connector 89"/>
                      <p:cNvCxnSpPr/>
                      <p:nvPr/>
                    </p:nvCxnSpPr>
                    <p:spPr>
                      <a:xfrm flipH="1">
                        <a:off x="5023520" y="5355613"/>
                        <a:ext cx="576064" cy="0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91" name="Group 90"/>
                      <p:cNvGrpSpPr/>
                      <p:nvPr/>
                    </p:nvGrpSpPr>
                    <p:grpSpPr>
                      <a:xfrm>
                        <a:off x="6607696" y="4539580"/>
                        <a:ext cx="480226" cy="288032"/>
                        <a:chOff x="4067944" y="4509120"/>
                        <a:chExt cx="480226" cy="288032"/>
                      </a:xfrm>
                    </p:grpSpPr>
                    <p:cxnSp>
                      <p:nvCxnSpPr>
                        <p:cNvPr id="92" name="Straight Connector 91"/>
                        <p:cNvCxnSpPr/>
                        <p:nvPr/>
                      </p:nvCxnSpPr>
                      <p:spPr>
                        <a:xfrm flipV="1">
                          <a:off x="4067944" y="4509120"/>
                          <a:ext cx="0" cy="288032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3" name="Straight Arrow Connector 92"/>
                        <p:cNvCxnSpPr/>
                        <p:nvPr/>
                      </p:nvCxnSpPr>
                      <p:spPr>
                        <a:xfrm>
                          <a:off x="4067944" y="4653136"/>
                          <a:ext cx="480226" cy="0"/>
                        </a:xfrm>
                        <a:prstGeom prst="straightConnector1">
                          <a:avLst/>
                        </a:prstGeom>
                        <a:ln w="12700">
                          <a:solidFill>
                            <a:schemeClr val="tx1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4338267" y="4616949"/>
                    <a:ext cx="122892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r>
                      <a:rPr lang="id-ID" b="1" i="1" baseline="-25000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  <a:r>
                      <a:rPr lang="id-ID" b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</a:t>
                    </a:r>
                    <a:r>
                      <a:rPr lang="id-ID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id-ID" b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  <a:r>
                      <a:rPr lang="en-US" b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= </a:t>
                    </a:r>
                    <a:r>
                      <a:rPr lang="en-US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cú</a:t>
                    </a:r>
                    <a:endParaRPr lang="id-ID" b="1" i="1" noProof="1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4338267" y="5315465"/>
                    <a:ext cx="124303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r>
                      <a:rPr lang="en-US" b="1" i="1" baseline="-25000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  <a:r>
                      <a:rPr lang="id-ID" b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</a:t>
                    </a:r>
                    <a:r>
                      <a:rPr lang="id-ID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id-ID" b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  <a:r>
                      <a:rPr lang="en-US" b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= </a:t>
                    </a:r>
                    <a:r>
                      <a:rPr lang="en-US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ku</a:t>
                    </a:r>
                    <a:endParaRPr lang="id-ID" b="1" i="1" noProof="1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6913730" y="4354914"/>
                    <a:ext cx="54006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u</a:t>
                    </a:r>
                    <a:r>
                      <a: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</a:t>
                    </a:r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  <a:endParaRPr lang="id-ID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6866386" y="5217586"/>
                    <a:ext cx="109545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r>
                      <a:rPr lang="id-ID" b="1" i="1" baseline="-25000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r>
                      <a:rPr lang="id-ID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sin </a:t>
                    </a:r>
                    <a:r>
                      <a:rPr lang="id-ID" b="1" i="1" noProof="1" smtClean="0">
                        <a:latin typeface="Symbol" panose="05050102010706020507" pitchFamily="18" charset="2"/>
                        <a:cs typeface="Times New Roman" panose="02020603050405020304" pitchFamily="18" charset="0"/>
                      </a:rPr>
                      <a:t>w</a:t>
                    </a:r>
                    <a:r>
                      <a:rPr lang="id-ID" b="1" i="1" noProof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endParaRPr lang="id-ID" b="1" noProof="1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56" name="Straight Arrow Connector 55"/>
                <p:cNvCxnSpPr/>
                <p:nvPr/>
              </p:nvCxnSpPr>
              <p:spPr>
                <a:xfrm flipH="1">
                  <a:off x="6782276" y="5993438"/>
                  <a:ext cx="576064" cy="0"/>
                </a:xfrm>
                <a:prstGeom prst="straightConnector1">
                  <a:avLst/>
                </a:prstGeom>
                <a:ln w="38100">
                  <a:solidFill>
                    <a:srgbClr val="FFFF00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TextBox 53"/>
              <p:cNvSpPr txBox="1"/>
              <p:nvPr/>
            </p:nvSpPr>
            <p:spPr>
              <a:xfrm>
                <a:off x="6225602" y="5086837"/>
                <a:ext cx="11409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b="1" i="1" noProof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id-ID" b="1" i="1" baseline="-25000" noProof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id-ID" b="1" noProof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id-ID" b="1" i="1" noProof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id-ID" b="1" noProof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b="1" noProof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i="1" noProof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m</a:t>
                </a:r>
                <a:r>
                  <a:rPr lang="en-US" b="1" i="1" noProof="1" smtClean="0">
                    <a:solidFill>
                      <a:srgbClr val="FFFF00"/>
                    </a:solidFill>
                    <a:latin typeface="Times New Roman"/>
                    <a:cs typeface="Times New Roman"/>
                  </a:rPr>
                  <a:t>ü</a:t>
                </a:r>
                <a:endParaRPr lang="id-ID" b="1" i="1" noProof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932840"/>
              </p:ext>
            </p:extLst>
          </p:nvPr>
        </p:nvGraphicFramePr>
        <p:xfrm>
          <a:off x="1585913" y="3213100"/>
          <a:ext cx="47053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Equation" r:id="rId4" imgW="1485720" imgH="228600" progId="Equation.3">
                  <p:embed/>
                </p:oleObj>
              </mc:Choice>
              <mc:Fallback>
                <p:oleObj name="Equation" r:id="rId4" imgW="14857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3213100"/>
                        <a:ext cx="4705350" cy="723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7009365" y="328498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(10)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complementary solution of Eq. (9) is 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particular solution of Eq. (9) is 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Where :</a:t>
            </a:r>
            <a:endParaRPr lang="id-ID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885799"/>
              </p:ext>
            </p:extLst>
          </p:nvPr>
        </p:nvGraphicFramePr>
        <p:xfrm>
          <a:off x="1962681" y="2276872"/>
          <a:ext cx="382021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0" name="Equation" r:id="rId3" imgW="2133360" imgH="241200" progId="Equation.3">
                  <p:embed/>
                </p:oleObj>
              </mc:Choice>
              <mc:Fallback>
                <p:oleObj name="Equation" r:id="rId3" imgW="21333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2681" y="2276872"/>
                        <a:ext cx="3820214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856125"/>
              </p:ext>
            </p:extLst>
          </p:nvPr>
        </p:nvGraphicFramePr>
        <p:xfrm>
          <a:off x="2034689" y="3573016"/>
          <a:ext cx="3168352" cy="47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1" name="Equation" r:id="rId5" imgW="1612800" imgH="241200" progId="Equation.3">
                  <p:embed/>
                </p:oleObj>
              </mc:Choice>
              <mc:Fallback>
                <p:oleObj name="Equation" r:id="rId5" imgW="16128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4689" y="3573016"/>
                        <a:ext cx="3168352" cy="4740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484254"/>
              </p:ext>
            </p:extLst>
          </p:nvPr>
        </p:nvGraphicFramePr>
        <p:xfrm>
          <a:off x="2250713" y="4221088"/>
          <a:ext cx="2477814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2" name="Equation" r:id="rId7" imgW="1549080" imgH="990360" progId="Equation.3">
                  <p:embed/>
                </p:oleObj>
              </mc:Choice>
              <mc:Fallback>
                <p:oleObj name="Equation" r:id="rId7" imgW="154908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50713" y="4221088"/>
                        <a:ext cx="2477814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91333" y="215927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(11)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7217" y="350100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(12)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91073" y="422108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(13.a)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94967" y="50851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(13.b)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09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complete solution of Eq. (9) is 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524828"/>
              </p:ext>
            </p:extLst>
          </p:nvPr>
        </p:nvGraphicFramePr>
        <p:xfrm>
          <a:off x="1268599" y="2204988"/>
          <a:ext cx="60721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3" imgW="3390840" imgH="241200" progId="Equation.3">
                  <p:embed/>
                </p:oleObj>
              </mc:Choice>
              <mc:Fallback>
                <p:oleObj name="Equation" r:id="rId3" imgW="339084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599" y="2204988"/>
                        <a:ext cx="60721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68344" y="242088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(14)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 rot="5400000">
            <a:off x="3392835" y="1396061"/>
            <a:ext cx="360040" cy="288032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ight Brace 5"/>
          <p:cNvSpPr/>
          <p:nvPr/>
        </p:nvSpPr>
        <p:spPr>
          <a:xfrm rot="5400000">
            <a:off x="6057131" y="1865308"/>
            <a:ext cx="360040" cy="1872208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2492735" y="315163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Response</a:t>
            </a: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5157031" y="315163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Steady State Response</a:t>
            </a:r>
            <a:endParaRPr lang="id-ID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956996"/>
              </p:ext>
            </p:extLst>
          </p:nvPr>
        </p:nvGraphicFramePr>
        <p:xfrm>
          <a:off x="1363986" y="3933056"/>
          <a:ext cx="3793045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5" imgW="1981080" imgH="977760" progId="Equation.3">
                  <p:embed/>
                </p:oleObj>
              </mc:Choice>
              <mc:Fallback>
                <p:oleObj name="Equation" r:id="rId5" imgW="1981080" imgH="977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63986" y="3933056"/>
                        <a:ext cx="3793045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id-ID" sz="2400" dirty="0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41" y="2379278"/>
            <a:ext cx="5328592" cy="277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376621" y="2757305"/>
            <a:ext cx="24479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/>
              <a:t>Response of damped system to harmonic force with </a:t>
            </a:r>
            <a:endParaRPr lang="en-US" noProof="1" smtClean="0"/>
          </a:p>
          <a:p>
            <a:pPr marL="285750" indent="-285750">
              <a:buFont typeface="Symbol"/>
              <a:buChar char="b"/>
            </a:pPr>
            <a:r>
              <a:rPr lang="id-ID" noProof="1" smtClean="0"/>
              <a:t>= 0,2, </a:t>
            </a:r>
            <a:endParaRPr lang="en-US" noProof="1" smtClean="0"/>
          </a:p>
          <a:p>
            <a:r>
              <a:rPr lang="id-ID" noProof="1" smtClean="0">
                <a:latin typeface="Symbol" panose="05050102010706020507" pitchFamily="18" charset="2"/>
              </a:rPr>
              <a:t>x</a:t>
            </a:r>
            <a:r>
              <a:rPr lang="id-ID" noProof="1" smtClean="0"/>
              <a:t> = 0,05, </a:t>
            </a:r>
            <a:endParaRPr lang="en-US" noProof="1" smtClean="0"/>
          </a:p>
          <a:p>
            <a:r>
              <a:rPr lang="id-ID" noProof="1" smtClean="0"/>
              <a:t>u(0) = 0, </a:t>
            </a:r>
            <a:endParaRPr lang="en-US" noProof="1" smtClean="0"/>
          </a:p>
          <a:p>
            <a:r>
              <a:rPr lang="id-ID" noProof="1" smtClean="0"/>
              <a:t>ú(0) = </a:t>
            </a:r>
            <a:r>
              <a:rPr lang="id-ID" noProof="1" smtClean="0">
                <a:latin typeface="Symbol" panose="05050102010706020507" pitchFamily="18" charset="2"/>
              </a:rPr>
              <a:t>w</a:t>
            </a:r>
            <a:r>
              <a:rPr lang="id-ID" baseline="-25000" noProof="1" smtClean="0"/>
              <a:t>n</a:t>
            </a:r>
            <a:r>
              <a:rPr lang="id-ID" noProof="1" smtClean="0"/>
              <a:t>F</a:t>
            </a:r>
            <a:r>
              <a:rPr lang="id-ID" baseline="-25000" noProof="1" smtClean="0"/>
              <a:t>o</a:t>
            </a:r>
            <a:r>
              <a:rPr lang="id-ID" noProof="1" smtClean="0"/>
              <a:t>/k</a:t>
            </a:r>
            <a:endParaRPr lang="id-ID" noProof="1"/>
          </a:p>
        </p:txBody>
      </p:sp>
    </p:spTree>
    <p:extLst>
      <p:ext uri="{BB962C8B-B14F-4D97-AF65-F5344CB8AC3E}">
        <p14:creationId xmlns:p14="http://schemas.microsoft.com/office/powerpoint/2010/main" val="215735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total response </a:t>
            </a:r>
            <a:r>
              <a:rPr lang="en-US" dirty="0" smtClean="0"/>
              <a:t>is shown by the solid line and the </a:t>
            </a:r>
            <a:r>
              <a:rPr lang="en-US" dirty="0" smtClean="0">
                <a:solidFill>
                  <a:srgbClr val="0070C0"/>
                </a:solidFill>
              </a:rPr>
              <a:t>steady state response </a:t>
            </a:r>
            <a:r>
              <a:rPr lang="en-US" dirty="0" smtClean="0"/>
              <a:t>by the dashed line.</a:t>
            </a:r>
          </a:p>
          <a:p>
            <a:pPr algn="just"/>
            <a:r>
              <a:rPr lang="en-US" dirty="0" smtClean="0"/>
              <a:t>The difference between the two is the </a:t>
            </a:r>
            <a:r>
              <a:rPr lang="en-US" dirty="0" smtClean="0">
                <a:solidFill>
                  <a:srgbClr val="FF0000"/>
                </a:solidFill>
              </a:rPr>
              <a:t>transient response</a:t>
            </a:r>
            <a:r>
              <a:rPr lang="en-US" dirty="0" smtClean="0"/>
              <a:t>, which decays exponentially with time at a rate depending on 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dirty="0" smtClean="0"/>
              <a:t> and </a:t>
            </a:r>
            <a:r>
              <a:rPr lang="en-US" dirty="0" smtClean="0">
                <a:latin typeface="Symbol" panose="05050102010706020507" pitchFamily="18" charset="2"/>
              </a:rPr>
              <a:t>x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After awhile, essentially the forced response remains, and called steady state response</a:t>
            </a:r>
          </a:p>
          <a:p>
            <a:pPr algn="just"/>
            <a:r>
              <a:rPr lang="en-US" dirty="0" smtClean="0"/>
              <a:t>The largest deformation peak may occur </a:t>
            </a:r>
            <a:r>
              <a:rPr lang="en-US" u="sng" dirty="0" smtClean="0"/>
              <a:t>before</a:t>
            </a:r>
            <a:r>
              <a:rPr lang="en-US" dirty="0" smtClean="0"/>
              <a:t> the system has reached steady state.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9270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id-ID" sz="2800" noProof="1"/>
              <a:t>If </a:t>
            </a:r>
            <a:r>
              <a:rPr lang="id-ID" sz="2800" noProof="1">
                <a:latin typeface="Symbol" panose="05050102010706020507" pitchFamily="18" charset="2"/>
              </a:rPr>
              <a:t>w</a:t>
            </a:r>
            <a:r>
              <a:rPr lang="id-ID" sz="2800" noProof="1"/>
              <a:t> = </a:t>
            </a:r>
            <a:r>
              <a:rPr lang="id-ID" sz="2800" noProof="1">
                <a:latin typeface="Symbol" panose="05050102010706020507" pitchFamily="18" charset="2"/>
              </a:rPr>
              <a:t>w</a:t>
            </a:r>
            <a:r>
              <a:rPr lang="id-ID" sz="2800" baseline="-25000" noProof="1"/>
              <a:t>n</a:t>
            </a:r>
            <a:r>
              <a:rPr lang="id-ID" sz="2800" noProof="1"/>
              <a:t> (</a:t>
            </a:r>
            <a:r>
              <a:rPr lang="id-ID" sz="2800" noProof="1">
                <a:latin typeface="Symbol" panose="05050102010706020507" pitchFamily="18" charset="2"/>
              </a:rPr>
              <a:t>b</a:t>
            </a:r>
            <a:r>
              <a:rPr lang="id-ID" sz="2800" noProof="1"/>
              <a:t> = </a:t>
            </a:r>
            <a:r>
              <a:rPr lang="id-ID" sz="2800" noProof="1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d-ID" sz="2800" noProof="1"/>
              <a:t>)</a:t>
            </a:r>
            <a:r>
              <a:rPr lang="en-US" sz="2800" noProof="1"/>
              <a:t>, the solution of Eq. (</a:t>
            </a:r>
            <a:r>
              <a:rPr lang="en-US" sz="2800" noProof="1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2800" noProof="1" smtClean="0"/>
              <a:t>) </a:t>
            </a:r>
            <a:r>
              <a:rPr lang="en-US" sz="2800" noProof="1"/>
              <a:t>becomes :</a:t>
            </a:r>
            <a:endParaRPr lang="id-ID" sz="2800" noProof="1"/>
          </a:p>
          <a:p>
            <a:endParaRPr lang="id-ID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416033"/>
              </p:ext>
            </p:extLst>
          </p:nvPr>
        </p:nvGraphicFramePr>
        <p:xfrm>
          <a:off x="1187624" y="2348880"/>
          <a:ext cx="5579716" cy="940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Equation" r:id="rId3" imgW="3466800" imgH="583920" progId="Equation.3">
                  <p:embed/>
                </p:oleObj>
              </mc:Choice>
              <mc:Fallback>
                <p:oleObj name="Equation" r:id="rId3" imgW="346680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2348880"/>
                        <a:ext cx="5579716" cy="94017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3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68344" y="242088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(15)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73016"/>
            <a:ext cx="5975573" cy="29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id-ID" sz="2400" noProof="1" smtClean="0"/>
              <a:t>Considering only the steady state response,  Eq. (12) &amp; Eq. (13.a, b), can be rewritten as :</a:t>
            </a:r>
          </a:p>
          <a:p>
            <a:endParaRPr lang="id-ID" sz="2400" noProof="1" smtClean="0"/>
          </a:p>
          <a:p>
            <a:endParaRPr lang="id-ID" sz="2400" noProof="1" smtClean="0"/>
          </a:p>
          <a:p>
            <a:r>
              <a:rPr lang="id-ID" sz="2400" noProof="1" smtClean="0"/>
              <a:t>Where : </a:t>
            </a:r>
          </a:p>
          <a:p>
            <a:pPr marL="82296" indent="0">
              <a:buNone/>
            </a:pPr>
            <a:endParaRPr lang="id-ID" sz="2400" noProof="1" smtClean="0"/>
          </a:p>
          <a:p>
            <a:r>
              <a:rPr lang="id-ID" sz="2400" noProof="1" smtClean="0"/>
              <a:t>Ratio of the steady state amplitude, </a:t>
            </a:r>
            <a:r>
              <a:rPr lang="id-ID" sz="2400" i="1" noProof="1" smtClean="0"/>
              <a:t>U</a:t>
            </a:r>
            <a:r>
              <a:rPr lang="id-ID" sz="2400" noProof="1" smtClean="0"/>
              <a:t> to the static deflection </a:t>
            </a:r>
            <a:r>
              <a:rPr lang="id-ID" sz="2400" i="1" noProof="1" smtClean="0"/>
              <a:t>u</a:t>
            </a:r>
            <a:r>
              <a:rPr lang="id-ID" sz="2400" i="1" baseline="-25000" noProof="1" smtClean="0"/>
              <a:t>st</a:t>
            </a:r>
            <a:r>
              <a:rPr lang="id-ID" sz="2400" noProof="1" smtClean="0"/>
              <a:t> (=</a:t>
            </a:r>
            <a:r>
              <a:rPr lang="id-ID" sz="2400" i="1" noProof="1" smtClean="0"/>
              <a:t>F</a:t>
            </a:r>
            <a:r>
              <a:rPr lang="id-ID" sz="2400" i="1" baseline="-25000" noProof="1" smtClean="0"/>
              <a:t>o</a:t>
            </a:r>
            <a:r>
              <a:rPr lang="id-ID" sz="2400" noProof="1" smtClean="0"/>
              <a:t>/</a:t>
            </a:r>
            <a:r>
              <a:rPr lang="id-ID" sz="2400" i="1" noProof="1" smtClean="0"/>
              <a:t>k</a:t>
            </a:r>
            <a:r>
              <a:rPr lang="id-ID" sz="2400" noProof="1" smtClean="0"/>
              <a:t>) is known as the dynamic magnification factor, </a:t>
            </a:r>
            <a:r>
              <a:rPr lang="id-ID" sz="2400" i="1" noProof="1" smtClean="0"/>
              <a:t>D</a:t>
            </a:r>
            <a:r>
              <a:rPr lang="id-ID" sz="2400" noProof="1" smtClean="0"/>
              <a:t> :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434398"/>
              </p:ext>
            </p:extLst>
          </p:nvPr>
        </p:nvGraphicFramePr>
        <p:xfrm>
          <a:off x="1763688" y="2636912"/>
          <a:ext cx="2587709" cy="467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2" name="Equation" r:id="rId3" imgW="1193760" imgH="215640" progId="Equation.3">
                  <p:embed/>
                </p:oleObj>
              </mc:Choice>
              <mc:Fallback>
                <p:oleObj name="Equation" r:id="rId3" imgW="11937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636912"/>
                        <a:ext cx="2587709" cy="467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3960"/>
              </p:ext>
            </p:extLst>
          </p:nvPr>
        </p:nvGraphicFramePr>
        <p:xfrm>
          <a:off x="2339752" y="3258562"/>
          <a:ext cx="2614444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3" name="Equation" r:id="rId5" imgW="1498320" imgH="495000" progId="Equation.3">
                  <p:embed/>
                </p:oleObj>
              </mc:Choice>
              <mc:Fallback>
                <p:oleObj name="Equation" r:id="rId5" imgW="149832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9752" y="3258562"/>
                        <a:ext cx="2614444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803550"/>
              </p:ext>
            </p:extLst>
          </p:nvPr>
        </p:nvGraphicFramePr>
        <p:xfrm>
          <a:off x="5593485" y="3260340"/>
          <a:ext cx="15287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4" name="Equation" r:id="rId7" imgW="876240" imgH="419040" progId="Equation.3">
                  <p:embed/>
                </p:oleObj>
              </mc:Choice>
              <mc:Fallback>
                <p:oleObj name="Equation" r:id="rId7" imgW="87624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485" y="3260340"/>
                        <a:ext cx="1528762" cy="73025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68144" y="256490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(16)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04337" y="3363855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(17)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00602"/>
              </p:ext>
            </p:extLst>
          </p:nvPr>
        </p:nvGraphicFramePr>
        <p:xfrm>
          <a:off x="1907704" y="5301208"/>
          <a:ext cx="348038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5" name="Equation" r:id="rId9" imgW="1841400" imgH="495000" progId="Equation.3">
                  <p:embed/>
                </p:oleObj>
              </mc:Choice>
              <mc:Fallback>
                <p:oleObj name="Equation" r:id="rId9" imgW="184140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07704" y="5301208"/>
                        <a:ext cx="3480387" cy="936104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12893" y="551723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(18)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24" y="1674584"/>
            <a:ext cx="40767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983" y="1844823"/>
            <a:ext cx="423862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9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marL="722313" lvl="0"/>
            <a:r>
              <a:rPr lang="id-ID" sz="2000" dirty="0"/>
              <a:t>Mahasiswa dapat menjelaskan tentang teori dinamika struktur</a:t>
            </a:r>
            <a:r>
              <a:rPr lang="id-ID" sz="2000" dirty="0" smtClean="0"/>
              <a:t>.</a:t>
            </a:r>
            <a:endParaRPr lang="en-US" sz="2000" dirty="0" smtClean="0"/>
          </a:p>
          <a:p>
            <a:pPr marL="722313"/>
            <a:r>
              <a:rPr lang="id-ID" sz="2000"/>
              <a:t>Mahasiswa dapat membuat model matematik dari masalah teknis yang ada serta mencari solusinya.</a:t>
            </a:r>
          </a:p>
          <a:p>
            <a:pPr marL="438849" lvl="0" indent="0">
              <a:buNone/>
            </a:pPr>
            <a:endParaRPr lang="id-ID" sz="2000" dirty="0"/>
          </a:p>
          <a:p>
            <a:pPr marL="422974" indent="0">
              <a:buNone/>
            </a:pP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mampu menghitung respon struktur dengan eksitasi harmonik dan eksitasi periodik 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6988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09275" y="1619755"/>
            <a:ext cx="5352903" cy="4824413"/>
          </a:xfrm>
        </p:spPr>
        <p:txBody>
          <a:bodyPr/>
          <a:lstStyle/>
          <a:p>
            <a:pPr marL="82296" indent="0" algn="just">
              <a:buNone/>
            </a:pPr>
            <a:r>
              <a:rPr lang="en-US" b="1" dirty="0" smtClean="0">
                <a:solidFill>
                  <a:srgbClr val="00B050"/>
                </a:solidFill>
              </a:rPr>
              <a:t>Exercise</a:t>
            </a:r>
          </a:p>
          <a:p>
            <a:pPr algn="just"/>
            <a:r>
              <a:rPr lang="en-US" sz="2400" dirty="0" smtClean="0"/>
              <a:t>The steel frame in the figure supports a rotating machine that exerts a horizontal force at the girder level p(t) = 100 sin 4 t kg. Assuming 5% of critical damping, determine : (a) the steady-state amplitude of vibration and (b) the maximum dynamic stress in the columns. </a:t>
            </a:r>
            <a:r>
              <a:rPr lang="en-US" sz="2400" dirty="0"/>
              <a:t> </a:t>
            </a:r>
            <a:r>
              <a:rPr lang="en-US" sz="2400" dirty="0" smtClean="0"/>
              <a:t>Assume the girder is rigid</a:t>
            </a:r>
            <a:endParaRPr lang="id-ID" sz="24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6185035" y="2437610"/>
            <a:ext cx="2823561" cy="3326146"/>
            <a:chOff x="5685914" y="2327485"/>
            <a:chExt cx="2823561" cy="3326146"/>
          </a:xfrm>
        </p:grpSpPr>
        <p:grpSp>
          <p:nvGrpSpPr>
            <p:cNvPr id="30" name="Group 29"/>
            <p:cNvGrpSpPr/>
            <p:nvPr/>
          </p:nvGrpSpPr>
          <p:grpSpPr>
            <a:xfrm>
              <a:off x="5685914" y="4916230"/>
              <a:ext cx="675674" cy="378042"/>
              <a:chOff x="4933390" y="5294272"/>
              <a:chExt cx="675674" cy="378042"/>
            </a:xfrm>
          </p:grpSpPr>
          <p:sp>
            <p:nvSpPr>
              <p:cNvPr id="23" name="Rectangle 22"/>
              <p:cNvSpPr/>
              <p:nvPr/>
            </p:nvSpPr>
            <p:spPr>
              <a:xfrm rot="16200000" flipV="1">
                <a:off x="5217221" y="5280472"/>
                <a:ext cx="108011" cy="675673"/>
              </a:xfrm>
              <a:prstGeom prst="rect">
                <a:avLst/>
              </a:prstGeom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4933392" y="5527563"/>
                <a:ext cx="67567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Isosceles Triangle 27"/>
              <p:cNvSpPr/>
              <p:nvPr/>
            </p:nvSpPr>
            <p:spPr>
              <a:xfrm>
                <a:off x="5137456" y="5294272"/>
                <a:ext cx="267544" cy="21602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7245221" y="4905013"/>
              <a:ext cx="675674" cy="378042"/>
              <a:chOff x="4933390" y="5294272"/>
              <a:chExt cx="675674" cy="378042"/>
            </a:xfrm>
          </p:grpSpPr>
          <p:sp>
            <p:nvSpPr>
              <p:cNvPr id="32" name="Rectangle 31"/>
              <p:cNvSpPr/>
              <p:nvPr/>
            </p:nvSpPr>
            <p:spPr>
              <a:xfrm rot="16200000" flipV="1">
                <a:off x="5217221" y="5280472"/>
                <a:ext cx="108011" cy="675673"/>
              </a:xfrm>
              <a:prstGeom prst="rect">
                <a:avLst/>
              </a:prstGeom>
              <a:pattFill prst="lt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4933392" y="5527563"/>
                <a:ext cx="67567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Isosceles Triangle 33"/>
              <p:cNvSpPr/>
              <p:nvPr/>
            </p:nvSpPr>
            <p:spPr>
              <a:xfrm>
                <a:off x="5137456" y="5294272"/>
                <a:ext cx="267544" cy="21602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889980" y="2327485"/>
              <a:ext cx="2619495" cy="3326146"/>
              <a:chOff x="5889980" y="2327485"/>
              <a:chExt cx="2619495" cy="332614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6000891" y="2327485"/>
                <a:ext cx="2508584" cy="2885466"/>
                <a:chOff x="5436095" y="2669494"/>
                <a:chExt cx="2508584" cy="2885466"/>
              </a:xfrm>
            </p:grpSpPr>
            <p:sp>
              <p:nvSpPr>
                <p:cNvPr id="6" name="TextBox 5"/>
                <p:cNvSpPr txBox="1"/>
                <p:nvPr/>
              </p:nvSpPr>
              <p:spPr>
                <a:xfrm>
                  <a:off x="7224599" y="5172184"/>
                  <a:ext cx="720080" cy="382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(b)</a:t>
                  </a:r>
                  <a:endParaRPr lang="id-ID" dirty="0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5436095" y="2669494"/>
                  <a:ext cx="2148544" cy="2579990"/>
                  <a:chOff x="5436095" y="2669494"/>
                  <a:chExt cx="2148544" cy="2579990"/>
                </a:xfrm>
              </p:grpSpPr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5436095" y="2669494"/>
                    <a:ext cx="1591948" cy="2579990"/>
                    <a:chOff x="5436095" y="2669494"/>
                    <a:chExt cx="1591948" cy="2579990"/>
                  </a:xfrm>
                </p:grpSpPr>
                <p:grpSp>
                  <p:nvGrpSpPr>
                    <p:cNvPr id="13" name="Group 12"/>
                    <p:cNvGrpSpPr/>
                    <p:nvPr/>
                  </p:nvGrpSpPr>
                  <p:grpSpPr>
                    <a:xfrm>
                      <a:off x="5436095" y="3068960"/>
                      <a:ext cx="1591948" cy="2180524"/>
                      <a:chOff x="5436095" y="3068960"/>
                      <a:chExt cx="1591948" cy="2180524"/>
                    </a:xfrm>
                  </p:grpSpPr>
                  <p:sp>
                    <p:nvSpPr>
                      <p:cNvPr id="16" name="Rectangle 15"/>
                      <p:cNvSpPr/>
                      <p:nvPr/>
                    </p:nvSpPr>
                    <p:spPr>
                      <a:xfrm>
                        <a:off x="5436096" y="3462910"/>
                        <a:ext cx="45719" cy="1786574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18" name="Rectangle 17"/>
                      <p:cNvSpPr/>
                      <p:nvPr/>
                    </p:nvSpPr>
                    <p:spPr>
                      <a:xfrm>
                        <a:off x="6982324" y="3447455"/>
                        <a:ext cx="45719" cy="1786574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19" name="Rectangle 18"/>
                      <p:cNvSpPr/>
                      <p:nvPr/>
                    </p:nvSpPr>
                    <p:spPr>
                      <a:xfrm>
                        <a:off x="5436095" y="3447455"/>
                        <a:ext cx="1569087" cy="11599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0" name="Rectangle 19"/>
                      <p:cNvSpPr/>
                      <p:nvPr/>
                    </p:nvSpPr>
                    <p:spPr>
                      <a:xfrm>
                        <a:off x="5458955" y="3068960"/>
                        <a:ext cx="1546228" cy="378495"/>
                      </a:xfrm>
                      <a:prstGeom prst="rect">
                        <a:avLst/>
                      </a:prstGeom>
                      <a:pattFill prst="ltVert">
                        <a:fgClr>
                          <a:schemeClr val="tx1"/>
                        </a:fgClr>
                        <a:bgClr>
                          <a:schemeClr val="bg1"/>
                        </a:bgClr>
                      </a:patt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</p:grpSp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5872029" y="3572733"/>
                      <a:ext cx="720080" cy="3827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EI </a:t>
                      </a:r>
                      <a:r>
                        <a:rPr lang="en-US" i="1" dirty="0" smtClean="0">
                          <a:latin typeface="Times New Roman"/>
                          <a:cs typeface="Times New Roman"/>
                        </a:rPr>
                        <a:t>∞</a:t>
                      </a:r>
                      <a:endParaRPr lang="id-ID" i="1" dirty="0"/>
                    </a:p>
                  </p:txBody>
                </p:sp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5515875" y="2669494"/>
                      <a:ext cx="151216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W = 6,8 tons</a:t>
                      </a:r>
                      <a:endParaRPr lang="id-ID" i="1" dirty="0"/>
                    </a:p>
                  </p:txBody>
                </p:sp>
              </p:grpSp>
              <p:cxnSp>
                <p:nvCxnSpPr>
                  <p:cNvPr id="10" name="Straight Connector 9"/>
                  <p:cNvCxnSpPr/>
                  <p:nvPr/>
                </p:nvCxnSpPr>
                <p:spPr>
                  <a:xfrm>
                    <a:off x="7086675" y="3505453"/>
                    <a:ext cx="497964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Straight Connector 10"/>
                  <p:cNvCxnSpPr/>
                  <p:nvPr/>
                </p:nvCxnSpPr>
                <p:spPr>
                  <a:xfrm>
                    <a:off x="7086675" y="5237700"/>
                    <a:ext cx="497964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Arrow Connector 11"/>
                  <p:cNvCxnSpPr/>
                  <p:nvPr/>
                </p:nvCxnSpPr>
                <p:spPr>
                  <a:xfrm>
                    <a:off x="7335657" y="3505453"/>
                    <a:ext cx="0" cy="1744031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" name="TextBox 7"/>
                <p:cNvSpPr txBox="1"/>
                <p:nvPr/>
              </p:nvSpPr>
              <p:spPr>
                <a:xfrm>
                  <a:off x="7224599" y="4321805"/>
                  <a:ext cx="7200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4,5 m</a:t>
                  </a:r>
                  <a:endParaRPr lang="id-ID" i="1" baseline="30000" dirty="0"/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6072204" y="4045714"/>
                <a:ext cx="15841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WF 250.125</a:t>
                </a:r>
              </a:p>
              <a:p>
                <a:r>
                  <a:rPr lang="en-US" dirty="0" smtClean="0"/>
                  <a:t>I = 4,050 cm</a:t>
                </a:r>
                <a:r>
                  <a:rPr lang="en-US" baseline="30000" dirty="0" smtClean="0"/>
                  <a:t>4</a:t>
                </a:r>
                <a:endParaRPr lang="id-ID" baseline="300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889980" y="5284299"/>
                <a:ext cx="1795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 = 205.000 MPa</a:t>
                </a:r>
                <a:endParaRPr lang="id-ID" baseline="30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295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Assignment 4</a:t>
            </a:r>
          </a:p>
          <a:p>
            <a:r>
              <a:rPr lang="en-US" sz="2400" dirty="0" smtClean="0"/>
              <a:t>If system in the figure have initial condition</a:t>
            </a:r>
          </a:p>
          <a:p>
            <a:r>
              <a:rPr lang="en-US" sz="2400" dirty="0" smtClean="0"/>
              <a:t>And subjected to harmonic loading p(t) = 5000 sin (</a:t>
            </a:r>
            <a:r>
              <a:rPr lang="en-US" sz="2400" dirty="0" err="1" smtClean="0">
                <a:latin typeface="Symbol" panose="05050102010706020507" pitchFamily="18" charset="2"/>
              </a:rPr>
              <a:t>w</a:t>
            </a:r>
            <a:r>
              <a:rPr lang="en-US" sz="2400" dirty="0" err="1" smtClean="0"/>
              <a:t>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Plot a time history of displacement response of the system, for t = 0 s until t = 5 s, if : </a:t>
            </a:r>
            <a:r>
              <a:rPr lang="en-US" sz="2400" dirty="0" smtClean="0">
                <a:latin typeface="Times New Roman"/>
                <a:cs typeface="Times New Roman"/>
              </a:rPr>
              <a:t>ξ = </a:t>
            </a:r>
            <a:r>
              <a:rPr lang="en-US" sz="2400" dirty="0">
                <a:latin typeface="Times New Roman"/>
                <a:cs typeface="Times New Roman"/>
              </a:rPr>
              <a:t>5</a:t>
            </a:r>
            <a:r>
              <a:rPr lang="en-US" sz="2400" dirty="0" smtClean="0">
                <a:latin typeface="Times New Roman"/>
                <a:cs typeface="Times New Roman"/>
              </a:rPr>
              <a:t>%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502349"/>
              </p:ext>
            </p:extLst>
          </p:nvPr>
        </p:nvGraphicFramePr>
        <p:xfrm>
          <a:off x="6309593" y="2276872"/>
          <a:ext cx="2625778" cy="32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3" imgW="1752480" imgH="215640" progId="Equation.3">
                  <p:embed/>
                </p:oleObj>
              </mc:Choice>
              <mc:Fallback>
                <p:oleObj name="Equation" r:id="rId3" imgW="1752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9593" y="2276872"/>
                        <a:ext cx="2625778" cy="322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5145041" y="3582912"/>
            <a:ext cx="3790330" cy="3182811"/>
            <a:chOff x="4762550" y="3082932"/>
            <a:chExt cx="3790330" cy="3182811"/>
          </a:xfrm>
        </p:grpSpPr>
        <p:grpSp>
          <p:nvGrpSpPr>
            <p:cNvPr id="57" name="Group 56"/>
            <p:cNvGrpSpPr/>
            <p:nvPr/>
          </p:nvGrpSpPr>
          <p:grpSpPr>
            <a:xfrm>
              <a:off x="4762550" y="3082932"/>
              <a:ext cx="3790330" cy="3182811"/>
              <a:chOff x="4154349" y="2669494"/>
              <a:chExt cx="3790330" cy="3182811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4154349" y="4156076"/>
                <a:ext cx="121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40x40 cm</a:t>
                </a:r>
                <a:r>
                  <a:rPr lang="en-US" i="1" baseline="30000" dirty="0" smtClean="0"/>
                  <a:t>2</a:t>
                </a:r>
                <a:endParaRPr lang="id-ID" i="1" baseline="300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436095" y="5482973"/>
                <a:ext cx="16505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E= 23.500 MPa</a:t>
                </a:r>
                <a:endParaRPr lang="id-ID" i="1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224599" y="5172184"/>
                <a:ext cx="720080" cy="382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(b)</a:t>
                </a:r>
                <a:endParaRPr lang="id-ID" dirty="0"/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5220072" y="2669494"/>
                <a:ext cx="2364567" cy="2771362"/>
                <a:chOff x="5220072" y="2669494"/>
                <a:chExt cx="2364567" cy="2771362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5220072" y="2669494"/>
                  <a:ext cx="1970506" cy="2771362"/>
                  <a:chOff x="5220072" y="2669494"/>
                  <a:chExt cx="1970506" cy="2771362"/>
                </a:xfrm>
              </p:grpSpPr>
              <p:grpSp>
                <p:nvGrpSpPr>
                  <p:cNvPr id="67" name="Group 66"/>
                  <p:cNvGrpSpPr/>
                  <p:nvPr/>
                </p:nvGrpSpPr>
                <p:grpSpPr>
                  <a:xfrm>
                    <a:off x="5220072" y="3068960"/>
                    <a:ext cx="1970506" cy="2371896"/>
                    <a:chOff x="5220072" y="3068960"/>
                    <a:chExt cx="1970506" cy="2371896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5436096" y="3462910"/>
                      <a:ext cx="45719" cy="1786574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grpSp>
                  <p:nvGrpSpPr>
                    <p:cNvPr id="71" name="Group 70"/>
                    <p:cNvGrpSpPr/>
                    <p:nvPr/>
                  </p:nvGrpSpPr>
                  <p:grpSpPr>
                    <a:xfrm>
                      <a:off x="5220072" y="5237701"/>
                      <a:ext cx="1970506" cy="203155"/>
                      <a:chOff x="5049766" y="5260311"/>
                      <a:chExt cx="864097" cy="213980"/>
                    </a:xfrm>
                  </p:grpSpPr>
                  <p:sp>
                    <p:nvSpPr>
                      <p:cNvPr id="75" name="Rectangle 74"/>
                      <p:cNvSpPr/>
                      <p:nvPr/>
                    </p:nvSpPr>
                    <p:spPr>
                      <a:xfrm rot="16200000" flipV="1">
                        <a:off x="5381921" y="4942350"/>
                        <a:ext cx="199787" cy="864096"/>
                      </a:xfrm>
                      <a:prstGeom prst="rect">
                        <a:avLst/>
                      </a:prstGeom>
                      <a:pattFill prst="ltUpDiag">
                        <a:fgClr>
                          <a:schemeClr val="accent1"/>
                        </a:fgClr>
                        <a:bgClr>
                          <a:schemeClr val="bg1"/>
                        </a:bgClr>
                      </a:patt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 rot="16200000" flipV="1">
                        <a:off x="5481814" y="4828263"/>
                        <a:ext cx="0" cy="864096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2" name="Rectangle 71"/>
                    <p:cNvSpPr/>
                    <p:nvPr/>
                  </p:nvSpPr>
                  <p:spPr>
                    <a:xfrm>
                      <a:off x="6982324" y="3447455"/>
                      <a:ext cx="45719" cy="1786574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73" name="Rectangle 72"/>
                    <p:cNvSpPr/>
                    <p:nvPr/>
                  </p:nvSpPr>
                  <p:spPr>
                    <a:xfrm>
                      <a:off x="5436095" y="3447455"/>
                      <a:ext cx="1569087" cy="115996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74" name="Rectangle 73"/>
                    <p:cNvSpPr/>
                    <p:nvPr/>
                  </p:nvSpPr>
                  <p:spPr>
                    <a:xfrm>
                      <a:off x="5458955" y="3068960"/>
                      <a:ext cx="1546228" cy="378495"/>
                    </a:xfrm>
                    <a:prstGeom prst="rect">
                      <a:avLst/>
                    </a:prstGeom>
                    <a:pattFill prst="ltVert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</p:grp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5872029" y="3572733"/>
                    <a:ext cx="720080" cy="382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EI </a:t>
                    </a:r>
                    <a:r>
                      <a:rPr lang="en-US" i="1" dirty="0" smtClean="0">
                        <a:latin typeface="Times New Roman"/>
                        <a:cs typeface="Times New Roman"/>
                      </a:rPr>
                      <a:t>∞</a:t>
                    </a:r>
                    <a:endParaRPr lang="id-ID" i="1" dirty="0"/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5515875" y="2669494"/>
                    <a:ext cx="151216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W = 2,5 tons</a:t>
                    </a:r>
                    <a:endParaRPr lang="id-ID" i="1" dirty="0"/>
                  </a:p>
                </p:txBody>
              </p:sp>
            </p:grp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7086675" y="3505453"/>
                  <a:ext cx="49796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7086675" y="5237700"/>
                  <a:ext cx="49796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>
                  <a:off x="7335657" y="3505453"/>
                  <a:ext cx="0" cy="1744031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7339299" y="4321805"/>
                <a:ext cx="6053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3 m</a:t>
                </a:r>
                <a:endParaRPr lang="id-ID" i="1" baseline="30000" dirty="0"/>
              </a:p>
            </p:txBody>
          </p:sp>
        </p:grpSp>
        <p:cxnSp>
          <p:nvCxnSpPr>
            <p:cNvPr id="5" name="Straight Connector 4"/>
            <p:cNvCxnSpPr>
              <a:stCxn id="70" idx="2"/>
            </p:cNvCxnSpPr>
            <p:nvPr/>
          </p:nvCxnSpPr>
          <p:spPr>
            <a:xfrm flipV="1">
              <a:off x="6067157" y="4790906"/>
              <a:ext cx="413073" cy="872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7225470" y="3971069"/>
              <a:ext cx="349405" cy="7985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6793161" y="4620815"/>
              <a:ext cx="111599" cy="318031"/>
              <a:chOff x="3700125" y="4695145"/>
              <a:chExt cx="111599" cy="318031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3707904" y="4695145"/>
                <a:ext cx="0" cy="31803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3707904" y="4695145"/>
                <a:ext cx="1038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3700125" y="5013176"/>
                <a:ext cx="1038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803945" y="4735243"/>
                <a:ext cx="0" cy="2267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>
              <a:off x="6480230" y="4790906"/>
              <a:ext cx="3207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904760" y="4779830"/>
              <a:ext cx="3207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454247" y="4583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1813" indent="0">
              <a:buNone/>
            </a:pPr>
            <a:r>
              <a:rPr lang="id-ID" sz="2000" noProof="1">
                <a:latin typeface="Symbol" panose="05050102010706020507" pitchFamily="18" charset="2"/>
                <a:cs typeface="Times New Roman"/>
              </a:rPr>
              <a:t>b</a:t>
            </a:r>
            <a:r>
              <a:rPr lang="id-ID" sz="2000" noProof="1">
                <a:latin typeface="Times New Roman"/>
                <a:cs typeface="Times New Roman"/>
              </a:rPr>
              <a:t> = 0,1 ; 0,25 ; 0,60 ; 0,90; 1,00; 1,25 &amp; 1,75</a:t>
            </a:r>
          </a:p>
        </p:txBody>
      </p:sp>
      <p:sp>
        <p:nvSpPr>
          <p:cNvPr id="35" name="5-Point Star 34"/>
          <p:cNvSpPr/>
          <p:nvPr/>
        </p:nvSpPr>
        <p:spPr>
          <a:xfrm>
            <a:off x="1173968" y="5716441"/>
            <a:ext cx="504056" cy="43616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1643385" y="5850119"/>
            <a:ext cx="71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T3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8983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722313" lvl="0"/>
            <a:r>
              <a:rPr lang="id-ID" sz="2000" noProof="1" smtClean="0"/>
              <a:t>Eksitasi Harmonik</a:t>
            </a:r>
          </a:p>
          <a:p>
            <a:pPr marL="722313" lvl="0"/>
            <a:r>
              <a:rPr lang="id-ID" sz="2000" noProof="1" smtClean="0"/>
              <a:t>Eksitasi Periodik</a:t>
            </a:r>
          </a:p>
          <a:p>
            <a:pPr lvl="2"/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b="1" noProof="1" smtClean="0">
                <a:solidFill>
                  <a:schemeClr val="accent3">
                    <a:lumMod val="75000"/>
                  </a:schemeClr>
                </a:solidFill>
              </a:rPr>
              <a:t>Undamped SDoF </a:t>
            </a:r>
            <a:r>
              <a:rPr lang="en-US" b="1" noProof="1" smtClean="0">
                <a:solidFill>
                  <a:schemeClr val="accent3">
                    <a:lumMod val="75000"/>
                  </a:schemeClr>
                </a:solidFill>
              </a:rPr>
              <a:t>Harmonic Loading</a:t>
            </a:r>
            <a:endParaRPr lang="id-ID" b="1" noProof="1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en-US" sz="2400" noProof="1" smtClean="0"/>
              <a:t>The impressed force </a:t>
            </a:r>
            <a:r>
              <a:rPr lang="en-US" sz="2400" i="1" noProof="1" smtClean="0"/>
              <a:t>p</a:t>
            </a:r>
            <a:r>
              <a:rPr lang="en-US" sz="2400" noProof="1" smtClean="0"/>
              <a:t>(</a:t>
            </a:r>
            <a:r>
              <a:rPr lang="en-US" sz="2400" i="1" noProof="1" smtClean="0"/>
              <a:t>t</a:t>
            </a:r>
            <a:r>
              <a:rPr lang="en-US" sz="2400" noProof="1" smtClean="0"/>
              <a:t>) acting on the simple oscillator in the figure is assumed to be harmonic and equal to </a:t>
            </a:r>
            <a:r>
              <a:rPr lang="en-US" sz="2400" b="1" i="1" noProof="1" smtClean="0">
                <a:solidFill>
                  <a:srgbClr val="00B050"/>
                </a:solidFill>
              </a:rPr>
              <a:t>F</a:t>
            </a:r>
            <a:r>
              <a:rPr lang="en-US" sz="2400" b="1" baseline="-25000" noProof="1" smtClean="0">
                <a:solidFill>
                  <a:srgbClr val="00B050"/>
                </a:solidFill>
              </a:rPr>
              <a:t>o</a:t>
            </a:r>
            <a:r>
              <a:rPr lang="en-US" sz="2400" b="1" noProof="1" smtClean="0">
                <a:solidFill>
                  <a:srgbClr val="00B050"/>
                </a:solidFill>
              </a:rPr>
              <a:t> sin </a:t>
            </a:r>
            <a:r>
              <a:rPr lang="en-US" sz="2400" b="1" noProof="1" smtClean="0">
                <a:solidFill>
                  <a:srgbClr val="00B050"/>
                </a:solidFill>
                <a:latin typeface="Symbol" panose="05050102010706020507" pitchFamily="18" charset="2"/>
              </a:rPr>
              <a:t>w</a:t>
            </a:r>
            <a:r>
              <a:rPr lang="en-US" sz="2400" b="1" noProof="1" smtClean="0">
                <a:solidFill>
                  <a:srgbClr val="00B050"/>
                </a:solidFill>
              </a:rPr>
              <a:t>t </a:t>
            </a:r>
            <a:r>
              <a:rPr lang="en-US" sz="2400" noProof="1" smtClean="0"/>
              <a:t>, where </a:t>
            </a:r>
            <a:r>
              <a:rPr lang="en-US" sz="2400" b="1" i="1" noProof="1" smtClean="0">
                <a:solidFill>
                  <a:srgbClr val="FF0000"/>
                </a:solidFill>
              </a:rPr>
              <a:t>F</a:t>
            </a:r>
            <a:r>
              <a:rPr lang="en-US" sz="2400" b="1" baseline="-25000" noProof="1" smtClean="0">
                <a:solidFill>
                  <a:srgbClr val="FF0000"/>
                </a:solidFill>
              </a:rPr>
              <a:t>o</a:t>
            </a:r>
            <a:r>
              <a:rPr lang="en-US" sz="2400" noProof="1" smtClean="0"/>
              <a:t> is the amplitude or maximum value of the force and its frequency </a:t>
            </a:r>
            <a:r>
              <a:rPr lang="en-US" sz="2400" b="1" i="1" noProof="1" smtClean="0">
                <a:solidFill>
                  <a:srgbClr val="0070C0"/>
                </a:solidFill>
                <a:latin typeface="Symbol" panose="05050102010706020507" pitchFamily="18" charset="2"/>
              </a:rPr>
              <a:t>w</a:t>
            </a:r>
            <a:r>
              <a:rPr lang="en-US" sz="2400" noProof="1" smtClean="0"/>
              <a:t> is called the </a:t>
            </a:r>
            <a:r>
              <a:rPr lang="en-US" sz="2400" i="1" u="sng" noProof="1" smtClean="0"/>
              <a:t>exciting frequency or forcing frequency.</a:t>
            </a:r>
          </a:p>
          <a:p>
            <a:endParaRPr lang="en-US" noProof="1"/>
          </a:p>
        </p:txBody>
      </p:sp>
      <p:grpSp>
        <p:nvGrpSpPr>
          <p:cNvPr id="6" name="Group 5"/>
          <p:cNvGrpSpPr/>
          <p:nvPr/>
        </p:nvGrpSpPr>
        <p:grpSpPr>
          <a:xfrm>
            <a:off x="1232715" y="4359279"/>
            <a:ext cx="4232207" cy="1552818"/>
            <a:chOff x="1979712" y="4324454"/>
            <a:chExt cx="4232207" cy="1552818"/>
          </a:xfrm>
        </p:grpSpPr>
        <p:grpSp>
          <p:nvGrpSpPr>
            <p:cNvPr id="32" name="Group 31"/>
            <p:cNvGrpSpPr/>
            <p:nvPr/>
          </p:nvGrpSpPr>
          <p:grpSpPr>
            <a:xfrm>
              <a:off x="4067944" y="4509120"/>
              <a:ext cx="480226" cy="288032"/>
              <a:chOff x="4067944" y="4509120"/>
              <a:chExt cx="480226" cy="288032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 flipV="1">
                <a:off x="4067944" y="4509120"/>
                <a:ext cx="0" cy="28803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4067944" y="4653136"/>
                <a:ext cx="480226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1979712" y="4324454"/>
              <a:ext cx="4232207" cy="1552818"/>
              <a:chOff x="1979712" y="4324454"/>
              <a:chExt cx="4232207" cy="1552818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979712" y="4509120"/>
                <a:ext cx="2664296" cy="1368152"/>
                <a:chOff x="1979712" y="4509120"/>
                <a:chExt cx="2664296" cy="1368152"/>
              </a:xfrm>
            </p:grpSpPr>
            <p:cxnSp>
              <p:nvCxnSpPr>
                <p:cNvPr id="40" name="Straight Arrow Connector 39"/>
                <p:cNvCxnSpPr/>
                <p:nvPr/>
              </p:nvCxnSpPr>
              <p:spPr>
                <a:xfrm>
                  <a:off x="4067944" y="5157192"/>
                  <a:ext cx="576064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Group 40"/>
                <p:cNvGrpSpPr/>
                <p:nvPr/>
              </p:nvGrpSpPr>
              <p:grpSpPr>
                <a:xfrm>
                  <a:off x="1979712" y="4509120"/>
                  <a:ext cx="2088232" cy="1368152"/>
                  <a:chOff x="1979712" y="4509120"/>
                  <a:chExt cx="2088232" cy="1368152"/>
                </a:xfrm>
              </p:grpSpPr>
              <p:pic>
                <p:nvPicPr>
                  <p:cNvPr id="42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195736" y="5091452"/>
                    <a:ext cx="854165" cy="2286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3" name="Rectangle 42"/>
                  <p:cNvSpPr/>
                  <p:nvPr/>
                </p:nvSpPr>
                <p:spPr>
                  <a:xfrm>
                    <a:off x="3059832" y="4869160"/>
                    <a:ext cx="1008112" cy="57606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>
                  <a:xfrm>
                    <a:off x="3131840" y="5445224"/>
                    <a:ext cx="216024" cy="216024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>
                  <a:xfrm>
                    <a:off x="3779912" y="5445224"/>
                    <a:ext cx="216024" cy="216024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1979712" y="4509120"/>
                    <a:ext cx="216024" cy="1152128"/>
                  </a:xfrm>
                  <a:prstGeom prst="rect">
                    <a:avLst/>
                  </a:prstGeom>
                  <a:pattFill prst="dkDnDiag">
                    <a:fgClr>
                      <a:schemeClr val="tx2">
                        <a:lumMod val="40000"/>
                        <a:lumOff val="60000"/>
                      </a:schemeClr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47" name="Rectangle 46"/>
                  <p:cNvSpPr/>
                  <p:nvPr/>
                </p:nvSpPr>
                <p:spPr>
                  <a:xfrm rot="5400000">
                    <a:off x="2915816" y="4725144"/>
                    <a:ext cx="216024" cy="2088232"/>
                  </a:xfrm>
                  <a:prstGeom prst="rect">
                    <a:avLst/>
                  </a:prstGeom>
                  <a:pattFill prst="dkDnDiag">
                    <a:fgClr>
                      <a:schemeClr val="tx2">
                        <a:lumMod val="40000"/>
                        <a:lumOff val="60000"/>
                      </a:schemeClr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>
                  <a:xfrm>
                    <a:off x="2183998" y="4509120"/>
                    <a:ext cx="0" cy="115212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flipH="1">
                    <a:off x="2183998" y="5661248"/>
                    <a:ext cx="1883946" cy="72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6" name="TextBox 35"/>
              <p:cNvSpPr txBox="1"/>
              <p:nvPr/>
            </p:nvSpPr>
            <p:spPr>
              <a:xfrm>
                <a:off x="2489641" y="4836420"/>
                <a:ext cx="2962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id-ID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361792" y="4986281"/>
                <a:ext cx="418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id-ID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314531" y="4324454"/>
                <a:ext cx="5400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id-ID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422025" y="5108485"/>
                <a:ext cx="178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b="1" i="1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id-ID" b="1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id-ID" b="1" i="1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id-ID" b="1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id-ID" b="1" i="1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id-ID" b="1" baseline="-25000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id-ID" b="1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sin </a:t>
                </a:r>
                <a:r>
                  <a:rPr lang="id-ID" b="1" i="1" noProof="1" smtClean="0">
                    <a:latin typeface="Symbol" panose="05050102010706020507" pitchFamily="18" charset="2"/>
                    <a:cs typeface="Times New Roman" panose="02020603050405020304" pitchFamily="18" charset="0"/>
                  </a:rPr>
                  <a:t>w</a:t>
                </a:r>
                <a:r>
                  <a:rPr lang="id-ID" b="1" i="1" noProof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id-ID" b="1" i="1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17" name="Group 116"/>
          <p:cNvGrpSpPr/>
          <p:nvPr/>
        </p:nvGrpSpPr>
        <p:grpSpPr>
          <a:xfrm>
            <a:off x="5328579" y="4363633"/>
            <a:ext cx="3214722" cy="1548464"/>
            <a:chOff x="5328579" y="4363633"/>
            <a:chExt cx="3214722" cy="1548464"/>
          </a:xfrm>
        </p:grpSpPr>
        <p:grpSp>
          <p:nvGrpSpPr>
            <p:cNvPr id="63" name="Group 62"/>
            <p:cNvGrpSpPr/>
            <p:nvPr/>
          </p:nvGrpSpPr>
          <p:grpSpPr>
            <a:xfrm>
              <a:off x="5328579" y="4363633"/>
              <a:ext cx="3214722" cy="1548464"/>
              <a:chOff x="5615724" y="5191160"/>
              <a:chExt cx="3214722" cy="1548464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5615724" y="5191160"/>
                <a:ext cx="3214722" cy="1548464"/>
                <a:chOff x="4600319" y="4354914"/>
                <a:chExt cx="3214722" cy="1548464"/>
              </a:xfrm>
            </p:grpSpPr>
            <p:grpSp>
              <p:nvGrpSpPr>
                <p:cNvPr id="67" name="Group 66"/>
                <p:cNvGrpSpPr/>
                <p:nvPr/>
              </p:nvGrpSpPr>
              <p:grpSpPr>
                <a:xfrm>
                  <a:off x="5023520" y="4539580"/>
                  <a:ext cx="2160240" cy="1363798"/>
                  <a:chOff x="5023520" y="4539580"/>
                  <a:chExt cx="2160240" cy="1363798"/>
                </a:xfrm>
              </p:grpSpPr>
              <p:cxnSp>
                <p:nvCxnSpPr>
                  <p:cNvPr id="72" name="Straight Arrow Connector 71"/>
                  <p:cNvCxnSpPr/>
                  <p:nvPr/>
                </p:nvCxnSpPr>
                <p:spPr>
                  <a:xfrm>
                    <a:off x="6607696" y="5157192"/>
                    <a:ext cx="576064" cy="0"/>
                  </a:xfrm>
                  <a:prstGeom prst="straightConnector1">
                    <a:avLst/>
                  </a:prstGeom>
                  <a:ln w="3810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3" name="Group 72"/>
                  <p:cNvGrpSpPr/>
                  <p:nvPr/>
                </p:nvGrpSpPr>
                <p:grpSpPr>
                  <a:xfrm>
                    <a:off x="5023520" y="4539580"/>
                    <a:ext cx="2064402" cy="1363798"/>
                    <a:chOff x="5023520" y="4539580"/>
                    <a:chExt cx="2064402" cy="1363798"/>
                  </a:xfrm>
                </p:grpSpPr>
                <p:grpSp>
                  <p:nvGrpSpPr>
                    <p:cNvPr id="74" name="Group 73"/>
                    <p:cNvGrpSpPr/>
                    <p:nvPr/>
                  </p:nvGrpSpPr>
                  <p:grpSpPr>
                    <a:xfrm>
                      <a:off x="5286086" y="4869160"/>
                      <a:ext cx="1537634" cy="1034218"/>
                      <a:chOff x="5724128" y="4869160"/>
                      <a:chExt cx="1537634" cy="1034218"/>
                    </a:xfrm>
                  </p:grpSpPr>
                  <p:grpSp>
                    <p:nvGrpSpPr>
                      <p:cNvPr id="80" name="Group 79"/>
                      <p:cNvGrpSpPr/>
                      <p:nvPr/>
                    </p:nvGrpSpPr>
                    <p:grpSpPr>
                      <a:xfrm>
                        <a:off x="6037626" y="4869160"/>
                        <a:ext cx="1008112" cy="792088"/>
                        <a:chOff x="6012160" y="4818923"/>
                        <a:chExt cx="1008112" cy="792088"/>
                      </a:xfrm>
                    </p:grpSpPr>
                    <p:sp>
                      <p:nvSpPr>
                        <p:cNvPr id="84" name="Rectangle 83"/>
                        <p:cNvSpPr/>
                        <p:nvPr/>
                      </p:nvSpPr>
                      <p:spPr>
                        <a:xfrm>
                          <a:off x="6012160" y="4818923"/>
                          <a:ext cx="1008112" cy="576064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sp>
                      <p:nvSpPr>
                        <p:cNvPr id="85" name="Oval 84"/>
                        <p:cNvSpPr/>
                        <p:nvPr/>
                      </p:nvSpPr>
                      <p:spPr>
                        <a:xfrm>
                          <a:off x="6084168" y="5394987"/>
                          <a:ext cx="216024" cy="216024"/>
                        </a:xfrm>
                        <a:prstGeom prst="ellips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sp>
                      <p:nvSpPr>
                        <p:cNvPr id="86" name="Oval 85"/>
                        <p:cNvSpPr/>
                        <p:nvPr/>
                      </p:nvSpPr>
                      <p:spPr>
                        <a:xfrm>
                          <a:off x="6732240" y="5394987"/>
                          <a:ext cx="216024" cy="216024"/>
                        </a:xfrm>
                        <a:prstGeom prst="ellips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</p:grpSp>
                  <p:grpSp>
                    <p:nvGrpSpPr>
                      <p:cNvPr id="81" name="Group 80"/>
                      <p:cNvGrpSpPr/>
                      <p:nvPr/>
                    </p:nvGrpSpPr>
                    <p:grpSpPr>
                      <a:xfrm>
                        <a:off x="5724128" y="5687354"/>
                        <a:ext cx="1537634" cy="216024"/>
                        <a:chOff x="5724128" y="5687354"/>
                        <a:chExt cx="1537634" cy="216024"/>
                      </a:xfrm>
                    </p:grpSpPr>
                    <p:sp>
                      <p:nvSpPr>
                        <p:cNvPr id="82" name="Rectangle 81"/>
                        <p:cNvSpPr/>
                        <p:nvPr/>
                      </p:nvSpPr>
                      <p:spPr>
                        <a:xfrm rot="5400000">
                          <a:off x="6384933" y="5026549"/>
                          <a:ext cx="216024" cy="1537634"/>
                        </a:xfrm>
                        <a:prstGeom prst="rect">
                          <a:avLst/>
                        </a:prstGeom>
                        <a:pattFill prst="dkDnDiag">
                          <a:fgClr>
                            <a:schemeClr val="tx2">
                              <a:lumMod val="40000"/>
                              <a:lumOff val="60000"/>
                            </a:schemeClr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83" name="Straight Connector 82"/>
                        <p:cNvCxnSpPr/>
                        <p:nvPr/>
                      </p:nvCxnSpPr>
                      <p:spPr>
                        <a:xfrm flipH="1">
                          <a:off x="5724128" y="5687354"/>
                          <a:ext cx="1537634" cy="0"/>
                        </a:xfrm>
                        <a:prstGeom prst="line">
                          <a:avLst/>
                        </a:prstGeom>
                        <a:ln w="254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76" name="Straight Arrow Connector 75"/>
                    <p:cNvCxnSpPr/>
                    <p:nvPr/>
                  </p:nvCxnSpPr>
                  <p:spPr>
                    <a:xfrm flipH="1">
                      <a:off x="5023520" y="5192643"/>
                      <a:ext cx="576064" cy="0"/>
                    </a:xfrm>
                    <a:prstGeom prst="straightConnector1">
                      <a:avLst/>
                    </a:prstGeom>
                    <a:ln w="38100">
                      <a:solidFill>
                        <a:schemeClr val="accent4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7" name="Group 76"/>
                    <p:cNvGrpSpPr/>
                    <p:nvPr/>
                  </p:nvGrpSpPr>
                  <p:grpSpPr>
                    <a:xfrm>
                      <a:off x="6607696" y="4539580"/>
                      <a:ext cx="480226" cy="288032"/>
                      <a:chOff x="4067944" y="4509120"/>
                      <a:chExt cx="480226" cy="288032"/>
                    </a:xfrm>
                  </p:grpSpPr>
                  <p:cxnSp>
                    <p:nvCxnSpPr>
                      <p:cNvPr id="78" name="Straight Connector 77"/>
                      <p:cNvCxnSpPr/>
                      <p:nvPr/>
                    </p:nvCxnSpPr>
                    <p:spPr>
                      <a:xfrm flipV="1">
                        <a:off x="4067944" y="4509120"/>
                        <a:ext cx="0" cy="288032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Straight Arrow Connector 78"/>
                      <p:cNvCxnSpPr/>
                      <p:nvPr/>
                    </p:nvCxnSpPr>
                    <p:spPr>
                      <a:xfrm>
                        <a:off x="4067944" y="4653136"/>
                        <a:ext cx="480226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4600319" y="4827612"/>
                  <a:ext cx="84640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b="1" i="1" noProof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n-US" b="1" i="1" baseline="-25000" noProof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b="1" noProof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n-US" b="1" i="1" noProof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ku</a:t>
                  </a:r>
                  <a:endParaRPr lang="id-ID" b="1" i="1" noProof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6913730" y="4354914"/>
                  <a:ext cx="5400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endParaRPr lang="id-ID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6627331" y="5107340"/>
                  <a:ext cx="11877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b="1" i="1" noProof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id-ID" b="1" baseline="-25000" noProof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r>
                    <a:rPr lang="id-ID" b="1" noProof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sin </a:t>
                  </a:r>
                  <a:r>
                    <a:rPr lang="id-ID" b="1" i="1" noProof="1">
                      <a:latin typeface="Symbol" panose="05050102010706020507" pitchFamily="18" charset="2"/>
                      <a:cs typeface="Times New Roman" panose="02020603050405020304" pitchFamily="18" charset="0"/>
                    </a:rPr>
                    <a:t>w</a:t>
                  </a:r>
                  <a:r>
                    <a:rPr lang="id-ID" b="1" i="1" noProof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</a:p>
              </p:txBody>
            </p:sp>
          </p:grpSp>
          <p:cxnSp>
            <p:nvCxnSpPr>
              <p:cNvPr id="66" name="Straight Arrow Connector 65"/>
              <p:cNvCxnSpPr/>
              <p:nvPr/>
            </p:nvCxnSpPr>
            <p:spPr>
              <a:xfrm flipH="1">
                <a:off x="6782276" y="5993438"/>
                <a:ext cx="576064" cy="0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6254459" y="5126277"/>
              <a:ext cx="1141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b="1" i="1" noProof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id-ID" b="1" i="1" baseline="-25000" noProof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id-ID" b="1" noProof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id-ID" b="1" i="1" noProof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id-ID" b="1" noProof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b="1" noProof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m</a:t>
              </a:r>
              <a:r>
                <a:rPr lang="en-US" b="1" noProof="1" smtClean="0">
                  <a:solidFill>
                    <a:srgbClr val="FFFF00"/>
                  </a:solidFill>
                  <a:latin typeface="Times New Roman"/>
                  <a:cs typeface="Times New Roman"/>
                </a:rPr>
                <a:t>ü</a:t>
              </a:r>
              <a:endParaRPr lang="id-ID" b="1" noProof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78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noProof="1" smtClean="0"/>
              <a:t>The differential equation obtained by summing all the forces in the Free Body Diagram, is :</a:t>
            </a:r>
          </a:p>
          <a:p>
            <a:endParaRPr lang="en-US" sz="2400" noProof="1"/>
          </a:p>
          <a:p>
            <a:pPr marL="82296" indent="0">
              <a:buNone/>
            </a:pPr>
            <a:endParaRPr lang="en-US" sz="2400" noProof="1"/>
          </a:p>
          <a:p>
            <a:r>
              <a:rPr lang="en-US" sz="2400" noProof="1" smtClean="0"/>
              <a:t>The solution can be expresses as :</a:t>
            </a:r>
            <a:endParaRPr lang="en-US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847446"/>
              </p:ext>
            </p:extLst>
          </p:nvPr>
        </p:nvGraphicFramePr>
        <p:xfrm>
          <a:off x="1983741" y="2562193"/>
          <a:ext cx="37814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3" imgW="1193760" imgH="228600" progId="Equation.3">
                  <p:embed/>
                </p:oleObj>
              </mc:Choice>
              <mc:Fallback>
                <p:oleObj name="Equation" r:id="rId3" imgW="1193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3741" y="2562193"/>
                        <a:ext cx="3781425" cy="723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87481" y="257216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47432" y="3902040"/>
            <a:ext cx="6540050" cy="2046839"/>
            <a:chOff x="947432" y="4274694"/>
            <a:chExt cx="6540050" cy="2046839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9385584"/>
                </p:ext>
              </p:extLst>
            </p:nvPr>
          </p:nvGraphicFramePr>
          <p:xfrm>
            <a:off x="2843808" y="4437112"/>
            <a:ext cx="2668086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0" name="Equation" r:id="rId5" imgW="1117440" imgH="241200" progId="Equation.3">
                    <p:embed/>
                  </p:oleObj>
                </mc:Choice>
                <mc:Fallback>
                  <p:oleObj name="Equation" r:id="rId5" imgW="1117440" imgH="241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843808" y="4437112"/>
                          <a:ext cx="2668086" cy="576064"/>
                        </a:xfrm>
                        <a:prstGeom prst="rect">
                          <a:avLst/>
                        </a:prstGeom>
                        <a:solidFill>
                          <a:srgbClr val="00B0F0">
                            <a:alpha val="54000"/>
                          </a:srgbClr>
                        </a:solidFill>
                        <a:ln w="15875"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Oval 5"/>
            <p:cNvSpPr/>
            <p:nvPr/>
          </p:nvSpPr>
          <p:spPr>
            <a:xfrm>
              <a:off x="3734682" y="4274694"/>
              <a:ext cx="792088" cy="811167"/>
            </a:xfrm>
            <a:prstGeom prst="ellipse">
              <a:avLst/>
            </a:prstGeom>
            <a:noFill/>
            <a:ln w="6350" cmpd="sng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Oval 6"/>
            <p:cNvSpPr/>
            <p:nvPr/>
          </p:nvSpPr>
          <p:spPr>
            <a:xfrm>
              <a:off x="4679170" y="4283822"/>
              <a:ext cx="792088" cy="811167"/>
            </a:xfrm>
            <a:prstGeom prst="ellipse">
              <a:avLst/>
            </a:prstGeom>
            <a:noFill/>
            <a:ln w="6350" cmpd="sng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059832" y="4903502"/>
              <a:ext cx="818866" cy="64807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364088" y="4903502"/>
              <a:ext cx="802156" cy="7717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947432" y="5675202"/>
              <a:ext cx="28083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i="1" noProof="1" smtClean="0">
                  <a:solidFill>
                    <a:srgbClr val="7030A0"/>
                  </a:solidFill>
                </a:rPr>
                <a:t>Complementary Solution</a:t>
              </a:r>
            </a:p>
            <a:p>
              <a:r>
                <a:rPr lang="id-ID" i="1" noProof="1" smtClean="0"/>
                <a:t>u</a:t>
              </a:r>
              <a:r>
                <a:rPr lang="id-ID" i="1" baseline="-25000" noProof="1" smtClean="0"/>
                <a:t>c</a:t>
              </a:r>
              <a:r>
                <a:rPr lang="en-US" noProof="1" smtClean="0"/>
                <a:t>(</a:t>
              </a:r>
              <a:r>
                <a:rPr lang="en-US" i="1" noProof="1" smtClean="0"/>
                <a:t>t</a:t>
              </a:r>
              <a:r>
                <a:rPr lang="en-US" noProof="1" smtClean="0"/>
                <a:t>)</a:t>
              </a:r>
              <a:r>
                <a:rPr lang="id-ID" noProof="1" smtClean="0"/>
                <a:t>= A cos </a:t>
              </a:r>
              <a:r>
                <a:rPr lang="id-ID" i="1" noProof="1" smtClean="0">
                  <a:latin typeface="Symbol" panose="05050102010706020507" pitchFamily="18" charset="2"/>
                </a:rPr>
                <a:t>w</a:t>
              </a:r>
              <a:r>
                <a:rPr lang="id-ID" i="1" baseline="-25000" noProof="1" smtClean="0"/>
                <a:t>n</a:t>
              </a:r>
              <a:r>
                <a:rPr lang="id-ID" i="1" noProof="1" smtClean="0"/>
                <a:t>t</a:t>
              </a:r>
              <a:r>
                <a:rPr lang="id-ID" noProof="1" smtClean="0"/>
                <a:t> + B sin </a:t>
              </a:r>
              <a:r>
                <a:rPr lang="id-ID" i="1" noProof="1" smtClean="0">
                  <a:latin typeface="Symbol" panose="05050102010706020507" pitchFamily="18" charset="2"/>
                </a:rPr>
                <a:t>w</a:t>
              </a:r>
              <a:r>
                <a:rPr lang="id-ID" i="1" baseline="-25000" noProof="1" smtClean="0"/>
                <a:t>n</a:t>
              </a:r>
              <a:r>
                <a:rPr lang="id-ID" i="1" noProof="1" smtClean="0"/>
                <a:t>t</a:t>
              </a:r>
              <a:r>
                <a:rPr lang="id-ID" noProof="1" smtClean="0"/>
                <a:t> </a:t>
              </a:r>
              <a:endParaRPr lang="id-ID" noProof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71258" y="5675202"/>
              <a:ext cx="20162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i="1" noProof="1" smtClean="0">
                  <a:solidFill>
                    <a:schemeClr val="accent1">
                      <a:lumMod val="75000"/>
                    </a:schemeClr>
                  </a:solidFill>
                </a:rPr>
                <a:t>Particular Solution</a:t>
              </a:r>
            </a:p>
            <a:p>
              <a:r>
                <a:rPr lang="en-US" i="1" noProof="1"/>
                <a:t>u</a:t>
              </a:r>
              <a:r>
                <a:rPr lang="id-ID" i="1" baseline="-25000" noProof="1" smtClean="0"/>
                <a:t>p</a:t>
              </a:r>
              <a:r>
                <a:rPr lang="en-US" noProof="1" smtClean="0"/>
                <a:t>(</a:t>
              </a:r>
              <a:r>
                <a:rPr lang="en-US" i="1" noProof="1" smtClean="0"/>
                <a:t>t</a:t>
              </a:r>
              <a:r>
                <a:rPr lang="en-US" noProof="1" smtClean="0"/>
                <a:t>)</a:t>
              </a:r>
              <a:r>
                <a:rPr lang="id-ID" noProof="1" smtClean="0"/>
                <a:t> = U sin </a:t>
              </a:r>
              <a:r>
                <a:rPr lang="id-ID" i="1" noProof="1" smtClean="0">
                  <a:latin typeface="Symbol" panose="05050102010706020507" pitchFamily="18" charset="2"/>
                </a:rPr>
                <a:t>w</a:t>
              </a:r>
              <a:r>
                <a:rPr lang="id-ID" i="1" noProof="1" smtClean="0"/>
                <a:t>t </a:t>
              </a:r>
              <a:endParaRPr lang="id-ID" i="1" noProof="1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524328" y="4427795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78698" y="5473313"/>
            <a:ext cx="979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(3.a)</a:t>
            </a:r>
            <a:endParaRPr lang="id-ID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87482" y="5425658"/>
            <a:ext cx="979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(3.b)</a:t>
            </a:r>
            <a:endParaRPr lang="id-ID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5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Substituting Eq. (3.b) into Eq. (1) gives :</a:t>
            </a:r>
          </a:p>
          <a:p>
            <a:endParaRPr lang="en-US" dirty="0"/>
          </a:p>
          <a:p>
            <a:r>
              <a:rPr lang="en-US" dirty="0" smtClean="0"/>
              <a:t>Or :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Which </a:t>
            </a:r>
            <a:r>
              <a:rPr lang="en-US" i="1" dirty="0" smtClean="0">
                <a:latin typeface="Symbol" panose="05050102010706020507" pitchFamily="18" charset="2"/>
              </a:rPr>
              <a:t>b</a:t>
            </a:r>
            <a:r>
              <a:rPr lang="en-US" dirty="0" smtClean="0"/>
              <a:t> represents the ratio of the applied forced frequency to the natural frequency of vibration of the system :</a:t>
            </a:r>
          </a:p>
          <a:p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117806"/>
              </p:ext>
            </p:extLst>
          </p:nvPr>
        </p:nvGraphicFramePr>
        <p:xfrm>
          <a:off x="2411760" y="2276872"/>
          <a:ext cx="211476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4" name="Equation" r:id="rId3" imgW="1180800" imgH="241200" progId="Equation.3">
                  <p:embed/>
                </p:oleObj>
              </mc:Choice>
              <mc:Fallback>
                <p:oleObj name="Equation" r:id="rId3" imgW="11808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1760" y="2276872"/>
                        <a:ext cx="2114761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908898"/>
              </p:ext>
            </p:extLst>
          </p:nvPr>
        </p:nvGraphicFramePr>
        <p:xfrm>
          <a:off x="2483768" y="3039878"/>
          <a:ext cx="247808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5" name="Equation" r:id="rId5" imgW="1384200" imgH="419040" progId="Equation.3">
                  <p:embed/>
                </p:oleObj>
              </mc:Choice>
              <mc:Fallback>
                <p:oleObj name="Equation" r:id="rId5" imgW="13842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039878"/>
                        <a:ext cx="247808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354528"/>
              </p:ext>
            </p:extLst>
          </p:nvPr>
        </p:nvGraphicFramePr>
        <p:xfrm>
          <a:off x="2627784" y="5661248"/>
          <a:ext cx="88741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6" name="Equation" r:id="rId7" imgW="495000" imgH="431640" progId="Equation.3">
                  <p:embed/>
                </p:oleObj>
              </mc:Choice>
              <mc:Fallback>
                <p:oleObj name="Equation" r:id="rId7" imgW="4950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661248"/>
                        <a:ext cx="887412" cy="773112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28184" y="5720805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(5)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6879" y="314096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(4)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5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Combining Eq. (3.a &amp; b) and (4) with Eq. (2) yields 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With initial conditions : 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50364"/>
              </p:ext>
            </p:extLst>
          </p:nvPr>
        </p:nvGraphicFramePr>
        <p:xfrm>
          <a:off x="1835696" y="2152020"/>
          <a:ext cx="43204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5" name="Equation" r:id="rId3" imgW="2514600" imgH="419040" progId="Equation.3">
                  <p:embed/>
                </p:oleObj>
              </mc:Choice>
              <mc:Fallback>
                <p:oleObj name="Equation" r:id="rId3" imgW="25146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2152020"/>
                        <a:ext cx="4320480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51465" y="227687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(6)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971360"/>
              </p:ext>
            </p:extLst>
          </p:nvPr>
        </p:nvGraphicFramePr>
        <p:xfrm>
          <a:off x="4079004" y="2996952"/>
          <a:ext cx="30797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6" name="Equation" r:id="rId5" imgW="1485720" imgH="215640" progId="Equation.3">
                  <p:embed/>
                </p:oleObj>
              </mc:Choice>
              <mc:Fallback>
                <p:oleObj name="Equation" r:id="rId5" imgW="14857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004" y="2996952"/>
                        <a:ext cx="30797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565342"/>
              </p:ext>
            </p:extLst>
          </p:nvPr>
        </p:nvGraphicFramePr>
        <p:xfrm>
          <a:off x="1403648" y="4005064"/>
          <a:ext cx="59197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7" name="Equation" r:id="rId7" imgW="3606480" imgH="482400" progId="Equation.3">
                  <p:embed/>
                </p:oleObj>
              </mc:Choice>
              <mc:Fallback>
                <p:oleObj name="Equation" r:id="rId7" imgW="360648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03648" y="4005064"/>
                        <a:ext cx="5919788" cy="792162"/>
                      </a:xfrm>
                      <a:prstGeom prst="rect">
                        <a:avLst/>
                      </a:prstGeom>
                      <a:solidFill>
                        <a:srgbClr val="7030A0">
                          <a:alpha val="46000"/>
                        </a:srgbClr>
                      </a:solidFill>
                      <a:ln w="31750"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3779912" y="3149185"/>
            <a:ext cx="360040" cy="3672408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ight Brace 7"/>
          <p:cNvSpPr/>
          <p:nvPr/>
        </p:nvSpPr>
        <p:spPr>
          <a:xfrm rot="5400000">
            <a:off x="6480212" y="4302509"/>
            <a:ext cx="360040" cy="1296144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2987824" y="5301269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Response</a:t>
            </a:r>
            <a:endParaRPr lang="id-ID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530080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Steady State Response</a:t>
            </a:r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7810735" y="400506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(7)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940971"/>
              </p:ext>
            </p:extLst>
          </p:nvPr>
        </p:nvGraphicFramePr>
        <p:xfrm>
          <a:off x="1547664" y="2060848"/>
          <a:ext cx="6515051" cy="3099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270956"/>
              </p:ext>
            </p:extLst>
          </p:nvPr>
        </p:nvGraphicFramePr>
        <p:xfrm>
          <a:off x="395536" y="3068960"/>
          <a:ext cx="127379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Equation" r:id="rId4" imgW="723600" imgH="368280" progId="Equation.3">
                  <p:embed/>
                </p:oleObj>
              </mc:Choice>
              <mc:Fallback>
                <p:oleObj name="Equation" r:id="rId4" imgW="72360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3068960"/>
                        <a:ext cx="1273797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236076"/>
              </p:ext>
            </p:extLst>
          </p:nvPr>
        </p:nvGraphicFramePr>
        <p:xfrm>
          <a:off x="3203848" y="5373216"/>
          <a:ext cx="2664296" cy="960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Equation" r:id="rId6" imgW="1688760" imgH="609480" progId="Equation.3">
                  <p:embed/>
                </p:oleObj>
              </mc:Choice>
              <mc:Fallback>
                <p:oleObj name="Equation" r:id="rId6" imgW="168876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03848" y="5373216"/>
                        <a:ext cx="2664296" cy="960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670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400" dirty="0" smtClean="0"/>
              <a:t>Steady state response present because of the applied force, no matter what the initial conditions.</a:t>
            </a:r>
          </a:p>
          <a:p>
            <a:pPr algn="just"/>
            <a:r>
              <a:rPr lang="en-US" sz="2400" dirty="0" smtClean="0"/>
              <a:t>Transient response depends on the initial displacement and velocity. </a:t>
            </a:r>
            <a:endParaRPr lang="en-US" sz="2400" dirty="0"/>
          </a:p>
          <a:p>
            <a:pPr algn="just"/>
            <a:r>
              <a:rPr lang="en-US" sz="2400" dirty="0" smtClean="0"/>
              <a:t>Transient response exists even if </a:t>
            </a:r>
          </a:p>
          <a:p>
            <a:pPr algn="just"/>
            <a:r>
              <a:rPr lang="en-US" sz="2400" dirty="0" smtClean="0"/>
              <a:t>In which Eq. (7) specializes to</a:t>
            </a:r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It can be seen that when the forcing frequency is equal to natural frequency (</a:t>
            </a:r>
            <a:r>
              <a:rPr lang="en-US" sz="2400" dirty="0" smtClean="0">
                <a:latin typeface="Symbol" panose="05050102010706020507" pitchFamily="18" charset="2"/>
              </a:rPr>
              <a:t>b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 smtClean="0"/>
              <a:t>), the amplitude of the motion becomes infinitely large.</a:t>
            </a:r>
          </a:p>
          <a:p>
            <a:pPr algn="just"/>
            <a:r>
              <a:rPr lang="en-US" sz="2400" dirty="0" smtClean="0"/>
              <a:t>A system acted upon by an external excitation of frequency coinciding with the natural frequency is said to be at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resonance</a:t>
            </a:r>
            <a:r>
              <a:rPr lang="en-US" sz="2400" dirty="0" smtClean="0"/>
              <a:t>.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563917"/>
              </p:ext>
            </p:extLst>
          </p:nvPr>
        </p:nvGraphicFramePr>
        <p:xfrm>
          <a:off x="4788024" y="2780928"/>
          <a:ext cx="1656184" cy="392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780928"/>
                        <a:ext cx="1656184" cy="3925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154652"/>
              </p:ext>
            </p:extLst>
          </p:nvPr>
        </p:nvGraphicFramePr>
        <p:xfrm>
          <a:off x="1691680" y="3645024"/>
          <a:ext cx="3624403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Equation" r:id="rId5" imgW="1917360" imgH="419040" progId="Equation.3">
                  <p:embed/>
                </p:oleObj>
              </mc:Choice>
              <mc:Fallback>
                <p:oleObj name="Equation" r:id="rId5" imgW="19173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3645024"/>
                        <a:ext cx="3624403" cy="7920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70051" y="364502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(8)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3525</TotalTime>
  <Words>926</Words>
  <Application>Microsoft Office PowerPoint</Application>
  <PresentationFormat>On-screen Show (4:3)</PresentationFormat>
  <Paragraphs>154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Calibri</vt:lpstr>
      <vt:lpstr>Gill Sans MT</vt:lpstr>
      <vt:lpstr>Symbol</vt:lpstr>
      <vt:lpstr>Times New Roman</vt:lpstr>
      <vt:lpstr>Trebuchet MS</vt:lpstr>
      <vt:lpstr>Verdana</vt:lpstr>
      <vt:lpstr>Wingdings</vt:lpstr>
      <vt:lpstr>Wingdings 2</vt:lpstr>
      <vt:lpstr>Solstice</vt:lpstr>
      <vt:lpstr>Equation</vt:lpstr>
      <vt:lpstr>Single Degree of Freedom System Forced Vibration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244</cp:revision>
  <dcterms:created xsi:type="dcterms:W3CDTF">2012-08-30T00:56:22Z</dcterms:created>
  <dcterms:modified xsi:type="dcterms:W3CDTF">2019-02-12T03:33:57Z</dcterms:modified>
</cp:coreProperties>
</file>