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DFE51F9-8E7C-6A47-86C2-BB652720D1FE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11782507-4962-3446-9941-F040B4E278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slow">
    <p:random/>
  </p:transition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UJIAN AKHIR SEMESTER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290111"/>
            <a:ext cx="7754112" cy="484632"/>
          </a:xfrm>
        </p:spPr>
        <p:txBody>
          <a:bodyPr>
            <a:normAutofit/>
          </a:bodyPr>
          <a:lstStyle/>
          <a:p>
            <a:r>
              <a:rPr lang="en-US" dirty="0" smtClean="0"/>
              <a:t>SUSTAINABLE ECO DEVELOPMENT 1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28605" y="5401398"/>
            <a:ext cx="8153352" cy="484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GREEN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1718"/>
            <a:ext cx="8229600" cy="18889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b="1" dirty="0" smtClean="0"/>
              <a:t>proposal </a:t>
            </a:r>
            <a:r>
              <a:rPr lang="en-US" dirty="0" smtClean="0"/>
              <a:t>program</a:t>
            </a:r>
            <a:r>
              <a:rPr lang="en-US" i="1" dirty="0" smtClean="0"/>
              <a:t> green campaign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</a:t>
            </a:r>
            <a:r>
              <a:rPr lang="en-US" b="1" dirty="0" err="1" smtClean="0"/>
              <a:t>sampah</a:t>
            </a:r>
            <a:r>
              <a:rPr lang="en-US" dirty="0" smtClean="0"/>
              <a:t> yang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di </a:t>
            </a:r>
            <a:r>
              <a:rPr lang="en-US" dirty="0" err="1" smtClean="0"/>
              <a:t>kota-kota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i="1" dirty="0" smtClean="0"/>
              <a:t>campaign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b="1" dirty="0" err="1" smtClean="0"/>
              <a:t>diaplikasikan</a:t>
            </a:r>
            <a:r>
              <a:rPr lang="en-US" b="1" dirty="0" smtClean="0"/>
              <a:t> di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terdekat</a:t>
            </a:r>
            <a:r>
              <a:rPr lang="en-US" b="1" dirty="0" smtClean="0"/>
              <a:t> </a:t>
            </a:r>
            <a:r>
              <a:rPr lang="en-US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mengurangi</a:t>
            </a:r>
            <a:r>
              <a:rPr lang="en-US" b="1" dirty="0" smtClean="0"/>
              <a:t> </a:t>
            </a:r>
            <a:r>
              <a:rPr lang="en-US" b="1" dirty="0" err="1" smtClean="0"/>
              <a:t>jumlah</a:t>
            </a:r>
            <a:r>
              <a:rPr lang="en-US" b="1" dirty="0" smtClean="0"/>
              <a:t> </a:t>
            </a:r>
            <a:r>
              <a:rPr lang="en-US" b="1" dirty="0" err="1" smtClean="0"/>
              <a:t>sampah</a:t>
            </a:r>
            <a:r>
              <a:rPr lang="en-US" b="1" dirty="0" smtClean="0"/>
              <a:t> yang </a:t>
            </a:r>
            <a:r>
              <a:rPr lang="en-US" b="1" dirty="0" err="1" smtClean="0"/>
              <a:t>ada</a:t>
            </a:r>
            <a:r>
              <a:rPr lang="en-US" dirty="0" smtClean="0"/>
              <a:t>.</a:t>
            </a:r>
            <a:r>
              <a:rPr lang="id-ID" dirty="0" smtClean="0"/>
              <a:t> (SEBELUM ATAU SESUDAH/SUDAH ADA)</a:t>
            </a:r>
            <a:endParaRPr lang="en-US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HASIL YANG DIUJI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(format proposal </a:t>
            </a:r>
            <a:r>
              <a:rPr lang="en-US" dirty="0" err="1" smtClean="0"/>
              <a:t>ditentukan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banner </a:t>
            </a:r>
            <a:r>
              <a:rPr lang="en-US" dirty="0" err="1" smtClean="0"/>
              <a:t>terkait</a:t>
            </a:r>
            <a:r>
              <a:rPr lang="en-US" dirty="0" smtClean="0"/>
              <a:t> campaign </a:t>
            </a:r>
            <a:r>
              <a:rPr lang="en-US" dirty="0" err="1" smtClean="0"/>
              <a:t>tersebut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Mempresentasikan</a:t>
            </a:r>
            <a:r>
              <a:rPr lang="en-US" dirty="0" smtClean="0"/>
              <a:t> campaign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UAS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endParaRPr lang="en-US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SISTEMATIKA PENGERJAAN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dirty="0" err="1" smtClean="0"/>
              <a:t>maksimal</a:t>
            </a:r>
            <a:r>
              <a:rPr lang="en-US" b="1" dirty="0" smtClean="0"/>
              <a:t> </a:t>
            </a:r>
            <a:r>
              <a:rPr lang="id-ID" b="1" dirty="0" smtClean="0"/>
              <a:t>6</a:t>
            </a:r>
            <a:r>
              <a:rPr lang="en-US" b="1" dirty="0" smtClean="0"/>
              <a:t> orang </a:t>
            </a:r>
            <a:r>
              <a:rPr lang="en-US" dirty="0" smtClean="0"/>
              <a:t>(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6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b="1" dirty="0" err="1" smtClean="0"/>
              <a:t>asistensi</a:t>
            </a:r>
            <a:r>
              <a:rPr lang="en-US" b="1" dirty="0" smtClean="0"/>
              <a:t> minimal 3x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pengampu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endParaRPr lang="en-US" dirty="0" smtClean="0"/>
          </a:p>
          <a:p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paper </a:t>
            </a:r>
            <a:r>
              <a:rPr lang="en-US" dirty="0" err="1" smtClean="0"/>
              <a:t>dan</a:t>
            </a:r>
            <a:r>
              <a:rPr lang="en-US" dirty="0" smtClean="0"/>
              <a:t> banner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diumumkan</a:t>
            </a:r>
            <a:r>
              <a:rPr lang="en-US" dirty="0" smtClean="0"/>
              <a:t> </a:t>
            </a:r>
            <a:r>
              <a:rPr lang="en-US" dirty="0" err="1" smtClean="0"/>
              <a:t>menyusul</a:t>
            </a:r>
            <a:r>
              <a:rPr lang="en-US" dirty="0" smtClean="0"/>
              <a:t> (</a:t>
            </a:r>
            <a:r>
              <a:rPr lang="en-US" dirty="0" err="1" smtClean="0"/>
              <a:t>melalui</a:t>
            </a:r>
            <a:r>
              <a:rPr lang="en-US" dirty="0" smtClean="0"/>
              <a:t> BAP)</a:t>
            </a:r>
          </a:p>
          <a:p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diumumkan</a:t>
            </a:r>
            <a:r>
              <a:rPr lang="en-US" dirty="0" smtClean="0"/>
              <a:t> </a:t>
            </a:r>
            <a:r>
              <a:rPr lang="en-US" dirty="0" err="1" smtClean="0"/>
              <a:t>menyusul</a:t>
            </a:r>
            <a:r>
              <a:rPr lang="en-US" dirty="0" smtClean="0"/>
              <a:t> (</a:t>
            </a:r>
            <a:r>
              <a:rPr lang="en-US" dirty="0" err="1" smtClean="0"/>
              <a:t>melalui</a:t>
            </a:r>
            <a:r>
              <a:rPr lang="en-US" dirty="0" smtClean="0"/>
              <a:t> BAP)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SISTEMATIKA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1693806"/>
            <a:ext cx="7076747" cy="516419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Times New Roman 12</a:t>
            </a:r>
          </a:p>
          <a:p>
            <a:r>
              <a:rPr lang="en-US" dirty="0" err="1" smtClean="0"/>
              <a:t>Spasi</a:t>
            </a:r>
            <a:r>
              <a:rPr lang="en-US" dirty="0" smtClean="0"/>
              <a:t> 1,5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A4</a:t>
            </a:r>
          </a:p>
          <a:p>
            <a:r>
              <a:rPr lang="en-US" dirty="0" smtClean="0"/>
              <a:t>margin </a:t>
            </a:r>
            <a:r>
              <a:rPr lang="en-US" dirty="0" err="1" smtClean="0"/>
              <a:t>kiri</a:t>
            </a:r>
            <a:r>
              <a:rPr lang="en-US" dirty="0" smtClean="0"/>
              <a:t> 4 cm, margin </a:t>
            </a:r>
            <a:r>
              <a:rPr lang="en-US" dirty="0" err="1" smtClean="0"/>
              <a:t>kanan</a:t>
            </a:r>
            <a:r>
              <a:rPr lang="en-US" dirty="0" smtClean="0"/>
              <a:t>,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3 cm.</a:t>
            </a:r>
          </a:p>
          <a:p>
            <a:r>
              <a:rPr lang="en-US" dirty="0" smtClean="0"/>
              <a:t>Minimal 20 </a:t>
            </a:r>
            <a:r>
              <a:rPr lang="en-US" dirty="0" err="1" smtClean="0"/>
              <a:t>halaman</a:t>
            </a:r>
            <a:r>
              <a:rPr lang="en-US" dirty="0" smtClean="0"/>
              <a:t>,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id-ID" dirty="0" smtClean="0"/>
              <a:t>25</a:t>
            </a:r>
            <a:r>
              <a:rPr lang="en-US" dirty="0" smtClean="0"/>
              <a:t> </a:t>
            </a:r>
            <a:r>
              <a:rPr lang="en-US" dirty="0" err="1" smtClean="0"/>
              <a:t>halaman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Format Proposal</a:t>
            </a:r>
          </a:p>
          <a:p>
            <a:pPr lvl="1"/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 smtClean="0"/>
          </a:p>
          <a:p>
            <a:pPr lvl="1"/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endParaRPr lang="en-US" dirty="0" smtClean="0"/>
          </a:p>
          <a:p>
            <a:pPr lvl="1"/>
            <a:r>
              <a:rPr lang="en-US" dirty="0" err="1" smtClean="0"/>
              <a:t>Abstrak</a:t>
            </a:r>
            <a:r>
              <a:rPr lang="en-US" dirty="0" smtClean="0"/>
              <a:t>/ </a:t>
            </a:r>
            <a:r>
              <a:rPr lang="en-US" dirty="0" err="1" smtClean="0"/>
              <a:t>Ringkasan</a:t>
            </a:r>
            <a:endParaRPr lang="en-US" dirty="0" smtClean="0"/>
          </a:p>
          <a:p>
            <a:pPr lvl="1"/>
            <a:r>
              <a:rPr lang="en-US" dirty="0" smtClean="0"/>
              <a:t>Bab1: </a:t>
            </a:r>
            <a:r>
              <a:rPr lang="en-US" dirty="0" err="1" smtClean="0"/>
              <a:t>Pendahuluan</a:t>
            </a:r>
            <a:endParaRPr lang="en-US" dirty="0" smtClean="0"/>
          </a:p>
          <a:p>
            <a:pPr lvl="1"/>
            <a:r>
              <a:rPr lang="en-US" dirty="0" smtClean="0"/>
              <a:t>Bab2: </a:t>
            </a: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 smtClean="0"/>
          </a:p>
          <a:p>
            <a:pPr lvl="1"/>
            <a:r>
              <a:rPr lang="en-US" dirty="0" err="1" smtClean="0"/>
              <a:t>Bab</a:t>
            </a:r>
            <a:r>
              <a:rPr lang="en-US" dirty="0" smtClean="0"/>
              <a:t> 3: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Pelakasanaan</a:t>
            </a:r>
            <a:r>
              <a:rPr lang="en-US" dirty="0" smtClean="0"/>
              <a:t> </a:t>
            </a:r>
            <a:r>
              <a:rPr lang="en-US" dirty="0" err="1" smtClean="0"/>
              <a:t>Kampanye</a:t>
            </a:r>
            <a:endParaRPr lang="en-US" dirty="0" smtClean="0"/>
          </a:p>
          <a:p>
            <a:pPr lvl="1"/>
            <a:r>
              <a:rPr lang="en-US" dirty="0" err="1" smtClean="0"/>
              <a:t>Bab</a:t>
            </a:r>
            <a:r>
              <a:rPr lang="en-US" dirty="0" smtClean="0"/>
              <a:t> 4: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endParaRPr lang="en-US" dirty="0" smtClean="0"/>
          </a:p>
          <a:p>
            <a:pPr lvl="1"/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Lampiran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Format BUKU PKM </a:t>
            </a:r>
            <a:r>
              <a:rPr lang="en-US" dirty="0" err="1" smtClean="0"/>
              <a:t>hal</a:t>
            </a:r>
            <a:r>
              <a:rPr lang="en-US" dirty="0" smtClean="0"/>
              <a:t> 9-10</a:t>
            </a:r>
            <a:endParaRPr lang="en-US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818</TotalTime>
  <Words>160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Spectrum</vt:lpstr>
      <vt:lpstr>UJIAN AKHIR SEMESTER</vt:lpstr>
      <vt:lpstr>GREEN CAMPAIGN</vt:lpstr>
      <vt:lpstr>HASIL YANG DIUJI</vt:lpstr>
      <vt:lpstr>SISTEMATIKA PENGERJAAN</vt:lpstr>
      <vt:lpstr>SISTEMATIKA PROPOSAL</vt:lpstr>
      <vt:lpstr>Thank You</vt:lpstr>
    </vt:vector>
  </TitlesOfParts>
  <Company>London School of Public Relation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UJIAN AKHIR SEMESTER</dc:title>
  <dc:creator>Reny Dyanasari</dc:creator>
  <cp:lastModifiedBy>Supriyanto</cp:lastModifiedBy>
  <cp:revision>13</cp:revision>
  <dcterms:created xsi:type="dcterms:W3CDTF">2015-12-06T22:49:54Z</dcterms:created>
  <dcterms:modified xsi:type="dcterms:W3CDTF">2018-08-01T04:11:35Z</dcterms:modified>
</cp:coreProperties>
</file>