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83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53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13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1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9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84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1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1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38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pusnas.id/" TargetMode="External"/><Relationship Id="rId2" Type="http://schemas.openxmlformats.org/officeDocument/2006/relationships/hyperlink" Target="https://ijakarta.i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j.server/slims/index.php?p=eresources" TargetMode="External"/><Relationship Id="rId2" Type="http://schemas.openxmlformats.org/officeDocument/2006/relationships/hyperlink" Target="http://opac.upj.ac.id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2434" y="296214"/>
            <a:ext cx="9813701" cy="1790163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latin typeface="Bodoni MT" panose="02070603080606020203" pitchFamily="18" charset="0"/>
              </a:rPr>
              <a:t>LITERASI INFORMASI ILMIAH PERPUSTAKAAN UPJ</a:t>
            </a:r>
            <a:endParaRPr lang="id-ID" b="1" dirty="0">
              <a:latin typeface="Bodoni MT" panose="020706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1227" y="2627289"/>
            <a:ext cx="7521263" cy="4056846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565" y="3078051"/>
            <a:ext cx="4851917" cy="320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88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JENIS KOLEKSI </a:t>
            </a:r>
            <a:endParaRPr lang="id-ID" sz="4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Buku </a:t>
            </a:r>
            <a:r>
              <a:rPr lang="id-ID" dirty="0" smtClean="0"/>
              <a:t>teks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Buku penunjang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Buku fiksi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Buku </a:t>
            </a:r>
            <a:r>
              <a:rPr lang="id-ID" dirty="0" smtClean="0"/>
              <a:t>referensi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Koleksi </a:t>
            </a:r>
            <a:r>
              <a:rPr lang="id-ID" dirty="0" smtClean="0"/>
              <a:t>terbitan berkala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Koleksi </a:t>
            </a:r>
            <a:r>
              <a:rPr lang="id-ID" dirty="0" smtClean="0"/>
              <a:t>khusus UPJ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737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Arial Rounded MT Bold" panose="020F0704030504030204" pitchFamily="34" charset="0"/>
              </a:rPr>
              <a:t>LAYANAN &amp; FASILITAS</a:t>
            </a:r>
            <a:endParaRPr lang="id-ID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Layanan keanggotaan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Layanan sirkulasi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Layanan literasi informasi/layanan referensi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Layanan e-resources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Layanan </a:t>
            </a:r>
            <a:r>
              <a:rPr lang="id-ID" dirty="0" smtClean="0"/>
              <a:t>hotspot 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Komputer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Loker/penitipan barang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BI Corner</a:t>
            </a: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3981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Arial Rounded MT Bold" panose="020F0704030504030204" pitchFamily="34" charset="0"/>
              </a:rPr>
              <a:t>APLIKASI E-BOOK EKSTERNAL</a:t>
            </a:r>
            <a:endParaRPr lang="id-ID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0469"/>
            <a:ext cx="10515600" cy="242122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iJakarta </a:t>
            </a:r>
            <a:r>
              <a:rPr lang="id-ID" dirty="0" smtClean="0">
                <a:hlinkClick r:id="rId2"/>
              </a:rPr>
              <a:t>https://ijakarta.id/</a:t>
            </a:r>
            <a:r>
              <a:rPr lang="id-ID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iPusnas </a:t>
            </a:r>
            <a:r>
              <a:rPr lang="id-ID" dirty="0" smtClean="0">
                <a:hlinkClick r:id="rId3"/>
              </a:rPr>
              <a:t>http://ipusnas.id/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PaDi Telkom </a:t>
            </a:r>
          </a:p>
          <a:p>
            <a:pPr marL="457200" indent="-45720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3663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CARA PENELUSURAN INFORMASI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>
                <a:hlinkClick r:id="rId2"/>
              </a:rPr>
              <a:t>http</a:t>
            </a:r>
            <a:r>
              <a:rPr lang="id-ID" dirty="0">
                <a:hlinkClick r:id="rId2"/>
              </a:rPr>
              <a:t>://</a:t>
            </a:r>
            <a:r>
              <a:rPr lang="id-ID" dirty="0" smtClean="0">
                <a:hlinkClick r:id="rId2"/>
              </a:rPr>
              <a:t>opac.upj.ac.id</a:t>
            </a:r>
            <a:r>
              <a:rPr lang="id-ID" dirty="0"/>
              <a:t> </a:t>
            </a:r>
            <a:r>
              <a:rPr lang="id-ID" dirty="0" smtClean="0"/>
              <a:t> </a:t>
            </a:r>
            <a:r>
              <a:rPr lang="id-ID" dirty="0" smtClean="0"/>
              <a:t>untuk menelusuri sumber informasi yang ada di Perpustakaan UPJ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>
                <a:hlinkClick r:id="rId3"/>
              </a:rPr>
              <a:t>http://</a:t>
            </a:r>
            <a:r>
              <a:rPr lang="id-ID" dirty="0" smtClean="0">
                <a:hlinkClick r:id="rId3"/>
              </a:rPr>
              <a:t>upj.server/slims/index.php?p=eresources</a:t>
            </a:r>
            <a:r>
              <a:rPr lang="id-ID" dirty="0" smtClean="0"/>
              <a:t> </a:t>
            </a:r>
            <a:r>
              <a:rPr lang="id-ID" dirty="0" smtClean="0"/>
              <a:t>untuk menelusuri sumber di luar Perpustakaan UPJ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5919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9549"/>
            <a:ext cx="10515600" cy="1545465"/>
          </a:xfrm>
        </p:spPr>
        <p:txBody>
          <a:bodyPr>
            <a:noAutofit/>
          </a:bodyPr>
          <a:lstStyle/>
          <a:p>
            <a:pPr lvl="0" algn="ctr">
              <a:lnSpc>
                <a:spcPct val="120000"/>
              </a:lnSpc>
              <a:spcBef>
                <a:spcPts val="1000"/>
              </a:spcBef>
            </a:pPr>
            <a:r>
              <a:rPr lang="id-ID" sz="4000" b="1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TERIMA KASIH</a:t>
            </a:r>
            <a:r>
              <a:rPr lang="id-ID" sz="4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/>
            </a:r>
            <a:br>
              <a:rPr lang="id-ID" sz="4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</a:br>
            <a:endParaRPr lang="id-ID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1363" y="7442329"/>
            <a:ext cx="10363826" cy="3424107"/>
          </a:xfrm>
        </p:spPr>
        <p:txBody>
          <a:bodyPr/>
          <a:lstStyle/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endParaRPr lang="id-ID" dirty="0" smtClean="0"/>
          </a:p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endParaRPr lang="id-ID" dirty="0" smtClean="0"/>
          </a:p>
          <a:p>
            <a:pPr marL="0" indent="0" algn="ctr">
              <a:buNone/>
            </a:pPr>
            <a:endParaRPr lang="id-ID" dirty="0"/>
          </a:p>
        </p:txBody>
      </p:sp>
      <p:pic>
        <p:nvPicPr>
          <p:cNvPr id="1026" name="Picture 2" descr="Hasil gambar untuk simbol terima kasi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19707"/>
            <a:ext cx="6096000" cy="320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0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84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Arial</vt:lpstr>
      <vt:lpstr>Arial Rounded MT Bold</vt:lpstr>
      <vt:lpstr>Bodoni MT</vt:lpstr>
      <vt:lpstr>Calibri</vt:lpstr>
      <vt:lpstr>Calibri Light</vt:lpstr>
      <vt:lpstr>Office Theme</vt:lpstr>
      <vt:lpstr>LITERASI INFORMASI ILMIAH PERPUSTAKAAN UPJ</vt:lpstr>
      <vt:lpstr>JENIS KOLEKSI </vt:lpstr>
      <vt:lpstr>LAYANAN &amp; FASILITAS</vt:lpstr>
      <vt:lpstr>APLIKASI E-BOOK EKSTERNAL</vt:lpstr>
      <vt:lpstr>CARA PENELUSURAN INFORMASI </vt:lpstr>
      <vt:lpstr>TERIMA KASIH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LITERASI INFORMASI ILMIAH PERPUSTAKAAN UPJ</dc:title>
  <dc:creator>Perpus</dc:creator>
  <cp:lastModifiedBy>Perpus</cp:lastModifiedBy>
  <cp:revision>11</cp:revision>
  <dcterms:created xsi:type="dcterms:W3CDTF">2017-11-10T00:43:31Z</dcterms:created>
  <dcterms:modified xsi:type="dcterms:W3CDTF">2017-11-10T02:38:53Z</dcterms:modified>
</cp:coreProperties>
</file>