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3" r:id="rId2"/>
    <p:sldId id="281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9643C-48E8-4847-B05D-8C8F42173924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2BDF-1D83-421B-AAC3-3153343A6D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4649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667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289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21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138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5323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4068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4204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1949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68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31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24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045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30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746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76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271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759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C05BDFE-89BD-4961-B524-193CA1558DE3}" type="datetimeFigureOut">
              <a:rPr lang="id-ID" smtClean="0"/>
              <a:t>07/11/2017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F55DD2B-CEC2-4174-9A55-AE24DC9034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016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Menentukan Topik Penelitian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9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709591" y="978568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solidFill>
                  <a:srgbClr val="FFFF00"/>
                </a:solidFill>
                <a:latin typeface="Trebuchet MS" pitchFamily="34" charset="0"/>
              </a:rPr>
              <a:t>Mata Kuliah	: </a:t>
            </a:r>
            <a:r>
              <a:rPr lang="en-US" noProof="1" smtClean="0">
                <a:solidFill>
                  <a:srgbClr val="FFFF00"/>
                </a:solidFill>
                <a:latin typeface="Trebuchet MS" pitchFamily="34" charset="0"/>
              </a:rPr>
              <a:t>Pengantar Ilmu Teknik Sipil</a:t>
            </a:r>
            <a:endParaRPr lang="id-ID" noProof="1" smtClean="0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id-ID" noProof="1" smtClean="0">
                <a:solidFill>
                  <a:srgbClr val="FFFF00"/>
                </a:solidFill>
                <a:latin typeface="Trebuchet MS" pitchFamily="34" charset="0"/>
              </a:rPr>
              <a:t>Kode		: CIV – </a:t>
            </a:r>
            <a:r>
              <a:rPr lang="en-US" noProof="1" smtClean="0">
                <a:solidFill>
                  <a:srgbClr val="FFFF00"/>
                </a:solidFill>
                <a:latin typeface="Trebuchet MS" pitchFamily="34" charset="0"/>
              </a:rPr>
              <a:t>10</a:t>
            </a:r>
            <a:r>
              <a:rPr lang="id-ID" noProof="1" smtClean="0">
                <a:solidFill>
                  <a:srgbClr val="FFFF00"/>
                </a:solidFill>
                <a:latin typeface="Trebuchet MS" pitchFamily="34" charset="0"/>
              </a:rPr>
              <a:t>7</a:t>
            </a:r>
          </a:p>
          <a:p>
            <a:r>
              <a:rPr lang="id-ID" noProof="1" smtClean="0">
                <a:solidFill>
                  <a:srgbClr val="FFFF00"/>
                </a:solidFill>
                <a:latin typeface="Trebuchet MS" pitchFamily="34" charset="0"/>
              </a:rPr>
              <a:t>SKS		: 2 SKS</a:t>
            </a:r>
            <a:endParaRPr lang="id-ID" noProof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Menentukan Topik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012" y="2200089"/>
            <a:ext cx="10557434" cy="3416300"/>
          </a:xfrm>
        </p:spPr>
        <p:txBody>
          <a:bodyPr>
            <a:noAutofit/>
          </a:bodyPr>
          <a:lstStyle/>
          <a:p>
            <a:r>
              <a:rPr lang="id-ID" sz="2400" dirty="0" smtClean="0"/>
              <a:t>Managable topic (topik sedapat mungkin tidak berada di luar jangkauan akademis calon peneliti)</a:t>
            </a:r>
          </a:p>
          <a:p>
            <a:r>
              <a:rPr lang="id-ID" sz="2400" dirty="0" smtClean="0"/>
              <a:t>Obtainable date (kemungkinan data yang diperoleh ada, jalan untuk menggali data tersebut secara teknis tidak mengalami kesulitan)</a:t>
            </a:r>
          </a:p>
          <a:p>
            <a:r>
              <a:rPr lang="id-ID" sz="2400" dirty="0" smtClean="0"/>
              <a:t>Significant of topic (topik yang dipilih sedapat mungkin menarik, baik berkaitan dengan fenomena yang sedang berkembang maupun teori yang sedang berlangsung</a:t>
            </a:r>
          </a:p>
          <a:p>
            <a:r>
              <a:rPr lang="id-ID" sz="2400" dirty="0" smtClean="0"/>
              <a:t>Kesiapan peneliti untuk menuntaskan penelitian</a:t>
            </a:r>
          </a:p>
          <a:p>
            <a:r>
              <a:rPr lang="id-ID" sz="2400" dirty="0" smtClean="0"/>
              <a:t>Dukung sarana prasaran penelitian yang memadai, dukungan dana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1437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Buatlah kelompok 3-4 orang</a:t>
            </a:r>
          </a:p>
          <a:p>
            <a:r>
              <a:rPr lang="id-ID" dirty="0" smtClean="0"/>
              <a:t>Pilih satu topik yang akan diteliti dengan mengambil lingkup area penelitian di UPJ (sedapat mungkin berhubungan dengan bidang Teknik Sipil)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27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Judul Penelitian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54" y="2054226"/>
            <a:ext cx="9725025" cy="790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54" y="2951692"/>
            <a:ext cx="9782175" cy="666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479" y="3671887"/>
            <a:ext cx="9772650" cy="733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4004" y="4487861"/>
            <a:ext cx="9763125" cy="933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3528" y="5480113"/>
            <a:ext cx="97440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31" y="1680632"/>
            <a:ext cx="9763125" cy="1381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731" y="3061757"/>
            <a:ext cx="9801225" cy="742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018" y="3804707"/>
            <a:ext cx="9734550" cy="1352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393" y="5185832"/>
            <a:ext cx="978217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1" y="497541"/>
            <a:ext cx="9725025" cy="1400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61" y="2074769"/>
            <a:ext cx="9744075" cy="1390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411" y="3642472"/>
            <a:ext cx="972502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73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304</TotalTime>
  <Words>112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Trebuchet MS</vt:lpstr>
      <vt:lpstr>Wingdings 3</vt:lpstr>
      <vt:lpstr>Ion Boardroom</vt:lpstr>
      <vt:lpstr>Menentukan Topik Penelitian</vt:lpstr>
      <vt:lpstr>Menentukan Topik Penelitian</vt:lpstr>
      <vt:lpstr>Tugas</vt:lpstr>
      <vt:lpstr>Contoh Judul Penelitian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</cp:revision>
  <dcterms:created xsi:type="dcterms:W3CDTF">2017-08-11T07:55:53Z</dcterms:created>
  <dcterms:modified xsi:type="dcterms:W3CDTF">2017-11-07T07:53:53Z</dcterms:modified>
</cp:coreProperties>
</file>